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6" r:id="rId2"/>
    <p:sldId id="277" r:id="rId3"/>
    <p:sldId id="278" r:id="rId4"/>
    <p:sldId id="279" r:id="rId5"/>
    <p:sldId id="280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77" d="100"/>
          <a:sy n="77" d="100"/>
        </p:scale>
        <p:origin x="619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>
          <a:xfrm>
            <a:off x="2422004" y="0"/>
            <a:ext cx="7416824" cy="6887029"/>
          </a:xfrm>
          <a:custGeom>
            <a:avLst/>
            <a:gdLst>
              <a:gd name="connsiteX0" fmla="*/ 0 w 7416824"/>
              <a:gd name="connsiteY0" fmla="*/ 0 h 6858000"/>
              <a:gd name="connsiteX1" fmla="*/ 7416824 w 7416824"/>
              <a:gd name="connsiteY1" fmla="*/ 0 h 6858000"/>
              <a:gd name="connsiteX2" fmla="*/ 7416824 w 7416824"/>
              <a:gd name="connsiteY2" fmla="*/ 6858000 h 6858000"/>
              <a:gd name="connsiteX3" fmla="*/ 0 w 7416824"/>
              <a:gd name="connsiteY3" fmla="*/ 6858000 h 6858000"/>
              <a:gd name="connsiteX4" fmla="*/ 0 w 7416824"/>
              <a:gd name="connsiteY4" fmla="*/ 0 h 6858000"/>
              <a:gd name="connsiteX0" fmla="*/ 0 w 7416824"/>
              <a:gd name="connsiteY0" fmla="*/ 0 h 6858000"/>
              <a:gd name="connsiteX1" fmla="*/ 7416824 w 7416824"/>
              <a:gd name="connsiteY1" fmla="*/ 0 h 6858000"/>
              <a:gd name="connsiteX2" fmla="*/ 5021967 w 7416824"/>
              <a:gd name="connsiteY2" fmla="*/ 6843486 h 6858000"/>
              <a:gd name="connsiteX3" fmla="*/ 0 w 7416824"/>
              <a:gd name="connsiteY3" fmla="*/ 6858000 h 6858000"/>
              <a:gd name="connsiteX4" fmla="*/ 0 w 7416824"/>
              <a:gd name="connsiteY4" fmla="*/ 0 h 6858000"/>
              <a:gd name="connsiteX0" fmla="*/ 0 w 7416824"/>
              <a:gd name="connsiteY0" fmla="*/ 0 h 6887029"/>
              <a:gd name="connsiteX1" fmla="*/ 7416824 w 7416824"/>
              <a:gd name="connsiteY1" fmla="*/ 0 h 6887029"/>
              <a:gd name="connsiteX2" fmla="*/ 5021967 w 7416824"/>
              <a:gd name="connsiteY2" fmla="*/ 6843486 h 6887029"/>
              <a:gd name="connsiteX3" fmla="*/ 2380343 w 7416824"/>
              <a:gd name="connsiteY3" fmla="*/ 6887029 h 6887029"/>
              <a:gd name="connsiteX4" fmla="*/ 0 w 7416824"/>
              <a:gd name="connsiteY4" fmla="*/ 0 h 6887029"/>
              <a:gd name="connsiteX0" fmla="*/ 0 w 7416824"/>
              <a:gd name="connsiteY0" fmla="*/ 0 h 6887029"/>
              <a:gd name="connsiteX1" fmla="*/ 7416824 w 7416824"/>
              <a:gd name="connsiteY1" fmla="*/ 0 h 6887029"/>
              <a:gd name="connsiteX2" fmla="*/ 5007453 w 7416824"/>
              <a:gd name="connsiteY2" fmla="*/ 6887029 h 6887029"/>
              <a:gd name="connsiteX3" fmla="*/ 2380343 w 7416824"/>
              <a:gd name="connsiteY3" fmla="*/ 6887029 h 6887029"/>
              <a:gd name="connsiteX4" fmla="*/ 0 w 7416824"/>
              <a:gd name="connsiteY4" fmla="*/ 0 h 688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6824" h="6887029">
                <a:moveTo>
                  <a:pt x="0" y="0"/>
                </a:moveTo>
                <a:lnTo>
                  <a:pt x="7416824" y="0"/>
                </a:lnTo>
                <a:lnTo>
                  <a:pt x="5007453" y="6887029"/>
                </a:lnTo>
                <a:lnTo>
                  <a:pt x="2380343" y="688702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Rectangular Funnel PowerPoint Diagram</a:t>
            </a: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490281" y="996245"/>
            <a:ext cx="2966091" cy="1772379"/>
          </a:xfrm>
          <a:custGeom>
            <a:avLst/>
            <a:gdLst>
              <a:gd name="T0" fmla="*/ 0 w 2609"/>
              <a:gd name="T1" fmla="*/ 0 h 1559"/>
              <a:gd name="T2" fmla="*/ 2609 w 2609"/>
              <a:gd name="T3" fmla="*/ 726 h 1559"/>
              <a:gd name="T4" fmla="*/ 2295 w 2609"/>
              <a:gd name="T5" fmla="*/ 1559 h 1559"/>
              <a:gd name="T6" fmla="*/ 13 w 2609"/>
              <a:gd name="T7" fmla="*/ 931 h 1559"/>
              <a:gd name="T8" fmla="*/ 0 w 2609"/>
              <a:gd name="T9" fmla="*/ 0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9" h="1559">
                <a:moveTo>
                  <a:pt x="0" y="0"/>
                </a:moveTo>
                <a:lnTo>
                  <a:pt x="2609" y="726"/>
                </a:lnTo>
                <a:lnTo>
                  <a:pt x="2295" y="1559"/>
                </a:lnTo>
                <a:lnTo>
                  <a:pt x="13" y="931"/>
                </a:lnTo>
                <a:lnTo>
                  <a:pt x="0" y="0"/>
                </a:lnTo>
                <a:close/>
              </a:path>
            </a:pathLst>
          </a:custGeom>
          <a:solidFill>
            <a:srgbClr val="44BBF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839547" y="996245"/>
            <a:ext cx="1665514" cy="1422223"/>
          </a:xfrm>
          <a:custGeom>
            <a:avLst/>
            <a:gdLst>
              <a:gd name="T0" fmla="*/ 1452 w 1465"/>
              <a:gd name="T1" fmla="*/ 0 h 1251"/>
              <a:gd name="T2" fmla="*/ 1465 w 1465"/>
              <a:gd name="T3" fmla="*/ 931 h 1251"/>
              <a:gd name="T4" fmla="*/ 288 w 1465"/>
              <a:gd name="T5" fmla="*/ 1251 h 1251"/>
              <a:gd name="T6" fmla="*/ 0 w 1465"/>
              <a:gd name="T7" fmla="*/ 386 h 1251"/>
              <a:gd name="T8" fmla="*/ 1452 w 1465"/>
              <a:gd name="T9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5" h="1251">
                <a:moveTo>
                  <a:pt x="1452" y="0"/>
                </a:moveTo>
                <a:lnTo>
                  <a:pt x="1465" y="931"/>
                </a:lnTo>
                <a:lnTo>
                  <a:pt x="288" y="1251"/>
                </a:lnTo>
                <a:lnTo>
                  <a:pt x="0" y="386"/>
                </a:lnTo>
                <a:lnTo>
                  <a:pt x="145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166966" y="2040815"/>
            <a:ext cx="3932430" cy="713953"/>
          </a:xfrm>
          <a:custGeom>
            <a:avLst/>
            <a:gdLst>
              <a:gd name="T0" fmla="*/ 1177 w 3459"/>
              <a:gd name="T1" fmla="*/ 0 h 628"/>
              <a:gd name="T2" fmla="*/ 3459 w 3459"/>
              <a:gd name="T3" fmla="*/ 628 h 628"/>
              <a:gd name="T4" fmla="*/ 0 w 3459"/>
              <a:gd name="T5" fmla="*/ 320 h 628"/>
              <a:gd name="T6" fmla="*/ 1177 w 3459"/>
              <a:gd name="T7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9" h="628">
                <a:moveTo>
                  <a:pt x="1177" y="0"/>
                </a:moveTo>
                <a:lnTo>
                  <a:pt x="3459" y="628"/>
                </a:lnTo>
                <a:lnTo>
                  <a:pt x="0" y="320"/>
                </a:lnTo>
                <a:lnTo>
                  <a:pt x="1177" y="0"/>
                </a:lnTo>
                <a:close/>
              </a:path>
            </a:pathLst>
          </a:custGeom>
          <a:solidFill>
            <a:srgbClr val="0C66C7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632257" y="2918615"/>
            <a:ext cx="2210556" cy="1320913"/>
          </a:xfrm>
          <a:custGeom>
            <a:avLst/>
            <a:gdLst>
              <a:gd name="T0" fmla="*/ 0 w 2609"/>
              <a:gd name="T1" fmla="*/ 0 h 1559"/>
              <a:gd name="T2" fmla="*/ 2609 w 2609"/>
              <a:gd name="T3" fmla="*/ 726 h 1559"/>
              <a:gd name="T4" fmla="*/ 2295 w 2609"/>
              <a:gd name="T5" fmla="*/ 1559 h 1559"/>
              <a:gd name="T6" fmla="*/ 13 w 2609"/>
              <a:gd name="T7" fmla="*/ 931 h 1559"/>
              <a:gd name="T8" fmla="*/ 0 w 2609"/>
              <a:gd name="T9" fmla="*/ 0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9" h="1559">
                <a:moveTo>
                  <a:pt x="0" y="0"/>
                </a:moveTo>
                <a:lnTo>
                  <a:pt x="2609" y="726"/>
                </a:lnTo>
                <a:lnTo>
                  <a:pt x="2295" y="1559"/>
                </a:lnTo>
                <a:lnTo>
                  <a:pt x="13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415859" y="2918615"/>
            <a:ext cx="1241267" cy="1059950"/>
          </a:xfrm>
          <a:custGeom>
            <a:avLst/>
            <a:gdLst>
              <a:gd name="T0" fmla="*/ 1452 w 1465"/>
              <a:gd name="T1" fmla="*/ 0 h 1251"/>
              <a:gd name="T2" fmla="*/ 1465 w 1465"/>
              <a:gd name="T3" fmla="*/ 931 h 1251"/>
              <a:gd name="T4" fmla="*/ 288 w 1465"/>
              <a:gd name="T5" fmla="*/ 1251 h 1251"/>
              <a:gd name="T6" fmla="*/ 0 w 1465"/>
              <a:gd name="T7" fmla="*/ 386 h 1251"/>
              <a:gd name="T8" fmla="*/ 1452 w 1465"/>
              <a:gd name="T9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5" h="1251">
                <a:moveTo>
                  <a:pt x="1452" y="0"/>
                </a:moveTo>
                <a:lnTo>
                  <a:pt x="1465" y="931"/>
                </a:lnTo>
                <a:lnTo>
                  <a:pt x="288" y="1251"/>
                </a:lnTo>
                <a:lnTo>
                  <a:pt x="0" y="386"/>
                </a:lnTo>
                <a:lnTo>
                  <a:pt x="1452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4646021" y="3693578"/>
            <a:ext cx="2930746" cy="532094"/>
          </a:xfrm>
          <a:custGeom>
            <a:avLst/>
            <a:gdLst>
              <a:gd name="T0" fmla="*/ 1177 w 3459"/>
              <a:gd name="T1" fmla="*/ 0 h 628"/>
              <a:gd name="T2" fmla="*/ 3459 w 3459"/>
              <a:gd name="T3" fmla="*/ 628 h 628"/>
              <a:gd name="T4" fmla="*/ 0 w 3459"/>
              <a:gd name="T5" fmla="*/ 320 h 628"/>
              <a:gd name="T6" fmla="*/ 1177 w 3459"/>
              <a:gd name="T7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9" h="628">
                <a:moveTo>
                  <a:pt x="1177" y="0"/>
                </a:moveTo>
                <a:lnTo>
                  <a:pt x="3459" y="628"/>
                </a:lnTo>
                <a:lnTo>
                  <a:pt x="0" y="320"/>
                </a:lnTo>
                <a:lnTo>
                  <a:pt x="1177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704904" y="4342934"/>
            <a:ext cx="1652453" cy="987418"/>
          </a:xfrm>
          <a:custGeom>
            <a:avLst/>
            <a:gdLst>
              <a:gd name="T0" fmla="*/ 0 w 2609"/>
              <a:gd name="T1" fmla="*/ 0 h 1559"/>
              <a:gd name="T2" fmla="*/ 2609 w 2609"/>
              <a:gd name="T3" fmla="*/ 726 h 1559"/>
              <a:gd name="T4" fmla="*/ 2295 w 2609"/>
              <a:gd name="T5" fmla="*/ 1559 h 1559"/>
              <a:gd name="T6" fmla="*/ 13 w 2609"/>
              <a:gd name="T7" fmla="*/ 931 h 1559"/>
              <a:gd name="T8" fmla="*/ 0 w 2609"/>
              <a:gd name="T9" fmla="*/ 0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9" h="1559">
                <a:moveTo>
                  <a:pt x="0" y="0"/>
                </a:moveTo>
                <a:lnTo>
                  <a:pt x="2609" y="726"/>
                </a:lnTo>
                <a:lnTo>
                  <a:pt x="2295" y="1559"/>
                </a:lnTo>
                <a:lnTo>
                  <a:pt x="13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4799111" y="4342934"/>
            <a:ext cx="927882" cy="792342"/>
          </a:xfrm>
          <a:custGeom>
            <a:avLst/>
            <a:gdLst>
              <a:gd name="T0" fmla="*/ 1452 w 1465"/>
              <a:gd name="T1" fmla="*/ 0 h 1251"/>
              <a:gd name="T2" fmla="*/ 1465 w 1465"/>
              <a:gd name="T3" fmla="*/ 931 h 1251"/>
              <a:gd name="T4" fmla="*/ 288 w 1465"/>
              <a:gd name="T5" fmla="*/ 1251 h 1251"/>
              <a:gd name="T6" fmla="*/ 0 w 1465"/>
              <a:gd name="T7" fmla="*/ 386 h 1251"/>
              <a:gd name="T8" fmla="*/ 1452 w 1465"/>
              <a:gd name="T9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5" h="1251">
                <a:moveTo>
                  <a:pt x="1452" y="0"/>
                </a:moveTo>
                <a:lnTo>
                  <a:pt x="1465" y="931"/>
                </a:lnTo>
                <a:lnTo>
                  <a:pt x="288" y="1251"/>
                </a:lnTo>
                <a:lnTo>
                  <a:pt x="0" y="386"/>
                </a:lnTo>
                <a:lnTo>
                  <a:pt x="1452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977092" y="4932597"/>
            <a:ext cx="2190814" cy="397755"/>
          </a:xfrm>
          <a:custGeom>
            <a:avLst/>
            <a:gdLst>
              <a:gd name="T0" fmla="*/ 1177 w 3459"/>
              <a:gd name="T1" fmla="*/ 0 h 628"/>
              <a:gd name="T2" fmla="*/ 3459 w 3459"/>
              <a:gd name="T3" fmla="*/ 628 h 628"/>
              <a:gd name="T4" fmla="*/ 0 w 3459"/>
              <a:gd name="T5" fmla="*/ 320 h 628"/>
              <a:gd name="T6" fmla="*/ 1177 w 3459"/>
              <a:gd name="T7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9" h="628">
                <a:moveTo>
                  <a:pt x="1177" y="0"/>
                </a:moveTo>
                <a:lnTo>
                  <a:pt x="3459" y="628"/>
                </a:lnTo>
                <a:lnTo>
                  <a:pt x="0" y="320"/>
                </a:lnTo>
                <a:lnTo>
                  <a:pt x="1177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788616" y="5511397"/>
            <a:ext cx="1274915" cy="761822"/>
          </a:xfrm>
          <a:custGeom>
            <a:avLst/>
            <a:gdLst>
              <a:gd name="T0" fmla="*/ 0 w 2609"/>
              <a:gd name="T1" fmla="*/ 0 h 1559"/>
              <a:gd name="T2" fmla="*/ 2609 w 2609"/>
              <a:gd name="T3" fmla="*/ 726 h 1559"/>
              <a:gd name="T4" fmla="*/ 2295 w 2609"/>
              <a:gd name="T5" fmla="*/ 1559 h 1559"/>
              <a:gd name="T6" fmla="*/ 13 w 2609"/>
              <a:gd name="T7" fmla="*/ 931 h 1559"/>
              <a:gd name="T8" fmla="*/ 0 w 2609"/>
              <a:gd name="T9" fmla="*/ 0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9" h="1559">
                <a:moveTo>
                  <a:pt x="0" y="0"/>
                </a:moveTo>
                <a:lnTo>
                  <a:pt x="2609" y="726"/>
                </a:lnTo>
                <a:lnTo>
                  <a:pt x="2295" y="1559"/>
                </a:lnTo>
                <a:lnTo>
                  <a:pt x="13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092937" y="5511397"/>
            <a:ext cx="715888" cy="611314"/>
          </a:xfrm>
          <a:custGeom>
            <a:avLst/>
            <a:gdLst>
              <a:gd name="T0" fmla="*/ 1452 w 1465"/>
              <a:gd name="T1" fmla="*/ 0 h 1251"/>
              <a:gd name="T2" fmla="*/ 1465 w 1465"/>
              <a:gd name="T3" fmla="*/ 931 h 1251"/>
              <a:gd name="T4" fmla="*/ 288 w 1465"/>
              <a:gd name="T5" fmla="*/ 1251 h 1251"/>
              <a:gd name="T6" fmla="*/ 0 w 1465"/>
              <a:gd name="T7" fmla="*/ 386 h 1251"/>
              <a:gd name="T8" fmla="*/ 1452 w 1465"/>
              <a:gd name="T9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5" h="1251">
                <a:moveTo>
                  <a:pt x="1452" y="0"/>
                </a:moveTo>
                <a:lnTo>
                  <a:pt x="1465" y="931"/>
                </a:lnTo>
                <a:lnTo>
                  <a:pt x="288" y="1251"/>
                </a:lnTo>
                <a:lnTo>
                  <a:pt x="0" y="386"/>
                </a:lnTo>
                <a:lnTo>
                  <a:pt x="1452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219816" y="5952485"/>
            <a:ext cx="1690275" cy="306879"/>
          </a:xfrm>
          <a:custGeom>
            <a:avLst/>
            <a:gdLst>
              <a:gd name="T0" fmla="*/ 1177 w 3459"/>
              <a:gd name="T1" fmla="*/ 0 h 628"/>
              <a:gd name="T2" fmla="*/ 3459 w 3459"/>
              <a:gd name="T3" fmla="*/ 628 h 628"/>
              <a:gd name="T4" fmla="*/ 0 w 3459"/>
              <a:gd name="T5" fmla="*/ 320 h 628"/>
              <a:gd name="T6" fmla="*/ 1177 w 3459"/>
              <a:gd name="T7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9" h="628">
                <a:moveTo>
                  <a:pt x="1177" y="0"/>
                </a:moveTo>
                <a:lnTo>
                  <a:pt x="3459" y="628"/>
                </a:lnTo>
                <a:lnTo>
                  <a:pt x="0" y="320"/>
                </a:lnTo>
                <a:lnTo>
                  <a:pt x="1177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" name="TextBox 23"/>
          <p:cNvSpPr txBox="1"/>
          <p:nvPr/>
        </p:nvSpPr>
        <p:spPr>
          <a:xfrm rot="20684277">
            <a:off x="3756737" y="1021898"/>
            <a:ext cx="13351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AWARENESS</a:t>
            </a:r>
            <a:endParaRPr lang="en-IN" sz="1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20694588">
            <a:off x="4376079" y="2831300"/>
            <a:ext cx="1053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CAPTURE</a:t>
            </a:r>
          </a:p>
        </p:txBody>
      </p:sp>
      <p:sp>
        <p:nvSpPr>
          <p:cNvPr id="26" name="TextBox 25"/>
          <p:cNvSpPr txBox="1"/>
          <p:nvPr/>
        </p:nvSpPr>
        <p:spPr>
          <a:xfrm rot="20694588">
            <a:off x="4691175" y="4199381"/>
            <a:ext cx="1063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NURTURE</a:t>
            </a:r>
          </a:p>
        </p:txBody>
      </p:sp>
      <p:sp>
        <p:nvSpPr>
          <p:cNvPr id="5" name="TextBox 4"/>
          <p:cNvSpPr txBox="1"/>
          <p:nvPr/>
        </p:nvSpPr>
        <p:spPr>
          <a:xfrm rot="20693992">
            <a:off x="3976238" y="1339284"/>
            <a:ext cx="15233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Your Text Here. This is a sample Text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5662533" y="1243073"/>
            <a:ext cx="266712" cy="266549"/>
            <a:chOff x="-1252538" y="1558925"/>
            <a:chExt cx="5207000" cy="5203825"/>
          </a:xfrm>
          <a:solidFill>
            <a:schemeClr val="bg1"/>
          </a:solidFill>
        </p:grpSpPr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-50800" y="2960688"/>
              <a:ext cx="2803525" cy="2401888"/>
            </a:xfrm>
            <a:custGeom>
              <a:avLst/>
              <a:gdLst>
                <a:gd name="T0" fmla="*/ 2619 w 3532"/>
                <a:gd name="T1" fmla="*/ 24 h 3026"/>
                <a:gd name="T2" fmla="*/ 2848 w 3532"/>
                <a:gd name="T3" fmla="*/ 134 h 3026"/>
                <a:gd name="T4" fmla="*/ 3095 w 3532"/>
                <a:gd name="T5" fmla="*/ 219 h 3026"/>
                <a:gd name="T6" fmla="*/ 3434 w 3532"/>
                <a:gd name="T7" fmla="*/ 72 h 3026"/>
                <a:gd name="T8" fmla="*/ 3311 w 3532"/>
                <a:gd name="T9" fmla="*/ 311 h 3026"/>
                <a:gd name="T10" fmla="*/ 3115 w 3532"/>
                <a:gd name="T11" fmla="*/ 488 h 3026"/>
                <a:gd name="T12" fmla="*/ 3432 w 3532"/>
                <a:gd name="T13" fmla="*/ 415 h 3026"/>
                <a:gd name="T14" fmla="*/ 3403 w 3532"/>
                <a:gd name="T15" fmla="*/ 546 h 3026"/>
                <a:gd name="T16" fmla="*/ 3169 w 3532"/>
                <a:gd name="T17" fmla="*/ 762 h 3026"/>
                <a:gd name="T18" fmla="*/ 3159 w 3532"/>
                <a:gd name="T19" fmla="*/ 1094 h 3026"/>
                <a:gd name="T20" fmla="*/ 3091 w 3532"/>
                <a:gd name="T21" fmla="*/ 1449 h 3026"/>
                <a:gd name="T22" fmla="*/ 2970 w 3532"/>
                <a:gd name="T23" fmla="*/ 1794 h 3026"/>
                <a:gd name="T24" fmla="*/ 2790 w 3532"/>
                <a:gd name="T25" fmla="*/ 2119 h 3026"/>
                <a:gd name="T26" fmla="*/ 2559 w 3532"/>
                <a:gd name="T27" fmla="*/ 2414 h 3026"/>
                <a:gd name="T28" fmla="*/ 2272 w 3532"/>
                <a:gd name="T29" fmla="*/ 2663 h 3026"/>
                <a:gd name="T30" fmla="*/ 1935 w 3532"/>
                <a:gd name="T31" fmla="*/ 2857 h 3026"/>
                <a:gd name="T32" fmla="*/ 1548 w 3532"/>
                <a:gd name="T33" fmla="*/ 2980 h 3026"/>
                <a:gd name="T34" fmla="*/ 1111 w 3532"/>
                <a:gd name="T35" fmla="*/ 3026 h 3026"/>
                <a:gd name="T36" fmla="*/ 664 w 3532"/>
                <a:gd name="T37" fmla="*/ 2972 h 3026"/>
                <a:gd name="T38" fmla="*/ 251 w 3532"/>
                <a:gd name="T39" fmla="*/ 2825 h 3026"/>
                <a:gd name="T40" fmla="*/ 86 w 3532"/>
                <a:gd name="T41" fmla="*/ 2685 h 3026"/>
                <a:gd name="T42" fmla="*/ 423 w 3532"/>
                <a:gd name="T43" fmla="*/ 2665 h 3026"/>
                <a:gd name="T44" fmla="*/ 768 w 3532"/>
                <a:gd name="T45" fmla="*/ 2556 h 3026"/>
                <a:gd name="T46" fmla="*/ 1073 w 3532"/>
                <a:gd name="T47" fmla="*/ 2360 h 3026"/>
                <a:gd name="T48" fmla="*/ 828 w 3532"/>
                <a:gd name="T49" fmla="*/ 2308 h 3026"/>
                <a:gd name="T50" fmla="*/ 618 w 3532"/>
                <a:gd name="T51" fmla="*/ 2177 h 3026"/>
                <a:gd name="T52" fmla="*/ 463 w 3532"/>
                <a:gd name="T53" fmla="*/ 1979 h 3026"/>
                <a:gd name="T54" fmla="*/ 463 w 3532"/>
                <a:gd name="T55" fmla="*/ 1832 h 3026"/>
                <a:gd name="T56" fmla="*/ 662 w 3532"/>
                <a:gd name="T57" fmla="*/ 1824 h 3026"/>
                <a:gd name="T58" fmla="*/ 564 w 3532"/>
                <a:gd name="T59" fmla="*/ 1754 h 3026"/>
                <a:gd name="T60" fmla="*/ 363 w 3532"/>
                <a:gd name="T61" fmla="*/ 1607 h 3026"/>
                <a:gd name="T62" fmla="*/ 219 w 3532"/>
                <a:gd name="T63" fmla="*/ 1395 h 3026"/>
                <a:gd name="T64" fmla="*/ 147 w 3532"/>
                <a:gd name="T65" fmla="*/ 1140 h 3026"/>
                <a:gd name="T66" fmla="*/ 217 w 3532"/>
                <a:gd name="T67" fmla="*/ 1078 h 3026"/>
                <a:gd name="T68" fmla="*/ 471 w 3532"/>
                <a:gd name="T69" fmla="*/ 1138 h 3026"/>
                <a:gd name="T70" fmla="*/ 283 w 3532"/>
                <a:gd name="T71" fmla="*/ 943 h 3026"/>
                <a:gd name="T72" fmla="*/ 171 w 3532"/>
                <a:gd name="T73" fmla="*/ 686 h 3026"/>
                <a:gd name="T74" fmla="*/ 151 w 3532"/>
                <a:gd name="T75" fmla="*/ 409 h 3026"/>
                <a:gd name="T76" fmla="*/ 211 w 3532"/>
                <a:gd name="T77" fmla="*/ 173 h 3026"/>
                <a:gd name="T78" fmla="*/ 439 w 3532"/>
                <a:gd name="T79" fmla="*/ 327 h 3026"/>
                <a:gd name="T80" fmla="*/ 776 w 3532"/>
                <a:gd name="T81" fmla="*/ 604 h 3026"/>
                <a:gd name="T82" fmla="*/ 1165 w 3532"/>
                <a:gd name="T83" fmla="*/ 803 h 3026"/>
                <a:gd name="T84" fmla="*/ 1589 w 3532"/>
                <a:gd name="T85" fmla="*/ 913 h 3026"/>
                <a:gd name="T86" fmla="*/ 1721 w 3532"/>
                <a:gd name="T87" fmla="*/ 754 h 3026"/>
                <a:gd name="T88" fmla="*/ 1769 w 3532"/>
                <a:gd name="T89" fmla="*/ 478 h 3026"/>
                <a:gd name="T90" fmla="*/ 1905 w 3532"/>
                <a:gd name="T91" fmla="*/ 247 h 3026"/>
                <a:gd name="T92" fmla="*/ 2104 w 3532"/>
                <a:gd name="T93" fmla="*/ 84 h 3026"/>
                <a:gd name="T94" fmla="*/ 2355 w 3532"/>
                <a:gd name="T95" fmla="*/ 4 h 3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532" h="3026">
                  <a:moveTo>
                    <a:pt x="2445" y="0"/>
                  </a:moveTo>
                  <a:lnTo>
                    <a:pt x="2533" y="6"/>
                  </a:lnTo>
                  <a:lnTo>
                    <a:pt x="2619" y="24"/>
                  </a:lnTo>
                  <a:lnTo>
                    <a:pt x="2698" y="52"/>
                  </a:lnTo>
                  <a:lnTo>
                    <a:pt x="2776" y="88"/>
                  </a:lnTo>
                  <a:lnTo>
                    <a:pt x="2848" y="134"/>
                  </a:lnTo>
                  <a:lnTo>
                    <a:pt x="2914" y="187"/>
                  </a:lnTo>
                  <a:lnTo>
                    <a:pt x="2974" y="249"/>
                  </a:lnTo>
                  <a:lnTo>
                    <a:pt x="3095" y="219"/>
                  </a:lnTo>
                  <a:lnTo>
                    <a:pt x="3213" y="179"/>
                  </a:lnTo>
                  <a:lnTo>
                    <a:pt x="3327" y="130"/>
                  </a:lnTo>
                  <a:lnTo>
                    <a:pt x="3434" y="72"/>
                  </a:lnTo>
                  <a:lnTo>
                    <a:pt x="3403" y="158"/>
                  </a:lnTo>
                  <a:lnTo>
                    <a:pt x="3361" y="237"/>
                  </a:lnTo>
                  <a:lnTo>
                    <a:pt x="3311" y="311"/>
                  </a:lnTo>
                  <a:lnTo>
                    <a:pt x="3253" y="379"/>
                  </a:lnTo>
                  <a:lnTo>
                    <a:pt x="3187" y="437"/>
                  </a:lnTo>
                  <a:lnTo>
                    <a:pt x="3115" y="488"/>
                  </a:lnTo>
                  <a:lnTo>
                    <a:pt x="3225" y="471"/>
                  </a:lnTo>
                  <a:lnTo>
                    <a:pt x="3331" y="447"/>
                  </a:lnTo>
                  <a:lnTo>
                    <a:pt x="3432" y="415"/>
                  </a:lnTo>
                  <a:lnTo>
                    <a:pt x="3532" y="373"/>
                  </a:lnTo>
                  <a:lnTo>
                    <a:pt x="3470" y="463"/>
                  </a:lnTo>
                  <a:lnTo>
                    <a:pt x="3403" y="546"/>
                  </a:lnTo>
                  <a:lnTo>
                    <a:pt x="3331" y="624"/>
                  </a:lnTo>
                  <a:lnTo>
                    <a:pt x="3253" y="696"/>
                  </a:lnTo>
                  <a:lnTo>
                    <a:pt x="3169" y="762"/>
                  </a:lnTo>
                  <a:lnTo>
                    <a:pt x="3173" y="861"/>
                  </a:lnTo>
                  <a:lnTo>
                    <a:pt x="3169" y="977"/>
                  </a:lnTo>
                  <a:lnTo>
                    <a:pt x="3159" y="1094"/>
                  </a:lnTo>
                  <a:lnTo>
                    <a:pt x="3143" y="1212"/>
                  </a:lnTo>
                  <a:lnTo>
                    <a:pt x="3121" y="1332"/>
                  </a:lnTo>
                  <a:lnTo>
                    <a:pt x="3091" y="1449"/>
                  </a:lnTo>
                  <a:lnTo>
                    <a:pt x="3057" y="1565"/>
                  </a:lnTo>
                  <a:lnTo>
                    <a:pt x="3016" y="1680"/>
                  </a:lnTo>
                  <a:lnTo>
                    <a:pt x="2970" y="1794"/>
                  </a:lnTo>
                  <a:lnTo>
                    <a:pt x="2916" y="1906"/>
                  </a:lnTo>
                  <a:lnTo>
                    <a:pt x="2856" y="2013"/>
                  </a:lnTo>
                  <a:lnTo>
                    <a:pt x="2790" y="2119"/>
                  </a:lnTo>
                  <a:lnTo>
                    <a:pt x="2718" y="2223"/>
                  </a:lnTo>
                  <a:lnTo>
                    <a:pt x="2641" y="2320"/>
                  </a:lnTo>
                  <a:lnTo>
                    <a:pt x="2559" y="2414"/>
                  </a:lnTo>
                  <a:lnTo>
                    <a:pt x="2469" y="2502"/>
                  </a:lnTo>
                  <a:lnTo>
                    <a:pt x="2373" y="2585"/>
                  </a:lnTo>
                  <a:lnTo>
                    <a:pt x="2272" y="2663"/>
                  </a:lnTo>
                  <a:lnTo>
                    <a:pt x="2166" y="2735"/>
                  </a:lnTo>
                  <a:lnTo>
                    <a:pt x="2054" y="2799"/>
                  </a:lnTo>
                  <a:lnTo>
                    <a:pt x="1935" y="2857"/>
                  </a:lnTo>
                  <a:lnTo>
                    <a:pt x="1811" y="2906"/>
                  </a:lnTo>
                  <a:lnTo>
                    <a:pt x="1683" y="2948"/>
                  </a:lnTo>
                  <a:lnTo>
                    <a:pt x="1548" y="2980"/>
                  </a:lnTo>
                  <a:lnTo>
                    <a:pt x="1408" y="3006"/>
                  </a:lnTo>
                  <a:lnTo>
                    <a:pt x="1262" y="3020"/>
                  </a:lnTo>
                  <a:lnTo>
                    <a:pt x="1111" y="3026"/>
                  </a:lnTo>
                  <a:lnTo>
                    <a:pt x="959" y="3020"/>
                  </a:lnTo>
                  <a:lnTo>
                    <a:pt x="810" y="3002"/>
                  </a:lnTo>
                  <a:lnTo>
                    <a:pt x="664" y="2972"/>
                  </a:lnTo>
                  <a:lnTo>
                    <a:pt x="522" y="2934"/>
                  </a:lnTo>
                  <a:lnTo>
                    <a:pt x="385" y="2884"/>
                  </a:lnTo>
                  <a:lnTo>
                    <a:pt x="251" y="2825"/>
                  </a:lnTo>
                  <a:lnTo>
                    <a:pt x="124" y="2755"/>
                  </a:lnTo>
                  <a:lnTo>
                    <a:pt x="0" y="2677"/>
                  </a:lnTo>
                  <a:lnTo>
                    <a:pt x="86" y="2685"/>
                  </a:lnTo>
                  <a:lnTo>
                    <a:pt x="173" y="2687"/>
                  </a:lnTo>
                  <a:lnTo>
                    <a:pt x="299" y="2683"/>
                  </a:lnTo>
                  <a:lnTo>
                    <a:pt x="423" y="2665"/>
                  </a:lnTo>
                  <a:lnTo>
                    <a:pt x="542" y="2639"/>
                  </a:lnTo>
                  <a:lnTo>
                    <a:pt x="658" y="2601"/>
                  </a:lnTo>
                  <a:lnTo>
                    <a:pt x="768" y="2556"/>
                  </a:lnTo>
                  <a:lnTo>
                    <a:pt x="875" y="2498"/>
                  </a:lnTo>
                  <a:lnTo>
                    <a:pt x="977" y="2434"/>
                  </a:lnTo>
                  <a:lnTo>
                    <a:pt x="1073" y="2360"/>
                  </a:lnTo>
                  <a:lnTo>
                    <a:pt x="987" y="2354"/>
                  </a:lnTo>
                  <a:lnTo>
                    <a:pt x="905" y="2336"/>
                  </a:lnTo>
                  <a:lnTo>
                    <a:pt x="828" y="2308"/>
                  </a:lnTo>
                  <a:lnTo>
                    <a:pt x="752" y="2272"/>
                  </a:lnTo>
                  <a:lnTo>
                    <a:pt x="684" y="2229"/>
                  </a:lnTo>
                  <a:lnTo>
                    <a:pt x="618" y="2177"/>
                  </a:lnTo>
                  <a:lnTo>
                    <a:pt x="560" y="2117"/>
                  </a:lnTo>
                  <a:lnTo>
                    <a:pt x="508" y="2051"/>
                  </a:lnTo>
                  <a:lnTo>
                    <a:pt x="463" y="1979"/>
                  </a:lnTo>
                  <a:lnTo>
                    <a:pt x="425" y="1904"/>
                  </a:lnTo>
                  <a:lnTo>
                    <a:pt x="397" y="1822"/>
                  </a:lnTo>
                  <a:lnTo>
                    <a:pt x="463" y="1832"/>
                  </a:lnTo>
                  <a:lnTo>
                    <a:pt x="532" y="1836"/>
                  </a:lnTo>
                  <a:lnTo>
                    <a:pt x="598" y="1834"/>
                  </a:lnTo>
                  <a:lnTo>
                    <a:pt x="662" y="1824"/>
                  </a:lnTo>
                  <a:lnTo>
                    <a:pt x="724" y="1810"/>
                  </a:lnTo>
                  <a:lnTo>
                    <a:pt x="642" y="1788"/>
                  </a:lnTo>
                  <a:lnTo>
                    <a:pt x="564" y="1754"/>
                  </a:lnTo>
                  <a:lnTo>
                    <a:pt x="493" y="1712"/>
                  </a:lnTo>
                  <a:lnTo>
                    <a:pt x="425" y="1665"/>
                  </a:lnTo>
                  <a:lnTo>
                    <a:pt x="363" y="1607"/>
                  </a:lnTo>
                  <a:lnTo>
                    <a:pt x="309" y="1543"/>
                  </a:lnTo>
                  <a:lnTo>
                    <a:pt x="259" y="1471"/>
                  </a:lnTo>
                  <a:lnTo>
                    <a:pt x="219" y="1395"/>
                  </a:lnTo>
                  <a:lnTo>
                    <a:pt x="185" y="1316"/>
                  </a:lnTo>
                  <a:lnTo>
                    <a:pt x="161" y="1230"/>
                  </a:lnTo>
                  <a:lnTo>
                    <a:pt x="147" y="1140"/>
                  </a:lnTo>
                  <a:lnTo>
                    <a:pt x="141" y="1049"/>
                  </a:lnTo>
                  <a:lnTo>
                    <a:pt x="141" y="1039"/>
                  </a:lnTo>
                  <a:lnTo>
                    <a:pt x="217" y="1078"/>
                  </a:lnTo>
                  <a:lnTo>
                    <a:pt x="297" y="1108"/>
                  </a:lnTo>
                  <a:lnTo>
                    <a:pt x="383" y="1128"/>
                  </a:lnTo>
                  <a:lnTo>
                    <a:pt x="471" y="1138"/>
                  </a:lnTo>
                  <a:lnTo>
                    <a:pt x="401" y="1082"/>
                  </a:lnTo>
                  <a:lnTo>
                    <a:pt x="337" y="1017"/>
                  </a:lnTo>
                  <a:lnTo>
                    <a:pt x="283" y="943"/>
                  </a:lnTo>
                  <a:lnTo>
                    <a:pt x="235" y="863"/>
                  </a:lnTo>
                  <a:lnTo>
                    <a:pt x="199" y="777"/>
                  </a:lnTo>
                  <a:lnTo>
                    <a:pt x="171" y="686"/>
                  </a:lnTo>
                  <a:lnTo>
                    <a:pt x="153" y="590"/>
                  </a:lnTo>
                  <a:lnTo>
                    <a:pt x="147" y="492"/>
                  </a:lnTo>
                  <a:lnTo>
                    <a:pt x="151" y="409"/>
                  </a:lnTo>
                  <a:lnTo>
                    <a:pt x="163" y="327"/>
                  </a:lnTo>
                  <a:lnTo>
                    <a:pt x="183" y="249"/>
                  </a:lnTo>
                  <a:lnTo>
                    <a:pt x="211" y="173"/>
                  </a:lnTo>
                  <a:lnTo>
                    <a:pt x="245" y="104"/>
                  </a:lnTo>
                  <a:lnTo>
                    <a:pt x="339" y="219"/>
                  </a:lnTo>
                  <a:lnTo>
                    <a:pt x="439" y="327"/>
                  </a:lnTo>
                  <a:lnTo>
                    <a:pt x="544" y="427"/>
                  </a:lnTo>
                  <a:lnTo>
                    <a:pt x="658" y="520"/>
                  </a:lnTo>
                  <a:lnTo>
                    <a:pt x="776" y="604"/>
                  </a:lnTo>
                  <a:lnTo>
                    <a:pt x="901" y="680"/>
                  </a:lnTo>
                  <a:lnTo>
                    <a:pt x="1029" y="746"/>
                  </a:lnTo>
                  <a:lnTo>
                    <a:pt x="1165" y="803"/>
                  </a:lnTo>
                  <a:lnTo>
                    <a:pt x="1302" y="851"/>
                  </a:lnTo>
                  <a:lnTo>
                    <a:pt x="1444" y="887"/>
                  </a:lnTo>
                  <a:lnTo>
                    <a:pt x="1589" y="913"/>
                  </a:lnTo>
                  <a:lnTo>
                    <a:pt x="1739" y="929"/>
                  </a:lnTo>
                  <a:lnTo>
                    <a:pt x="1725" y="843"/>
                  </a:lnTo>
                  <a:lnTo>
                    <a:pt x="1721" y="754"/>
                  </a:lnTo>
                  <a:lnTo>
                    <a:pt x="1727" y="658"/>
                  </a:lnTo>
                  <a:lnTo>
                    <a:pt x="1743" y="566"/>
                  </a:lnTo>
                  <a:lnTo>
                    <a:pt x="1769" y="478"/>
                  </a:lnTo>
                  <a:lnTo>
                    <a:pt x="1805" y="395"/>
                  </a:lnTo>
                  <a:lnTo>
                    <a:pt x="1851" y="319"/>
                  </a:lnTo>
                  <a:lnTo>
                    <a:pt x="1905" y="247"/>
                  </a:lnTo>
                  <a:lnTo>
                    <a:pt x="1964" y="185"/>
                  </a:lnTo>
                  <a:lnTo>
                    <a:pt x="2032" y="130"/>
                  </a:lnTo>
                  <a:lnTo>
                    <a:pt x="2104" y="84"/>
                  </a:lnTo>
                  <a:lnTo>
                    <a:pt x="2184" y="46"/>
                  </a:lnTo>
                  <a:lnTo>
                    <a:pt x="2268" y="20"/>
                  </a:lnTo>
                  <a:lnTo>
                    <a:pt x="2355" y="4"/>
                  </a:lnTo>
                  <a:lnTo>
                    <a:pt x="24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Freeform 7"/>
            <p:cNvSpPr>
              <a:spLocks noEditPoints="1"/>
            </p:cNvSpPr>
            <p:nvPr/>
          </p:nvSpPr>
          <p:spPr bwMode="auto">
            <a:xfrm>
              <a:off x="-1252538" y="1558925"/>
              <a:ext cx="5207000" cy="5203825"/>
            </a:xfrm>
            <a:custGeom>
              <a:avLst/>
              <a:gdLst>
                <a:gd name="T0" fmla="*/ 2703 w 6560"/>
                <a:gd name="T1" fmla="*/ 355 h 6556"/>
                <a:gd name="T2" fmla="*/ 1993 w 6560"/>
                <a:gd name="T3" fmla="*/ 590 h 6556"/>
                <a:gd name="T4" fmla="*/ 1374 w 6560"/>
                <a:gd name="T5" fmla="*/ 987 h 6556"/>
                <a:gd name="T6" fmla="*/ 874 w 6560"/>
                <a:gd name="T7" fmla="*/ 1519 h 6556"/>
                <a:gd name="T8" fmla="*/ 515 w 6560"/>
                <a:gd name="T9" fmla="*/ 2161 h 6556"/>
                <a:gd name="T10" fmla="*/ 323 w 6560"/>
                <a:gd name="T11" fmla="*/ 2890 h 6556"/>
                <a:gd name="T12" fmla="*/ 323 w 6560"/>
                <a:gd name="T13" fmla="*/ 3666 h 6556"/>
                <a:gd name="T14" fmla="*/ 515 w 6560"/>
                <a:gd name="T15" fmla="*/ 4395 h 6556"/>
                <a:gd name="T16" fmla="*/ 874 w 6560"/>
                <a:gd name="T17" fmla="*/ 5037 h 6556"/>
                <a:gd name="T18" fmla="*/ 1374 w 6560"/>
                <a:gd name="T19" fmla="*/ 5569 h 6556"/>
                <a:gd name="T20" fmla="*/ 1993 w 6560"/>
                <a:gd name="T21" fmla="*/ 5966 h 6556"/>
                <a:gd name="T22" fmla="*/ 2703 w 6560"/>
                <a:gd name="T23" fmla="*/ 6201 h 6556"/>
                <a:gd name="T24" fmla="*/ 3476 w 6560"/>
                <a:gd name="T25" fmla="*/ 6251 h 6556"/>
                <a:gd name="T26" fmla="*/ 4222 w 6560"/>
                <a:gd name="T27" fmla="*/ 6106 h 6556"/>
                <a:gd name="T28" fmla="*/ 4889 w 6560"/>
                <a:gd name="T29" fmla="*/ 5787 h 6556"/>
                <a:gd name="T30" fmla="*/ 5451 w 6560"/>
                <a:gd name="T31" fmla="*/ 5320 h 6556"/>
                <a:gd name="T32" fmla="*/ 5884 w 6560"/>
                <a:gd name="T33" fmla="*/ 4728 h 6556"/>
                <a:gd name="T34" fmla="*/ 6163 w 6560"/>
                <a:gd name="T35" fmla="*/ 4040 h 6556"/>
                <a:gd name="T36" fmla="*/ 6261 w 6560"/>
                <a:gd name="T37" fmla="*/ 3279 h 6556"/>
                <a:gd name="T38" fmla="*/ 6163 w 6560"/>
                <a:gd name="T39" fmla="*/ 2516 h 6556"/>
                <a:gd name="T40" fmla="*/ 5884 w 6560"/>
                <a:gd name="T41" fmla="*/ 1828 h 6556"/>
                <a:gd name="T42" fmla="*/ 5451 w 6560"/>
                <a:gd name="T43" fmla="*/ 1236 h 6556"/>
                <a:gd name="T44" fmla="*/ 4889 w 6560"/>
                <a:gd name="T45" fmla="*/ 769 h 6556"/>
                <a:gd name="T46" fmla="*/ 4222 w 6560"/>
                <a:gd name="T47" fmla="*/ 450 h 6556"/>
                <a:gd name="T48" fmla="*/ 3476 w 6560"/>
                <a:gd name="T49" fmla="*/ 305 h 6556"/>
                <a:gd name="T50" fmla="*/ 3676 w 6560"/>
                <a:gd name="T51" fmla="*/ 24 h 6556"/>
                <a:gd name="T52" fmla="*/ 4424 w 6560"/>
                <a:gd name="T53" fmla="*/ 205 h 6556"/>
                <a:gd name="T54" fmla="*/ 5094 w 6560"/>
                <a:gd name="T55" fmla="*/ 548 h 6556"/>
                <a:gd name="T56" fmla="*/ 5664 w 6560"/>
                <a:gd name="T57" fmla="*/ 1027 h 6556"/>
                <a:gd name="T58" fmla="*/ 6111 w 6560"/>
                <a:gd name="T59" fmla="*/ 1625 h 6556"/>
                <a:gd name="T60" fmla="*/ 6416 w 6560"/>
                <a:gd name="T61" fmla="*/ 2314 h 6556"/>
                <a:gd name="T62" fmla="*/ 6554 w 6560"/>
                <a:gd name="T63" fmla="*/ 3078 h 6556"/>
                <a:gd name="T64" fmla="*/ 6506 w 6560"/>
                <a:gd name="T65" fmla="*/ 3867 h 6556"/>
                <a:gd name="T66" fmla="*/ 6283 w 6560"/>
                <a:gd name="T67" fmla="*/ 4597 h 6556"/>
                <a:gd name="T68" fmla="*/ 5904 w 6560"/>
                <a:gd name="T69" fmla="*/ 5244 h 6556"/>
                <a:gd name="T70" fmla="*/ 5393 w 6560"/>
                <a:gd name="T71" fmla="*/ 5785 h 6556"/>
                <a:gd name="T72" fmla="*/ 4771 w 6560"/>
                <a:gd name="T73" fmla="*/ 6199 h 6556"/>
                <a:gd name="T74" fmla="*/ 4059 w 6560"/>
                <a:gd name="T75" fmla="*/ 6462 h 6556"/>
                <a:gd name="T76" fmla="*/ 3279 w 6560"/>
                <a:gd name="T77" fmla="*/ 6556 h 6556"/>
                <a:gd name="T78" fmla="*/ 2501 w 6560"/>
                <a:gd name="T79" fmla="*/ 6462 h 6556"/>
                <a:gd name="T80" fmla="*/ 1789 w 6560"/>
                <a:gd name="T81" fmla="*/ 6199 h 6556"/>
                <a:gd name="T82" fmla="*/ 1167 w 6560"/>
                <a:gd name="T83" fmla="*/ 5785 h 6556"/>
                <a:gd name="T84" fmla="*/ 654 w 6560"/>
                <a:gd name="T85" fmla="*/ 5244 h 6556"/>
                <a:gd name="T86" fmla="*/ 277 w 6560"/>
                <a:gd name="T87" fmla="*/ 4597 h 6556"/>
                <a:gd name="T88" fmla="*/ 54 w 6560"/>
                <a:gd name="T89" fmla="*/ 3867 h 6556"/>
                <a:gd name="T90" fmla="*/ 6 w 6560"/>
                <a:gd name="T91" fmla="*/ 3078 h 6556"/>
                <a:gd name="T92" fmla="*/ 144 w 6560"/>
                <a:gd name="T93" fmla="*/ 2314 h 6556"/>
                <a:gd name="T94" fmla="*/ 449 w 6560"/>
                <a:gd name="T95" fmla="*/ 1625 h 6556"/>
                <a:gd name="T96" fmla="*/ 896 w 6560"/>
                <a:gd name="T97" fmla="*/ 1027 h 6556"/>
                <a:gd name="T98" fmla="*/ 1466 w 6560"/>
                <a:gd name="T99" fmla="*/ 548 h 6556"/>
                <a:gd name="T100" fmla="*/ 2136 w 6560"/>
                <a:gd name="T101" fmla="*/ 205 h 6556"/>
                <a:gd name="T102" fmla="*/ 2884 w 6560"/>
                <a:gd name="T103" fmla="*/ 24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60" h="6556">
                  <a:moveTo>
                    <a:pt x="3279" y="299"/>
                  </a:moveTo>
                  <a:lnTo>
                    <a:pt x="3084" y="305"/>
                  </a:lnTo>
                  <a:lnTo>
                    <a:pt x="2892" y="323"/>
                  </a:lnTo>
                  <a:lnTo>
                    <a:pt x="2703" y="355"/>
                  </a:lnTo>
                  <a:lnTo>
                    <a:pt x="2517" y="397"/>
                  </a:lnTo>
                  <a:lnTo>
                    <a:pt x="2338" y="450"/>
                  </a:lnTo>
                  <a:lnTo>
                    <a:pt x="2162" y="514"/>
                  </a:lnTo>
                  <a:lnTo>
                    <a:pt x="1993" y="590"/>
                  </a:lnTo>
                  <a:lnTo>
                    <a:pt x="1829" y="674"/>
                  </a:lnTo>
                  <a:lnTo>
                    <a:pt x="1669" y="769"/>
                  </a:lnTo>
                  <a:lnTo>
                    <a:pt x="1520" y="873"/>
                  </a:lnTo>
                  <a:lnTo>
                    <a:pt x="1374" y="987"/>
                  </a:lnTo>
                  <a:lnTo>
                    <a:pt x="1237" y="1108"/>
                  </a:lnTo>
                  <a:lnTo>
                    <a:pt x="1107" y="1236"/>
                  </a:lnTo>
                  <a:lnTo>
                    <a:pt x="987" y="1373"/>
                  </a:lnTo>
                  <a:lnTo>
                    <a:pt x="874" y="1519"/>
                  </a:lnTo>
                  <a:lnTo>
                    <a:pt x="770" y="1670"/>
                  </a:lnTo>
                  <a:lnTo>
                    <a:pt x="674" y="1828"/>
                  </a:lnTo>
                  <a:lnTo>
                    <a:pt x="590" y="1991"/>
                  </a:lnTo>
                  <a:lnTo>
                    <a:pt x="515" y="2161"/>
                  </a:lnTo>
                  <a:lnTo>
                    <a:pt x="451" y="2336"/>
                  </a:lnTo>
                  <a:lnTo>
                    <a:pt x="397" y="2516"/>
                  </a:lnTo>
                  <a:lnTo>
                    <a:pt x="355" y="2701"/>
                  </a:lnTo>
                  <a:lnTo>
                    <a:pt x="323" y="2890"/>
                  </a:lnTo>
                  <a:lnTo>
                    <a:pt x="305" y="3082"/>
                  </a:lnTo>
                  <a:lnTo>
                    <a:pt x="297" y="3279"/>
                  </a:lnTo>
                  <a:lnTo>
                    <a:pt x="305" y="3474"/>
                  </a:lnTo>
                  <a:lnTo>
                    <a:pt x="323" y="3666"/>
                  </a:lnTo>
                  <a:lnTo>
                    <a:pt x="355" y="3855"/>
                  </a:lnTo>
                  <a:lnTo>
                    <a:pt x="397" y="4040"/>
                  </a:lnTo>
                  <a:lnTo>
                    <a:pt x="451" y="4220"/>
                  </a:lnTo>
                  <a:lnTo>
                    <a:pt x="515" y="4395"/>
                  </a:lnTo>
                  <a:lnTo>
                    <a:pt x="590" y="4565"/>
                  </a:lnTo>
                  <a:lnTo>
                    <a:pt x="674" y="4728"/>
                  </a:lnTo>
                  <a:lnTo>
                    <a:pt x="770" y="4888"/>
                  </a:lnTo>
                  <a:lnTo>
                    <a:pt x="874" y="5037"/>
                  </a:lnTo>
                  <a:lnTo>
                    <a:pt x="987" y="5183"/>
                  </a:lnTo>
                  <a:lnTo>
                    <a:pt x="1107" y="5320"/>
                  </a:lnTo>
                  <a:lnTo>
                    <a:pt x="1237" y="5450"/>
                  </a:lnTo>
                  <a:lnTo>
                    <a:pt x="1374" y="5569"/>
                  </a:lnTo>
                  <a:lnTo>
                    <a:pt x="1520" y="5683"/>
                  </a:lnTo>
                  <a:lnTo>
                    <a:pt x="1669" y="5787"/>
                  </a:lnTo>
                  <a:lnTo>
                    <a:pt x="1829" y="5882"/>
                  </a:lnTo>
                  <a:lnTo>
                    <a:pt x="1993" y="5966"/>
                  </a:lnTo>
                  <a:lnTo>
                    <a:pt x="2162" y="6042"/>
                  </a:lnTo>
                  <a:lnTo>
                    <a:pt x="2338" y="6106"/>
                  </a:lnTo>
                  <a:lnTo>
                    <a:pt x="2517" y="6159"/>
                  </a:lnTo>
                  <a:lnTo>
                    <a:pt x="2703" y="6201"/>
                  </a:lnTo>
                  <a:lnTo>
                    <a:pt x="2892" y="6233"/>
                  </a:lnTo>
                  <a:lnTo>
                    <a:pt x="3084" y="6251"/>
                  </a:lnTo>
                  <a:lnTo>
                    <a:pt x="3279" y="6257"/>
                  </a:lnTo>
                  <a:lnTo>
                    <a:pt x="3476" y="6251"/>
                  </a:lnTo>
                  <a:lnTo>
                    <a:pt x="3668" y="6233"/>
                  </a:lnTo>
                  <a:lnTo>
                    <a:pt x="3857" y="6201"/>
                  </a:lnTo>
                  <a:lnTo>
                    <a:pt x="4043" y="6159"/>
                  </a:lnTo>
                  <a:lnTo>
                    <a:pt x="4222" y="6106"/>
                  </a:lnTo>
                  <a:lnTo>
                    <a:pt x="4398" y="6042"/>
                  </a:lnTo>
                  <a:lnTo>
                    <a:pt x="4567" y="5966"/>
                  </a:lnTo>
                  <a:lnTo>
                    <a:pt x="4731" y="5882"/>
                  </a:lnTo>
                  <a:lnTo>
                    <a:pt x="4889" y="5787"/>
                  </a:lnTo>
                  <a:lnTo>
                    <a:pt x="5040" y="5683"/>
                  </a:lnTo>
                  <a:lnTo>
                    <a:pt x="5186" y="5569"/>
                  </a:lnTo>
                  <a:lnTo>
                    <a:pt x="5321" y="5450"/>
                  </a:lnTo>
                  <a:lnTo>
                    <a:pt x="5451" y="5320"/>
                  </a:lnTo>
                  <a:lnTo>
                    <a:pt x="5573" y="5183"/>
                  </a:lnTo>
                  <a:lnTo>
                    <a:pt x="5686" y="5037"/>
                  </a:lnTo>
                  <a:lnTo>
                    <a:pt x="5790" y="4888"/>
                  </a:lnTo>
                  <a:lnTo>
                    <a:pt x="5884" y="4728"/>
                  </a:lnTo>
                  <a:lnTo>
                    <a:pt x="5970" y="4565"/>
                  </a:lnTo>
                  <a:lnTo>
                    <a:pt x="6045" y="4395"/>
                  </a:lnTo>
                  <a:lnTo>
                    <a:pt x="6109" y="4220"/>
                  </a:lnTo>
                  <a:lnTo>
                    <a:pt x="6163" y="4040"/>
                  </a:lnTo>
                  <a:lnTo>
                    <a:pt x="6205" y="3855"/>
                  </a:lnTo>
                  <a:lnTo>
                    <a:pt x="6237" y="3666"/>
                  </a:lnTo>
                  <a:lnTo>
                    <a:pt x="6255" y="3474"/>
                  </a:lnTo>
                  <a:lnTo>
                    <a:pt x="6261" y="3279"/>
                  </a:lnTo>
                  <a:lnTo>
                    <a:pt x="6255" y="3082"/>
                  </a:lnTo>
                  <a:lnTo>
                    <a:pt x="6237" y="2890"/>
                  </a:lnTo>
                  <a:lnTo>
                    <a:pt x="6205" y="2701"/>
                  </a:lnTo>
                  <a:lnTo>
                    <a:pt x="6163" y="2516"/>
                  </a:lnTo>
                  <a:lnTo>
                    <a:pt x="6109" y="2336"/>
                  </a:lnTo>
                  <a:lnTo>
                    <a:pt x="6045" y="2161"/>
                  </a:lnTo>
                  <a:lnTo>
                    <a:pt x="5970" y="1991"/>
                  </a:lnTo>
                  <a:lnTo>
                    <a:pt x="5884" y="1828"/>
                  </a:lnTo>
                  <a:lnTo>
                    <a:pt x="5790" y="1670"/>
                  </a:lnTo>
                  <a:lnTo>
                    <a:pt x="5686" y="1519"/>
                  </a:lnTo>
                  <a:lnTo>
                    <a:pt x="5573" y="1373"/>
                  </a:lnTo>
                  <a:lnTo>
                    <a:pt x="5451" y="1236"/>
                  </a:lnTo>
                  <a:lnTo>
                    <a:pt x="5321" y="1108"/>
                  </a:lnTo>
                  <a:lnTo>
                    <a:pt x="5186" y="987"/>
                  </a:lnTo>
                  <a:lnTo>
                    <a:pt x="5040" y="873"/>
                  </a:lnTo>
                  <a:lnTo>
                    <a:pt x="4889" y="769"/>
                  </a:lnTo>
                  <a:lnTo>
                    <a:pt x="4731" y="674"/>
                  </a:lnTo>
                  <a:lnTo>
                    <a:pt x="4567" y="590"/>
                  </a:lnTo>
                  <a:lnTo>
                    <a:pt x="4398" y="514"/>
                  </a:lnTo>
                  <a:lnTo>
                    <a:pt x="4222" y="450"/>
                  </a:lnTo>
                  <a:lnTo>
                    <a:pt x="4043" y="397"/>
                  </a:lnTo>
                  <a:lnTo>
                    <a:pt x="3857" y="355"/>
                  </a:lnTo>
                  <a:lnTo>
                    <a:pt x="3668" y="323"/>
                  </a:lnTo>
                  <a:lnTo>
                    <a:pt x="3476" y="305"/>
                  </a:lnTo>
                  <a:lnTo>
                    <a:pt x="3279" y="299"/>
                  </a:lnTo>
                  <a:close/>
                  <a:moveTo>
                    <a:pt x="3279" y="0"/>
                  </a:moveTo>
                  <a:lnTo>
                    <a:pt x="3480" y="6"/>
                  </a:lnTo>
                  <a:lnTo>
                    <a:pt x="3676" y="24"/>
                  </a:lnTo>
                  <a:lnTo>
                    <a:pt x="3869" y="54"/>
                  </a:lnTo>
                  <a:lnTo>
                    <a:pt x="4059" y="94"/>
                  </a:lnTo>
                  <a:lnTo>
                    <a:pt x="4244" y="144"/>
                  </a:lnTo>
                  <a:lnTo>
                    <a:pt x="4424" y="205"/>
                  </a:lnTo>
                  <a:lnTo>
                    <a:pt x="4599" y="277"/>
                  </a:lnTo>
                  <a:lnTo>
                    <a:pt x="4771" y="357"/>
                  </a:lnTo>
                  <a:lnTo>
                    <a:pt x="4934" y="448"/>
                  </a:lnTo>
                  <a:lnTo>
                    <a:pt x="5094" y="548"/>
                  </a:lnTo>
                  <a:lnTo>
                    <a:pt x="5248" y="656"/>
                  </a:lnTo>
                  <a:lnTo>
                    <a:pt x="5393" y="771"/>
                  </a:lnTo>
                  <a:lnTo>
                    <a:pt x="5533" y="895"/>
                  </a:lnTo>
                  <a:lnTo>
                    <a:pt x="5664" y="1027"/>
                  </a:lnTo>
                  <a:lnTo>
                    <a:pt x="5788" y="1166"/>
                  </a:lnTo>
                  <a:lnTo>
                    <a:pt x="5904" y="1312"/>
                  </a:lnTo>
                  <a:lnTo>
                    <a:pt x="6012" y="1465"/>
                  </a:lnTo>
                  <a:lnTo>
                    <a:pt x="6111" y="1625"/>
                  </a:lnTo>
                  <a:lnTo>
                    <a:pt x="6203" y="1788"/>
                  </a:lnTo>
                  <a:lnTo>
                    <a:pt x="6283" y="1959"/>
                  </a:lnTo>
                  <a:lnTo>
                    <a:pt x="6355" y="2135"/>
                  </a:lnTo>
                  <a:lnTo>
                    <a:pt x="6416" y="2314"/>
                  </a:lnTo>
                  <a:lnTo>
                    <a:pt x="6466" y="2500"/>
                  </a:lnTo>
                  <a:lnTo>
                    <a:pt x="6506" y="2689"/>
                  </a:lnTo>
                  <a:lnTo>
                    <a:pt x="6536" y="2882"/>
                  </a:lnTo>
                  <a:lnTo>
                    <a:pt x="6554" y="3078"/>
                  </a:lnTo>
                  <a:lnTo>
                    <a:pt x="6560" y="3279"/>
                  </a:lnTo>
                  <a:lnTo>
                    <a:pt x="6554" y="3478"/>
                  </a:lnTo>
                  <a:lnTo>
                    <a:pt x="6536" y="3674"/>
                  </a:lnTo>
                  <a:lnTo>
                    <a:pt x="6506" y="3867"/>
                  </a:lnTo>
                  <a:lnTo>
                    <a:pt x="6466" y="4056"/>
                  </a:lnTo>
                  <a:lnTo>
                    <a:pt x="6416" y="4242"/>
                  </a:lnTo>
                  <a:lnTo>
                    <a:pt x="6355" y="4421"/>
                  </a:lnTo>
                  <a:lnTo>
                    <a:pt x="6283" y="4597"/>
                  </a:lnTo>
                  <a:lnTo>
                    <a:pt x="6203" y="4768"/>
                  </a:lnTo>
                  <a:lnTo>
                    <a:pt x="6111" y="4933"/>
                  </a:lnTo>
                  <a:lnTo>
                    <a:pt x="6012" y="5091"/>
                  </a:lnTo>
                  <a:lnTo>
                    <a:pt x="5904" y="5244"/>
                  </a:lnTo>
                  <a:lnTo>
                    <a:pt x="5788" y="5390"/>
                  </a:lnTo>
                  <a:lnTo>
                    <a:pt x="5664" y="5529"/>
                  </a:lnTo>
                  <a:lnTo>
                    <a:pt x="5533" y="5661"/>
                  </a:lnTo>
                  <a:lnTo>
                    <a:pt x="5393" y="5785"/>
                  </a:lnTo>
                  <a:lnTo>
                    <a:pt x="5248" y="5902"/>
                  </a:lnTo>
                  <a:lnTo>
                    <a:pt x="5094" y="6010"/>
                  </a:lnTo>
                  <a:lnTo>
                    <a:pt x="4934" y="6108"/>
                  </a:lnTo>
                  <a:lnTo>
                    <a:pt x="4771" y="6199"/>
                  </a:lnTo>
                  <a:lnTo>
                    <a:pt x="4599" y="6279"/>
                  </a:lnTo>
                  <a:lnTo>
                    <a:pt x="4424" y="6351"/>
                  </a:lnTo>
                  <a:lnTo>
                    <a:pt x="4244" y="6413"/>
                  </a:lnTo>
                  <a:lnTo>
                    <a:pt x="4059" y="6462"/>
                  </a:lnTo>
                  <a:lnTo>
                    <a:pt x="3869" y="6502"/>
                  </a:lnTo>
                  <a:lnTo>
                    <a:pt x="3676" y="6532"/>
                  </a:lnTo>
                  <a:lnTo>
                    <a:pt x="3480" y="6550"/>
                  </a:lnTo>
                  <a:lnTo>
                    <a:pt x="3279" y="6556"/>
                  </a:lnTo>
                  <a:lnTo>
                    <a:pt x="3080" y="6550"/>
                  </a:lnTo>
                  <a:lnTo>
                    <a:pt x="2884" y="6532"/>
                  </a:lnTo>
                  <a:lnTo>
                    <a:pt x="2691" y="6502"/>
                  </a:lnTo>
                  <a:lnTo>
                    <a:pt x="2501" y="6462"/>
                  </a:lnTo>
                  <a:lnTo>
                    <a:pt x="2316" y="6413"/>
                  </a:lnTo>
                  <a:lnTo>
                    <a:pt x="2136" y="6351"/>
                  </a:lnTo>
                  <a:lnTo>
                    <a:pt x="1961" y="6279"/>
                  </a:lnTo>
                  <a:lnTo>
                    <a:pt x="1789" y="6199"/>
                  </a:lnTo>
                  <a:lnTo>
                    <a:pt x="1624" y="6108"/>
                  </a:lnTo>
                  <a:lnTo>
                    <a:pt x="1466" y="6010"/>
                  </a:lnTo>
                  <a:lnTo>
                    <a:pt x="1312" y="5902"/>
                  </a:lnTo>
                  <a:lnTo>
                    <a:pt x="1167" y="5785"/>
                  </a:lnTo>
                  <a:lnTo>
                    <a:pt x="1027" y="5661"/>
                  </a:lnTo>
                  <a:lnTo>
                    <a:pt x="896" y="5529"/>
                  </a:lnTo>
                  <a:lnTo>
                    <a:pt x="772" y="5390"/>
                  </a:lnTo>
                  <a:lnTo>
                    <a:pt x="654" y="5244"/>
                  </a:lnTo>
                  <a:lnTo>
                    <a:pt x="547" y="5091"/>
                  </a:lnTo>
                  <a:lnTo>
                    <a:pt x="449" y="4933"/>
                  </a:lnTo>
                  <a:lnTo>
                    <a:pt x="357" y="4768"/>
                  </a:lnTo>
                  <a:lnTo>
                    <a:pt x="277" y="4597"/>
                  </a:lnTo>
                  <a:lnTo>
                    <a:pt x="205" y="4421"/>
                  </a:lnTo>
                  <a:lnTo>
                    <a:pt x="144" y="4242"/>
                  </a:lnTo>
                  <a:lnTo>
                    <a:pt x="94" y="4056"/>
                  </a:lnTo>
                  <a:lnTo>
                    <a:pt x="54" y="3867"/>
                  </a:lnTo>
                  <a:lnTo>
                    <a:pt x="24" y="3674"/>
                  </a:lnTo>
                  <a:lnTo>
                    <a:pt x="6" y="3478"/>
                  </a:lnTo>
                  <a:lnTo>
                    <a:pt x="0" y="3279"/>
                  </a:lnTo>
                  <a:lnTo>
                    <a:pt x="6" y="3078"/>
                  </a:lnTo>
                  <a:lnTo>
                    <a:pt x="24" y="2882"/>
                  </a:lnTo>
                  <a:lnTo>
                    <a:pt x="54" y="2689"/>
                  </a:lnTo>
                  <a:lnTo>
                    <a:pt x="94" y="2500"/>
                  </a:lnTo>
                  <a:lnTo>
                    <a:pt x="144" y="2314"/>
                  </a:lnTo>
                  <a:lnTo>
                    <a:pt x="205" y="2135"/>
                  </a:lnTo>
                  <a:lnTo>
                    <a:pt x="277" y="1959"/>
                  </a:lnTo>
                  <a:lnTo>
                    <a:pt x="357" y="1788"/>
                  </a:lnTo>
                  <a:lnTo>
                    <a:pt x="449" y="1625"/>
                  </a:lnTo>
                  <a:lnTo>
                    <a:pt x="547" y="1465"/>
                  </a:lnTo>
                  <a:lnTo>
                    <a:pt x="654" y="1312"/>
                  </a:lnTo>
                  <a:lnTo>
                    <a:pt x="772" y="1166"/>
                  </a:lnTo>
                  <a:lnTo>
                    <a:pt x="896" y="1027"/>
                  </a:lnTo>
                  <a:lnTo>
                    <a:pt x="1027" y="895"/>
                  </a:lnTo>
                  <a:lnTo>
                    <a:pt x="1167" y="771"/>
                  </a:lnTo>
                  <a:lnTo>
                    <a:pt x="1312" y="656"/>
                  </a:lnTo>
                  <a:lnTo>
                    <a:pt x="1466" y="548"/>
                  </a:lnTo>
                  <a:lnTo>
                    <a:pt x="1624" y="448"/>
                  </a:lnTo>
                  <a:lnTo>
                    <a:pt x="1789" y="357"/>
                  </a:lnTo>
                  <a:lnTo>
                    <a:pt x="1961" y="277"/>
                  </a:lnTo>
                  <a:lnTo>
                    <a:pt x="2136" y="205"/>
                  </a:lnTo>
                  <a:lnTo>
                    <a:pt x="2316" y="144"/>
                  </a:lnTo>
                  <a:lnTo>
                    <a:pt x="2501" y="94"/>
                  </a:lnTo>
                  <a:lnTo>
                    <a:pt x="2691" y="54"/>
                  </a:lnTo>
                  <a:lnTo>
                    <a:pt x="2884" y="24"/>
                  </a:lnTo>
                  <a:lnTo>
                    <a:pt x="3080" y="6"/>
                  </a:lnTo>
                  <a:lnTo>
                    <a:pt x="32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974823" y="1325182"/>
            <a:ext cx="283847" cy="283674"/>
            <a:chOff x="2997201" y="2120900"/>
            <a:chExt cx="5207000" cy="5203825"/>
          </a:xfrm>
          <a:solidFill>
            <a:schemeClr val="bg1"/>
          </a:solidFill>
        </p:grpSpPr>
        <p:sp>
          <p:nvSpPr>
            <p:cNvPr id="41" name="Freeform 12"/>
            <p:cNvSpPr>
              <a:spLocks noEditPoints="1"/>
            </p:cNvSpPr>
            <p:nvPr/>
          </p:nvSpPr>
          <p:spPr bwMode="auto">
            <a:xfrm>
              <a:off x="2997201" y="2120900"/>
              <a:ext cx="5207000" cy="5203825"/>
            </a:xfrm>
            <a:custGeom>
              <a:avLst/>
              <a:gdLst>
                <a:gd name="T0" fmla="*/ 2703 w 6560"/>
                <a:gd name="T1" fmla="*/ 355 h 6556"/>
                <a:gd name="T2" fmla="*/ 1993 w 6560"/>
                <a:gd name="T3" fmla="*/ 590 h 6556"/>
                <a:gd name="T4" fmla="*/ 1374 w 6560"/>
                <a:gd name="T5" fmla="*/ 987 h 6556"/>
                <a:gd name="T6" fmla="*/ 874 w 6560"/>
                <a:gd name="T7" fmla="*/ 1519 h 6556"/>
                <a:gd name="T8" fmla="*/ 515 w 6560"/>
                <a:gd name="T9" fmla="*/ 2161 h 6556"/>
                <a:gd name="T10" fmla="*/ 323 w 6560"/>
                <a:gd name="T11" fmla="*/ 2890 h 6556"/>
                <a:gd name="T12" fmla="*/ 323 w 6560"/>
                <a:gd name="T13" fmla="*/ 3666 h 6556"/>
                <a:gd name="T14" fmla="*/ 515 w 6560"/>
                <a:gd name="T15" fmla="*/ 4395 h 6556"/>
                <a:gd name="T16" fmla="*/ 874 w 6560"/>
                <a:gd name="T17" fmla="*/ 5037 h 6556"/>
                <a:gd name="T18" fmla="*/ 1374 w 6560"/>
                <a:gd name="T19" fmla="*/ 5569 h 6556"/>
                <a:gd name="T20" fmla="*/ 1993 w 6560"/>
                <a:gd name="T21" fmla="*/ 5966 h 6556"/>
                <a:gd name="T22" fmla="*/ 2703 w 6560"/>
                <a:gd name="T23" fmla="*/ 6201 h 6556"/>
                <a:gd name="T24" fmla="*/ 3476 w 6560"/>
                <a:gd name="T25" fmla="*/ 6251 h 6556"/>
                <a:gd name="T26" fmla="*/ 4222 w 6560"/>
                <a:gd name="T27" fmla="*/ 6106 h 6556"/>
                <a:gd name="T28" fmla="*/ 4889 w 6560"/>
                <a:gd name="T29" fmla="*/ 5787 h 6556"/>
                <a:gd name="T30" fmla="*/ 5451 w 6560"/>
                <a:gd name="T31" fmla="*/ 5320 h 6556"/>
                <a:gd name="T32" fmla="*/ 5884 w 6560"/>
                <a:gd name="T33" fmla="*/ 4728 h 6556"/>
                <a:gd name="T34" fmla="*/ 6163 w 6560"/>
                <a:gd name="T35" fmla="*/ 4040 h 6556"/>
                <a:gd name="T36" fmla="*/ 6261 w 6560"/>
                <a:gd name="T37" fmla="*/ 3279 h 6556"/>
                <a:gd name="T38" fmla="*/ 6163 w 6560"/>
                <a:gd name="T39" fmla="*/ 2516 h 6556"/>
                <a:gd name="T40" fmla="*/ 5884 w 6560"/>
                <a:gd name="T41" fmla="*/ 1828 h 6556"/>
                <a:gd name="T42" fmla="*/ 5451 w 6560"/>
                <a:gd name="T43" fmla="*/ 1236 h 6556"/>
                <a:gd name="T44" fmla="*/ 4889 w 6560"/>
                <a:gd name="T45" fmla="*/ 769 h 6556"/>
                <a:gd name="T46" fmla="*/ 4222 w 6560"/>
                <a:gd name="T47" fmla="*/ 450 h 6556"/>
                <a:gd name="T48" fmla="*/ 3476 w 6560"/>
                <a:gd name="T49" fmla="*/ 305 h 6556"/>
                <a:gd name="T50" fmla="*/ 3676 w 6560"/>
                <a:gd name="T51" fmla="*/ 24 h 6556"/>
                <a:gd name="T52" fmla="*/ 4424 w 6560"/>
                <a:gd name="T53" fmla="*/ 205 h 6556"/>
                <a:gd name="T54" fmla="*/ 5094 w 6560"/>
                <a:gd name="T55" fmla="*/ 548 h 6556"/>
                <a:gd name="T56" fmla="*/ 5664 w 6560"/>
                <a:gd name="T57" fmla="*/ 1027 h 6556"/>
                <a:gd name="T58" fmla="*/ 6111 w 6560"/>
                <a:gd name="T59" fmla="*/ 1625 h 6556"/>
                <a:gd name="T60" fmla="*/ 6416 w 6560"/>
                <a:gd name="T61" fmla="*/ 2314 h 6556"/>
                <a:gd name="T62" fmla="*/ 6554 w 6560"/>
                <a:gd name="T63" fmla="*/ 3078 h 6556"/>
                <a:gd name="T64" fmla="*/ 6506 w 6560"/>
                <a:gd name="T65" fmla="*/ 3867 h 6556"/>
                <a:gd name="T66" fmla="*/ 6283 w 6560"/>
                <a:gd name="T67" fmla="*/ 4597 h 6556"/>
                <a:gd name="T68" fmla="*/ 5904 w 6560"/>
                <a:gd name="T69" fmla="*/ 5244 h 6556"/>
                <a:gd name="T70" fmla="*/ 5393 w 6560"/>
                <a:gd name="T71" fmla="*/ 5785 h 6556"/>
                <a:gd name="T72" fmla="*/ 4771 w 6560"/>
                <a:gd name="T73" fmla="*/ 6199 h 6556"/>
                <a:gd name="T74" fmla="*/ 4059 w 6560"/>
                <a:gd name="T75" fmla="*/ 6462 h 6556"/>
                <a:gd name="T76" fmla="*/ 3279 w 6560"/>
                <a:gd name="T77" fmla="*/ 6556 h 6556"/>
                <a:gd name="T78" fmla="*/ 2501 w 6560"/>
                <a:gd name="T79" fmla="*/ 6462 h 6556"/>
                <a:gd name="T80" fmla="*/ 1789 w 6560"/>
                <a:gd name="T81" fmla="*/ 6199 h 6556"/>
                <a:gd name="T82" fmla="*/ 1167 w 6560"/>
                <a:gd name="T83" fmla="*/ 5785 h 6556"/>
                <a:gd name="T84" fmla="*/ 654 w 6560"/>
                <a:gd name="T85" fmla="*/ 5244 h 6556"/>
                <a:gd name="T86" fmla="*/ 277 w 6560"/>
                <a:gd name="T87" fmla="*/ 4597 h 6556"/>
                <a:gd name="T88" fmla="*/ 54 w 6560"/>
                <a:gd name="T89" fmla="*/ 3867 h 6556"/>
                <a:gd name="T90" fmla="*/ 6 w 6560"/>
                <a:gd name="T91" fmla="*/ 3078 h 6556"/>
                <a:gd name="T92" fmla="*/ 144 w 6560"/>
                <a:gd name="T93" fmla="*/ 2314 h 6556"/>
                <a:gd name="T94" fmla="*/ 449 w 6560"/>
                <a:gd name="T95" fmla="*/ 1625 h 6556"/>
                <a:gd name="T96" fmla="*/ 896 w 6560"/>
                <a:gd name="T97" fmla="*/ 1027 h 6556"/>
                <a:gd name="T98" fmla="*/ 1466 w 6560"/>
                <a:gd name="T99" fmla="*/ 548 h 6556"/>
                <a:gd name="T100" fmla="*/ 2136 w 6560"/>
                <a:gd name="T101" fmla="*/ 205 h 6556"/>
                <a:gd name="T102" fmla="*/ 2884 w 6560"/>
                <a:gd name="T103" fmla="*/ 24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60" h="6556">
                  <a:moveTo>
                    <a:pt x="3279" y="299"/>
                  </a:moveTo>
                  <a:lnTo>
                    <a:pt x="3084" y="305"/>
                  </a:lnTo>
                  <a:lnTo>
                    <a:pt x="2892" y="323"/>
                  </a:lnTo>
                  <a:lnTo>
                    <a:pt x="2703" y="355"/>
                  </a:lnTo>
                  <a:lnTo>
                    <a:pt x="2517" y="397"/>
                  </a:lnTo>
                  <a:lnTo>
                    <a:pt x="2338" y="450"/>
                  </a:lnTo>
                  <a:lnTo>
                    <a:pt x="2162" y="514"/>
                  </a:lnTo>
                  <a:lnTo>
                    <a:pt x="1993" y="590"/>
                  </a:lnTo>
                  <a:lnTo>
                    <a:pt x="1829" y="674"/>
                  </a:lnTo>
                  <a:lnTo>
                    <a:pt x="1669" y="769"/>
                  </a:lnTo>
                  <a:lnTo>
                    <a:pt x="1520" y="873"/>
                  </a:lnTo>
                  <a:lnTo>
                    <a:pt x="1374" y="987"/>
                  </a:lnTo>
                  <a:lnTo>
                    <a:pt x="1237" y="1108"/>
                  </a:lnTo>
                  <a:lnTo>
                    <a:pt x="1107" y="1236"/>
                  </a:lnTo>
                  <a:lnTo>
                    <a:pt x="987" y="1373"/>
                  </a:lnTo>
                  <a:lnTo>
                    <a:pt x="874" y="1519"/>
                  </a:lnTo>
                  <a:lnTo>
                    <a:pt x="770" y="1670"/>
                  </a:lnTo>
                  <a:lnTo>
                    <a:pt x="674" y="1828"/>
                  </a:lnTo>
                  <a:lnTo>
                    <a:pt x="590" y="1991"/>
                  </a:lnTo>
                  <a:lnTo>
                    <a:pt x="515" y="2161"/>
                  </a:lnTo>
                  <a:lnTo>
                    <a:pt x="451" y="2336"/>
                  </a:lnTo>
                  <a:lnTo>
                    <a:pt x="397" y="2516"/>
                  </a:lnTo>
                  <a:lnTo>
                    <a:pt x="355" y="2701"/>
                  </a:lnTo>
                  <a:lnTo>
                    <a:pt x="323" y="2890"/>
                  </a:lnTo>
                  <a:lnTo>
                    <a:pt x="305" y="3082"/>
                  </a:lnTo>
                  <a:lnTo>
                    <a:pt x="297" y="3279"/>
                  </a:lnTo>
                  <a:lnTo>
                    <a:pt x="305" y="3474"/>
                  </a:lnTo>
                  <a:lnTo>
                    <a:pt x="323" y="3666"/>
                  </a:lnTo>
                  <a:lnTo>
                    <a:pt x="355" y="3855"/>
                  </a:lnTo>
                  <a:lnTo>
                    <a:pt x="397" y="4040"/>
                  </a:lnTo>
                  <a:lnTo>
                    <a:pt x="451" y="4220"/>
                  </a:lnTo>
                  <a:lnTo>
                    <a:pt x="515" y="4395"/>
                  </a:lnTo>
                  <a:lnTo>
                    <a:pt x="590" y="4565"/>
                  </a:lnTo>
                  <a:lnTo>
                    <a:pt x="674" y="4728"/>
                  </a:lnTo>
                  <a:lnTo>
                    <a:pt x="770" y="4888"/>
                  </a:lnTo>
                  <a:lnTo>
                    <a:pt x="874" y="5037"/>
                  </a:lnTo>
                  <a:lnTo>
                    <a:pt x="987" y="5183"/>
                  </a:lnTo>
                  <a:lnTo>
                    <a:pt x="1107" y="5320"/>
                  </a:lnTo>
                  <a:lnTo>
                    <a:pt x="1237" y="5450"/>
                  </a:lnTo>
                  <a:lnTo>
                    <a:pt x="1374" y="5569"/>
                  </a:lnTo>
                  <a:lnTo>
                    <a:pt x="1520" y="5683"/>
                  </a:lnTo>
                  <a:lnTo>
                    <a:pt x="1669" y="5787"/>
                  </a:lnTo>
                  <a:lnTo>
                    <a:pt x="1829" y="5882"/>
                  </a:lnTo>
                  <a:lnTo>
                    <a:pt x="1993" y="5966"/>
                  </a:lnTo>
                  <a:lnTo>
                    <a:pt x="2162" y="6042"/>
                  </a:lnTo>
                  <a:lnTo>
                    <a:pt x="2338" y="6106"/>
                  </a:lnTo>
                  <a:lnTo>
                    <a:pt x="2517" y="6159"/>
                  </a:lnTo>
                  <a:lnTo>
                    <a:pt x="2703" y="6201"/>
                  </a:lnTo>
                  <a:lnTo>
                    <a:pt x="2892" y="6233"/>
                  </a:lnTo>
                  <a:lnTo>
                    <a:pt x="3084" y="6251"/>
                  </a:lnTo>
                  <a:lnTo>
                    <a:pt x="3279" y="6257"/>
                  </a:lnTo>
                  <a:lnTo>
                    <a:pt x="3476" y="6251"/>
                  </a:lnTo>
                  <a:lnTo>
                    <a:pt x="3668" y="6233"/>
                  </a:lnTo>
                  <a:lnTo>
                    <a:pt x="3857" y="6201"/>
                  </a:lnTo>
                  <a:lnTo>
                    <a:pt x="4043" y="6159"/>
                  </a:lnTo>
                  <a:lnTo>
                    <a:pt x="4222" y="6106"/>
                  </a:lnTo>
                  <a:lnTo>
                    <a:pt x="4398" y="6042"/>
                  </a:lnTo>
                  <a:lnTo>
                    <a:pt x="4567" y="5966"/>
                  </a:lnTo>
                  <a:lnTo>
                    <a:pt x="4731" y="5882"/>
                  </a:lnTo>
                  <a:lnTo>
                    <a:pt x="4889" y="5787"/>
                  </a:lnTo>
                  <a:lnTo>
                    <a:pt x="5040" y="5683"/>
                  </a:lnTo>
                  <a:lnTo>
                    <a:pt x="5186" y="5569"/>
                  </a:lnTo>
                  <a:lnTo>
                    <a:pt x="5321" y="5450"/>
                  </a:lnTo>
                  <a:lnTo>
                    <a:pt x="5451" y="5320"/>
                  </a:lnTo>
                  <a:lnTo>
                    <a:pt x="5573" y="5183"/>
                  </a:lnTo>
                  <a:lnTo>
                    <a:pt x="5686" y="5037"/>
                  </a:lnTo>
                  <a:lnTo>
                    <a:pt x="5790" y="4888"/>
                  </a:lnTo>
                  <a:lnTo>
                    <a:pt x="5884" y="4728"/>
                  </a:lnTo>
                  <a:lnTo>
                    <a:pt x="5970" y="4565"/>
                  </a:lnTo>
                  <a:lnTo>
                    <a:pt x="6045" y="4395"/>
                  </a:lnTo>
                  <a:lnTo>
                    <a:pt x="6109" y="4220"/>
                  </a:lnTo>
                  <a:lnTo>
                    <a:pt x="6163" y="4040"/>
                  </a:lnTo>
                  <a:lnTo>
                    <a:pt x="6205" y="3855"/>
                  </a:lnTo>
                  <a:lnTo>
                    <a:pt x="6237" y="3666"/>
                  </a:lnTo>
                  <a:lnTo>
                    <a:pt x="6255" y="3474"/>
                  </a:lnTo>
                  <a:lnTo>
                    <a:pt x="6261" y="3279"/>
                  </a:lnTo>
                  <a:lnTo>
                    <a:pt x="6255" y="3082"/>
                  </a:lnTo>
                  <a:lnTo>
                    <a:pt x="6237" y="2890"/>
                  </a:lnTo>
                  <a:lnTo>
                    <a:pt x="6205" y="2701"/>
                  </a:lnTo>
                  <a:lnTo>
                    <a:pt x="6163" y="2516"/>
                  </a:lnTo>
                  <a:lnTo>
                    <a:pt x="6109" y="2336"/>
                  </a:lnTo>
                  <a:lnTo>
                    <a:pt x="6045" y="2161"/>
                  </a:lnTo>
                  <a:lnTo>
                    <a:pt x="5970" y="1991"/>
                  </a:lnTo>
                  <a:lnTo>
                    <a:pt x="5884" y="1828"/>
                  </a:lnTo>
                  <a:lnTo>
                    <a:pt x="5790" y="1670"/>
                  </a:lnTo>
                  <a:lnTo>
                    <a:pt x="5686" y="1519"/>
                  </a:lnTo>
                  <a:lnTo>
                    <a:pt x="5573" y="1373"/>
                  </a:lnTo>
                  <a:lnTo>
                    <a:pt x="5451" y="1236"/>
                  </a:lnTo>
                  <a:lnTo>
                    <a:pt x="5321" y="1108"/>
                  </a:lnTo>
                  <a:lnTo>
                    <a:pt x="5186" y="987"/>
                  </a:lnTo>
                  <a:lnTo>
                    <a:pt x="5040" y="873"/>
                  </a:lnTo>
                  <a:lnTo>
                    <a:pt x="4889" y="769"/>
                  </a:lnTo>
                  <a:lnTo>
                    <a:pt x="4731" y="674"/>
                  </a:lnTo>
                  <a:lnTo>
                    <a:pt x="4567" y="590"/>
                  </a:lnTo>
                  <a:lnTo>
                    <a:pt x="4398" y="514"/>
                  </a:lnTo>
                  <a:lnTo>
                    <a:pt x="4222" y="450"/>
                  </a:lnTo>
                  <a:lnTo>
                    <a:pt x="4043" y="397"/>
                  </a:lnTo>
                  <a:lnTo>
                    <a:pt x="3857" y="355"/>
                  </a:lnTo>
                  <a:lnTo>
                    <a:pt x="3668" y="323"/>
                  </a:lnTo>
                  <a:lnTo>
                    <a:pt x="3476" y="305"/>
                  </a:lnTo>
                  <a:lnTo>
                    <a:pt x="3279" y="299"/>
                  </a:lnTo>
                  <a:close/>
                  <a:moveTo>
                    <a:pt x="3279" y="0"/>
                  </a:moveTo>
                  <a:lnTo>
                    <a:pt x="3480" y="6"/>
                  </a:lnTo>
                  <a:lnTo>
                    <a:pt x="3676" y="24"/>
                  </a:lnTo>
                  <a:lnTo>
                    <a:pt x="3869" y="54"/>
                  </a:lnTo>
                  <a:lnTo>
                    <a:pt x="4059" y="94"/>
                  </a:lnTo>
                  <a:lnTo>
                    <a:pt x="4244" y="144"/>
                  </a:lnTo>
                  <a:lnTo>
                    <a:pt x="4424" y="205"/>
                  </a:lnTo>
                  <a:lnTo>
                    <a:pt x="4599" y="277"/>
                  </a:lnTo>
                  <a:lnTo>
                    <a:pt x="4771" y="357"/>
                  </a:lnTo>
                  <a:lnTo>
                    <a:pt x="4934" y="448"/>
                  </a:lnTo>
                  <a:lnTo>
                    <a:pt x="5094" y="548"/>
                  </a:lnTo>
                  <a:lnTo>
                    <a:pt x="5248" y="656"/>
                  </a:lnTo>
                  <a:lnTo>
                    <a:pt x="5393" y="771"/>
                  </a:lnTo>
                  <a:lnTo>
                    <a:pt x="5533" y="895"/>
                  </a:lnTo>
                  <a:lnTo>
                    <a:pt x="5664" y="1027"/>
                  </a:lnTo>
                  <a:lnTo>
                    <a:pt x="5788" y="1166"/>
                  </a:lnTo>
                  <a:lnTo>
                    <a:pt x="5904" y="1312"/>
                  </a:lnTo>
                  <a:lnTo>
                    <a:pt x="6012" y="1465"/>
                  </a:lnTo>
                  <a:lnTo>
                    <a:pt x="6111" y="1625"/>
                  </a:lnTo>
                  <a:lnTo>
                    <a:pt x="6203" y="1788"/>
                  </a:lnTo>
                  <a:lnTo>
                    <a:pt x="6283" y="1959"/>
                  </a:lnTo>
                  <a:lnTo>
                    <a:pt x="6355" y="2135"/>
                  </a:lnTo>
                  <a:lnTo>
                    <a:pt x="6416" y="2314"/>
                  </a:lnTo>
                  <a:lnTo>
                    <a:pt x="6466" y="2500"/>
                  </a:lnTo>
                  <a:lnTo>
                    <a:pt x="6506" y="2689"/>
                  </a:lnTo>
                  <a:lnTo>
                    <a:pt x="6536" y="2882"/>
                  </a:lnTo>
                  <a:lnTo>
                    <a:pt x="6554" y="3078"/>
                  </a:lnTo>
                  <a:lnTo>
                    <a:pt x="6560" y="3279"/>
                  </a:lnTo>
                  <a:lnTo>
                    <a:pt x="6554" y="3478"/>
                  </a:lnTo>
                  <a:lnTo>
                    <a:pt x="6536" y="3674"/>
                  </a:lnTo>
                  <a:lnTo>
                    <a:pt x="6506" y="3867"/>
                  </a:lnTo>
                  <a:lnTo>
                    <a:pt x="6466" y="4056"/>
                  </a:lnTo>
                  <a:lnTo>
                    <a:pt x="6416" y="4242"/>
                  </a:lnTo>
                  <a:lnTo>
                    <a:pt x="6355" y="4421"/>
                  </a:lnTo>
                  <a:lnTo>
                    <a:pt x="6283" y="4597"/>
                  </a:lnTo>
                  <a:lnTo>
                    <a:pt x="6203" y="4768"/>
                  </a:lnTo>
                  <a:lnTo>
                    <a:pt x="6111" y="4933"/>
                  </a:lnTo>
                  <a:lnTo>
                    <a:pt x="6012" y="5091"/>
                  </a:lnTo>
                  <a:lnTo>
                    <a:pt x="5904" y="5244"/>
                  </a:lnTo>
                  <a:lnTo>
                    <a:pt x="5788" y="5390"/>
                  </a:lnTo>
                  <a:lnTo>
                    <a:pt x="5664" y="5529"/>
                  </a:lnTo>
                  <a:lnTo>
                    <a:pt x="5533" y="5661"/>
                  </a:lnTo>
                  <a:lnTo>
                    <a:pt x="5393" y="5785"/>
                  </a:lnTo>
                  <a:lnTo>
                    <a:pt x="5248" y="5902"/>
                  </a:lnTo>
                  <a:lnTo>
                    <a:pt x="5094" y="6010"/>
                  </a:lnTo>
                  <a:lnTo>
                    <a:pt x="4934" y="6108"/>
                  </a:lnTo>
                  <a:lnTo>
                    <a:pt x="4771" y="6199"/>
                  </a:lnTo>
                  <a:lnTo>
                    <a:pt x="4599" y="6279"/>
                  </a:lnTo>
                  <a:lnTo>
                    <a:pt x="4424" y="6351"/>
                  </a:lnTo>
                  <a:lnTo>
                    <a:pt x="4244" y="6413"/>
                  </a:lnTo>
                  <a:lnTo>
                    <a:pt x="4059" y="6462"/>
                  </a:lnTo>
                  <a:lnTo>
                    <a:pt x="3869" y="6502"/>
                  </a:lnTo>
                  <a:lnTo>
                    <a:pt x="3676" y="6532"/>
                  </a:lnTo>
                  <a:lnTo>
                    <a:pt x="3480" y="6550"/>
                  </a:lnTo>
                  <a:lnTo>
                    <a:pt x="3279" y="6556"/>
                  </a:lnTo>
                  <a:lnTo>
                    <a:pt x="3080" y="6550"/>
                  </a:lnTo>
                  <a:lnTo>
                    <a:pt x="2884" y="6532"/>
                  </a:lnTo>
                  <a:lnTo>
                    <a:pt x="2691" y="6502"/>
                  </a:lnTo>
                  <a:lnTo>
                    <a:pt x="2501" y="6462"/>
                  </a:lnTo>
                  <a:lnTo>
                    <a:pt x="2316" y="6413"/>
                  </a:lnTo>
                  <a:lnTo>
                    <a:pt x="2136" y="6351"/>
                  </a:lnTo>
                  <a:lnTo>
                    <a:pt x="1961" y="6279"/>
                  </a:lnTo>
                  <a:lnTo>
                    <a:pt x="1789" y="6199"/>
                  </a:lnTo>
                  <a:lnTo>
                    <a:pt x="1624" y="6108"/>
                  </a:lnTo>
                  <a:lnTo>
                    <a:pt x="1466" y="6010"/>
                  </a:lnTo>
                  <a:lnTo>
                    <a:pt x="1312" y="5902"/>
                  </a:lnTo>
                  <a:lnTo>
                    <a:pt x="1167" y="5785"/>
                  </a:lnTo>
                  <a:lnTo>
                    <a:pt x="1027" y="5661"/>
                  </a:lnTo>
                  <a:lnTo>
                    <a:pt x="896" y="5529"/>
                  </a:lnTo>
                  <a:lnTo>
                    <a:pt x="772" y="5390"/>
                  </a:lnTo>
                  <a:lnTo>
                    <a:pt x="654" y="5244"/>
                  </a:lnTo>
                  <a:lnTo>
                    <a:pt x="547" y="5091"/>
                  </a:lnTo>
                  <a:lnTo>
                    <a:pt x="449" y="4933"/>
                  </a:lnTo>
                  <a:lnTo>
                    <a:pt x="357" y="4768"/>
                  </a:lnTo>
                  <a:lnTo>
                    <a:pt x="277" y="4597"/>
                  </a:lnTo>
                  <a:lnTo>
                    <a:pt x="205" y="4421"/>
                  </a:lnTo>
                  <a:lnTo>
                    <a:pt x="144" y="4242"/>
                  </a:lnTo>
                  <a:lnTo>
                    <a:pt x="94" y="4056"/>
                  </a:lnTo>
                  <a:lnTo>
                    <a:pt x="54" y="3867"/>
                  </a:lnTo>
                  <a:lnTo>
                    <a:pt x="24" y="3674"/>
                  </a:lnTo>
                  <a:lnTo>
                    <a:pt x="6" y="3478"/>
                  </a:lnTo>
                  <a:lnTo>
                    <a:pt x="0" y="3279"/>
                  </a:lnTo>
                  <a:lnTo>
                    <a:pt x="6" y="3078"/>
                  </a:lnTo>
                  <a:lnTo>
                    <a:pt x="24" y="2882"/>
                  </a:lnTo>
                  <a:lnTo>
                    <a:pt x="54" y="2689"/>
                  </a:lnTo>
                  <a:lnTo>
                    <a:pt x="94" y="2500"/>
                  </a:lnTo>
                  <a:lnTo>
                    <a:pt x="144" y="2314"/>
                  </a:lnTo>
                  <a:lnTo>
                    <a:pt x="205" y="2135"/>
                  </a:lnTo>
                  <a:lnTo>
                    <a:pt x="277" y="1959"/>
                  </a:lnTo>
                  <a:lnTo>
                    <a:pt x="357" y="1788"/>
                  </a:lnTo>
                  <a:lnTo>
                    <a:pt x="449" y="1625"/>
                  </a:lnTo>
                  <a:lnTo>
                    <a:pt x="547" y="1465"/>
                  </a:lnTo>
                  <a:lnTo>
                    <a:pt x="654" y="1312"/>
                  </a:lnTo>
                  <a:lnTo>
                    <a:pt x="772" y="1166"/>
                  </a:lnTo>
                  <a:lnTo>
                    <a:pt x="896" y="1027"/>
                  </a:lnTo>
                  <a:lnTo>
                    <a:pt x="1027" y="895"/>
                  </a:lnTo>
                  <a:lnTo>
                    <a:pt x="1167" y="771"/>
                  </a:lnTo>
                  <a:lnTo>
                    <a:pt x="1312" y="656"/>
                  </a:lnTo>
                  <a:lnTo>
                    <a:pt x="1466" y="548"/>
                  </a:lnTo>
                  <a:lnTo>
                    <a:pt x="1624" y="448"/>
                  </a:lnTo>
                  <a:lnTo>
                    <a:pt x="1789" y="357"/>
                  </a:lnTo>
                  <a:lnTo>
                    <a:pt x="1961" y="277"/>
                  </a:lnTo>
                  <a:lnTo>
                    <a:pt x="2136" y="205"/>
                  </a:lnTo>
                  <a:lnTo>
                    <a:pt x="2316" y="144"/>
                  </a:lnTo>
                  <a:lnTo>
                    <a:pt x="2501" y="94"/>
                  </a:lnTo>
                  <a:lnTo>
                    <a:pt x="2691" y="54"/>
                  </a:lnTo>
                  <a:lnTo>
                    <a:pt x="2884" y="24"/>
                  </a:lnTo>
                  <a:lnTo>
                    <a:pt x="3080" y="6"/>
                  </a:lnTo>
                  <a:lnTo>
                    <a:pt x="32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4902201" y="3225800"/>
              <a:ext cx="1400175" cy="2998788"/>
            </a:xfrm>
            <a:custGeom>
              <a:avLst/>
              <a:gdLst>
                <a:gd name="T0" fmla="*/ 1097 w 1766"/>
                <a:gd name="T1" fmla="*/ 0 h 3780"/>
                <a:gd name="T2" fmla="*/ 1766 w 1766"/>
                <a:gd name="T3" fmla="*/ 0 h 3780"/>
                <a:gd name="T4" fmla="*/ 1766 w 1766"/>
                <a:gd name="T5" fmla="*/ 626 h 3780"/>
                <a:gd name="T6" fmla="*/ 1295 w 1766"/>
                <a:gd name="T7" fmla="*/ 626 h 3780"/>
                <a:gd name="T8" fmla="*/ 1241 w 1766"/>
                <a:gd name="T9" fmla="*/ 630 h 3780"/>
                <a:gd name="T10" fmla="*/ 1193 w 1766"/>
                <a:gd name="T11" fmla="*/ 638 h 3780"/>
                <a:gd name="T12" fmla="*/ 1151 w 1766"/>
                <a:gd name="T13" fmla="*/ 652 h 3780"/>
                <a:gd name="T14" fmla="*/ 1115 w 1766"/>
                <a:gd name="T15" fmla="*/ 672 h 3780"/>
                <a:gd name="T16" fmla="*/ 1087 w 1766"/>
                <a:gd name="T17" fmla="*/ 696 h 3780"/>
                <a:gd name="T18" fmla="*/ 1064 w 1766"/>
                <a:gd name="T19" fmla="*/ 724 h 3780"/>
                <a:gd name="T20" fmla="*/ 1044 w 1766"/>
                <a:gd name="T21" fmla="*/ 756 h 3780"/>
                <a:gd name="T22" fmla="*/ 1030 w 1766"/>
                <a:gd name="T23" fmla="*/ 790 h 3780"/>
                <a:gd name="T24" fmla="*/ 1020 w 1766"/>
                <a:gd name="T25" fmla="*/ 828 h 3780"/>
                <a:gd name="T26" fmla="*/ 1012 w 1766"/>
                <a:gd name="T27" fmla="*/ 865 h 3780"/>
                <a:gd name="T28" fmla="*/ 1008 w 1766"/>
                <a:gd name="T29" fmla="*/ 905 h 3780"/>
                <a:gd name="T30" fmla="*/ 1006 w 1766"/>
                <a:gd name="T31" fmla="*/ 945 h 3780"/>
                <a:gd name="T32" fmla="*/ 1006 w 1766"/>
                <a:gd name="T33" fmla="*/ 1260 h 3780"/>
                <a:gd name="T34" fmla="*/ 1730 w 1766"/>
                <a:gd name="T35" fmla="*/ 1260 h 3780"/>
                <a:gd name="T36" fmla="*/ 1632 w 1766"/>
                <a:gd name="T37" fmla="*/ 1888 h 3780"/>
                <a:gd name="T38" fmla="*/ 1006 w 1766"/>
                <a:gd name="T39" fmla="*/ 1888 h 3780"/>
                <a:gd name="T40" fmla="*/ 1006 w 1766"/>
                <a:gd name="T41" fmla="*/ 3780 h 3780"/>
                <a:gd name="T42" fmla="*/ 385 w 1766"/>
                <a:gd name="T43" fmla="*/ 3780 h 3780"/>
                <a:gd name="T44" fmla="*/ 385 w 1766"/>
                <a:gd name="T45" fmla="*/ 1888 h 3780"/>
                <a:gd name="T46" fmla="*/ 0 w 1766"/>
                <a:gd name="T47" fmla="*/ 1888 h 3780"/>
                <a:gd name="T48" fmla="*/ 0 w 1766"/>
                <a:gd name="T49" fmla="*/ 1260 h 3780"/>
                <a:gd name="T50" fmla="*/ 385 w 1766"/>
                <a:gd name="T51" fmla="*/ 1260 h 3780"/>
                <a:gd name="T52" fmla="*/ 385 w 1766"/>
                <a:gd name="T53" fmla="*/ 881 h 3780"/>
                <a:gd name="T54" fmla="*/ 385 w 1766"/>
                <a:gd name="T55" fmla="*/ 798 h 3780"/>
                <a:gd name="T56" fmla="*/ 391 w 1766"/>
                <a:gd name="T57" fmla="*/ 716 h 3780"/>
                <a:gd name="T58" fmla="*/ 399 w 1766"/>
                <a:gd name="T59" fmla="*/ 638 h 3780"/>
                <a:gd name="T60" fmla="*/ 409 w 1766"/>
                <a:gd name="T61" fmla="*/ 562 h 3780"/>
                <a:gd name="T62" fmla="*/ 425 w 1766"/>
                <a:gd name="T63" fmla="*/ 493 h 3780"/>
                <a:gd name="T64" fmla="*/ 445 w 1766"/>
                <a:gd name="T65" fmla="*/ 425 h 3780"/>
                <a:gd name="T66" fmla="*/ 469 w 1766"/>
                <a:gd name="T67" fmla="*/ 361 h 3780"/>
                <a:gd name="T68" fmla="*/ 497 w 1766"/>
                <a:gd name="T69" fmla="*/ 303 h 3780"/>
                <a:gd name="T70" fmla="*/ 531 w 1766"/>
                <a:gd name="T71" fmla="*/ 249 h 3780"/>
                <a:gd name="T72" fmla="*/ 571 w 1766"/>
                <a:gd name="T73" fmla="*/ 200 h 3780"/>
                <a:gd name="T74" fmla="*/ 615 w 1766"/>
                <a:gd name="T75" fmla="*/ 154 h 3780"/>
                <a:gd name="T76" fmla="*/ 665 w 1766"/>
                <a:gd name="T77" fmla="*/ 116 h 3780"/>
                <a:gd name="T78" fmla="*/ 720 w 1766"/>
                <a:gd name="T79" fmla="*/ 80 h 3780"/>
                <a:gd name="T80" fmla="*/ 782 w 1766"/>
                <a:gd name="T81" fmla="*/ 52 h 3780"/>
                <a:gd name="T82" fmla="*/ 850 w 1766"/>
                <a:gd name="T83" fmla="*/ 30 h 3780"/>
                <a:gd name="T84" fmla="*/ 926 w 1766"/>
                <a:gd name="T85" fmla="*/ 14 h 3780"/>
                <a:gd name="T86" fmla="*/ 1008 w 1766"/>
                <a:gd name="T87" fmla="*/ 4 h 3780"/>
                <a:gd name="T88" fmla="*/ 1097 w 1766"/>
                <a:gd name="T89" fmla="*/ 0 h 3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66" h="3780">
                  <a:moveTo>
                    <a:pt x="1097" y="0"/>
                  </a:moveTo>
                  <a:lnTo>
                    <a:pt x="1766" y="0"/>
                  </a:lnTo>
                  <a:lnTo>
                    <a:pt x="1766" y="626"/>
                  </a:lnTo>
                  <a:lnTo>
                    <a:pt x="1295" y="626"/>
                  </a:lnTo>
                  <a:lnTo>
                    <a:pt x="1241" y="630"/>
                  </a:lnTo>
                  <a:lnTo>
                    <a:pt x="1193" y="638"/>
                  </a:lnTo>
                  <a:lnTo>
                    <a:pt x="1151" y="652"/>
                  </a:lnTo>
                  <a:lnTo>
                    <a:pt x="1115" y="672"/>
                  </a:lnTo>
                  <a:lnTo>
                    <a:pt x="1087" y="696"/>
                  </a:lnTo>
                  <a:lnTo>
                    <a:pt x="1064" y="724"/>
                  </a:lnTo>
                  <a:lnTo>
                    <a:pt x="1044" y="756"/>
                  </a:lnTo>
                  <a:lnTo>
                    <a:pt x="1030" y="790"/>
                  </a:lnTo>
                  <a:lnTo>
                    <a:pt x="1020" y="828"/>
                  </a:lnTo>
                  <a:lnTo>
                    <a:pt x="1012" y="865"/>
                  </a:lnTo>
                  <a:lnTo>
                    <a:pt x="1008" y="905"/>
                  </a:lnTo>
                  <a:lnTo>
                    <a:pt x="1006" y="945"/>
                  </a:lnTo>
                  <a:lnTo>
                    <a:pt x="1006" y="1260"/>
                  </a:lnTo>
                  <a:lnTo>
                    <a:pt x="1730" y="1260"/>
                  </a:lnTo>
                  <a:lnTo>
                    <a:pt x="1632" y="1888"/>
                  </a:lnTo>
                  <a:lnTo>
                    <a:pt x="1006" y="1888"/>
                  </a:lnTo>
                  <a:lnTo>
                    <a:pt x="1006" y="3780"/>
                  </a:lnTo>
                  <a:lnTo>
                    <a:pt x="385" y="3780"/>
                  </a:lnTo>
                  <a:lnTo>
                    <a:pt x="385" y="1888"/>
                  </a:lnTo>
                  <a:lnTo>
                    <a:pt x="0" y="1888"/>
                  </a:lnTo>
                  <a:lnTo>
                    <a:pt x="0" y="1260"/>
                  </a:lnTo>
                  <a:lnTo>
                    <a:pt x="385" y="1260"/>
                  </a:lnTo>
                  <a:lnTo>
                    <a:pt x="385" y="881"/>
                  </a:lnTo>
                  <a:lnTo>
                    <a:pt x="385" y="798"/>
                  </a:lnTo>
                  <a:lnTo>
                    <a:pt x="391" y="716"/>
                  </a:lnTo>
                  <a:lnTo>
                    <a:pt x="399" y="638"/>
                  </a:lnTo>
                  <a:lnTo>
                    <a:pt x="409" y="562"/>
                  </a:lnTo>
                  <a:lnTo>
                    <a:pt x="425" y="493"/>
                  </a:lnTo>
                  <a:lnTo>
                    <a:pt x="445" y="425"/>
                  </a:lnTo>
                  <a:lnTo>
                    <a:pt x="469" y="361"/>
                  </a:lnTo>
                  <a:lnTo>
                    <a:pt x="497" y="303"/>
                  </a:lnTo>
                  <a:lnTo>
                    <a:pt x="531" y="249"/>
                  </a:lnTo>
                  <a:lnTo>
                    <a:pt x="571" y="200"/>
                  </a:lnTo>
                  <a:lnTo>
                    <a:pt x="615" y="154"/>
                  </a:lnTo>
                  <a:lnTo>
                    <a:pt x="665" y="116"/>
                  </a:lnTo>
                  <a:lnTo>
                    <a:pt x="720" y="80"/>
                  </a:lnTo>
                  <a:lnTo>
                    <a:pt x="782" y="52"/>
                  </a:lnTo>
                  <a:lnTo>
                    <a:pt x="850" y="30"/>
                  </a:lnTo>
                  <a:lnTo>
                    <a:pt x="926" y="14"/>
                  </a:lnTo>
                  <a:lnTo>
                    <a:pt x="1008" y="4"/>
                  </a:lnTo>
                  <a:lnTo>
                    <a:pt x="10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304249" y="1424416"/>
            <a:ext cx="269810" cy="269646"/>
            <a:chOff x="5372101" y="1552575"/>
            <a:chExt cx="5207000" cy="5203825"/>
          </a:xfrm>
          <a:solidFill>
            <a:schemeClr val="bg1"/>
          </a:solidFill>
        </p:grpSpPr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6775451" y="2654300"/>
              <a:ext cx="2400300" cy="3000375"/>
            </a:xfrm>
            <a:custGeom>
              <a:avLst/>
              <a:gdLst>
                <a:gd name="T0" fmla="*/ 2104 w 3026"/>
                <a:gd name="T1" fmla="*/ 78 h 3782"/>
                <a:gd name="T2" fmla="*/ 2597 w 3026"/>
                <a:gd name="T3" fmla="*/ 363 h 3782"/>
                <a:gd name="T4" fmla="*/ 2914 w 3026"/>
                <a:gd name="T5" fmla="*/ 798 h 3782"/>
                <a:gd name="T6" fmla="*/ 3026 w 3026"/>
                <a:gd name="T7" fmla="*/ 1314 h 3782"/>
                <a:gd name="T8" fmla="*/ 2930 w 3026"/>
                <a:gd name="T9" fmla="*/ 1968 h 3782"/>
                <a:gd name="T10" fmla="*/ 2657 w 3026"/>
                <a:gd name="T11" fmla="*/ 2478 h 3782"/>
                <a:gd name="T12" fmla="*/ 2238 w 3026"/>
                <a:gd name="T13" fmla="*/ 2799 h 3782"/>
                <a:gd name="T14" fmla="*/ 1725 w 3026"/>
                <a:gd name="T15" fmla="*/ 2879 h 3782"/>
                <a:gd name="T16" fmla="*/ 1350 w 3026"/>
                <a:gd name="T17" fmla="*/ 2707 h 3782"/>
                <a:gd name="T18" fmla="*/ 1253 w 3026"/>
                <a:gd name="T19" fmla="*/ 2647 h 3782"/>
                <a:gd name="T20" fmla="*/ 1197 w 3026"/>
                <a:gd name="T21" fmla="*/ 2875 h 3782"/>
                <a:gd name="T22" fmla="*/ 1133 w 3026"/>
                <a:gd name="T23" fmla="*/ 3132 h 3782"/>
                <a:gd name="T24" fmla="*/ 1035 w 3026"/>
                <a:gd name="T25" fmla="*/ 3433 h 3782"/>
                <a:gd name="T26" fmla="*/ 822 w 3026"/>
                <a:gd name="T27" fmla="*/ 3768 h 3782"/>
                <a:gd name="T28" fmla="*/ 674 w 3026"/>
                <a:gd name="T29" fmla="*/ 3740 h 3782"/>
                <a:gd name="T30" fmla="*/ 614 w 3026"/>
                <a:gd name="T31" fmla="*/ 3511 h 3782"/>
                <a:gd name="T32" fmla="*/ 662 w 3026"/>
                <a:gd name="T33" fmla="*/ 3064 h 3782"/>
                <a:gd name="T34" fmla="*/ 722 w 3026"/>
                <a:gd name="T35" fmla="*/ 2805 h 3782"/>
                <a:gd name="T36" fmla="*/ 808 w 3026"/>
                <a:gd name="T37" fmla="*/ 2438 h 3782"/>
                <a:gd name="T38" fmla="*/ 890 w 3026"/>
                <a:gd name="T39" fmla="*/ 2085 h 3782"/>
                <a:gd name="T40" fmla="*/ 940 w 3026"/>
                <a:gd name="T41" fmla="*/ 1868 h 3782"/>
                <a:gd name="T42" fmla="*/ 930 w 3026"/>
                <a:gd name="T43" fmla="*/ 1808 h 3782"/>
                <a:gd name="T44" fmla="*/ 880 w 3026"/>
                <a:gd name="T45" fmla="*/ 1603 h 3782"/>
                <a:gd name="T46" fmla="*/ 914 w 3026"/>
                <a:gd name="T47" fmla="*/ 1228 h 3782"/>
                <a:gd name="T48" fmla="*/ 1123 w 3026"/>
                <a:gd name="T49" fmla="*/ 943 h 3782"/>
                <a:gd name="T50" fmla="*/ 1416 w 3026"/>
                <a:gd name="T51" fmla="*/ 907 h 3782"/>
                <a:gd name="T52" fmla="*/ 1582 w 3026"/>
                <a:gd name="T53" fmla="*/ 1077 h 3782"/>
                <a:gd name="T54" fmla="*/ 1596 w 3026"/>
                <a:gd name="T55" fmla="*/ 1370 h 3782"/>
                <a:gd name="T56" fmla="*/ 1484 w 3026"/>
                <a:gd name="T57" fmla="*/ 1782 h 3782"/>
                <a:gd name="T58" fmla="*/ 1402 w 3026"/>
                <a:gd name="T59" fmla="*/ 2173 h 3782"/>
                <a:gd name="T60" fmla="*/ 1540 w 3026"/>
                <a:gd name="T61" fmla="*/ 2416 h 3782"/>
                <a:gd name="T62" fmla="*/ 1839 w 3026"/>
                <a:gd name="T63" fmla="*/ 2482 h 3782"/>
                <a:gd name="T64" fmla="*/ 2158 w 3026"/>
                <a:gd name="T65" fmla="*/ 2301 h 3782"/>
                <a:gd name="T66" fmla="*/ 2378 w 3026"/>
                <a:gd name="T67" fmla="*/ 1910 h 3782"/>
                <a:gd name="T68" fmla="*/ 2475 w 3026"/>
                <a:gd name="T69" fmla="*/ 1386 h 3782"/>
                <a:gd name="T70" fmla="*/ 2416 w 3026"/>
                <a:gd name="T71" fmla="*/ 921 h 3782"/>
                <a:gd name="T72" fmla="*/ 2174 w 3026"/>
                <a:gd name="T73" fmla="*/ 586 h 3782"/>
                <a:gd name="T74" fmla="*/ 1755 w 3026"/>
                <a:gd name="T75" fmla="*/ 409 h 3782"/>
                <a:gd name="T76" fmla="*/ 1225 w 3026"/>
                <a:gd name="T77" fmla="*/ 433 h 3782"/>
                <a:gd name="T78" fmla="*/ 802 w 3026"/>
                <a:gd name="T79" fmla="*/ 658 h 3782"/>
                <a:gd name="T80" fmla="*/ 533 w 3026"/>
                <a:gd name="T81" fmla="*/ 1031 h 3782"/>
                <a:gd name="T82" fmla="*/ 437 w 3026"/>
                <a:gd name="T83" fmla="*/ 1489 h 3782"/>
                <a:gd name="T84" fmla="*/ 517 w 3026"/>
                <a:gd name="T85" fmla="*/ 1836 h 3782"/>
                <a:gd name="T86" fmla="*/ 624 w 3026"/>
                <a:gd name="T87" fmla="*/ 2012 h 3782"/>
                <a:gd name="T88" fmla="*/ 595 w 3026"/>
                <a:gd name="T89" fmla="*/ 2159 h 3782"/>
                <a:gd name="T90" fmla="*/ 547 w 3026"/>
                <a:gd name="T91" fmla="*/ 2295 h 3782"/>
                <a:gd name="T92" fmla="*/ 389 w 3026"/>
                <a:gd name="T93" fmla="*/ 2273 h 3782"/>
                <a:gd name="T94" fmla="*/ 130 w 3026"/>
                <a:gd name="T95" fmla="*/ 2004 h 3782"/>
                <a:gd name="T96" fmla="*/ 10 w 3026"/>
                <a:gd name="T97" fmla="*/ 1611 h 3782"/>
                <a:gd name="T98" fmla="*/ 26 w 3026"/>
                <a:gd name="T99" fmla="*/ 1172 h 3782"/>
                <a:gd name="T100" fmla="*/ 194 w 3026"/>
                <a:gd name="T101" fmla="*/ 744 h 3782"/>
                <a:gd name="T102" fmla="*/ 513 w 3026"/>
                <a:gd name="T103" fmla="*/ 369 h 3782"/>
                <a:gd name="T104" fmla="*/ 983 w 3026"/>
                <a:gd name="T105" fmla="*/ 102 h 3782"/>
                <a:gd name="T106" fmla="*/ 1604 w 3026"/>
                <a:gd name="T107" fmla="*/ 0 h 3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026" h="3782">
                  <a:moveTo>
                    <a:pt x="1604" y="0"/>
                  </a:moveTo>
                  <a:lnTo>
                    <a:pt x="1737" y="6"/>
                  </a:lnTo>
                  <a:lnTo>
                    <a:pt x="1865" y="20"/>
                  </a:lnTo>
                  <a:lnTo>
                    <a:pt x="1989" y="46"/>
                  </a:lnTo>
                  <a:lnTo>
                    <a:pt x="2104" y="78"/>
                  </a:lnTo>
                  <a:lnTo>
                    <a:pt x="2216" y="122"/>
                  </a:lnTo>
                  <a:lnTo>
                    <a:pt x="2320" y="172"/>
                  </a:lnTo>
                  <a:lnTo>
                    <a:pt x="2420" y="230"/>
                  </a:lnTo>
                  <a:lnTo>
                    <a:pt x="2511" y="293"/>
                  </a:lnTo>
                  <a:lnTo>
                    <a:pt x="2597" y="363"/>
                  </a:lnTo>
                  <a:lnTo>
                    <a:pt x="2675" y="441"/>
                  </a:lnTo>
                  <a:lnTo>
                    <a:pt x="2747" y="523"/>
                  </a:lnTo>
                  <a:lnTo>
                    <a:pt x="2810" y="610"/>
                  </a:lnTo>
                  <a:lnTo>
                    <a:pt x="2866" y="702"/>
                  </a:lnTo>
                  <a:lnTo>
                    <a:pt x="2914" y="798"/>
                  </a:lnTo>
                  <a:lnTo>
                    <a:pt x="2954" y="895"/>
                  </a:lnTo>
                  <a:lnTo>
                    <a:pt x="2986" y="997"/>
                  </a:lnTo>
                  <a:lnTo>
                    <a:pt x="3008" y="1101"/>
                  </a:lnTo>
                  <a:lnTo>
                    <a:pt x="3022" y="1206"/>
                  </a:lnTo>
                  <a:lnTo>
                    <a:pt x="3026" y="1314"/>
                  </a:lnTo>
                  <a:lnTo>
                    <a:pt x="3022" y="1453"/>
                  </a:lnTo>
                  <a:lnTo>
                    <a:pt x="3010" y="1589"/>
                  </a:lnTo>
                  <a:lnTo>
                    <a:pt x="2990" y="1721"/>
                  </a:lnTo>
                  <a:lnTo>
                    <a:pt x="2964" y="1846"/>
                  </a:lnTo>
                  <a:lnTo>
                    <a:pt x="2930" y="1968"/>
                  </a:lnTo>
                  <a:lnTo>
                    <a:pt x="2888" y="2083"/>
                  </a:lnTo>
                  <a:lnTo>
                    <a:pt x="2840" y="2191"/>
                  </a:lnTo>
                  <a:lnTo>
                    <a:pt x="2785" y="2295"/>
                  </a:lnTo>
                  <a:lnTo>
                    <a:pt x="2725" y="2390"/>
                  </a:lnTo>
                  <a:lnTo>
                    <a:pt x="2657" y="2478"/>
                  </a:lnTo>
                  <a:lnTo>
                    <a:pt x="2583" y="2560"/>
                  </a:lnTo>
                  <a:lnTo>
                    <a:pt x="2505" y="2634"/>
                  </a:lnTo>
                  <a:lnTo>
                    <a:pt x="2422" y="2697"/>
                  </a:lnTo>
                  <a:lnTo>
                    <a:pt x="2332" y="2753"/>
                  </a:lnTo>
                  <a:lnTo>
                    <a:pt x="2238" y="2799"/>
                  </a:lnTo>
                  <a:lnTo>
                    <a:pt x="2138" y="2835"/>
                  </a:lnTo>
                  <a:lnTo>
                    <a:pt x="2035" y="2863"/>
                  </a:lnTo>
                  <a:lnTo>
                    <a:pt x="1927" y="2879"/>
                  </a:lnTo>
                  <a:lnTo>
                    <a:pt x="1815" y="2885"/>
                  </a:lnTo>
                  <a:lnTo>
                    <a:pt x="1725" y="2879"/>
                  </a:lnTo>
                  <a:lnTo>
                    <a:pt x="1638" y="2861"/>
                  </a:lnTo>
                  <a:lnTo>
                    <a:pt x="1556" y="2833"/>
                  </a:lnTo>
                  <a:lnTo>
                    <a:pt x="1478" y="2799"/>
                  </a:lnTo>
                  <a:lnTo>
                    <a:pt x="1410" y="2755"/>
                  </a:lnTo>
                  <a:lnTo>
                    <a:pt x="1350" y="2707"/>
                  </a:lnTo>
                  <a:lnTo>
                    <a:pt x="1303" y="2653"/>
                  </a:lnTo>
                  <a:lnTo>
                    <a:pt x="1267" y="2598"/>
                  </a:lnTo>
                  <a:lnTo>
                    <a:pt x="1265" y="2604"/>
                  </a:lnTo>
                  <a:lnTo>
                    <a:pt x="1261" y="2622"/>
                  </a:lnTo>
                  <a:lnTo>
                    <a:pt x="1253" y="2647"/>
                  </a:lnTo>
                  <a:lnTo>
                    <a:pt x="1245" y="2683"/>
                  </a:lnTo>
                  <a:lnTo>
                    <a:pt x="1235" y="2723"/>
                  </a:lnTo>
                  <a:lnTo>
                    <a:pt x="1223" y="2771"/>
                  </a:lnTo>
                  <a:lnTo>
                    <a:pt x="1211" y="2821"/>
                  </a:lnTo>
                  <a:lnTo>
                    <a:pt x="1197" y="2875"/>
                  </a:lnTo>
                  <a:lnTo>
                    <a:pt x="1183" y="2931"/>
                  </a:lnTo>
                  <a:lnTo>
                    <a:pt x="1171" y="2984"/>
                  </a:lnTo>
                  <a:lnTo>
                    <a:pt x="1157" y="3036"/>
                  </a:lnTo>
                  <a:lnTo>
                    <a:pt x="1145" y="3086"/>
                  </a:lnTo>
                  <a:lnTo>
                    <a:pt x="1133" y="3132"/>
                  </a:lnTo>
                  <a:lnTo>
                    <a:pt x="1123" y="3172"/>
                  </a:lnTo>
                  <a:lnTo>
                    <a:pt x="1115" y="3204"/>
                  </a:lnTo>
                  <a:lnTo>
                    <a:pt x="1107" y="3228"/>
                  </a:lnTo>
                  <a:lnTo>
                    <a:pt x="1075" y="3331"/>
                  </a:lnTo>
                  <a:lnTo>
                    <a:pt x="1035" y="3433"/>
                  </a:lnTo>
                  <a:lnTo>
                    <a:pt x="987" y="3531"/>
                  </a:lnTo>
                  <a:lnTo>
                    <a:pt x="940" y="3622"/>
                  </a:lnTo>
                  <a:lnTo>
                    <a:pt x="888" y="3708"/>
                  </a:lnTo>
                  <a:lnTo>
                    <a:pt x="856" y="3744"/>
                  </a:lnTo>
                  <a:lnTo>
                    <a:pt x="822" y="3768"/>
                  </a:lnTo>
                  <a:lnTo>
                    <a:pt x="790" y="3780"/>
                  </a:lnTo>
                  <a:lnTo>
                    <a:pt x="758" y="3782"/>
                  </a:lnTo>
                  <a:lnTo>
                    <a:pt x="728" y="3776"/>
                  </a:lnTo>
                  <a:lnTo>
                    <a:pt x="700" y="3760"/>
                  </a:lnTo>
                  <a:lnTo>
                    <a:pt x="674" y="3740"/>
                  </a:lnTo>
                  <a:lnTo>
                    <a:pt x="654" y="3712"/>
                  </a:lnTo>
                  <a:lnTo>
                    <a:pt x="636" y="3680"/>
                  </a:lnTo>
                  <a:lnTo>
                    <a:pt x="624" y="3644"/>
                  </a:lnTo>
                  <a:lnTo>
                    <a:pt x="616" y="3608"/>
                  </a:lnTo>
                  <a:lnTo>
                    <a:pt x="614" y="3511"/>
                  </a:lnTo>
                  <a:lnTo>
                    <a:pt x="616" y="3407"/>
                  </a:lnTo>
                  <a:lnTo>
                    <a:pt x="624" y="3303"/>
                  </a:lnTo>
                  <a:lnTo>
                    <a:pt x="636" y="3198"/>
                  </a:lnTo>
                  <a:lnTo>
                    <a:pt x="656" y="3094"/>
                  </a:lnTo>
                  <a:lnTo>
                    <a:pt x="662" y="3064"/>
                  </a:lnTo>
                  <a:lnTo>
                    <a:pt x="672" y="3026"/>
                  </a:lnTo>
                  <a:lnTo>
                    <a:pt x="682" y="2980"/>
                  </a:lnTo>
                  <a:lnTo>
                    <a:pt x="694" y="2929"/>
                  </a:lnTo>
                  <a:lnTo>
                    <a:pt x="708" y="2869"/>
                  </a:lnTo>
                  <a:lnTo>
                    <a:pt x="722" y="2805"/>
                  </a:lnTo>
                  <a:lnTo>
                    <a:pt x="738" y="2735"/>
                  </a:lnTo>
                  <a:lnTo>
                    <a:pt x="756" y="2663"/>
                  </a:lnTo>
                  <a:lnTo>
                    <a:pt x="772" y="2590"/>
                  </a:lnTo>
                  <a:lnTo>
                    <a:pt x="790" y="2514"/>
                  </a:lnTo>
                  <a:lnTo>
                    <a:pt x="808" y="2438"/>
                  </a:lnTo>
                  <a:lnTo>
                    <a:pt x="826" y="2362"/>
                  </a:lnTo>
                  <a:lnTo>
                    <a:pt x="842" y="2289"/>
                  </a:lnTo>
                  <a:lnTo>
                    <a:pt x="858" y="2217"/>
                  </a:lnTo>
                  <a:lnTo>
                    <a:pt x="874" y="2149"/>
                  </a:lnTo>
                  <a:lnTo>
                    <a:pt x="890" y="2085"/>
                  </a:lnTo>
                  <a:lnTo>
                    <a:pt x="902" y="2028"/>
                  </a:lnTo>
                  <a:lnTo>
                    <a:pt x="914" y="1976"/>
                  </a:lnTo>
                  <a:lnTo>
                    <a:pt x="926" y="1932"/>
                  </a:lnTo>
                  <a:lnTo>
                    <a:pt x="934" y="1894"/>
                  </a:lnTo>
                  <a:lnTo>
                    <a:pt x="940" y="1868"/>
                  </a:lnTo>
                  <a:lnTo>
                    <a:pt x="944" y="1852"/>
                  </a:lnTo>
                  <a:lnTo>
                    <a:pt x="946" y="1846"/>
                  </a:lnTo>
                  <a:lnTo>
                    <a:pt x="944" y="1840"/>
                  </a:lnTo>
                  <a:lnTo>
                    <a:pt x="938" y="1828"/>
                  </a:lnTo>
                  <a:lnTo>
                    <a:pt x="930" y="1808"/>
                  </a:lnTo>
                  <a:lnTo>
                    <a:pt x="920" y="1780"/>
                  </a:lnTo>
                  <a:lnTo>
                    <a:pt x="910" y="1745"/>
                  </a:lnTo>
                  <a:lnTo>
                    <a:pt x="898" y="1705"/>
                  </a:lnTo>
                  <a:lnTo>
                    <a:pt x="888" y="1657"/>
                  </a:lnTo>
                  <a:lnTo>
                    <a:pt x="880" y="1603"/>
                  </a:lnTo>
                  <a:lnTo>
                    <a:pt x="876" y="1545"/>
                  </a:lnTo>
                  <a:lnTo>
                    <a:pt x="874" y="1483"/>
                  </a:lnTo>
                  <a:lnTo>
                    <a:pt x="878" y="1392"/>
                  </a:lnTo>
                  <a:lnTo>
                    <a:pt x="892" y="1306"/>
                  </a:lnTo>
                  <a:lnTo>
                    <a:pt x="914" y="1228"/>
                  </a:lnTo>
                  <a:lnTo>
                    <a:pt x="942" y="1154"/>
                  </a:lnTo>
                  <a:lnTo>
                    <a:pt x="979" y="1089"/>
                  </a:lnTo>
                  <a:lnTo>
                    <a:pt x="1021" y="1031"/>
                  </a:lnTo>
                  <a:lnTo>
                    <a:pt x="1069" y="981"/>
                  </a:lnTo>
                  <a:lnTo>
                    <a:pt x="1123" y="943"/>
                  </a:lnTo>
                  <a:lnTo>
                    <a:pt x="1181" y="913"/>
                  </a:lnTo>
                  <a:lnTo>
                    <a:pt x="1243" y="895"/>
                  </a:lnTo>
                  <a:lnTo>
                    <a:pt x="1307" y="889"/>
                  </a:lnTo>
                  <a:lnTo>
                    <a:pt x="1364" y="893"/>
                  </a:lnTo>
                  <a:lnTo>
                    <a:pt x="1416" y="907"/>
                  </a:lnTo>
                  <a:lnTo>
                    <a:pt x="1462" y="929"/>
                  </a:lnTo>
                  <a:lnTo>
                    <a:pt x="1500" y="957"/>
                  </a:lnTo>
                  <a:lnTo>
                    <a:pt x="1534" y="991"/>
                  </a:lnTo>
                  <a:lnTo>
                    <a:pt x="1562" y="1031"/>
                  </a:lnTo>
                  <a:lnTo>
                    <a:pt x="1582" y="1077"/>
                  </a:lnTo>
                  <a:lnTo>
                    <a:pt x="1598" y="1127"/>
                  </a:lnTo>
                  <a:lnTo>
                    <a:pt x="1606" y="1178"/>
                  </a:lnTo>
                  <a:lnTo>
                    <a:pt x="1610" y="1234"/>
                  </a:lnTo>
                  <a:lnTo>
                    <a:pt x="1606" y="1300"/>
                  </a:lnTo>
                  <a:lnTo>
                    <a:pt x="1596" y="1370"/>
                  </a:lnTo>
                  <a:lnTo>
                    <a:pt x="1580" y="1448"/>
                  </a:lnTo>
                  <a:lnTo>
                    <a:pt x="1558" y="1527"/>
                  </a:lnTo>
                  <a:lnTo>
                    <a:pt x="1536" y="1609"/>
                  </a:lnTo>
                  <a:lnTo>
                    <a:pt x="1510" y="1695"/>
                  </a:lnTo>
                  <a:lnTo>
                    <a:pt x="1484" y="1782"/>
                  </a:lnTo>
                  <a:lnTo>
                    <a:pt x="1458" y="1870"/>
                  </a:lnTo>
                  <a:lnTo>
                    <a:pt x="1432" y="1960"/>
                  </a:lnTo>
                  <a:lnTo>
                    <a:pt x="1410" y="2047"/>
                  </a:lnTo>
                  <a:lnTo>
                    <a:pt x="1400" y="2111"/>
                  </a:lnTo>
                  <a:lnTo>
                    <a:pt x="1402" y="2173"/>
                  </a:lnTo>
                  <a:lnTo>
                    <a:pt x="1412" y="2233"/>
                  </a:lnTo>
                  <a:lnTo>
                    <a:pt x="1432" y="2287"/>
                  </a:lnTo>
                  <a:lnTo>
                    <a:pt x="1462" y="2337"/>
                  </a:lnTo>
                  <a:lnTo>
                    <a:pt x="1498" y="2380"/>
                  </a:lnTo>
                  <a:lnTo>
                    <a:pt x="1540" y="2416"/>
                  </a:lnTo>
                  <a:lnTo>
                    <a:pt x="1590" y="2446"/>
                  </a:lnTo>
                  <a:lnTo>
                    <a:pt x="1644" y="2470"/>
                  </a:lnTo>
                  <a:lnTo>
                    <a:pt x="1703" y="2484"/>
                  </a:lnTo>
                  <a:lnTo>
                    <a:pt x="1765" y="2488"/>
                  </a:lnTo>
                  <a:lnTo>
                    <a:pt x="1839" y="2482"/>
                  </a:lnTo>
                  <a:lnTo>
                    <a:pt x="1909" y="2466"/>
                  </a:lnTo>
                  <a:lnTo>
                    <a:pt x="1977" y="2438"/>
                  </a:lnTo>
                  <a:lnTo>
                    <a:pt x="2041" y="2402"/>
                  </a:lnTo>
                  <a:lnTo>
                    <a:pt x="2100" y="2354"/>
                  </a:lnTo>
                  <a:lnTo>
                    <a:pt x="2158" y="2301"/>
                  </a:lnTo>
                  <a:lnTo>
                    <a:pt x="2210" y="2237"/>
                  </a:lnTo>
                  <a:lnTo>
                    <a:pt x="2258" y="2165"/>
                  </a:lnTo>
                  <a:lnTo>
                    <a:pt x="2302" y="2087"/>
                  </a:lnTo>
                  <a:lnTo>
                    <a:pt x="2342" y="2002"/>
                  </a:lnTo>
                  <a:lnTo>
                    <a:pt x="2378" y="1910"/>
                  </a:lnTo>
                  <a:lnTo>
                    <a:pt x="2408" y="1814"/>
                  </a:lnTo>
                  <a:lnTo>
                    <a:pt x="2431" y="1713"/>
                  </a:lnTo>
                  <a:lnTo>
                    <a:pt x="2451" y="1607"/>
                  </a:lnTo>
                  <a:lnTo>
                    <a:pt x="2465" y="1497"/>
                  </a:lnTo>
                  <a:lnTo>
                    <a:pt x="2475" y="1386"/>
                  </a:lnTo>
                  <a:lnTo>
                    <a:pt x="2477" y="1270"/>
                  </a:lnTo>
                  <a:lnTo>
                    <a:pt x="2473" y="1176"/>
                  </a:lnTo>
                  <a:lnTo>
                    <a:pt x="2461" y="1087"/>
                  </a:lnTo>
                  <a:lnTo>
                    <a:pt x="2443" y="1003"/>
                  </a:lnTo>
                  <a:lnTo>
                    <a:pt x="2416" y="921"/>
                  </a:lnTo>
                  <a:lnTo>
                    <a:pt x="2382" y="844"/>
                  </a:lnTo>
                  <a:lnTo>
                    <a:pt x="2342" y="772"/>
                  </a:lnTo>
                  <a:lnTo>
                    <a:pt x="2292" y="704"/>
                  </a:lnTo>
                  <a:lnTo>
                    <a:pt x="2236" y="642"/>
                  </a:lnTo>
                  <a:lnTo>
                    <a:pt x="2174" y="586"/>
                  </a:lnTo>
                  <a:lnTo>
                    <a:pt x="2104" y="537"/>
                  </a:lnTo>
                  <a:lnTo>
                    <a:pt x="2027" y="495"/>
                  </a:lnTo>
                  <a:lnTo>
                    <a:pt x="1943" y="459"/>
                  </a:lnTo>
                  <a:lnTo>
                    <a:pt x="1853" y="429"/>
                  </a:lnTo>
                  <a:lnTo>
                    <a:pt x="1755" y="409"/>
                  </a:lnTo>
                  <a:lnTo>
                    <a:pt x="1654" y="395"/>
                  </a:lnTo>
                  <a:lnTo>
                    <a:pt x="1542" y="391"/>
                  </a:lnTo>
                  <a:lnTo>
                    <a:pt x="1432" y="397"/>
                  </a:lnTo>
                  <a:lnTo>
                    <a:pt x="1327" y="411"/>
                  </a:lnTo>
                  <a:lnTo>
                    <a:pt x="1225" y="433"/>
                  </a:lnTo>
                  <a:lnTo>
                    <a:pt x="1129" y="463"/>
                  </a:lnTo>
                  <a:lnTo>
                    <a:pt x="1037" y="501"/>
                  </a:lnTo>
                  <a:lnTo>
                    <a:pt x="954" y="547"/>
                  </a:lnTo>
                  <a:lnTo>
                    <a:pt x="874" y="600"/>
                  </a:lnTo>
                  <a:lnTo>
                    <a:pt x="802" y="658"/>
                  </a:lnTo>
                  <a:lnTo>
                    <a:pt x="734" y="724"/>
                  </a:lnTo>
                  <a:lnTo>
                    <a:pt x="674" y="794"/>
                  </a:lnTo>
                  <a:lnTo>
                    <a:pt x="620" y="867"/>
                  </a:lnTo>
                  <a:lnTo>
                    <a:pt x="573" y="947"/>
                  </a:lnTo>
                  <a:lnTo>
                    <a:pt x="533" y="1031"/>
                  </a:lnTo>
                  <a:lnTo>
                    <a:pt x="499" y="1117"/>
                  </a:lnTo>
                  <a:lnTo>
                    <a:pt x="471" y="1206"/>
                  </a:lnTo>
                  <a:lnTo>
                    <a:pt x="453" y="1298"/>
                  </a:lnTo>
                  <a:lnTo>
                    <a:pt x="441" y="1394"/>
                  </a:lnTo>
                  <a:lnTo>
                    <a:pt x="437" y="1489"/>
                  </a:lnTo>
                  <a:lnTo>
                    <a:pt x="441" y="1571"/>
                  </a:lnTo>
                  <a:lnTo>
                    <a:pt x="451" y="1647"/>
                  </a:lnTo>
                  <a:lnTo>
                    <a:pt x="467" y="1715"/>
                  </a:lnTo>
                  <a:lnTo>
                    <a:pt x="489" y="1778"/>
                  </a:lnTo>
                  <a:lnTo>
                    <a:pt x="517" y="1836"/>
                  </a:lnTo>
                  <a:lnTo>
                    <a:pt x="549" y="1890"/>
                  </a:lnTo>
                  <a:lnTo>
                    <a:pt x="585" y="1938"/>
                  </a:lnTo>
                  <a:lnTo>
                    <a:pt x="606" y="1966"/>
                  </a:lnTo>
                  <a:lnTo>
                    <a:pt x="618" y="1990"/>
                  </a:lnTo>
                  <a:lnTo>
                    <a:pt x="624" y="2012"/>
                  </a:lnTo>
                  <a:lnTo>
                    <a:pt x="624" y="2036"/>
                  </a:lnTo>
                  <a:lnTo>
                    <a:pt x="616" y="2067"/>
                  </a:lnTo>
                  <a:lnTo>
                    <a:pt x="610" y="2091"/>
                  </a:lnTo>
                  <a:lnTo>
                    <a:pt x="603" y="2123"/>
                  </a:lnTo>
                  <a:lnTo>
                    <a:pt x="595" y="2159"/>
                  </a:lnTo>
                  <a:lnTo>
                    <a:pt x="587" y="2195"/>
                  </a:lnTo>
                  <a:lnTo>
                    <a:pt x="579" y="2225"/>
                  </a:lnTo>
                  <a:lnTo>
                    <a:pt x="573" y="2251"/>
                  </a:lnTo>
                  <a:lnTo>
                    <a:pt x="563" y="2277"/>
                  </a:lnTo>
                  <a:lnTo>
                    <a:pt x="547" y="2295"/>
                  </a:lnTo>
                  <a:lnTo>
                    <a:pt x="529" y="2309"/>
                  </a:lnTo>
                  <a:lnTo>
                    <a:pt x="509" y="2315"/>
                  </a:lnTo>
                  <a:lnTo>
                    <a:pt x="485" y="2315"/>
                  </a:lnTo>
                  <a:lnTo>
                    <a:pt x="459" y="2307"/>
                  </a:lnTo>
                  <a:lnTo>
                    <a:pt x="389" y="2273"/>
                  </a:lnTo>
                  <a:lnTo>
                    <a:pt x="327" y="2233"/>
                  </a:lnTo>
                  <a:lnTo>
                    <a:pt x="269" y="2185"/>
                  </a:lnTo>
                  <a:lnTo>
                    <a:pt x="218" y="2129"/>
                  </a:lnTo>
                  <a:lnTo>
                    <a:pt x="170" y="2069"/>
                  </a:lnTo>
                  <a:lnTo>
                    <a:pt x="130" y="2004"/>
                  </a:lnTo>
                  <a:lnTo>
                    <a:pt x="94" y="1932"/>
                  </a:lnTo>
                  <a:lnTo>
                    <a:pt x="66" y="1858"/>
                  </a:lnTo>
                  <a:lnTo>
                    <a:pt x="42" y="1778"/>
                  </a:lnTo>
                  <a:lnTo>
                    <a:pt x="22" y="1697"/>
                  </a:lnTo>
                  <a:lnTo>
                    <a:pt x="10" y="1611"/>
                  </a:lnTo>
                  <a:lnTo>
                    <a:pt x="2" y="1521"/>
                  </a:lnTo>
                  <a:lnTo>
                    <a:pt x="0" y="1432"/>
                  </a:lnTo>
                  <a:lnTo>
                    <a:pt x="2" y="1346"/>
                  </a:lnTo>
                  <a:lnTo>
                    <a:pt x="12" y="1260"/>
                  </a:lnTo>
                  <a:lnTo>
                    <a:pt x="26" y="1172"/>
                  </a:lnTo>
                  <a:lnTo>
                    <a:pt x="48" y="1085"/>
                  </a:lnTo>
                  <a:lnTo>
                    <a:pt x="76" y="999"/>
                  </a:lnTo>
                  <a:lnTo>
                    <a:pt x="110" y="911"/>
                  </a:lnTo>
                  <a:lnTo>
                    <a:pt x="148" y="828"/>
                  </a:lnTo>
                  <a:lnTo>
                    <a:pt x="194" y="744"/>
                  </a:lnTo>
                  <a:lnTo>
                    <a:pt x="245" y="662"/>
                  </a:lnTo>
                  <a:lnTo>
                    <a:pt x="303" y="584"/>
                  </a:lnTo>
                  <a:lnTo>
                    <a:pt x="367" y="509"/>
                  </a:lnTo>
                  <a:lnTo>
                    <a:pt x="437" y="437"/>
                  </a:lnTo>
                  <a:lnTo>
                    <a:pt x="513" y="369"/>
                  </a:lnTo>
                  <a:lnTo>
                    <a:pt x="595" y="303"/>
                  </a:lnTo>
                  <a:lnTo>
                    <a:pt x="684" y="246"/>
                  </a:lnTo>
                  <a:lnTo>
                    <a:pt x="778" y="192"/>
                  </a:lnTo>
                  <a:lnTo>
                    <a:pt x="878" y="144"/>
                  </a:lnTo>
                  <a:lnTo>
                    <a:pt x="983" y="102"/>
                  </a:lnTo>
                  <a:lnTo>
                    <a:pt x="1095" y="66"/>
                  </a:lnTo>
                  <a:lnTo>
                    <a:pt x="1215" y="38"/>
                  </a:lnTo>
                  <a:lnTo>
                    <a:pt x="1338" y="18"/>
                  </a:lnTo>
                  <a:lnTo>
                    <a:pt x="1468" y="4"/>
                  </a:lnTo>
                  <a:lnTo>
                    <a:pt x="16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19"/>
            <p:cNvSpPr>
              <a:spLocks noEditPoints="1"/>
            </p:cNvSpPr>
            <p:nvPr/>
          </p:nvSpPr>
          <p:spPr bwMode="auto">
            <a:xfrm>
              <a:off x="5372101" y="1552575"/>
              <a:ext cx="5207000" cy="5203825"/>
            </a:xfrm>
            <a:custGeom>
              <a:avLst/>
              <a:gdLst>
                <a:gd name="T0" fmla="*/ 2703 w 6560"/>
                <a:gd name="T1" fmla="*/ 355 h 6556"/>
                <a:gd name="T2" fmla="*/ 1993 w 6560"/>
                <a:gd name="T3" fmla="*/ 590 h 6556"/>
                <a:gd name="T4" fmla="*/ 1374 w 6560"/>
                <a:gd name="T5" fmla="*/ 987 h 6556"/>
                <a:gd name="T6" fmla="*/ 874 w 6560"/>
                <a:gd name="T7" fmla="*/ 1519 h 6556"/>
                <a:gd name="T8" fmla="*/ 515 w 6560"/>
                <a:gd name="T9" fmla="*/ 2161 h 6556"/>
                <a:gd name="T10" fmla="*/ 323 w 6560"/>
                <a:gd name="T11" fmla="*/ 2890 h 6556"/>
                <a:gd name="T12" fmla="*/ 323 w 6560"/>
                <a:gd name="T13" fmla="*/ 3666 h 6556"/>
                <a:gd name="T14" fmla="*/ 515 w 6560"/>
                <a:gd name="T15" fmla="*/ 4395 h 6556"/>
                <a:gd name="T16" fmla="*/ 874 w 6560"/>
                <a:gd name="T17" fmla="*/ 5037 h 6556"/>
                <a:gd name="T18" fmla="*/ 1374 w 6560"/>
                <a:gd name="T19" fmla="*/ 5569 h 6556"/>
                <a:gd name="T20" fmla="*/ 1993 w 6560"/>
                <a:gd name="T21" fmla="*/ 5966 h 6556"/>
                <a:gd name="T22" fmla="*/ 2703 w 6560"/>
                <a:gd name="T23" fmla="*/ 6201 h 6556"/>
                <a:gd name="T24" fmla="*/ 3476 w 6560"/>
                <a:gd name="T25" fmla="*/ 6251 h 6556"/>
                <a:gd name="T26" fmla="*/ 4222 w 6560"/>
                <a:gd name="T27" fmla="*/ 6106 h 6556"/>
                <a:gd name="T28" fmla="*/ 4889 w 6560"/>
                <a:gd name="T29" fmla="*/ 5787 h 6556"/>
                <a:gd name="T30" fmla="*/ 5451 w 6560"/>
                <a:gd name="T31" fmla="*/ 5320 h 6556"/>
                <a:gd name="T32" fmla="*/ 5884 w 6560"/>
                <a:gd name="T33" fmla="*/ 4728 h 6556"/>
                <a:gd name="T34" fmla="*/ 6163 w 6560"/>
                <a:gd name="T35" fmla="*/ 4040 h 6556"/>
                <a:gd name="T36" fmla="*/ 6261 w 6560"/>
                <a:gd name="T37" fmla="*/ 3279 h 6556"/>
                <a:gd name="T38" fmla="*/ 6163 w 6560"/>
                <a:gd name="T39" fmla="*/ 2516 h 6556"/>
                <a:gd name="T40" fmla="*/ 5884 w 6560"/>
                <a:gd name="T41" fmla="*/ 1828 h 6556"/>
                <a:gd name="T42" fmla="*/ 5451 w 6560"/>
                <a:gd name="T43" fmla="*/ 1236 h 6556"/>
                <a:gd name="T44" fmla="*/ 4889 w 6560"/>
                <a:gd name="T45" fmla="*/ 769 h 6556"/>
                <a:gd name="T46" fmla="*/ 4222 w 6560"/>
                <a:gd name="T47" fmla="*/ 450 h 6556"/>
                <a:gd name="T48" fmla="*/ 3476 w 6560"/>
                <a:gd name="T49" fmla="*/ 305 h 6556"/>
                <a:gd name="T50" fmla="*/ 3676 w 6560"/>
                <a:gd name="T51" fmla="*/ 24 h 6556"/>
                <a:gd name="T52" fmla="*/ 4424 w 6560"/>
                <a:gd name="T53" fmla="*/ 205 h 6556"/>
                <a:gd name="T54" fmla="*/ 5094 w 6560"/>
                <a:gd name="T55" fmla="*/ 548 h 6556"/>
                <a:gd name="T56" fmla="*/ 5664 w 6560"/>
                <a:gd name="T57" fmla="*/ 1027 h 6556"/>
                <a:gd name="T58" fmla="*/ 6111 w 6560"/>
                <a:gd name="T59" fmla="*/ 1625 h 6556"/>
                <a:gd name="T60" fmla="*/ 6416 w 6560"/>
                <a:gd name="T61" fmla="*/ 2314 h 6556"/>
                <a:gd name="T62" fmla="*/ 6554 w 6560"/>
                <a:gd name="T63" fmla="*/ 3078 h 6556"/>
                <a:gd name="T64" fmla="*/ 6506 w 6560"/>
                <a:gd name="T65" fmla="*/ 3867 h 6556"/>
                <a:gd name="T66" fmla="*/ 6283 w 6560"/>
                <a:gd name="T67" fmla="*/ 4597 h 6556"/>
                <a:gd name="T68" fmla="*/ 5904 w 6560"/>
                <a:gd name="T69" fmla="*/ 5244 h 6556"/>
                <a:gd name="T70" fmla="*/ 5393 w 6560"/>
                <a:gd name="T71" fmla="*/ 5785 h 6556"/>
                <a:gd name="T72" fmla="*/ 4771 w 6560"/>
                <a:gd name="T73" fmla="*/ 6199 h 6556"/>
                <a:gd name="T74" fmla="*/ 4059 w 6560"/>
                <a:gd name="T75" fmla="*/ 6462 h 6556"/>
                <a:gd name="T76" fmla="*/ 3279 w 6560"/>
                <a:gd name="T77" fmla="*/ 6556 h 6556"/>
                <a:gd name="T78" fmla="*/ 2501 w 6560"/>
                <a:gd name="T79" fmla="*/ 6462 h 6556"/>
                <a:gd name="T80" fmla="*/ 1789 w 6560"/>
                <a:gd name="T81" fmla="*/ 6199 h 6556"/>
                <a:gd name="T82" fmla="*/ 1167 w 6560"/>
                <a:gd name="T83" fmla="*/ 5785 h 6556"/>
                <a:gd name="T84" fmla="*/ 654 w 6560"/>
                <a:gd name="T85" fmla="*/ 5244 h 6556"/>
                <a:gd name="T86" fmla="*/ 277 w 6560"/>
                <a:gd name="T87" fmla="*/ 4597 h 6556"/>
                <a:gd name="T88" fmla="*/ 54 w 6560"/>
                <a:gd name="T89" fmla="*/ 3867 h 6556"/>
                <a:gd name="T90" fmla="*/ 6 w 6560"/>
                <a:gd name="T91" fmla="*/ 3078 h 6556"/>
                <a:gd name="T92" fmla="*/ 144 w 6560"/>
                <a:gd name="T93" fmla="*/ 2314 h 6556"/>
                <a:gd name="T94" fmla="*/ 449 w 6560"/>
                <a:gd name="T95" fmla="*/ 1625 h 6556"/>
                <a:gd name="T96" fmla="*/ 896 w 6560"/>
                <a:gd name="T97" fmla="*/ 1027 h 6556"/>
                <a:gd name="T98" fmla="*/ 1466 w 6560"/>
                <a:gd name="T99" fmla="*/ 548 h 6556"/>
                <a:gd name="T100" fmla="*/ 2136 w 6560"/>
                <a:gd name="T101" fmla="*/ 205 h 6556"/>
                <a:gd name="T102" fmla="*/ 2884 w 6560"/>
                <a:gd name="T103" fmla="*/ 24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60" h="6556">
                  <a:moveTo>
                    <a:pt x="3279" y="299"/>
                  </a:moveTo>
                  <a:lnTo>
                    <a:pt x="3084" y="305"/>
                  </a:lnTo>
                  <a:lnTo>
                    <a:pt x="2892" y="323"/>
                  </a:lnTo>
                  <a:lnTo>
                    <a:pt x="2703" y="355"/>
                  </a:lnTo>
                  <a:lnTo>
                    <a:pt x="2517" y="397"/>
                  </a:lnTo>
                  <a:lnTo>
                    <a:pt x="2338" y="450"/>
                  </a:lnTo>
                  <a:lnTo>
                    <a:pt x="2162" y="514"/>
                  </a:lnTo>
                  <a:lnTo>
                    <a:pt x="1993" y="590"/>
                  </a:lnTo>
                  <a:lnTo>
                    <a:pt x="1829" y="674"/>
                  </a:lnTo>
                  <a:lnTo>
                    <a:pt x="1669" y="769"/>
                  </a:lnTo>
                  <a:lnTo>
                    <a:pt x="1520" y="873"/>
                  </a:lnTo>
                  <a:lnTo>
                    <a:pt x="1374" y="987"/>
                  </a:lnTo>
                  <a:lnTo>
                    <a:pt x="1237" y="1108"/>
                  </a:lnTo>
                  <a:lnTo>
                    <a:pt x="1107" y="1236"/>
                  </a:lnTo>
                  <a:lnTo>
                    <a:pt x="987" y="1373"/>
                  </a:lnTo>
                  <a:lnTo>
                    <a:pt x="874" y="1519"/>
                  </a:lnTo>
                  <a:lnTo>
                    <a:pt x="770" y="1670"/>
                  </a:lnTo>
                  <a:lnTo>
                    <a:pt x="674" y="1828"/>
                  </a:lnTo>
                  <a:lnTo>
                    <a:pt x="590" y="1991"/>
                  </a:lnTo>
                  <a:lnTo>
                    <a:pt x="515" y="2161"/>
                  </a:lnTo>
                  <a:lnTo>
                    <a:pt x="451" y="2336"/>
                  </a:lnTo>
                  <a:lnTo>
                    <a:pt x="397" y="2516"/>
                  </a:lnTo>
                  <a:lnTo>
                    <a:pt x="355" y="2701"/>
                  </a:lnTo>
                  <a:lnTo>
                    <a:pt x="323" y="2890"/>
                  </a:lnTo>
                  <a:lnTo>
                    <a:pt x="305" y="3082"/>
                  </a:lnTo>
                  <a:lnTo>
                    <a:pt x="297" y="3279"/>
                  </a:lnTo>
                  <a:lnTo>
                    <a:pt x="305" y="3474"/>
                  </a:lnTo>
                  <a:lnTo>
                    <a:pt x="323" y="3666"/>
                  </a:lnTo>
                  <a:lnTo>
                    <a:pt x="355" y="3855"/>
                  </a:lnTo>
                  <a:lnTo>
                    <a:pt x="397" y="4040"/>
                  </a:lnTo>
                  <a:lnTo>
                    <a:pt x="451" y="4220"/>
                  </a:lnTo>
                  <a:lnTo>
                    <a:pt x="515" y="4395"/>
                  </a:lnTo>
                  <a:lnTo>
                    <a:pt x="590" y="4565"/>
                  </a:lnTo>
                  <a:lnTo>
                    <a:pt x="674" y="4728"/>
                  </a:lnTo>
                  <a:lnTo>
                    <a:pt x="770" y="4888"/>
                  </a:lnTo>
                  <a:lnTo>
                    <a:pt x="874" y="5037"/>
                  </a:lnTo>
                  <a:lnTo>
                    <a:pt x="987" y="5183"/>
                  </a:lnTo>
                  <a:lnTo>
                    <a:pt x="1107" y="5320"/>
                  </a:lnTo>
                  <a:lnTo>
                    <a:pt x="1237" y="5450"/>
                  </a:lnTo>
                  <a:lnTo>
                    <a:pt x="1374" y="5569"/>
                  </a:lnTo>
                  <a:lnTo>
                    <a:pt x="1520" y="5683"/>
                  </a:lnTo>
                  <a:lnTo>
                    <a:pt x="1669" y="5787"/>
                  </a:lnTo>
                  <a:lnTo>
                    <a:pt x="1829" y="5882"/>
                  </a:lnTo>
                  <a:lnTo>
                    <a:pt x="1993" y="5966"/>
                  </a:lnTo>
                  <a:lnTo>
                    <a:pt x="2162" y="6042"/>
                  </a:lnTo>
                  <a:lnTo>
                    <a:pt x="2338" y="6106"/>
                  </a:lnTo>
                  <a:lnTo>
                    <a:pt x="2517" y="6159"/>
                  </a:lnTo>
                  <a:lnTo>
                    <a:pt x="2703" y="6201"/>
                  </a:lnTo>
                  <a:lnTo>
                    <a:pt x="2892" y="6233"/>
                  </a:lnTo>
                  <a:lnTo>
                    <a:pt x="3084" y="6251"/>
                  </a:lnTo>
                  <a:lnTo>
                    <a:pt x="3279" y="6257"/>
                  </a:lnTo>
                  <a:lnTo>
                    <a:pt x="3476" y="6251"/>
                  </a:lnTo>
                  <a:lnTo>
                    <a:pt x="3668" y="6233"/>
                  </a:lnTo>
                  <a:lnTo>
                    <a:pt x="3857" y="6201"/>
                  </a:lnTo>
                  <a:lnTo>
                    <a:pt x="4043" y="6159"/>
                  </a:lnTo>
                  <a:lnTo>
                    <a:pt x="4222" y="6106"/>
                  </a:lnTo>
                  <a:lnTo>
                    <a:pt x="4398" y="6042"/>
                  </a:lnTo>
                  <a:lnTo>
                    <a:pt x="4567" y="5966"/>
                  </a:lnTo>
                  <a:lnTo>
                    <a:pt x="4731" y="5882"/>
                  </a:lnTo>
                  <a:lnTo>
                    <a:pt x="4889" y="5787"/>
                  </a:lnTo>
                  <a:lnTo>
                    <a:pt x="5040" y="5683"/>
                  </a:lnTo>
                  <a:lnTo>
                    <a:pt x="5186" y="5569"/>
                  </a:lnTo>
                  <a:lnTo>
                    <a:pt x="5321" y="5450"/>
                  </a:lnTo>
                  <a:lnTo>
                    <a:pt x="5451" y="5320"/>
                  </a:lnTo>
                  <a:lnTo>
                    <a:pt x="5573" y="5183"/>
                  </a:lnTo>
                  <a:lnTo>
                    <a:pt x="5686" y="5037"/>
                  </a:lnTo>
                  <a:lnTo>
                    <a:pt x="5790" y="4888"/>
                  </a:lnTo>
                  <a:lnTo>
                    <a:pt x="5884" y="4728"/>
                  </a:lnTo>
                  <a:lnTo>
                    <a:pt x="5970" y="4565"/>
                  </a:lnTo>
                  <a:lnTo>
                    <a:pt x="6045" y="4395"/>
                  </a:lnTo>
                  <a:lnTo>
                    <a:pt x="6109" y="4220"/>
                  </a:lnTo>
                  <a:lnTo>
                    <a:pt x="6163" y="4040"/>
                  </a:lnTo>
                  <a:lnTo>
                    <a:pt x="6205" y="3855"/>
                  </a:lnTo>
                  <a:lnTo>
                    <a:pt x="6237" y="3666"/>
                  </a:lnTo>
                  <a:lnTo>
                    <a:pt x="6255" y="3474"/>
                  </a:lnTo>
                  <a:lnTo>
                    <a:pt x="6261" y="3279"/>
                  </a:lnTo>
                  <a:lnTo>
                    <a:pt x="6255" y="3082"/>
                  </a:lnTo>
                  <a:lnTo>
                    <a:pt x="6237" y="2890"/>
                  </a:lnTo>
                  <a:lnTo>
                    <a:pt x="6205" y="2701"/>
                  </a:lnTo>
                  <a:lnTo>
                    <a:pt x="6163" y="2516"/>
                  </a:lnTo>
                  <a:lnTo>
                    <a:pt x="6109" y="2336"/>
                  </a:lnTo>
                  <a:lnTo>
                    <a:pt x="6045" y="2161"/>
                  </a:lnTo>
                  <a:lnTo>
                    <a:pt x="5970" y="1991"/>
                  </a:lnTo>
                  <a:lnTo>
                    <a:pt x="5884" y="1828"/>
                  </a:lnTo>
                  <a:lnTo>
                    <a:pt x="5790" y="1670"/>
                  </a:lnTo>
                  <a:lnTo>
                    <a:pt x="5686" y="1519"/>
                  </a:lnTo>
                  <a:lnTo>
                    <a:pt x="5573" y="1373"/>
                  </a:lnTo>
                  <a:lnTo>
                    <a:pt x="5451" y="1236"/>
                  </a:lnTo>
                  <a:lnTo>
                    <a:pt x="5321" y="1108"/>
                  </a:lnTo>
                  <a:lnTo>
                    <a:pt x="5186" y="987"/>
                  </a:lnTo>
                  <a:lnTo>
                    <a:pt x="5040" y="873"/>
                  </a:lnTo>
                  <a:lnTo>
                    <a:pt x="4889" y="769"/>
                  </a:lnTo>
                  <a:lnTo>
                    <a:pt x="4731" y="674"/>
                  </a:lnTo>
                  <a:lnTo>
                    <a:pt x="4567" y="590"/>
                  </a:lnTo>
                  <a:lnTo>
                    <a:pt x="4398" y="514"/>
                  </a:lnTo>
                  <a:lnTo>
                    <a:pt x="4222" y="450"/>
                  </a:lnTo>
                  <a:lnTo>
                    <a:pt x="4043" y="397"/>
                  </a:lnTo>
                  <a:lnTo>
                    <a:pt x="3857" y="355"/>
                  </a:lnTo>
                  <a:lnTo>
                    <a:pt x="3668" y="323"/>
                  </a:lnTo>
                  <a:lnTo>
                    <a:pt x="3476" y="305"/>
                  </a:lnTo>
                  <a:lnTo>
                    <a:pt x="3279" y="299"/>
                  </a:lnTo>
                  <a:close/>
                  <a:moveTo>
                    <a:pt x="3279" y="0"/>
                  </a:moveTo>
                  <a:lnTo>
                    <a:pt x="3480" y="6"/>
                  </a:lnTo>
                  <a:lnTo>
                    <a:pt x="3676" y="24"/>
                  </a:lnTo>
                  <a:lnTo>
                    <a:pt x="3869" y="54"/>
                  </a:lnTo>
                  <a:lnTo>
                    <a:pt x="4059" y="94"/>
                  </a:lnTo>
                  <a:lnTo>
                    <a:pt x="4244" y="144"/>
                  </a:lnTo>
                  <a:lnTo>
                    <a:pt x="4424" y="205"/>
                  </a:lnTo>
                  <a:lnTo>
                    <a:pt x="4599" y="277"/>
                  </a:lnTo>
                  <a:lnTo>
                    <a:pt x="4771" y="357"/>
                  </a:lnTo>
                  <a:lnTo>
                    <a:pt x="4934" y="448"/>
                  </a:lnTo>
                  <a:lnTo>
                    <a:pt x="5094" y="548"/>
                  </a:lnTo>
                  <a:lnTo>
                    <a:pt x="5248" y="656"/>
                  </a:lnTo>
                  <a:lnTo>
                    <a:pt x="5393" y="771"/>
                  </a:lnTo>
                  <a:lnTo>
                    <a:pt x="5533" y="895"/>
                  </a:lnTo>
                  <a:lnTo>
                    <a:pt x="5664" y="1027"/>
                  </a:lnTo>
                  <a:lnTo>
                    <a:pt x="5788" y="1166"/>
                  </a:lnTo>
                  <a:lnTo>
                    <a:pt x="5904" y="1312"/>
                  </a:lnTo>
                  <a:lnTo>
                    <a:pt x="6012" y="1465"/>
                  </a:lnTo>
                  <a:lnTo>
                    <a:pt x="6111" y="1625"/>
                  </a:lnTo>
                  <a:lnTo>
                    <a:pt x="6203" y="1788"/>
                  </a:lnTo>
                  <a:lnTo>
                    <a:pt x="6283" y="1959"/>
                  </a:lnTo>
                  <a:lnTo>
                    <a:pt x="6355" y="2135"/>
                  </a:lnTo>
                  <a:lnTo>
                    <a:pt x="6416" y="2314"/>
                  </a:lnTo>
                  <a:lnTo>
                    <a:pt x="6466" y="2500"/>
                  </a:lnTo>
                  <a:lnTo>
                    <a:pt x="6506" y="2689"/>
                  </a:lnTo>
                  <a:lnTo>
                    <a:pt x="6536" y="2882"/>
                  </a:lnTo>
                  <a:lnTo>
                    <a:pt x="6554" y="3078"/>
                  </a:lnTo>
                  <a:lnTo>
                    <a:pt x="6560" y="3279"/>
                  </a:lnTo>
                  <a:lnTo>
                    <a:pt x="6554" y="3478"/>
                  </a:lnTo>
                  <a:lnTo>
                    <a:pt x="6536" y="3674"/>
                  </a:lnTo>
                  <a:lnTo>
                    <a:pt x="6506" y="3867"/>
                  </a:lnTo>
                  <a:lnTo>
                    <a:pt x="6466" y="4056"/>
                  </a:lnTo>
                  <a:lnTo>
                    <a:pt x="6416" y="4242"/>
                  </a:lnTo>
                  <a:lnTo>
                    <a:pt x="6355" y="4421"/>
                  </a:lnTo>
                  <a:lnTo>
                    <a:pt x="6283" y="4597"/>
                  </a:lnTo>
                  <a:lnTo>
                    <a:pt x="6203" y="4768"/>
                  </a:lnTo>
                  <a:lnTo>
                    <a:pt x="6111" y="4933"/>
                  </a:lnTo>
                  <a:lnTo>
                    <a:pt x="6012" y="5091"/>
                  </a:lnTo>
                  <a:lnTo>
                    <a:pt x="5904" y="5244"/>
                  </a:lnTo>
                  <a:lnTo>
                    <a:pt x="5788" y="5390"/>
                  </a:lnTo>
                  <a:lnTo>
                    <a:pt x="5664" y="5529"/>
                  </a:lnTo>
                  <a:lnTo>
                    <a:pt x="5533" y="5661"/>
                  </a:lnTo>
                  <a:lnTo>
                    <a:pt x="5393" y="5785"/>
                  </a:lnTo>
                  <a:lnTo>
                    <a:pt x="5248" y="5902"/>
                  </a:lnTo>
                  <a:lnTo>
                    <a:pt x="5094" y="6010"/>
                  </a:lnTo>
                  <a:lnTo>
                    <a:pt x="4934" y="6108"/>
                  </a:lnTo>
                  <a:lnTo>
                    <a:pt x="4771" y="6199"/>
                  </a:lnTo>
                  <a:lnTo>
                    <a:pt x="4599" y="6279"/>
                  </a:lnTo>
                  <a:lnTo>
                    <a:pt x="4424" y="6351"/>
                  </a:lnTo>
                  <a:lnTo>
                    <a:pt x="4244" y="6413"/>
                  </a:lnTo>
                  <a:lnTo>
                    <a:pt x="4059" y="6462"/>
                  </a:lnTo>
                  <a:lnTo>
                    <a:pt x="3869" y="6502"/>
                  </a:lnTo>
                  <a:lnTo>
                    <a:pt x="3676" y="6532"/>
                  </a:lnTo>
                  <a:lnTo>
                    <a:pt x="3480" y="6550"/>
                  </a:lnTo>
                  <a:lnTo>
                    <a:pt x="3279" y="6556"/>
                  </a:lnTo>
                  <a:lnTo>
                    <a:pt x="3080" y="6550"/>
                  </a:lnTo>
                  <a:lnTo>
                    <a:pt x="2884" y="6532"/>
                  </a:lnTo>
                  <a:lnTo>
                    <a:pt x="2691" y="6502"/>
                  </a:lnTo>
                  <a:lnTo>
                    <a:pt x="2501" y="6462"/>
                  </a:lnTo>
                  <a:lnTo>
                    <a:pt x="2316" y="6413"/>
                  </a:lnTo>
                  <a:lnTo>
                    <a:pt x="2136" y="6351"/>
                  </a:lnTo>
                  <a:lnTo>
                    <a:pt x="1961" y="6279"/>
                  </a:lnTo>
                  <a:lnTo>
                    <a:pt x="1789" y="6199"/>
                  </a:lnTo>
                  <a:lnTo>
                    <a:pt x="1624" y="6108"/>
                  </a:lnTo>
                  <a:lnTo>
                    <a:pt x="1466" y="6010"/>
                  </a:lnTo>
                  <a:lnTo>
                    <a:pt x="1312" y="5902"/>
                  </a:lnTo>
                  <a:lnTo>
                    <a:pt x="1167" y="5785"/>
                  </a:lnTo>
                  <a:lnTo>
                    <a:pt x="1027" y="5661"/>
                  </a:lnTo>
                  <a:lnTo>
                    <a:pt x="896" y="5529"/>
                  </a:lnTo>
                  <a:lnTo>
                    <a:pt x="772" y="5390"/>
                  </a:lnTo>
                  <a:lnTo>
                    <a:pt x="654" y="5244"/>
                  </a:lnTo>
                  <a:lnTo>
                    <a:pt x="547" y="5091"/>
                  </a:lnTo>
                  <a:lnTo>
                    <a:pt x="449" y="4933"/>
                  </a:lnTo>
                  <a:lnTo>
                    <a:pt x="357" y="4768"/>
                  </a:lnTo>
                  <a:lnTo>
                    <a:pt x="277" y="4597"/>
                  </a:lnTo>
                  <a:lnTo>
                    <a:pt x="205" y="4421"/>
                  </a:lnTo>
                  <a:lnTo>
                    <a:pt x="144" y="4242"/>
                  </a:lnTo>
                  <a:lnTo>
                    <a:pt x="94" y="4056"/>
                  </a:lnTo>
                  <a:lnTo>
                    <a:pt x="54" y="3867"/>
                  </a:lnTo>
                  <a:lnTo>
                    <a:pt x="24" y="3674"/>
                  </a:lnTo>
                  <a:lnTo>
                    <a:pt x="6" y="3478"/>
                  </a:lnTo>
                  <a:lnTo>
                    <a:pt x="0" y="3279"/>
                  </a:lnTo>
                  <a:lnTo>
                    <a:pt x="6" y="3078"/>
                  </a:lnTo>
                  <a:lnTo>
                    <a:pt x="24" y="2882"/>
                  </a:lnTo>
                  <a:lnTo>
                    <a:pt x="54" y="2689"/>
                  </a:lnTo>
                  <a:lnTo>
                    <a:pt x="94" y="2500"/>
                  </a:lnTo>
                  <a:lnTo>
                    <a:pt x="144" y="2314"/>
                  </a:lnTo>
                  <a:lnTo>
                    <a:pt x="205" y="2135"/>
                  </a:lnTo>
                  <a:lnTo>
                    <a:pt x="277" y="1959"/>
                  </a:lnTo>
                  <a:lnTo>
                    <a:pt x="357" y="1788"/>
                  </a:lnTo>
                  <a:lnTo>
                    <a:pt x="449" y="1625"/>
                  </a:lnTo>
                  <a:lnTo>
                    <a:pt x="547" y="1465"/>
                  </a:lnTo>
                  <a:lnTo>
                    <a:pt x="654" y="1312"/>
                  </a:lnTo>
                  <a:lnTo>
                    <a:pt x="772" y="1166"/>
                  </a:lnTo>
                  <a:lnTo>
                    <a:pt x="896" y="1027"/>
                  </a:lnTo>
                  <a:lnTo>
                    <a:pt x="1027" y="895"/>
                  </a:lnTo>
                  <a:lnTo>
                    <a:pt x="1167" y="771"/>
                  </a:lnTo>
                  <a:lnTo>
                    <a:pt x="1312" y="656"/>
                  </a:lnTo>
                  <a:lnTo>
                    <a:pt x="1466" y="548"/>
                  </a:lnTo>
                  <a:lnTo>
                    <a:pt x="1624" y="448"/>
                  </a:lnTo>
                  <a:lnTo>
                    <a:pt x="1789" y="357"/>
                  </a:lnTo>
                  <a:lnTo>
                    <a:pt x="1961" y="277"/>
                  </a:lnTo>
                  <a:lnTo>
                    <a:pt x="2136" y="205"/>
                  </a:lnTo>
                  <a:lnTo>
                    <a:pt x="2316" y="144"/>
                  </a:lnTo>
                  <a:lnTo>
                    <a:pt x="2501" y="94"/>
                  </a:lnTo>
                  <a:lnTo>
                    <a:pt x="2691" y="54"/>
                  </a:lnTo>
                  <a:lnTo>
                    <a:pt x="2884" y="24"/>
                  </a:lnTo>
                  <a:lnTo>
                    <a:pt x="3080" y="6"/>
                  </a:lnTo>
                  <a:lnTo>
                    <a:pt x="32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0" name="Freeform 31"/>
          <p:cNvSpPr>
            <a:spLocks noEditPoints="1"/>
          </p:cNvSpPr>
          <p:nvPr/>
        </p:nvSpPr>
        <p:spPr bwMode="auto">
          <a:xfrm rot="821279">
            <a:off x="5882574" y="1732985"/>
            <a:ext cx="286225" cy="286051"/>
          </a:xfrm>
          <a:custGeom>
            <a:avLst/>
            <a:gdLst>
              <a:gd name="T0" fmla="*/ 4057 w 6560"/>
              <a:gd name="T1" fmla="*/ 3624 h 6556"/>
              <a:gd name="T2" fmla="*/ 4222 w 6560"/>
              <a:gd name="T3" fmla="*/ 3761 h 6556"/>
              <a:gd name="T4" fmla="*/ 4258 w 6560"/>
              <a:gd name="T5" fmla="*/ 3997 h 6556"/>
              <a:gd name="T6" fmla="*/ 4153 w 6560"/>
              <a:gd name="T7" fmla="*/ 4190 h 6556"/>
              <a:gd name="T8" fmla="*/ 3935 w 6560"/>
              <a:gd name="T9" fmla="*/ 4262 h 6556"/>
              <a:gd name="T10" fmla="*/ 2451 w 6560"/>
              <a:gd name="T11" fmla="*/ 4220 h 6556"/>
              <a:gd name="T12" fmla="*/ 2314 w 6560"/>
              <a:gd name="T13" fmla="*/ 4054 h 6556"/>
              <a:gd name="T14" fmla="*/ 2314 w 6560"/>
              <a:gd name="T15" fmla="*/ 3813 h 6556"/>
              <a:gd name="T16" fmla="*/ 2451 w 6560"/>
              <a:gd name="T17" fmla="*/ 3648 h 6556"/>
              <a:gd name="T18" fmla="*/ 2625 w 6560"/>
              <a:gd name="T19" fmla="*/ 1967 h 6556"/>
              <a:gd name="T20" fmla="*/ 3650 w 6560"/>
              <a:gd name="T21" fmla="*/ 2009 h 6556"/>
              <a:gd name="T22" fmla="*/ 3786 w 6560"/>
              <a:gd name="T23" fmla="*/ 2175 h 6556"/>
              <a:gd name="T24" fmla="*/ 3786 w 6560"/>
              <a:gd name="T25" fmla="*/ 2416 h 6556"/>
              <a:gd name="T26" fmla="*/ 3650 w 6560"/>
              <a:gd name="T27" fmla="*/ 2581 h 6556"/>
              <a:gd name="T28" fmla="*/ 2625 w 6560"/>
              <a:gd name="T29" fmla="*/ 2623 h 6556"/>
              <a:gd name="T30" fmla="*/ 2405 w 6560"/>
              <a:gd name="T31" fmla="*/ 2551 h 6556"/>
              <a:gd name="T32" fmla="*/ 2300 w 6560"/>
              <a:gd name="T33" fmla="*/ 2358 h 6556"/>
              <a:gd name="T34" fmla="*/ 2338 w 6560"/>
              <a:gd name="T35" fmla="*/ 2123 h 6556"/>
              <a:gd name="T36" fmla="*/ 2503 w 6560"/>
              <a:gd name="T37" fmla="*/ 1985 h 6556"/>
              <a:gd name="T38" fmla="*/ 2186 w 6560"/>
              <a:gd name="T39" fmla="*/ 989 h 6556"/>
              <a:gd name="T40" fmla="*/ 1793 w 6560"/>
              <a:gd name="T41" fmla="*/ 1114 h 6556"/>
              <a:gd name="T42" fmla="*/ 1498 w 6560"/>
              <a:gd name="T43" fmla="*/ 1379 h 6556"/>
              <a:gd name="T44" fmla="*/ 1334 w 6560"/>
              <a:gd name="T45" fmla="*/ 1752 h 6556"/>
              <a:gd name="T46" fmla="*/ 1318 w 6560"/>
              <a:gd name="T47" fmla="*/ 4371 h 6556"/>
              <a:gd name="T48" fmla="*/ 1444 w 6560"/>
              <a:gd name="T49" fmla="*/ 4764 h 6556"/>
              <a:gd name="T50" fmla="*/ 1709 w 6560"/>
              <a:gd name="T51" fmla="*/ 5059 h 6556"/>
              <a:gd name="T52" fmla="*/ 2080 w 6560"/>
              <a:gd name="T53" fmla="*/ 5223 h 6556"/>
              <a:gd name="T54" fmla="*/ 4374 w 6560"/>
              <a:gd name="T55" fmla="*/ 5238 h 6556"/>
              <a:gd name="T56" fmla="*/ 4767 w 6560"/>
              <a:gd name="T57" fmla="*/ 5113 h 6556"/>
              <a:gd name="T58" fmla="*/ 5062 w 6560"/>
              <a:gd name="T59" fmla="*/ 4848 h 6556"/>
              <a:gd name="T60" fmla="*/ 5226 w 6560"/>
              <a:gd name="T61" fmla="*/ 4477 h 6556"/>
              <a:gd name="T62" fmla="*/ 5244 w 6560"/>
              <a:gd name="T63" fmla="*/ 3215 h 6556"/>
              <a:gd name="T64" fmla="*/ 5138 w 6560"/>
              <a:gd name="T65" fmla="*/ 3022 h 6556"/>
              <a:gd name="T66" fmla="*/ 4921 w 6560"/>
              <a:gd name="T67" fmla="*/ 2950 h 6556"/>
              <a:gd name="T68" fmla="*/ 4701 w 6560"/>
              <a:gd name="T69" fmla="*/ 2878 h 6556"/>
              <a:gd name="T70" fmla="*/ 4597 w 6560"/>
              <a:gd name="T71" fmla="*/ 2685 h 6556"/>
              <a:gd name="T72" fmla="*/ 4569 w 6560"/>
              <a:gd name="T73" fmla="*/ 1752 h 6556"/>
              <a:gd name="T74" fmla="*/ 4406 w 6560"/>
              <a:gd name="T75" fmla="*/ 1379 h 6556"/>
              <a:gd name="T76" fmla="*/ 4111 w 6560"/>
              <a:gd name="T77" fmla="*/ 1114 h 6556"/>
              <a:gd name="T78" fmla="*/ 3718 w 6560"/>
              <a:gd name="T79" fmla="*/ 989 h 6556"/>
              <a:gd name="T80" fmla="*/ 5904 w 6560"/>
              <a:gd name="T81" fmla="*/ 0 h 6556"/>
              <a:gd name="T82" fmla="*/ 6235 w 6560"/>
              <a:gd name="T83" fmla="*/ 90 h 6556"/>
              <a:gd name="T84" fmla="*/ 6470 w 6560"/>
              <a:gd name="T85" fmla="*/ 325 h 6556"/>
              <a:gd name="T86" fmla="*/ 6560 w 6560"/>
              <a:gd name="T87" fmla="*/ 656 h 6556"/>
              <a:gd name="T88" fmla="*/ 6508 w 6560"/>
              <a:gd name="T89" fmla="*/ 6155 h 6556"/>
              <a:gd name="T90" fmla="*/ 6305 w 6560"/>
              <a:gd name="T91" fmla="*/ 6419 h 6556"/>
              <a:gd name="T92" fmla="*/ 5992 w 6560"/>
              <a:gd name="T93" fmla="*/ 6550 h 6556"/>
              <a:gd name="T94" fmla="*/ 483 w 6560"/>
              <a:gd name="T95" fmla="*/ 6532 h 6556"/>
              <a:gd name="T96" fmla="*/ 193 w 6560"/>
              <a:gd name="T97" fmla="*/ 6363 h 6556"/>
              <a:gd name="T98" fmla="*/ 24 w 6560"/>
              <a:gd name="T99" fmla="*/ 6074 h 6556"/>
              <a:gd name="T100" fmla="*/ 6 w 6560"/>
              <a:gd name="T101" fmla="*/ 568 h 6556"/>
              <a:gd name="T102" fmla="*/ 138 w 6560"/>
              <a:gd name="T103" fmla="*/ 255 h 6556"/>
              <a:gd name="T104" fmla="*/ 401 w 6560"/>
              <a:gd name="T105" fmla="*/ 52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560" h="6556">
                <a:moveTo>
                  <a:pt x="2625" y="3606"/>
                </a:moveTo>
                <a:lnTo>
                  <a:pt x="3935" y="3606"/>
                </a:lnTo>
                <a:lnTo>
                  <a:pt x="3999" y="3610"/>
                </a:lnTo>
                <a:lnTo>
                  <a:pt x="4057" y="3624"/>
                </a:lnTo>
                <a:lnTo>
                  <a:pt x="4109" y="3648"/>
                </a:lnTo>
                <a:lnTo>
                  <a:pt x="4153" y="3678"/>
                </a:lnTo>
                <a:lnTo>
                  <a:pt x="4193" y="3716"/>
                </a:lnTo>
                <a:lnTo>
                  <a:pt x="4222" y="3761"/>
                </a:lnTo>
                <a:lnTo>
                  <a:pt x="4244" y="3813"/>
                </a:lnTo>
                <a:lnTo>
                  <a:pt x="4258" y="3871"/>
                </a:lnTo>
                <a:lnTo>
                  <a:pt x="4264" y="3933"/>
                </a:lnTo>
                <a:lnTo>
                  <a:pt x="4258" y="3997"/>
                </a:lnTo>
                <a:lnTo>
                  <a:pt x="4244" y="4054"/>
                </a:lnTo>
                <a:lnTo>
                  <a:pt x="4222" y="4106"/>
                </a:lnTo>
                <a:lnTo>
                  <a:pt x="4193" y="4152"/>
                </a:lnTo>
                <a:lnTo>
                  <a:pt x="4153" y="4190"/>
                </a:lnTo>
                <a:lnTo>
                  <a:pt x="4109" y="4220"/>
                </a:lnTo>
                <a:lnTo>
                  <a:pt x="4057" y="4244"/>
                </a:lnTo>
                <a:lnTo>
                  <a:pt x="3999" y="4256"/>
                </a:lnTo>
                <a:lnTo>
                  <a:pt x="3935" y="4262"/>
                </a:lnTo>
                <a:lnTo>
                  <a:pt x="2625" y="4262"/>
                </a:lnTo>
                <a:lnTo>
                  <a:pt x="2561" y="4256"/>
                </a:lnTo>
                <a:lnTo>
                  <a:pt x="2503" y="4244"/>
                </a:lnTo>
                <a:lnTo>
                  <a:pt x="2451" y="4220"/>
                </a:lnTo>
                <a:lnTo>
                  <a:pt x="2405" y="4190"/>
                </a:lnTo>
                <a:lnTo>
                  <a:pt x="2368" y="4152"/>
                </a:lnTo>
                <a:lnTo>
                  <a:pt x="2338" y="4106"/>
                </a:lnTo>
                <a:lnTo>
                  <a:pt x="2314" y="4054"/>
                </a:lnTo>
                <a:lnTo>
                  <a:pt x="2300" y="3997"/>
                </a:lnTo>
                <a:lnTo>
                  <a:pt x="2296" y="3933"/>
                </a:lnTo>
                <a:lnTo>
                  <a:pt x="2300" y="3871"/>
                </a:lnTo>
                <a:lnTo>
                  <a:pt x="2314" y="3813"/>
                </a:lnTo>
                <a:lnTo>
                  <a:pt x="2338" y="3761"/>
                </a:lnTo>
                <a:lnTo>
                  <a:pt x="2368" y="3716"/>
                </a:lnTo>
                <a:lnTo>
                  <a:pt x="2405" y="3678"/>
                </a:lnTo>
                <a:lnTo>
                  <a:pt x="2451" y="3648"/>
                </a:lnTo>
                <a:lnTo>
                  <a:pt x="2503" y="3624"/>
                </a:lnTo>
                <a:lnTo>
                  <a:pt x="2561" y="3610"/>
                </a:lnTo>
                <a:lnTo>
                  <a:pt x="2625" y="3606"/>
                </a:lnTo>
                <a:close/>
                <a:moveTo>
                  <a:pt x="2625" y="1967"/>
                </a:moveTo>
                <a:lnTo>
                  <a:pt x="3476" y="1967"/>
                </a:lnTo>
                <a:lnTo>
                  <a:pt x="3540" y="1971"/>
                </a:lnTo>
                <a:lnTo>
                  <a:pt x="3598" y="1985"/>
                </a:lnTo>
                <a:lnTo>
                  <a:pt x="3650" y="2009"/>
                </a:lnTo>
                <a:lnTo>
                  <a:pt x="3694" y="2039"/>
                </a:lnTo>
                <a:lnTo>
                  <a:pt x="3732" y="2077"/>
                </a:lnTo>
                <a:lnTo>
                  <a:pt x="3764" y="2123"/>
                </a:lnTo>
                <a:lnTo>
                  <a:pt x="3786" y="2175"/>
                </a:lnTo>
                <a:lnTo>
                  <a:pt x="3800" y="2233"/>
                </a:lnTo>
                <a:lnTo>
                  <a:pt x="3804" y="2294"/>
                </a:lnTo>
                <a:lnTo>
                  <a:pt x="3800" y="2358"/>
                </a:lnTo>
                <a:lnTo>
                  <a:pt x="3786" y="2416"/>
                </a:lnTo>
                <a:lnTo>
                  <a:pt x="3764" y="2468"/>
                </a:lnTo>
                <a:lnTo>
                  <a:pt x="3732" y="2512"/>
                </a:lnTo>
                <a:lnTo>
                  <a:pt x="3694" y="2551"/>
                </a:lnTo>
                <a:lnTo>
                  <a:pt x="3650" y="2581"/>
                </a:lnTo>
                <a:lnTo>
                  <a:pt x="3598" y="2603"/>
                </a:lnTo>
                <a:lnTo>
                  <a:pt x="3540" y="2617"/>
                </a:lnTo>
                <a:lnTo>
                  <a:pt x="3476" y="2623"/>
                </a:lnTo>
                <a:lnTo>
                  <a:pt x="2625" y="2623"/>
                </a:lnTo>
                <a:lnTo>
                  <a:pt x="2561" y="2617"/>
                </a:lnTo>
                <a:lnTo>
                  <a:pt x="2503" y="2603"/>
                </a:lnTo>
                <a:lnTo>
                  <a:pt x="2451" y="2581"/>
                </a:lnTo>
                <a:lnTo>
                  <a:pt x="2405" y="2551"/>
                </a:lnTo>
                <a:lnTo>
                  <a:pt x="2368" y="2512"/>
                </a:lnTo>
                <a:lnTo>
                  <a:pt x="2338" y="2468"/>
                </a:lnTo>
                <a:lnTo>
                  <a:pt x="2314" y="2416"/>
                </a:lnTo>
                <a:lnTo>
                  <a:pt x="2300" y="2358"/>
                </a:lnTo>
                <a:lnTo>
                  <a:pt x="2296" y="2294"/>
                </a:lnTo>
                <a:lnTo>
                  <a:pt x="2300" y="2233"/>
                </a:lnTo>
                <a:lnTo>
                  <a:pt x="2314" y="2175"/>
                </a:lnTo>
                <a:lnTo>
                  <a:pt x="2338" y="2123"/>
                </a:lnTo>
                <a:lnTo>
                  <a:pt x="2368" y="2077"/>
                </a:lnTo>
                <a:lnTo>
                  <a:pt x="2405" y="2039"/>
                </a:lnTo>
                <a:lnTo>
                  <a:pt x="2451" y="2009"/>
                </a:lnTo>
                <a:lnTo>
                  <a:pt x="2503" y="1985"/>
                </a:lnTo>
                <a:lnTo>
                  <a:pt x="2561" y="1971"/>
                </a:lnTo>
                <a:lnTo>
                  <a:pt x="2625" y="1967"/>
                </a:lnTo>
                <a:close/>
                <a:moveTo>
                  <a:pt x="2296" y="985"/>
                </a:moveTo>
                <a:lnTo>
                  <a:pt x="2186" y="989"/>
                </a:lnTo>
                <a:lnTo>
                  <a:pt x="2080" y="1007"/>
                </a:lnTo>
                <a:lnTo>
                  <a:pt x="1979" y="1033"/>
                </a:lnTo>
                <a:lnTo>
                  <a:pt x="1883" y="1068"/>
                </a:lnTo>
                <a:lnTo>
                  <a:pt x="1793" y="1114"/>
                </a:lnTo>
                <a:lnTo>
                  <a:pt x="1709" y="1170"/>
                </a:lnTo>
                <a:lnTo>
                  <a:pt x="1632" y="1232"/>
                </a:lnTo>
                <a:lnTo>
                  <a:pt x="1560" y="1302"/>
                </a:lnTo>
                <a:lnTo>
                  <a:pt x="1498" y="1379"/>
                </a:lnTo>
                <a:lnTo>
                  <a:pt x="1444" y="1465"/>
                </a:lnTo>
                <a:lnTo>
                  <a:pt x="1398" y="1555"/>
                </a:lnTo>
                <a:lnTo>
                  <a:pt x="1360" y="1650"/>
                </a:lnTo>
                <a:lnTo>
                  <a:pt x="1334" y="1752"/>
                </a:lnTo>
                <a:lnTo>
                  <a:pt x="1318" y="1858"/>
                </a:lnTo>
                <a:lnTo>
                  <a:pt x="1312" y="1967"/>
                </a:lnTo>
                <a:lnTo>
                  <a:pt x="1312" y="4262"/>
                </a:lnTo>
                <a:lnTo>
                  <a:pt x="1318" y="4371"/>
                </a:lnTo>
                <a:lnTo>
                  <a:pt x="1334" y="4477"/>
                </a:lnTo>
                <a:lnTo>
                  <a:pt x="1360" y="4579"/>
                </a:lnTo>
                <a:lnTo>
                  <a:pt x="1398" y="4674"/>
                </a:lnTo>
                <a:lnTo>
                  <a:pt x="1444" y="4764"/>
                </a:lnTo>
                <a:lnTo>
                  <a:pt x="1498" y="4848"/>
                </a:lnTo>
                <a:lnTo>
                  <a:pt x="1560" y="4926"/>
                </a:lnTo>
                <a:lnTo>
                  <a:pt x="1632" y="4997"/>
                </a:lnTo>
                <a:lnTo>
                  <a:pt x="1709" y="5059"/>
                </a:lnTo>
                <a:lnTo>
                  <a:pt x="1793" y="5113"/>
                </a:lnTo>
                <a:lnTo>
                  <a:pt x="1883" y="5159"/>
                </a:lnTo>
                <a:lnTo>
                  <a:pt x="1979" y="5197"/>
                </a:lnTo>
                <a:lnTo>
                  <a:pt x="2080" y="5223"/>
                </a:lnTo>
                <a:lnTo>
                  <a:pt x="2186" y="5238"/>
                </a:lnTo>
                <a:lnTo>
                  <a:pt x="2296" y="5244"/>
                </a:lnTo>
                <a:lnTo>
                  <a:pt x="4264" y="5244"/>
                </a:lnTo>
                <a:lnTo>
                  <a:pt x="4374" y="5238"/>
                </a:lnTo>
                <a:lnTo>
                  <a:pt x="4480" y="5223"/>
                </a:lnTo>
                <a:lnTo>
                  <a:pt x="4579" y="5197"/>
                </a:lnTo>
                <a:lnTo>
                  <a:pt x="4675" y="5159"/>
                </a:lnTo>
                <a:lnTo>
                  <a:pt x="4767" y="5113"/>
                </a:lnTo>
                <a:lnTo>
                  <a:pt x="4851" y="5059"/>
                </a:lnTo>
                <a:lnTo>
                  <a:pt x="4928" y="4997"/>
                </a:lnTo>
                <a:lnTo>
                  <a:pt x="4998" y="4926"/>
                </a:lnTo>
                <a:lnTo>
                  <a:pt x="5062" y="4848"/>
                </a:lnTo>
                <a:lnTo>
                  <a:pt x="5116" y="4764"/>
                </a:lnTo>
                <a:lnTo>
                  <a:pt x="5162" y="4674"/>
                </a:lnTo>
                <a:lnTo>
                  <a:pt x="5200" y="4579"/>
                </a:lnTo>
                <a:lnTo>
                  <a:pt x="5226" y="4477"/>
                </a:lnTo>
                <a:lnTo>
                  <a:pt x="5242" y="4371"/>
                </a:lnTo>
                <a:lnTo>
                  <a:pt x="5248" y="4262"/>
                </a:lnTo>
                <a:lnTo>
                  <a:pt x="5248" y="3279"/>
                </a:lnTo>
                <a:lnTo>
                  <a:pt x="5244" y="3215"/>
                </a:lnTo>
                <a:lnTo>
                  <a:pt x="5230" y="3157"/>
                </a:lnTo>
                <a:lnTo>
                  <a:pt x="5206" y="3106"/>
                </a:lnTo>
                <a:lnTo>
                  <a:pt x="5176" y="3060"/>
                </a:lnTo>
                <a:lnTo>
                  <a:pt x="5138" y="3022"/>
                </a:lnTo>
                <a:lnTo>
                  <a:pt x="5092" y="2992"/>
                </a:lnTo>
                <a:lnTo>
                  <a:pt x="5040" y="2970"/>
                </a:lnTo>
                <a:lnTo>
                  <a:pt x="4982" y="2956"/>
                </a:lnTo>
                <a:lnTo>
                  <a:pt x="4921" y="2950"/>
                </a:lnTo>
                <a:lnTo>
                  <a:pt x="4857" y="2946"/>
                </a:lnTo>
                <a:lnTo>
                  <a:pt x="4799" y="2932"/>
                </a:lnTo>
                <a:lnTo>
                  <a:pt x="4747" y="2908"/>
                </a:lnTo>
                <a:lnTo>
                  <a:pt x="4701" y="2878"/>
                </a:lnTo>
                <a:lnTo>
                  <a:pt x="4663" y="2840"/>
                </a:lnTo>
                <a:lnTo>
                  <a:pt x="4633" y="2795"/>
                </a:lnTo>
                <a:lnTo>
                  <a:pt x="4611" y="2743"/>
                </a:lnTo>
                <a:lnTo>
                  <a:pt x="4597" y="2685"/>
                </a:lnTo>
                <a:lnTo>
                  <a:pt x="4591" y="2623"/>
                </a:lnTo>
                <a:lnTo>
                  <a:pt x="4591" y="1967"/>
                </a:lnTo>
                <a:lnTo>
                  <a:pt x="4585" y="1858"/>
                </a:lnTo>
                <a:lnTo>
                  <a:pt x="4569" y="1752"/>
                </a:lnTo>
                <a:lnTo>
                  <a:pt x="4544" y="1650"/>
                </a:lnTo>
                <a:lnTo>
                  <a:pt x="4506" y="1555"/>
                </a:lnTo>
                <a:lnTo>
                  <a:pt x="4460" y="1465"/>
                </a:lnTo>
                <a:lnTo>
                  <a:pt x="4406" y="1379"/>
                </a:lnTo>
                <a:lnTo>
                  <a:pt x="4344" y="1302"/>
                </a:lnTo>
                <a:lnTo>
                  <a:pt x="4272" y="1232"/>
                </a:lnTo>
                <a:lnTo>
                  <a:pt x="4195" y="1170"/>
                </a:lnTo>
                <a:lnTo>
                  <a:pt x="4111" y="1114"/>
                </a:lnTo>
                <a:lnTo>
                  <a:pt x="4021" y="1068"/>
                </a:lnTo>
                <a:lnTo>
                  <a:pt x="3923" y="1033"/>
                </a:lnTo>
                <a:lnTo>
                  <a:pt x="3824" y="1007"/>
                </a:lnTo>
                <a:lnTo>
                  <a:pt x="3718" y="989"/>
                </a:lnTo>
                <a:lnTo>
                  <a:pt x="3608" y="985"/>
                </a:lnTo>
                <a:lnTo>
                  <a:pt x="2296" y="985"/>
                </a:lnTo>
                <a:close/>
                <a:moveTo>
                  <a:pt x="656" y="0"/>
                </a:moveTo>
                <a:lnTo>
                  <a:pt x="5904" y="0"/>
                </a:lnTo>
                <a:lnTo>
                  <a:pt x="5992" y="6"/>
                </a:lnTo>
                <a:lnTo>
                  <a:pt x="6077" y="24"/>
                </a:lnTo>
                <a:lnTo>
                  <a:pt x="6159" y="52"/>
                </a:lnTo>
                <a:lnTo>
                  <a:pt x="6235" y="90"/>
                </a:lnTo>
                <a:lnTo>
                  <a:pt x="6305" y="138"/>
                </a:lnTo>
                <a:lnTo>
                  <a:pt x="6367" y="193"/>
                </a:lnTo>
                <a:lnTo>
                  <a:pt x="6422" y="255"/>
                </a:lnTo>
                <a:lnTo>
                  <a:pt x="6470" y="325"/>
                </a:lnTo>
                <a:lnTo>
                  <a:pt x="6508" y="401"/>
                </a:lnTo>
                <a:lnTo>
                  <a:pt x="6536" y="482"/>
                </a:lnTo>
                <a:lnTo>
                  <a:pt x="6554" y="568"/>
                </a:lnTo>
                <a:lnTo>
                  <a:pt x="6560" y="656"/>
                </a:lnTo>
                <a:lnTo>
                  <a:pt x="6560" y="5900"/>
                </a:lnTo>
                <a:lnTo>
                  <a:pt x="6554" y="5990"/>
                </a:lnTo>
                <a:lnTo>
                  <a:pt x="6536" y="6074"/>
                </a:lnTo>
                <a:lnTo>
                  <a:pt x="6508" y="6155"/>
                </a:lnTo>
                <a:lnTo>
                  <a:pt x="6470" y="6231"/>
                </a:lnTo>
                <a:lnTo>
                  <a:pt x="6422" y="6301"/>
                </a:lnTo>
                <a:lnTo>
                  <a:pt x="6367" y="6363"/>
                </a:lnTo>
                <a:lnTo>
                  <a:pt x="6305" y="6419"/>
                </a:lnTo>
                <a:lnTo>
                  <a:pt x="6235" y="6466"/>
                </a:lnTo>
                <a:lnTo>
                  <a:pt x="6159" y="6504"/>
                </a:lnTo>
                <a:lnTo>
                  <a:pt x="6077" y="6532"/>
                </a:lnTo>
                <a:lnTo>
                  <a:pt x="5992" y="6550"/>
                </a:lnTo>
                <a:lnTo>
                  <a:pt x="5904" y="6556"/>
                </a:lnTo>
                <a:lnTo>
                  <a:pt x="656" y="6556"/>
                </a:lnTo>
                <a:lnTo>
                  <a:pt x="566" y="6550"/>
                </a:lnTo>
                <a:lnTo>
                  <a:pt x="483" y="6532"/>
                </a:lnTo>
                <a:lnTo>
                  <a:pt x="401" y="6504"/>
                </a:lnTo>
                <a:lnTo>
                  <a:pt x="325" y="6466"/>
                </a:lnTo>
                <a:lnTo>
                  <a:pt x="255" y="6419"/>
                </a:lnTo>
                <a:lnTo>
                  <a:pt x="193" y="6363"/>
                </a:lnTo>
                <a:lnTo>
                  <a:pt x="138" y="6301"/>
                </a:lnTo>
                <a:lnTo>
                  <a:pt x="90" y="6231"/>
                </a:lnTo>
                <a:lnTo>
                  <a:pt x="52" y="6155"/>
                </a:lnTo>
                <a:lnTo>
                  <a:pt x="24" y="6074"/>
                </a:lnTo>
                <a:lnTo>
                  <a:pt x="6" y="5990"/>
                </a:lnTo>
                <a:lnTo>
                  <a:pt x="0" y="5900"/>
                </a:lnTo>
                <a:lnTo>
                  <a:pt x="0" y="656"/>
                </a:lnTo>
                <a:lnTo>
                  <a:pt x="6" y="568"/>
                </a:lnTo>
                <a:lnTo>
                  <a:pt x="24" y="482"/>
                </a:lnTo>
                <a:lnTo>
                  <a:pt x="52" y="401"/>
                </a:lnTo>
                <a:lnTo>
                  <a:pt x="90" y="325"/>
                </a:lnTo>
                <a:lnTo>
                  <a:pt x="138" y="255"/>
                </a:lnTo>
                <a:lnTo>
                  <a:pt x="193" y="193"/>
                </a:lnTo>
                <a:lnTo>
                  <a:pt x="255" y="138"/>
                </a:lnTo>
                <a:lnTo>
                  <a:pt x="325" y="90"/>
                </a:lnTo>
                <a:lnTo>
                  <a:pt x="401" y="52"/>
                </a:lnTo>
                <a:lnTo>
                  <a:pt x="483" y="24"/>
                </a:lnTo>
                <a:lnTo>
                  <a:pt x="566" y="6"/>
                </a:lnTo>
                <a:lnTo>
                  <a:pt x="65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IN" dirty="0"/>
              <a:t>     </a:t>
            </a:r>
          </a:p>
        </p:txBody>
      </p:sp>
      <p:grpSp>
        <p:nvGrpSpPr>
          <p:cNvPr id="51" name="Group 50"/>
          <p:cNvGrpSpPr/>
          <p:nvPr/>
        </p:nvGrpSpPr>
        <p:grpSpPr>
          <a:xfrm rot="882485">
            <a:off x="5894992" y="3271005"/>
            <a:ext cx="377264" cy="306066"/>
            <a:chOff x="-5238750" y="4860926"/>
            <a:chExt cx="5207000" cy="4224338"/>
          </a:xfrm>
          <a:solidFill>
            <a:schemeClr val="bg1"/>
          </a:solidFill>
        </p:grpSpPr>
        <p:sp>
          <p:nvSpPr>
            <p:cNvPr id="52" name="Freeform 58"/>
            <p:cNvSpPr>
              <a:spLocks noEditPoints="1"/>
            </p:cNvSpPr>
            <p:nvPr/>
          </p:nvSpPr>
          <p:spPr bwMode="auto">
            <a:xfrm>
              <a:off x="-5238750" y="4860926"/>
              <a:ext cx="5207000" cy="4224338"/>
            </a:xfrm>
            <a:custGeom>
              <a:avLst/>
              <a:gdLst>
                <a:gd name="T0" fmla="*/ 410 w 6560"/>
                <a:gd name="T1" fmla="*/ 4504 h 5322"/>
                <a:gd name="T2" fmla="*/ 410 w 6560"/>
                <a:gd name="T3" fmla="*/ 4518 h 5322"/>
                <a:gd name="T4" fmla="*/ 414 w 6560"/>
                <a:gd name="T5" fmla="*/ 4555 h 5322"/>
                <a:gd name="T6" fmla="*/ 426 w 6560"/>
                <a:gd name="T7" fmla="*/ 4609 h 5322"/>
                <a:gd name="T8" fmla="*/ 446 w 6560"/>
                <a:gd name="T9" fmla="*/ 4674 h 5322"/>
                <a:gd name="T10" fmla="*/ 480 w 6560"/>
                <a:gd name="T11" fmla="*/ 4742 h 5322"/>
                <a:gd name="T12" fmla="*/ 531 w 6560"/>
                <a:gd name="T13" fmla="*/ 4808 h 5322"/>
                <a:gd name="T14" fmla="*/ 603 w 6560"/>
                <a:gd name="T15" fmla="*/ 4861 h 5322"/>
                <a:gd name="T16" fmla="*/ 698 w 6560"/>
                <a:gd name="T17" fmla="*/ 4899 h 5322"/>
                <a:gd name="T18" fmla="*/ 820 w 6560"/>
                <a:gd name="T19" fmla="*/ 4913 h 5322"/>
                <a:gd name="T20" fmla="*/ 5436 w 6560"/>
                <a:gd name="T21" fmla="*/ 4871 h 5322"/>
                <a:gd name="T22" fmla="*/ 5380 w 6560"/>
                <a:gd name="T23" fmla="*/ 4774 h 5322"/>
                <a:gd name="T24" fmla="*/ 5342 w 6560"/>
                <a:gd name="T25" fmla="*/ 4651 h 5322"/>
                <a:gd name="T26" fmla="*/ 5330 w 6560"/>
                <a:gd name="T27" fmla="*/ 4504 h 5322"/>
                <a:gd name="T28" fmla="*/ 410 w 6560"/>
                <a:gd name="T29" fmla="*/ 411 h 5322"/>
                <a:gd name="T30" fmla="*/ 5740 w 6560"/>
                <a:gd name="T31" fmla="*/ 0 h 5322"/>
                <a:gd name="T32" fmla="*/ 6560 w 6560"/>
                <a:gd name="T33" fmla="*/ 820 h 5322"/>
                <a:gd name="T34" fmla="*/ 6556 w 6560"/>
                <a:gd name="T35" fmla="*/ 4601 h 5322"/>
                <a:gd name="T36" fmla="*/ 6534 w 6560"/>
                <a:gd name="T37" fmla="*/ 4770 h 5322"/>
                <a:gd name="T38" fmla="*/ 6490 w 6560"/>
                <a:gd name="T39" fmla="*/ 4911 h 5322"/>
                <a:gd name="T40" fmla="*/ 6433 w 6560"/>
                <a:gd name="T41" fmla="*/ 5026 h 5322"/>
                <a:gd name="T42" fmla="*/ 6365 w 6560"/>
                <a:gd name="T43" fmla="*/ 5117 h 5322"/>
                <a:gd name="T44" fmla="*/ 6291 w 6560"/>
                <a:gd name="T45" fmla="*/ 5187 h 5322"/>
                <a:gd name="T46" fmla="*/ 6214 w 6560"/>
                <a:gd name="T47" fmla="*/ 5239 h 5322"/>
                <a:gd name="T48" fmla="*/ 6138 w 6560"/>
                <a:gd name="T49" fmla="*/ 5276 h 5322"/>
                <a:gd name="T50" fmla="*/ 6071 w 6560"/>
                <a:gd name="T51" fmla="*/ 5300 h 5322"/>
                <a:gd name="T52" fmla="*/ 6013 w 6560"/>
                <a:gd name="T53" fmla="*/ 5314 h 5322"/>
                <a:gd name="T54" fmla="*/ 5971 w 6560"/>
                <a:gd name="T55" fmla="*/ 5320 h 5322"/>
                <a:gd name="T56" fmla="*/ 5947 w 6560"/>
                <a:gd name="T57" fmla="*/ 5322 h 5322"/>
                <a:gd name="T58" fmla="*/ 820 w 6560"/>
                <a:gd name="T59" fmla="*/ 5322 h 5322"/>
                <a:gd name="T60" fmla="*/ 639 w 6560"/>
                <a:gd name="T61" fmla="*/ 5308 h 5322"/>
                <a:gd name="T62" fmla="*/ 485 w 6560"/>
                <a:gd name="T63" fmla="*/ 5266 h 5322"/>
                <a:gd name="T64" fmla="*/ 360 w 6560"/>
                <a:gd name="T65" fmla="*/ 5203 h 5322"/>
                <a:gd name="T66" fmla="*/ 259 w 6560"/>
                <a:gd name="T67" fmla="*/ 5125 h 5322"/>
                <a:gd name="T68" fmla="*/ 177 w 6560"/>
                <a:gd name="T69" fmla="*/ 5034 h 5322"/>
                <a:gd name="T70" fmla="*/ 115 w 6560"/>
                <a:gd name="T71" fmla="*/ 4937 h 5322"/>
                <a:gd name="T72" fmla="*/ 70 w 6560"/>
                <a:gd name="T73" fmla="*/ 4839 h 5322"/>
                <a:gd name="T74" fmla="*/ 38 w 6560"/>
                <a:gd name="T75" fmla="*/ 4746 h 5322"/>
                <a:gd name="T76" fmla="*/ 18 w 6560"/>
                <a:gd name="T77" fmla="*/ 4661 h 5322"/>
                <a:gd name="T78" fmla="*/ 6 w 6560"/>
                <a:gd name="T79" fmla="*/ 4589 h 5322"/>
                <a:gd name="T80" fmla="*/ 2 w 6560"/>
                <a:gd name="T81" fmla="*/ 4535 h 5322"/>
                <a:gd name="T82" fmla="*/ 0 w 6560"/>
                <a:gd name="T83" fmla="*/ 4508 h 5322"/>
                <a:gd name="T84" fmla="*/ 0 w 6560"/>
                <a:gd name="T85" fmla="*/ 0 h 5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560" h="5322">
                  <a:moveTo>
                    <a:pt x="410" y="411"/>
                  </a:moveTo>
                  <a:lnTo>
                    <a:pt x="410" y="4504"/>
                  </a:lnTo>
                  <a:lnTo>
                    <a:pt x="410" y="4508"/>
                  </a:lnTo>
                  <a:lnTo>
                    <a:pt x="410" y="4518"/>
                  </a:lnTo>
                  <a:lnTo>
                    <a:pt x="412" y="4533"/>
                  </a:lnTo>
                  <a:lnTo>
                    <a:pt x="414" y="4555"/>
                  </a:lnTo>
                  <a:lnTo>
                    <a:pt x="418" y="4581"/>
                  </a:lnTo>
                  <a:lnTo>
                    <a:pt x="426" y="4609"/>
                  </a:lnTo>
                  <a:lnTo>
                    <a:pt x="434" y="4641"/>
                  </a:lnTo>
                  <a:lnTo>
                    <a:pt x="446" y="4674"/>
                  </a:lnTo>
                  <a:lnTo>
                    <a:pt x="462" y="4708"/>
                  </a:lnTo>
                  <a:lnTo>
                    <a:pt x="480" y="4742"/>
                  </a:lnTo>
                  <a:lnTo>
                    <a:pt x="503" y="4776"/>
                  </a:lnTo>
                  <a:lnTo>
                    <a:pt x="531" y="4808"/>
                  </a:lnTo>
                  <a:lnTo>
                    <a:pt x="565" y="4835"/>
                  </a:lnTo>
                  <a:lnTo>
                    <a:pt x="603" y="4861"/>
                  </a:lnTo>
                  <a:lnTo>
                    <a:pt x="647" y="4883"/>
                  </a:lnTo>
                  <a:lnTo>
                    <a:pt x="698" y="4899"/>
                  </a:lnTo>
                  <a:lnTo>
                    <a:pt x="756" y="4909"/>
                  </a:lnTo>
                  <a:lnTo>
                    <a:pt x="820" y="4913"/>
                  </a:lnTo>
                  <a:lnTo>
                    <a:pt x="5468" y="4913"/>
                  </a:lnTo>
                  <a:lnTo>
                    <a:pt x="5436" y="4871"/>
                  </a:lnTo>
                  <a:lnTo>
                    <a:pt x="5406" y="4825"/>
                  </a:lnTo>
                  <a:lnTo>
                    <a:pt x="5380" y="4774"/>
                  </a:lnTo>
                  <a:lnTo>
                    <a:pt x="5358" y="4716"/>
                  </a:lnTo>
                  <a:lnTo>
                    <a:pt x="5342" y="4651"/>
                  </a:lnTo>
                  <a:lnTo>
                    <a:pt x="5332" y="4581"/>
                  </a:lnTo>
                  <a:lnTo>
                    <a:pt x="5330" y="4504"/>
                  </a:lnTo>
                  <a:lnTo>
                    <a:pt x="5330" y="411"/>
                  </a:lnTo>
                  <a:lnTo>
                    <a:pt x="410" y="411"/>
                  </a:lnTo>
                  <a:close/>
                  <a:moveTo>
                    <a:pt x="0" y="0"/>
                  </a:moveTo>
                  <a:lnTo>
                    <a:pt x="5740" y="0"/>
                  </a:lnTo>
                  <a:lnTo>
                    <a:pt x="5740" y="820"/>
                  </a:lnTo>
                  <a:lnTo>
                    <a:pt x="6560" y="820"/>
                  </a:lnTo>
                  <a:lnTo>
                    <a:pt x="6560" y="4504"/>
                  </a:lnTo>
                  <a:lnTo>
                    <a:pt x="6556" y="4601"/>
                  </a:lnTo>
                  <a:lnTo>
                    <a:pt x="6548" y="4688"/>
                  </a:lnTo>
                  <a:lnTo>
                    <a:pt x="6534" y="4770"/>
                  </a:lnTo>
                  <a:lnTo>
                    <a:pt x="6514" y="4843"/>
                  </a:lnTo>
                  <a:lnTo>
                    <a:pt x="6490" y="4911"/>
                  </a:lnTo>
                  <a:lnTo>
                    <a:pt x="6465" y="4972"/>
                  </a:lnTo>
                  <a:lnTo>
                    <a:pt x="6433" y="5026"/>
                  </a:lnTo>
                  <a:lnTo>
                    <a:pt x="6401" y="5074"/>
                  </a:lnTo>
                  <a:lnTo>
                    <a:pt x="6365" y="5117"/>
                  </a:lnTo>
                  <a:lnTo>
                    <a:pt x="6329" y="5155"/>
                  </a:lnTo>
                  <a:lnTo>
                    <a:pt x="6291" y="5187"/>
                  </a:lnTo>
                  <a:lnTo>
                    <a:pt x="6252" y="5215"/>
                  </a:lnTo>
                  <a:lnTo>
                    <a:pt x="6214" y="5239"/>
                  </a:lnTo>
                  <a:lnTo>
                    <a:pt x="6176" y="5259"/>
                  </a:lnTo>
                  <a:lnTo>
                    <a:pt x="6138" y="5276"/>
                  </a:lnTo>
                  <a:lnTo>
                    <a:pt x="6104" y="5288"/>
                  </a:lnTo>
                  <a:lnTo>
                    <a:pt x="6071" y="5300"/>
                  </a:lnTo>
                  <a:lnTo>
                    <a:pt x="6041" y="5308"/>
                  </a:lnTo>
                  <a:lnTo>
                    <a:pt x="6013" y="5314"/>
                  </a:lnTo>
                  <a:lnTo>
                    <a:pt x="5991" y="5318"/>
                  </a:lnTo>
                  <a:lnTo>
                    <a:pt x="5971" y="5320"/>
                  </a:lnTo>
                  <a:lnTo>
                    <a:pt x="5957" y="5322"/>
                  </a:lnTo>
                  <a:lnTo>
                    <a:pt x="5947" y="5322"/>
                  </a:lnTo>
                  <a:lnTo>
                    <a:pt x="5945" y="5322"/>
                  </a:lnTo>
                  <a:lnTo>
                    <a:pt x="820" y="5322"/>
                  </a:lnTo>
                  <a:lnTo>
                    <a:pt x="726" y="5318"/>
                  </a:lnTo>
                  <a:lnTo>
                    <a:pt x="639" y="5308"/>
                  </a:lnTo>
                  <a:lnTo>
                    <a:pt x="559" y="5290"/>
                  </a:lnTo>
                  <a:lnTo>
                    <a:pt x="485" y="5266"/>
                  </a:lnTo>
                  <a:lnTo>
                    <a:pt x="420" y="5237"/>
                  </a:lnTo>
                  <a:lnTo>
                    <a:pt x="360" y="5203"/>
                  </a:lnTo>
                  <a:lnTo>
                    <a:pt x="306" y="5165"/>
                  </a:lnTo>
                  <a:lnTo>
                    <a:pt x="259" y="5125"/>
                  </a:lnTo>
                  <a:lnTo>
                    <a:pt x="215" y="5080"/>
                  </a:lnTo>
                  <a:lnTo>
                    <a:pt x="177" y="5034"/>
                  </a:lnTo>
                  <a:lnTo>
                    <a:pt x="143" y="4986"/>
                  </a:lnTo>
                  <a:lnTo>
                    <a:pt x="115" y="4937"/>
                  </a:lnTo>
                  <a:lnTo>
                    <a:pt x="92" y="4889"/>
                  </a:lnTo>
                  <a:lnTo>
                    <a:pt x="70" y="4839"/>
                  </a:lnTo>
                  <a:lnTo>
                    <a:pt x="52" y="4792"/>
                  </a:lnTo>
                  <a:lnTo>
                    <a:pt x="38" y="4746"/>
                  </a:lnTo>
                  <a:lnTo>
                    <a:pt x="28" y="4702"/>
                  </a:lnTo>
                  <a:lnTo>
                    <a:pt x="18" y="4661"/>
                  </a:lnTo>
                  <a:lnTo>
                    <a:pt x="12" y="4623"/>
                  </a:lnTo>
                  <a:lnTo>
                    <a:pt x="6" y="4589"/>
                  </a:lnTo>
                  <a:lnTo>
                    <a:pt x="4" y="4559"/>
                  </a:lnTo>
                  <a:lnTo>
                    <a:pt x="2" y="4535"/>
                  </a:lnTo>
                  <a:lnTo>
                    <a:pt x="0" y="4520"/>
                  </a:lnTo>
                  <a:lnTo>
                    <a:pt x="0" y="4508"/>
                  </a:lnTo>
                  <a:lnTo>
                    <a:pt x="0" y="450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Rectangle 59"/>
            <p:cNvSpPr>
              <a:spLocks noChangeArrowheads="1"/>
            </p:cNvSpPr>
            <p:nvPr/>
          </p:nvSpPr>
          <p:spPr bwMode="auto">
            <a:xfrm>
              <a:off x="-4587875" y="5837238"/>
              <a:ext cx="3254375" cy="32385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Rectangle 60"/>
            <p:cNvSpPr>
              <a:spLocks noChangeArrowheads="1"/>
            </p:cNvSpPr>
            <p:nvPr/>
          </p:nvSpPr>
          <p:spPr bwMode="auto">
            <a:xfrm>
              <a:off x="-2798763" y="7786688"/>
              <a:ext cx="1139825" cy="32385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Rectangle 61"/>
            <p:cNvSpPr>
              <a:spLocks noChangeArrowheads="1"/>
            </p:cNvSpPr>
            <p:nvPr/>
          </p:nvSpPr>
          <p:spPr bwMode="auto">
            <a:xfrm>
              <a:off x="-2798763" y="7135813"/>
              <a:ext cx="1465263" cy="32543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Rectangle 62"/>
            <p:cNvSpPr>
              <a:spLocks noChangeArrowheads="1"/>
            </p:cNvSpPr>
            <p:nvPr/>
          </p:nvSpPr>
          <p:spPr bwMode="auto">
            <a:xfrm>
              <a:off x="-2798763" y="6486526"/>
              <a:ext cx="1465263" cy="32543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Rectangle 63"/>
            <p:cNvSpPr>
              <a:spLocks noChangeArrowheads="1"/>
            </p:cNvSpPr>
            <p:nvPr/>
          </p:nvSpPr>
          <p:spPr bwMode="auto">
            <a:xfrm>
              <a:off x="-4587875" y="6486526"/>
              <a:ext cx="1463675" cy="16240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9" name="Freeform 36"/>
          <p:cNvSpPr>
            <a:spLocks noEditPoints="1"/>
          </p:cNvSpPr>
          <p:nvPr/>
        </p:nvSpPr>
        <p:spPr bwMode="auto">
          <a:xfrm rot="964853">
            <a:off x="6690745" y="2014333"/>
            <a:ext cx="287424" cy="241506"/>
          </a:xfrm>
          <a:custGeom>
            <a:avLst/>
            <a:gdLst>
              <a:gd name="T0" fmla="*/ 4188 w 6560"/>
              <a:gd name="T1" fmla="*/ 3064 h 5512"/>
              <a:gd name="T2" fmla="*/ 4718 w 6560"/>
              <a:gd name="T3" fmla="*/ 3465 h 5512"/>
              <a:gd name="T4" fmla="*/ 4962 w 6560"/>
              <a:gd name="T5" fmla="*/ 4091 h 5512"/>
              <a:gd name="T6" fmla="*/ 4865 w 6560"/>
              <a:gd name="T7" fmla="*/ 5254 h 5512"/>
              <a:gd name="T8" fmla="*/ 4537 w 6560"/>
              <a:gd name="T9" fmla="*/ 5371 h 5512"/>
              <a:gd name="T10" fmla="*/ 3878 w 6560"/>
              <a:gd name="T11" fmla="*/ 5492 h 5512"/>
              <a:gd name="T12" fmla="*/ 2991 w 6560"/>
              <a:gd name="T13" fmla="*/ 5492 h 5512"/>
              <a:gd name="T14" fmla="*/ 1952 w 6560"/>
              <a:gd name="T15" fmla="*/ 5299 h 5512"/>
              <a:gd name="T16" fmla="*/ 1711 w 6560"/>
              <a:gd name="T17" fmla="*/ 3976 h 5512"/>
              <a:gd name="T18" fmla="*/ 2012 w 6560"/>
              <a:gd name="T19" fmla="*/ 3380 h 5512"/>
              <a:gd name="T20" fmla="*/ 2575 w 6560"/>
              <a:gd name="T21" fmla="*/ 3028 h 5512"/>
              <a:gd name="T22" fmla="*/ 5454 w 6560"/>
              <a:gd name="T23" fmla="*/ 1993 h 5512"/>
              <a:gd name="T24" fmla="*/ 6110 w 6560"/>
              <a:gd name="T25" fmla="*/ 2269 h 5512"/>
              <a:gd name="T26" fmla="*/ 6504 w 6560"/>
              <a:gd name="T27" fmla="*/ 2851 h 5512"/>
              <a:gd name="T28" fmla="*/ 6488 w 6560"/>
              <a:gd name="T29" fmla="*/ 4246 h 5512"/>
              <a:gd name="T30" fmla="*/ 6277 w 6560"/>
              <a:gd name="T31" fmla="*/ 4332 h 5512"/>
              <a:gd name="T32" fmla="*/ 5732 w 6560"/>
              <a:gd name="T33" fmla="*/ 4465 h 5512"/>
              <a:gd name="T34" fmla="*/ 5191 w 6560"/>
              <a:gd name="T35" fmla="*/ 4079 h 5512"/>
              <a:gd name="T36" fmla="*/ 4936 w 6560"/>
              <a:gd name="T37" fmla="*/ 3380 h 5512"/>
              <a:gd name="T38" fmla="*/ 4383 w 6560"/>
              <a:gd name="T39" fmla="*/ 2903 h 5512"/>
              <a:gd name="T40" fmla="*/ 4413 w 6560"/>
              <a:gd name="T41" fmla="*/ 2442 h 5512"/>
              <a:gd name="T42" fmla="*/ 2047 w 6560"/>
              <a:gd name="T43" fmla="*/ 1987 h 5512"/>
              <a:gd name="T44" fmla="*/ 2242 w 6560"/>
              <a:gd name="T45" fmla="*/ 2444 h 5512"/>
              <a:gd name="T46" fmla="*/ 2272 w 6560"/>
              <a:gd name="T47" fmla="*/ 2903 h 5512"/>
              <a:gd name="T48" fmla="*/ 1719 w 6560"/>
              <a:gd name="T49" fmla="*/ 3380 h 5512"/>
              <a:gd name="T50" fmla="*/ 1464 w 6560"/>
              <a:gd name="T51" fmla="*/ 4079 h 5512"/>
              <a:gd name="T52" fmla="*/ 808 w 6560"/>
              <a:gd name="T53" fmla="*/ 4433 h 5512"/>
              <a:gd name="T54" fmla="*/ 0 w 6560"/>
              <a:gd name="T55" fmla="*/ 4215 h 5512"/>
              <a:gd name="T56" fmla="*/ 133 w 6560"/>
              <a:gd name="T57" fmla="*/ 2663 h 5512"/>
              <a:gd name="T58" fmla="*/ 579 w 6560"/>
              <a:gd name="T59" fmla="*/ 2174 h 5512"/>
              <a:gd name="T60" fmla="*/ 1232 w 6560"/>
              <a:gd name="T61" fmla="*/ 1987 h 5512"/>
              <a:gd name="T62" fmla="*/ 3814 w 6560"/>
              <a:gd name="T63" fmla="*/ 1123 h 5512"/>
              <a:gd name="T64" fmla="*/ 4204 w 6560"/>
              <a:gd name="T65" fmla="*/ 1556 h 5512"/>
              <a:gd name="T66" fmla="*/ 4268 w 6560"/>
              <a:gd name="T67" fmla="*/ 2158 h 5512"/>
              <a:gd name="T68" fmla="*/ 3973 w 6560"/>
              <a:gd name="T69" fmla="*/ 2667 h 5512"/>
              <a:gd name="T70" fmla="*/ 3432 w 6560"/>
              <a:gd name="T71" fmla="*/ 2907 h 5512"/>
              <a:gd name="T72" fmla="*/ 2843 w 6560"/>
              <a:gd name="T73" fmla="*/ 2782 h 5512"/>
              <a:gd name="T74" fmla="*/ 2451 w 6560"/>
              <a:gd name="T75" fmla="*/ 2349 h 5512"/>
              <a:gd name="T76" fmla="*/ 2388 w 6560"/>
              <a:gd name="T77" fmla="*/ 1747 h 5512"/>
              <a:gd name="T78" fmla="*/ 2684 w 6560"/>
              <a:gd name="T79" fmla="*/ 1240 h 5512"/>
              <a:gd name="T80" fmla="*/ 3223 w 6560"/>
              <a:gd name="T81" fmla="*/ 997 h 5512"/>
              <a:gd name="T82" fmla="*/ 2037 w 6560"/>
              <a:gd name="T83" fmla="*/ 85 h 5512"/>
              <a:gd name="T84" fmla="*/ 2471 w 6560"/>
              <a:gd name="T85" fmla="*/ 477 h 5512"/>
              <a:gd name="T86" fmla="*/ 2599 w 6560"/>
              <a:gd name="T87" fmla="*/ 1015 h 5512"/>
              <a:gd name="T88" fmla="*/ 2209 w 6560"/>
              <a:gd name="T89" fmla="*/ 1552 h 5512"/>
              <a:gd name="T90" fmla="*/ 1823 w 6560"/>
              <a:gd name="T91" fmla="*/ 1904 h 5512"/>
              <a:gd name="T92" fmla="*/ 1244 w 6560"/>
              <a:gd name="T93" fmla="*/ 1836 h 5512"/>
              <a:gd name="T94" fmla="*/ 810 w 6560"/>
              <a:gd name="T95" fmla="*/ 1447 h 5512"/>
              <a:gd name="T96" fmla="*/ 684 w 6560"/>
              <a:gd name="T97" fmla="*/ 856 h 5512"/>
              <a:gd name="T98" fmla="*/ 925 w 6560"/>
              <a:gd name="T99" fmla="*/ 318 h 5512"/>
              <a:gd name="T100" fmla="*/ 1435 w 6560"/>
              <a:gd name="T101" fmla="*/ 22 h 5512"/>
              <a:gd name="T102" fmla="*/ 5223 w 6560"/>
              <a:gd name="T103" fmla="*/ 50 h 5512"/>
              <a:gd name="T104" fmla="*/ 5696 w 6560"/>
              <a:gd name="T105" fmla="*/ 393 h 5512"/>
              <a:gd name="T106" fmla="*/ 5882 w 6560"/>
              <a:gd name="T107" fmla="*/ 962 h 5512"/>
              <a:gd name="T108" fmla="*/ 5696 w 6560"/>
              <a:gd name="T109" fmla="*/ 1528 h 5512"/>
              <a:gd name="T110" fmla="*/ 5223 w 6560"/>
              <a:gd name="T111" fmla="*/ 1872 h 5512"/>
              <a:gd name="T112" fmla="*/ 4608 w 6560"/>
              <a:gd name="T113" fmla="*/ 1870 h 5512"/>
              <a:gd name="T114" fmla="*/ 4336 w 6560"/>
              <a:gd name="T115" fmla="*/ 1319 h 5512"/>
              <a:gd name="T116" fmla="*/ 3965 w 6560"/>
              <a:gd name="T117" fmla="*/ 842 h 5512"/>
              <a:gd name="T118" fmla="*/ 4210 w 6560"/>
              <a:gd name="T119" fmla="*/ 312 h 5512"/>
              <a:gd name="T120" fmla="*/ 4716 w 6560"/>
              <a:gd name="T121" fmla="*/ 22 h 5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60" h="5512">
                <a:moveTo>
                  <a:pt x="2921" y="2979"/>
                </a:moveTo>
                <a:lnTo>
                  <a:pt x="3737" y="2979"/>
                </a:lnTo>
                <a:lnTo>
                  <a:pt x="3854" y="2985"/>
                </a:lnTo>
                <a:lnTo>
                  <a:pt x="3969" y="3000"/>
                </a:lnTo>
                <a:lnTo>
                  <a:pt x="4081" y="3028"/>
                </a:lnTo>
                <a:lnTo>
                  <a:pt x="4188" y="3064"/>
                </a:lnTo>
                <a:lnTo>
                  <a:pt x="4292" y="3112"/>
                </a:lnTo>
                <a:lnTo>
                  <a:pt x="4389" y="3167"/>
                </a:lnTo>
                <a:lnTo>
                  <a:pt x="4481" y="3229"/>
                </a:lnTo>
                <a:lnTo>
                  <a:pt x="4566" y="3300"/>
                </a:lnTo>
                <a:lnTo>
                  <a:pt x="4646" y="3380"/>
                </a:lnTo>
                <a:lnTo>
                  <a:pt x="4718" y="3465"/>
                </a:lnTo>
                <a:lnTo>
                  <a:pt x="4779" y="3557"/>
                </a:lnTo>
                <a:lnTo>
                  <a:pt x="4835" y="3654"/>
                </a:lnTo>
                <a:lnTo>
                  <a:pt x="4881" y="3758"/>
                </a:lnTo>
                <a:lnTo>
                  <a:pt x="4919" y="3865"/>
                </a:lnTo>
                <a:lnTo>
                  <a:pt x="4946" y="3976"/>
                </a:lnTo>
                <a:lnTo>
                  <a:pt x="4962" y="4091"/>
                </a:lnTo>
                <a:lnTo>
                  <a:pt x="4968" y="4209"/>
                </a:lnTo>
                <a:lnTo>
                  <a:pt x="4968" y="5206"/>
                </a:lnTo>
                <a:lnTo>
                  <a:pt x="4960" y="5206"/>
                </a:lnTo>
                <a:lnTo>
                  <a:pt x="4897" y="5238"/>
                </a:lnTo>
                <a:lnTo>
                  <a:pt x="4887" y="5244"/>
                </a:lnTo>
                <a:lnTo>
                  <a:pt x="4865" y="5254"/>
                </a:lnTo>
                <a:lnTo>
                  <a:pt x="4835" y="5268"/>
                </a:lnTo>
                <a:lnTo>
                  <a:pt x="4793" y="5284"/>
                </a:lnTo>
                <a:lnTo>
                  <a:pt x="4743" y="5303"/>
                </a:lnTo>
                <a:lnTo>
                  <a:pt x="4684" y="5323"/>
                </a:lnTo>
                <a:lnTo>
                  <a:pt x="4614" y="5347"/>
                </a:lnTo>
                <a:lnTo>
                  <a:pt x="4537" y="5371"/>
                </a:lnTo>
                <a:lnTo>
                  <a:pt x="4447" y="5393"/>
                </a:lnTo>
                <a:lnTo>
                  <a:pt x="4351" y="5417"/>
                </a:lnTo>
                <a:lnTo>
                  <a:pt x="4246" y="5439"/>
                </a:lnTo>
                <a:lnTo>
                  <a:pt x="4131" y="5458"/>
                </a:lnTo>
                <a:lnTo>
                  <a:pt x="4009" y="5476"/>
                </a:lnTo>
                <a:lnTo>
                  <a:pt x="3878" y="5492"/>
                </a:lnTo>
                <a:lnTo>
                  <a:pt x="3739" y="5502"/>
                </a:lnTo>
                <a:lnTo>
                  <a:pt x="3589" y="5510"/>
                </a:lnTo>
                <a:lnTo>
                  <a:pt x="3434" y="5512"/>
                </a:lnTo>
                <a:lnTo>
                  <a:pt x="3293" y="5510"/>
                </a:lnTo>
                <a:lnTo>
                  <a:pt x="3144" y="5504"/>
                </a:lnTo>
                <a:lnTo>
                  <a:pt x="2991" y="5492"/>
                </a:lnTo>
                <a:lnTo>
                  <a:pt x="2831" y="5476"/>
                </a:lnTo>
                <a:lnTo>
                  <a:pt x="2666" y="5454"/>
                </a:lnTo>
                <a:lnTo>
                  <a:pt x="2495" y="5425"/>
                </a:lnTo>
                <a:lnTo>
                  <a:pt x="2320" y="5391"/>
                </a:lnTo>
                <a:lnTo>
                  <a:pt x="2139" y="5349"/>
                </a:lnTo>
                <a:lnTo>
                  <a:pt x="1952" y="5299"/>
                </a:lnTo>
                <a:lnTo>
                  <a:pt x="1759" y="5244"/>
                </a:lnTo>
                <a:lnTo>
                  <a:pt x="1691" y="5222"/>
                </a:lnTo>
                <a:lnTo>
                  <a:pt x="1687" y="5206"/>
                </a:lnTo>
                <a:lnTo>
                  <a:pt x="1687" y="4209"/>
                </a:lnTo>
                <a:lnTo>
                  <a:pt x="1693" y="4091"/>
                </a:lnTo>
                <a:lnTo>
                  <a:pt x="1711" y="3976"/>
                </a:lnTo>
                <a:lnTo>
                  <a:pt x="1737" y="3865"/>
                </a:lnTo>
                <a:lnTo>
                  <a:pt x="1775" y="3758"/>
                </a:lnTo>
                <a:lnTo>
                  <a:pt x="1821" y="3654"/>
                </a:lnTo>
                <a:lnTo>
                  <a:pt x="1876" y="3557"/>
                </a:lnTo>
                <a:lnTo>
                  <a:pt x="1940" y="3465"/>
                </a:lnTo>
                <a:lnTo>
                  <a:pt x="2012" y="3380"/>
                </a:lnTo>
                <a:lnTo>
                  <a:pt x="2089" y="3300"/>
                </a:lnTo>
                <a:lnTo>
                  <a:pt x="2175" y="3229"/>
                </a:lnTo>
                <a:lnTo>
                  <a:pt x="2266" y="3167"/>
                </a:lnTo>
                <a:lnTo>
                  <a:pt x="2364" y="3112"/>
                </a:lnTo>
                <a:lnTo>
                  <a:pt x="2467" y="3064"/>
                </a:lnTo>
                <a:lnTo>
                  <a:pt x="2575" y="3028"/>
                </a:lnTo>
                <a:lnTo>
                  <a:pt x="2686" y="3000"/>
                </a:lnTo>
                <a:lnTo>
                  <a:pt x="2801" y="2985"/>
                </a:lnTo>
                <a:lnTo>
                  <a:pt x="2921" y="2979"/>
                </a:lnTo>
                <a:close/>
                <a:moveTo>
                  <a:pt x="4519" y="1987"/>
                </a:moveTo>
                <a:lnTo>
                  <a:pt x="5328" y="1987"/>
                </a:lnTo>
                <a:lnTo>
                  <a:pt x="5454" y="1993"/>
                </a:lnTo>
                <a:lnTo>
                  <a:pt x="5575" y="2013"/>
                </a:lnTo>
                <a:lnTo>
                  <a:pt x="5695" y="2043"/>
                </a:lnTo>
                <a:lnTo>
                  <a:pt x="5806" y="2084"/>
                </a:lnTo>
                <a:lnTo>
                  <a:pt x="5915" y="2136"/>
                </a:lnTo>
                <a:lnTo>
                  <a:pt x="6017" y="2198"/>
                </a:lnTo>
                <a:lnTo>
                  <a:pt x="6110" y="2269"/>
                </a:lnTo>
                <a:lnTo>
                  <a:pt x="6198" y="2347"/>
                </a:lnTo>
                <a:lnTo>
                  <a:pt x="6277" y="2434"/>
                </a:lnTo>
                <a:lnTo>
                  <a:pt x="6349" y="2530"/>
                </a:lnTo>
                <a:lnTo>
                  <a:pt x="6411" y="2631"/>
                </a:lnTo>
                <a:lnTo>
                  <a:pt x="6463" y="2738"/>
                </a:lnTo>
                <a:lnTo>
                  <a:pt x="6504" y="2851"/>
                </a:lnTo>
                <a:lnTo>
                  <a:pt x="6534" y="2969"/>
                </a:lnTo>
                <a:lnTo>
                  <a:pt x="6554" y="3092"/>
                </a:lnTo>
                <a:lnTo>
                  <a:pt x="6560" y="3217"/>
                </a:lnTo>
                <a:lnTo>
                  <a:pt x="6560" y="4215"/>
                </a:lnTo>
                <a:lnTo>
                  <a:pt x="6552" y="4215"/>
                </a:lnTo>
                <a:lnTo>
                  <a:pt x="6488" y="4246"/>
                </a:lnTo>
                <a:lnTo>
                  <a:pt x="6478" y="4252"/>
                </a:lnTo>
                <a:lnTo>
                  <a:pt x="6457" y="4262"/>
                </a:lnTo>
                <a:lnTo>
                  <a:pt x="6427" y="4274"/>
                </a:lnTo>
                <a:lnTo>
                  <a:pt x="6387" y="4292"/>
                </a:lnTo>
                <a:lnTo>
                  <a:pt x="6337" y="4310"/>
                </a:lnTo>
                <a:lnTo>
                  <a:pt x="6277" y="4332"/>
                </a:lnTo>
                <a:lnTo>
                  <a:pt x="6210" y="4354"/>
                </a:lnTo>
                <a:lnTo>
                  <a:pt x="6132" y="4377"/>
                </a:lnTo>
                <a:lnTo>
                  <a:pt x="6045" y="4401"/>
                </a:lnTo>
                <a:lnTo>
                  <a:pt x="5949" y="4423"/>
                </a:lnTo>
                <a:lnTo>
                  <a:pt x="5846" y="4445"/>
                </a:lnTo>
                <a:lnTo>
                  <a:pt x="5732" y="4465"/>
                </a:lnTo>
                <a:lnTo>
                  <a:pt x="5611" y="4483"/>
                </a:lnTo>
                <a:lnTo>
                  <a:pt x="5482" y="4499"/>
                </a:lnTo>
                <a:lnTo>
                  <a:pt x="5344" y="4511"/>
                </a:lnTo>
                <a:lnTo>
                  <a:pt x="5197" y="4519"/>
                </a:lnTo>
                <a:lnTo>
                  <a:pt x="5197" y="4211"/>
                </a:lnTo>
                <a:lnTo>
                  <a:pt x="5191" y="4079"/>
                </a:lnTo>
                <a:lnTo>
                  <a:pt x="5175" y="3952"/>
                </a:lnTo>
                <a:lnTo>
                  <a:pt x="5147" y="3829"/>
                </a:lnTo>
                <a:lnTo>
                  <a:pt x="5108" y="3710"/>
                </a:lnTo>
                <a:lnTo>
                  <a:pt x="5060" y="3595"/>
                </a:lnTo>
                <a:lnTo>
                  <a:pt x="5004" y="3485"/>
                </a:lnTo>
                <a:lnTo>
                  <a:pt x="4936" y="3380"/>
                </a:lnTo>
                <a:lnTo>
                  <a:pt x="4863" y="3283"/>
                </a:lnTo>
                <a:lnTo>
                  <a:pt x="4781" y="3191"/>
                </a:lnTo>
                <a:lnTo>
                  <a:pt x="4692" y="3108"/>
                </a:lnTo>
                <a:lnTo>
                  <a:pt x="4594" y="3030"/>
                </a:lnTo>
                <a:lnTo>
                  <a:pt x="4493" y="2963"/>
                </a:lnTo>
                <a:lnTo>
                  <a:pt x="4383" y="2903"/>
                </a:lnTo>
                <a:lnTo>
                  <a:pt x="4270" y="2853"/>
                </a:lnTo>
                <a:lnTo>
                  <a:pt x="4152" y="2812"/>
                </a:lnTo>
                <a:lnTo>
                  <a:pt x="4230" y="2730"/>
                </a:lnTo>
                <a:lnTo>
                  <a:pt x="4300" y="2641"/>
                </a:lnTo>
                <a:lnTo>
                  <a:pt x="4361" y="2543"/>
                </a:lnTo>
                <a:lnTo>
                  <a:pt x="4413" y="2442"/>
                </a:lnTo>
                <a:lnTo>
                  <a:pt x="4457" y="2335"/>
                </a:lnTo>
                <a:lnTo>
                  <a:pt x="4489" y="2224"/>
                </a:lnTo>
                <a:lnTo>
                  <a:pt x="4509" y="2106"/>
                </a:lnTo>
                <a:lnTo>
                  <a:pt x="4519" y="1987"/>
                </a:lnTo>
                <a:close/>
                <a:moveTo>
                  <a:pt x="1232" y="1987"/>
                </a:moveTo>
                <a:lnTo>
                  <a:pt x="2047" y="1987"/>
                </a:lnTo>
                <a:lnTo>
                  <a:pt x="2093" y="1989"/>
                </a:lnTo>
                <a:lnTo>
                  <a:pt x="2139" y="1991"/>
                </a:lnTo>
                <a:lnTo>
                  <a:pt x="2149" y="2110"/>
                </a:lnTo>
                <a:lnTo>
                  <a:pt x="2169" y="2225"/>
                </a:lnTo>
                <a:lnTo>
                  <a:pt x="2201" y="2337"/>
                </a:lnTo>
                <a:lnTo>
                  <a:pt x="2242" y="2444"/>
                </a:lnTo>
                <a:lnTo>
                  <a:pt x="2296" y="2545"/>
                </a:lnTo>
                <a:lnTo>
                  <a:pt x="2356" y="2641"/>
                </a:lnTo>
                <a:lnTo>
                  <a:pt x="2425" y="2730"/>
                </a:lnTo>
                <a:lnTo>
                  <a:pt x="2505" y="2812"/>
                </a:lnTo>
                <a:lnTo>
                  <a:pt x="2386" y="2853"/>
                </a:lnTo>
                <a:lnTo>
                  <a:pt x="2272" y="2903"/>
                </a:lnTo>
                <a:lnTo>
                  <a:pt x="2163" y="2963"/>
                </a:lnTo>
                <a:lnTo>
                  <a:pt x="2061" y="3030"/>
                </a:lnTo>
                <a:lnTo>
                  <a:pt x="1964" y="3108"/>
                </a:lnTo>
                <a:lnTo>
                  <a:pt x="1874" y="3191"/>
                </a:lnTo>
                <a:lnTo>
                  <a:pt x="1793" y="3283"/>
                </a:lnTo>
                <a:lnTo>
                  <a:pt x="1719" y="3380"/>
                </a:lnTo>
                <a:lnTo>
                  <a:pt x="1653" y="3485"/>
                </a:lnTo>
                <a:lnTo>
                  <a:pt x="1596" y="3595"/>
                </a:lnTo>
                <a:lnTo>
                  <a:pt x="1548" y="3710"/>
                </a:lnTo>
                <a:lnTo>
                  <a:pt x="1510" y="3829"/>
                </a:lnTo>
                <a:lnTo>
                  <a:pt x="1482" y="3952"/>
                </a:lnTo>
                <a:lnTo>
                  <a:pt x="1464" y="4079"/>
                </a:lnTo>
                <a:lnTo>
                  <a:pt x="1458" y="4211"/>
                </a:lnTo>
                <a:lnTo>
                  <a:pt x="1458" y="4513"/>
                </a:lnTo>
                <a:lnTo>
                  <a:pt x="1305" y="4501"/>
                </a:lnTo>
                <a:lnTo>
                  <a:pt x="1144" y="4485"/>
                </a:lnTo>
                <a:lnTo>
                  <a:pt x="979" y="4461"/>
                </a:lnTo>
                <a:lnTo>
                  <a:pt x="808" y="4433"/>
                </a:lnTo>
                <a:lnTo>
                  <a:pt x="633" y="4399"/>
                </a:lnTo>
                <a:lnTo>
                  <a:pt x="452" y="4358"/>
                </a:lnTo>
                <a:lnTo>
                  <a:pt x="265" y="4308"/>
                </a:lnTo>
                <a:lnTo>
                  <a:pt x="72" y="4250"/>
                </a:lnTo>
                <a:lnTo>
                  <a:pt x="2" y="4230"/>
                </a:lnTo>
                <a:lnTo>
                  <a:pt x="0" y="4215"/>
                </a:lnTo>
                <a:lnTo>
                  <a:pt x="0" y="3217"/>
                </a:lnTo>
                <a:lnTo>
                  <a:pt x="6" y="3098"/>
                </a:lnTo>
                <a:lnTo>
                  <a:pt x="22" y="2985"/>
                </a:lnTo>
                <a:lnTo>
                  <a:pt x="50" y="2871"/>
                </a:lnTo>
                <a:lnTo>
                  <a:pt x="86" y="2764"/>
                </a:lnTo>
                <a:lnTo>
                  <a:pt x="133" y="2663"/>
                </a:lnTo>
                <a:lnTo>
                  <a:pt x="187" y="2565"/>
                </a:lnTo>
                <a:lnTo>
                  <a:pt x="251" y="2474"/>
                </a:lnTo>
                <a:lnTo>
                  <a:pt x="322" y="2388"/>
                </a:lnTo>
                <a:lnTo>
                  <a:pt x="402" y="2309"/>
                </a:lnTo>
                <a:lnTo>
                  <a:pt x="487" y="2237"/>
                </a:lnTo>
                <a:lnTo>
                  <a:pt x="579" y="2174"/>
                </a:lnTo>
                <a:lnTo>
                  <a:pt x="676" y="2120"/>
                </a:lnTo>
                <a:lnTo>
                  <a:pt x="778" y="2072"/>
                </a:lnTo>
                <a:lnTo>
                  <a:pt x="885" y="2037"/>
                </a:lnTo>
                <a:lnTo>
                  <a:pt x="999" y="2009"/>
                </a:lnTo>
                <a:lnTo>
                  <a:pt x="1114" y="1993"/>
                </a:lnTo>
                <a:lnTo>
                  <a:pt x="1232" y="1987"/>
                </a:lnTo>
                <a:close/>
                <a:moveTo>
                  <a:pt x="3329" y="992"/>
                </a:moveTo>
                <a:lnTo>
                  <a:pt x="3432" y="997"/>
                </a:lnTo>
                <a:lnTo>
                  <a:pt x="3534" y="1013"/>
                </a:lnTo>
                <a:lnTo>
                  <a:pt x="3633" y="1041"/>
                </a:lnTo>
                <a:lnTo>
                  <a:pt x="3725" y="1077"/>
                </a:lnTo>
                <a:lnTo>
                  <a:pt x="3814" y="1123"/>
                </a:lnTo>
                <a:lnTo>
                  <a:pt x="3896" y="1176"/>
                </a:lnTo>
                <a:lnTo>
                  <a:pt x="3973" y="1240"/>
                </a:lnTo>
                <a:lnTo>
                  <a:pt x="4043" y="1309"/>
                </a:lnTo>
                <a:lnTo>
                  <a:pt x="4105" y="1385"/>
                </a:lnTo>
                <a:lnTo>
                  <a:pt x="4158" y="1468"/>
                </a:lnTo>
                <a:lnTo>
                  <a:pt x="4204" y="1556"/>
                </a:lnTo>
                <a:lnTo>
                  <a:pt x="4242" y="1649"/>
                </a:lnTo>
                <a:lnTo>
                  <a:pt x="4268" y="1747"/>
                </a:lnTo>
                <a:lnTo>
                  <a:pt x="4284" y="1848"/>
                </a:lnTo>
                <a:lnTo>
                  <a:pt x="4290" y="1953"/>
                </a:lnTo>
                <a:lnTo>
                  <a:pt x="4284" y="2057"/>
                </a:lnTo>
                <a:lnTo>
                  <a:pt x="4268" y="2158"/>
                </a:lnTo>
                <a:lnTo>
                  <a:pt x="4242" y="2255"/>
                </a:lnTo>
                <a:lnTo>
                  <a:pt x="4204" y="2349"/>
                </a:lnTo>
                <a:lnTo>
                  <a:pt x="4158" y="2438"/>
                </a:lnTo>
                <a:lnTo>
                  <a:pt x="4105" y="2520"/>
                </a:lnTo>
                <a:lnTo>
                  <a:pt x="4043" y="2597"/>
                </a:lnTo>
                <a:lnTo>
                  <a:pt x="3973" y="2667"/>
                </a:lnTo>
                <a:lnTo>
                  <a:pt x="3896" y="2728"/>
                </a:lnTo>
                <a:lnTo>
                  <a:pt x="3814" y="2782"/>
                </a:lnTo>
                <a:lnTo>
                  <a:pt x="3725" y="2828"/>
                </a:lnTo>
                <a:lnTo>
                  <a:pt x="3633" y="2865"/>
                </a:lnTo>
                <a:lnTo>
                  <a:pt x="3534" y="2891"/>
                </a:lnTo>
                <a:lnTo>
                  <a:pt x="3432" y="2907"/>
                </a:lnTo>
                <a:lnTo>
                  <a:pt x="3329" y="2913"/>
                </a:lnTo>
                <a:lnTo>
                  <a:pt x="3223" y="2907"/>
                </a:lnTo>
                <a:lnTo>
                  <a:pt x="3122" y="2891"/>
                </a:lnTo>
                <a:lnTo>
                  <a:pt x="3024" y="2865"/>
                </a:lnTo>
                <a:lnTo>
                  <a:pt x="2931" y="2828"/>
                </a:lnTo>
                <a:lnTo>
                  <a:pt x="2843" y="2782"/>
                </a:lnTo>
                <a:lnTo>
                  <a:pt x="2760" y="2728"/>
                </a:lnTo>
                <a:lnTo>
                  <a:pt x="2684" y="2667"/>
                </a:lnTo>
                <a:lnTo>
                  <a:pt x="2614" y="2597"/>
                </a:lnTo>
                <a:lnTo>
                  <a:pt x="2551" y="2520"/>
                </a:lnTo>
                <a:lnTo>
                  <a:pt x="2497" y="2438"/>
                </a:lnTo>
                <a:lnTo>
                  <a:pt x="2451" y="2349"/>
                </a:lnTo>
                <a:lnTo>
                  <a:pt x="2415" y="2257"/>
                </a:lnTo>
                <a:lnTo>
                  <a:pt x="2388" y="2158"/>
                </a:lnTo>
                <a:lnTo>
                  <a:pt x="2372" y="2057"/>
                </a:lnTo>
                <a:lnTo>
                  <a:pt x="2366" y="1953"/>
                </a:lnTo>
                <a:lnTo>
                  <a:pt x="2372" y="1848"/>
                </a:lnTo>
                <a:lnTo>
                  <a:pt x="2388" y="1747"/>
                </a:lnTo>
                <a:lnTo>
                  <a:pt x="2415" y="1649"/>
                </a:lnTo>
                <a:lnTo>
                  <a:pt x="2451" y="1556"/>
                </a:lnTo>
                <a:lnTo>
                  <a:pt x="2497" y="1468"/>
                </a:lnTo>
                <a:lnTo>
                  <a:pt x="2551" y="1385"/>
                </a:lnTo>
                <a:lnTo>
                  <a:pt x="2614" y="1309"/>
                </a:lnTo>
                <a:lnTo>
                  <a:pt x="2684" y="1240"/>
                </a:lnTo>
                <a:lnTo>
                  <a:pt x="2760" y="1176"/>
                </a:lnTo>
                <a:lnTo>
                  <a:pt x="2843" y="1123"/>
                </a:lnTo>
                <a:lnTo>
                  <a:pt x="2931" y="1077"/>
                </a:lnTo>
                <a:lnTo>
                  <a:pt x="3024" y="1041"/>
                </a:lnTo>
                <a:lnTo>
                  <a:pt x="3122" y="1013"/>
                </a:lnTo>
                <a:lnTo>
                  <a:pt x="3223" y="997"/>
                </a:lnTo>
                <a:lnTo>
                  <a:pt x="3329" y="992"/>
                </a:lnTo>
                <a:close/>
                <a:moveTo>
                  <a:pt x="1640" y="0"/>
                </a:moveTo>
                <a:lnTo>
                  <a:pt x="1745" y="6"/>
                </a:lnTo>
                <a:lnTo>
                  <a:pt x="1846" y="22"/>
                </a:lnTo>
                <a:lnTo>
                  <a:pt x="1944" y="50"/>
                </a:lnTo>
                <a:lnTo>
                  <a:pt x="2037" y="85"/>
                </a:lnTo>
                <a:lnTo>
                  <a:pt x="2125" y="131"/>
                </a:lnTo>
                <a:lnTo>
                  <a:pt x="2209" y="185"/>
                </a:lnTo>
                <a:lnTo>
                  <a:pt x="2284" y="248"/>
                </a:lnTo>
                <a:lnTo>
                  <a:pt x="2354" y="318"/>
                </a:lnTo>
                <a:lnTo>
                  <a:pt x="2415" y="393"/>
                </a:lnTo>
                <a:lnTo>
                  <a:pt x="2471" y="477"/>
                </a:lnTo>
                <a:lnTo>
                  <a:pt x="2517" y="564"/>
                </a:lnTo>
                <a:lnTo>
                  <a:pt x="2553" y="658"/>
                </a:lnTo>
                <a:lnTo>
                  <a:pt x="2581" y="755"/>
                </a:lnTo>
                <a:lnTo>
                  <a:pt x="2597" y="856"/>
                </a:lnTo>
                <a:lnTo>
                  <a:pt x="2603" y="962"/>
                </a:lnTo>
                <a:lnTo>
                  <a:pt x="2599" y="1015"/>
                </a:lnTo>
                <a:lnTo>
                  <a:pt x="2515" y="1087"/>
                </a:lnTo>
                <a:lnTo>
                  <a:pt x="2437" y="1166"/>
                </a:lnTo>
                <a:lnTo>
                  <a:pt x="2366" y="1254"/>
                </a:lnTo>
                <a:lnTo>
                  <a:pt x="2304" y="1347"/>
                </a:lnTo>
                <a:lnTo>
                  <a:pt x="2252" y="1447"/>
                </a:lnTo>
                <a:lnTo>
                  <a:pt x="2209" y="1552"/>
                </a:lnTo>
                <a:lnTo>
                  <a:pt x="2175" y="1659"/>
                </a:lnTo>
                <a:lnTo>
                  <a:pt x="2151" y="1772"/>
                </a:lnTo>
                <a:lnTo>
                  <a:pt x="2075" y="1816"/>
                </a:lnTo>
                <a:lnTo>
                  <a:pt x="1996" y="1854"/>
                </a:lnTo>
                <a:lnTo>
                  <a:pt x="1910" y="1882"/>
                </a:lnTo>
                <a:lnTo>
                  <a:pt x="1823" y="1904"/>
                </a:lnTo>
                <a:lnTo>
                  <a:pt x="1733" y="1917"/>
                </a:lnTo>
                <a:lnTo>
                  <a:pt x="1640" y="1921"/>
                </a:lnTo>
                <a:lnTo>
                  <a:pt x="1536" y="1916"/>
                </a:lnTo>
                <a:lnTo>
                  <a:pt x="1435" y="1900"/>
                </a:lnTo>
                <a:lnTo>
                  <a:pt x="1335" y="1872"/>
                </a:lnTo>
                <a:lnTo>
                  <a:pt x="1244" y="1836"/>
                </a:lnTo>
                <a:lnTo>
                  <a:pt x="1154" y="1790"/>
                </a:lnTo>
                <a:lnTo>
                  <a:pt x="1072" y="1737"/>
                </a:lnTo>
                <a:lnTo>
                  <a:pt x="995" y="1673"/>
                </a:lnTo>
                <a:lnTo>
                  <a:pt x="925" y="1606"/>
                </a:lnTo>
                <a:lnTo>
                  <a:pt x="864" y="1528"/>
                </a:lnTo>
                <a:lnTo>
                  <a:pt x="810" y="1447"/>
                </a:lnTo>
                <a:lnTo>
                  <a:pt x="764" y="1357"/>
                </a:lnTo>
                <a:lnTo>
                  <a:pt x="726" y="1264"/>
                </a:lnTo>
                <a:lnTo>
                  <a:pt x="700" y="1166"/>
                </a:lnTo>
                <a:lnTo>
                  <a:pt x="684" y="1065"/>
                </a:lnTo>
                <a:lnTo>
                  <a:pt x="678" y="962"/>
                </a:lnTo>
                <a:lnTo>
                  <a:pt x="684" y="856"/>
                </a:lnTo>
                <a:lnTo>
                  <a:pt x="700" y="755"/>
                </a:lnTo>
                <a:lnTo>
                  <a:pt x="726" y="658"/>
                </a:lnTo>
                <a:lnTo>
                  <a:pt x="764" y="564"/>
                </a:lnTo>
                <a:lnTo>
                  <a:pt x="810" y="477"/>
                </a:lnTo>
                <a:lnTo>
                  <a:pt x="864" y="393"/>
                </a:lnTo>
                <a:lnTo>
                  <a:pt x="925" y="318"/>
                </a:lnTo>
                <a:lnTo>
                  <a:pt x="995" y="248"/>
                </a:lnTo>
                <a:lnTo>
                  <a:pt x="1072" y="185"/>
                </a:lnTo>
                <a:lnTo>
                  <a:pt x="1154" y="131"/>
                </a:lnTo>
                <a:lnTo>
                  <a:pt x="1244" y="85"/>
                </a:lnTo>
                <a:lnTo>
                  <a:pt x="1335" y="50"/>
                </a:lnTo>
                <a:lnTo>
                  <a:pt x="1435" y="22"/>
                </a:lnTo>
                <a:lnTo>
                  <a:pt x="1536" y="6"/>
                </a:lnTo>
                <a:lnTo>
                  <a:pt x="1640" y="0"/>
                </a:lnTo>
                <a:close/>
                <a:moveTo>
                  <a:pt x="4921" y="0"/>
                </a:moveTo>
                <a:lnTo>
                  <a:pt x="5024" y="6"/>
                </a:lnTo>
                <a:lnTo>
                  <a:pt x="5125" y="22"/>
                </a:lnTo>
                <a:lnTo>
                  <a:pt x="5223" y="50"/>
                </a:lnTo>
                <a:lnTo>
                  <a:pt x="5316" y="85"/>
                </a:lnTo>
                <a:lnTo>
                  <a:pt x="5406" y="131"/>
                </a:lnTo>
                <a:lnTo>
                  <a:pt x="5488" y="185"/>
                </a:lnTo>
                <a:lnTo>
                  <a:pt x="5565" y="248"/>
                </a:lnTo>
                <a:lnTo>
                  <a:pt x="5635" y="318"/>
                </a:lnTo>
                <a:lnTo>
                  <a:pt x="5696" y="393"/>
                </a:lnTo>
                <a:lnTo>
                  <a:pt x="5750" y="475"/>
                </a:lnTo>
                <a:lnTo>
                  <a:pt x="5796" y="564"/>
                </a:lnTo>
                <a:lnTo>
                  <a:pt x="5832" y="658"/>
                </a:lnTo>
                <a:lnTo>
                  <a:pt x="5860" y="755"/>
                </a:lnTo>
                <a:lnTo>
                  <a:pt x="5876" y="856"/>
                </a:lnTo>
                <a:lnTo>
                  <a:pt x="5882" y="962"/>
                </a:lnTo>
                <a:lnTo>
                  <a:pt x="5876" y="1065"/>
                </a:lnTo>
                <a:lnTo>
                  <a:pt x="5860" y="1166"/>
                </a:lnTo>
                <a:lnTo>
                  <a:pt x="5832" y="1264"/>
                </a:lnTo>
                <a:lnTo>
                  <a:pt x="5796" y="1357"/>
                </a:lnTo>
                <a:lnTo>
                  <a:pt x="5750" y="1447"/>
                </a:lnTo>
                <a:lnTo>
                  <a:pt x="5696" y="1528"/>
                </a:lnTo>
                <a:lnTo>
                  <a:pt x="5635" y="1604"/>
                </a:lnTo>
                <a:lnTo>
                  <a:pt x="5565" y="1673"/>
                </a:lnTo>
                <a:lnTo>
                  <a:pt x="5488" y="1737"/>
                </a:lnTo>
                <a:lnTo>
                  <a:pt x="5406" y="1790"/>
                </a:lnTo>
                <a:lnTo>
                  <a:pt x="5316" y="1836"/>
                </a:lnTo>
                <a:lnTo>
                  <a:pt x="5223" y="1872"/>
                </a:lnTo>
                <a:lnTo>
                  <a:pt x="5125" y="1900"/>
                </a:lnTo>
                <a:lnTo>
                  <a:pt x="5024" y="1916"/>
                </a:lnTo>
                <a:lnTo>
                  <a:pt x="4921" y="1921"/>
                </a:lnTo>
                <a:lnTo>
                  <a:pt x="4813" y="1916"/>
                </a:lnTo>
                <a:lnTo>
                  <a:pt x="4708" y="1898"/>
                </a:lnTo>
                <a:lnTo>
                  <a:pt x="4608" y="1870"/>
                </a:lnTo>
                <a:lnTo>
                  <a:pt x="4513" y="1830"/>
                </a:lnTo>
                <a:lnTo>
                  <a:pt x="4497" y="1721"/>
                </a:lnTo>
                <a:lnTo>
                  <a:pt x="4469" y="1613"/>
                </a:lnTo>
                <a:lnTo>
                  <a:pt x="4433" y="1510"/>
                </a:lnTo>
                <a:lnTo>
                  <a:pt x="4389" y="1413"/>
                </a:lnTo>
                <a:lnTo>
                  <a:pt x="4336" y="1319"/>
                </a:lnTo>
                <a:lnTo>
                  <a:pt x="4274" y="1232"/>
                </a:lnTo>
                <a:lnTo>
                  <a:pt x="4204" y="1150"/>
                </a:lnTo>
                <a:lnTo>
                  <a:pt x="4129" y="1075"/>
                </a:lnTo>
                <a:lnTo>
                  <a:pt x="4047" y="1007"/>
                </a:lnTo>
                <a:lnTo>
                  <a:pt x="3958" y="946"/>
                </a:lnTo>
                <a:lnTo>
                  <a:pt x="3965" y="842"/>
                </a:lnTo>
                <a:lnTo>
                  <a:pt x="3983" y="743"/>
                </a:lnTo>
                <a:lnTo>
                  <a:pt x="4011" y="646"/>
                </a:lnTo>
                <a:lnTo>
                  <a:pt x="4049" y="554"/>
                </a:lnTo>
                <a:lnTo>
                  <a:pt x="4095" y="469"/>
                </a:lnTo>
                <a:lnTo>
                  <a:pt x="4149" y="387"/>
                </a:lnTo>
                <a:lnTo>
                  <a:pt x="4210" y="312"/>
                </a:lnTo>
                <a:lnTo>
                  <a:pt x="4280" y="244"/>
                </a:lnTo>
                <a:lnTo>
                  <a:pt x="4355" y="183"/>
                </a:lnTo>
                <a:lnTo>
                  <a:pt x="4439" y="129"/>
                </a:lnTo>
                <a:lnTo>
                  <a:pt x="4527" y="83"/>
                </a:lnTo>
                <a:lnTo>
                  <a:pt x="4618" y="48"/>
                </a:lnTo>
                <a:lnTo>
                  <a:pt x="4716" y="22"/>
                </a:lnTo>
                <a:lnTo>
                  <a:pt x="4815" y="6"/>
                </a:lnTo>
                <a:lnTo>
                  <a:pt x="492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0" name="Freeform 41"/>
          <p:cNvSpPr>
            <a:spLocks noEditPoints="1"/>
          </p:cNvSpPr>
          <p:nvPr/>
        </p:nvSpPr>
        <p:spPr bwMode="auto">
          <a:xfrm rot="935456">
            <a:off x="7738880" y="1869277"/>
            <a:ext cx="351703" cy="289940"/>
          </a:xfrm>
          <a:custGeom>
            <a:avLst/>
            <a:gdLst>
              <a:gd name="T0" fmla="*/ 2220 w 6560"/>
              <a:gd name="T1" fmla="*/ 4041 h 5408"/>
              <a:gd name="T2" fmla="*/ 3850 w 6560"/>
              <a:gd name="T3" fmla="*/ 1323 h 5408"/>
              <a:gd name="T4" fmla="*/ 6170 w 6560"/>
              <a:gd name="T5" fmla="*/ 511 h 5408"/>
              <a:gd name="T6" fmla="*/ 4244 w 6560"/>
              <a:gd name="T7" fmla="*/ 4911 h 5408"/>
              <a:gd name="T8" fmla="*/ 6170 w 6560"/>
              <a:gd name="T9" fmla="*/ 511 h 5408"/>
              <a:gd name="T10" fmla="*/ 388 w 6560"/>
              <a:gd name="T11" fmla="*/ 966 h 5408"/>
              <a:gd name="T12" fmla="*/ 1833 w 6560"/>
              <a:gd name="T13" fmla="*/ 4041 h 5408"/>
              <a:gd name="T14" fmla="*/ 2026 w 6560"/>
              <a:gd name="T15" fmla="*/ 0 h 5408"/>
              <a:gd name="T16" fmla="*/ 2029 w 6560"/>
              <a:gd name="T17" fmla="*/ 6 h 5408"/>
              <a:gd name="T18" fmla="*/ 2069 w 6560"/>
              <a:gd name="T19" fmla="*/ 6 h 5408"/>
              <a:gd name="T20" fmla="*/ 2089 w 6560"/>
              <a:gd name="T21" fmla="*/ 14 h 5408"/>
              <a:gd name="T22" fmla="*/ 2097 w 6560"/>
              <a:gd name="T23" fmla="*/ 16 h 5408"/>
              <a:gd name="T24" fmla="*/ 2105 w 6560"/>
              <a:gd name="T25" fmla="*/ 20 h 5408"/>
              <a:gd name="T26" fmla="*/ 2115 w 6560"/>
              <a:gd name="T27" fmla="*/ 20 h 5408"/>
              <a:gd name="T28" fmla="*/ 6283 w 6560"/>
              <a:gd name="T29" fmla="*/ 34 h 5408"/>
              <a:gd name="T30" fmla="*/ 6381 w 6560"/>
              <a:gd name="T31" fmla="*/ 16 h 5408"/>
              <a:gd name="T32" fmla="*/ 6474 w 6560"/>
              <a:gd name="T33" fmla="*/ 48 h 5408"/>
              <a:gd name="T34" fmla="*/ 6528 w 6560"/>
              <a:gd name="T35" fmla="*/ 99 h 5408"/>
              <a:gd name="T36" fmla="*/ 6556 w 6560"/>
              <a:gd name="T37" fmla="*/ 167 h 5408"/>
              <a:gd name="T38" fmla="*/ 6560 w 6560"/>
              <a:gd name="T39" fmla="*/ 4264 h 5408"/>
              <a:gd name="T40" fmla="*/ 6546 w 6560"/>
              <a:gd name="T41" fmla="*/ 4347 h 5408"/>
              <a:gd name="T42" fmla="*/ 6504 w 6560"/>
              <a:gd name="T43" fmla="*/ 4407 h 5408"/>
              <a:gd name="T44" fmla="*/ 6437 w 6560"/>
              <a:gd name="T45" fmla="*/ 4448 h 5408"/>
              <a:gd name="T46" fmla="*/ 4133 w 6560"/>
              <a:gd name="T47" fmla="*/ 5390 h 5408"/>
              <a:gd name="T48" fmla="*/ 4049 w 6560"/>
              <a:gd name="T49" fmla="*/ 5408 h 5408"/>
              <a:gd name="T50" fmla="*/ 3969 w 6560"/>
              <a:gd name="T51" fmla="*/ 5390 h 5408"/>
              <a:gd name="T52" fmla="*/ 3904 w 6560"/>
              <a:gd name="T53" fmla="*/ 5335 h 5408"/>
              <a:gd name="T54" fmla="*/ 259 w 6560"/>
              <a:gd name="T55" fmla="*/ 4989 h 5408"/>
              <a:gd name="T56" fmla="*/ 179 w 6560"/>
              <a:gd name="T57" fmla="*/ 4999 h 5408"/>
              <a:gd name="T58" fmla="*/ 109 w 6560"/>
              <a:gd name="T59" fmla="*/ 4979 h 5408"/>
              <a:gd name="T60" fmla="*/ 50 w 6560"/>
              <a:gd name="T61" fmla="*/ 4935 h 5408"/>
              <a:gd name="T62" fmla="*/ 12 w 6560"/>
              <a:gd name="T63" fmla="*/ 4876 h 5408"/>
              <a:gd name="T64" fmla="*/ 0 w 6560"/>
              <a:gd name="T65" fmla="*/ 4802 h 5408"/>
              <a:gd name="T66" fmla="*/ 4 w 6560"/>
              <a:gd name="T67" fmla="*/ 783 h 5408"/>
              <a:gd name="T68" fmla="*/ 32 w 6560"/>
              <a:gd name="T69" fmla="*/ 711 h 5408"/>
              <a:gd name="T70" fmla="*/ 90 w 6560"/>
              <a:gd name="T71" fmla="*/ 660 h 5408"/>
              <a:gd name="T72" fmla="*/ 1962 w 6560"/>
              <a:gd name="T73" fmla="*/ 14 h 5408"/>
              <a:gd name="T74" fmla="*/ 1974 w 6560"/>
              <a:gd name="T75" fmla="*/ 10 h 5408"/>
              <a:gd name="T76" fmla="*/ 1984 w 6560"/>
              <a:gd name="T77" fmla="*/ 6 h 5408"/>
              <a:gd name="T78" fmla="*/ 2012 w 6560"/>
              <a:gd name="T79" fmla="*/ 6 h 5408"/>
              <a:gd name="T80" fmla="*/ 2020 w 6560"/>
              <a:gd name="T81" fmla="*/ 2 h 5408"/>
              <a:gd name="T82" fmla="*/ 2026 w 6560"/>
              <a:gd name="T83" fmla="*/ 0 h 5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560" h="5408">
                <a:moveTo>
                  <a:pt x="2220" y="511"/>
                </a:moveTo>
                <a:lnTo>
                  <a:pt x="2220" y="4041"/>
                </a:lnTo>
                <a:lnTo>
                  <a:pt x="3850" y="4872"/>
                </a:lnTo>
                <a:lnTo>
                  <a:pt x="3850" y="1323"/>
                </a:lnTo>
                <a:lnTo>
                  <a:pt x="2220" y="511"/>
                </a:lnTo>
                <a:close/>
                <a:moveTo>
                  <a:pt x="6170" y="511"/>
                </a:moveTo>
                <a:lnTo>
                  <a:pt x="4244" y="1359"/>
                </a:lnTo>
                <a:lnTo>
                  <a:pt x="4244" y="4911"/>
                </a:lnTo>
                <a:lnTo>
                  <a:pt x="6170" y="4137"/>
                </a:lnTo>
                <a:lnTo>
                  <a:pt x="6170" y="511"/>
                </a:lnTo>
                <a:close/>
                <a:moveTo>
                  <a:pt x="1833" y="469"/>
                </a:moveTo>
                <a:lnTo>
                  <a:pt x="388" y="966"/>
                </a:lnTo>
                <a:lnTo>
                  <a:pt x="388" y="4526"/>
                </a:lnTo>
                <a:lnTo>
                  <a:pt x="1833" y="4041"/>
                </a:lnTo>
                <a:lnTo>
                  <a:pt x="1833" y="469"/>
                </a:lnTo>
                <a:close/>
                <a:moveTo>
                  <a:pt x="2026" y="0"/>
                </a:moveTo>
                <a:lnTo>
                  <a:pt x="2027" y="2"/>
                </a:lnTo>
                <a:lnTo>
                  <a:pt x="2029" y="6"/>
                </a:lnTo>
                <a:lnTo>
                  <a:pt x="2033" y="6"/>
                </a:lnTo>
                <a:lnTo>
                  <a:pt x="2069" y="6"/>
                </a:lnTo>
                <a:lnTo>
                  <a:pt x="2087" y="14"/>
                </a:lnTo>
                <a:lnTo>
                  <a:pt x="2089" y="14"/>
                </a:lnTo>
                <a:lnTo>
                  <a:pt x="2093" y="16"/>
                </a:lnTo>
                <a:lnTo>
                  <a:pt x="2097" y="16"/>
                </a:lnTo>
                <a:lnTo>
                  <a:pt x="2101" y="18"/>
                </a:lnTo>
                <a:lnTo>
                  <a:pt x="2105" y="20"/>
                </a:lnTo>
                <a:lnTo>
                  <a:pt x="2107" y="20"/>
                </a:lnTo>
                <a:lnTo>
                  <a:pt x="2115" y="20"/>
                </a:lnTo>
                <a:lnTo>
                  <a:pt x="4085" y="1005"/>
                </a:lnTo>
                <a:lnTo>
                  <a:pt x="6283" y="34"/>
                </a:lnTo>
                <a:lnTo>
                  <a:pt x="6333" y="18"/>
                </a:lnTo>
                <a:lnTo>
                  <a:pt x="6381" y="16"/>
                </a:lnTo>
                <a:lnTo>
                  <a:pt x="6429" y="26"/>
                </a:lnTo>
                <a:lnTo>
                  <a:pt x="6474" y="48"/>
                </a:lnTo>
                <a:lnTo>
                  <a:pt x="6504" y="71"/>
                </a:lnTo>
                <a:lnTo>
                  <a:pt x="6528" y="99"/>
                </a:lnTo>
                <a:lnTo>
                  <a:pt x="6546" y="131"/>
                </a:lnTo>
                <a:lnTo>
                  <a:pt x="6556" y="167"/>
                </a:lnTo>
                <a:lnTo>
                  <a:pt x="6560" y="207"/>
                </a:lnTo>
                <a:lnTo>
                  <a:pt x="6560" y="4264"/>
                </a:lnTo>
                <a:lnTo>
                  <a:pt x="6556" y="4309"/>
                </a:lnTo>
                <a:lnTo>
                  <a:pt x="6546" y="4347"/>
                </a:lnTo>
                <a:lnTo>
                  <a:pt x="6528" y="4381"/>
                </a:lnTo>
                <a:lnTo>
                  <a:pt x="6504" y="4407"/>
                </a:lnTo>
                <a:lnTo>
                  <a:pt x="6472" y="4431"/>
                </a:lnTo>
                <a:lnTo>
                  <a:pt x="6437" y="4448"/>
                </a:lnTo>
                <a:lnTo>
                  <a:pt x="4168" y="5366"/>
                </a:lnTo>
                <a:lnTo>
                  <a:pt x="4133" y="5390"/>
                </a:lnTo>
                <a:lnTo>
                  <a:pt x="4093" y="5404"/>
                </a:lnTo>
                <a:lnTo>
                  <a:pt x="4049" y="5408"/>
                </a:lnTo>
                <a:lnTo>
                  <a:pt x="4007" y="5404"/>
                </a:lnTo>
                <a:lnTo>
                  <a:pt x="3969" y="5390"/>
                </a:lnTo>
                <a:lnTo>
                  <a:pt x="3936" y="5366"/>
                </a:lnTo>
                <a:lnTo>
                  <a:pt x="3904" y="5335"/>
                </a:lnTo>
                <a:lnTo>
                  <a:pt x="2033" y="4389"/>
                </a:lnTo>
                <a:lnTo>
                  <a:pt x="259" y="4989"/>
                </a:lnTo>
                <a:lnTo>
                  <a:pt x="217" y="4999"/>
                </a:lnTo>
                <a:lnTo>
                  <a:pt x="179" y="4999"/>
                </a:lnTo>
                <a:lnTo>
                  <a:pt x="143" y="4993"/>
                </a:lnTo>
                <a:lnTo>
                  <a:pt x="109" y="4979"/>
                </a:lnTo>
                <a:lnTo>
                  <a:pt x="78" y="4961"/>
                </a:lnTo>
                <a:lnTo>
                  <a:pt x="50" y="4935"/>
                </a:lnTo>
                <a:lnTo>
                  <a:pt x="28" y="4907"/>
                </a:lnTo>
                <a:lnTo>
                  <a:pt x="12" y="4876"/>
                </a:lnTo>
                <a:lnTo>
                  <a:pt x="2" y="4840"/>
                </a:lnTo>
                <a:lnTo>
                  <a:pt x="0" y="4802"/>
                </a:lnTo>
                <a:lnTo>
                  <a:pt x="0" y="824"/>
                </a:lnTo>
                <a:lnTo>
                  <a:pt x="4" y="783"/>
                </a:lnTo>
                <a:lnTo>
                  <a:pt x="14" y="743"/>
                </a:lnTo>
                <a:lnTo>
                  <a:pt x="32" y="711"/>
                </a:lnTo>
                <a:lnTo>
                  <a:pt x="58" y="683"/>
                </a:lnTo>
                <a:lnTo>
                  <a:pt x="90" y="660"/>
                </a:lnTo>
                <a:lnTo>
                  <a:pt x="131" y="642"/>
                </a:lnTo>
                <a:lnTo>
                  <a:pt x="1962" y="14"/>
                </a:lnTo>
                <a:lnTo>
                  <a:pt x="1970" y="14"/>
                </a:lnTo>
                <a:lnTo>
                  <a:pt x="1974" y="10"/>
                </a:lnTo>
                <a:lnTo>
                  <a:pt x="1978" y="8"/>
                </a:lnTo>
                <a:lnTo>
                  <a:pt x="1984" y="6"/>
                </a:lnTo>
                <a:lnTo>
                  <a:pt x="1992" y="6"/>
                </a:lnTo>
                <a:lnTo>
                  <a:pt x="2012" y="6"/>
                </a:lnTo>
                <a:lnTo>
                  <a:pt x="2016" y="6"/>
                </a:lnTo>
                <a:lnTo>
                  <a:pt x="2020" y="2"/>
                </a:lnTo>
                <a:lnTo>
                  <a:pt x="2024" y="0"/>
                </a:lnTo>
                <a:lnTo>
                  <a:pt x="202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" name="Freeform 46"/>
          <p:cNvSpPr>
            <a:spLocks noEditPoints="1"/>
          </p:cNvSpPr>
          <p:nvPr/>
        </p:nvSpPr>
        <p:spPr bwMode="auto">
          <a:xfrm rot="1012757">
            <a:off x="7500115" y="2251136"/>
            <a:ext cx="268706" cy="230366"/>
          </a:xfrm>
          <a:custGeom>
            <a:avLst/>
            <a:gdLst>
              <a:gd name="T0" fmla="*/ 4907 w 6560"/>
              <a:gd name="T1" fmla="*/ 1084 h 5624"/>
              <a:gd name="T2" fmla="*/ 3965 w 6560"/>
              <a:gd name="T3" fmla="*/ 1556 h 5624"/>
              <a:gd name="T4" fmla="*/ 3040 w 6560"/>
              <a:gd name="T5" fmla="*/ 1816 h 5624"/>
              <a:gd name="T6" fmla="*/ 3273 w 6560"/>
              <a:gd name="T7" fmla="*/ 2912 h 5624"/>
              <a:gd name="T8" fmla="*/ 4204 w 6560"/>
              <a:gd name="T9" fmla="*/ 3225 h 5624"/>
              <a:gd name="T10" fmla="*/ 5147 w 6560"/>
              <a:gd name="T11" fmla="*/ 3744 h 5624"/>
              <a:gd name="T12" fmla="*/ 5623 w 6560"/>
              <a:gd name="T13" fmla="*/ 0 h 5624"/>
              <a:gd name="T14" fmla="*/ 5893 w 6560"/>
              <a:gd name="T15" fmla="*/ 87 h 5624"/>
              <a:gd name="T16" fmla="*/ 6069 w 6560"/>
              <a:gd name="T17" fmla="*/ 324 h 5624"/>
              <a:gd name="T18" fmla="*/ 6090 w 6560"/>
              <a:gd name="T19" fmla="*/ 1872 h 5624"/>
              <a:gd name="T20" fmla="*/ 6365 w 6560"/>
              <a:gd name="T21" fmla="*/ 1962 h 5624"/>
              <a:gd name="T22" fmla="*/ 6538 w 6560"/>
              <a:gd name="T23" fmla="*/ 2196 h 5624"/>
              <a:gd name="T24" fmla="*/ 6538 w 6560"/>
              <a:gd name="T25" fmla="*/ 2487 h 5624"/>
              <a:gd name="T26" fmla="*/ 6365 w 6560"/>
              <a:gd name="T27" fmla="*/ 2722 h 5624"/>
              <a:gd name="T28" fmla="*/ 6090 w 6560"/>
              <a:gd name="T29" fmla="*/ 2809 h 5624"/>
              <a:gd name="T30" fmla="*/ 6041 w 6560"/>
              <a:gd name="T31" fmla="*/ 4424 h 5624"/>
              <a:gd name="T32" fmla="*/ 5832 w 6560"/>
              <a:gd name="T33" fmla="*/ 4633 h 5624"/>
              <a:gd name="T34" fmla="*/ 5388 w 6560"/>
              <a:gd name="T35" fmla="*/ 4496 h 5624"/>
              <a:gd name="T36" fmla="*/ 4461 w 6560"/>
              <a:gd name="T37" fmla="*/ 3877 h 5624"/>
              <a:gd name="T38" fmla="*/ 3548 w 6560"/>
              <a:gd name="T39" fmla="*/ 3475 h 5624"/>
              <a:gd name="T40" fmla="*/ 2650 w 6560"/>
              <a:gd name="T41" fmla="*/ 3292 h 5624"/>
              <a:gd name="T42" fmla="*/ 2370 w 6560"/>
              <a:gd name="T43" fmla="*/ 3470 h 5624"/>
              <a:gd name="T44" fmla="*/ 2219 w 6560"/>
              <a:gd name="T45" fmla="*/ 3750 h 5624"/>
              <a:gd name="T46" fmla="*/ 2230 w 6560"/>
              <a:gd name="T47" fmla="*/ 4050 h 5624"/>
              <a:gd name="T48" fmla="*/ 2308 w 6560"/>
              <a:gd name="T49" fmla="*/ 4321 h 5624"/>
              <a:gd name="T50" fmla="*/ 2270 w 6560"/>
              <a:gd name="T51" fmla="*/ 4627 h 5624"/>
              <a:gd name="T52" fmla="*/ 2410 w 6560"/>
              <a:gd name="T53" fmla="*/ 4894 h 5624"/>
              <a:gd name="T54" fmla="*/ 2632 w 6560"/>
              <a:gd name="T55" fmla="*/ 5117 h 5624"/>
              <a:gd name="T56" fmla="*/ 2778 w 6560"/>
              <a:gd name="T57" fmla="*/ 5320 h 5624"/>
              <a:gd name="T58" fmla="*/ 2559 w 6560"/>
              <a:gd name="T59" fmla="*/ 5503 h 5624"/>
              <a:gd name="T60" fmla="*/ 2159 w 6560"/>
              <a:gd name="T61" fmla="*/ 5616 h 5624"/>
              <a:gd name="T62" fmla="*/ 1685 w 6560"/>
              <a:gd name="T63" fmla="*/ 5588 h 5624"/>
              <a:gd name="T64" fmla="*/ 1363 w 6560"/>
              <a:gd name="T65" fmla="*/ 5453 h 5624"/>
              <a:gd name="T66" fmla="*/ 1263 w 6560"/>
              <a:gd name="T67" fmla="*/ 5282 h 5624"/>
              <a:gd name="T68" fmla="*/ 1164 w 6560"/>
              <a:gd name="T69" fmla="*/ 4995 h 5624"/>
              <a:gd name="T70" fmla="*/ 1078 w 6560"/>
              <a:gd name="T71" fmla="*/ 4739 h 5624"/>
              <a:gd name="T72" fmla="*/ 993 w 6560"/>
              <a:gd name="T73" fmla="*/ 4413 h 5624"/>
              <a:gd name="T74" fmla="*/ 939 w 6560"/>
              <a:gd name="T75" fmla="*/ 4042 h 5624"/>
              <a:gd name="T76" fmla="*/ 951 w 6560"/>
              <a:gd name="T77" fmla="*/ 3682 h 5624"/>
              <a:gd name="T78" fmla="*/ 585 w 6560"/>
              <a:gd name="T79" fmla="*/ 3279 h 5624"/>
              <a:gd name="T80" fmla="*/ 294 w 6560"/>
              <a:gd name="T81" fmla="*/ 3201 h 5624"/>
              <a:gd name="T82" fmla="*/ 76 w 6560"/>
              <a:gd name="T83" fmla="*/ 2984 h 5624"/>
              <a:gd name="T84" fmla="*/ 0 w 6560"/>
              <a:gd name="T85" fmla="*/ 2694 h 5624"/>
              <a:gd name="T86" fmla="*/ 44 w 6560"/>
              <a:gd name="T87" fmla="*/ 1767 h 5624"/>
              <a:gd name="T88" fmla="*/ 231 w 6560"/>
              <a:gd name="T89" fmla="*/ 1524 h 5624"/>
              <a:gd name="T90" fmla="*/ 507 w 6560"/>
              <a:gd name="T91" fmla="*/ 1408 h 5624"/>
              <a:gd name="T92" fmla="*/ 2799 w 6560"/>
              <a:gd name="T93" fmla="*/ 1377 h 5624"/>
              <a:gd name="T94" fmla="*/ 3725 w 6560"/>
              <a:gd name="T95" fmla="*/ 1146 h 5624"/>
              <a:gd name="T96" fmla="*/ 4666 w 6560"/>
              <a:gd name="T97" fmla="*/ 688 h 5624"/>
              <a:gd name="T98" fmla="*/ 5623 w 6560"/>
              <a:gd name="T99" fmla="*/ 0 h 5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560" h="5624">
                <a:moveTo>
                  <a:pt x="5623" y="593"/>
                </a:moveTo>
                <a:lnTo>
                  <a:pt x="5382" y="770"/>
                </a:lnTo>
                <a:lnTo>
                  <a:pt x="5143" y="933"/>
                </a:lnTo>
                <a:lnTo>
                  <a:pt x="4907" y="1084"/>
                </a:lnTo>
                <a:lnTo>
                  <a:pt x="4670" y="1223"/>
                </a:lnTo>
                <a:lnTo>
                  <a:pt x="4433" y="1347"/>
                </a:lnTo>
                <a:lnTo>
                  <a:pt x="4198" y="1458"/>
                </a:lnTo>
                <a:lnTo>
                  <a:pt x="3965" y="1556"/>
                </a:lnTo>
                <a:lnTo>
                  <a:pt x="3733" y="1641"/>
                </a:lnTo>
                <a:lnTo>
                  <a:pt x="3500" y="1713"/>
                </a:lnTo>
                <a:lnTo>
                  <a:pt x="3269" y="1771"/>
                </a:lnTo>
                <a:lnTo>
                  <a:pt x="3040" y="1816"/>
                </a:lnTo>
                <a:lnTo>
                  <a:pt x="2811" y="1848"/>
                </a:lnTo>
                <a:lnTo>
                  <a:pt x="2811" y="2835"/>
                </a:lnTo>
                <a:lnTo>
                  <a:pt x="3042" y="2867"/>
                </a:lnTo>
                <a:lnTo>
                  <a:pt x="3273" y="2912"/>
                </a:lnTo>
                <a:lnTo>
                  <a:pt x="3504" y="2970"/>
                </a:lnTo>
                <a:lnTo>
                  <a:pt x="3737" y="3042"/>
                </a:lnTo>
                <a:lnTo>
                  <a:pt x="3969" y="3127"/>
                </a:lnTo>
                <a:lnTo>
                  <a:pt x="4204" y="3225"/>
                </a:lnTo>
                <a:lnTo>
                  <a:pt x="4439" y="3334"/>
                </a:lnTo>
                <a:lnTo>
                  <a:pt x="4674" y="3458"/>
                </a:lnTo>
                <a:lnTo>
                  <a:pt x="4911" y="3595"/>
                </a:lnTo>
                <a:lnTo>
                  <a:pt x="5147" y="3744"/>
                </a:lnTo>
                <a:lnTo>
                  <a:pt x="5384" y="3907"/>
                </a:lnTo>
                <a:lnTo>
                  <a:pt x="5623" y="4084"/>
                </a:lnTo>
                <a:lnTo>
                  <a:pt x="5623" y="593"/>
                </a:lnTo>
                <a:close/>
                <a:moveTo>
                  <a:pt x="5623" y="0"/>
                </a:moveTo>
                <a:lnTo>
                  <a:pt x="5696" y="4"/>
                </a:lnTo>
                <a:lnTo>
                  <a:pt x="5766" y="22"/>
                </a:lnTo>
                <a:lnTo>
                  <a:pt x="5832" y="50"/>
                </a:lnTo>
                <a:lnTo>
                  <a:pt x="5893" y="87"/>
                </a:lnTo>
                <a:lnTo>
                  <a:pt x="5951" y="137"/>
                </a:lnTo>
                <a:lnTo>
                  <a:pt x="6003" y="195"/>
                </a:lnTo>
                <a:lnTo>
                  <a:pt x="6041" y="257"/>
                </a:lnTo>
                <a:lnTo>
                  <a:pt x="6069" y="324"/>
                </a:lnTo>
                <a:lnTo>
                  <a:pt x="6086" y="394"/>
                </a:lnTo>
                <a:lnTo>
                  <a:pt x="6090" y="467"/>
                </a:lnTo>
                <a:lnTo>
                  <a:pt x="6090" y="1872"/>
                </a:lnTo>
                <a:lnTo>
                  <a:pt x="6090" y="1872"/>
                </a:lnTo>
                <a:lnTo>
                  <a:pt x="6166" y="1878"/>
                </a:lnTo>
                <a:lnTo>
                  <a:pt x="6238" y="1896"/>
                </a:lnTo>
                <a:lnTo>
                  <a:pt x="6303" y="1922"/>
                </a:lnTo>
                <a:lnTo>
                  <a:pt x="6365" y="1962"/>
                </a:lnTo>
                <a:lnTo>
                  <a:pt x="6423" y="2009"/>
                </a:lnTo>
                <a:lnTo>
                  <a:pt x="6472" y="2067"/>
                </a:lnTo>
                <a:lnTo>
                  <a:pt x="6510" y="2129"/>
                </a:lnTo>
                <a:lnTo>
                  <a:pt x="6538" y="2196"/>
                </a:lnTo>
                <a:lnTo>
                  <a:pt x="6554" y="2266"/>
                </a:lnTo>
                <a:lnTo>
                  <a:pt x="6560" y="2342"/>
                </a:lnTo>
                <a:lnTo>
                  <a:pt x="6554" y="2417"/>
                </a:lnTo>
                <a:lnTo>
                  <a:pt x="6538" y="2487"/>
                </a:lnTo>
                <a:lnTo>
                  <a:pt x="6510" y="2554"/>
                </a:lnTo>
                <a:lnTo>
                  <a:pt x="6472" y="2616"/>
                </a:lnTo>
                <a:lnTo>
                  <a:pt x="6423" y="2672"/>
                </a:lnTo>
                <a:lnTo>
                  <a:pt x="6365" y="2722"/>
                </a:lnTo>
                <a:lnTo>
                  <a:pt x="6303" y="2761"/>
                </a:lnTo>
                <a:lnTo>
                  <a:pt x="6238" y="2787"/>
                </a:lnTo>
                <a:lnTo>
                  <a:pt x="6166" y="2805"/>
                </a:lnTo>
                <a:lnTo>
                  <a:pt x="6090" y="2809"/>
                </a:lnTo>
                <a:lnTo>
                  <a:pt x="6090" y="4216"/>
                </a:lnTo>
                <a:lnTo>
                  <a:pt x="6086" y="4289"/>
                </a:lnTo>
                <a:lnTo>
                  <a:pt x="6069" y="4359"/>
                </a:lnTo>
                <a:lnTo>
                  <a:pt x="6041" y="4424"/>
                </a:lnTo>
                <a:lnTo>
                  <a:pt x="6003" y="4486"/>
                </a:lnTo>
                <a:lnTo>
                  <a:pt x="5951" y="4544"/>
                </a:lnTo>
                <a:lnTo>
                  <a:pt x="5893" y="4596"/>
                </a:lnTo>
                <a:lnTo>
                  <a:pt x="5832" y="4633"/>
                </a:lnTo>
                <a:lnTo>
                  <a:pt x="5766" y="4661"/>
                </a:lnTo>
                <a:lnTo>
                  <a:pt x="5696" y="4679"/>
                </a:lnTo>
                <a:lnTo>
                  <a:pt x="5623" y="4683"/>
                </a:lnTo>
                <a:lnTo>
                  <a:pt x="5388" y="4496"/>
                </a:lnTo>
                <a:lnTo>
                  <a:pt x="5155" y="4321"/>
                </a:lnTo>
                <a:lnTo>
                  <a:pt x="4923" y="4158"/>
                </a:lnTo>
                <a:lnTo>
                  <a:pt x="4692" y="4011"/>
                </a:lnTo>
                <a:lnTo>
                  <a:pt x="4461" y="3877"/>
                </a:lnTo>
                <a:lnTo>
                  <a:pt x="4230" y="3756"/>
                </a:lnTo>
                <a:lnTo>
                  <a:pt x="4001" y="3649"/>
                </a:lnTo>
                <a:lnTo>
                  <a:pt x="3774" y="3555"/>
                </a:lnTo>
                <a:lnTo>
                  <a:pt x="3548" y="3475"/>
                </a:lnTo>
                <a:lnTo>
                  <a:pt x="3323" y="3410"/>
                </a:lnTo>
                <a:lnTo>
                  <a:pt x="3098" y="3358"/>
                </a:lnTo>
                <a:lnTo>
                  <a:pt x="2873" y="3318"/>
                </a:lnTo>
                <a:lnTo>
                  <a:pt x="2650" y="3292"/>
                </a:lnTo>
                <a:lnTo>
                  <a:pt x="2569" y="3324"/>
                </a:lnTo>
                <a:lnTo>
                  <a:pt x="2495" y="3364"/>
                </a:lnTo>
                <a:lnTo>
                  <a:pt x="2427" y="3414"/>
                </a:lnTo>
                <a:lnTo>
                  <a:pt x="2370" y="3470"/>
                </a:lnTo>
                <a:lnTo>
                  <a:pt x="2318" y="3535"/>
                </a:lnTo>
                <a:lnTo>
                  <a:pt x="2274" y="3605"/>
                </a:lnTo>
                <a:lnTo>
                  <a:pt x="2240" y="3676"/>
                </a:lnTo>
                <a:lnTo>
                  <a:pt x="2219" y="3750"/>
                </a:lnTo>
                <a:lnTo>
                  <a:pt x="2207" y="3826"/>
                </a:lnTo>
                <a:lnTo>
                  <a:pt x="2203" y="3903"/>
                </a:lnTo>
                <a:lnTo>
                  <a:pt x="2213" y="3979"/>
                </a:lnTo>
                <a:lnTo>
                  <a:pt x="2230" y="4050"/>
                </a:lnTo>
                <a:lnTo>
                  <a:pt x="2260" y="4118"/>
                </a:lnTo>
                <a:lnTo>
                  <a:pt x="2300" y="4182"/>
                </a:lnTo>
                <a:lnTo>
                  <a:pt x="2350" y="4241"/>
                </a:lnTo>
                <a:lnTo>
                  <a:pt x="2308" y="4321"/>
                </a:lnTo>
                <a:lnTo>
                  <a:pt x="2280" y="4401"/>
                </a:lnTo>
                <a:lnTo>
                  <a:pt x="2266" y="4480"/>
                </a:lnTo>
                <a:lnTo>
                  <a:pt x="2264" y="4558"/>
                </a:lnTo>
                <a:lnTo>
                  <a:pt x="2270" y="4627"/>
                </a:lnTo>
                <a:lnTo>
                  <a:pt x="2288" y="4693"/>
                </a:lnTo>
                <a:lnTo>
                  <a:pt x="2316" y="4757"/>
                </a:lnTo>
                <a:lnTo>
                  <a:pt x="2358" y="4824"/>
                </a:lnTo>
                <a:lnTo>
                  <a:pt x="2410" y="4894"/>
                </a:lnTo>
                <a:lnTo>
                  <a:pt x="2469" y="4962"/>
                </a:lnTo>
                <a:lnTo>
                  <a:pt x="2529" y="5023"/>
                </a:lnTo>
                <a:lnTo>
                  <a:pt x="2587" y="5077"/>
                </a:lnTo>
                <a:lnTo>
                  <a:pt x="2632" y="5117"/>
                </a:lnTo>
                <a:lnTo>
                  <a:pt x="2686" y="5161"/>
                </a:lnTo>
                <a:lnTo>
                  <a:pt x="2746" y="5210"/>
                </a:lnTo>
                <a:lnTo>
                  <a:pt x="2811" y="5262"/>
                </a:lnTo>
                <a:lnTo>
                  <a:pt x="2778" y="5320"/>
                </a:lnTo>
                <a:lnTo>
                  <a:pt x="2734" y="5373"/>
                </a:lnTo>
                <a:lnTo>
                  <a:pt x="2684" y="5421"/>
                </a:lnTo>
                <a:lnTo>
                  <a:pt x="2626" y="5465"/>
                </a:lnTo>
                <a:lnTo>
                  <a:pt x="2559" y="5503"/>
                </a:lnTo>
                <a:lnTo>
                  <a:pt x="2485" y="5537"/>
                </a:lnTo>
                <a:lnTo>
                  <a:pt x="2404" y="5566"/>
                </a:lnTo>
                <a:lnTo>
                  <a:pt x="2282" y="5596"/>
                </a:lnTo>
                <a:lnTo>
                  <a:pt x="2159" y="5616"/>
                </a:lnTo>
                <a:lnTo>
                  <a:pt x="2035" y="5624"/>
                </a:lnTo>
                <a:lnTo>
                  <a:pt x="1912" y="5622"/>
                </a:lnTo>
                <a:lnTo>
                  <a:pt x="1787" y="5608"/>
                </a:lnTo>
                <a:lnTo>
                  <a:pt x="1685" y="5588"/>
                </a:lnTo>
                <a:lnTo>
                  <a:pt x="1592" y="5564"/>
                </a:lnTo>
                <a:lnTo>
                  <a:pt x="1508" y="5533"/>
                </a:lnTo>
                <a:lnTo>
                  <a:pt x="1431" y="5495"/>
                </a:lnTo>
                <a:lnTo>
                  <a:pt x="1363" y="5453"/>
                </a:lnTo>
                <a:lnTo>
                  <a:pt x="1303" y="5405"/>
                </a:lnTo>
                <a:lnTo>
                  <a:pt x="1293" y="5373"/>
                </a:lnTo>
                <a:lnTo>
                  <a:pt x="1279" y="5332"/>
                </a:lnTo>
                <a:lnTo>
                  <a:pt x="1263" y="5282"/>
                </a:lnTo>
                <a:lnTo>
                  <a:pt x="1244" y="5224"/>
                </a:lnTo>
                <a:lnTo>
                  <a:pt x="1222" y="5159"/>
                </a:lnTo>
                <a:lnTo>
                  <a:pt x="1196" y="5085"/>
                </a:lnTo>
                <a:lnTo>
                  <a:pt x="1164" y="4995"/>
                </a:lnTo>
                <a:lnTo>
                  <a:pt x="1136" y="4916"/>
                </a:lnTo>
                <a:lnTo>
                  <a:pt x="1114" y="4846"/>
                </a:lnTo>
                <a:lnTo>
                  <a:pt x="1094" y="4789"/>
                </a:lnTo>
                <a:lnTo>
                  <a:pt x="1078" y="4739"/>
                </a:lnTo>
                <a:lnTo>
                  <a:pt x="1061" y="4677"/>
                </a:lnTo>
                <a:lnTo>
                  <a:pt x="1039" y="4602"/>
                </a:lnTo>
                <a:lnTo>
                  <a:pt x="1017" y="4514"/>
                </a:lnTo>
                <a:lnTo>
                  <a:pt x="993" y="4413"/>
                </a:lnTo>
                <a:lnTo>
                  <a:pt x="971" y="4309"/>
                </a:lnTo>
                <a:lnTo>
                  <a:pt x="955" y="4214"/>
                </a:lnTo>
                <a:lnTo>
                  <a:pt x="945" y="4124"/>
                </a:lnTo>
                <a:lnTo>
                  <a:pt x="939" y="4042"/>
                </a:lnTo>
                <a:lnTo>
                  <a:pt x="937" y="3963"/>
                </a:lnTo>
                <a:lnTo>
                  <a:pt x="939" y="3875"/>
                </a:lnTo>
                <a:lnTo>
                  <a:pt x="943" y="3784"/>
                </a:lnTo>
                <a:lnTo>
                  <a:pt x="951" y="3682"/>
                </a:lnTo>
                <a:lnTo>
                  <a:pt x="969" y="3545"/>
                </a:lnTo>
                <a:lnTo>
                  <a:pt x="995" y="3412"/>
                </a:lnTo>
                <a:lnTo>
                  <a:pt x="1033" y="3279"/>
                </a:lnTo>
                <a:lnTo>
                  <a:pt x="585" y="3279"/>
                </a:lnTo>
                <a:lnTo>
                  <a:pt x="507" y="3275"/>
                </a:lnTo>
                <a:lnTo>
                  <a:pt x="432" y="3259"/>
                </a:lnTo>
                <a:lnTo>
                  <a:pt x="362" y="3235"/>
                </a:lnTo>
                <a:lnTo>
                  <a:pt x="294" y="3201"/>
                </a:lnTo>
                <a:lnTo>
                  <a:pt x="231" y="3159"/>
                </a:lnTo>
                <a:lnTo>
                  <a:pt x="171" y="3105"/>
                </a:lnTo>
                <a:lnTo>
                  <a:pt x="119" y="3048"/>
                </a:lnTo>
                <a:lnTo>
                  <a:pt x="76" y="2984"/>
                </a:lnTo>
                <a:lnTo>
                  <a:pt x="44" y="2916"/>
                </a:lnTo>
                <a:lnTo>
                  <a:pt x="20" y="2847"/>
                </a:lnTo>
                <a:lnTo>
                  <a:pt x="4" y="2771"/>
                </a:lnTo>
                <a:lnTo>
                  <a:pt x="0" y="2694"/>
                </a:lnTo>
                <a:lnTo>
                  <a:pt x="0" y="1989"/>
                </a:lnTo>
                <a:lnTo>
                  <a:pt x="4" y="1912"/>
                </a:lnTo>
                <a:lnTo>
                  <a:pt x="20" y="1836"/>
                </a:lnTo>
                <a:lnTo>
                  <a:pt x="44" y="1767"/>
                </a:lnTo>
                <a:lnTo>
                  <a:pt x="76" y="1699"/>
                </a:lnTo>
                <a:lnTo>
                  <a:pt x="119" y="1635"/>
                </a:lnTo>
                <a:lnTo>
                  <a:pt x="171" y="1576"/>
                </a:lnTo>
                <a:lnTo>
                  <a:pt x="231" y="1524"/>
                </a:lnTo>
                <a:lnTo>
                  <a:pt x="294" y="1480"/>
                </a:lnTo>
                <a:lnTo>
                  <a:pt x="362" y="1448"/>
                </a:lnTo>
                <a:lnTo>
                  <a:pt x="432" y="1424"/>
                </a:lnTo>
                <a:lnTo>
                  <a:pt x="507" y="1408"/>
                </a:lnTo>
                <a:lnTo>
                  <a:pt x="585" y="1404"/>
                </a:lnTo>
                <a:lnTo>
                  <a:pt x="2342" y="1404"/>
                </a:lnTo>
                <a:lnTo>
                  <a:pt x="2571" y="1397"/>
                </a:lnTo>
                <a:lnTo>
                  <a:pt x="2799" y="1377"/>
                </a:lnTo>
                <a:lnTo>
                  <a:pt x="3030" y="1341"/>
                </a:lnTo>
                <a:lnTo>
                  <a:pt x="3261" y="1289"/>
                </a:lnTo>
                <a:lnTo>
                  <a:pt x="3492" y="1225"/>
                </a:lnTo>
                <a:lnTo>
                  <a:pt x="3725" y="1146"/>
                </a:lnTo>
                <a:lnTo>
                  <a:pt x="3959" y="1052"/>
                </a:lnTo>
                <a:lnTo>
                  <a:pt x="4194" y="945"/>
                </a:lnTo>
                <a:lnTo>
                  <a:pt x="4429" y="824"/>
                </a:lnTo>
                <a:lnTo>
                  <a:pt x="4666" y="688"/>
                </a:lnTo>
                <a:lnTo>
                  <a:pt x="4905" y="537"/>
                </a:lnTo>
                <a:lnTo>
                  <a:pt x="5141" y="372"/>
                </a:lnTo>
                <a:lnTo>
                  <a:pt x="5382" y="193"/>
                </a:lnTo>
                <a:lnTo>
                  <a:pt x="562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62" name="Group 61"/>
          <p:cNvGrpSpPr/>
          <p:nvPr/>
        </p:nvGrpSpPr>
        <p:grpSpPr>
          <a:xfrm rot="818670">
            <a:off x="6466391" y="3390320"/>
            <a:ext cx="377734" cy="377502"/>
            <a:chOff x="2997201" y="2120900"/>
            <a:chExt cx="5207000" cy="5203825"/>
          </a:xfrm>
          <a:solidFill>
            <a:schemeClr val="bg1"/>
          </a:solidFill>
        </p:grpSpPr>
        <p:sp>
          <p:nvSpPr>
            <p:cNvPr id="63" name="Freeform 12"/>
            <p:cNvSpPr>
              <a:spLocks noEditPoints="1"/>
            </p:cNvSpPr>
            <p:nvPr/>
          </p:nvSpPr>
          <p:spPr bwMode="auto">
            <a:xfrm>
              <a:off x="2997201" y="2120900"/>
              <a:ext cx="5207000" cy="5203825"/>
            </a:xfrm>
            <a:custGeom>
              <a:avLst/>
              <a:gdLst>
                <a:gd name="T0" fmla="*/ 2703 w 6560"/>
                <a:gd name="T1" fmla="*/ 355 h 6556"/>
                <a:gd name="T2" fmla="*/ 1993 w 6560"/>
                <a:gd name="T3" fmla="*/ 590 h 6556"/>
                <a:gd name="T4" fmla="*/ 1374 w 6560"/>
                <a:gd name="T5" fmla="*/ 987 h 6556"/>
                <a:gd name="T6" fmla="*/ 874 w 6560"/>
                <a:gd name="T7" fmla="*/ 1519 h 6556"/>
                <a:gd name="T8" fmla="*/ 515 w 6560"/>
                <a:gd name="T9" fmla="*/ 2161 h 6556"/>
                <a:gd name="T10" fmla="*/ 323 w 6560"/>
                <a:gd name="T11" fmla="*/ 2890 h 6556"/>
                <a:gd name="T12" fmla="*/ 323 w 6560"/>
                <a:gd name="T13" fmla="*/ 3666 h 6556"/>
                <a:gd name="T14" fmla="*/ 515 w 6560"/>
                <a:gd name="T15" fmla="*/ 4395 h 6556"/>
                <a:gd name="T16" fmla="*/ 874 w 6560"/>
                <a:gd name="T17" fmla="*/ 5037 h 6556"/>
                <a:gd name="T18" fmla="*/ 1374 w 6560"/>
                <a:gd name="T19" fmla="*/ 5569 h 6556"/>
                <a:gd name="T20" fmla="*/ 1993 w 6560"/>
                <a:gd name="T21" fmla="*/ 5966 h 6556"/>
                <a:gd name="T22" fmla="*/ 2703 w 6560"/>
                <a:gd name="T23" fmla="*/ 6201 h 6556"/>
                <a:gd name="T24" fmla="*/ 3476 w 6560"/>
                <a:gd name="T25" fmla="*/ 6251 h 6556"/>
                <a:gd name="T26" fmla="*/ 4222 w 6560"/>
                <a:gd name="T27" fmla="*/ 6106 h 6556"/>
                <a:gd name="T28" fmla="*/ 4889 w 6560"/>
                <a:gd name="T29" fmla="*/ 5787 h 6556"/>
                <a:gd name="T30" fmla="*/ 5451 w 6560"/>
                <a:gd name="T31" fmla="*/ 5320 h 6556"/>
                <a:gd name="T32" fmla="*/ 5884 w 6560"/>
                <a:gd name="T33" fmla="*/ 4728 h 6556"/>
                <a:gd name="T34" fmla="*/ 6163 w 6560"/>
                <a:gd name="T35" fmla="*/ 4040 h 6556"/>
                <a:gd name="T36" fmla="*/ 6261 w 6560"/>
                <a:gd name="T37" fmla="*/ 3279 h 6556"/>
                <a:gd name="T38" fmla="*/ 6163 w 6560"/>
                <a:gd name="T39" fmla="*/ 2516 h 6556"/>
                <a:gd name="T40" fmla="*/ 5884 w 6560"/>
                <a:gd name="T41" fmla="*/ 1828 h 6556"/>
                <a:gd name="T42" fmla="*/ 5451 w 6560"/>
                <a:gd name="T43" fmla="*/ 1236 h 6556"/>
                <a:gd name="T44" fmla="*/ 4889 w 6560"/>
                <a:gd name="T45" fmla="*/ 769 h 6556"/>
                <a:gd name="T46" fmla="*/ 4222 w 6560"/>
                <a:gd name="T47" fmla="*/ 450 h 6556"/>
                <a:gd name="T48" fmla="*/ 3476 w 6560"/>
                <a:gd name="T49" fmla="*/ 305 h 6556"/>
                <a:gd name="T50" fmla="*/ 3676 w 6560"/>
                <a:gd name="T51" fmla="*/ 24 h 6556"/>
                <a:gd name="T52" fmla="*/ 4424 w 6560"/>
                <a:gd name="T53" fmla="*/ 205 h 6556"/>
                <a:gd name="T54" fmla="*/ 5094 w 6560"/>
                <a:gd name="T55" fmla="*/ 548 h 6556"/>
                <a:gd name="T56" fmla="*/ 5664 w 6560"/>
                <a:gd name="T57" fmla="*/ 1027 h 6556"/>
                <a:gd name="T58" fmla="*/ 6111 w 6560"/>
                <a:gd name="T59" fmla="*/ 1625 h 6556"/>
                <a:gd name="T60" fmla="*/ 6416 w 6560"/>
                <a:gd name="T61" fmla="*/ 2314 h 6556"/>
                <a:gd name="T62" fmla="*/ 6554 w 6560"/>
                <a:gd name="T63" fmla="*/ 3078 h 6556"/>
                <a:gd name="T64" fmla="*/ 6506 w 6560"/>
                <a:gd name="T65" fmla="*/ 3867 h 6556"/>
                <a:gd name="T66" fmla="*/ 6283 w 6560"/>
                <a:gd name="T67" fmla="*/ 4597 h 6556"/>
                <a:gd name="T68" fmla="*/ 5904 w 6560"/>
                <a:gd name="T69" fmla="*/ 5244 h 6556"/>
                <a:gd name="T70" fmla="*/ 5393 w 6560"/>
                <a:gd name="T71" fmla="*/ 5785 h 6556"/>
                <a:gd name="T72" fmla="*/ 4771 w 6560"/>
                <a:gd name="T73" fmla="*/ 6199 h 6556"/>
                <a:gd name="T74" fmla="*/ 4059 w 6560"/>
                <a:gd name="T75" fmla="*/ 6462 h 6556"/>
                <a:gd name="T76" fmla="*/ 3279 w 6560"/>
                <a:gd name="T77" fmla="*/ 6556 h 6556"/>
                <a:gd name="T78" fmla="*/ 2501 w 6560"/>
                <a:gd name="T79" fmla="*/ 6462 h 6556"/>
                <a:gd name="T80" fmla="*/ 1789 w 6560"/>
                <a:gd name="T81" fmla="*/ 6199 h 6556"/>
                <a:gd name="T82" fmla="*/ 1167 w 6560"/>
                <a:gd name="T83" fmla="*/ 5785 h 6556"/>
                <a:gd name="T84" fmla="*/ 654 w 6560"/>
                <a:gd name="T85" fmla="*/ 5244 h 6556"/>
                <a:gd name="T86" fmla="*/ 277 w 6560"/>
                <a:gd name="T87" fmla="*/ 4597 h 6556"/>
                <a:gd name="T88" fmla="*/ 54 w 6560"/>
                <a:gd name="T89" fmla="*/ 3867 h 6556"/>
                <a:gd name="T90" fmla="*/ 6 w 6560"/>
                <a:gd name="T91" fmla="*/ 3078 h 6556"/>
                <a:gd name="T92" fmla="*/ 144 w 6560"/>
                <a:gd name="T93" fmla="*/ 2314 h 6556"/>
                <a:gd name="T94" fmla="*/ 449 w 6560"/>
                <a:gd name="T95" fmla="*/ 1625 h 6556"/>
                <a:gd name="T96" fmla="*/ 896 w 6560"/>
                <a:gd name="T97" fmla="*/ 1027 h 6556"/>
                <a:gd name="T98" fmla="*/ 1466 w 6560"/>
                <a:gd name="T99" fmla="*/ 548 h 6556"/>
                <a:gd name="T100" fmla="*/ 2136 w 6560"/>
                <a:gd name="T101" fmla="*/ 205 h 6556"/>
                <a:gd name="T102" fmla="*/ 2884 w 6560"/>
                <a:gd name="T103" fmla="*/ 24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60" h="6556">
                  <a:moveTo>
                    <a:pt x="3279" y="299"/>
                  </a:moveTo>
                  <a:lnTo>
                    <a:pt x="3084" y="305"/>
                  </a:lnTo>
                  <a:lnTo>
                    <a:pt x="2892" y="323"/>
                  </a:lnTo>
                  <a:lnTo>
                    <a:pt x="2703" y="355"/>
                  </a:lnTo>
                  <a:lnTo>
                    <a:pt x="2517" y="397"/>
                  </a:lnTo>
                  <a:lnTo>
                    <a:pt x="2338" y="450"/>
                  </a:lnTo>
                  <a:lnTo>
                    <a:pt x="2162" y="514"/>
                  </a:lnTo>
                  <a:lnTo>
                    <a:pt x="1993" y="590"/>
                  </a:lnTo>
                  <a:lnTo>
                    <a:pt x="1829" y="674"/>
                  </a:lnTo>
                  <a:lnTo>
                    <a:pt x="1669" y="769"/>
                  </a:lnTo>
                  <a:lnTo>
                    <a:pt x="1520" y="873"/>
                  </a:lnTo>
                  <a:lnTo>
                    <a:pt x="1374" y="987"/>
                  </a:lnTo>
                  <a:lnTo>
                    <a:pt x="1237" y="1108"/>
                  </a:lnTo>
                  <a:lnTo>
                    <a:pt x="1107" y="1236"/>
                  </a:lnTo>
                  <a:lnTo>
                    <a:pt x="987" y="1373"/>
                  </a:lnTo>
                  <a:lnTo>
                    <a:pt x="874" y="1519"/>
                  </a:lnTo>
                  <a:lnTo>
                    <a:pt x="770" y="1670"/>
                  </a:lnTo>
                  <a:lnTo>
                    <a:pt x="674" y="1828"/>
                  </a:lnTo>
                  <a:lnTo>
                    <a:pt x="590" y="1991"/>
                  </a:lnTo>
                  <a:lnTo>
                    <a:pt x="515" y="2161"/>
                  </a:lnTo>
                  <a:lnTo>
                    <a:pt x="451" y="2336"/>
                  </a:lnTo>
                  <a:lnTo>
                    <a:pt x="397" y="2516"/>
                  </a:lnTo>
                  <a:lnTo>
                    <a:pt x="355" y="2701"/>
                  </a:lnTo>
                  <a:lnTo>
                    <a:pt x="323" y="2890"/>
                  </a:lnTo>
                  <a:lnTo>
                    <a:pt x="305" y="3082"/>
                  </a:lnTo>
                  <a:lnTo>
                    <a:pt x="297" y="3279"/>
                  </a:lnTo>
                  <a:lnTo>
                    <a:pt x="305" y="3474"/>
                  </a:lnTo>
                  <a:lnTo>
                    <a:pt x="323" y="3666"/>
                  </a:lnTo>
                  <a:lnTo>
                    <a:pt x="355" y="3855"/>
                  </a:lnTo>
                  <a:lnTo>
                    <a:pt x="397" y="4040"/>
                  </a:lnTo>
                  <a:lnTo>
                    <a:pt x="451" y="4220"/>
                  </a:lnTo>
                  <a:lnTo>
                    <a:pt x="515" y="4395"/>
                  </a:lnTo>
                  <a:lnTo>
                    <a:pt x="590" y="4565"/>
                  </a:lnTo>
                  <a:lnTo>
                    <a:pt x="674" y="4728"/>
                  </a:lnTo>
                  <a:lnTo>
                    <a:pt x="770" y="4888"/>
                  </a:lnTo>
                  <a:lnTo>
                    <a:pt x="874" y="5037"/>
                  </a:lnTo>
                  <a:lnTo>
                    <a:pt x="987" y="5183"/>
                  </a:lnTo>
                  <a:lnTo>
                    <a:pt x="1107" y="5320"/>
                  </a:lnTo>
                  <a:lnTo>
                    <a:pt x="1237" y="5450"/>
                  </a:lnTo>
                  <a:lnTo>
                    <a:pt x="1374" y="5569"/>
                  </a:lnTo>
                  <a:lnTo>
                    <a:pt x="1520" y="5683"/>
                  </a:lnTo>
                  <a:lnTo>
                    <a:pt x="1669" y="5787"/>
                  </a:lnTo>
                  <a:lnTo>
                    <a:pt x="1829" y="5882"/>
                  </a:lnTo>
                  <a:lnTo>
                    <a:pt x="1993" y="5966"/>
                  </a:lnTo>
                  <a:lnTo>
                    <a:pt x="2162" y="6042"/>
                  </a:lnTo>
                  <a:lnTo>
                    <a:pt x="2338" y="6106"/>
                  </a:lnTo>
                  <a:lnTo>
                    <a:pt x="2517" y="6159"/>
                  </a:lnTo>
                  <a:lnTo>
                    <a:pt x="2703" y="6201"/>
                  </a:lnTo>
                  <a:lnTo>
                    <a:pt x="2892" y="6233"/>
                  </a:lnTo>
                  <a:lnTo>
                    <a:pt x="3084" y="6251"/>
                  </a:lnTo>
                  <a:lnTo>
                    <a:pt x="3279" y="6257"/>
                  </a:lnTo>
                  <a:lnTo>
                    <a:pt x="3476" y="6251"/>
                  </a:lnTo>
                  <a:lnTo>
                    <a:pt x="3668" y="6233"/>
                  </a:lnTo>
                  <a:lnTo>
                    <a:pt x="3857" y="6201"/>
                  </a:lnTo>
                  <a:lnTo>
                    <a:pt x="4043" y="6159"/>
                  </a:lnTo>
                  <a:lnTo>
                    <a:pt x="4222" y="6106"/>
                  </a:lnTo>
                  <a:lnTo>
                    <a:pt x="4398" y="6042"/>
                  </a:lnTo>
                  <a:lnTo>
                    <a:pt x="4567" y="5966"/>
                  </a:lnTo>
                  <a:lnTo>
                    <a:pt x="4731" y="5882"/>
                  </a:lnTo>
                  <a:lnTo>
                    <a:pt x="4889" y="5787"/>
                  </a:lnTo>
                  <a:lnTo>
                    <a:pt x="5040" y="5683"/>
                  </a:lnTo>
                  <a:lnTo>
                    <a:pt x="5186" y="5569"/>
                  </a:lnTo>
                  <a:lnTo>
                    <a:pt x="5321" y="5450"/>
                  </a:lnTo>
                  <a:lnTo>
                    <a:pt x="5451" y="5320"/>
                  </a:lnTo>
                  <a:lnTo>
                    <a:pt x="5573" y="5183"/>
                  </a:lnTo>
                  <a:lnTo>
                    <a:pt x="5686" y="5037"/>
                  </a:lnTo>
                  <a:lnTo>
                    <a:pt x="5790" y="4888"/>
                  </a:lnTo>
                  <a:lnTo>
                    <a:pt x="5884" y="4728"/>
                  </a:lnTo>
                  <a:lnTo>
                    <a:pt x="5970" y="4565"/>
                  </a:lnTo>
                  <a:lnTo>
                    <a:pt x="6045" y="4395"/>
                  </a:lnTo>
                  <a:lnTo>
                    <a:pt x="6109" y="4220"/>
                  </a:lnTo>
                  <a:lnTo>
                    <a:pt x="6163" y="4040"/>
                  </a:lnTo>
                  <a:lnTo>
                    <a:pt x="6205" y="3855"/>
                  </a:lnTo>
                  <a:lnTo>
                    <a:pt x="6237" y="3666"/>
                  </a:lnTo>
                  <a:lnTo>
                    <a:pt x="6255" y="3474"/>
                  </a:lnTo>
                  <a:lnTo>
                    <a:pt x="6261" y="3279"/>
                  </a:lnTo>
                  <a:lnTo>
                    <a:pt x="6255" y="3082"/>
                  </a:lnTo>
                  <a:lnTo>
                    <a:pt x="6237" y="2890"/>
                  </a:lnTo>
                  <a:lnTo>
                    <a:pt x="6205" y="2701"/>
                  </a:lnTo>
                  <a:lnTo>
                    <a:pt x="6163" y="2516"/>
                  </a:lnTo>
                  <a:lnTo>
                    <a:pt x="6109" y="2336"/>
                  </a:lnTo>
                  <a:lnTo>
                    <a:pt x="6045" y="2161"/>
                  </a:lnTo>
                  <a:lnTo>
                    <a:pt x="5970" y="1991"/>
                  </a:lnTo>
                  <a:lnTo>
                    <a:pt x="5884" y="1828"/>
                  </a:lnTo>
                  <a:lnTo>
                    <a:pt x="5790" y="1670"/>
                  </a:lnTo>
                  <a:lnTo>
                    <a:pt x="5686" y="1519"/>
                  </a:lnTo>
                  <a:lnTo>
                    <a:pt x="5573" y="1373"/>
                  </a:lnTo>
                  <a:lnTo>
                    <a:pt x="5451" y="1236"/>
                  </a:lnTo>
                  <a:lnTo>
                    <a:pt x="5321" y="1108"/>
                  </a:lnTo>
                  <a:lnTo>
                    <a:pt x="5186" y="987"/>
                  </a:lnTo>
                  <a:lnTo>
                    <a:pt x="5040" y="873"/>
                  </a:lnTo>
                  <a:lnTo>
                    <a:pt x="4889" y="769"/>
                  </a:lnTo>
                  <a:lnTo>
                    <a:pt x="4731" y="674"/>
                  </a:lnTo>
                  <a:lnTo>
                    <a:pt x="4567" y="590"/>
                  </a:lnTo>
                  <a:lnTo>
                    <a:pt x="4398" y="514"/>
                  </a:lnTo>
                  <a:lnTo>
                    <a:pt x="4222" y="450"/>
                  </a:lnTo>
                  <a:lnTo>
                    <a:pt x="4043" y="397"/>
                  </a:lnTo>
                  <a:lnTo>
                    <a:pt x="3857" y="355"/>
                  </a:lnTo>
                  <a:lnTo>
                    <a:pt x="3668" y="323"/>
                  </a:lnTo>
                  <a:lnTo>
                    <a:pt x="3476" y="305"/>
                  </a:lnTo>
                  <a:lnTo>
                    <a:pt x="3279" y="299"/>
                  </a:lnTo>
                  <a:close/>
                  <a:moveTo>
                    <a:pt x="3279" y="0"/>
                  </a:moveTo>
                  <a:lnTo>
                    <a:pt x="3480" y="6"/>
                  </a:lnTo>
                  <a:lnTo>
                    <a:pt x="3676" y="24"/>
                  </a:lnTo>
                  <a:lnTo>
                    <a:pt x="3869" y="54"/>
                  </a:lnTo>
                  <a:lnTo>
                    <a:pt x="4059" y="94"/>
                  </a:lnTo>
                  <a:lnTo>
                    <a:pt x="4244" y="144"/>
                  </a:lnTo>
                  <a:lnTo>
                    <a:pt x="4424" y="205"/>
                  </a:lnTo>
                  <a:lnTo>
                    <a:pt x="4599" y="277"/>
                  </a:lnTo>
                  <a:lnTo>
                    <a:pt x="4771" y="357"/>
                  </a:lnTo>
                  <a:lnTo>
                    <a:pt x="4934" y="448"/>
                  </a:lnTo>
                  <a:lnTo>
                    <a:pt x="5094" y="548"/>
                  </a:lnTo>
                  <a:lnTo>
                    <a:pt x="5248" y="656"/>
                  </a:lnTo>
                  <a:lnTo>
                    <a:pt x="5393" y="771"/>
                  </a:lnTo>
                  <a:lnTo>
                    <a:pt x="5533" y="895"/>
                  </a:lnTo>
                  <a:lnTo>
                    <a:pt x="5664" y="1027"/>
                  </a:lnTo>
                  <a:lnTo>
                    <a:pt x="5788" y="1166"/>
                  </a:lnTo>
                  <a:lnTo>
                    <a:pt x="5904" y="1312"/>
                  </a:lnTo>
                  <a:lnTo>
                    <a:pt x="6012" y="1465"/>
                  </a:lnTo>
                  <a:lnTo>
                    <a:pt x="6111" y="1625"/>
                  </a:lnTo>
                  <a:lnTo>
                    <a:pt x="6203" y="1788"/>
                  </a:lnTo>
                  <a:lnTo>
                    <a:pt x="6283" y="1959"/>
                  </a:lnTo>
                  <a:lnTo>
                    <a:pt x="6355" y="2135"/>
                  </a:lnTo>
                  <a:lnTo>
                    <a:pt x="6416" y="2314"/>
                  </a:lnTo>
                  <a:lnTo>
                    <a:pt x="6466" y="2500"/>
                  </a:lnTo>
                  <a:lnTo>
                    <a:pt x="6506" y="2689"/>
                  </a:lnTo>
                  <a:lnTo>
                    <a:pt x="6536" y="2882"/>
                  </a:lnTo>
                  <a:lnTo>
                    <a:pt x="6554" y="3078"/>
                  </a:lnTo>
                  <a:lnTo>
                    <a:pt x="6560" y="3279"/>
                  </a:lnTo>
                  <a:lnTo>
                    <a:pt x="6554" y="3478"/>
                  </a:lnTo>
                  <a:lnTo>
                    <a:pt x="6536" y="3674"/>
                  </a:lnTo>
                  <a:lnTo>
                    <a:pt x="6506" y="3867"/>
                  </a:lnTo>
                  <a:lnTo>
                    <a:pt x="6466" y="4056"/>
                  </a:lnTo>
                  <a:lnTo>
                    <a:pt x="6416" y="4242"/>
                  </a:lnTo>
                  <a:lnTo>
                    <a:pt x="6355" y="4421"/>
                  </a:lnTo>
                  <a:lnTo>
                    <a:pt x="6283" y="4597"/>
                  </a:lnTo>
                  <a:lnTo>
                    <a:pt x="6203" y="4768"/>
                  </a:lnTo>
                  <a:lnTo>
                    <a:pt x="6111" y="4933"/>
                  </a:lnTo>
                  <a:lnTo>
                    <a:pt x="6012" y="5091"/>
                  </a:lnTo>
                  <a:lnTo>
                    <a:pt x="5904" y="5244"/>
                  </a:lnTo>
                  <a:lnTo>
                    <a:pt x="5788" y="5390"/>
                  </a:lnTo>
                  <a:lnTo>
                    <a:pt x="5664" y="5529"/>
                  </a:lnTo>
                  <a:lnTo>
                    <a:pt x="5533" y="5661"/>
                  </a:lnTo>
                  <a:lnTo>
                    <a:pt x="5393" y="5785"/>
                  </a:lnTo>
                  <a:lnTo>
                    <a:pt x="5248" y="5902"/>
                  </a:lnTo>
                  <a:lnTo>
                    <a:pt x="5094" y="6010"/>
                  </a:lnTo>
                  <a:lnTo>
                    <a:pt x="4934" y="6108"/>
                  </a:lnTo>
                  <a:lnTo>
                    <a:pt x="4771" y="6199"/>
                  </a:lnTo>
                  <a:lnTo>
                    <a:pt x="4599" y="6279"/>
                  </a:lnTo>
                  <a:lnTo>
                    <a:pt x="4424" y="6351"/>
                  </a:lnTo>
                  <a:lnTo>
                    <a:pt x="4244" y="6413"/>
                  </a:lnTo>
                  <a:lnTo>
                    <a:pt x="4059" y="6462"/>
                  </a:lnTo>
                  <a:lnTo>
                    <a:pt x="3869" y="6502"/>
                  </a:lnTo>
                  <a:lnTo>
                    <a:pt x="3676" y="6532"/>
                  </a:lnTo>
                  <a:lnTo>
                    <a:pt x="3480" y="6550"/>
                  </a:lnTo>
                  <a:lnTo>
                    <a:pt x="3279" y="6556"/>
                  </a:lnTo>
                  <a:lnTo>
                    <a:pt x="3080" y="6550"/>
                  </a:lnTo>
                  <a:lnTo>
                    <a:pt x="2884" y="6532"/>
                  </a:lnTo>
                  <a:lnTo>
                    <a:pt x="2691" y="6502"/>
                  </a:lnTo>
                  <a:lnTo>
                    <a:pt x="2501" y="6462"/>
                  </a:lnTo>
                  <a:lnTo>
                    <a:pt x="2316" y="6413"/>
                  </a:lnTo>
                  <a:lnTo>
                    <a:pt x="2136" y="6351"/>
                  </a:lnTo>
                  <a:lnTo>
                    <a:pt x="1961" y="6279"/>
                  </a:lnTo>
                  <a:lnTo>
                    <a:pt x="1789" y="6199"/>
                  </a:lnTo>
                  <a:lnTo>
                    <a:pt x="1624" y="6108"/>
                  </a:lnTo>
                  <a:lnTo>
                    <a:pt x="1466" y="6010"/>
                  </a:lnTo>
                  <a:lnTo>
                    <a:pt x="1312" y="5902"/>
                  </a:lnTo>
                  <a:lnTo>
                    <a:pt x="1167" y="5785"/>
                  </a:lnTo>
                  <a:lnTo>
                    <a:pt x="1027" y="5661"/>
                  </a:lnTo>
                  <a:lnTo>
                    <a:pt x="896" y="5529"/>
                  </a:lnTo>
                  <a:lnTo>
                    <a:pt x="772" y="5390"/>
                  </a:lnTo>
                  <a:lnTo>
                    <a:pt x="654" y="5244"/>
                  </a:lnTo>
                  <a:lnTo>
                    <a:pt x="547" y="5091"/>
                  </a:lnTo>
                  <a:lnTo>
                    <a:pt x="449" y="4933"/>
                  </a:lnTo>
                  <a:lnTo>
                    <a:pt x="357" y="4768"/>
                  </a:lnTo>
                  <a:lnTo>
                    <a:pt x="277" y="4597"/>
                  </a:lnTo>
                  <a:lnTo>
                    <a:pt x="205" y="4421"/>
                  </a:lnTo>
                  <a:lnTo>
                    <a:pt x="144" y="4242"/>
                  </a:lnTo>
                  <a:lnTo>
                    <a:pt x="94" y="4056"/>
                  </a:lnTo>
                  <a:lnTo>
                    <a:pt x="54" y="3867"/>
                  </a:lnTo>
                  <a:lnTo>
                    <a:pt x="24" y="3674"/>
                  </a:lnTo>
                  <a:lnTo>
                    <a:pt x="6" y="3478"/>
                  </a:lnTo>
                  <a:lnTo>
                    <a:pt x="0" y="3279"/>
                  </a:lnTo>
                  <a:lnTo>
                    <a:pt x="6" y="3078"/>
                  </a:lnTo>
                  <a:lnTo>
                    <a:pt x="24" y="2882"/>
                  </a:lnTo>
                  <a:lnTo>
                    <a:pt x="54" y="2689"/>
                  </a:lnTo>
                  <a:lnTo>
                    <a:pt x="94" y="2500"/>
                  </a:lnTo>
                  <a:lnTo>
                    <a:pt x="144" y="2314"/>
                  </a:lnTo>
                  <a:lnTo>
                    <a:pt x="205" y="2135"/>
                  </a:lnTo>
                  <a:lnTo>
                    <a:pt x="277" y="1959"/>
                  </a:lnTo>
                  <a:lnTo>
                    <a:pt x="357" y="1788"/>
                  </a:lnTo>
                  <a:lnTo>
                    <a:pt x="449" y="1625"/>
                  </a:lnTo>
                  <a:lnTo>
                    <a:pt x="547" y="1465"/>
                  </a:lnTo>
                  <a:lnTo>
                    <a:pt x="654" y="1312"/>
                  </a:lnTo>
                  <a:lnTo>
                    <a:pt x="772" y="1166"/>
                  </a:lnTo>
                  <a:lnTo>
                    <a:pt x="896" y="1027"/>
                  </a:lnTo>
                  <a:lnTo>
                    <a:pt x="1027" y="895"/>
                  </a:lnTo>
                  <a:lnTo>
                    <a:pt x="1167" y="771"/>
                  </a:lnTo>
                  <a:lnTo>
                    <a:pt x="1312" y="656"/>
                  </a:lnTo>
                  <a:lnTo>
                    <a:pt x="1466" y="548"/>
                  </a:lnTo>
                  <a:lnTo>
                    <a:pt x="1624" y="448"/>
                  </a:lnTo>
                  <a:lnTo>
                    <a:pt x="1789" y="357"/>
                  </a:lnTo>
                  <a:lnTo>
                    <a:pt x="1961" y="277"/>
                  </a:lnTo>
                  <a:lnTo>
                    <a:pt x="2136" y="205"/>
                  </a:lnTo>
                  <a:lnTo>
                    <a:pt x="2316" y="144"/>
                  </a:lnTo>
                  <a:lnTo>
                    <a:pt x="2501" y="94"/>
                  </a:lnTo>
                  <a:lnTo>
                    <a:pt x="2691" y="54"/>
                  </a:lnTo>
                  <a:lnTo>
                    <a:pt x="2884" y="24"/>
                  </a:lnTo>
                  <a:lnTo>
                    <a:pt x="3080" y="6"/>
                  </a:lnTo>
                  <a:lnTo>
                    <a:pt x="32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13"/>
            <p:cNvSpPr>
              <a:spLocks/>
            </p:cNvSpPr>
            <p:nvPr/>
          </p:nvSpPr>
          <p:spPr bwMode="auto">
            <a:xfrm>
              <a:off x="4902201" y="3225800"/>
              <a:ext cx="1400175" cy="2998788"/>
            </a:xfrm>
            <a:custGeom>
              <a:avLst/>
              <a:gdLst>
                <a:gd name="T0" fmla="*/ 1097 w 1766"/>
                <a:gd name="T1" fmla="*/ 0 h 3780"/>
                <a:gd name="T2" fmla="*/ 1766 w 1766"/>
                <a:gd name="T3" fmla="*/ 0 h 3780"/>
                <a:gd name="T4" fmla="*/ 1766 w 1766"/>
                <a:gd name="T5" fmla="*/ 626 h 3780"/>
                <a:gd name="T6" fmla="*/ 1295 w 1766"/>
                <a:gd name="T7" fmla="*/ 626 h 3780"/>
                <a:gd name="T8" fmla="*/ 1241 w 1766"/>
                <a:gd name="T9" fmla="*/ 630 h 3780"/>
                <a:gd name="T10" fmla="*/ 1193 w 1766"/>
                <a:gd name="T11" fmla="*/ 638 h 3780"/>
                <a:gd name="T12" fmla="*/ 1151 w 1766"/>
                <a:gd name="T13" fmla="*/ 652 h 3780"/>
                <a:gd name="T14" fmla="*/ 1115 w 1766"/>
                <a:gd name="T15" fmla="*/ 672 h 3780"/>
                <a:gd name="T16" fmla="*/ 1087 w 1766"/>
                <a:gd name="T17" fmla="*/ 696 h 3780"/>
                <a:gd name="T18" fmla="*/ 1064 w 1766"/>
                <a:gd name="T19" fmla="*/ 724 h 3780"/>
                <a:gd name="T20" fmla="*/ 1044 w 1766"/>
                <a:gd name="T21" fmla="*/ 756 h 3780"/>
                <a:gd name="T22" fmla="*/ 1030 w 1766"/>
                <a:gd name="T23" fmla="*/ 790 h 3780"/>
                <a:gd name="T24" fmla="*/ 1020 w 1766"/>
                <a:gd name="T25" fmla="*/ 828 h 3780"/>
                <a:gd name="T26" fmla="*/ 1012 w 1766"/>
                <a:gd name="T27" fmla="*/ 865 h 3780"/>
                <a:gd name="T28" fmla="*/ 1008 w 1766"/>
                <a:gd name="T29" fmla="*/ 905 h 3780"/>
                <a:gd name="T30" fmla="*/ 1006 w 1766"/>
                <a:gd name="T31" fmla="*/ 945 h 3780"/>
                <a:gd name="T32" fmla="*/ 1006 w 1766"/>
                <a:gd name="T33" fmla="*/ 1260 h 3780"/>
                <a:gd name="T34" fmla="*/ 1730 w 1766"/>
                <a:gd name="T35" fmla="*/ 1260 h 3780"/>
                <a:gd name="T36" fmla="*/ 1632 w 1766"/>
                <a:gd name="T37" fmla="*/ 1888 h 3780"/>
                <a:gd name="T38" fmla="*/ 1006 w 1766"/>
                <a:gd name="T39" fmla="*/ 1888 h 3780"/>
                <a:gd name="T40" fmla="*/ 1006 w 1766"/>
                <a:gd name="T41" fmla="*/ 3780 h 3780"/>
                <a:gd name="T42" fmla="*/ 385 w 1766"/>
                <a:gd name="T43" fmla="*/ 3780 h 3780"/>
                <a:gd name="T44" fmla="*/ 385 w 1766"/>
                <a:gd name="T45" fmla="*/ 1888 h 3780"/>
                <a:gd name="T46" fmla="*/ 0 w 1766"/>
                <a:gd name="T47" fmla="*/ 1888 h 3780"/>
                <a:gd name="T48" fmla="*/ 0 w 1766"/>
                <a:gd name="T49" fmla="*/ 1260 h 3780"/>
                <a:gd name="T50" fmla="*/ 385 w 1766"/>
                <a:gd name="T51" fmla="*/ 1260 h 3780"/>
                <a:gd name="T52" fmla="*/ 385 w 1766"/>
                <a:gd name="T53" fmla="*/ 881 h 3780"/>
                <a:gd name="T54" fmla="*/ 385 w 1766"/>
                <a:gd name="T55" fmla="*/ 798 h 3780"/>
                <a:gd name="T56" fmla="*/ 391 w 1766"/>
                <a:gd name="T57" fmla="*/ 716 h 3780"/>
                <a:gd name="T58" fmla="*/ 399 w 1766"/>
                <a:gd name="T59" fmla="*/ 638 h 3780"/>
                <a:gd name="T60" fmla="*/ 409 w 1766"/>
                <a:gd name="T61" fmla="*/ 562 h 3780"/>
                <a:gd name="T62" fmla="*/ 425 w 1766"/>
                <a:gd name="T63" fmla="*/ 493 h 3780"/>
                <a:gd name="T64" fmla="*/ 445 w 1766"/>
                <a:gd name="T65" fmla="*/ 425 h 3780"/>
                <a:gd name="T66" fmla="*/ 469 w 1766"/>
                <a:gd name="T67" fmla="*/ 361 h 3780"/>
                <a:gd name="T68" fmla="*/ 497 w 1766"/>
                <a:gd name="T69" fmla="*/ 303 h 3780"/>
                <a:gd name="T70" fmla="*/ 531 w 1766"/>
                <a:gd name="T71" fmla="*/ 249 h 3780"/>
                <a:gd name="T72" fmla="*/ 571 w 1766"/>
                <a:gd name="T73" fmla="*/ 200 h 3780"/>
                <a:gd name="T74" fmla="*/ 615 w 1766"/>
                <a:gd name="T75" fmla="*/ 154 h 3780"/>
                <a:gd name="T76" fmla="*/ 665 w 1766"/>
                <a:gd name="T77" fmla="*/ 116 h 3780"/>
                <a:gd name="T78" fmla="*/ 720 w 1766"/>
                <a:gd name="T79" fmla="*/ 80 h 3780"/>
                <a:gd name="T80" fmla="*/ 782 w 1766"/>
                <a:gd name="T81" fmla="*/ 52 h 3780"/>
                <a:gd name="T82" fmla="*/ 850 w 1766"/>
                <a:gd name="T83" fmla="*/ 30 h 3780"/>
                <a:gd name="T84" fmla="*/ 926 w 1766"/>
                <a:gd name="T85" fmla="*/ 14 h 3780"/>
                <a:gd name="T86" fmla="*/ 1008 w 1766"/>
                <a:gd name="T87" fmla="*/ 4 h 3780"/>
                <a:gd name="T88" fmla="*/ 1097 w 1766"/>
                <a:gd name="T89" fmla="*/ 0 h 3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66" h="3780">
                  <a:moveTo>
                    <a:pt x="1097" y="0"/>
                  </a:moveTo>
                  <a:lnTo>
                    <a:pt x="1766" y="0"/>
                  </a:lnTo>
                  <a:lnTo>
                    <a:pt x="1766" y="626"/>
                  </a:lnTo>
                  <a:lnTo>
                    <a:pt x="1295" y="626"/>
                  </a:lnTo>
                  <a:lnTo>
                    <a:pt x="1241" y="630"/>
                  </a:lnTo>
                  <a:lnTo>
                    <a:pt x="1193" y="638"/>
                  </a:lnTo>
                  <a:lnTo>
                    <a:pt x="1151" y="652"/>
                  </a:lnTo>
                  <a:lnTo>
                    <a:pt x="1115" y="672"/>
                  </a:lnTo>
                  <a:lnTo>
                    <a:pt x="1087" y="696"/>
                  </a:lnTo>
                  <a:lnTo>
                    <a:pt x="1064" y="724"/>
                  </a:lnTo>
                  <a:lnTo>
                    <a:pt x="1044" y="756"/>
                  </a:lnTo>
                  <a:lnTo>
                    <a:pt x="1030" y="790"/>
                  </a:lnTo>
                  <a:lnTo>
                    <a:pt x="1020" y="828"/>
                  </a:lnTo>
                  <a:lnTo>
                    <a:pt x="1012" y="865"/>
                  </a:lnTo>
                  <a:lnTo>
                    <a:pt x="1008" y="905"/>
                  </a:lnTo>
                  <a:lnTo>
                    <a:pt x="1006" y="945"/>
                  </a:lnTo>
                  <a:lnTo>
                    <a:pt x="1006" y="1260"/>
                  </a:lnTo>
                  <a:lnTo>
                    <a:pt x="1730" y="1260"/>
                  </a:lnTo>
                  <a:lnTo>
                    <a:pt x="1632" y="1888"/>
                  </a:lnTo>
                  <a:lnTo>
                    <a:pt x="1006" y="1888"/>
                  </a:lnTo>
                  <a:lnTo>
                    <a:pt x="1006" y="3780"/>
                  </a:lnTo>
                  <a:lnTo>
                    <a:pt x="385" y="3780"/>
                  </a:lnTo>
                  <a:lnTo>
                    <a:pt x="385" y="1888"/>
                  </a:lnTo>
                  <a:lnTo>
                    <a:pt x="0" y="1888"/>
                  </a:lnTo>
                  <a:lnTo>
                    <a:pt x="0" y="1260"/>
                  </a:lnTo>
                  <a:lnTo>
                    <a:pt x="385" y="1260"/>
                  </a:lnTo>
                  <a:lnTo>
                    <a:pt x="385" y="881"/>
                  </a:lnTo>
                  <a:lnTo>
                    <a:pt x="385" y="798"/>
                  </a:lnTo>
                  <a:lnTo>
                    <a:pt x="391" y="716"/>
                  </a:lnTo>
                  <a:lnTo>
                    <a:pt x="399" y="638"/>
                  </a:lnTo>
                  <a:lnTo>
                    <a:pt x="409" y="562"/>
                  </a:lnTo>
                  <a:lnTo>
                    <a:pt x="425" y="493"/>
                  </a:lnTo>
                  <a:lnTo>
                    <a:pt x="445" y="425"/>
                  </a:lnTo>
                  <a:lnTo>
                    <a:pt x="469" y="361"/>
                  </a:lnTo>
                  <a:lnTo>
                    <a:pt x="497" y="303"/>
                  </a:lnTo>
                  <a:lnTo>
                    <a:pt x="531" y="249"/>
                  </a:lnTo>
                  <a:lnTo>
                    <a:pt x="571" y="200"/>
                  </a:lnTo>
                  <a:lnTo>
                    <a:pt x="615" y="154"/>
                  </a:lnTo>
                  <a:lnTo>
                    <a:pt x="665" y="116"/>
                  </a:lnTo>
                  <a:lnTo>
                    <a:pt x="720" y="80"/>
                  </a:lnTo>
                  <a:lnTo>
                    <a:pt x="782" y="52"/>
                  </a:lnTo>
                  <a:lnTo>
                    <a:pt x="850" y="30"/>
                  </a:lnTo>
                  <a:lnTo>
                    <a:pt x="926" y="14"/>
                  </a:lnTo>
                  <a:lnTo>
                    <a:pt x="1008" y="4"/>
                  </a:lnTo>
                  <a:lnTo>
                    <a:pt x="10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5" name="Group 64"/>
          <p:cNvGrpSpPr/>
          <p:nvPr/>
        </p:nvGrpSpPr>
        <p:grpSpPr>
          <a:xfrm rot="866587">
            <a:off x="7047371" y="3600540"/>
            <a:ext cx="400882" cy="304572"/>
            <a:chOff x="-7370763" y="1833563"/>
            <a:chExt cx="5207000" cy="3956050"/>
          </a:xfrm>
          <a:solidFill>
            <a:schemeClr val="bg1"/>
          </a:solidFill>
        </p:grpSpPr>
        <p:sp>
          <p:nvSpPr>
            <p:cNvPr id="66" name="Freeform 68"/>
            <p:cNvSpPr>
              <a:spLocks noEditPoints="1"/>
            </p:cNvSpPr>
            <p:nvPr/>
          </p:nvSpPr>
          <p:spPr bwMode="auto">
            <a:xfrm>
              <a:off x="-7370763" y="1833563"/>
              <a:ext cx="5207000" cy="3956050"/>
            </a:xfrm>
            <a:custGeom>
              <a:avLst/>
              <a:gdLst>
                <a:gd name="T0" fmla="*/ 732 w 6560"/>
                <a:gd name="T1" fmla="*/ 371 h 4984"/>
                <a:gd name="T2" fmla="*/ 603 w 6560"/>
                <a:gd name="T3" fmla="*/ 415 h 4984"/>
                <a:gd name="T4" fmla="*/ 493 w 6560"/>
                <a:gd name="T5" fmla="*/ 495 h 4984"/>
                <a:gd name="T6" fmla="*/ 416 w 6560"/>
                <a:gd name="T7" fmla="*/ 602 h 4984"/>
                <a:gd name="T8" fmla="*/ 372 w 6560"/>
                <a:gd name="T9" fmla="*/ 731 h 4984"/>
                <a:gd name="T10" fmla="*/ 366 w 6560"/>
                <a:gd name="T11" fmla="*/ 4182 h 4984"/>
                <a:gd name="T12" fmla="*/ 388 w 6560"/>
                <a:gd name="T13" fmla="*/ 4321 h 4984"/>
                <a:gd name="T14" fmla="*/ 450 w 6560"/>
                <a:gd name="T15" fmla="*/ 4440 h 4984"/>
                <a:gd name="T16" fmla="*/ 545 w 6560"/>
                <a:gd name="T17" fmla="*/ 4533 h 4984"/>
                <a:gd name="T18" fmla="*/ 665 w 6560"/>
                <a:gd name="T19" fmla="*/ 4595 h 4984"/>
                <a:gd name="T20" fmla="*/ 802 w 6560"/>
                <a:gd name="T21" fmla="*/ 4617 h 4984"/>
                <a:gd name="T22" fmla="*/ 5830 w 6560"/>
                <a:gd name="T23" fmla="*/ 4613 h 4984"/>
                <a:gd name="T24" fmla="*/ 5959 w 6560"/>
                <a:gd name="T25" fmla="*/ 4569 h 4984"/>
                <a:gd name="T26" fmla="*/ 6067 w 6560"/>
                <a:gd name="T27" fmla="*/ 4489 h 4984"/>
                <a:gd name="T28" fmla="*/ 6146 w 6560"/>
                <a:gd name="T29" fmla="*/ 4382 h 4984"/>
                <a:gd name="T30" fmla="*/ 6188 w 6560"/>
                <a:gd name="T31" fmla="*/ 4253 h 4984"/>
                <a:gd name="T32" fmla="*/ 6194 w 6560"/>
                <a:gd name="T33" fmla="*/ 4182 h 4984"/>
                <a:gd name="T34" fmla="*/ 6188 w 6560"/>
                <a:gd name="T35" fmla="*/ 731 h 4984"/>
                <a:gd name="T36" fmla="*/ 6144 w 6560"/>
                <a:gd name="T37" fmla="*/ 602 h 4984"/>
                <a:gd name="T38" fmla="*/ 6065 w 6560"/>
                <a:gd name="T39" fmla="*/ 495 h 4984"/>
                <a:gd name="T40" fmla="*/ 5957 w 6560"/>
                <a:gd name="T41" fmla="*/ 415 h 4984"/>
                <a:gd name="T42" fmla="*/ 5828 w 6560"/>
                <a:gd name="T43" fmla="*/ 371 h 4984"/>
                <a:gd name="T44" fmla="*/ 802 w 6560"/>
                <a:gd name="T45" fmla="*/ 367 h 4984"/>
                <a:gd name="T46" fmla="*/ 5758 w 6560"/>
                <a:gd name="T47" fmla="*/ 0 h 4984"/>
                <a:gd name="T48" fmla="*/ 5955 w 6560"/>
                <a:gd name="T49" fmla="*/ 24 h 4984"/>
                <a:gd name="T50" fmla="*/ 6136 w 6560"/>
                <a:gd name="T51" fmla="*/ 93 h 4984"/>
                <a:gd name="T52" fmla="*/ 6291 w 6560"/>
                <a:gd name="T53" fmla="*/ 203 h 4984"/>
                <a:gd name="T54" fmla="*/ 6417 w 6560"/>
                <a:gd name="T55" fmla="*/ 344 h 4984"/>
                <a:gd name="T56" fmla="*/ 6506 w 6560"/>
                <a:gd name="T57" fmla="*/ 512 h 4984"/>
                <a:gd name="T58" fmla="*/ 6554 w 6560"/>
                <a:gd name="T59" fmla="*/ 701 h 4984"/>
                <a:gd name="T60" fmla="*/ 6560 w 6560"/>
                <a:gd name="T61" fmla="*/ 4182 h 4984"/>
                <a:gd name="T62" fmla="*/ 6534 w 6560"/>
                <a:gd name="T63" fmla="*/ 4380 h 4984"/>
                <a:gd name="T64" fmla="*/ 6467 w 6560"/>
                <a:gd name="T65" fmla="*/ 4559 h 4984"/>
                <a:gd name="T66" fmla="*/ 6357 w 6560"/>
                <a:gd name="T67" fmla="*/ 4714 h 4984"/>
                <a:gd name="T68" fmla="*/ 6216 w 6560"/>
                <a:gd name="T69" fmla="*/ 4839 h 4984"/>
                <a:gd name="T70" fmla="*/ 6047 w 6560"/>
                <a:gd name="T71" fmla="*/ 4928 h 4984"/>
                <a:gd name="T72" fmla="*/ 5858 w 6560"/>
                <a:gd name="T73" fmla="*/ 4976 h 4984"/>
                <a:gd name="T74" fmla="*/ 802 w 6560"/>
                <a:gd name="T75" fmla="*/ 4984 h 4984"/>
                <a:gd name="T76" fmla="*/ 605 w 6560"/>
                <a:gd name="T77" fmla="*/ 4958 h 4984"/>
                <a:gd name="T78" fmla="*/ 426 w 6560"/>
                <a:gd name="T79" fmla="*/ 4889 h 4984"/>
                <a:gd name="T80" fmla="*/ 271 w 6560"/>
                <a:gd name="T81" fmla="*/ 4781 h 4984"/>
                <a:gd name="T82" fmla="*/ 143 w 6560"/>
                <a:gd name="T83" fmla="*/ 4640 h 4984"/>
                <a:gd name="T84" fmla="*/ 54 w 6560"/>
                <a:gd name="T85" fmla="*/ 4472 h 4984"/>
                <a:gd name="T86" fmla="*/ 6 w 6560"/>
                <a:gd name="T87" fmla="*/ 4283 h 4984"/>
                <a:gd name="T88" fmla="*/ 0 w 6560"/>
                <a:gd name="T89" fmla="*/ 801 h 4984"/>
                <a:gd name="T90" fmla="*/ 24 w 6560"/>
                <a:gd name="T91" fmla="*/ 604 h 4984"/>
                <a:gd name="T92" fmla="*/ 94 w 6560"/>
                <a:gd name="T93" fmla="*/ 423 h 4984"/>
                <a:gd name="T94" fmla="*/ 203 w 6560"/>
                <a:gd name="T95" fmla="*/ 268 h 4984"/>
                <a:gd name="T96" fmla="*/ 344 w 6560"/>
                <a:gd name="T97" fmla="*/ 143 h 4984"/>
                <a:gd name="T98" fmla="*/ 513 w 6560"/>
                <a:gd name="T99" fmla="*/ 54 h 4984"/>
                <a:gd name="T100" fmla="*/ 702 w 6560"/>
                <a:gd name="T101" fmla="*/ 6 h 4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60" h="4984">
                  <a:moveTo>
                    <a:pt x="802" y="367"/>
                  </a:moveTo>
                  <a:lnTo>
                    <a:pt x="732" y="371"/>
                  </a:lnTo>
                  <a:lnTo>
                    <a:pt x="665" y="389"/>
                  </a:lnTo>
                  <a:lnTo>
                    <a:pt x="603" y="415"/>
                  </a:lnTo>
                  <a:lnTo>
                    <a:pt x="545" y="451"/>
                  </a:lnTo>
                  <a:lnTo>
                    <a:pt x="493" y="495"/>
                  </a:lnTo>
                  <a:lnTo>
                    <a:pt x="450" y="544"/>
                  </a:lnTo>
                  <a:lnTo>
                    <a:pt x="416" y="602"/>
                  </a:lnTo>
                  <a:lnTo>
                    <a:pt x="388" y="663"/>
                  </a:lnTo>
                  <a:lnTo>
                    <a:pt x="372" y="731"/>
                  </a:lnTo>
                  <a:lnTo>
                    <a:pt x="366" y="801"/>
                  </a:lnTo>
                  <a:lnTo>
                    <a:pt x="366" y="4182"/>
                  </a:lnTo>
                  <a:lnTo>
                    <a:pt x="372" y="4253"/>
                  </a:lnTo>
                  <a:lnTo>
                    <a:pt x="388" y="4321"/>
                  </a:lnTo>
                  <a:lnTo>
                    <a:pt x="416" y="4382"/>
                  </a:lnTo>
                  <a:lnTo>
                    <a:pt x="450" y="4440"/>
                  </a:lnTo>
                  <a:lnTo>
                    <a:pt x="493" y="4489"/>
                  </a:lnTo>
                  <a:lnTo>
                    <a:pt x="545" y="4533"/>
                  </a:lnTo>
                  <a:lnTo>
                    <a:pt x="603" y="4569"/>
                  </a:lnTo>
                  <a:lnTo>
                    <a:pt x="665" y="4595"/>
                  </a:lnTo>
                  <a:lnTo>
                    <a:pt x="732" y="4613"/>
                  </a:lnTo>
                  <a:lnTo>
                    <a:pt x="802" y="4617"/>
                  </a:lnTo>
                  <a:lnTo>
                    <a:pt x="5758" y="4617"/>
                  </a:lnTo>
                  <a:lnTo>
                    <a:pt x="5830" y="4613"/>
                  </a:lnTo>
                  <a:lnTo>
                    <a:pt x="5895" y="4595"/>
                  </a:lnTo>
                  <a:lnTo>
                    <a:pt x="5959" y="4569"/>
                  </a:lnTo>
                  <a:lnTo>
                    <a:pt x="6017" y="4533"/>
                  </a:lnTo>
                  <a:lnTo>
                    <a:pt x="6067" y="4489"/>
                  </a:lnTo>
                  <a:lnTo>
                    <a:pt x="6110" y="4440"/>
                  </a:lnTo>
                  <a:lnTo>
                    <a:pt x="6146" y="4382"/>
                  </a:lnTo>
                  <a:lnTo>
                    <a:pt x="6172" y="4321"/>
                  </a:lnTo>
                  <a:lnTo>
                    <a:pt x="6188" y="4253"/>
                  </a:lnTo>
                  <a:lnTo>
                    <a:pt x="6194" y="4182"/>
                  </a:lnTo>
                  <a:lnTo>
                    <a:pt x="6194" y="4182"/>
                  </a:lnTo>
                  <a:lnTo>
                    <a:pt x="6194" y="801"/>
                  </a:lnTo>
                  <a:lnTo>
                    <a:pt x="6188" y="731"/>
                  </a:lnTo>
                  <a:lnTo>
                    <a:pt x="6170" y="663"/>
                  </a:lnTo>
                  <a:lnTo>
                    <a:pt x="6144" y="602"/>
                  </a:lnTo>
                  <a:lnTo>
                    <a:pt x="6108" y="544"/>
                  </a:lnTo>
                  <a:lnTo>
                    <a:pt x="6065" y="495"/>
                  </a:lnTo>
                  <a:lnTo>
                    <a:pt x="6015" y="451"/>
                  </a:lnTo>
                  <a:lnTo>
                    <a:pt x="5957" y="415"/>
                  </a:lnTo>
                  <a:lnTo>
                    <a:pt x="5895" y="389"/>
                  </a:lnTo>
                  <a:lnTo>
                    <a:pt x="5828" y="371"/>
                  </a:lnTo>
                  <a:lnTo>
                    <a:pt x="5758" y="367"/>
                  </a:lnTo>
                  <a:lnTo>
                    <a:pt x="802" y="367"/>
                  </a:lnTo>
                  <a:close/>
                  <a:moveTo>
                    <a:pt x="802" y="0"/>
                  </a:moveTo>
                  <a:lnTo>
                    <a:pt x="5758" y="0"/>
                  </a:lnTo>
                  <a:lnTo>
                    <a:pt x="5860" y="6"/>
                  </a:lnTo>
                  <a:lnTo>
                    <a:pt x="5955" y="24"/>
                  </a:lnTo>
                  <a:lnTo>
                    <a:pt x="6049" y="54"/>
                  </a:lnTo>
                  <a:lnTo>
                    <a:pt x="6136" y="93"/>
                  </a:lnTo>
                  <a:lnTo>
                    <a:pt x="6216" y="143"/>
                  </a:lnTo>
                  <a:lnTo>
                    <a:pt x="6291" y="203"/>
                  </a:lnTo>
                  <a:lnTo>
                    <a:pt x="6359" y="270"/>
                  </a:lnTo>
                  <a:lnTo>
                    <a:pt x="6417" y="344"/>
                  </a:lnTo>
                  <a:lnTo>
                    <a:pt x="6467" y="425"/>
                  </a:lnTo>
                  <a:lnTo>
                    <a:pt x="6506" y="512"/>
                  </a:lnTo>
                  <a:lnTo>
                    <a:pt x="6536" y="604"/>
                  </a:lnTo>
                  <a:lnTo>
                    <a:pt x="6554" y="701"/>
                  </a:lnTo>
                  <a:lnTo>
                    <a:pt x="6560" y="801"/>
                  </a:lnTo>
                  <a:lnTo>
                    <a:pt x="6560" y="4182"/>
                  </a:lnTo>
                  <a:lnTo>
                    <a:pt x="6554" y="4283"/>
                  </a:lnTo>
                  <a:lnTo>
                    <a:pt x="6534" y="4380"/>
                  </a:lnTo>
                  <a:lnTo>
                    <a:pt x="6506" y="4472"/>
                  </a:lnTo>
                  <a:lnTo>
                    <a:pt x="6467" y="4559"/>
                  </a:lnTo>
                  <a:lnTo>
                    <a:pt x="6415" y="4640"/>
                  </a:lnTo>
                  <a:lnTo>
                    <a:pt x="6357" y="4714"/>
                  </a:lnTo>
                  <a:lnTo>
                    <a:pt x="6289" y="4781"/>
                  </a:lnTo>
                  <a:lnTo>
                    <a:pt x="6216" y="4839"/>
                  </a:lnTo>
                  <a:lnTo>
                    <a:pt x="6134" y="4889"/>
                  </a:lnTo>
                  <a:lnTo>
                    <a:pt x="6047" y="4928"/>
                  </a:lnTo>
                  <a:lnTo>
                    <a:pt x="5955" y="4958"/>
                  </a:lnTo>
                  <a:lnTo>
                    <a:pt x="5858" y="4976"/>
                  </a:lnTo>
                  <a:lnTo>
                    <a:pt x="5758" y="4984"/>
                  </a:lnTo>
                  <a:lnTo>
                    <a:pt x="802" y="4984"/>
                  </a:lnTo>
                  <a:lnTo>
                    <a:pt x="702" y="4976"/>
                  </a:lnTo>
                  <a:lnTo>
                    <a:pt x="605" y="4958"/>
                  </a:lnTo>
                  <a:lnTo>
                    <a:pt x="513" y="4928"/>
                  </a:lnTo>
                  <a:lnTo>
                    <a:pt x="426" y="4889"/>
                  </a:lnTo>
                  <a:lnTo>
                    <a:pt x="344" y="4839"/>
                  </a:lnTo>
                  <a:lnTo>
                    <a:pt x="271" y="4781"/>
                  </a:lnTo>
                  <a:lnTo>
                    <a:pt x="203" y="4714"/>
                  </a:lnTo>
                  <a:lnTo>
                    <a:pt x="143" y="4640"/>
                  </a:lnTo>
                  <a:lnTo>
                    <a:pt x="94" y="4559"/>
                  </a:lnTo>
                  <a:lnTo>
                    <a:pt x="54" y="4472"/>
                  </a:lnTo>
                  <a:lnTo>
                    <a:pt x="24" y="4380"/>
                  </a:lnTo>
                  <a:lnTo>
                    <a:pt x="6" y="4283"/>
                  </a:lnTo>
                  <a:lnTo>
                    <a:pt x="0" y="4182"/>
                  </a:lnTo>
                  <a:lnTo>
                    <a:pt x="0" y="801"/>
                  </a:lnTo>
                  <a:lnTo>
                    <a:pt x="6" y="699"/>
                  </a:lnTo>
                  <a:lnTo>
                    <a:pt x="24" y="604"/>
                  </a:lnTo>
                  <a:lnTo>
                    <a:pt x="54" y="511"/>
                  </a:lnTo>
                  <a:lnTo>
                    <a:pt x="94" y="423"/>
                  </a:lnTo>
                  <a:lnTo>
                    <a:pt x="143" y="344"/>
                  </a:lnTo>
                  <a:lnTo>
                    <a:pt x="203" y="268"/>
                  </a:lnTo>
                  <a:lnTo>
                    <a:pt x="271" y="203"/>
                  </a:lnTo>
                  <a:lnTo>
                    <a:pt x="344" y="143"/>
                  </a:lnTo>
                  <a:lnTo>
                    <a:pt x="426" y="93"/>
                  </a:lnTo>
                  <a:lnTo>
                    <a:pt x="513" y="54"/>
                  </a:lnTo>
                  <a:lnTo>
                    <a:pt x="605" y="24"/>
                  </a:lnTo>
                  <a:lnTo>
                    <a:pt x="702" y="6"/>
                  </a:lnTo>
                  <a:lnTo>
                    <a:pt x="8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-6770688" y="2384426"/>
              <a:ext cx="4006850" cy="2855913"/>
            </a:xfrm>
            <a:custGeom>
              <a:avLst/>
              <a:gdLst>
                <a:gd name="T0" fmla="*/ 235 w 5048"/>
                <a:gd name="T1" fmla="*/ 6 h 3600"/>
                <a:gd name="T2" fmla="*/ 306 w 5048"/>
                <a:gd name="T3" fmla="*/ 46 h 3600"/>
                <a:gd name="T4" fmla="*/ 2079 w 5048"/>
                <a:gd name="T5" fmla="*/ 1627 h 3600"/>
                <a:gd name="T6" fmla="*/ 2093 w 5048"/>
                <a:gd name="T7" fmla="*/ 1643 h 3600"/>
                <a:gd name="T8" fmla="*/ 2527 w 5048"/>
                <a:gd name="T9" fmla="*/ 2030 h 3600"/>
                <a:gd name="T10" fmla="*/ 4773 w 5048"/>
                <a:gd name="T11" fmla="*/ 22 h 3600"/>
                <a:gd name="T12" fmla="*/ 4853 w 5048"/>
                <a:gd name="T13" fmla="*/ 0 h 3600"/>
                <a:gd name="T14" fmla="*/ 4931 w 5048"/>
                <a:gd name="T15" fmla="*/ 14 h 3600"/>
                <a:gd name="T16" fmla="*/ 4998 w 5048"/>
                <a:gd name="T17" fmla="*/ 62 h 3600"/>
                <a:gd name="T18" fmla="*/ 5038 w 5048"/>
                <a:gd name="T19" fmla="*/ 133 h 3600"/>
                <a:gd name="T20" fmla="*/ 5044 w 5048"/>
                <a:gd name="T21" fmla="*/ 213 h 3600"/>
                <a:gd name="T22" fmla="*/ 5012 w 5048"/>
                <a:gd name="T23" fmla="*/ 288 h 3600"/>
                <a:gd name="T24" fmla="*/ 3381 w 5048"/>
                <a:gd name="T25" fmla="*/ 1756 h 3600"/>
                <a:gd name="T26" fmla="*/ 5018 w 5048"/>
                <a:gd name="T27" fmla="*/ 3316 h 3600"/>
                <a:gd name="T28" fmla="*/ 5048 w 5048"/>
                <a:gd name="T29" fmla="*/ 3391 h 3600"/>
                <a:gd name="T30" fmla="*/ 5040 w 5048"/>
                <a:gd name="T31" fmla="*/ 3471 h 3600"/>
                <a:gd name="T32" fmla="*/ 4998 w 5048"/>
                <a:gd name="T33" fmla="*/ 3542 h 3600"/>
                <a:gd name="T34" fmla="*/ 4937 w 5048"/>
                <a:gd name="T35" fmla="*/ 3586 h 3600"/>
                <a:gd name="T36" fmla="*/ 4865 w 5048"/>
                <a:gd name="T37" fmla="*/ 3600 h 3600"/>
                <a:gd name="T38" fmla="*/ 4799 w 5048"/>
                <a:gd name="T39" fmla="*/ 3586 h 3600"/>
                <a:gd name="T40" fmla="*/ 4740 w 5048"/>
                <a:gd name="T41" fmla="*/ 3548 h 3600"/>
                <a:gd name="T42" fmla="*/ 2650 w 5048"/>
                <a:gd name="T43" fmla="*/ 2410 h 3600"/>
                <a:gd name="T44" fmla="*/ 2593 w 5048"/>
                <a:gd name="T45" fmla="*/ 2446 h 3600"/>
                <a:gd name="T46" fmla="*/ 2529 w 5048"/>
                <a:gd name="T47" fmla="*/ 2458 h 3600"/>
                <a:gd name="T48" fmla="*/ 2465 w 5048"/>
                <a:gd name="T49" fmla="*/ 2448 h 3600"/>
                <a:gd name="T50" fmla="*/ 2406 w 5048"/>
                <a:gd name="T51" fmla="*/ 2412 h 3600"/>
                <a:gd name="T52" fmla="*/ 320 w 5048"/>
                <a:gd name="T53" fmla="*/ 3548 h 3600"/>
                <a:gd name="T54" fmla="*/ 261 w 5048"/>
                <a:gd name="T55" fmla="*/ 3584 h 3600"/>
                <a:gd name="T56" fmla="*/ 195 w 5048"/>
                <a:gd name="T57" fmla="*/ 3596 h 3600"/>
                <a:gd name="T58" fmla="*/ 123 w 5048"/>
                <a:gd name="T59" fmla="*/ 3582 h 3600"/>
                <a:gd name="T60" fmla="*/ 62 w 5048"/>
                <a:gd name="T61" fmla="*/ 3538 h 3600"/>
                <a:gd name="T62" fmla="*/ 20 w 5048"/>
                <a:gd name="T63" fmla="*/ 3467 h 3600"/>
                <a:gd name="T64" fmla="*/ 14 w 5048"/>
                <a:gd name="T65" fmla="*/ 3387 h 3600"/>
                <a:gd name="T66" fmla="*/ 42 w 5048"/>
                <a:gd name="T67" fmla="*/ 3312 h 3600"/>
                <a:gd name="T68" fmla="*/ 1685 w 5048"/>
                <a:gd name="T69" fmla="*/ 1768 h 3600"/>
                <a:gd name="T70" fmla="*/ 34 w 5048"/>
                <a:gd name="T71" fmla="*/ 288 h 3600"/>
                <a:gd name="T72" fmla="*/ 4 w 5048"/>
                <a:gd name="T73" fmla="*/ 213 h 3600"/>
                <a:gd name="T74" fmla="*/ 8 w 5048"/>
                <a:gd name="T75" fmla="*/ 133 h 3600"/>
                <a:gd name="T76" fmla="*/ 48 w 5048"/>
                <a:gd name="T77" fmla="*/ 62 h 3600"/>
                <a:gd name="T78" fmla="*/ 115 w 5048"/>
                <a:gd name="T79" fmla="*/ 12 h 3600"/>
                <a:gd name="T80" fmla="*/ 195 w 5048"/>
                <a:gd name="T81" fmla="*/ 0 h 3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48" h="3600">
                  <a:moveTo>
                    <a:pt x="195" y="0"/>
                  </a:moveTo>
                  <a:lnTo>
                    <a:pt x="235" y="6"/>
                  </a:lnTo>
                  <a:lnTo>
                    <a:pt x="273" y="22"/>
                  </a:lnTo>
                  <a:lnTo>
                    <a:pt x="306" y="46"/>
                  </a:lnTo>
                  <a:lnTo>
                    <a:pt x="2063" y="1615"/>
                  </a:lnTo>
                  <a:lnTo>
                    <a:pt x="2079" y="1627"/>
                  </a:lnTo>
                  <a:lnTo>
                    <a:pt x="2093" y="1641"/>
                  </a:lnTo>
                  <a:lnTo>
                    <a:pt x="2093" y="1643"/>
                  </a:lnTo>
                  <a:lnTo>
                    <a:pt x="2095" y="1645"/>
                  </a:lnTo>
                  <a:lnTo>
                    <a:pt x="2527" y="2030"/>
                  </a:lnTo>
                  <a:lnTo>
                    <a:pt x="4740" y="48"/>
                  </a:lnTo>
                  <a:lnTo>
                    <a:pt x="4773" y="22"/>
                  </a:lnTo>
                  <a:lnTo>
                    <a:pt x="4813" y="8"/>
                  </a:lnTo>
                  <a:lnTo>
                    <a:pt x="4853" y="0"/>
                  </a:lnTo>
                  <a:lnTo>
                    <a:pt x="4893" y="2"/>
                  </a:lnTo>
                  <a:lnTo>
                    <a:pt x="4931" y="14"/>
                  </a:lnTo>
                  <a:lnTo>
                    <a:pt x="4966" y="34"/>
                  </a:lnTo>
                  <a:lnTo>
                    <a:pt x="4998" y="62"/>
                  </a:lnTo>
                  <a:lnTo>
                    <a:pt x="5024" y="96"/>
                  </a:lnTo>
                  <a:lnTo>
                    <a:pt x="5038" y="133"/>
                  </a:lnTo>
                  <a:lnTo>
                    <a:pt x="5046" y="173"/>
                  </a:lnTo>
                  <a:lnTo>
                    <a:pt x="5044" y="213"/>
                  </a:lnTo>
                  <a:lnTo>
                    <a:pt x="5032" y="253"/>
                  </a:lnTo>
                  <a:lnTo>
                    <a:pt x="5012" y="288"/>
                  </a:lnTo>
                  <a:lnTo>
                    <a:pt x="4984" y="320"/>
                  </a:lnTo>
                  <a:lnTo>
                    <a:pt x="3381" y="1756"/>
                  </a:lnTo>
                  <a:lnTo>
                    <a:pt x="4992" y="3284"/>
                  </a:lnTo>
                  <a:lnTo>
                    <a:pt x="5018" y="3316"/>
                  </a:lnTo>
                  <a:lnTo>
                    <a:pt x="5038" y="3351"/>
                  </a:lnTo>
                  <a:lnTo>
                    <a:pt x="5048" y="3391"/>
                  </a:lnTo>
                  <a:lnTo>
                    <a:pt x="5048" y="3431"/>
                  </a:lnTo>
                  <a:lnTo>
                    <a:pt x="5040" y="3471"/>
                  </a:lnTo>
                  <a:lnTo>
                    <a:pt x="5024" y="3508"/>
                  </a:lnTo>
                  <a:lnTo>
                    <a:pt x="4998" y="3542"/>
                  </a:lnTo>
                  <a:lnTo>
                    <a:pt x="4970" y="3568"/>
                  </a:lnTo>
                  <a:lnTo>
                    <a:pt x="4937" y="3586"/>
                  </a:lnTo>
                  <a:lnTo>
                    <a:pt x="4903" y="3596"/>
                  </a:lnTo>
                  <a:lnTo>
                    <a:pt x="4865" y="3600"/>
                  </a:lnTo>
                  <a:lnTo>
                    <a:pt x="4833" y="3596"/>
                  </a:lnTo>
                  <a:lnTo>
                    <a:pt x="4799" y="3586"/>
                  </a:lnTo>
                  <a:lnTo>
                    <a:pt x="4767" y="3572"/>
                  </a:lnTo>
                  <a:lnTo>
                    <a:pt x="4740" y="3548"/>
                  </a:lnTo>
                  <a:lnTo>
                    <a:pt x="3108" y="2001"/>
                  </a:lnTo>
                  <a:lnTo>
                    <a:pt x="2650" y="2410"/>
                  </a:lnTo>
                  <a:lnTo>
                    <a:pt x="2623" y="2432"/>
                  </a:lnTo>
                  <a:lnTo>
                    <a:pt x="2593" y="2446"/>
                  </a:lnTo>
                  <a:lnTo>
                    <a:pt x="2561" y="2456"/>
                  </a:lnTo>
                  <a:lnTo>
                    <a:pt x="2529" y="2458"/>
                  </a:lnTo>
                  <a:lnTo>
                    <a:pt x="2495" y="2456"/>
                  </a:lnTo>
                  <a:lnTo>
                    <a:pt x="2465" y="2448"/>
                  </a:lnTo>
                  <a:lnTo>
                    <a:pt x="2433" y="2432"/>
                  </a:lnTo>
                  <a:lnTo>
                    <a:pt x="2406" y="2412"/>
                  </a:lnTo>
                  <a:lnTo>
                    <a:pt x="1962" y="2015"/>
                  </a:lnTo>
                  <a:lnTo>
                    <a:pt x="320" y="3548"/>
                  </a:lnTo>
                  <a:lnTo>
                    <a:pt x="293" y="3570"/>
                  </a:lnTo>
                  <a:lnTo>
                    <a:pt x="261" y="3584"/>
                  </a:lnTo>
                  <a:lnTo>
                    <a:pt x="229" y="3594"/>
                  </a:lnTo>
                  <a:lnTo>
                    <a:pt x="195" y="3596"/>
                  </a:lnTo>
                  <a:lnTo>
                    <a:pt x="159" y="3592"/>
                  </a:lnTo>
                  <a:lnTo>
                    <a:pt x="123" y="3582"/>
                  </a:lnTo>
                  <a:lnTo>
                    <a:pt x="92" y="3564"/>
                  </a:lnTo>
                  <a:lnTo>
                    <a:pt x="62" y="3538"/>
                  </a:lnTo>
                  <a:lnTo>
                    <a:pt x="36" y="3504"/>
                  </a:lnTo>
                  <a:lnTo>
                    <a:pt x="20" y="3467"/>
                  </a:lnTo>
                  <a:lnTo>
                    <a:pt x="12" y="3427"/>
                  </a:lnTo>
                  <a:lnTo>
                    <a:pt x="14" y="3387"/>
                  </a:lnTo>
                  <a:lnTo>
                    <a:pt x="24" y="3348"/>
                  </a:lnTo>
                  <a:lnTo>
                    <a:pt x="42" y="3312"/>
                  </a:lnTo>
                  <a:lnTo>
                    <a:pt x="70" y="3280"/>
                  </a:lnTo>
                  <a:lnTo>
                    <a:pt x="1685" y="1768"/>
                  </a:lnTo>
                  <a:lnTo>
                    <a:pt x="62" y="320"/>
                  </a:lnTo>
                  <a:lnTo>
                    <a:pt x="34" y="288"/>
                  </a:lnTo>
                  <a:lnTo>
                    <a:pt x="14" y="253"/>
                  </a:lnTo>
                  <a:lnTo>
                    <a:pt x="4" y="213"/>
                  </a:lnTo>
                  <a:lnTo>
                    <a:pt x="0" y="173"/>
                  </a:lnTo>
                  <a:lnTo>
                    <a:pt x="8" y="133"/>
                  </a:lnTo>
                  <a:lnTo>
                    <a:pt x="22" y="96"/>
                  </a:lnTo>
                  <a:lnTo>
                    <a:pt x="48" y="62"/>
                  </a:lnTo>
                  <a:lnTo>
                    <a:pt x="80" y="32"/>
                  </a:lnTo>
                  <a:lnTo>
                    <a:pt x="115" y="12"/>
                  </a:lnTo>
                  <a:lnTo>
                    <a:pt x="153" y="2"/>
                  </a:lnTo>
                  <a:lnTo>
                    <a:pt x="1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3830128" y="4489758"/>
            <a:ext cx="557341" cy="520129"/>
            <a:chOff x="4514850" y="4841876"/>
            <a:chExt cx="5207000" cy="4859338"/>
          </a:xfrm>
          <a:solidFill>
            <a:schemeClr val="accent2"/>
          </a:solidFill>
        </p:grpSpPr>
        <p:sp>
          <p:nvSpPr>
            <p:cNvPr id="69" name="Freeform 51"/>
            <p:cNvSpPr>
              <a:spLocks noEditPoints="1"/>
            </p:cNvSpPr>
            <p:nvPr/>
          </p:nvSpPr>
          <p:spPr bwMode="auto">
            <a:xfrm>
              <a:off x="4514850" y="4841876"/>
              <a:ext cx="5207000" cy="4859338"/>
            </a:xfrm>
            <a:custGeom>
              <a:avLst/>
              <a:gdLst>
                <a:gd name="T0" fmla="*/ 665 w 6560"/>
                <a:gd name="T1" fmla="*/ 5786 h 6122"/>
                <a:gd name="T2" fmla="*/ 3281 w 6560"/>
                <a:gd name="T3" fmla="*/ 3758 h 6122"/>
                <a:gd name="T4" fmla="*/ 340 w 6560"/>
                <a:gd name="T5" fmla="*/ 5613 h 6122"/>
                <a:gd name="T6" fmla="*/ 336 w 6560"/>
                <a:gd name="T7" fmla="*/ 2637 h 6122"/>
                <a:gd name="T8" fmla="*/ 4190 w 6560"/>
                <a:gd name="T9" fmla="*/ 4036 h 6122"/>
                <a:gd name="T10" fmla="*/ 6220 w 6560"/>
                <a:gd name="T11" fmla="*/ 2629 h 6122"/>
                <a:gd name="T12" fmla="*/ 5543 w 6560"/>
                <a:gd name="T13" fmla="*/ 2688 h 6122"/>
                <a:gd name="T14" fmla="*/ 5543 w 6560"/>
                <a:gd name="T15" fmla="*/ 1943 h 6122"/>
                <a:gd name="T16" fmla="*/ 464 w 6560"/>
                <a:gd name="T17" fmla="*/ 2316 h 6122"/>
                <a:gd name="T18" fmla="*/ 1017 w 6560"/>
                <a:gd name="T19" fmla="*/ 1935 h 6122"/>
                <a:gd name="T20" fmla="*/ 1353 w 6560"/>
                <a:gd name="T21" fmla="*/ 2929 h 6122"/>
                <a:gd name="T22" fmla="*/ 3180 w 6560"/>
                <a:gd name="T23" fmla="*/ 3412 h 6122"/>
                <a:gd name="T24" fmla="*/ 3247 w 6560"/>
                <a:gd name="T25" fmla="*/ 3380 h 6122"/>
                <a:gd name="T26" fmla="*/ 3317 w 6560"/>
                <a:gd name="T27" fmla="*/ 3380 h 6122"/>
                <a:gd name="T28" fmla="*/ 3382 w 6560"/>
                <a:gd name="T29" fmla="*/ 3410 h 6122"/>
                <a:gd name="T30" fmla="*/ 3914 w 6560"/>
                <a:gd name="T31" fmla="*/ 3822 h 6122"/>
                <a:gd name="T32" fmla="*/ 5207 w 6560"/>
                <a:gd name="T33" fmla="*/ 1002 h 6122"/>
                <a:gd name="T34" fmla="*/ 3279 w 6560"/>
                <a:gd name="T35" fmla="*/ 370 h 6122"/>
                <a:gd name="T36" fmla="*/ 3707 w 6560"/>
                <a:gd name="T37" fmla="*/ 666 h 6122"/>
                <a:gd name="T38" fmla="*/ 3261 w 6560"/>
                <a:gd name="T39" fmla="*/ 0 h 6122"/>
                <a:gd name="T40" fmla="*/ 3339 w 6560"/>
                <a:gd name="T41" fmla="*/ 10 h 6122"/>
                <a:gd name="T42" fmla="*/ 4296 w 6560"/>
                <a:gd name="T43" fmla="*/ 666 h 6122"/>
                <a:gd name="T44" fmla="*/ 5420 w 6560"/>
                <a:gd name="T45" fmla="*/ 672 h 6122"/>
                <a:gd name="T46" fmla="*/ 5494 w 6560"/>
                <a:gd name="T47" fmla="*/ 716 h 6122"/>
                <a:gd name="T48" fmla="*/ 5537 w 6560"/>
                <a:gd name="T49" fmla="*/ 789 h 6122"/>
                <a:gd name="T50" fmla="*/ 5543 w 6560"/>
                <a:gd name="T51" fmla="*/ 1533 h 6122"/>
                <a:gd name="T52" fmla="*/ 6512 w 6560"/>
                <a:gd name="T53" fmla="*/ 2213 h 6122"/>
                <a:gd name="T54" fmla="*/ 6548 w 6560"/>
                <a:gd name="T55" fmla="*/ 2279 h 6122"/>
                <a:gd name="T56" fmla="*/ 6554 w 6560"/>
                <a:gd name="T57" fmla="*/ 2312 h 6122"/>
                <a:gd name="T58" fmla="*/ 6554 w 6560"/>
                <a:gd name="T59" fmla="*/ 5991 h 6122"/>
                <a:gd name="T60" fmla="*/ 6510 w 6560"/>
                <a:gd name="T61" fmla="*/ 6064 h 6122"/>
                <a:gd name="T62" fmla="*/ 6437 w 6560"/>
                <a:gd name="T63" fmla="*/ 6108 h 6122"/>
                <a:gd name="T64" fmla="*/ 173 w 6560"/>
                <a:gd name="T65" fmla="*/ 6122 h 6122"/>
                <a:gd name="T66" fmla="*/ 139 w 6560"/>
                <a:gd name="T67" fmla="*/ 6120 h 6122"/>
                <a:gd name="T68" fmla="*/ 80 w 6560"/>
                <a:gd name="T69" fmla="*/ 6094 h 6122"/>
                <a:gd name="T70" fmla="*/ 34 w 6560"/>
                <a:gd name="T71" fmla="*/ 6049 h 6122"/>
                <a:gd name="T72" fmla="*/ 8 w 6560"/>
                <a:gd name="T73" fmla="*/ 5989 h 6122"/>
                <a:gd name="T74" fmla="*/ 0 w 6560"/>
                <a:gd name="T75" fmla="*/ 2316 h 6122"/>
                <a:gd name="T76" fmla="*/ 6 w 6560"/>
                <a:gd name="T77" fmla="*/ 2275 h 6122"/>
                <a:gd name="T78" fmla="*/ 42 w 6560"/>
                <a:gd name="T79" fmla="*/ 2205 h 6122"/>
                <a:gd name="T80" fmla="*/ 1017 w 6560"/>
                <a:gd name="T81" fmla="*/ 1525 h 6122"/>
                <a:gd name="T82" fmla="*/ 1023 w 6560"/>
                <a:gd name="T83" fmla="*/ 789 h 6122"/>
                <a:gd name="T84" fmla="*/ 1064 w 6560"/>
                <a:gd name="T85" fmla="*/ 716 h 6122"/>
                <a:gd name="T86" fmla="*/ 1140 w 6560"/>
                <a:gd name="T87" fmla="*/ 672 h 6122"/>
                <a:gd name="T88" fmla="*/ 2260 w 6560"/>
                <a:gd name="T89" fmla="*/ 666 h 6122"/>
                <a:gd name="T90" fmla="*/ 3221 w 6560"/>
                <a:gd name="T91" fmla="*/ 8 h 6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60" h="6122">
                  <a:moveTo>
                    <a:pt x="3281" y="3758"/>
                  </a:moveTo>
                  <a:lnTo>
                    <a:pt x="665" y="5786"/>
                  </a:lnTo>
                  <a:lnTo>
                    <a:pt x="5891" y="5780"/>
                  </a:lnTo>
                  <a:lnTo>
                    <a:pt x="3281" y="3758"/>
                  </a:lnTo>
                  <a:close/>
                  <a:moveTo>
                    <a:pt x="336" y="2637"/>
                  </a:moveTo>
                  <a:lnTo>
                    <a:pt x="340" y="5613"/>
                  </a:lnTo>
                  <a:lnTo>
                    <a:pt x="2370" y="4040"/>
                  </a:lnTo>
                  <a:lnTo>
                    <a:pt x="336" y="2637"/>
                  </a:lnTo>
                  <a:close/>
                  <a:moveTo>
                    <a:pt x="6220" y="2629"/>
                  </a:moveTo>
                  <a:lnTo>
                    <a:pt x="4190" y="4036"/>
                  </a:lnTo>
                  <a:lnTo>
                    <a:pt x="6224" y="5611"/>
                  </a:lnTo>
                  <a:lnTo>
                    <a:pt x="6220" y="2629"/>
                  </a:lnTo>
                  <a:close/>
                  <a:moveTo>
                    <a:pt x="5543" y="1943"/>
                  </a:moveTo>
                  <a:lnTo>
                    <a:pt x="5543" y="2688"/>
                  </a:lnTo>
                  <a:lnTo>
                    <a:pt x="6081" y="2316"/>
                  </a:lnTo>
                  <a:lnTo>
                    <a:pt x="5543" y="1943"/>
                  </a:lnTo>
                  <a:close/>
                  <a:moveTo>
                    <a:pt x="1017" y="1935"/>
                  </a:moveTo>
                  <a:lnTo>
                    <a:pt x="464" y="2316"/>
                  </a:lnTo>
                  <a:lnTo>
                    <a:pt x="1017" y="2698"/>
                  </a:lnTo>
                  <a:lnTo>
                    <a:pt x="1017" y="1935"/>
                  </a:lnTo>
                  <a:close/>
                  <a:moveTo>
                    <a:pt x="1353" y="1002"/>
                  </a:moveTo>
                  <a:lnTo>
                    <a:pt x="1353" y="2929"/>
                  </a:lnTo>
                  <a:lnTo>
                    <a:pt x="2648" y="3824"/>
                  </a:lnTo>
                  <a:lnTo>
                    <a:pt x="3180" y="3412"/>
                  </a:lnTo>
                  <a:lnTo>
                    <a:pt x="3211" y="3392"/>
                  </a:lnTo>
                  <a:lnTo>
                    <a:pt x="3247" y="3380"/>
                  </a:lnTo>
                  <a:lnTo>
                    <a:pt x="3281" y="3376"/>
                  </a:lnTo>
                  <a:lnTo>
                    <a:pt x="3317" y="3380"/>
                  </a:lnTo>
                  <a:lnTo>
                    <a:pt x="3353" y="3392"/>
                  </a:lnTo>
                  <a:lnTo>
                    <a:pt x="3382" y="3410"/>
                  </a:lnTo>
                  <a:lnTo>
                    <a:pt x="3384" y="3412"/>
                  </a:lnTo>
                  <a:lnTo>
                    <a:pt x="3914" y="3822"/>
                  </a:lnTo>
                  <a:lnTo>
                    <a:pt x="5207" y="2923"/>
                  </a:lnTo>
                  <a:lnTo>
                    <a:pt x="5207" y="1002"/>
                  </a:lnTo>
                  <a:lnTo>
                    <a:pt x="1353" y="1002"/>
                  </a:lnTo>
                  <a:close/>
                  <a:moveTo>
                    <a:pt x="3279" y="370"/>
                  </a:moveTo>
                  <a:lnTo>
                    <a:pt x="2851" y="666"/>
                  </a:lnTo>
                  <a:lnTo>
                    <a:pt x="3707" y="666"/>
                  </a:lnTo>
                  <a:lnTo>
                    <a:pt x="3279" y="370"/>
                  </a:lnTo>
                  <a:close/>
                  <a:moveTo>
                    <a:pt x="3261" y="0"/>
                  </a:moveTo>
                  <a:lnTo>
                    <a:pt x="3301" y="0"/>
                  </a:lnTo>
                  <a:lnTo>
                    <a:pt x="3339" y="10"/>
                  </a:lnTo>
                  <a:lnTo>
                    <a:pt x="3377" y="28"/>
                  </a:lnTo>
                  <a:lnTo>
                    <a:pt x="4296" y="666"/>
                  </a:lnTo>
                  <a:lnTo>
                    <a:pt x="5376" y="666"/>
                  </a:lnTo>
                  <a:lnTo>
                    <a:pt x="5420" y="672"/>
                  </a:lnTo>
                  <a:lnTo>
                    <a:pt x="5460" y="690"/>
                  </a:lnTo>
                  <a:lnTo>
                    <a:pt x="5494" y="716"/>
                  </a:lnTo>
                  <a:lnTo>
                    <a:pt x="5521" y="750"/>
                  </a:lnTo>
                  <a:lnTo>
                    <a:pt x="5537" y="789"/>
                  </a:lnTo>
                  <a:lnTo>
                    <a:pt x="5543" y="835"/>
                  </a:lnTo>
                  <a:lnTo>
                    <a:pt x="5543" y="1533"/>
                  </a:lnTo>
                  <a:lnTo>
                    <a:pt x="6482" y="2187"/>
                  </a:lnTo>
                  <a:lnTo>
                    <a:pt x="6512" y="2213"/>
                  </a:lnTo>
                  <a:lnTo>
                    <a:pt x="6534" y="2245"/>
                  </a:lnTo>
                  <a:lnTo>
                    <a:pt x="6548" y="2279"/>
                  </a:lnTo>
                  <a:lnTo>
                    <a:pt x="6552" y="2297"/>
                  </a:lnTo>
                  <a:lnTo>
                    <a:pt x="6554" y="2312"/>
                  </a:lnTo>
                  <a:lnTo>
                    <a:pt x="6560" y="5945"/>
                  </a:lnTo>
                  <a:lnTo>
                    <a:pt x="6554" y="5991"/>
                  </a:lnTo>
                  <a:lnTo>
                    <a:pt x="6536" y="6031"/>
                  </a:lnTo>
                  <a:lnTo>
                    <a:pt x="6510" y="6064"/>
                  </a:lnTo>
                  <a:lnTo>
                    <a:pt x="6476" y="6090"/>
                  </a:lnTo>
                  <a:lnTo>
                    <a:pt x="6437" y="6108"/>
                  </a:lnTo>
                  <a:lnTo>
                    <a:pt x="6391" y="6114"/>
                  </a:lnTo>
                  <a:lnTo>
                    <a:pt x="173" y="6122"/>
                  </a:lnTo>
                  <a:lnTo>
                    <a:pt x="173" y="6122"/>
                  </a:lnTo>
                  <a:lnTo>
                    <a:pt x="139" y="6120"/>
                  </a:lnTo>
                  <a:lnTo>
                    <a:pt x="109" y="6110"/>
                  </a:lnTo>
                  <a:lnTo>
                    <a:pt x="80" y="6094"/>
                  </a:lnTo>
                  <a:lnTo>
                    <a:pt x="54" y="6074"/>
                  </a:lnTo>
                  <a:lnTo>
                    <a:pt x="34" y="6049"/>
                  </a:lnTo>
                  <a:lnTo>
                    <a:pt x="18" y="6019"/>
                  </a:lnTo>
                  <a:lnTo>
                    <a:pt x="8" y="5989"/>
                  </a:lnTo>
                  <a:lnTo>
                    <a:pt x="6" y="5955"/>
                  </a:lnTo>
                  <a:lnTo>
                    <a:pt x="0" y="2316"/>
                  </a:lnTo>
                  <a:lnTo>
                    <a:pt x="0" y="2312"/>
                  </a:lnTo>
                  <a:lnTo>
                    <a:pt x="6" y="2275"/>
                  </a:lnTo>
                  <a:lnTo>
                    <a:pt x="20" y="2237"/>
                  </a:lnTo>
                  <a:lnTo>
                    <a:pt x="42" y="2205"/>
                  </a:lnTo>
                  <a:lnTo>
                    <a:pt x="72" y="2177"/>
                  </a:lnTo>
                  <a:lnTo>
                    <a:pt x="1017" y="1525"/>
                  </a:lnTo>
                  <a:lnTo>
                    <a:pt x="1017" y="835"/>
                  </a:lnTo>
                  <a:lnTo>
                    <a:pt x="1023" y="789"/>
                  </a:lnTo>
                  <a:lnTo>
                    <a:pt x="1039" y="750"/>
                  </a:lnTo>
                  <a:lnTo>
                    <a:pt x="1064" y="716"/>
                  </a:lnTo>
                  <a:lnTo>
                    <a:pt x="1100" y="690"/>
                  </a:lnTo>
                  <a:lnTo>
                    <a:pt x="1140" y="672"/>
                  </a:lnTo>
                  <a:lnTo>
                    <a:pt x="1184" y="666"/>
                  </a:lnTo>
                  <a:lnTo>
                    <a:pt x="2260" y="666"/>
                  </a:lnTo>
                  <a:lnTo>
                    <a:pt x="3185" y="28"/>
                  </a:lnTo>
                  <a:lnTo>
                    <a:pt x="3221" y="8"/>
                  </a:lnTo>
                  <a:lnTo>
                    <a:pt x="32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52"/>
            <p:cNvSpPr>
              <a:spLocks/>
            </p:cNvSpPr>
            <p:nvPr/>
          </p:nvSpPr>
          <p:spPr bwMode="auto">
            <a:xfrm>
              <a:off x="6081713" y="6170613"/>
              <a:ext cx="2071688" cy="266700"/>
            </a:xfrm>
            <a:custGeom>
              <a:avLst/>
              <a:gdLst>
                <a:gd name="T0" fmla="*/ 169 w 2610"/>
                <a:gd name="T1" fmla="*/ 0 h 336"/>
                <a:gd name="T2" fmla="*/ 2443 w 2610"/>
                <a:gd name="T3" fmla="*/ 0 h 336"/>
                <a:gd name="T4" fmla="*/ 2487 w 2610"/>
                <a:gd name="T5" fmla="*/ 6 h 336"/>
                <a:gd name="T6" fmla="*/ 2529 w 2610"/>
                <a:gd name="T7" fmla="*/ 22 h 336"/>
                <a:gd name="T8" fmla="*/ 2563 w 2610"/>
                <a:gd name="T9" fmla="*/ 50 h 336"/>
                <a:gd name="T10" fmla="*/ 2588 w 2610"/>
                <a:gd name="T11" fmla="*/ 84 h 336"/>
                <a:gd name="T12" fmla="*/ 2604 w 2610"/>
                <a:gd name="T13" fmla="*/ 123 h 336"/>
                <a:gd name="T14" fmla="*/ 2610 w 2610"/>
                <a:gd name="T15" fmla="*/ 167 h 336"/>
                <a:gd name="T16" fmla="*/ 2604 w 2610"/>
                <a:gd name="T17" fmla="*/ 213 h 336"/>
                <a:gd name="T18" fmla="*/ 2588 w 2610"/>
                <a:gd name="T19" fmla="*/ 253 h 336"/>
                <a:gd name="T20" fmla="*/ 2563 w 2610"/>
                <a:gd name="T21" fmla="*/ 286 h 336"/>
                <a:gd name="T22" fmla="*/ 2529 w 2610"/>
                <a:gd name="T23" fmla="*/ 312 h 336"/>
                <a:gd name="T24" fmla="*/ 2487 w 2610"/>
                <a:gd name="T25" fmla="*/ 330 h 336"/>
                <a:gd name="T26" fmla="*/ 2443 w 2610"/>
                <a:gd name="T27" fmla="*/ 336 h 336"/>
                <a:gd name="T28" fmla="*/ 169 w 2610"/>
                <a:gd name="T29" fmla="*/ 336 h 336"/>
                <a:gd name="T30" fmla="*/ 123 w 2610"/>
                <a:gd name="T31" fmla="*/ 330 h 336"/>
                <a:gd name="T32" fmla="*/ 83 w 2610"/>
                <a:gd name="T33" fmla="*/ 312 h 336"/>
                <a:gd name="T34" fmla="*/ 50 w 2610"/>
                <a:gd name="T35" fmla="*/ 286 h 336"/>
                <a:gd name="T36" fmla="*/ 24 w 2610"/>
                <a:gd name="T37" fmla="*/ 253 h 336"/>
                <a:gd name="T38" fmla="*/ 6 w 2610"/>
                <a:gd name="T39" fmla="*/ 213 h 336"/>
                <a:gd name="T40" fmla="*/ 0 w 2610"/>
                <a:gd name="T41" fmla="*/ 167 h 336"/>
                <a:gd name="T42" fmla="*/ 6 w 2610"/>
                <a:gd name="T43" fmla="*/ 123 h 336"/>
                <a:gd name="T44" fmla="*/ 24 w 2610"/>
                <a:gd name="T45" fmla="*/ 84 h 336"/>
                <a:gd name="T46" fmla="*/ 50 w 2610"/>
                <a:gd name="T47" fmla="*/ 50 h 336"/>
                <a:gd name="T48" fmla="*/ 83 w 2610"/>
                <a:gd name="T49" fmla="*/ 22 h 336"/>
                <a:gd name="T50" fmla="*/ 123 w 2610"/>
                <a:gd name="T51" fmla="*/ 6 h 336"/>
                <a:gd name="T52" fmla="*/ 169 w 2610"/>
                <a:gd name="T5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10" h="336">
                  <a:moveTo>
                    <a:pt x="169" y="0"/>
                  </a:moveTo>
                  <a:lnTo>
                    <a:pt x="2443" y="0"/>
                  </a:lnTo>
                  <a:lnTo>
                    <a:pt x="2487" y="6"/>
                  </a:lnTo>
                  <a:lnTo>
                    <a:pt x="2529" y="22"/>
                  </a:lnTo>
                  <a:lnTo>
                    <a:pt x="2563" y="50"/>
                  </a:lnTo>
                  <a:lnTo>
                    <a:pt x="2588" y="84"/>
                  </a:lnTo>
                  <a:lnTo>
                    <a:pt x="2604" y="123"/>
                  </a:lnTo>
                  <a:lnTo>
                    <a:pt x="2610" y="167"/>
                  </a:lnTo>
                  <a:lnTo>
                    <a:pt x="2604" y="213"/>
                  </a:lnTo>
                  <a:lnTo>
                    <a:pt x="2588" y="253"/>
                  </a:lnTo>
                  <a:lnTo>
                    <a:pt x="2563" y="286"/>
                  </a:lnTo>
                  <a:lnTo>
                    <a:pt x="2529" y="312"/>
                  </a:lnTo>
                  <a:lnTo>
                    <a:pt x="2487" y="330"/>
                  </a:lnTo>
                  <a:lnTo>
                    <a:pt x="2443" y="336"/>
                  </a:lnTo>
                  <a:lnTo>
                    <a:pt x="169" y="336"/>
                  </a:lnTo>
                  <a:lnTo>
                    <a:pt x="123" y="330"/>
                  </a:lnTo>
                  <a:lnTo>
                    <a:pt x="83" y="312"/>
                  </a:lnTo>
                  <a:lnTo>
                    <a:pt x="50" y="286"/>
                  </a:lnTo>
                  <a:lnTo>
                    <a:pt x="24" y="253"/>
                  </a:lnTo>
                  <a:lnTo>
                    <a:pt x="6" y="213"/>
                  </a:lnTo>
                  <a:lnTo>
                    <a:pt x="0" y="167"/>
                  </a:lnTo>
                  <a:lnTo>
                    <a:pt x="6" y="123"/>
                  </a:lnTo>
                  <a:lnTo>
                    <a:pt x="24" y="84"/>
                  </a:lnTo>
                  <a:lnTo>
                    <a:pt x="50" y="50"/>
                  </a:lnTo>
                  <a:lnTo>
                    <a:pt x="83" y="22"/>
                  </a:lnTo>
                  <a:lnTo>
                    <a:pt x="123" y="6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53"/>
            <p:cNvSpPr>
              <a:spLocks/>
            </p:cNvSpPr>
            <p:nvPr/>
          </p:nvSpPr>
          <p:spPr bwMode="auto">
            <a:xfrm>
              <a:off x="6081713" y="6864351"/>
              <a:ext cx="2071688" cy="266700"/>
            </a:xfrm>
            <a:custGeom>
              <a:avLst/>
              <a:gdLst>
                <a:gd name="T0" fmla="*/ 169 w 2610"/>
                <a:gd name="T1" fmla="*/ 0 h 336"/>
                <a:gd name="T2" fmla="*/ 2443 w 2610"/>
                <a:gd name="T3" fmla="*/ 0 h 336"/>
                <a:gd name="T4" fmla="*/ 2487 w 2610"/>
                <a:gd name="T5" fmla="*/ 6 h 336"/>
                <a:gd name="T6" fmla="*/ 2529 w 2610"/>
                <a:gd name="T7" fmla="*/ 22 h 336"/>
                <a:gd name="T8" fmla="*/ 2563 w 2610"/>
                <a:gd name="T9" fmla="*/ 50 h 336"/>
                <a:gd name="T10" fmla="*/ 2588 w 2610"/>
                <a:gd name="T11" fmla="*/ 84 h 336"/>
                <a:gd name="T12" fmla="*/ 2604 w 2610"/>
                <a:gd name="T13" fmla="*/ 123 h 336"/>
                <a:gd name="T14" fmla="*/ 2610 w 2610"/>
                <a:gd name="T15" fmla="*/ 167 h 336"/>
                <a:gd name="T16" fmla="*/ 2604 w 2610"/>
                <a:gd name="T17" fmla="*/ 213 h 336"/>
                <a:gd name="T18" fmla="*/ 2588 w 2610"/>
                <a:gd name="T19" fmla="*/ 253 h 336"/>
                <a:gd name="T20" fmla="*/ 2563 w 2610"/>
                <a:gd name="T21" fmla="*/ 286 h 336"/>
                <a:gd name="T22" fmla="*/ 2529 w 2610"/>
                <a:gd name="T23" fmla="*/ 312 h 336"/>
                <a:gd name="T24" fmla="*/ 2487 w 2610"/>
                <a:gd name="T25" fmla="*/ 330 h 336"/>
                <a:gd name="T26" fmla="*/ 2443 w 2610"/>
                <a:gd name="T27" fmla="*/ 336 h 336"/>
                <a:gd name="T28" fmla="*/ 169 w 2610"/>
                <a:gd name="T29" fmla="*/ 336 h 336"/>
                <a:gd name="T30" fmla="*/ 123 w 2610"/>
                <a:gd name="T31" fmla="*/ 330 h 336"/>
                <a:gd name="T32" fmla="*/ 83 w 2610"/>
                <a:gd name="T33" fmla="*/ 312 h 336"/>
                <a:gd name="T34" fmla="*/ 50 w 2610"/>
                <a:gd name="T35" fmla="*/ 286 h 336"/>
                <a:gd name="T36" fmla="*/ 24 w 2610"/>
                <a:gd name="T37" fmla="*/ 253 h 336"/>
                <a:gd name="T38" fmla="*/ 6 w 2610"/>
                <a:gd name="T39" fmla="*/ 213 h 336"/>
                <a:gd name="T40" fmla="*/ 0 w 2610"/>
                <a:gd name="T41" fmla="*/ 167 h 336"/>
                <a:gd name="T42" fmla="*/ 6 w 2610"/>
                <a:gd name="T43" fmla="*/ 123 h 336"/>
                <a:gd name="T44" fmla="*/ 24 w 2610"/>
                <a:gd name="T45" fmla="*/ 84 h 336"/>
                <a:gd name="T46" fmla="*/ 50 w 2610"/>
                <a:gd name="T47" fmla="*/ 50 h 336"/>
                <a:gd name="T48" fmla="*/ 83 w 2610"/>
                <a:gd name="T49" fmla="*/ 22 h 336"/>
                <a:gd name="T50" fmla="*/ 123 w 2610"/>
                <a:gd name="T51" fmla="*/ 6 h 336"/>
                <a:gd name="T52" fmla="*/ 169 w 2610"/>
                <a:gd name="T5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10" h="336">
                  <a:moveTo>
                    <a:pt x="169" y="0"/>
                  </a:moveTo>
                  <a:lnTo>
                    <a:pt x="2443" y="0"/>
                  </a:lnTo>
                  <a:lnTo>
                    <a:pt x="2487" y="6"/>
                  </a:lnTo>
                  <a:lnTo>
                    <a:pt x="2529" y="22"/>
                  </a:lnTo>
                  <a:lnTo>
                    <a:pt x="2563" y="50"/>
                  </a:lnTo>
                  <a:lnTo>
                    <a:pt x="2588" y="84"/>
                  </a:lnTo>
                  <a:lnTo>
                    <a:pt x="2604" y="123"/>
                  </a:lnTo>
                  <a:lnTo>
                    <a:pt x="2610" y="167"/>
                  </a:lnTo>
                  <a:lnTo>
                    <a:pt x="2604" y="213"/>
                  </a:lnTo>
                  <a:lnTo>
                    <a:pt x="2588" y="253"/>
                  </a:lnTo>
                  <a:lnTo>
                    <a:pt x="2563" y="286"/>
                  </a:lnTo>
                  <a:lnTo>
                    <a:pt x="2529" y="312"/>
                  </a:lnTo>
                  <a:lnTo>
                    <a:pt x="2487" y="330"/>
                  </a:lnTo>
                  <a:lnTo>
                    <a:pt x="2443" y="336"/>
                  </a:lnTo>
                  <a:lnTo>
                    <a:pt x="169" y="336"/>
                  </a:lnTo>
                  <a:lnTo>
                    <a:pt x="123" y="330"/>
                  </a:lnTo>
                  <a:lnTo>
                    <a:pt x="83" y="312"/>
                  </a:lnTo>
                  <a:lnTo>
                    <a:pt x="50" y="286"/>
                  </a:lnTo>
                  <a:lnTo>
                    <a:pt x="24" y="253"/>
                  </a:lnTo>
                  <a:lnTo>
                    <a:pt x="6" y="213"/>
                  </a:lnTo>
                  <a:lnTo>
                    <a:pt x="0" y="167"/>
                  </a:lnTo>
                  <a:lnTo>
                    <a:pt x="6" y="123"/>
                  </a:lnTo>
                  <a:lnTo>
                    <a:pt x="24" y="84"/>
                  </a:lnTo>
                  <a:lnTo>
                    <a:pt x="50" y="50"/>
                  </a:lnTo>
                  <a:lnTo>
                    <a:pt x="83" y="22"/>
                  </a:lnTo>
                  <a:lnTo>
                    <a:pt x="123" y="6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4122428" y="5658688"/>
            <a:ext cx="708613" cy="587594"/>
            <a:chOff x="-8235950" y="458788"/>
            <a:chExt cx="5205413" cy="4316413"/>
          </a:xfrm>
          <a:solidFill>
            <a:schemeClr val="accent3"/>
          </a:solidFill>
        </p:grpSpPr>
        <p:sp>
          <p:nvSpPr>
            <p:cNvPr id="73" name="Freeform 74"/>
            <p:cNvSpPr>
              <a:spLocks/>
            </p:cNvSpPr>
            <p:nvPr/>
          </p:nvSpPr>
          <p:spPr bwMode="auto">
            <a:xfrm>
              <a:off x="-8235950" y="779463"/>
              <a:ext cx="4541838" cy="3995738"/>
            </a:xfrm>
            <a:custGeom>
              <a:avLst/>
              <a:gdLst>
                <a:gd name="T0" fmla="*/ 4429 w 5722"/>
                <a:gd name="T1" fmla="*/ 473 h 5034"/>
                <a:gd name="T2" fmla="*/ 5683 w 5722"/>
                <a:gd name="T3" fmla="*/ 1918 h 5034"/>
                <a:gd name="T4" fmla="*/ 5139 w 5722"/>
                <a:gd name="T5" fmla="*/ 3261 h 5034"/>
                <a:gd name="T6" fmla="*/ 4950 w 5722"/>
                <a:gd name="T7" fmla="*/ 3643 h 5034"/>
                <a:gd name="T8" fmla="*/ 4652 w 5722"/>
                <a:gd name="T9" fmla="*/ 3920 h 5034"/>
                <a:gd name="T10" fmla="*/ 4272 w 5722"/>
                <a:gd name="T11" fmla="*/ 4167 h 5034"/>
                <a:gd name="T12" fmla="*/ 4025 w 5722"/>
                <a:gd name="T13" fmla="*/ 4547 h 5034"/>
                <a:gd name="T14" fmla="*/ 3749 w 5722"/>
                <a:gd name="T15" fmla="*/ 4845 h 5034"/>
                <a:gd name="T16" fmla="*/ 3367 w 5722"/>
                <a:gd name="T17" fmla="*/ 5034 h 5034"/>
                <a:gd name="T18" fmla="*/ 2346 w 5722"/>
                <a:gd name="T19" fmla="*/ 4676 h 5034"/>
                <a:gd name="T20" fmla="*/ 2024 w 5722"/>
                <a:gd name="T21" fmla="*/ 4716 h 5034"/>
                <a:gd name="T22" fmla="*/ 1838 w 5722"/>
                <a:gd name="T23" fmla="*/ 4417 h 5034"/>
                <a:gd name="T24" fmla="*/ 1785 w 5722"/>
                <a:gd name="T25" fmla="*/ 4312 h 5034"/>
                <a:gd name="T26" fmla="*/ 1466 w 5722"/>
                <a:gd name="T27" fmla="*/ 4176 h 5034"/>
                <a:gd name="T28" fmla="*/ 1448 w 5722"/>
                <a:gd name="T29" fmla="*/ 3848 h 5034"/>
                <a:gd name="T30" fmla="*/ 1206 w 5722"/>
                <a:gd name="T31" fmla="*/ 3868 h 5034"/>
                <a:gd name="T32" fmla="*/ 975 w 5722"/>
                <a:gd name="T33" fmla="*/ 3601 h 5034"/>
                <a:gd name="T34" fmla="*/ 965 w 5722"/>
                <a:gd name="T35" fmla="*/ 3430 h 5034"/>
                <a:gd name="T36" fmla="*/ 637 w 5722"/>
                <a:gd name="T37" fmla="*/ 3353 h 5034"/>
                <a:gd name="T38" fmla="*/ 557 w 5722"/>
                <a:gd name="T39" fmla="*/ 3022 h 5034"/>
                <a:gd name="T40" fmla="*/ 0 w 5722"/>
                <a:gd name="T41" fmla="*/ 1793 h 5034"/>
                <a:gd name="T42" fmla="*/ 171 w 5722"/>
                <a:gd name="T43" fmla="*/ 1661 h 5034"/>
                <a:gd name="T44" fmla="*/ 1240 w 5722"/>
                <a:gd name="T45" fmla="*/ 2457 h 5034"/>
                <a:gd name="T46" fmla="*/ 1518 w 5722"/>
                <a:gd name="T47" fmla="*/ 2688 h 5034"/>
                <a:gd name="T48" fmla="*/ 1496 w 5722"/>
                <a:gd name="T49" fmla="*/ 2931 h 5034"/>
                <a:gd name="T50" fmla="*/ 1827 w 5722"/>
                <a:gd name="T51" fmla="*/ 2951 h 5034"/>
                <a:gd name="T52" fmla="*/ 1960 w 5722"/>
                <a:gd name="T53" fmla="*/ 3269 h 5034"/>
                <a:gd name="T54" fmla="*/ 2067 w 5722"/>
                <a:gd name="T55" fmla="*/ 3323 h 5034"/>
                <a:gd name="T56" fmla="*/ 2366 w 5722"/>
                <a:gd name="T57" fmla="*/ 3508 h 5034"/>
                <a:gd name="T58" fmla="*/ 2326 w 5722"/>
                <a:gd name="T59" fmla="*/ 3830 h 5034"/>
                <a:gd name="T60" fmla="*/ 2648 w 5722"/>
                <a:gd name="T61" fmla="*/ 3790 h 5034"/>
                <a:gd name="T62" fmla="*/ 2831 w 5722"/>
                <a:gd name="T63" fmla="*/ 4089 h 5034"/>
                <a:gd name="T64" fmla="*/ 3379 w 5722"/>
                <a:gd name="T65" fmla="*/ 4761 h 5034"/>
                <a:gd name="T66" fmla="*/ 3564 w 5722"/>
                <a:gd name="T67" fmla="*/ 4608 h 5034"/>
                <a:gd name="T68" fmla="*/ 3084 w 5722"/>
                <a:gd name="T69" fmla="*/ 4013 h 5034"/>
                <a:gd name="T70" fmla="*/ 3217 w 5722"/>
                <a:gd name="T71" fmla="*/ 3842 h 5034"/>
                <a:gd name="T72" fmla="*/ 3812 w 5722"/>
                <a:gd name="T73" fmla="*/ 4328 h 5034"/>
                <a:gd name="T74" fmla="*/ 3997 w 5722"/>
                <a:gd name="T75" fmla="*/ 4174 h 5034"/>
                <a:gd name="T76" fmla="*/ 3518 w 5722"/>
                <a:gd name="T77" fmla="*/ 3580 h 5034"/>
                <a:gd name="T78" fmla="*/ 3651 w 5722"/>
                <a:gd name="T79" fmla="*/ 3408 h 5034"/>
                <a:gd name="T80" fmla="*/ 4246 w 5722"/>
                <a:gd name="T81" fmla="*/ 3894 h 5034"/>
                <a:gd name="T82" fmla="*/ 4431 w 5722"/>
                <a:gd name="T83" fmla="*/ 3741 h 5034"/>
                <a:gd name="T84" fmla="*/ 3952 w 5722"/>
                <a:gd name="T85" fmla="*/ 3146 h 5034"/>
                <a:gd name="T86" fmla="*/ 4083 w 5722"/>
                <a:gd name="T87" fmla="*/ 2975 h 5034"/>
                <a:gd name="T88" fmla="*/ 4680 w 5722"/>
                <a:gd name="T89" fmla="*/ 3460 h 5034"/>
                <a:gd name="T90" fmla="*/ 4863 w 5722"/>
                <a:gd name="T91" fmla="*/ 3307 h 5034"/>
                <a:gd name="T92" fmla="*/ 4801 w 5722"/>
                <a:gd name="T93" fmla="*/ 3154 h 5034"/>
                <a:gd name="T94" fmla="*/ 4521 w 5722"/>
                <a:gd name="T95" fmla="*/ 2871 h 5034"/>
                <a:gd name="T96" fmla="*/ 4063 w 5722"/>
                <a:gd name="T97" fmla="*/ 2414 h 5034"/>
                <a:gd name="T98" fmla="*/ 3572 w 5722"/>
                <a:gd name="T99" fmla="*/ 1922 h 5034"/>
                <a:gd name="T100" fmla="*/ 3184 w 5722"/>
                <a:gd name="T101" fmla="*/ 1536 h 5034"/>
                <a:gd name="T102" fmla="*/ 3028 w 5722"/>
                <a:gd name="T103" fmla="*/ 1401 h 5034"/>
                <a:gd name="T104" fmla="*/ 2811 w 5722"/>
                <a:gd name="T105" fmla="*/ 1494 h 5034"/>
                <a:gd name="T106" fmla="*/ 2415 w 5722"/>
                <a:gd name="T107" fmla="*/ 2119 h 5034"/>
                <a:gd name="T108" fmla="*/ 1922 w 5722"/>
                <a:gd name="T109" fmla="*/ 2274 h 5034"/>
                <a:gd name="T110" fmla="*/ 1568 w 5722"/>
                <a:gd name="T111" fmla="*/ 1992 h 5034"/>
                <a:gd name="T112" fmla="*/ 2097 w 5722"/>
                <a:gd name="T113" fmla="*/ 404 h 5034"/>
                <a:gd name="T114" fmla="*/ 2280 w 5722"/>
                <a:gd name="T115" fmla="*/ 187 h 5034"/>
                <a:gd name="T116" fmla="*/ 2634 w 5722"/>
                <a:gd name="T117" fmla="*/ 20 h 5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722" h="5034">
                  <a:moveTo>
                    <a:pt x="2859" y="0"/>
                  </a:moveTo>
                  <a:lnTo>
                    <a:pt x="2943" y="6"/>
                  </a:lnTo>
                  <a:lnTo>
                    <a:pt x="3030" y="22"/>
                  </a:lnTo>
                  <a:lnTo>
                    <a:pt x="3122" y="46"/>
                  </a:lnTo>
                  <a:lnTo>
                    <a:pt x="4373" y="440"/>
                  </a:lnTo>
                  <a:lnTo>
                    <a:pt x="4403" y="454"/>
                  </a:lnTo>
                  <a:lnTo>
                    <a:pt x="4429" y="473"/>
                  </a:lnTo>
                  <a:lnTo>
                    <a:pt x="5683" y="1727"/>
                  </a:lnTo>
                  <a:lnTo>
                    <a:pt x="5704" y="1755"/>
                  </a:lnTo>
                  <a:lnTo>
                    <a:pt x="5716" y="1789"/>
                  </a:lnTo>
                  <a:lnTo>
                    <a:pt x="5722" y="1823"/>
                  </a:lnTo>
                  <a:lnTo>
                    <a:pt x="5716" y="1856"/>
                  </a:lnTo>
                  <a:lnTo>
                    <a:pt x="5704" y="1890"/>
                  </a:lnTo>
                  <a:lnTo>
                    <a:pt x="5683" y="1918"/>
                  </a:lnTo>
                  <a:lnTo>
                    <a:pt x="4817" y="2784"/>
                  </a:lnTo>
                  <a:lnTo>
                    <a:pt x="5028" y="2995"/>
                  </a:lnTo>
                  <a:lnTo>
                    <a:pt x="5066" y="3040"/>
                  </a:lnTo>
                  <a:lnTo>
                    <a:pt x="5098" y="3092"/>
                  </a:lnTo>
                  <a:lnTo>
                    <a:pt x="5119" y="3146"/>
                  </a:lnTo>
                  <a:lnTo>
                    <a:pt x="5133" y="3203"/>
                  </a:lnTo>
                  <a:lnTo>
                    <a:pt x="5139" y="3261"/>
                  </a:lnTo>
                  <a:lnTo>
                    <a:pt x="5137" y="3321"/>
                  </a:lnTo>
                  <a:lnTo>
                    <a:pt x="5127" y="3381"/>
                  </a:lnTo>
                  <a:lnTo>
                    <a:pt x="5108" y="3438"/>
                  </a:lnTo>
                  <a:lnTo>
                    <a:pt x="5082" y="3494"/>
                  </a:lnTo>
                  <a:lnTo>
                    <a:pt x="5046" y="3548"/>
                  </a:lnTo>
                  <a:lnTo>
                    <a:pt x="5004" y="3597"/>
                  </a:lnTo>
                  <a:lnTo>
                    <a:pt x="4950" y="3643"/>
                  </a:lnTo>
                  <a:lnTo>
                    <a:pt x="4893" y="3679"/>
                  </a:lnTo>
                  <a:lnTo>
                    <a:pt x="4831" y="3707"/>
                  </a:lnTo>
                  <a:lnTo>
                    <a:pt x="4769" y="3725"/>
                  </a:lnTo>
                  <a:lnTo>
                    <a:pt x="4706" y="3733"/>
                  </a:lnTo>
                  <a:lnTo>
                    <a:pt x="4696" y="3796"/>
                  </a:lnTo>
                  <a:lnTo>
                    <a:pt x="4680" y="3858"/>
                  </a:lnTo>
                  <a:lnTo>
                    <a:pt x="4652" y="3920"/>
                  </a:lnTo>
                  <a:lnTo>
                    <a:pt x="4616" y="3978"/>
                  </a:lnTo>
                  <a:lnTo>
                    <a:pt x="4570" y="4031"/>
                  </a:lnTo>
                  <a:lnTo>
                    <a:pt x="4517" y="4077"/>
                  </a:lnTo>
                  <a:lnTo>
                    <a:pt x="4459" y="4113"/>
                  </a:lnTo>
                  <a:lnTo>
                    <a:pt x="4397" y="4141"/>
                  </a:lnTo>
                  <a:lnTo>
                    <a:pt x="4336" y="4159"/>
                  </a:lnTo>
                  <a:lnTo>
                    <a:pt x="4272" y="4167"/>
                  </a:lnTo>
                  <a:lnTo>
                    <a:pt x="4264" y="4230"/>
                  </a:lnTo>
                  <a:lnTo>
                    <a:pt x="4246" y="4292"/>
                  </a:lnTo>
                  <a:lnTo>
                    <a:pt x="4218" y="4354"/>
                  </a:lnTo>
                  <a:lnTo>
                    <a:pt x="4182" y="4411"/>
                  </a:lnTo>
                  <a:lnTo>
                    <a:pt x="4137" y="4465"/>
                  </a:lnTo>
                  <a:lnTo>
                    <a:pt x="4083" y="4511"/>
                  </a:lnTo>
                  <a:lnTo>
                    <a:pt x="4025" y="4547"/>
                  </a:lnTo>
                  <a:lnTo>
                    <a:pt x="3963" y="4574"/>
                  </a:lnTo>
                  <a:lnTo>
                    <a:pt x="3902" y="4590"/>
                  </a:lnTo>
                  <a:lnTo>
                    <a:pt x="3838" y="4600"/>
                  </a:lnTo>
                  <a:lnTo>
                    <a:pt x="3830" y="4664"/>
                  </a:lnTo>
                  <a:lnTo>
                    <a:pt x="3812" y="4726"/>
                  </a:lnTo>
                  <a:lnTo>
                    <a:pt x="3784" y="4787"/>
                  </a:lnTo>
                  <a:lnTo>
                    <a:pt x="3749" y="4845"/>
                  </a:lnTo>
                  <a:lnTo>
                    <a:pt x="3703" y="4897"/>
                  </a:lnTo>
                  <a:lnTo>
                    <a:pt x="3653" y="4941"/>
                  </a:lnTo>
                  <a:lnTo>
                    <a:pt x="3599" y="4976"/>
                  </a:lnTo>
                  <a:lnTo>
                    <a:pt x="3544" y="5002"/>
                  </a:lnTo>
                  <a:lnTo>
                    <a:pt x="3486" y="5022"/>
                  </a:lnTo>
                  <a:lnTo>
                    <a:pt x="3426" y="5032"/>
                  </a:lnTo>
                  <a:lnTo>
                    <a:pt x="3367" y="5034"/>
                  </a:lnTo>
                  <a:lnTo>
                    <a:pt x="3309" y="5028"/>
                  </a:lnTo>
                  <a:lnTo>
                    <a:pt x="3251" y="5014"/>
                  </a:lnTo>
                  <a:lnTo>
                    <a:pt x="3197" y="4992"/>
                  </a:lnTo>
                  <a:lnTo>
                    <a:pt x="3146" y="4960"/>
                  </a:lnTo>
                  <a:lnTo>
                    <a:pt x="3100" y="4923"/>
                  </a:lnTo>
                  <a:lnTo>
                    <a:pt x="2601" y="4421"/>
                  </a:lnTo>
                  <a:lnTo>
                    <a:pt x="2346" y="4676"/>
                  </a:lnTo>
                  <a:lnTo>
                    <a:pt x="2308" y="4708"/>
                  </a:lnTo>
                  <a:lnTo>
                    <a:pt x="2264" y="4730"/>
                  </a:lnTo>
                  <a:lnTo>
                    <a:pt x="2219" y="4744"/>
                  </a:lnTo>
                  <a:lnTo>
                    <a:pt x="2171" y="4750"/>
                  </a:lnTo>
                  <a:lnTo>
                    <a:pt x="2121" y="4748"/>
                  </a:lnTo>
                  <a:lnTo>
                    <a:pt x="2071" y="4736"/>
                  </a:lnTo>
                  <a:lnTo>
                    <a:pt x="2024" y="4716"/>
                  </a:lnTo>
                  <a:lnTo>
                    <a:pt x="1978" y="4688"/>
                  </a:lnTo>
                  <a:lnTo>
                    <a:pt x="1936" y="4652"/>
                  </a:lnTo>
                  <a:lnTo>
                    <a:pt x="1900" y="4610"/>
                  </a:lnTo>
                  <a:lnTo>
                    <a:pt x="1872" y="4564"/>
                  </a:lnTo>
                  <a:lnTo>
                    <a:pt x="1852" y="4517"/>
                  </a:lnTo>
                  <a:lnTo>
                    <a:pt x="1842" y="4467"/>
                  </a:lnTo>
                  <a:lnTo>
                    <a:pt x="1838" y="4417"/>
                  </a:lnTo>
                  <a:lnTo>
                    <a:pt x="1844" y="4369"/>
                  </a:lnTo>
                  <a:lnTo>
                    <a:pt x="1858" y="4324"/>
                  </a:lnTo>
                  <a:lnTo>
                    <a:pt x="1880" y="4282"/>
                  </a:lnTo>
                  <a:lnTo>
                    <a:pt x="1912" y="4244"/>
                  </a:lnTo>
                  <a:lnTo>
                    <a:pt x="1874" y="4274"/>
                  </a:lnTo>
                  <a:lnTo>
                    <a:pt x="1833" y="4296"/>
                  </a:lnTo>
                  <a:lnTo>
                    <a:pt x="1785" y="4312"/>
                  </a:lnTo>
                  <a:lnTo>
                    <a:pt x="1737" y="4316"/>
                  </a:lnTo>
                  <a:lnTo>
                    <a:pt x="1687" y="4314"/>
                  </a:lnTo>
                  <a:lnTo>
                    <a:pt x="1640" y="4302"/>
                  </a:lnTo>
                  <a:lnTo>
                    <a:pt x="1590" y="4282"/>
                  </a:lnTo>
                  <a:lnTo>
                    <a:pt x="1544" y="4254"/>
                  </a:lnTo>
                  <a:lnTo>
                    <a:pt x="1502" y="4218"/>
                  </a:lnTo>
                  <a:lnTo>
                    <a:pt x="1466" y="4176"/>
                  </a:lnTo>
                  <a:lnTo>
                    <a:pt x="1439" y="4131"/>
                  </a:lnTo>
                  <a:lnTo>
                    <a:pt x="1421" y="4083"/>
                  </a:lnTo>
                  <a:lnTo>
                    <a:pt x="1409" y="4033"/>
                  </a:lnTo>
                  <a:lnTo>
                    <a:pt x="1405" y="3985"/>
                  </a:lnTo>
                  <a:lnTo>
                    <a:pt x="1411" y="3936"/>
                  </a:lnTo>
                  <a:lnTo>
                    <a:pt x="1425" y="3890"/>
                  </a:lnTo>
                  <a:lnTo>
                    <a:pt x="1448" y="3848"/>
                  </a:lnTo>
                  <a:lnTo>
                    <a:pt x="1478" y="3810"/>
                  </a:lnTo>
                  <a:lnTo>
                    <a:pt x="1441" y="3840"/>
                  </a:lnTo>
                  <a:lnTo>
                    <a:pt x="1399" y="3864"/>
                  </a:lnTo>
                  <a:lnTo>
                    <a:pt x="1351" y="3878"/>
                  </a:lnTo>
                  <a:lnTo>
                    <a:pt x="1303" y="3882"/>
                  </a:lnTo>
                  <a:lnTo>
                    <a:pt x="1254" y="3880"/>
                  </a:lnTo>
                  <a:lnTo>
                    <a:pt x="1206" y="3868"/>
                  </a:lnTo>
                  <a:lnTo>
                    <a:pt x="1156" y="3848"/>
                  </a:lnTo>
                  <a:lnTo>
                    <a:pt x="1112" y="3820"/>
                  </a:lnTo>
                  <a:lnTo>
                    <a:pt x="1068" y="3784"/>
                  </a:lnTo>
                  <a:lnTo>
                    <a:pt x="1033" y="3743"/>
                  </a:lnTo>
                  <a:lnTo>
                    <a:pt x="1005" y="3697"/>
                  </a:lnTo>
                  <a:lnTo>
                    <a:pt x="987" y="3649"/>
                  </a:lnTo>
                  <a:lnTo>
                    <a:pt x="975" y="3601"/>
                  </a:lnTo>
                  <a:lnTo>
                    <a:pt x="973" y="3552"/>
                  </a:lnTo>
                  <a:lnTo>
                    <a:pt x="977" y="3502"/>
                  </a:lnTo>
                  <a:lnTo>
                    <a:pt x="991" y="3456"/>
                  </a:lnTo>
                  <a:lnTo>
                    <a:pt x="1015" y="3414"/>
                  </a:lnTo>
                  <a:lnTo>
                    <a:pt x="1045" y="3377"/>
                  </a:lnTo>
                  <a:lnTo>
                    <a:pt x="1007" y="3406"/>
                  </a:lnTo>
                  <a:lnTo>
                    <a:pt x="965" y="3430"/>
                  </a:lnTo>
                  <a:lnTo>
                    <a:pt x="919" y="3444"/>
                  </a:lnTo>
                  <a:lnTo>
                    <a:pt x="869" y="3448"/>
                  </a:lnTo>
                  <a:lnTo>
                    <a:pt x="820" y="3446"/>
                  </a:lnTo>
                  <a:lnTo>
                    <a:pt x="772" y="3434"/>
                  </a:lnTo>
                  <a:lnTo>
                    <a:pt x="724" y="3416"/>
                  </a:lnTo>
                  <a:lnTo>
                    <a:pt x="678" y="3389"/>
                  </a:lnTo>
                  <a:lnTo>
                    <a:pt x="637" y="3353"/>
                  </a:lnTo>
                  <a:lnTo>
                    <a:pt x="601" y="3309"/>
                  </a:lnTo>
                  <a:lnTo>
                    <a:pt x="573" y="3263"/>
                  </a:lnTo>
                  <a:lnTo>
                    <a:pt x="553" y="3215"/>
                  </a:lnTo>
                  <a:lnTo>
                    <a:pt x="541" y="3168"/>
                  </a:lnTo>
                  <a:lnTo>
                    <a:pt x="539" y="3118"/>
                  </a:lnTo>
                  <a:lnTo>
                    <a:pt x="543" y="3070"/>
                  </a:lnTo>
                  <a:lnTo>
                    <a:pt x="557" y="3022"/>
                  </a:lnTo>
                  <a:lnTo>
                    <a:pt x="581" y="2981"/>
                  </a:lnTo>
                  <a:lnTo>
                    <a:pt x="611" y="2943"/>
                  </a:lnTo>
                  <a:lnTo>
                    <a:pt x="854" y="2702"/>
                  </a:lnTo>
                  <a:lnTo>
                    <a:pt x="40" y="1888"/>
                  </a:lnTo>
                  <a:lnTo>
                    <a:pt x="18" y="1860"/>
                  </a:lnTo>
                  <a:lnTo>
                    <a:pt x="4" y="1827"/>
                  </a:lnTo>
                  <a:lnTo>
                    <a:pt x="0" y="1793"/>
                  </a:lnTo>
                  <a:lnTo>
                    <a:pt x="4" y="1757"/>
                  </a:lnTo>
                  <a:lnTo>
                    <a:pt x="18" y="1725"/>
                  </a:lnTo>
                  <a:lnTo>
                    <a:pt x="40" y="1695"/>
                  </a:lnTo>
                  <a:lnTo>
                    <a:pt x="70" y="1673"/>
                  </a:lnTo>
                  <a:lnTo>
                    <a:pt x="101" y="1661"/>
                  </a:lnTo>
                  <a:lnTo>
                    <a:pt x="135" y="1655"/>
                  </a:lnTo>
                  <a:lnTo>
                    <a:pt x="171" y="1661"/>
                  </a:lnTo>
                  <a:lnTo>
                    <a:pt x="203" y="1673"/>
                  </a:lnTo>
                  <a:lnTo>
                    <a:pt x="233" y="1695"/>
                  </a:lnTo>
                  <a:lnTo>
                    <a:pt x="1047" y="2511"/>
                  </a:lnTo>
                  <a:lnTo>
                    <a:pt x="1090" y="2483"/>
                  </a:lnTo>
                  <a:lnTo>
                    <a:pt x="1138" y="2465"/>
                  </a:lnTo>
                  <a:lnTo>
                    <a:pt x="1188" y="2457"/>
                  </a:lnTo>
                  <a:lnTo>
                    <a:pt x="1240" y="2457"/>
                  </a:lnTo>
                  <a:lnTo>
                    <a:pt x="1291" y="2467"/>
                  </a:lnTo>
                  <a:lnTo>
                    <a:pt x="1343" y="2487"/>
                  </a:lnTo>
                  <a:lnTo>
                    <a:pt x="1391" y="2515"/>
                  </a:lnTo>
                  <a:lnTo>
                    <a:pt x="1435" y="2553"/>
                  </a:lnTo>
                  <a:lnTo>
                    <a:pt x="1470" y="2595"/>
                  </a:lnTo>
                  <a:lnTo>
                    <a:pt x="1498" y="2640"/>
                  </a:lnTo>
                  <a:lnTo>
                    <a:pt x="1518" y="2688"/>
                  </a:lnTo>
                  <a:lnTo>
                    <a:pt x="1528" y="2738"/>
                  </a:lnTo>
                  <a:lnTo>
                    <a:pt x="1532" y="2788"/>
                  </a:lnTo>
                  <a:lnTo>
                    <a:pt x="1526" y="2835"/>
                  </a:lnTo>
                  <a:lnTo>
                    <a:pt x="1512" y="2881"/>
                  </a:lnTo>
                  <a:lnTo>
                    <a:pt x="1490" y="2925"/>
                  </a:lnTo>
                  <a:lnTo>
                    <a:pt x="1458" y="2963"/>
                  </a:lnTo>
                  <a:lnTo>
                    <a:pt x="1496" y="2931"/>
                  </a:lnTo>
                  <a:lnTo>
                    <a:pt x="1540" y="2909"/>
                  </a:lnTo>
                  <a:lnTo>
                    <a:pt x="1586" y="2895"/>
                  </a:lnTo>
                  <a:lnTo>
                    <a:pt x="1634" y="2889"/>
                  </a:lnTo>
                  <a:lnTo>
                    <a:pt x="1683" y="2893"/>
                  </a:lnTo>
                  <a:lnTo>
                    <a:pt x="1733" y="2903"/>
                  </a:lnTo>
                  <a:lnTo>
                    <a:pt x="1781" y="2923"/>
                  </a:lnTo>
                  <a:lnTo>
                    <a:pt x="1827" y="2951"/>
                  </a:lnTo>
                  <a:lnTo>
                    <a:pt x="1868" y="2987"/>
                  </a:lnTo>
                  <a:lnTo>
                    <a:pt x="1904" y="3028"/>
                  </a:lnTo>
                  <a:lnTo>
                    <a:pt x="1932" y="3074"/>
                  </a:lnTo>
                  <a:lnTo>
                    <a:pt x="1952" y="3122"/>
                  </a:lnTo>
                  <a:lnTo>
                    <a:pt x="1962" y="3172"/>
                  </a:lnTo>
                  <a:lnTo>
                    <a:pt x="1966" y="3221"/>
                  </a:lnTo>
                  <a:lnTo>
                    <a:pt x="1960" y="3269"/>
                  </a:lnTo>
                  <a:lnTo>
                    <a:pt x="1946" y="3315"/>
                  </a:lnTo>
                  <a:lnTo>
                    <a:pt x="1924" y="3359"/>
                  </a:lnTo>
                  <a:lnTo>
                    <a:pt x="1892" y="3396"/>
                  </a:lnTo>
                  <a:lnTo>
                    <a:pt x="1930" y="3365"/>
                  </a:lnTo>
                  <a:lnTo>
                    <a:pt x="1974" y="3343"/>
                  </a:lnTo>
                  <a:lnTo>
                    <a:pt x="2020" y="3329"/>
                  </a:lnTo>
                  <a:lnTo>
                    <a:pt x="2067" y="3323"/>
                  </a:lnTo>
                  <a:lnTo>
                    <a:pt x="2117" y="3325"/>
                  </a:lnTo>
                  <a:lnTo>
                    <a:pt x="2167" y="3337"/>
                  </a:lnTo>
                  <a:lnTo>
                    <a:pt x="2215" y="3357"/>
                  </a:lnTo>
                  <a:lnTo>
                    <a:pt x="2260" y="3385"/>
                  </a:lnTo>
                  <a:lnTo>
                    <a:pt x="2302" y="3420"/>
                  </a:lnTo>
                  <a:lnTo>
                    <a:pt x="2338" y="3462"/>
                  </a:lnTo>
                  <a:lnTo>
                    <a:pt x="2366" y="3508"/>
                  </a:lnTo>
                  <a:lnTo>
                    <a:pt x="2386" y="3556"/>
                  </a:lnTo>
                  <a:lnTo>
                    <a:pt x="2396" y="3605"/>
                  </a:lnTo>
                  <a:lnTo>
                    <a:pt x="2400" y="3655"/>
                  </a:lnTo>
                  <a:lnTo>
                    <a:pt x="2394" y="3703"/>
                  </a:lnTo>
                  <a:lnTo>
                    <a:pt x="2380" y="3749"/>
                  </a:lnTo>
                  <a:lnTo>
                    <a:pt x="2358" y="3792"/>
                  </a:lnTo>
                  <a:lnTo>
                    <a:pt x="2326" y="3830"/>
                  </a:lnTo>
                  <a:lnTo>
                    <a:pt x="2364" y="3798"/>
                  </a:lnTo>
                  <a:lnTo>
                    <a:pt x="2406" y="3777"/>
                  </a:lnTo>
                  <a:lnTo>
                    <a:pt x="2453" y="3763"/>
                  </a:lnTo>
                  <a:lnTo>
                    <a:pt x="2501" y="3757"/>
                  </a:lnTo>
                  <a:lnTo>
                    <a:pt x="2551" y="3759"/>
                  </a:lnTo>
                  <a:lnTo>
                    <a:pt x="2601" y="3771"/>
                  </a:lnTo>
                  <a:lnTo>
                    <a:pt x="2648" y="3790"/>
                  </a:lnTo>
                  <a:lnTo>
                    <a:pt x="2694" y="3818"/>
                  </a:lnTo>
                  <a:lnTo>
                    <a:pt x="2736" y="3854"/>
                  </a:lnTo>
                  <a:lnTo>
                    <a:pt x="2772" y="3896"/>
                  </a:lnTo>
                  <a:lnTo>
                    <a:pt x="2799" y="3942"/>
                  </a:lnTo>
                  <a:lnTo>
                    <a:pt x="2817" y="3989"/>
                  </a:lnTo>
                  <a:lnTo>
                    <a:pt x="2829" y="4039"/>
                  </a:lnTo>
                  <a:lnTo>
                    <a:pt x="2831" y="4089"/>
                  </a:lnTo>
                  <a:lnTo>
                    <a:pt x="2827" y="4137"/>
                  </a:lnTo>
                  <a:lnTo>
                    <a:pt x="2811" y="4182"/>
                  </a:lnTo>
                  <a:lnTo>
                    <a:pt x="2790" y="4226"/>
                  </a:lnTo>
                  <a:lnTo>
                    <a:pt x="3293" y="4730"/>
                  </a:lnTo>
                  <a:lnTo>
                    <a:pt x="3317" y="4748"/>
                  </a:lnTo>
                  <a:lnTo>
                    <a:pt x="3347" y="4758"/>
                  </a:lnTo>
                  <a:lnTo>
                    <a:pt x="3379" y="4761"/>
                  </a:lnTo>
                  <a:lnTo>
                    <a:pt x="3412" y="4758"/>
                  </a:lnTo>
                  <a:lnTo>
                    <a:pt x="3446" y="4748"/>
                  </a:lnTo>
                  <a:lnTo>
                    <a:pt x="3480" y="4730"/>
                  </a:lnTo>
                  <a:lnTo>
                    <a:pt x="3510" y="4706"/>
                  </a:lnTo>
                  <a:lnTo>
                    <a:pt x="3534" y="4676"/>
                  </a:lnTo>
                  <a:lnTo>
                    <a:pt x="3552" y="4642"/>
                  </a:lnTo>
                  <a:lnTo>
                    <a:pt x="3564" y="4608"/>
                  </a:lnTo>
                  <a:lnTo>
                    <a:pt x="3568" y="4574"/>
                  </a:lnTo>
                  <a:lnTo>
                    <a:pt x="3564" y="4543"/>
                  </a:lnTo>
                  <a:lnTo>
                    <a:pt x="3552" y="4513"/>
                  </a:lnTo>
                  <a:lnTo>
                    <a:pt x="3534" y="4487"/>
                  </a:lnTo>
                  <a:lnTo>
                    <a:pt x="3120" y="4075"/>
                  </a:lnTo>
                  <a:lnTo>
                    <a:pt x="3098" y="4045"/>
                  </a:lnTo>
                  <a:lnTo>
                    <a:pt x="3084" y="4013"/>
                  </a:lnTo>
                  <a:lnTo>
                    <a:pt x="3080" y="3978"/>
                  </a:lnTo>
                  <a:lnTo>
                    <a:pt x="3084" y="3944"/>
                  </a:lnTo>
                  <a:lnTo>
                    <a:pt x="3098" y="3912"/>
                  </a:lnTo>
                  <a:lnTo>
                    <a:pt x="3120" y="3882"/>
                  </a:lnTo>
                  <a:lnTo>
                    <a:pt x="3150" y="3860"/>
                  </a:lnTo>
                  <a:lnTo>
                    <a:pt x="3182" y="3846"/>
                  </a:lnTo>
                  <a:lnTo>
                    <a:pt x="3217" y="3842"/>
                  </a:lnTo>
                  <a:lnTo>
                    <a:pt x="3251" y="3846"/>
                  </a:lnTo>
                  <a:lnTo>
                    <a:pt x="3283" y="3860"/>
                  </a:lnTo>
                  <a:lnTo>
                    <a:pt x="3313" y="3882"/>
                  </a:lnTo>
                  <a:lnTo>
                    <a:pt x="3727" y="4296"/>
                  </a:lnTo>
                  <a:lnTo>
                    <a:pt x="3751" y="4314"/>
                  </a:lnTo>
                  <a:lnTo>
                    <a:pt x="3780" y="4324"/>
                  </a:lnTo>
                  <a:lnTo>
                    <a:pt x="3812" y="4328"/>
                  </a:lnTo>
                  <a:lnTo>
                    <a:pt x="3846" y="4324"/>
                  </a:lnTo>
                  <a:lnTo>
                    <a:pt x="3880" y="4314"/>
                  </a:lnTo>
                  <a:lnTo>
                    <a:pt x="3914" y="4296"/>
                  </a:lnTo>
                  <a:lnTo>
                    <a:pt x="3944" y="4272"/>
                  </a:lnTo>
                  <a:lnTo>
                    <a:pt x="3967" y="4242"/>
                  </a:lnTo>
                  <a:lnTo>
                    <a:pt x="3985" y="4208"/>
                  </a:lnTo>
                  <a:lnTo>
                    <a:pt x="3997" y="4174"/>
                  </a:lnTo>
                  <a:lnTo>
                    <a:pt x="3999" y="4141"/>
                  </a:lnTo>
                  <a:lnTo>
                    <a:pt x="3997" y="4109"/>
                  </a:lnTo>
                  <a:lnTo>
                    <a:pt x="3985" y="4079"/>
                  </a:lnTo>
                  <a:lnTo>
                    <a:pt x="3967" y="4055"/>
                  </a:lnTo>
                  <a:lnTo>
                    <a:pt x="3554" y="3641"/>
                  </a:lnTo>
                  <a:lnTo>
                    <a:pt x="3532" y="3611"/>
                  </a:lnTo>
                  <a:lnTo>
                    <a:pt x="3518" y="3580"/>
                  </a:lnTo>
                  <a:lnTo>
                    <a:pt x="3514" y="3544"/>
                  </a:lnTo>
                  <a:lnTo>
                    <a:pt x="3518" y="3510"/>
                  </a:lnTo>
                  <a:lnTo>
                    <a:pt x="3532" y="3478"/>
                  </a:lnTo>
                  <a:lnTo>
                    <a:pt x="3554" y="3448"/>
                  </a:lnTo>
                  <a:lnTo>
                    <a:pt x="3583" y="3426"/>
                  </a:lnTo>
                  <a:lnTo>
                    <a:pt x="3615" y="3412"/>
                  </a:lnTo>
                  <a:lnTo>
                    <a:pt x="3651" y="3408"/>
                  </a:lnTo>
                  <a:lnTo>
                    <a:pt x="3685" y="3412"/>
                  </a:lnTo>
                  <a:lnTo>
                    <a:pt x="3717" y="3426"/>
                  </a:lnTo>
                  <a:lnTo>
                    <a:pt x="3747" y="3448"/>
                  </a:lnTo>
                  <a:lnTo>
                    <a:pt x="4160" y="3862"/>
                  </a:lnTo>
                  <a:lnTo>
                    <a:pt x="4184" y="3880"/>
                  </a:lnTo>
                  <a:lnTo>
                    <a:pt x="4214" y="3892"/>
                  </a:lnTo>
                  <a:lnTo>
                    <a:pt x="4246" y="3894"/>
                  </a:lnTo>
                  <a:lnTo>
                    <a:pt x="4280" y="3890"/>
                  </a:lnTo>
                  <a:lnTo>
                    <a:pt x="4314" y="3880"/>
                  </a:lnTo>
                  <a:lnTo>
                    <a:pt x="4347" y="3862"/>
                  </a:lnTo>
                  <a:lnTo>
                    <a:pt x="4377" y="3838"/>
                  </a:lnTo>
                  <a:lnTo>
                    <a:pt x="4401" y="3808"/>
                  </a:lnTo>
                  <a:lnTo>
                    <a:pt x="4419" y="3775"/>
                  </a:lnTo>
                  <a:lnTo>
                    <a:pt x="4431" y="3741"/>
                  </a:lnTo>
                  <a:lnTo>
                    <a:pt x="4433" y="3707"/>
                  </a:lnTo>
                  <a:lnTo>
                    <a:pt x="4431" y="3675"/>
                  </a:lnTo>
                  <a:lnTo>
                    <a:pt x="4419" y="3645"/>
                  </a:lnTo>
                  <a:lnTo>
                    <a:pt x="4401" y="3621"/>
                  </a:lnTo>
                  <a:lnTo>
                    <a:pt x="3987" y="3207"/>
                  </a:lnTo>
                  <a:lnTo>
                    <a:pt x="3965" y="3178"/>
                  </a:lnTo>
                  <a:lnTo>
                    <a:pt x="3952" y="3146"/>
                  </a:lnTo>
                  <a:lnTo>
                    <a:pt x="3948" y="3112"/>
                  </a:lnTo>
                  <a:lnTo>
                    <a:pt x="3952" y="3076"/>
                  </a:lnTo>
                  <a:lnTo>
                    <a:pt x="3965" y="3044"/>
                  </a:lnTo>
                  <a:lnTo>
                    <a:pt x="3987" y="3014"/>
                  </a:lnTo>
                  <a:lnTo>
                    <a:pt x="4017" y="2993"/>
                  </a:lnTo>
                  <a:lnTo>
                    <a:pt x="4049" y="2979"/>
                  </a:lnTo>
                  <a:lnTo>
                    <a:pt x="4083" y="2975"/>
                  </a:lnTo>
                  <a:lnTo>
                    <a:pt x="4119" y="2979"/>
                  </a:lnTo>
                  <a:lnTo>
                    <a:pt x="4151" y="2993"/>
                  </a:lnTo>
                  <a:lnTo>
                    <a:pt x="4180" y="3014"/>
                  </a:lnTo>
                  <a:lnTo>
                    <a:pt x="4594" y="3428"/>
                  </a:lnTo>
                  <a:lnTo>
                    <a:pt x="4618" y="3446"/>
                  </a:lnTo>
                  <a:lnTo>
                    <a:pt x="4648" y="3458"/>
                  </a:lnTo>
                  <a:lnTo>
                    <a:pt x="4680" y="3460"/>
                  </a:lnTo>
                  <a:lnTo>
                    <a:pt x="4714" y="3458"/>
                  </a:lnTo>
                  <a:lnTo>
                    <a:pt x="4747" y="3446"/>
                  </a:lnTo>
                  <a:lnTo>
                    <a:pt x="4781" y="3428"/>
                  </a:lnTo>
                  <a:lnTo>
                    <a:pt x="4811" y="3404"/>
                  </a:lnTo>
                  <a:lnTo>
                    <a:pt x="4835" y="3375"/>
                  </a:lnTo>
                  <a:lnTo>
                    <a:pt x="4853" y="3341"/>
                  </a:lnTo>
                  <a:lnTo>
                    <a:pt x="4863" y="3307"/>
                  </a:lnTo>
                  <a:lnTo>
                    <a:pt x="4867" y="3273"/>
                  </a:lnTo>
                  <a:lnTo>
                    <a:pt x="4865" y="3241"/>
                  </a:lnTo>
                  <a:lnTo>
                    <a:pt x="4853" y="3211"/>
                  </a:lnTo>
                  <a:lnTo>
                    <a:pt x="4835" y="3188"/>
                  </a:lnTo>
                  <a:lnTo>
                    <a:pt x="4831" y="3184"/>
                  </a:lnTo>
                  <a:lnTo>
                    <a:pt x="4819" y="3172"/>
                  </a:lnTo>
                  <a:lnTo>
                    <a:pt x="4801" y="3154"/>
                  </a:lnTo>
                  <a:lnTo>
                    <a:pt x="4777" y="3130"/>
                  </a:lnTo>
                  <a:lnTo>
                    <a:pt x="4747" y="3100"/>
                  </a:lnTo>
                  <a:lnTo>
                    <a:pt x="4712" y="3064"/>
                  </a:lnTo>
                  <a:lnTo>
                    <a:pt x="4670" y="3022"/>
                  </a:lnTo>
                  <a:lnTo>
                    <a:pt x="4624" y="2977"/>
                  </a:lnTo>
                  <a:lnTo>
                    <a:pt x="4574" y="2927"/>
                  </a:lnTo>
                  <a:lnTo>
                    <a:pt x="4521" y="2871"/>
                  </a:lnTo>
                  <a:lnTo>
                    <a:pt x="4463" y="2813"/>
                  </a:lnTo>
                  <a:lnTo>
                    <a:pt x="4401" y="2752"/>
                  </a:lnTo>
                  <a:lnTo>
                    <a:pt x="4338" y="2688"/>
                  </a:lnTo>
                  <a:lnTo>
                    <a:pt x="4272" y="2622"/>
                  </a:lnTo>
                  <a:lnTo>
                    <a:pt x="4204" y="2555"/>
                  </a:lnTo>
                  <a:lnTo>
                    <a:pt x="4135" y="2485"/>
                  </a:lnTo>
                  <a:lnTo>
                    <a:pt x="4063" y="2414"/>
                  </a:lnTo>
                  <a:lnTo>
                    <a:pt x="3991" y="2342"/>
                  </a:lnTo>
                  <a:lnTo>
                    <a:pt x="3920" y="2270"/>
                  </a:lnTo>
                  <a:lnTo>
                    <a:pt x="3848" y="2199"/>
                  </a:lnTo>
                  <a:lnTo>
                    <a:pt x="3778" y="2129"/>
                  </a:lnTo>
                  <a:lnTo>
                    <a:pt x="3707" y="2057"/>
                  </a:lnTo>
                  <a:lnTo>
                    <a:pt x="3639" y="1990"/>
                  </a:lnTo>
                  <a:lnTo>
                    <a:pt x="3572" y="1922"/>
                  </a:lnTo>
                  <a:lnTo>
                    <a:pt x="3506" y="1856"/>
                  </a:lnTo>
                  <a:lnTo>
                    <a:pt x="3444" y="1795"/>
                  </a:lnTo>
                  <a:lnTo>
                    <a:pt x="3384" y="1735"/>
                  </a:lnTo>
                  <a:lnTo>
                    <a:pt x="3327" y="1679"/>
                  </a:lnTo>
                  <a:lnTo>
                    <a:pt x="3275" y="1628"/>
                  </a:lnTo>
                  <a:lnTo>
                    <a:pt x="3227" y="1580"/>
                  </a:lnTo>
                  <a:lnTo>
                    <a:pt x="3184" y="1536"/>
                  </a:lnTo>
                  <a:lnTo>
                    <a:pt x="3144" y="1498"/>
                  </a:lnTo>
                  <a:lnTo>
                    <a:pt x="3110" y="1464"/>
                  </a:lnTo>
                  <a:lnTo>
                    <a:pt x="3082" y="1439"/>
                  </a:lnTo>
                  <a:lnTo>
                    <a:pt x="3072" y="1429"/>
                  </a:lnTo>
                  <a:lnTo>
                    <a:pt x="3060" y="1419"/>
                  </a:lnTo>
                  <a:lnTo>
                    <a:pt x="3044" y="1409"/>
                  </a:lnTo>
                  <a:lnTo>
                    <a:pt x="3028" y="1401"/>
                  </a:lnTo>
                  <a:lnTo>
                    <a:pt x="3006" y="1395"/>
                  </a:lnTo>
                  <a:lnTo>
                    <a:pt x="2983" y="1395"/>
                  </a:lnTo>
                  <a:lnTo>
                    <a:pt x="2957" y="1399"/>
                  </a:lnTo>
                  <a:lnTo>
                    <a:pt x="2927" y="1409"/>
                  </a:lnTo>
                  <a:lnTo>
                    <a:pt x="2891" y="1429"/>
                  </a:lnTo>
                  <a:lnTo>
                    <a:pt x="2853" y="1456"/>
                  </a:lnTo>
                  <a:lnTo>
                    <a:pt x="2811" y="1494"/>
                  </a:lnTo>
                  <a:lnTo>
                    <a:pt x="2766" y="1546"/>
                  </a:lnTo>
                  <a:lnTo>
                    <a:pt x="2724" y="1602"/>
                  </a:lnTo>
                  <a:lnTo>
                    <a:pt x="2690" y="1659"/>
                  </a:lnTo>
                  <a:lnTo>
                    <a:pt x="2501" y="2008"/>
                  </a:lnTo>
                  <a:lnTo>
                    <a:pt x="2479" y="2043"/>
                  </a:lnTo>
                  <a:lnTo>
                    <a:pt x="2449" y="2081"/>
                  </a:lnTo>
                  <a:lnTo>
                    <a:pt x="2415" y="2119"/>
                  </a:lnTo>
                  <a:lnTo>
                    <a:pt x="2354" y="2173"/>
                  </a:lnTo>
                  <a:lnTo>
                    <a:pt x="2286" y="2219"/>
                  </a:lnTo>
                  <a:lnTo>
                    <a:pt x="2217" y="2252"/>
                  </a:lnTo>
                  <a:lnTo>
                    <a:pt x="2145" y="2274"/>
                  </a:lnTo>
                  <a:lnTo>
                    <a:pt x="2071" y="2286"/>
                  </a:lnTo>
                  <a:lnTo>
                    <a:pt x="1998" y="2286"/>
                  </a:lnTo>
                  <a:lnTo>
                    <a:pt x="1922" y="2274"/>
                  </a:lnTo>
                  <a:lnTo>
                    <a:pt x="1858" y="2254"/>
                  </a:lnTo>
                  <a:lnTo>
                    <a:pt x="1797" y="2226"/>
                  </a:lnTo>
                  <a:lnTo>
                    <a:pt x="1741" y="2193"/>
                  </a:lnTo>
                  <a:lnTo>
                    <a:pt x="1689" y="2151"/>
                  </a:lnTo>
                  <a:lnTo>
                    <a:pt x="1641" y="2103"/>
                  </a:lnTo>
                  <a:lnTo>
                    <a:pt x="1602" y="2049"/>
                  </a:lnTo>
                  <a:lnTo>
                    <a:pt x="1568" y="1992"/>
                  </a:lnTo>
                  <a:lnTo>
                    <a:pt x="1546" y="1942"/>
                  </a:lnTo>
                  <a:lnTo>
                    <a:pt x="1530" y="1892"/>
                  </a:lnTo>
                  <a:lnTo>
                    <a:pt x="1522" y="1844"/>
                  </a:lnTo>
                  <a:lnTo>
                    <a:pt x="1520" y="1799"/>
                  </a:lnTo>
                  <a:lnTo>
                    <a:pt x="1526" y="1755"/>
                  </a:lnTo>
                  <a:lnTo>
                    <a:pt x="1538" y="1717"/>
                  </a:lnTo>
                  <a:lnTo>
                    <a:pt x="2097" y="404"/>
                  </a:lnTo>
                  <a:lnTo>
                    <a:pt x="2115" y="368"/>
                  </a:lnTo>
                  <a:lnTo>
                    <a:pt x="2141" y="330"/>
                  </a:lnTo>
                  <a:lnTo>
                    <a:pt x="2171" y="290"/>
                  </a:lnTo>
                  <a:lnTo>
                    <a:pt x="2207" y="251"/>
                  </a:lnTo>
                  <a:lnTo>
                    <a:pt x="2226" y="233"/>
                  </a:lnTo>
                  <a:lnTo>
                    <a:pt x="2250" y="211"/>
                  </a:lnTo>
                  <a:lnTo>
                    <a:pt x="2280" y="187"/>
                  </a:lnTo>
                  <a:lnTo>
                    <a:pt x="2316" y="161"/>
                  </a:lnTo>
                  <a:lnTo>
                    <a:pt x="2358" y="133"/>
                  </a:lnTo>
                  <a:lnTo>
                    <a:pt x="2404" y="107"/>
                  </a:lnTo>
                  <a:lnTo>
                    <a:pt x="2453" y="81"/>
                  </a:lnTo>
                  <a:lnTo>
                    <a:pt x="2509" y="58"/>
                  </a:lnTo>
                  <a:lnTo>
                    <a:pt x="2571" y="36"/>
                  </a:lnTo>
                  <a:lnTo>
                    <a:pt x="2634" y="20"/>
                  </a:lnTo>
                  <a:lnTo>
                    <a:pt x="2706" y="6"/>
                  </a:lnTo>
                  <a:lnTo>
                    <a:pt x="2780" y="0"/>
                  </a:lnTo>
                  <a:lnTo>
                    <a:pt x="28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75"/>
            <p:cNvSpPr>
              <a:spLocks noEditPoints="1"/>
            </p:cNvSpPr>
            <p:nvPr/>
          </p:nvSpPr>
          <p:spPr bwMode="auto">
            <a:xfrm>
              <a:off x="-4641850" y="458788"/>
              <a:ext cx="1611313" cy="1612900"/>
            </a:xfrm>
            <a:custGeom>
              <a:avLst/>
              <a:gdLst>
                <a:gd name="T0" fmla="*/ 1321 w 2029"/>
                <a:gd name="T1" fmla="*/ 1301 h 2032"/>
                <a:gd name="T2" fmla="*/ 1233 w 2029"/>
                <a:gd name="T3" fmla="*/ 1345 h 2032"/>
                <a:gd name="T4" fmla="*/ 1171 w 2029"/>
                <a:gd name="T5" fmla="*/ 1421 h 2032"/>
                <a:gd name="T6" fmla="*/ 1150 w 2029"/>
                <a:gd name="T7" fmla="*/ 1520 h 2032"/>
                <a:gd name="T8" fmla="*/ 1171 w 2029"/>
                <a:gd name="T9" fmla="*/ 1618 h 2032"/>
                <a:gd name="T10" fmla="*/ 1233 w 2029"/>
                <a:gd name="T11" fmla="*/ 1693 h 2032"/>
                <a:gd name="T12" fmla="*/ 1321 w 2029"/>
                <a:gd name="T13" fmla="*/ 1737 h 2032"/>
                <a:gd name="T14" fmla="*/ 1424 w 2029"/>
                <a:gd name="T15" fmla="*/ 1737 h 2032"/>
                <a:gd name="T16" fmla="*/ 1512 w 2029"/>
                <a:gd name="T17" fmla="*/ 1693 h 2032"/>
                <a:gd name="T18" fmla="*/ 1573 w 2029"/>
                <a:gd name="T19" fmla="*/ 1618 h 2032"/>
                <a:gd name="T20" fmla="*/ 1595 w 2029"/>
                <a:gd name="T21" fmla="*/ 1520 h 2032"/>
                <a:gd name="T22" fmla="*/ 1573 w 2029"/>
                <a:gd name="T23" fmla="*/ 1421 h 2032"/>
                <a:gd name="T24" fmla="*/ 1512 w 2029"/>
                <a:gd name="T25" fmla="*/ 1345 h 2032"/>
                <a:gd name="T26" fmla="*/ 1424 w 2029"/>
                <a:gd name="T27" fmla="*/ 1301 h 2032"/>
                <a:gd name="T28" fmla="*/ 632 w 2029"/>
                <a:gd name="T29" fmla="*/ 0 h 2032"/>
                <a:gd name="T30" fmla="*/ 726 w 2029"/>
                <a:gd name="T31" fmla="*/ 8 h 2032"/>
                <a:gd name="T32" fmla="*/ 811 w 2029"/>
                <a:gd name="T33" fmla="*/ 48 h 2032"/>
                <a:gd name="T34" fmla="*/ 1951 w 2029"/>
                <a:gd name="T35" fmla="*/ 1182 h 2032"/>
                <a:gd name="T36" fmla="*/ 2007 w 2029"/>
                <a:gd name="T37" fmla="*/ 1262 h 2032"/>
                <a:gd name="T38" fmla="*/ 2029 w 2029"/>
                <a:gd name="T39" fmla="*/ 1351 h 2032"/>
                <a:gd name="T40" fmla="*/ 2023 w 2029"/>
                <a:gd name="T41" fmla="*/ 1443 h 2032"/>
                <a:gd name="T42" fmla="*/ 1983 w 2029"/>
                <a:gd name="T43" fmla="*/ 1530 h 2032"/>
                <a:gd name="T44" fmla="*/ 1565 w 2029"/>
                <a:gd name="T45" fmla="*/ 1952 h 2032"/>
                <a:gd name="T46" fmla="*/ 1486 w 2029"/>
                <a:gd name="T47" fmla="*/ 2008 h 2032"/>
                <a:gd name="T48" fmla="*/ 1396 w 2029"/>
                <a:gd name="T49" fmla="*/ 2032 h 2032"/>
                <a:gd name="T50" fmla="*/ 1305 w 2029"/>
                <a:gd name="T51" fmla="*/ 2024 h 2032"/>
                <a:gd name="T52" fmla="*/ 1219 w 2029"/>
                <a:gd name="T53" fmla="*/ 1984 h 2032"/>
                <a:gd name="T54" fmla="*/ 77 w 2029"/>
                <a:gd name="T55" fmla="*/ 850 h 2032"/>
                <a:gd name="T56" fmla="*/ 23 w 2029"/>
                <a:gd name="T57" fmla="*/ 770 h 2032"/>
                <a:gd name="T58" fmla="*/ 0 w 2029"/>
                <a:gd name="T59" fmla="*/ 680 h 2032"/>
                <a:gd name="T60" fmla="*/ 8 w 2029"/>
                <a:gd name="T61" fmla="*/ 587 h 2032"/>
                <a:gd name="T62" fmla="*/ 45 w 2029"/>
                <a:gd name="T63" fmla="*/ 501 h 2032"/>
                <a:gd name="T64" fmla="*/ 463 w 2029"/>
                <a:gd name="T65" fmla="*/ 80 h 2032"/>
                <a:gd name="T66" fmla="*/ 543 w 2029"/>
                <a:gd name="T67" fmla="*/ 24 h 2032"/>
                <a:gd name="T68" fmla="*/ 632 w 2029"/>
                <a:gd name="T69" fmla="*/ 0 h 2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29" h="2032">
                  <a:moveTo>
                    <a:pt x="1372" y="1295"/>
                  </a:moveTo>
                  <a:lnTo>
                    <a:pt x="1321" y="1301"/>
                  </a:lnTo>
                  <a:lnTo>
                    <a:pt x="1275" y="1319"/>
                  </a:lnTo>
                  <a:lnTo>
                    <a:pt x="1233" y="1345"/>
                  </a:lnTo>
                  <a:lnTo>
                    <a:pt x="1197" y="1379"/>
                  </a:lnTo>
                  <a:lnTo>
                    <a:pt x="1171" y="1421"/>
                  </a:lnTo>
                  <a:lnTo>
                    <a:pt x="1156" y="1468"/>
                  </a:lnTo>
                  <a:lnTo>
                    <a:pt x="1150" y="1520"/>
                  </a:lnTo>
                  <a:lnTo>
                    <a:pt x="1156" y="1572"/>
                  </a:lnTo>
                  <a:lnTo>
                    <a:pt x="1171" y="1618"/>
                  </a:lnTo>
                  <a:lnTo>
                    <a:pt x="1197" y="1659"/>
                  </a:lnTo>
                  <a:lnTo>
                    <a:pt x="1233" y="1693"/>
                  </a:lnTo>
                  <a:lnTo>
                    <a:pt x="1275" y="1721"/>
                  </a:lnTo>
                  <a:lnTo>
                    <a:pt x="1321" y="1737"/>
                  </a:lnTo>
                  <a:lnTo>
                    <a:pt x="1372" y="1743"/>
                  </a:lnTo>
                  <a:lnTo>
                    <a:pt x="1424" y="1737"/>
                  </a:lnTo>
                  <a:lnTo>
                    <a:pt x="1470" y="1721"/>
                  </a:lnTo>
                  <a:lnTo>
                    <a:pt x="1512" y="1693"/>
                  </a:lnTo>
                  <a:lnTo>
                    <a:pt x="1548" y="1659"/>
                  </a:lnTo>
                  <a:lnTo>
                    <a:pt x="1573" y="1618"/>
                  </a:lnTo>
                  <a:lnTo>
                    <a:pt x="1591" y="1572"/>
                  </a:lnTo>
                  <a:lnTo>
                    <a:pt x="1595" y="1520"/>
                  </a:lnTo>
                  <a:lnTo>
                    <a:pt x="1591" y="1468"/>
                  </a:lnTo>
                  <a:lnTo>
                    <a:pt x="1573" y="1421"/>
                  </a:lnTo>
                  <a:lnTo>
                    <a:pt x="1548" y="1379"/>
                  </a:lnTo>
                  <a:lnTo>
                    <a:pt x="1512" y="1345"/>
                  </a:lnTo>
                  <a:lnTo>
                    <a:pt x="1472" y="1319"/>
                  </a:lnTo>
                  <a:lnTo>
                    <a:pt x="1424" y="1301"/>
                  </a:lnTo>
                  <a:lnTo>
                    <a:pt x="1372" y="1295"/>
                  </a:lnTo>
                  <a:close/>
                  <a:moveTo>
                    <a:pt x="632" y="0"/>
                  </a:moveTo>
                  <a:lnTo>
                    <a:pt x="680" y="0"/>
                  </a:lnTo>
                  <a:lnTo>
                    <a:pt x="726" y="8"/>
                  </a:lnTo>
                  <a:lnTo>
                    <a:pt x="770" y="24"/>
                  </a:lnTo>
                  <a:lnTo>
                    <a:pt x="811" y="48"/>
                  </a:lnTo>
                  <a:lnTo>
                    <a:pt x="849" y="80"/>
                  </a:lnTo>
                  <a:lnTo>
                    <a:pt x="1951" y="1182"/>
                  </a:lnTo>
                  <a:lnTo>
                    <a:pt x="1983" y="1220"/>
                  </a:lnTo>
                  <a:lnTo>
                    <a:pt x="2007" y="1262"/>
                  </a:lnTo>
                  <a:lnTo>
                    <a:pt x="2023" y="1305"/>
                  </a:lnTo>
                  <a:lnTo>
                    <a:pt x="2029" y="1351"/>
                  </a:lnTo>
                  <a:lnTo>
                    <a:pt x="2029" y="1397"/>
                  </a:lnTo>
                  <a:lnTo>
                    <a:pt x="2023" y="1443"/>
                  </a:lnTo>
                  <a:lnTo>
                    <a:pt x="2007" y="1488"/>
                  </a:lnTo>
                  <a:lnTo>
                    <a:pt x="1983" y="1530"/>
                  </a:lnTo>
                  <a:lnTo>
                    <a:pt x="1951" y="1568"/>
                  </a:lnTo>
                  <a:lnTo>
                    <a:pt x="1565" y="1952"/>
                  </a:lnTo>
                  <a:lnTo>
                    <a:pt x="1528" y="1984"/>
                  </a:lnTo>
                  <a:lnTo>
                    <a:pt x="1486" y="2008"/>
                  </a:lnTo>
                  <a:lnTo>
                    <a:pt x="1442" y="2024"/>
                  </a:lnTo>
                  <a:lnTo>
                    <a:pt x="1396" y="2032"/>
                  </a:lnTo>
                  <a:lnTo>
                    <a:pt x="1351" y="2032"/>
                  </a:lnTo>
                  <a:lnTo>
                    <a:pt x="1305" y="2024"/>
                  </a:lnTo>
                  <a:lnTo>
                    <a:pt x="1259" y="2008"/>
                  </a:lnTo>
                  <a:lnTo>
                    <a:pt x="1219" y="1984"/>
                  </a:lnTo>
                  <a:lnTo>
                    <a:pt x="1181" y="1952"/>
                  </a:lnTo>
                  <a:lnTo>
                    <a:pt x="77" y="850"/>
                  </a:lnTo>
                  <a:lnTo>
                    <a:pt x="45" y="812"/>
                  </a:lnTo>
                  <a:lnTo>
                    <a:pt x="23" y="770"/>
                  </a:lnTo>
                  <a:lnTo>
                    <a:pt x="8" y="726"/>
                  </a:lnTo>
                  <a:lnTo>
                    <a:pt x="0" y="680"/>
                  </a:lnTo>
                  <a:lnTo>
                    <a:pt x="0" y="633"/>
                  </a:lnTo>
                  <a:lnTo>
                    <a:pt x="8" y="587"/>
                  </a:lnTo>
                  <a:lnTo>
                    <a:pt x="23" y="543"/>
                  </a:lnTo>
                  <a:lnTo>
                    <a:pt x="45" y="501"/>
                  </a:lnTo>
                  <a:lnTo>
                    <a:pt x="77" y="464"/>
                  </a:lnTo>
                  <a:lnTo>
                    <a:pt x="463" y="80"/>
                  </a:lnTo>
                  <a:lnTo>
                    <a:pt x="501" y="48"/>
                  </a:lnTo>
                  <a:lnTo>
                    <a:pt x="543" y="24"/>
                  </a:lnTo>
                  <a:lnTo>
                    <a:pt x="587" y="8"/>
                  </a:lnTo>
                  <a:lnTo>
                    <a:pt x="6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5" name="Down Arrow 74"/>
          <p:cNvSpPr/>
          <p:nvPr/>
        </p:nvSpPr>
        <p:spPr>
          <a:xfrm>
            <a:off x="6012244" y="2451855"/>
            <a:ext cx="360040" cy="441935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6" name="Down Arrow 75"/>
          <p:cNvSpPr/>
          <p:nvPr/>
        </p:nvSpPr>
        <p:spPr>
          <a:xfrm>
            <a:off x="6047634" y="3978791"/>
            <a:ext cx="289260" cy="355054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7" name="Down Arrow 76"/>
          <p:cNvSpPr/>
          <p:nvPr/>
        </p:nvSpPr>
        <p:spPr>
          <a:xfrm>
            <a:off x="6079438" y="5161437"/>
            <a:ext cx="225652" cy="276978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TextBox 26"/>
          <p:cNvSpPr txBox="1"/>
          <p:nvPr/>
        </p:nvSpPr>
        <p:spPr>
          <a:xfrm rot="20694588">
            <a:off x="4958452" y="5352455"/>
            <a:ext cx="1063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CONVERT</a:t>
            </a:r>
          </a:p>
        </p:txBody>
      </p:sp>
      <p:sp>
        <p:nvSpPr>
          <p:cNvPr id="79" name="Freeform 36"/>
          <p:cNvSpPr>
            <a:spLocks noEditPoints="1"/>
          </p:cNvSpPr>
          <p:nvPr/>
        </p:nvSpPr>
        <p:spPr bwMode="auto">
          <a:xfrm>
            <a:off x="5536960" y="6356678"/>
            <a:ext cx="317147" cy="266481"/>
          </a:xfrm>
          <a:custGeom>
            <a:avLst/>
            <a:gdLst>
              <a:gd name="T0" fmla="*/ 4188 w 6560"/>
              <a:gd name="T1" fmla="*/ 3064 h 5512"/>
              <a:gd name="T2" fmla="*/ 4718 w 6560"/>
              <a:gd name="T3" fmla="*/ 3465 h 5512"/>
              <a:gd name="T4" fmla="*/ 4962 w 6560"/>
              <a:gd name="T5" fmla="*/ 4091 h 5512"/>
              <a:gd name="T6" fmla="*/ 4865 w 6560"/>
              <a:gd name="T7" fmla="*/ 5254 h 5512"/>
              <a:gd name="T8" fmla="*/ 4537 w 6560"/>
              <a:gd name="T9" fmla="*/ 5371 h 5512"/>
              <a:gd name="T10" fmla="*/ 3878 w 6560"/>
              <a:gd name="T11" fmla="*/ 5492 h 5512"/>
              <a:gd name="T12" fmla="*/ 2991 w 6560"/>
              <a:gd name="T13" fmla="*/ 5492 h 5512"/>
              <a:gd name="T14" fmla="*/ 1952 w 6560"/>
              <a:gd name="T15" fmla="*/ 5299 h 5512"/>
              <a:gd name="T16" fmla="*/ 1711 w 6560"/>
              <a:gd name="T17" fmla="*/ 3976 h 5512"/>
              <a:gd name="T18" fmla="*/ 2012 w 6560"/>
              <a:gd name="T19" fmla="*/ 3380 h 5512"/>
              <a:gd name="T20" fmla="*/ 2575 w 6560"/>
              <a:gd name="T21" fmla="*/ 3028 h 5512"/>
              <a:gd name="T22" fmla="*/ 5454 w 6560"/>
              <a:gd name="T23" fmla="*/ 1993 h 5512"/>
              <a:gd name="T24" fmla="*/ 6110 w 6560"/>
              <a:gd name="T25" fmla="*/ 2269 h 5512"/>
              <a:gd name="T26" fmla="*/ 6504 w 6560"/>
              <a:gd name="T27" fmla="*/ 2851 h 5512"/>
              <a:gd name="T28" fmla="*/ 6488 w 6560"/>
              <a:gd name="T29" fmla="*/ 4246 h 5512"/>
              <a:gd name="T30" fmla="*/ 6277 w 6560"/>
              <a:gd name="T31" fmla="*/ 4332 h 5512"/>
              <a:gd name="T32" fmla="*/ 5732 w 6560"/>
              <a:gd name="T33" fmla="*/ 4465 h 5512"/>
              <a:gd name="T34" fmla="*/ 5191 w 6560"/>
              <a:gd name="T35" fmla="*/ 4079 h 5512"/>
              <a:gd name="T36" fmla="*/ 4936 w 6560"/>
              <a:gd name="T37" fmla="*/ 3380 h 5512"/>
              <a:gd name="T38" fmla="*/ 4383 w 6560"/>
              <a:gd name="T39" fmla="*/ 2903 h 5512"/>
              <a:gd name="T40" fmla="*/ 4413 w 6560"/>
              <a:gd name="T41" fmla="*/ 2442 h 5512"/>
              <a:gd name="T42" fmla="*/ 2047 w 6560"/>
              <a:gd name="T43" fmla="*/ 1987 h 5512"/>
              <a:gd name="T44" fmla="*/ 2242 w 6560"/>
              <a:gd name="T45" fmla="*/ 2444 h 5512"/>
              <a:gd name="T46" fmla="*/ 2272 w 6560"/>
              <a:gd name="T47" fmla="*/ 2903 h 5512"/>
              <a:gd name="T48" fmla="*/ 1719 w 6560"/>
              <a:gd name="T49" fmla="*/ 3380 h 5512"/>
              <a:gd name="T50" fmla="*/ 1464 w 6560"/>
              <a:gd name="T51" fmla="*/ 4079 h 5512"/>
              <a:gd name="T52" fmla="*/ 808 w 6560"/>
              <a:gd name="T53" fmla="*/ 4433 h 5512"/>
              <a:gd name="T54" fmla="*/ 0 w 6560"/>
              <a:gd name="T55" fmla="*/ 4215 h 5512"/>
              <a:gd name="T56" fmla="*/ 133 w 6560"/>
              <a:gd name="T57" fmla="*/ 2663 h 5512"/>
              <a:gd name="T58" fmla="*/ 579 w 6560"/>
              <a:gd name="T59" fmla="*/ 2174 h 5512"/>
              <a:gd name="T60" fmla="*/ 1232 w 6560"/>
              <a:gd name="T61" fmla="*/ 1987 h 5512"/>
              <a:gd name="T62" fmla="*/ 3814 w 6560"/>
              <a:gd name="T63" fmla="*/ 1123 h 5512"/>
              <a:gd name="T64" fmla="*/ 4204 w 6560"/>
              <a:gd name="T65" fmla="*/ 1556 h 5512"/>
              <a:gd name="T66" fmla="*/ 4268 w 6560"/>
              <a:gd name="T67" fmla="*/ 2158 h 5512"/>
              <a:gd name="T68" fmla="*/ 3973 w 6560"/>
              <a:gd name="T69" fmla="*/ 2667 h 5512"/>
              <a:gd name="T70" fmla="*/ 3432 w 6560"/>
              <a:gd name="T71" fmla="*/ 2907 h 5512"/>
              <a:gd name="T72" fmla="*/ 2843 w 6560"/>
              <a:gd name="T73" fmla="*/ 2782 h 5512"/>
              <a:gd name="T74" fmla="*/ 2451 w 6560"/>
              <a:gd name="T75" fmla="*/ 2349 h 5512"/>
              <a:gd name="T76" fmla="*/ 2388 w 6560"/>
              <a:gd name="T77" fmla="*/ 1747 h 5512"/>
              <a:gd name="T78" fmla="*/ 2684 w 6560"/>
              <a:gd name="T79" fmla="*/ 1240 h 5512"/>
              <a:gd name="T80" fmla="*/ 3223 w 6560"/>
              <a:gd name="T81" fmla="*/ 997 h 5512"/>
              <a:gd name="T82" fmla="*/ 2037 w 6560"/>
              <a:gd name="T83" fmla="*/ 85 h 5512"/>
              <a:gd name="T84" fmla="*/ 2471 w 6560"/>
              <a:gd name="T85" fmla="*/ 477 h 5512"/>
              <a:gd name="T86" fmla="*/ 2599 w 6560"/>
              <a:gd name="T87" fmla="*/ 1015 h 5512"/>
              <a:gd name="T88" fmla="*/ 2209 w 6560"/>
              <a:gd name="T89" fmla="*/ 1552 h 5512"/>
              <a:gd name="T90" fmla="*/ 1823 w 6560"/>
              <a:gd name="T91" fmla="*/ 1904 h 5512"/>
              <a:gd name="T92" fmla="*/ 1244 w 6560"/>
              <a:gd name="T93" fmla="*/ 1836 h 5512"/>
              <a:gd name="T94" fmla="*/ 810 w 6560"/>
              <a:gd name="T95" fmla="*/ 1447 h 5512"/>
              <a:gd name="T96" fmla="*/ 684 w 6560"/>
              <a:gd name="T97" fmla="*/ 856 h 5512"/>
              <a:gd name="T98" fmla="*/ 925 w 6560"/>
              <a:gd name="T99" fmla="*/ 318 h 5512"/>
              <a:gd name="T100" fmla="*/ 1435 w 6560"/>
              <a:gd name="T101" fmla="*/ 22 h 5512"/>
              <a:gd name="T102" fmla="*/ 5223 w 6560"/>
              <a:gd name="T103" fmla="*/ 50 h 5512"/>
              <a:gd name="T104" fmla="*/ 5696 w 6560"/>
              <a:gd name="T105" fmla="*/ 393 h 5512"/>
              <a:gd name="T106" fmla="*/ 5882 w 6560"/>
              <a:gd name="T107" fmla="*/ 962 h 5512"/>
              <a:gd name="T108" fmla="*/ 5696 w 6560"/>
              <a:gd name="T109" fmla="*/ 1528 h 5512"/>
              <a:gd name="T110" fmla="*/ 5223 w 6560"/>
              <a:gd name="T111" fmla="*/ 1872 h 5512"/>
              <a:gd name="T112" fmla="*/ 4608 w 6560"/>
              <a:gd name="T113" fmla="*/ 1870 h 5512"/>
              <a:gd name="T114" fmla="*/ 4336 w 6560"/>
              <a:gd name="T115" fmla="*/ 1319 h 5512"/>
              <a:gd name="T116" fmla="*/ 3965 w 6560"/>
              <a:gd name="T117" fmla="*/ 842 h 5512"/>
              <a:gd name="T118" fmla="*/ 4210 w 6560"/>
              <a:gd name="T119" fmla="*/ 312 h 5512"/>
              <a:gd name="T120" fmla="*/ 4716 w 6560"/>
              <a:gd name="T121" fmla="*/ 22 h 5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60" h="5512">
                <a:moveTo>
                  <a:pt x="2921" y="2979"/>
                </a:moveTo>
                <a:lnTo>
                  <a:pt x="3737" y="2979"/>
                </a:lnTo>
                <a:lnTo>
                  <a:pt x="3854" y="2985"/>
                </a:lnTo>
                <a:lnTo>
                  <a:pt x="3969" y="3000"/>
                </a:lnTo>
                <a:lnTo>
                  <a:pt x="4081" y="3028"/>
                </a:lnTo>
                <a:lnTo>
                  <a:pt x="4188" y="3064"/>
                </a:lnTo>
                <a:lnTo>
                  <a:pt x="4292" y="3112"/>
                </a:lnTo>
                <a:lnTo>
                  <a:pt x="4389" y="3167"/>
                </a:lnTo>
                <a:lnTo>
                  <a:pt x="4481" y="3229"/>
                </a:lnTo>
                <a:lnTo>
                  <a:pt x="4566" y="3300"/>
                </a:lnTo>
                <a:lnTo>
                  <a:pt x="4646" y="3380"/>
                </a:lnTo>
                <a:lnTo>
                  <a:pt x="4718" y="3465"/>
                </a:lnTo>
                <a:lnTo>
                  <a:pt x="4779" y="3557"/>
                </a:lnTo>
                <a:lnTo>
                  <a:pt x="4835" y="3654"/>
                </a:lnTo>
                <a:lnTo>
                  <a:pt x="4881" y="3758"/>
                </a:lnTo>
                <a:lnTo>
                  <a:pt x="4919" y="3865"/>
                </a:lnTo>
                <a:lnTo>
                  <a:pt x="4946" y="3976"/>
                </a:lnTo>
                <a:lnTo>
                  <a:pt x="4962" y="4091"/>
                </a:lnTo>
                <a:lnTo>
                  <a:pt x="4968" y="4209"/>
                </a:lnTo>
                <a:lnTo>
                  <a:pt x="4968" y="5206"/>
                </a:lnTo>
                <a:lnTo>
                  <a:pt x="4960" y="5206"/>
                </a:lnTo>
                <a:lnTo>
                  <a:pt x="4897" y="5238"/>
                </a:lnTo>
                <a:lnTo>
                  <a:pt x="4887" y="5244"/>
                </a:lnTo>
                <a:lnTo>
                  <a:pt x="4865" y="5254"/>
                </a:lnTo>
                <a:lnTo>
                  <a:pt x="4835" y="5268"/>
                </a:lnTo>
                <a:lnTo>
                  <a:pt x="4793" y="5284"/>
                </a:lnTo>
                <a:lnTo>
                  <a:pt x="4743" y="5303"/>
                </a:lnTo>
                <a:lnTo>
                  <a:pt x="4684" y="5323"/>
                </a:lnTo>
                <a:lnTo>
                  <a:pt x="4614" y="5347"/>
                </a:lnTo>
                <a:lnTo>
                  <a:pt x="4537" y="5371"/>
                </a:lnTo>
                <a:lnTo>
                  <a:pt x="4447" y="5393"/>
                </a:lnTo>
                <a:lnTo>
                  <a:pt x="4351" y="5417"/>
                </a:lnTo>
                <a:lnTo>
                  <a:pt x="4246" y="5439"/>
                </a:lnTo>
                <a:lnTo>
                  <a:pt x="4131" y="5458"/>
                </a:lnTo>
                <a:lnTo>
                  <a:pt x="4009" y="5476"/>
                </a:lnTo>
                <a:lnTo>
                  <a:pt x="3878" y="5492"/>
                </a:lnTo>
                <a:lnTo>
                  <a:pt x="3739" y="5502"/>
                </a:lnTo>
                <a:lnTo>
                  <a:pt x="3589" y="5510"/>
                </a:lnTo>
                <a:lnTo>
                  <a:pt x="3434" y="5512"/>
                </a:lnTo>
                <a:lnTo>
                  <a:pt x="3293" y="5510"/>
                </a:lnTo>
                <a:lnTo>
                  <a:pt x="3144" y="5504"/>
                </a:lnTo>
                <a:lnTo>
                  <a:pt x="2991" y="5492"/>
                </a:lnTo>
                <a:lnTo>
                  <a:pt x="2831" y="5476"/>
                </a:lnTo>
                <a:lnTo>
                  <a:pt x="2666" y="5454"/>
                </a:lnTo>
                <a:lnTo>
                  <a:pt x="2495" y="5425"/>
                </a:lnTo>
                <a:lnTo>
                  <a:pt x="2320" y="5391"/>
                </a:lnTo>
                <a:lnTo>
                  <a:pt x="2139" y="5349"/>
                </a:lnTo>
                <a:lnTo>
                  <a:pt x="1952" y="5299"/>
                </a:lnTo>
                <a:lnTo>
                  <a:pt x="1759" y="5244"/>
                </a:lnTo>
                <a:lnTo>
                  <a:pt x="1691" y="5222"/>
                </a:lnTo>
                <a:lnTo>
                  <a:pt x="1687" y="5206"/>
                </a:lnTo>
                <a:lnTo>
                  <a:pt x="1687" y="4209"/>
                </a:lnTo>
                <a:lnTo>
                  <a:pt x="1693" y="4091"/>
                </a:lnTo>
                <a:lnTo>
                  <a:pt x="1711" y="3976"/>
                </a:lnTo>
                <a:lnTo>
                  <a:pt x="1737" y="3865"/>
                </a:lnTo>
                <a:lnTo>
                  <a:pt x="1775" y="3758"/>
                </a:lnTo>
                <a:lnTo>
                  <a:pt x="1821" y="3654"/>
                </a:lnTo>
                <a:lnTo>
                  <a:pt x="1876" y="3557"/>
                </a:lnTo>
                <a:lnTo>
                  <a:pt x="1940" y="3465"/>
                </a:lnTo>
                <a:lnTo>
                  <a:pt x="2012" y="3380"/>
                </a:lnTo>
                <a:lnTo>
                  <a:pt x="2089" y="3300"/>
                </a:lnTo>
                <a:lnTo>
                  <a:pt x="2175" y="3229"/>
                </a:lnTo>
                <a:lnTo>
                  <a:pt x="2266" y="3167"/>
                </a:lnTo>
                <a:lnTo>
                  <a:pt x="2364" y="3112"/>
                </a:lnTo>
                <a:lnTo>
                  <a:pt x="2467" y="3064"/>
                </a:lnTo>
                <a:lnTo>
                  <a:pt x="2575" y="3028"/>
                </a:lnTo>
                <a:lnTo>
                  <a:pt x="2686" y="3000"/>
                </a:lnTo>
                <a:lnTo>
                  <a:pt x="2801" y="2985"/>
                </a:lnTo>
                <a:lnTo>
                  <a:pt x="2921" y="2979"/>
                </a:lnTo>
                <a:close/>
                <a:moveTo>
                  <a:pt x="4519" y="1987"/>
                </a:moveTo>
                <a:lnTo>
                  <a:pt x="5328" y="1987"/>
                </a:lnTo>
                <a:lnTo>
                  <a:pt x="5454" y="1993"/>
                </a:lnTo>
                <a:lnTo>
                  <a:pt x="5575" y="2013"/>
                </a:lnTo>
                <a:lnTo>
                  <a:pt x="5695" y="2043"/>
                </a:lnTo>
                <a:lnTo>
                  <a:pt x="5806" y="2084"/>
                </a:lnTo>
                <a:lnTo>
                  <a:pt x="5915" y="2136"/>
                </a:lnTo>
                <a:lnTo>
                  <a:pt x="6017" y="2198"/>
                </a:lnTo>
                <a:lnTo>
                  <a:pt x="6110" y="2269"/>
                </a:lnTo>
                <a:lnTo>
                  <a:pt x="6198" y="2347"/>
                </a:lnTo>
                <a:lnTo>
                  <a:pt x="6277" y="2434"/>
                </a:lnTo>
                <a:lnTo>
                  <a:pt x="6349" y="2530"/>
                </a:lnTo>
                <a:lnTo>
                  <a:pt x="6411" y="2631"/>
                </a:lnTo>
                <a:lnTo>
                  <a:pt x="6463" y="2738"/>
                </a:lnTo>
                <a:lnTo>
                  <a:pt x="6504" y="2851"/>
                </a:lnTo>
                <a:lnTo>
                  <a:pt x="6534" y="2969"/>
                </a:lnTo>
                <a:lnTo>
                  <a:pt x="6554" y="3092"/>
                </a:lnTo>
                <a:lnTo>
                  <a:pt x="6560" y="3217"/>
                </a:lnTo>
                <a:lnTo>
                  <a:pt x="6560" y="4215"/>
                </a:lnTo>
                <a:lnTo>
                  <a:pt x="6552" y="4215"/>
                </a:lnTo>
                <a:lnTo>
                  <a:pt x="6488" y="4246"/>
                </a:lnTo>
                <a:lnTo>
                  <a:pt x="6478" y="4252"/>
                </a:lnTo>
                <a:lnTo>
                  <a:pt x="6457" y="4262"/>
                </a:lnTo>
                <a:lnTo>
                  <a:pt x="6427" y="4274"/>
                </a:lnTo>
                <a:lnTo>
                  <a:pt x="6387" y="4292"/>
                </a:lnTo>
                <a:lnTo>
                  <a:pt x="6337" y="4310"/>
                </a:lnTo>
                <a:lnTo>
                  <a:pt x="6277" y="4332"/>
                </a:lnTo>
                <a:lnTo>
                  <a:pt x="6210" y="4354"/>
                </a:lnTo>
                <a:lnTo>
                  <a:pt x="6132" y="4377"/>
                </a:lnTo>
                <a:lnTo>
                  <a:pt x="6045" y="4401"/>
                </a:lnTo>
                <a:lnTo>
                  <a:pt x="5949" y="4423"/>
                </a:lnTo>
                <a:lnTo>
                  <a:pt x="5846" y="4445"/>
                </a:lnTo>
                <a:lnTo>
                  <a:pt x="5732" y="4465"/>
                </a:lnTo>
                <a:lnTo>
                  <a:pt x="5611" y="4483"/>
                </a:lnTo>
                <a:lnTo>
                  <a:pt x="5482" y="4499"/>
                </a:lnTo>
                <a:lnTo>
                  <a:pt x="5344" y="4511"/>
                </a:lnTo>
                <a:lnTo>
                  <a:pt x="5197" y="4519"/>
                </a:lnTo>
                <a:lnTo>
                  <a:pt x="5197" y="4211"/>
                </a:lnTo>
                <a:lnTo>
                  <a:pt x="5191" y="4079"/>
                </a:lnTo>
                <a:lnTo>
                  <a:pt x="5175" y="3952"/>
                </a:lnTo>
                <a:lnTo>
                  <a:pt x="5147" y="3829"/>
                </a:lnTo>
                <a:lnTo>
                  <a:pt x="5108" y="3710"/>
                </a:lnTo>
                <a:lnTo>
                  <a:pt x="5060" y="3595"/>
                </a:lnTo>
                <a:lnTo>
                  <a:pt x="5004" y="3485"/>
                </a:lnTo>
                <a:lnTo>
                  <a:pt x="4936" y="3380"/>
                </a:lnTo>
                <a:lnTo>
                  <a:pt x="4863" y="3283"/>
                </a:lnTo>
                <a:lnTo>
                  <a:pt x="4781" y="3191"/>
                </a:lnTo>
                <a:lnTo>
                  <a:pt x="4692" y="3108"/>
                </a:lnTo>
                <a:lnTo>
                  <a:pt x="4594" y="3030"/>
                </a:lnTo>
                <a:lnTo>
                  <a:pt x="4493" y="2963"/>
                </a:lnTo>
                <a:lnTo>
                  <a:pt x="4383" y="2903"/>
                </a:lnTo>
                <a:lnTo>
                  <a:pt x="4270" y="2853"/>
                </a:lnTo>
                <a:lnTo>
                  <a:pt x="4152" y="2812"/>
                </a:lnTo>
                <a:lnTo>
                  <a:pt x="4230" y="2730"/>
                </a:lnTo>
                <a:lnTo>
                  <a:pt x="4300" y="2641"/>
                </a:lnTo>
                <a:lnTo>
                  <a:pt x="4361" y="2543"/>
                </a:lnTo>
                <a:lnTo>
                  <a:pt x="4413" y="2442"/>
                </a:lnTo>
                <a:lnTo>
                  <a:pt x="4457" y="2335"/>
                </a:lnTo>
                <a:lnTo>
                  <a:pt x="4489" y="2224"/>
                </a:lnTo>
                <a:lnTo>
                  <a:pt x="4509" y="2106"/>
                </a:lnTo>
                <a:lnTo>
                  <a:pt x="4519" y="1987"/>
                </a:lnTo>
                <a:close/>
                <a:moveTo>
                  <a:pt x="1232" y="1987"/>
                </a:moveTo>
                <a:lnTo>
                  <a:pt x="2047" y="1987"/>
                </a:lnTo>
                <a:lnTo>
                  <a:pt x="2093" y="1989"/>
                </a:lnTo>
                <a:lnTo>
                  <a:pt x="2139" y="1991"/>
                </a:lnTo>
                <a:lnTo>
                  <a:pt x="2149" y="2110"/>
                </a:lnTo>
                <a:lnTo>
                  <a:pt x="2169" y="2225"/>
                </a:lnTo>
                <a:lnTo>
                  <a:pt x="2201" y="2337"/>
                </a:lnTo>
                <a:lnTo>
                  <a:pt x="2242" y="2444"/>
                </a:lnTo>
                <a:lnTo>
                  <a:pt x="2296" y="2545"/>
                </a:lnTo>
                <a:lnTo>
                  <a:pt x="2356" y="2641"/>
                </a:lnTo>
                <a:lnTo>
                  <a:pt x="2425" y="2730"/>
                </a:lnTo>
                <a:lnTo>
                  <a:pt x="2505" y="2812"/>
                </a:lnTo>
                <a:lnTo>
                  <a:pt x="2386" y="2853"/>
                </a:lnTo>
                <a:lnTo>
                  <a:pt x="2272" y="2903"/>
                </a:lnTo>
                <a:lnTo>
                  <a:pt x="2163" y="2963"/>
                </a:lnTo>
                <a:lnTo>
                  <a:pt x="2061" y="3030"/>
                </a:lnTo>
                <a:lnTo>
                  <a:pt x="1964" y="3108"/>
                </a:lnTo>
                <a:lnTo>
                  <a:pt x="1874" y="3191"/>
                </a:lnTo>
                <a:lnTo>
                  <a:pt x="1793" y="3283"/>
                </a:lnTo>
                <a:lnTo>
                  <a:pt x="1719" y="3380"/>
                </a:lnTo>
                <a:lnTo>
                  <a:pt x="1653" y="3485"/>
                </a:lnTo>
                <a:lnTo>
                  <a:pt x="1596" y="3595"/>
                </a:lnTo>
                <a:lnTo>
                  <a:pt x="1548" y="3710"/>
                </a:lnTo>
                <a:lnTo>
                  <a:pt x="1510" y="3829"/>
                </a:lnTo>
                <a:lnTo>
                  <a:pt x="1482" y="3952"/>
                </a:lnTo>
                <a:lnTo>
                  <a:pt x="1464" y="4079"/>
                </a:lnTo>
                <a:lnTo>
                  <a:pt x="1458" y="4211"/>
                </a:lnTo>
                <a:lnTo>
                  <a:pt x="1458" y="4513"/>
                </a:lnTo>
                <a:lnTo>
                  <a:pt x="1305" y="4501"/>
                </a:lnTo>
                <a:lnTo>
                  <a:pt x="1144" y="4485"/>
                </a:lnTo>
                <a:lnTo>
                  <a:pt x="979" y="4461"/>
                </a:lnTo>
                <a:lnTo>
                  <a:pt x="808" y="4433"/>
                </a:lnTo>
                <a:lnTo>
                  <a:pt x="633" y="4399"/>
                </a:lnTo>
                <a:lnTo>
                  <a:pt x="452" y="4358"/>
                </a:lnTo>
                <a:lnTo>
                  <a:pt x="265" y="4308"/>
                </a:lnTo>
                <a:lnTo>
                  <a:pt x="72" y="4250"/>
                </a:lnTo>
                <a:lnTo>
                  <a:pt x="2" y="4230"/>
                </a:lnTo>
                <a:lnTo>
                  <a:pt x="0" y="4215"/>
                </a:lnTo>
                <a:lnTo>
                  <a:pt x="0" y="3217"/>
                </a:lnTo>
                <a:lnTo>
                  <a:pt x="6" y="3098"/>
                </a:lnTo>
                <a:lnTo>
                  <a:pt x="22" y="2985"/>
                </a:lnTo>
                <a:lnTo>
                  <a:pt x="50" y="2871"/>
                </a:lnTo>
                <a:lnTo>
                  <a:pt x="86" y="2764"/>
                </a:lnTo>
                <a:lnTo>
                  <a:pt x="133" y="2663"/>
                </a:lnTo>
                <a:lnTo>
                  <a:pt x="187" y="2565"/>
                </a:lnTo>
                <a:lnTo>
                  <a:pt x="251" y="2474"/>
                </a:lnTo>
                <a:lnTo>
                  <a:pt x="322" y="2388"/>
                </a:lnTo>
                <a:lnTo>
                  <a:pt x="402" y="2309"/>
                </a:lnTo>
                <a:lnTo>
                  <a:pt x="487" y="2237"/>
                </a:lnTo>
                <a:lnTo>
                  <a:pt x="579" y="2174"/>
                </a:lnTo>
                <a:lnTo>
                  <a:pt x="676" y="2120"/>
                </a:lnTo>
                <a:lnTo>
                  <a:pt x="778" y="2072"/>
                </a:lnTo>
                <a:lnTo>
                  <a:pt x="885" y="2037"/>
                </a:lnTo>
                <a:lnTo>
                  <a:pt x="999" y="2009"/>
                </a:lnTo>
                <a:lnTo>
                  <a:pt x="1114" y="1993"/>
                </a:lnTo>
                <a:lnTo>
                  <a:pt x="1232" y="1987"/>
                </a:lnTo>
                <a:close/>
                <a:moveTo>
                  <a:pt x="3329" y="992"/>
                </a:moveTo>
                <a:lnTo>
                  <a:pt x="3432" y="997"/>
                </a:lnTo>
                <a:lnTo>
                  <a:pt x="3534" y="1013"/>
                </a:lnTo>
                <a:lnTo>
                  <a:pt x="3633" y="1041"/>
                </a:lnTo>
                <a:lnTo>
                  <a:pt x="3725" y="1077"/>
                </a:lnTo>
                <a:lnTo>
                  <a:pt x="3814" y="1123"/>
                </a:lnTo>
                <a:lnTo>
                  <a:pt x="3896" y="1176"/>
                </a:lnTo>
                <a:lnTo>
                  <a:pt x="3973" y="1240"/>
                </a:lnTo>
                <a:lnTo>
                  <a:pt x="4043" y="1309"/>
                </a:lnTo>
                <a:lnTo>
                  <a:pt x="4105" y="1385"/>
                </a:lnTo>
                <a:lnTo>
                  <a:pt x="4158" y="1468"/>
                </a:lnTo>
                <a:lnTo>
                  <a:pt x="4204" y="1556"/>
                </a:lnTo>
                <a:lnTo>
                  <a:pt x="4242" y="1649"/>
                </a:lnTo>
                <a:lnTo>
                  <a:pt x="4268" y="1747"/>
                </a:lnTo>
                <a:lnTo>
                  <a:pt x="4284" y="1848"/>
                </a:lnTo>
                <a:lnTo>
                  <a:pt x="4290" y="1953"/>
                </a:lnTo>
                <a:lnTo>
                  <a:pt x="4284" y="2057"/>
                </a:lnTo>
                <a:lnTo>
                  <a:pt x="4268" y="2158"/>
                </a:lnTo>
                <a:lnTo>
                  <a:pt x="4242" y="2255"/>
                </a:lnTo>
                <a:lnTo>
                  <a:pt x="4204" y="2349"/>
                </a:lnTo>
                <a:lnTo>
                  <a:pt x="4158" y="2438"/>
                </a:lnTo>
                <a:lnTo>
                  <a:pt x="4105" y="2520"/>
                </a:lnTo>
                <a:lnTo>
                  <a:pt x="4043" y="2597"/>
                </a:lnTo>
                <a:lnTo>
                  <a:pt x="3973" y="2667"/>
                </a:lnTo>
                <a:lnTo>
                  <a:pt x="3896" y="2728"/>
                </a:lnTo>
                <a:lnTo>
                  <a:pt x="3814" y="2782"/>
                </a:lnTo>
                <a:lnTo>
                  <a:pt x="3725" y="2828"/>
                </a:lnTo>
                <a:lnTo>
                  <a:pt x="3633" y="2865"/>
                </a:lnTo>
                <a:lnTo>
                  <a:pt x="3534" y="2891"/>
                </a:lnTo>
                <a:lnTo>
                  <a:pt x="3432" y="2907"/>
                </a:lnTo>
                <a:lnTo>
                  <a:pt x="3329" y="2913"/>
                </a:lnTo>
                <a:lnTo>
                  <a:pt x="3223" y="2907"/>
                </a:lnTo>
                <a:lnTo>
                  <a:pt x="3122" y="2891"/>
                </a:lnTo>
                <a:lnTo>
                  <a:pt x="3024" y="2865"/>
                </a:lnTo>
                <a:lnTo>
                  <a:pt x="2931" y="2828"/>
                </a:lnTo>
                <a:lnTo>
                  <a:pt x="2843" y="2782"/>
                </a:lnTo>
                <a:lnTo>
                  <a:pt x="2760" y="2728"/>
                </a:lnTo>
                <a:lnTo>
                  <a:pt x="2684" y="2667"/>
                </a:lnTo>
                <a:lnTo>
                  <a:pt x="2614" y="2597"/>
                </a:lnTo>
                <a:lnTo>
                  <a:pt x="2551" y="2520"/>
                </a:lnTo>
                <a:lnTo>
                  <a:pt x="2497" y="2438"/>
                </a:lnTo>
                <a:lnTo>
                  <a:pt x="2451" y="2349"/>
                </a:lnTo>
                <a:lnTo>
                  <a:pt x="2415" y="2257"/>
                </a:lnTo>
                <a:lnTo>
                  <a:pt x="2388" y="2158"/>
                </a:lnTo>
                <a:lnTo>
                  <a:pt x="2372" y="2057"/>
                </a:lnTo>
                <a:lnTo>
                  <a:pt x="2366" y="1953"/>
                </a:lnTo>
                <a:lnTo>
                  <a:pt x="2372" y="1848"/>
                </a:lnTo>
                <a:lnTo>
                  <a:pt x="2388" y="1747"/>
                </a:lnTo>
                <a:lnTo>
                  <a:pt x="2415" y="1649"/>
                </a:lnTo>
                <a:lnTo>
                  <a:pt x="2451" y="1556"/>
                </a:lnTo>
                <a:lnTo>
                  <a:pt x="2497" y="1468"/>
                </a:lnTo>
                <a:lnTo>
                  <a:pt x="2551" y="1385"/>
                </a:lnTo>
                <a:lnTo>
                  <a:pt x="2614" y="1309"/>
                </a:lnTo>
                <a:lnTo>
                  <a:pt x="2684" y="1240"/>
                </a:lnTo>
                <a:lnTo>
                  <a:pt x="2760" y="1176"/>
                </a:lnTo>
                <a:lnTo>
                  <a:pt x="2843" y="1123"/>
                </a:lnTo>
                <a:lnTo>
                  <a:pt x="2931" y="1077"/>
                </a:lnTo>
                <a:lnTo>
                  <a:pt x="3024" y="1041"/>
                </a:lnTo>
                <a:lnTo>
                  <a:pt x="3122" y="1013"/>
                </a:lnTo>
                <a:lnTo>
                  <a:pt x="3223" y="997"/>
                </a:lnTo>
                <a:lnTo>
                  <a:pt x="3329" y="992"/>
                </a:lnTo>
                <a:close/>
                <a:moveTo>
                  <a:pt x="1640" y="0"/>
                </a:moveTo>
                <a:lnTo>
                  <a:pt x="1745" y="6"/>
                </a:lnTo>
                <a:lnTo>
                  <a:pt x="1846" y="22"/>
                </a:lnTo>
                <a:lnTo>
                  <a:pt x="1944" y="50"/>
                </a:lnTo>
                <a:lnTo>
                  <a:pt x="2037" y="85"/>
                </a:lnTo>
                <a:lnTo>
                  <a:pt x="2125" y="131"/>
                </a:lnTo>
                <a:lnTo>
                  <a:pt x="2209" y="185"/>
                </a:lnTo>
                <a:lnTo>
                  <a:pt x="2284" y="248"/>
                </a:lnTo>
                <a:lnTo>
                  <a:pt x="2354" y="318"/>
                </a:lnTo>
                <a:lnTo>
                  <a:pt x="2415" y="393"/>
                </a:lnTo>
                <a:lnTo>
                  <a:pt x="2471" y="477"/>
                </a:lnTo>
                <a:lnTo>
                  <a:pt x="2517" y="564"/>
                </a:lnTo>
                <a:lnTo>
                  <a:pt x="2553" y="658"/>
                </a:lnTo>
                <a:lnTo>
                  <a:pt x="2581" y="755"/>
                </a:lnTo>
                <a:lnTo>
                  <a:pt x="2597" y="856"/>
                </a:lnTo>
                <a:lnTo>
                  <a:pt x="2603" y="962"/>
                </a:lnTo>
                <a:lnTo>
                  <a:pt x="2599" y="1015"/>
                </a:lnTo>
                <a:lnTo>
                  <a:pt x="2515" y="1087"/>
                </a:lnTo>
                <a:lnTo>
                  <a:pt x="2437" y="1166"/>
                </a:lnTo>
                <a:lnTo>
                  <a:pt x="2366" y="1254"/>
                </a:lnTo>
                <a:lnTo>
                  <a:pt x="2304" y="1347"/>
                </a:lnTo>
                <a:lnTo>
                  <a:pt x="2252" y="1447"/>
                </a:lnTo>
                <a:lnTo>
                  <a:pt x="2209" y="1552"/>
                </a:lnTo>
                <a:lnTo>
                  <a:pt x="2175" y="1659"/>
                </a:lnTo>
                <a:lnTo>
                  <a:pt x="2151" y="1772"/>
                </a:lnTo>
                <a:lnTo>
                  <a:pt x="2075" y="1816"/>
                </a:lnTo>
                <a:lnTo>
                  <a:pt x="1996" y="1854"/>
                </a:lnTo>
                <a:lnTo>
                  <a:pt x="1910" y="1882"/>
                </a:lnTo>
                <a:lnTo>
                  <a:pt x="1823" y="1904"/>
                </a:lnTo>
                <a:lnTo>
                  <a:pt x="1733" y="1917"/>
                </a:lnTo>
                <a:lnTo>
                  <a:pt x="1640" y="1921"/>
                </a:lnTo>
                <a:lnTo>
                  <a:pt x="1536" y="1916"/>
                </a:lnTo>
                <a:lnTo>
                  <a:pt x="1435" y="1900"/>
                </a:lnTo>
                <a:lnTo>
                  <a:pt x="1335" y="1872"/>
                </a:lnTo>
                <a:lnTo>
                  <a:pt x="1244" y="1836"/>
                </a:lnTo>
                <a:lnTo>
                  <a:pt x="1154" y="1790"/>
                </a:lnTo>
                <a:lnTo>
                  <a:pt x="1072" y="1737"/>
                </a:lnTo>
                <a:lnTo>
                  <a:pt x="995" y="1673"/>
                </a:lnTo>
                <a:lnTo>
                  <a:pt x="925" y="1606"/>
                </a:lnTo>
                <a:lnTo>
                  <a:pt x="864" y="1528"/>
                </a:lnTo>
                <a:lnTo>
                  <a:pt x="810" y="1447"/>
                </a:lnTo>
                <a:lnTo>
                  <a:pt x="764" y="1357"/>
                </a:lnTo>
                <a:lnTo>
                  <a:pt x="726" y="1264"/>
                </a:lnTo>
                <a:lnTo>
                  <a:pt x="700" y="1166"/>
                </a:lnTo>
                <a:lnTo>
                  <a:pt x="684" y="1065"/>
                </a:lnTo>
                <a:lnTo>
                  <a:pt x="678" y="962"/>
                </a:lnTo>
                <a:lnTo>
                  <a:pt x="684" y="856"/>
                </a:lnTo>
                <a:lnTo>
                  <a:pt x="700" y="755"/>
                </a:lnTo>
                <a:lnTo>
                  <a:pt x="726" y="658"/>
                </a:lnTo>
                <a:lnTo>
                  <a:pt x="764" y="564"/>
                </a:lnTo>
                <a:lnTo>
                  <a:pt x="810" y="477"/>
                </a:lnTo>
                <a:lnTo>
                  <a:pt x="864" y="393"/>
                </a:lnTo>
                <a:lnTo>
                  <a:pt x="925" y="318"/>
                </a:lnTo>
                <a:lnTo>
                  <a:pt x="995" y="248"/>
                </a:lnTo>
                <a:lnTo>
                  <a:pt x="1072" y="185"/>
                </a:lnTo>
                <a:lnTo>
                  <a:pt x="1154" y="131"/>
                </a:lnTo>
                <a:lnTo>
                  <a:pt x="1244" y="85"/>
                </a:lnTo>
                <a:lnTo>
                  <a:pt x="1335" y="50"/>
                </a:lnTo>
                <a:lnTo>
                  <a:pt x="1435" y="22"/>
                </a:lnTo>
                <a:lnTo>
                  <a:pt x="1536" y="6"/>
                </a:lnTo>
                <a:lnTo>
                  <a:pt x="1640" y="0"/>
                </a:lnTo>
                <a:close/>
                <a:moveTo>
                  <a:pt x="4921" y="0"/>
                </a:moveTo>
                <a:lnTo>
                  <a:pt x="5024" y="6"/>
                </a:lnTo>
                <a:lnTo>
                  <a:pt x="5125" y="22"/>
                </a:lnTo>
                <a:lnTo>
                  <a:pt x="5223" y="50"/>
                </a:lnTo>
                <a:lnTo>
                  <a:pt x="5316" y="85"/>
                </a:lnTo>
                <a:lnTo>
                  <a:pt x="5406" y="131"/>
                </a:lnTo>
                <a:lnTo>
                  <a:pt x="5488" y="185"/>
                </a:lnTo>
                <a:lnTo>
                  <a:pt x="5565" y="248"/>
                </a:lnTo>
                <a:lnTo>
                  <a:pt x="5635" y="318"/>
                </a:lnTo>
                <a:lnTo>
                  <a:pt x="5696" y="393"/>
                </a:lnTo>
                <a:lnTo>
                  <a:pt x="5750" y="475"/>
                </a:lnTo>
                <a:lnTo>
                  <a:pt x="5796" y="564"/>
                </a:lnTo>
                <a:lnTo>
                  <a:pt x="5832" y="658"/>
                </a:lnTo>
                <a:lnTo>
                  <a:pt x="5860" y="755"/>
                </a:lnTo>
                <a:lnTo>
                  <a:pt x="5876" y="856"/>
                </a:lnTo>
                <a:lnTo>
                  <a:pt x="5882" y="962"/>
                </a:lnTo>
                <a:lnTo>
                  <a:pt x="5876" y="1065"/>
                </a:lnTo>
                <a:lnTo>
                  <a:pt x="5860" y="1166"/>
                </a:lnTo>
                <a:lnTo>
                  <a:pt x="5832" y="1264"/>
                </a:lnTo>
                <a:lnTo>
                  <a:pt x="5796" y="1357"/>
                </a:lnTo>
                <a:lnTo>
                  <a:pt x="5750" y="1447"/>
                </a:lnTo>
                <a:lnTo>
                  <a:pt x="5696" y="1528"/>
                </a:lnTo>
                <a:lnTo>
                  <a:pt x="5635" y="1604"/>
                </a:lnTo>
                <a:lnTo>
                  <a:pt x="5565" y="1673"/>
                </a:lnTo>
                <a:lnTo>
                  <a:pt x="5488" y="1737"/>
                </a:lnTo>
                <a:lnTo>
                  <a:pt x="5406" y="1790"/>
                </a:lnTo>
                <a:lnTo>
                  <a:pt x="5316" y="1836"/>
                </a:lnTo>
                <a:lnTo>
                  <a:pt x="5223" y="1872"/>
                </a:lnTo>
                <a:lnTo>
                  <a:pt x="5125" y="1900"/>
                </a:lnTo>
                <a:lnTo>
                  <a:pt x="5024" y="1916"/>
                </a:lnTo>
                <a:lnTo>
                  <a:pt x="4921" y="1921"/>
                </a:lnTo>
                <a:lnTo>
                  <a:pt x="4813" y="1916"/>
                </a:lnTo>
                <a:lnTo>
                  <a:pt x="4708" y="1898"/>
                </a:lnTo>
                <a:lnTo>
                  <a:pt x="4608" y="1870"/>
                </a:lnTo>
                <a:lnTo>
                  <a:pt x="4513" y="1830"/>
                </a:lnTo>
                <a:lnTo>
                  <a:pt x="4497" y="1721"/>
                </a:lnTo>
                <a:lnTo>
                  <a:pt x="4469" y="1613"/>
                </a:lnTo>
                <a:lnTo>
                  <a:pt x="4433" y="1510"/>
                </a:lnTo>
                <a:lnTo>
                  <a:pt x="4389" y="1413"/>
                </a:lnTo>
                <a:lnTo>
                  <a:pt x="4336" y="1319"/>
                </a:lnTo>
                <a:lnTo>
                  <a:pt x="4274" y="1232"/>
                </a:lnTo>
                <a:lnTo>
                  <a:pt x="4204" y="1150"/>
                </a:lnTo>
                <a:lnTo>
                  <a:pt x="4129" y="1075"/>
                </a:lnTo>
                <a:lnTo>
                  <a:pt x="4047" y="1007"/>
                </a:lnTo>
                <a:lnTo>
                  <a:pt x="3958" y="946"/>
                </a:lnTo>
                <a:lnTo>
                  <a:pt x="3965" y="842"/>
                </a:lnTo>
                <a:lnTo>
                  <a:pt x="3983" y="743"/>
                </a:lnTo>
                <a:lnTo>
                  <a:pt x="4011" y="646"/>
                </a:lnTo>
                <a:lnTo>
                  <a:pt x="4049" y="554"/>
                </a:lnTo>
                <a:lnTo>
                  <a:pt x="4095" y="469"/>
                </a:lnTo>
                <a:lnTo>
                  <a:pt x="4149" y="387"/>
                </a:lnTo>
                <a:lnTo>
                  <a:pt x="4210" y="312"/>
                </a:lnTo>
                <a:lnTo>
                  <a:pt x="4280" y="244"/>
                </a:lnTo>
                <a:lnTo>
                  <a:pt x="4355" y="183"/>
                </a:lnTo>
                <a:lnTo>
                  <a:pt x="4439" y="129"/>
                </a:lnTo>
                <a:lnTo>
                  <a:pt x="4527" y="83"/>
                </a:lnTo>
                <a:lnTo>
                  <a:pt x="4618" y="48"/>
                </a:lnTo>
                <a:lnTo>
                  <a:pt x="4716" y="22"/>
                </a:lnTo>
                <a:lnTo>
                  <a:pt x="4815" y="6"/>
                </a:lnTo>
                <a:lnTo>
                  <a:pt x="4921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0" name="Freeform 36"/>
          <p:cNvSpPr>
            <a:spLocks noEditPoints="1"/>
          </p:cNvSpPr>
          <p:nvPr/>
        </p:nvSpPr>
        <p:spPr bwMode="auto">
          <a:xfrm>
            <a:off x="5893307" y="6356678"/>
            <a:ext cx="317147" cy="266481"/>
          </a:xfrm>
          <a:custGeom>
            <a:avLst/>
            <a:gdLst>
              <a:gd name="T0" fmla="*/ 4188 w 6560"/>
              <a:gd name="T1" fmla="*/ 3064 h 5512"/>
              <a:gd name="T2" fmla="*/ 4718 w 6560"/>
              <a:gd name="T3" fmla="*/ 3465 h 5512"/>
              <a:gd name="T4" fmla="*/ 4962 w 6560"/>
              <a:gd name="T5" fmla="*/ 4091 h 5512"/>
              <a:gd name="T6" fmla="*/ 4865 w 6560"/>
              <a:gd name="T7" fmla="*/ 5254 h 5512"/>
              <a:gd name="T8" fmla="*/ 4537 w 6560"/>
              <a:gd name="T9" fmla="*/ 5371 h 5512"/>
              <a:gd name="T10" fmla="*/ 3878 w 6560"/>
              <a:gd name="T11" fmla="*/ 5492 h 5512"/>
              <a:gd name="T12" fmla="*/ 2991 w 6560"/>
              <a:gd name="T13" fmla="*/ 5492 h 5512"/>
              <a:gd name="T14" fmla="*/ 1952 w 6560"/>
              <a:gd name="T15" fmla="*/ 5299 h 5512"/>
              <a:gd name="T16" fmla="*/ 1711 w 6560"/>
              <a:gd name="T17" fmla="*/ 3976 h 5512"/>
              <a:gd name="T18" fmla="*/ 2012 w 6560"/>
              <a:gd name="T19" fmla="*/ 3380 h 5512"/>
              <a:gd name="T20" fmla="*/ 2575 w 6560"/>
              <a:gd name="T21" fmla="*/ 3028 h 5512"/>
              <a:gd name="T22" fmla="*/ 5454 w 6560"/>
              <a:gd name="T23" fmla="*/ 1993 h 5512"/>
              <a:gd name="T24" fmla="*/ 6110 w 6560"/>
              <a:gd name="T25" fmla="*/ 2269 h 5512"/>
              <a:gd name="T26" fmla="*/ 6504 w 6560"/>
              <a:gd name="T27" fmla="*/ 2851 h 5512"/>
              <a:gd name="T28" fmla="*/ 6488 w 6560"/>
              <a:gd name="T29" fmla="*/ 4246 h 5512"/>
              <a:gd name="T30" fmla="*/ 6277 w 6560"/>
              <a:gd name="T31" fmla="*/ 4332 h 5512"/>
              <a:gd name="T32" fmla="*/ 5732 w 6560"/>
              <a:gd name="T33" fmla="*/ 4465 h 5512"/>
              <a:gd name="T34" fmla="*/ 5191 w 6560"/>
              <a:gd name="T35" fmla="*/ 4079 h 5512"/>
              <a:gd name="T36" fmla="*/ 4936 w 6560"/>
              <a:gd name="T37" fmla="*/ 3380 h 5512"/>
              <a:gd name="T38" fmla="*/ 4383 w 6560"/>
              <a:gd name="T39" fmla="*/ 2903 h 5512"/>
              <a:gd name="T40" fmla="*/ 4413 w 6560"/>
              <a:gd name="T41" fmla="*/ 2442 h 5512"/>
              <a:gd name="T42" fmla="*/ 2047 w 6560"/>
              <a:gd name="T43" fmla="*/ 1987 h 5512"/>
              <a:gd name="T44" fmla="*/ 2242 w 6560"/>
              <a:gd name="T45" fmla="*/ 2444 h 5512"/>
              <a:gd name="T46" fmla="*/ 2272 w 6560"/>
              <a:gd name="T47" fmla="*/ 2903 h 5512"/>
              <a:gd name="T48" fmla="*/ 1719 w 6560"/>
              <a:gd name="T49" fmla="*/ 3380 h 5512"/>
              <a:gd name="T50" fmla="*/ 1464 w 6560"/>
              <a:gd name="T51" fmla="*/ 4079 h 5512"/>
              <a:gd name="T52" fmla="*/ 808 w 6560"/>
              <a:gd name="T53" fmla="*/ 4433 h 5512"/>
              <a:gd name="T54" fmla="*/ 0 w 6560"/>
              <a:gd name="T55" fmla="*/ 4215 h 5512"/>
              <a:gd name="T56" fmla="*/ 133 w 6560"/>
              <a:gd name="T57" fmla="*/ 2663 h 5512"/>
              <a:gd name="T58" fmla="*/ 579 w 6560"/>
              <a:gd name="T59" fmla="*/ 2174 h 5512"/>
              <a:gd name="T60" fmla="*/ 1232 w 6560"/>
              <a:gd name="T61" fmla="*/ 1987 h 5512"/>
              <a:gd name="T62" fmla="*/ 3814 w 6560"/>
              <a:gd name="T63" fmla="*/ 1123 h 5512"/>
              <a:gd name="T64" fmla="*/ 4204 w 6560"/>
              <a:gd name="T65" fmla="*/ 1556 h 5512"/>
              <a:gd name="T66" fmla="*/ 4268 w 6560"/>
              <a:gd name="T67" fmla="*/ 2158 h 5512"/>
              <a:gd name="T68" fmla="*/ 3973 w 6560"/>
              <a:gd name="T69" fmla="*/ 2667 h 5512"/>
              <a:gd name="T70" fmla="*/ 3432 w 6560"/>
              <a:gd name="T71" fmla="*/ 2907 h 5512"/>
              <a:gd name="T72" fmla="*/ 2843 w 6560"/>
              <a:gd name="T73" fmla="*/ 2782 h 5512"/>
              <a:gd name="T74" fmla="*/ 2451 w 6560"/>
              <a:gd name="T75" fmla="*/ 2349 h 5512"/>
              <a:gd name="T76" fmla="*/ 2388 w 6560"/>
              <a:gd name="T77" fmla="*/ 1747 h 5512"/>
              <a:gd name="T78" fmla="*/ 2684 w 6560"/>
              <a:gd name="T79" fmla="*/ 1240 h 5512"/>
              <a:gd name="T80" fmla="*/ 3223 w 6560"/>
              <a:gd name="T81" fmla="*/ 997 h 5512"/>
              <a:gd name="T82" fmla="*/ 2037 w 6560"/>
              <a:gd name="T83" fmla="*/ 85 h 5512"/>
              <a:gd name="T84" fmla="*/ 2471 w 6560"/>
              <a:gd name="T85" fmla="*/ 477 h 5512"/>
              <a:gd name="T86" fmla="*/ 2599 w 6560"/>
              <a:gd name="T87" fmla="*/ 1015 h 5512"/>
              <a:gd name="T88" fmla="*/ 2209 w 6560"/>
              <a:gd name="T89" fmla="*/ 1552 h 5512"/>
              <a:gd name="T90" fmla="*/ 1823 w 6560"/>
              <a:gd name="T91" fmla="*/ 1904 h 5512"/>
              <a:gd name="T92" fmla="*/ 1244 w 6560"/>
              <a:gd name="T93" fmla="*/ 1836 h 5512"/>
              <a:gd name="T94" fmla="*/ 810 w 6560"/>
              <a:gd name="T95" fmla="*/ 1447 h 5512"/>
              <a:gd name="T96" fmla="*/ 684 w 6560"/>
              <a:gd name="T97" fmla="*/ 856 h 5512"/>
              <a:gd name="T98" fmla="*/ 925 w 6560"/>
              <a:gd name="T99" fmla="*/ 318 h 5512"/>
              <a:gd name="T100" fmla="*/ 1435 w 6560"/>
              <a:gd name="T101" fmla="*/ 22 h 5512"/>
              <a:gd name="T102" fmla="*/ 5223 w 6560"/>
              <a:gd name="T103" fmla="*/ 50 h 5512"/>
              <a:gd name="T104" fmla="*/ 5696 w 6560"/>
              <a:gd name="T105" fmla="*/ 393 h 5512"/>
              <a:gd name="T106" fmla="*/ 5882 w 6560"/>
              <a:gd name="T107" fmla="*/ 962 h 5512"/>
              <a:gd name="T108" fmla="*/ 5696 w 6560"/>
              <a:gd name="T109" fmla="*/ 1528 h 5512"/>
              <a:gd name="T110" fmla="*/ 5223 w 6560"/>
              <a:gd name="T111" fmla="*/ 1872 h 5512"/>
              <a:gd name="T112" fmla="*/ 4608 w 6560"/>
              <a:gd name="T113" fmla="*/ 1870 h 5512"/>
              <a:gd name="T114" fmla="*/ 4336 w 6560"/>
              <a:gd name="T115" fmla="*/ 1319 h 5512"/>
              <a:gd name="T116" fmla="*/ 3965 w 6560"/>
              <a:gd name="T117" fmla="*/ 842 h 5512"/>
              <a:gd name="T118" fmla="*/ 4210 w 6560"/>
              <a:gd name="T119" fmla="*/ 312 h 5512"/>
              <a:gd name="T120" fmla="*/ 4716 w 6560"/>
              <a:gd name="T121" fmla="*/ 22 h 5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60" h="5512">
                <a:moveTo>
                  <a:pt x="2921" y="2979"/>
                </a:moveTo>
                <a:lnTo>
                  <a:pt x="3737" y="2979"/>
                </a:lnTo>
                <a:lnTo>
                  <a:pt x="3854" y="2985"/>
                </a:lnTo>
                <a:lnTo>
                  <a:pt x="3969" y="3000"/>
                </a:lnTo>
                <a:lnTo>
                  <a:pt x="4081" y="3028"/>
                </a:lnTo>
                <a:lnTo>
                  <a:pt x="4188" y="3064"/>
                </a:lnTo>
                <a:lnTo>
                  <a:pt x="4292" y="3112"/>
                </a:lnTo>
                <a:lnTo>
                  <a:pt x="4389" y="3167"/>
                </a:lnTo>
                <a:lnTo>
                  <a:pt x="4481" y="3229"/>
                </a:lnTo>
                <a:lnTo>
                  <a:pt x="4566" y="3300"/>
                </a:lnTo>
                <a:lnTo>
                  <a:pt x="4646" y="3380"/>
                </a:lnTo>
                <a:lnTo>
                  <a:pt x="4718" y="3465"/>
                </a:lnTo>
                <a:lnTo>
                  <a:pt x="4779" y="3557"/>
                </a:lnTo>
                <a:lnTo>
                  <a:pt x="4835" y="3654"/>
                </a:lnTo>
                <a:lnTo>
                  <a:pt x="4881" y="3758"/>
                </a:lnTo>
                <a:lnTo>
                  <a:pt x="4919" y="3865"/>
                </a:lnTo>
                <a:lnTo>
                  <a:pt x="4946" y="3976"/>
                </a:lnTo>
                <a:lnTo>
                  <a:pt x="4962" y="4091"/>
                </a:lnTo>
                <a:lnTo>
                  <a:pt x="4968" y="4209"/>
                </a:lnTo>
                <a:lnTo>
                  <a:pt x="4968" y="5206"/>
                </a:lnTo>
                <a:lnTo>
                  <a:pt x="4960" y="5206"/>
                </a:lnTo>
                <a:lnTo>
                  <a:pt x="4897" y="5238"/>
                </a:lnTo>
                <a:lnTo>
                  <a:pt x="4887" y="5244"/>
                </a:lnTo>
                <a:lnTo>
                  <a:pt x="4865" y="5254"/>
                </a:lnTo>
                <a:lnTo>
                  <a:pt x="4835" y="5268"/>
                </a:lnTo>
                <a:lnTo>
                  <a:pt x="4793" y="5284"/>
                </a:lnTo>
                <a:lnTo>
                  <a:pt x="4743" y="5303"/>
                </a:lnTo>
                <a:lnTo>
                  <a:pt x="4684" y="5323"/>
                </a:lnTo>
                <a:lnTo>
                  <a:pt x="4614" y="5347"/>
                </a:lnTo>
                <a:lnTo>
                  <a:pt x="4537" y="5371"/>
                </a:lnTo>
                <a:lnTo>
                  <a:pt x="4447" y="5393"/>
                </a:lnTo>
                <a:lnTo>
                  <a:pt x="4351" y="5417"/>
                </a:lnTo>
                <a:lnTo>
                  <a:pt x="4246" y="5439"/>
                </a:lnTo>
                <a:lnTo>
                  <a:pt x="4131" y="5458"/>
                </a:lnTo>
                <a:lnTo>
                  <a:pt x="4009" y="5476"/>
                </a:lnTo>
                <a:lnTo>
                  <a:pt x="3878" y="5492"/>
                </a:lnTo>
                <a:lnTo>
                  <a:pt x="3739" y="5502"/>
                </a:lnTo>
                <a:lnTo>
                  <a:pt x="3589" y="5510"/>
                </a:lnTo>
                <a:lnTo>
                  <a:pt x="3434" y="5512"/>
                </a:lnTo>
                <a:lnTo>
                  <a:pt x="3293" y="5510"/>
                </a:lnTo>
                <a:lnTo>
                  <a:pt x="3144" y="5504"/>
                </a:lnTo>
                <a:lnTo>
                  <a:pt x="2991" y="5492"/>
                </a:lnTo>
                <a:lnTo>
                  <a:pt x="2831" y="5476"/>
                </a:lnTo>
                <a:lnTo>
                  <a:pt x="2666" y="5454"/>
                </a:lnTo>
                <a:lnTo>
                  <a:pt x="2495" y="5425"/>
                </a:lnTo>
                <a:lnTo>
                  <a:pt x="2320" y="5391"/>
                </a:lnTo>
                <a:lnTo>
                  <a:pt x="2139" y="5349"/>
                </a:lnTo>
                <a:lnTo>
                  <a:pt x="1952" y="5299"/>
                </a:lnTo>
                <a:lnTo>
                  <a:pt x="1759" y="5244"/>
                </a:lnTo>
                <a:lnTo>
                  <a:pt x="1691" y="5222"/>
                </a:lnTo>
                <a:lnTo>
                  <a:pt x="1687" y="5206"/>
                </a:lnTo>
                <a:lnTo>
                  <a:pt x="1687" y="4209"/>
                </a:lnTo>
                <a:lnTo>
                  <a:pt x="1693" y="4091"/>
                </a:lnTo>
                <a:lnTo>
                  <a:pt x="1711" y="3976"/>
                </a:lnTo>
                <a:lnTo>
                  <a:pt x="1737" y="3865"/>
                </a:lnTo>
                <a:lnTo>
                  <a:pt x="1775" y="3758"/>
                </a:lnTo>
                <a:lnTo>
                  <a:pt x="1821" y="3654"/>
                </a:lnTo>
                <a:lnTo>
                  <a:pt x="1876" y="3557"/>
                </a:lnTo>
                <a:lnTo>
                  <a:pt x="1940" y="3465"/>
                </a:lnTo>
                <a:lnTo>
                  <a:pt x="2012" y="3380"/>
                </a:lnTo>
                <a:lnTo>
                  <a:pt x="2089" y="3300"/>
                </a:lnTo>
                <a:lnTo>
                  <a:pt x="2175" y="3229"/>
                </a:lnTo>
                <a:lnTo>
                  <a:pt x="2266" y="3167"/>
                </a:lnTo>
                <a:lnTo>
                  <a:pt x="2364" y="3112"/>
                </a:lnTo>
                <a:lnTo>
                  <a:pt x="2467" y="3064"/>
                </a:lnTo>
                <a:lnTo>
                  <a:pt x="2575" y="3028"/>
                </a:lnTo>
                <a:lnTo>
                  <a:pt x="2686" y="3000"/>
                </a:lnTo>
                <a:lnTo>
                  <a:pt x="2801" y="2985"/>
                </a:lnTo>
                <a:lnTo>
                  <a:pt x="2921" y="2979"/>
                </a:lnTo>
                <a:close/>
                <a:moveTo>
                  <a:pt x="4519" y="1987"/>
                </a:moveTo>
                <a:lnTo>
                  <a:pt x="5328" y="1987"/>
                </a:lnTo>
                <a:lnTo>
                  <a:pt x="5454" y="1993"/>
                </a:lnTo>
                <a:lnTo>
                  <a:pt x="5575" y="2013"/>
                </a:lnTo>
                <a:lnTo>
                  <a:pt x="5695" y="2043"/>
                </a:lnTo>
                <a:lnTo>
                  <a:pt x="5806" y="2084"/>
                </a:lnTo>
                <a:lnTo>
                  <a:pt x="5915" y="2136"/>
                </a:lnTo>
                <a:lnTo>
                  <a:pt x="6017" y="2198"/>
                </a:lnTo>
                <a:lnTo>
                  <a:pt x="6110" y="2269"/>
                </a:lnTo>
                <a:lnTo>
                  <a:pt x="6198" y="2347"/>
                </a:lnTo>
                <a:lnTo>
                  <a:pt x="6277" y="2434"/>
                </a:lnTo>
                <a:lnTo>
                  <a:pt x="6349" y="2530"/>
                </a:lnTo>
                <a:lnTo>
                  <a:pt x="6411" y="2631"/>
                </a:lnTo>
                <a:lnTo>
                  <a:pt x="6463" y="2738"/>
                </a:lnTo>
                <a:lnTo>
                  <a:pt x="6504" y="2851"/>
                </a:lnTo>
                <a:lnTo>
                  <a:pt x="6534" y="2969"/>
                </a:lnTo>
                <a:lnTo>
                  <a:pt x="6554" y="3092"/>
                </a:lnTo>
                <a:lnTo>
                  <a:pt x="6560" y="3217"/>
                </a:lnTo>
                <a:lnTo>
                  <a:pt x="6560" y="4215"/>
                </a:lnTo>
                <a:lnTo>
                  <a:pt x="6552" y="4215"/>
                </a:lnTo>
                <a:lnTo>
                  <a:pt x="6488" y="4246"/>
                </a:lnTo>
                <a:lnTo>
                  <a:pt x="6478" y="4252"/>
                </a:lnTo>
                <a:lnTo>
                  <a:pt x="6457" y="4262"/>
                </a:lnTo>
                <a:lnTo>
                  <a:pt x="6427" y="4274"/>
                </a:lnTo>
                <a:lnTo>
                  <a:pt x="6387" y="4292"/>
                </a:lnTo>
                <a:lnTo>
                  <a:pt x="6337" y="4310"/>
                </a:lnTo>
                <a:lnTo>
                  <a:pt x="6277" y="4332"/>
                </a:lnTo>
                <a:lnTo>
                  <a:pt x="6210" y="4354"/>
                </a:lnTo>
                <a:lnTo>
                  <a:pt x="6132" y="4377"/>
                </a:lnTo>
                <a:lnTo>
                  <a:pt x="6045" y="4401"/>
                </a:lnTo>
                <a:lnTo>
                  <a:pt x="5949" y="4423"/>
                </a:lnTo>
                <a:lnTo>
                  <a:pt x="5846" y="4445"/>
                </a:lnTo>
                <a:lnTo>
                  <a:pt x="5732" y="4465"/>
                </a:lnTo>
                <a:lnTo>
                  <a:pt x="5611" y="4483"/>
                </a:lnTo>
                <a:lnTo>
                  <a:pt x="5482" y="4499"/>
                </a:lnTo>
                <a:lnTo>
                  <a:pt x="5344" y="4511"/>
                </a:lnTo>
                <a:lnTo>
                  <a:pt x="5197" y="4519"/>
                </a:lnTo>
                <a:lnTo>
                  <a:pt x="5197" y="4211"/>
                </a:lnTo>
                <a:lnTo>
                  <a:pt x="5191" y="4079"/>
                </a:lnTo>
                <a:lnTo>
                  <a:pt x="5175" y="3952"/>
                </a:lnTo>
                <a:lnTo>
                  <a:pt x="5147" y="3829"/>
                </a:lnTo>
                <a:lnTo>
                  <a:pt x="5108" y="3710"/>
                </a:lnTo>
                <a:lnTo>
                  <a:pt x="5060" y="3595"/>
                </a:lnTo>
                <a:lnTo>
                  <a:pt x="5004" y="3485"/>
                </a:lnTo>
                <a:lnTo>
                  <a:pt x="4936" y="3380"/>
                </a:lnTo>
                <a:lnTo>
                  <a:pt x="4863" y="3283"/>
                </a:lnTo>
                <a:lnTo>
                  <a:pt x="4781" y="3191"/>
                </a:lnTo>
                <a:lnTo>
                  <a:pt x="4692" y="3108"/>
                </a:lnTo>
                <a:lnTo>
                  <a:pt x="4594" y="3030"/>
                </a:lnTo>
                <a:lnTo>
                  <a:pt x="4493" y="2963"/>
                </a:lnTo>
                <a:lnTo>
                  <a:pt x="4383" y="2903"/>
                </a:lnTo>
                <a:lnTo>
                  <a:pt x="4270" y="2853"/>
                </a:lnTo>
                <a:lnTo>
                  <a:pt x="4152" y="2812"/>
                </a:lnTo>
                <a:lnTo>
                  <a:pt x="4230" y="2730"/>
                </a:lnTo>
                <a:lnTo>
                  <a:pt x="4300" y="2641"/>
                </a:lnTo>
                <a:lnTo>
                  <a:pt x="4361" y="2543"/>
                </a:lnTo>
                <a:lnTo>
                  <a:pt x="4413" y="2442"/>
                </a:lnTo>
                <a:lnTo>
                  <a:pt x="4457" y="2335"/>
                </a:lnTo>
                <a:lnTo>
                  <a:pt x="4489" y="2224"/>
                </a:lnTo>
                <a:lnTo>
                  <a:pt x="4509" y="2106"/>
                </a:lnTo>
                <a:lnTo>
                  <a:pt x="4519" y="1987"/>
                </a:lnTo>
                <a:close/>
                <a:moveTo>
                  <a:pt x="1232" y="1987"/>
                </a:moveTo>
                <a:lnTo>
                  <a:pt x="2047" y="1987"/>
                </a:lnTo>
                <a:lnTo>
                  <a:pt x="2093" y="1989"/>
                </a:lnTo>
                <a:lnTo>
                  <a:pt x="2139" y="1991"/>
                </a:lnTo>
                <a:lnTo>
                  <a:pt x="2149" y="2110"/>
                </a:lnTo>
                <a:lnTo>
                  <a:pt x="2169" y="2225"/>
                </a:lnTo>
                <a:lnTo>
                  <a:pt x="2201" y="2337"/>
                </a:lnTo>
                <a:lnTo>
                  <a:pt x="2242" y="2444"/>
                </a:lnTo>
                <a:lnTo>
                  <a:pt x="2296" y="2545"/>
                </a:lnTo>
                <a:lnTo>
                  <a:pt x="2356" y="2641"/>
                </a:lnTo>
                <a:lnTo>
                  <a:pt x="2425" y="2730"/>
                </a:lnTo>
                <a:lnTo>
                  <a:pt x="2505" y="2812"/>
                </a:lnTo>
                <a:lnTo>
                  <a:pt x="2386" y="2853"/>
                </a:lnTo>
                <a:lnTo>
                  <a:pt x="2272" y="2903"/>
                </a:lnTo>
                <a:lnTo>
                  <a:pt x="2163" y="2963"/>
                </a:lnTo>
                <a:lnTo>
                  <a:pt x="2061" y="3030"/>
                </a:lnTo>
                <a:lnTo>
                  <a:pt x="1964" y="3108"/>
                </a:lnTo>
                <a:lnTo>
                  <a:pt x="1874" y="3191"/>
                </a:lnTo>
                <a:lnTo>
                  <a:pt x="1793" y="3283"/>
                </a:lnTo>
                <a:lnTo>
                  <a:pt x="1719" y="3380"/>
                </a:lnTo>
                <a:lnTo>
                  <a:pt x="1653" y="3485"/>
                </a:lnTo>
                <a:lnTo>
                  <a:pt x="1596" y="3595"/>
                </a:lnTo>
                <a:lnTo>
                  <a:pt x="1548" y="3710"/>
                </a:lnTo>
                <a:lnTo>
                  <a:pt x="1510" y="3829"/>
                </a:lnTo>
                <a:lnTo>
                  <a:pt x="1482" y="3952"/>
                </a:lnTo>
                <a:lnTo>
                  <a:pt x="1464" y="4079"/>
                </a:lnTo>
                <a:lnTo>
                  <a:pt x="1458" y="4211"/>
                </a:lnTo>
                <a:lnTo>
                  <a:pt x="1458" y="4513"/>
                </a:lnTo>
                <a:lnTo>
                  <a:pt x="1305" y="4501"/>
                </a:lnTo>
                <a:lnTo>
                  <a:pt x="1144" y="4485"/>
                </a:lnTo>
                <a:lnTo>
                  <a:pt x="979" y="4461"/>
                </a:lnTo>
                <a:lnTo>
                  <a:pt x="808" y="4433"/>
                </a:lnTo>
                <a:lnTo>
                  <a:pt x="633" y="4399"/>
                </a:lnTo>
                <a:lnTo>
                  <a:pt x="452" y="4358"/>
                </a:lnTo>
                <a:lnTo>
                  <a:pt x="265" y="4308"/>
                </a:lnTo>
                <a:lnTo>
                  <a:pt x="72" y="4250"/>
                </a:lnTo>
                <a:lnTo>
                  <a:pt x="2" y="4230"/>
                </a:lnTo>
                <a:lnTo>
                  <a:pt x="0" y="4215"/>
                </a:lnTo>
                <a:lnTo>
                  <a:pt x="0" y="3217"/>
                </a:lnTo>
                <a:lnTo>
                  <a:pt x="6" y="3098"/>
                </a:lnTo>
                <a:lnTo>
                  <a:pt x="22" y="2985"/>
                </a:lnTo>
                <a:lnTo>
                  <a:pt x="50" y="2871"/>
                </a:lnTo>
                <a:lnTo>
                  <a:pt x="86" y="2764"/>
                </a:lnTo>
                <a:lnTo>
                  <a:pt x="133" y="2663"/>
                </a:lnTo>
                <a:lnTo>
                  <a:pt x="187" y="2565"/>
                </a:lnTo>
                <a:lnTo>
                  <a:pt x="251" y="2474"/>
                </a:lnTo>
                <a:lnTo>
                  <a:pt x="322" y="2388"/>
                </a:lnTo>
                <a:lnTo>
                  <a:pt x="402" y="2309"/>
                </a:lnTo>
                <a:lnTo>
                  <a:pt x="487" y="2237"/>
                </a:lnTo>
                <a:lnTo>
                  <a:pt x="579" y="2174"/>
                </a:lnTo>
                <a:lnTo>
                  <a:pt x="676" y="2120"/>
                </a:lnTo>
                <a:lnTo>
                  <a:pt x="778" y="2072"/>
                </a:lnTo>
                <a:lnTo>
                  <a:pt x="885" y="2037"/>
                </a:lnTo>
                <a:lnTo>
                  <a:pt x="999" y="2009"/>
                </a:lnTo>
                <a:lnTo>
                  <a:pt x="1114" y="1993"/>
                </a:lnTo>
                <a:lnTo>
                  <a:pt x="1232" y="1987"/>
                </a:lnTo>
                <a:close/>
                <a:moveTo>
                  <a:pt x="3329" y="992"/>
                </a:moveTo>
                <a:lnTo>
                  <a:pt x="3432" y="997"/>
                </a:lnTo>
                <a:lnTo>
                  <a:pt x="3534" y="1013"/>
                </a:lnTo>
                <a:lnTo>
                  <a:pt x="3633" y="1041"/>
                </a:lnTo>
                <a:lnTo>
                  <a:pt x="3725" y="1077"/>
                </a:lnTo>
                <a:lnTo>
                  <a:pt x="3814" y="1123"/>
                </a:lnTo>
                <a:lnTo>
                  <a:pt x="3896" y="1176"/>
                </a:lnTo>
                <a:lnTo>
                  <a:pt x="3973" y="1240"/>
                </a:lnTo>
                <a:lnTo>
                  <a:pt x="4043" y="1309"/>
                </a:lnTo>
                <a:lnTo>
                  <a:pt x="4105" y="1385"/>
                </a:lnTo>
                <a:lnTo>
                  <a:pt x="4158" y="1468"/>
                </a:lnTo>
                <a:lnTo>
                  <a:pt x="4204" y="1556"/>
                </a:lnTo>
                <a:lnTo>
                  <a:pt x="4242" y="1649"/>
                </a:lnTo>
                <a:lnTo>
                  <a:pt x="4268" y="1747"/>
                </a:lnTo>
                <a:lnTo>
                  <a:pt x="4284" y="1848"/>
                </a:lnTo>
                <a:lnTo>
                  <a:pt x="4290" y="1953"/>
                </a:lnTo>
                <a:lnTo>
                  <a:pt x="4284" y="2057"/>
                </a:lnTo>
                <a:lnTo>
                  <a:pt x="4268" y="2158"/>
                </a:lnTo>
                <a:lnTo>
                  <a:pt x="4242" y="2255"/>
                </a:lnTo>
                <a:lnTo>
                  <a:pt x="4204" y="2349"/>
                </a:lnTo>
                <a:lnTo>
                  <a:pt x="4158" y="2438"/>
                </a:lnTo>
                <a:lnTo>
                  <a:pt x="4105" y="2520"/>
                </a:lnTo>
                <a:lnTo>
                  <a:pt x="4043" y="2597"/>
                </a:lnTo>
                <a:lnTo>
                  <a:pt x="3973" y="2667"/>
                </a:lnTo>
                <a:lnTo>
                  <a:pt x="3896" y="2728"/>
                </a:lnTo>
                <a:lnTo>
                  <a:pt x="3814" y="2782"/>
                </a:lnTo>
                <a:lnTo>
                  <a:pt x="3725" y="2828"/>
                </a:lnTo>
                <a:lnTo>
                  <a:pt x="3633" y="2865"/>
                </a:lnTo>
                <a:lnTo>
                  <a:pt x="3534" y="2891"/>
                </a:lnTo>
                <a:lnTo>
                  <a:pt x="3432" y="2907"/>
                </a:lnTo>
                <a:lnTo>
                  <a:pt x="3329" y="2913"/>
                </a:lnTo>
                <a:lnTo>
                  <a:pt x="3223" y="2907"/>
                </a:lnTo>
                <a:lnTo>
                  <a:pt x="3122" y="2891"/>
                </a:lnTo>
                <a:lnTo>
                  <a:pt x="3024" y="2865"/>
                </a:lnTo>
                <a:lnTo>
                  <a:pt x="2931" y="2828"/>
                </a:lnTo>
                <a:lnTo>
                  <a:pt x="2843" y="2782"/>
                </a:lnTo>
                <a:lnTo>
                  <a:pt x="2760" y="2728"/>
                </a:lnTo>
                <a:lnTo>
                  <a:pt x="2684" y="2667"/>
                </a:lnTo>
                <a:lnTo>
                  <a:pt x="2614" y="2597"/>
                </a:lnTo>
                <a:lnTo>
                  <a:pt x="2551" y="2520"/>
                </a:lnTo>
                <a:lnTo>
                  <a:pt x="2497" y="2438"/>
                </a:lnTo>
                <a:lnTo>
                  <a:pt x="2451" y="2349"/>
                </a:lnTo>
                <a:lnTo>
                  <a:pt x="2415" y="2257"/>
                </a:lnTo>
                <a:lnTo>
                  <a:pt x="2388" y="2158"/>
                </a:lnTo>
                <a:lnTo>
                  <a:pt x="2372" y="2057"/>
                </a:lnTo>
                <a:lnTo>
                  <a:pt x="2366" y="1953"/>
                </a:lnTo>
                <a:lnTo>
                  <a:pt x="2372" y="1848"/>
                </a:lnTo>
                <a:lnTo>
                  <a:pt x="2388" y="1747"/>
                </a:lnTo>
                <a:lnTo>
                  <a:pt x="2415" y="1649"/>
                </a:lnTo>
                <a:lnTo>
                  <a:pt x="2451" y="1556"/>
                </a:lnTo>
                <a:lnTo>
                  <a:pt x="2497" y="1468"/>
                </a:lnTo>
                <a:lnTo>
                  <a:pt x="2551" y="1385"/>
                </a:lnTo>
                <a:lnTo>
                  <a:pt x="2614" y="1309"/>
                </a:lnTo>
                <a:lnTo>
                  <a:pt x="2684" y="1240"/>
                </a:lnTo>
                <a:lnTo>
                  <a:pt x="2760" y="1176"/>
                </a:lnTo>
                <a:lnTo>
                  <a:pt x="2843" y="1123"/>
                </a:lnTo>
                <a:lnTo>
                  <a:pt x="2931" y="1077"/>
                </a:lnTo>
                <a:lnTo>
                  <a:pt x="3024" y="1041"/>
                </a:lnTo>
                <a:lnTo>
                  <a:pt x="3122" y="1013"/>
                </a:lnTo>
                <a:lnTo>
                  <a:pt x="3223" y="997"/>
                </a:lnTo>
                <a:lnTo>
                  <a:pt x="3329" y="992"/>
                </a:lnTo>
                <a:close/>
                <a:moveTo>
                  <a:pt x="1640" y="0"/>
                </a:moveTo>
                <a:lnTo>
                  <a:pt x="1745" y="6"/>
                </a:lnTo>
                <a:lnTo>
                  <a:pt x="1846" y="22"/>
                </a:lnTo>
                <a:lnTo>
                  <a:pt x="1944" y="50"/>
                </a:lnTo>
                <a:lnTo>
                  <a:pt x="2037" y="85"/>
                </a:lnTo>
                <a:lnTo>
                  <a:pt x="2125" y="131"/>
                </a:lnTo>
                <a:lnTo>
                  <a:pt x="2209" y="185"/>
                </a:lnTo>
                <a:lnTo>
                  <a:pt x="2284" y="248"/>
                </a:lnTo>
                <a:lnTo>
                  <a:pt x="2354" y="318"/>
                </a:lnTo>
                <a:lnTo>
                  <a:pt x="2415" y="393"/>
                </a:lnTo>
                <a:lnTo>
                  <a:pt x="2471" y="477"/>
                </a:lnTo>
                <a:lnTo>
                  <a:pt x="2517" y="564"/>
                </a:lnTo>
                <a:lnTo>
                  <a:pt x="2553" y="658"/>
                </a:lnTo>
                <a:lnTo>
                  <a:pt x="2581" y="755"/>
                </a:lnTo>
                <a:lnTo>
                  <a:pt x="2597" y="856"/>
                </a:lnTo>
                <a:lnTo>
                  <a:pt x="2603" y="962"/>
                </a:lnTo>
                <a:lnTo>
                  <a:pt x="2599" y="1015"/>
                </a:lnTo>
                <a:lnTo>
                  <a:pt x="2515" y="1087"/>
                </a:lnTo>
                <a:lnTo>
                  <a:pt x="2437" y="1166"/>
                </a:lnTo>
                <a:lnTo>
                  <a:pt x="2366" y="1254"/>
                </a:lnTo>
                <a:lnTo>
                  <a:pt x="2304" y="1347"/>
                </a:lnTo>
                <a:lnTo>
                  <a:pt x="2252" y="1447"/>
                </a:lnTo>
                <a:lnTo>
                  <a:pt x="2209" y="1552"/>
                </a:lnTo>
                <a:lnTo>
                  <a:pt x="2175" y="1659"/>
                </a:lnTo>
                <a:lnTo>
                  <a:pt x="2151" y="1772"/>
                </a:lnTo>
                <a:lnTo>
                  <a:pt x="2075" y="1816"/>
                </a:lnTo>
                <a:lnTo>
                  <a:pt x="1996" y="1854"/>
                </a:lnTo>
                <a:lnTo>
                  <a:pt x="1910" y="1882"/>
                </a:lnTo>
                <a:lnTo>
                  <a:pt x="1823" y="1904"/>
                </a:lnTo>
                <a:lnTo>
                  <a:pt x="1733" y="1917"/>
                </a:lnTo>
                <a:lnTo>
                  <a:pt x="1640" y="1921"/>
                </a:lnTo>
                <a:lnTo>
                  <a:pt x="1536" y="1916"/>
                </a:lnTo>
                <a:lnTo>
                  <a:pt x="1435" y="1900"/>
                </a:lnTo>
                <a:lnTo>
                  <a:pt x="1335" y="1872"/>
                </a:lnTo>
                <a:lnTo>
                  <a:pt x="1244" y="1836"/>
                </a:lnTo>
                <a:lnTo>
                  <a:pt x="1154" y="1790"/>
                </a:lnTo>
                <a:lnTo>
                  <a:pt x="1072" y="1737"/>
                </a:lnTo>
                <a:lnTo>
                  <a:pt x="995" y="1673"/>
                </a:lnTo>
                <a:lnTo>
                  <a:pt x="925" y="1606"/>
                </a:lnTo>
                <a:lnTo>
                  <a:pt x="864" y="1528"/>
                </a:lnTo>
                <a:lnTo>
                  <a:pt x="810" y="1447"/>
                </a:lnTo>
                <a:lnTo>
                  <a:pt x="764" y="1357"/>
                </a:lnTo>
                <a:lnTo>
                  <a:pt x="726" y="1264"/>
                </a:lnTo>
                <a:lnTo>
                  <a:pt x="700" y="1166"/>
                </a:lnTo>
                <a:lnTo>
                  <a:pt x="684" y="1065"/>
                </a:lnTo>
                <a:lnTo>
                  <a:pt x="678" y="962"/>
                </a:lnTo>
                <a:lnTo>
                  <a:pt x="684" y="856"/>
                </a:lnTo>
                <a:lnTo>
                  <a:pt x="700" y="755"/>
                </a:lnTo>
                <a:lnTo>
                  <a:pt x="726" y="658"/>
                </a:lnTo>
                <a:lnTo>
                  <a:pt x="764" y="564"/>
                </a:lnTo>
                <a:lnTo>
                  <a:pt x="810" y="477"/>
                </a:lnTo>
                <a:lnTo>
                  <a:pt x="864" y="393"/>
                </a:lnTo>
                <a:lnTo>
                  <a:pt x="925" y="318"/>
                </a:lnTo>
                <a:lnTo>
                  <a:pt x="995" y="248"/>
                </a:lnTo>
                <a:lnTo>
                  <a:pt x="1072" y="185"/>
                </a:lnTo>
                <a:lnTo>
                  <a:pt x="1154" y="131"/>
                </a:lnTo>
                <a:lnTo>
                  <a:pt x="1244" y="85"/>
                </a:lnTo>
                <a:lnTo>
                  <a:pt x="1335" y="50"/>
                </a:lnTo>
                <a:lnTo>
                  <a:pt x="1435" y="22"/>
                </a:lnTo>
                <a:lnTo>
                  <a:pt x="1536" y="6"/>
                </a:lnTo>
                <a:lnTo>
                  <a:pt x="1640" y="0"/>
                </a:lnTo>
                <a:close/>
                <a:moveTo>
                  <a:pt x="4921" y="0"/>
                </a:moveTo>
                <a:lnTo>
                  <a:pt x="5024" y="6"/>
                </a:lnTo>
                <a:lnTo>
                  <a:pt x="5125" y="22"/>
                </a:lnTo>
                <a:lnTo>
                  <a:pt x="5223" y="50"/>
                </a:lnTo>
                <a:lnTo>
                  <a:pt x="5316" y="85"/>
                </a:lnTo>
                <a:lnTo>
                  <a:pt x="5406" y="131"/>
                </a:lnTo>
                <a:lnTo>
                  <a:pt x="5488" y="185"/>
                </a:lnTo>
                <a:lnTo>
                  <a:pt x="5565" y="248"/>
                </a:lnTo>
                <a:lnTo>
                  <a:pt x="5635" y="318"/>
                </a:lnTo>
                <a:lnTo>
                  <a:pt x="5696" y="393"/>
                </a:lnTo>
                <a:lnTo>
                  <a:pt x="5750" y="475"/>
                </a:lnTo>
                <a:lnTo>
                  <a:pt x="5796" y="564"/>
                </a:lnTo>
                <a:lnTo>
                  <a:pt x="5832" y="658"/>
                </a:lnTo>
                <a:lnTo>
                  <a:pt x="5860" y="755"/>
                </a:lnTo>
                <a:lnTo>
                  <a:pt x="5876" y="856"/>
                </a:lnTo>
                <a:lnTo>
                  <a:pt x="5882" y="962"/>
                </a:lnTo>
                <a:lnTo>
                  <a:pt x="5876" y="1065"/>
                </a:lnTo>
                <a:lnTo>
                  <a:pt x="5860" y="1166"/>
                </a:lnTo>
                <a:lnTo>
                  <a:pt x="5832" y="1264"/>
                </a:lnTo>
                <a:lnTo>
                  <a:pt x="5796" y="1357"/>
                </a:lnTo>
                <a:lnTo>
                  <a:pt x="5750" y="1447"/>
                </a:lnTo>
                <a:lnTo>
                  <a:pt x="5696" y="1528"/>
                </a:lnTo>
                <a:lnTo>
                  <a:pt x="5635" y="1604"/>
                </a:lnTo>
                <a:lnTo>
                  <a:pt x="5565" y="1673"/>
                </a:lnTo>
                <a:lnTo>
                  <a:pt x="5488" y="1737"/>
                </a:lnTo>
                <a:lnTo>
                  <a:pt x="5406" y="1790"/>
                </a:lnTo>
                <a:lnTo>
                  <a:pt x="5316" y="1836"/>
                </a:lnTo>
                <a:lnTo>
                  <a:pt x="5223" y="1872"/>
                </a:lnTo>
                <a:lnTo>
                  <a:pt x="5125" y="1900"/>
                </a:lnTo>
                <a:lnTo>
                  <a:pt x="5024" y="1916"/>
                </a:lnTo>
                <a:lnTo>
                  <a:pt x="4921" y="1921"/>
                </a:lnTo>
                <a:lnTo>
                  <a:pt x="4813" y="1916"/>
                </a:lnTo>
                <a:lnTo>
                  <a:pt x="4708" y="1898"/>
                </a:lnTo>
                <a:lnTo>
                  <a:pt x="4608" y="1870"/>
                </a:lnTo>
                <a:lnTo>
                  <a:pt x="4513" y="1830"/>
                </a:lnTo>
                <a:lnTo>
                  <a:pt x="4497" y="1721"/>
                </a:lnTo>
                <a:lnTo>
                  <a:pt x="4469" y="1613"/>
                </a:lnTo>
                <a:lnTo>
                  <a:pt x="4433" y="1510"/>
                </a:lnTo>
                <a:lnTo>
                  <a:pt x="4389" y="1413"/>
                </a:lnTo>
                <a:lnTo>
                  <a:pt x="4336" y="1319"/>
                </a:lnTo>
                <a:lnTo>
                  <a:pt x="4274" y="1232"/>
                </a:lnTo>
                <a:lnTo>
                  <a:pt x="4204" y="1150"/>
                </a:lnTo>
                <a:lnTo>
                  <a:pt x="4129" y="1075"/>
                </a:lnTo>
                <a:lnTo>
                  <a:pt x="4047" y="1007"/>
                </a:lnTo>
                <a:lnTo>
                  <a:pt x="3958" y="946"/>
                </a:lnTo>
                <a:lnTo>
                  <a:pt x="3965" y="842"/>
                </a:lnTo>
                <a:lnTo>
                  <a:pt x="3983" y="743"/>
                </a:lnTo>
                <a:lnTo>
                  <a:pt x="4011" y="646"/>
                </a:lnTo>
                <a:lnTo>
                  <a:pt x="4049" y="554"/>
                </a:lnTo>
                <a:lnTo>
                  <a:pt x="4095" y="469"/>
                </a:lnTo>
                <a:lnTo>
                  <a:pt x="4149" y="387"/>
                </a:lnTo>
                <a:lnTo>
                  <a:pt x="4210" y="312"/>
                </a:lnTo>
                <a:lnTo>
                  <a:pt x="4280" y="244"/>
                </a:lnTo>
                <a:lnTo>
                  <a:pt x="4355" y="183"/>
                </a:lnTo>
                <a:lnTo>
                  <a:pt x="4439" y="129"/>
                </a:lnTo>
                <a:lnTo>
                  <a:pt x="4527" y="83"/>
                </a:lnTo>
                <a:lnTo>
                  <a:pt x="4618" y="48"/>
                </a:lnTo>
                <a:lnTo>
                  <a:pt x="4716" y="22"/>
                </a:lnTo>
                <a:lnTo>
                  <a:pt x="4815" y="6"/>
                </a:lnTo>
                <a:lnTo>
                  <a:pt x="4921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1" name="Freeform 36"/>
          <p:cNvSpPr>
            <a:spLocks noEditPoints="1"/>
          </p:cNvSpPr>
          <p:nvPr/>
        </p:nvSpPr>
        <p:spPr bwMode="auto">
          <a:xfrm>
            <a:off x="6249654" y="6356678"/>
            <a:ext cx="317147" cy="266481"/>
          </a:xfrm>
          <a:custGeom>
            <a:avLst/>
            <a:gdLst>
              <a:gd name="T0" fmla="*/ 4188 w 6560"/>
              <a:gd name="T1" fmla="*/ 3064 h 5512"/>
              <a:gd name="T2" fmla="*/ 4718 w 6560"/>
              <a:gd name="T3" fmla="*/ 3465 h 5512"/>
              <a:gd name="T4" fmla="*/ 4962 w 6560"/>
              <a:gd name="T5" fmla="*/ 4091 h 5512"/>
              <a:gd name="T6" fmla="*/ 4865 w 6560"/>
              <a:gd name="T7" fmla="*/ 5254 h 5512"/>
              <a:gd name="T8" fmla="*/ 4537 w 6560"/>
              <a:gd name="T9" fmla="*/ 5371 h 5512"/>
              <a:gd name="T10" fmla="*/ 3878 w 6560"/>
              <a:gd name="T11" fmla="*/ 5492 h 5512"/>
              <a:gd name="T12" fmla="*/ 2991 w 6560"/>
              <a:gd name="T13" fmla="*/ 5492 h 5512"/>
              <a:gd name="T14" fmla="*/ 1952 w 6560"/>
              <a:gd name="T15" fmla="*/ 5299 h 5512"/>
              <a:gd name="T16" fmla="*/ 1711 w 6560"/>
              <a:gd name="T17" fmla="*/ 3976 h 5512"/>
              <a:gd name="T18" fmla="*/ 2012 w 6560"/>
              <a:gd name="T19" fmla="*/ 3380 h 5512"/>
              <a:gd name="T20" fmla="*/ 2575 w 6560"/>
              <a:gd name="T21" fmla="*/ 3028 h 5512"/>
              <a:gd name="T22" fmla="*/ 5454 w 6560"/>
              <a:gd name="T23" fmla="*/ 1993 h 5512"/>
              <a:gd name="T24" fmla="*/ 6110 w 6560"/>
              <a:gd name="T25" fmla="*/ 2269 h 5512"/>
              <a:gd name="T26" fmla="*/ 6504 w 6560"/>
              <a:gd name="T27" fmla="*/ 2851 h 5512"/>
              <a:gd name="T28" fmla="*/ 6488 w 6560"/>
              <a:gd name="T29" fmla="*/ 4246 h 5512"/>
              <a:gd name="T30" fmla="*/ 6277 w 6560"/>
              <a:gd name="T31" fmla="*/ 4332 h 5512"/>
              <a:gd name="T32" fmla="*/ 5732 w 6560"/>
              <a:gd name="T33" fmla="*/ 4465 h 5512"/>
              <a:gd name="T34" fmla="*/ 5191 w 6560"/>
              <a:gd name="T35" fmla="*/ 4079 h 5512"/>
              <a:gd name="T36" fmla="*/ 4936 w 6560"/>
              <a:gd name="T37" fmla="*/ 3380 h 5512"/>
              <a:gd name="T38" fmla="*/ 4383 w 6560"/>
              <a:gd name="T39" fmla="*/ 2903 h 5512"/>
              <a:gd name="T40" fmla="*/ 4413 w 6560"/>
              <a:gd name="T41" fmla="*/ 2442 h 5512"/>
              <a:gd name="T42" fmla="*/ 2047 w 6560"/>
              <a:gd name="T43" fmla="*/ 1987 h 5512"/>
              <a:gd name="T44" fmla="*/ 2242 w 6560"/>
              <a:gd name="T45" fmla="*/ 2444 h 5512"/>
              <a:gd name="T46" fmla="*/ 2272 w 6560"/>
              <a:gd name="T47" fmla="*/ 2903 h 5512"/>
              <a:gd name="T48" fmla="*/ 1719 w 6560"/>
              <a:gd name="T49" fmla="*/ 3380 h 5512"/>
              <a:gd name="T50" fmla="*/ 1464 w 6560"/>
              <a:gd name="T51" fmla="*/ 4079 h 5512"/>
              <a:gd name="T52" fmla="*/ 808 w 6560"/>
              <a:gd name="T53" fmla="*/ 4433 h 5512"/>
              <a:gd name="T54" fmla="*/ 0 w 6560"/>
              <a:gd name="T55" fmla="*/ 4215 h 5512"/>
              <a:gd name="T56" fmla="*/ 133 w 6560"/>
              <a:gd name="T57" fmla="*/ 2663 h 5512"/>
              <a:gd name="T58" fmla="*/ 579 w 6560"/>
              <a:gd name="T59" fmla="*/ 2174 h 5512"/>
              <a:gd name="T60" fmla="*/ 1232 w 6560"/>
              <a:gd name="T61" fmla="*/ 1987 h 5512"/>
              <a:gd name="T62" fmla="*/ 3814 w 6560"/>
              <a:gd name="T63" fmla="*/ 1123 h 5512"/>
              <a:gd name="T64" fmla="*/ 4204 w 6560"/>
              <a:gd name="T65" fmla="*/ 1556 h 5512"/>
              <a:gd name="T66" fmla="*/ 4268 w 6560"/>
              <a:gd name="T67" fmla="*/ 2158 h 5512"/>
              <a:gd name="T68" fmla="*/ 3973 w 6560"/>
              <a:gd name="T69" fmla="*/ 2667 h 5512"/>
              <a:gd name="T70" fmla="*/ 3432 w 6560"/>
              <a:gd name="T71" fmla="*/ 2907 h 5512"/>
              <a:gd name="T72" fmla="*/ 2843 w 6560"/>
              <a:gd name="T73" fmla="*/ 2782 h 5512"/>
              <a:gd name="T74" fmla="*/ 2451 w 6560"/>
              <a:gd name="T75" fmla="*/ 2349 h 5512"/>
              <a:gd name="T76" fmla="*/ 2388 w 6560"/>
              <a:gd name="T77" fmla="*/ 1747 h 5512"/>
              <a:gd name="T78" fmla="*/ 2684 w 6560"/>
              <a:gd name="T79" fmla="*/ 1240 h 5512"/>
              <a:gd name="T80" fmla="*/ 3223 w 6560"/>
              <a:gd name="T81" fmla="*/ 997 h 5512"/>
              <a:gd name="T82" fmla="*/ 2037 w 6560"/>
              <a:gd name="T83" fmla="*/ 85 h 5512"/>
              <a:gd name="T84" fmla="*/ 2471 w 6560"/>
              <a:gd name="T85" fmla="*/ 477 h 5512"/>
              <a:gd name="T86" fmla="*/ 2599 w 6560"/>
              <a:gd name="T87" fmla="*/ 1015 h 5512"/>
              <a:gd name="T88" fmla="*/ 2209 w 6560"/>
              <a:gd name="T89" fmla="*/ 1552 h 5512"/>
              <a:gd name="T90" fmla="*/ 1823 w 6560"/>
              <a:gd name="T91" fmla="*/ 1904 h 5512"/>
              <a:gd name="T92" fmla="*/ 1244 w 6560"/>
              <a:gd name="T93" fmla="*/ 1836 h 5512"/>
              <a:gd name="T94" fmla="*/ 810 w 6560"/>
              <a:gd name="T95" fmla="*/ 1447 h 5512"/>
              <a:gd name="T96" fmla="*/ 684 w 6560"/>
              <a:gd name="T97" fmla="*/ 856 h 5512"/>
              <a:gd name="T98" fmla="*/ 925 w 6560"/>
              <a:gd name="T99" fmla="*/ 318 h 5512"/>
              <a:gd name="T100" fmla="*/ 1435 w 6560"/>
              <a:gd name="T101" fmla="*/ 22 h 5512"/>
              <a:gd name="T102" fmla="*/ 5223 w 6560"/>
              <a:gd name="T103" fmla="*/ 50 h 5512"/>
              <a:gd name="T104" fmla="*/ 5696 w 6560"/>
              <a:gd name="T105" fmla="*/ 393 h 5512"/>
              <a:gd name="T106" fmla="*/ 5882 w 6560"/>
              <a:gd name="T107" fmla="*/ 962 h 5512"/>
              <a:gd name="T108" fmla="*/ 5696 w 6560"/>
              <a:gd name="T109" fmla="*/ 1528 h 5512"/>
              <a:gd name="T110" fmla="*/ 5223 w 6560"/>
              <a:gd name="T111" fmla="*/ 1872 h 5512"/>
              <a:gd name="T112" fmla="*/ 4608 w 6560"/>
              <a:gd name="T113" fmla="*/ 1870 h 5512"/>
              <a:gd name="T114" fmla="*/ 4336 w 6560"/>
              <a:gd name="T115" fmla="*/ 1319 h 5512"/>
              <a:gd name="T116" fmla="*/ 3965 w 6560"/>
              <a:gd name="T117" fmla="*/ 842 h 5512"/>
              <a:gd name="T118" fmla="*/ 4210 w 6560"/>
              <a:gd name="T119" fmla="*/ 312 h 5512"/>
              <a:gd name="T120" fmla="*/ 4716 w 6560"/>
              <a:gd name="T121" fmla="*/ 22 h 5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60" h="5512">
                <a:moveTo>
                  <a:pt x="2921" y="2979"/>
                </a:moveTo>
                <a:lnTo>
                  <a:pt x="3737" y="2979"/>
                </a:lnTo>
                <a:lnTo>
                  <a:pt x="3854" y="2985"/>
                </a:lnTo>
                <a:lnTo>
                  <a:pt x="3969" y="3000"/>
                </a:lnTo>
                <a:lnTo>
                  <a:pt x="4081" y="3028"/>
                </a:lnTo>
                <a:lnTo>
                  <a:pt x="4188" y="3064"/>
                </a:lnTo>
                <a:lnTo>
                  <a:pt x="4292" y="3112"/>
                </a:lnTo>
                <a:lnTo>
                  <a:pt x="4389" y="3167"/>
                </a:lnTo>
                <a:lnTo>
                  <a:pt x="4481" y="3229"/>
                </a:lnTo>
                <a:lnTo>
                  <a:pt x="4566" y="3300"/>
                </a:lnTo>
                <a:lnTo>
                  <a:pt x="4646" y="3380"/>
                </a:lnTo>
                <a:lnTo>
                  <a:pt x="4718" y="3465"/>
                </a:lnTo>
                <a:lnTo>
                  <a:pt x="4779" y="3557"/>
                </a:lnTo>
                <a:lnTo>
                  <a:pt x="4835" y="3654"/>
                </a:lnTo>
                <a:lnTo>
                  <a:pt x="4881" y="3758"/>
                </a:lnTo>
                <a:lnTo>
                  <a:pt x="4919" y="3865"/>
                </a:lnTo>
                <a:lnTo>
                  <a:pt x="4946" y="3976"/>
                </a:lnTo>
                <a:lnTo>
                  <a:pt x="4962" y="4091"/>
                </a:lnTo>
                <a:lnTo>
                  <a:pt x="4968" y="4209"/>
                </a:lnTo>
                <a:lnTo>
                  <a:pt x="4968" y="5206"/>
                </a:lnTo>
                <a:lnTo>
                  <a:pt x="4960" y="5206"/>
                </a:lnTo>
                <a:lnTo>
                  <a:pt x="4897" y="5238"/>
                </a:lnTo>
                <a:lnTo>
                  <a:pt x="4887" y="5244"/>
                </a:lnTo>
                <a:lnTo>
                  <a:pt x="4865" y="5254"/>
                </a:lnTo>
                <a:lnTo>
                  <a:pt x="4835" y="5268"/>
                </a:lnTo>
                <a:lnTo>
                  <a:pt x="4793" y="5284"/>
                </a:lnTo>
                <a:lnTo>
                  <a:pt x="4743" y="5303"/>
                </a:lnTo>
                <a:lnTo>
                  <a:pt x="4684" y="5323"/>
                </a:lnTo>
                <a:lnTo>
                  <a:pt x="4614" y="5347"/>
                </a:lnTo>
                <a:lnTo>
                  <a:pt x="4537" y="5371"/>
                </a:lnTo>
                <a:lnTo>
                  <a:pt x="4447" y="5393"/>
                </a:lnTo>
                <a:lnTo>
                  <a:pt x="4351" y="5417"/>
                </a:lnTo>
                <a:lnTo>
                  <a:pt x="4246" y="5439"/>
                </a:lnTo>
                <a:lnTo>
                  <a:pt x="4131" y="5458"/>
                </a:lnTo>
                <a:lnTo>
                  <a:pt x="4009" y="5476"/>
                </a:lnTo>
                <a:lnTo>
                  <a:pt x="3878" y="5492"/>
                </a:lnTo>
                <a:lnTo>
                  <a:pt x="3739" y="5502"/>
                </a:lnTo>
                <a:lnTo>
                  <a:pt x="3589" y="5510"/>
                </a:lnTo>
                <a:lnTo>
                  <a:pt x="3434" y="5512"/>
                </a:lnTo>
                <a:lnTo>
                  <a:pt x="3293" y="5510"/>
                </a:lnTo>
                <a:lnTo>
                  <a:pt x="3144" y="5504"/>
                </a:lnTo>
                <a:lnTo>
                  <a:pt x="2991" y="5492"/>
                </a:lnTo>
                <a:lnTo>
                  <a:pt x="2831" y="5476"/>
                </a:lnTo>
                <a:lnTo>
                  <a:pt x="2666" y="5454"/>
                </a:lnTo>
                <a:lnTo>
                  <a:pt x="2495" y="5425"/>
                </a:lnTo>
                <a:lnTo>
                  <a:pt x="2320" y="5391"/>
                </a:lnTo>
                <a:lnTo>
                  <a:pt x="2139" y="5349"/>
                </a:lnTo>
                <a:lnTo>
                  <a:pt x="1952" y="5299"/>
                </a:lnTo>
                <a:lnTo>
                  <a:pt x="1759" y="5244"/>
                </a:lnTo>
                <a:lnTo>
                  <a:pt x="1691" y="5222"/>
                </a:lnTo>
                <a:lnTo>
                  <a:pt x="1687" y="5206"/>
                </a:lnTo>
                <a:lnTo>
                  <a:pt x="1687" y="4209"/>
                </a:lnTo>
                <a:lnTo>
                  <a:pt x="1693" y="4091"/>
                </a:lnTo>
                <a:lnTo>
                  <a:pt x="1711" y="3976"/>
                </a:lnTo>
                <a:lnTo>
                  <a:pt x="1737" y="3865"/>
                </a:lnTo>
                <a:lnTo>
                  <a:pt x="1775" y="3758"/>
                </a:lnTo>
                <a:lnTo>
                  <a:pt x="1821" y="3654"/>
                </a:lnTo>
                <a:lnTo>
                  <a:pt x="1876" y="3557"/>
                </a:lnTo>
                <a:lnTo>
                  <a:pt x="1940" y="3465"/>
                </a:lnTo>
                <a:lnTo>
                  <a:pt x="2012" y="3380"/>
                </a:lnTo>
                <a:lnTo>
                  <a:pt x="2089" y="3300"/>
                </a:lnTo>
                <a:lnTo>
                  <a:pt x="2175" y="3229"/>
                </a:lnTo>
                <a:lnTo>
                  <a:pt x="2266" y="3167"/>
                </a:lnTo>
                <a:lnTo>
                  <a:pt x="2364" y="3112"/>
                </a:lnTo>
                <a:lnTo>
                  <a:pt x="2467" y="3064"/>
                </a:lnTo>
                <a:lnTo>
                  <a:pt x="2575" y="3028"/>
                </a:lnTo>
                <a:lnTo>
                  <a:pt x="2686" y="3000"/>
                </a:lnTo>
                <a:lnTo>
                  <a:pt x="2801" y="2985"/>
                </a:lnTo>
                <a:lnTo>
                  <a:pt x="2921" y="2979"/>
                </a:lnTo>
                <a:close/>
                <a:moveTo>
                  <a:pt x="4519" y="1987"/>
                </a:moveTo>
                <a:lnTo>
                  <a:pt x="5328" y="1987"/>
                </a:lnTo>
                <a:lnTo>
                  <a:pt x="5454" y="1993"/>
                </a:lnTo>
                <a:lnTo>
                  <a:pt x="5575" y="2013"/>
                </a:lnTo>
                <a:lnTo>
                  <a:pt x="5695" y="2043"/>
                </a:lnTo>
                <a:lnTo>
                  <a:pt x="5806" y="2084"/>
                </a:lnTo>
                <a:lnTo>
                  <a:pt x="5915" y="2136"/>
                </a:lnTo>
                <a:lnTo>
                  <a:pt x="6017" y="2198"/>
                </a:lnTo>
                <a:lnTo>
                  <a:pt x="6110" y="2269"/>
                </a:lnTo>
                <a:lnTo>
                  <a:pt x="6198" y="2347"/>
                </a:lnTo>
                <a:lnTo>
                  <a:pt x="6277" y="2434"/>
                </a:lnTo>
                <a:lnTo>
                  <a:pt x="6349" y="2530"/>
                </a:lnTo>
                <a:lnTo>
                  <a:pt x="6411" y="2631"/>
                </a:lnTo>
                <a:lnTo>
                  <a:pt x="6463" y="2738"/>
                </a:lnTo>
                <a:lnTo>
                  <a:pt x="6504" y="2851"/>
                </a:lnTo>
                <a:lnTo>
                  <a:pt x="6534" y="2969"/>
                </a:lnTo>
                <a:lnTo>
                  <a:pt x="6554" y="3092"/>
                </a:lnTo>
                <a:lnTo>
                  <a:pt x="6560" y="3217"/>
                </a:lnTo>
                <a:lnTo>
                  <a:pt x="6560" y="4215"/>
                </a:lnTo>
                <a:lnTo>
                  <a:pt x="6552" y="4215"/>
                </a:lnTo>
                <a:lnTo>
                  <a:pt x="6488" y="4246"/>
                </a:lnTo>
                <a:lnTo>
                  <a:pt x="6478" y="4252"/>
                </a:lnTo>
                <a:lnTo>
                  <a:pt x="6457" y="4262"/>
                </a:lnTo>
                <a:lnTo>
                  <a:pt x="6427" y="4274"/>
                </a:lnTo>
                <a:lnTo>
                  <a:pt x="6387" y="4292"/>
                </a:lnTo>
                <a:lnTo>
                  <a:pt x="6337" y="4310"/>
                </a:lnTo>
                <a:lnTo>
                  <a:pt x="6277" y="4332"/>
                </a:lnTo>
                <a:lnTo>
                  <a:pt x="6210" y="4354"/>
                </a:lnTo>
                <a:lnTo>
                  <a:pt x="6132" y="4377"/>
                </a:lnTo>
                <a:lnTo>
                  <a:pt x="6045" y="4401"/>
                </a:lnTo>
                <a:lnTo>
                  <a:pt x="5949" y="4423"/>
                </a:lnTo>
                <a:lnTo>
                  <a:pt x="5846" y="4445"/>
                </a:lnTo>
                <a:lnTo>
                  <a:pt x="5732" y="4465"/>
                </a:lnTo>
                <a:lnTo>
                  <a:pt x="5611" y="4483"/>
                </a:lnTo>
                <a:lnTo>
                  <a:pt x="5482" y="4499"/>
                </a:lnTo>
                <a:lnTo>
                  <a:pt x="5344" y="4511"/>
                </a:lnTo>
                <a:lnTo>
                  <a:pt x="5197" y="4519"/>
                </a:lnTo>
                <a:lnTo>
                  <a:pt x="5197" y="4211"/>
                </a:lnTo>
                <a:lnTo>
                  <a:pt x="5191" y="4079"/>
                </a:lnTo>
                <a:lnTo>
                  <a:pt x="5175" y="3952"/>
                </a:lnTo>
                <a:lnTo>
                  <a:pt x="5147" y="3829"/>
                </a:lnTo>
                <a:lnTo>
                  <a:pt x="5108" y="3710"/>
                </a:lnTo>
                <a:lnTo>
                  <a:pt x="5060" y="3595"/>
                </a:lnTo>
                <a:lnTo>
                  <a:pt x="5004" y="3485"/>
                </a:lnTo>
                <a:lnTo>
                  <a:pt x="4936" y="3380"/>
                </a:lnTo>
                <a:lnTo>
                  <a:pt x="4863" y="3283"/>
                </a:lnTo>
                <a:lnTo>
                  <a:pt x="4781" y="3191"/>
                </a:lnTo>
                <a:lnTo>
                  <a:pt x="4692" y="3108"/>
                </a:lnTo>
                <a:lnTo>
                  <a:pt x="4594" y="3030"/>
                </a:lnTo>
                <a:lnTo>
                  <a:pt x="4493" y="2963"/>
                </a:lnTo>
                <a:lnTo>
                  <a:pt x="4383" y="2903"/>
                </a:lnTo>
                <a:lnTo>
                  <a:pt x="4270" y="2853"/>
                </a:lnTo>
                <a:lnTo>
                  <a:pt x="4152" y="2812"/>
                </a:lnTo>
                <a:lnTo>
                  <a:pt x="4230" y="2730"/>
                </a:lnTo>
                <a:lnTo>
                  <a:pt x="4300" y="2641"/>
                </a:lnTo>
                <a:lnTo>
                  <a:pt x="4361" y="2543"/>
                </a:lnTo>
                <a:lnTo>
                  <a:pt x="4413" y="2442"/>
                </a:lnTo>
                <a:lnTo>
                  <a:pt x="4457" y="2335"/>
                </a:lnTo>
                <a:lnTo>
                  <a:pt x="4489" y="2224"/>
                </a:lnTo>
                <a:lnTo>
                  <a:pt x="4509" y="2106"/>
                </a:lnTo>
                <a:lnTo>
                  <a:pt x="4519" y="1987"/>
                </a:lnTo>
                <a:close/>
                <a:moveTo>
                  <a:pt x="1232" y="1987"/>
                </a:moveTo>
                <a:lnTo>
                  <a:pt x="2047" y="1987"/>
                </a:lnTo>
                <a:lnTo>
                  <a:pt x="2093" y="1989"/>
                </a:lnTo>
                <a:lnTo>
                  <a:pt x="2139" y="1991"/>
                </a:lnTo>
                <a:lnTo>
                  <a:pt x="2149" y="2110"/>
                </a:lnTo>
                <a:lnTo>
                  <a:pt x="2169" y="2225"/>
                </a:lnTo>
                <a:lnTo>
                  <a:pt x="2201" y="2337"/>
                </a:lnTo>
                <a:lnTo>
                  <a:pt x="2242" y="2444"/>
                </a:lnTo>
                <a:lnTo>
                  <a:pt x="2296" y="2545"/>
                </a:lnTo>
                <a:lnTo>
                  <a:pt x="2356" y="2641"/>
                </a:lnTo>
                <a:lnTo>
                  <a:pt x="2425" y="2730"/>
                </a:lnTo>
                <a:lnTo>
                  <a:pt x="2505" y="2812"/>
                </a:lnTo>
                <a:lnTo>
                  <a:pt x="2386" y="2853"/>
                </a:lnTo>
                <a:lnTo>
                  <a:pt x="2272" y="2903"/>
                </a:lnTo>
                <a:lnTo>
                  <a:pt x="2163" y="2963"/>
                </a:lnTo>
                <a:lnTo>
                  <a:pt x="2061" y="3030"/>
                </a:lnTo>
                <a:lnTo>
                  <a:pt x="1964" y="3108"/>
                </a:lnTo>
                <a:lnTo>
                  <a:pt x="1874" y="3191"/>
                </a:lnTo>
                <a:lnTo>
                  <a:pt x="1793" y="3283"/>
                </a:lnTo>
                <a:lnTo>
                  <a:pt x="1719" y="3380"/>
                </a:lnTo>
                <a:lnTo>
                  <a:pt x="1653" y="3485"/>
                </a:lnTo>
                <a:lnTo>
                  <a:pt x="1596" y="3595"/>
                </a:lnTo>
                <a:lnTo>
                  <a:pt x="1548" y="3710"/>
                </a:lnTo>
                <a:lnTo>
                  <a:pt x="1510" y="3829"/>
                </a:lnTo>
                <a:lnTo>
                  <a:pt x="1482" y="3952"/>
                </a:lnTo>
                <a:lnTo>
                  <a:pt x="1464" y="4079"/>
                </a:lnTo>
                <a:lnTo>
                  <a:pt x="1458" y="4211"/>
                </a:lnTo>
                <a:lnTo>
                  <a:pt x="1458" y="4513"/>
                </a:lnTo>
                <a:lnTo>
                  <a:pt x="1305" y="4501"/>
                </a:lnTo>
                <a:lnTo>
                  <a:pt x="1144" y="4485"/>
                </a:lnTo>
                <a:lnTo>
                  <a:pt x="979" y="4461"/>
                </a:lnTo>
                <a:lnTo>
                  <a:pt x="808" y="4433"/>
                </a:lnTo>
                <a:lnTo>
                  <a:pt x="633" y="4399"/>
                </a:lnTo>
                <a:lnTo>
                  <a:pt x="452" y="4358"/>
                </a:lnTo>
                <a:lnTo>
                  <a:pt x="265" y="4308"/>
                </a:lnTo>
                <a:lnTo>
                  <a:pt x="72" y="4250"/>
                </a:lnTo>
                <a:lnTo>
                  <a:pt x="2" y="4230"/>
                </a:lnTo>
                <a:lnTo>
                  <a:pt x="0" y="4215"/>
                </a:lnTo>
                <a:lnTo>
                  <a:pt x="0" y="3217"/>
                </a:lnTo>
                <a:lnTo>
                  <a:pt x="6" y="3098"/>
                </a:lnTo>
                <a:lnTo>
                  <a:pt x="22" y="2985"/>
                </a:lnTo>
                <a:lnTo>
                  <a:pt x="50" y="2871"/>
                </a:lnTo>
                <a:lnTo>
                  <a:pt x="86" y="2764"/>
                </a:lnTo>
                <a:lnTo>
                  <a:pt x="133" y="2663"/>
                </a:lnTo>
                <a:lnTo>
                  <a:pt x="187" y="2565"/>
                </a:lnTo>
                <a:lnTo>
                  <a:pt x="251" y="2474"/>
                </a:lnTo>
                <a:lnTo>
                  <a:pt x="322" y="2388"/>
                </a:lnTo>
                <a:lnTo>
                  <a:pt x="402" y="2309"/>
                </a:lnTo>
                <a:lnTo>
                  <a:pt x="487" y="2237"/>
                </a:lnTo>
                <a:lnTo>
                  <a:pt x="579" y="2174"/>
                </a:lnTo>
                <a:lnTo>
                  <a:pt x="676" y="2120"/>
                </a:lnTo>
                <a:lnTo>
                  <a:pt x="778" y="2072"/>
                </a:lnTo>
                <a:lnTo>
                  <a:pt x="885" y="2037"/>
                </a:lnTo>
                <a:lnTo>
                  <a:pt x="999" y="2009"/>
                </a:lnTo>
                <a:lnTo>
                  <a:pt x="1114" y="1993"/>
                </a:lnTo>
                <a:lnTo>
                  <a:pt x="1232" y="1987"/>
                </a:lnTo>
                <a:close/>
                <a:moveTo>
                  <a:pt x="3329" y="992"/>
                </a:moveTo>
                <a:lnTo>
                  <a:pt x="3432" y="997"/>
                </a:lnTo>
                <a:lnTo>
                  <a:pt x="3534" y="1013"/>
                </a:lnTo>
                <a:lnTo>
                  <a:pt x="3633" y="1041"/>
                </a:lnTo>
                <a:lnTo>
                  <a:pt x="3725" y="1077"/>
                </a:lnTo>
                <a:lnTo>
                  <a:pt x="3814" y="1123"/>
                </a:lnTo>
                <a:lnTo>
                  <a:pt x="3896" y="1176"/>
                </a:lnTo>
                <a:lnTo>
                  <a:pt x="3973" y="1240"/>
                </a:lnTo>
                <a:lnTo>
                  <a:pt x="4043" y="1309"/>
                </a:lnTo>
                <a:lnTo>
                  <a:pt x="4105" y="1385"/>
                </a:lnTo>
                <a:lnTo>
                  <a:pt x="4158" y="1468"/>
                </a:lnTo>
                <a:lnTo>
                  <a:pt x="4204" y="1556"/>
                </a:lnTo>
                <a:lnTo>
                  <a:pt x="4242" y="1649"/>
                </a:lnTo>
                <a:lnTo>
                  <a:pt x="4268" y="1747"/>
                </a:lnTo>
                <a:lnTo>
                  <a:pt x="4284" y="1848"/>
                </a:lnTo>
                <a:lnTo>
                  <a:pt x="4290" y="1953"/>
                </a:lnTo>
                <a:lnTo>
                  <a:pt x="4284" y="2057"/>
                </a:lnTo>
                <a:lnTo>
                  <a:pt x="4268" y="2158"/>
                </a:lnTo>
                <a:lnTo>
                  <a:pt x="4242" y="2255"/>
                </a:lnTo>
                <a:lnTo>
                  <a:pt x="4204" y="2349"/>
                </a:lnTo>
                <a:lnTo>
                  <a:pt x="4158" y="2438"/>
                </a:lnTo>
                <a:lnTo>
                  <a:pt x="4105" y="2520"/>
                </a:lnTo>
                <a:lnTo>
                  <a:pt x="4043" y="2597"/>
                </a:lnTo>
                <a:lnTo>
                  <a:pt x="3973" y="2667"/>
                </a:lnTo>
                <a:lnTo>
                  <a:pt x="3896" y="2728"/>
                </a:lnTo>
                <a:lnTo>
                  <a:pt x="3814" y="2782"/>
                </a:lnTo>
                <a:lnTo>
                  <a:pt x="3725" y="2828"/>
                </a:lnTo>
                <a:lnTo>
                  <a:pt x="3633" y="2865"/>
                </a:lnTo>
                <a:lnTo>
                  <a:pt x="3534" y="2891"/>
                </a:lnTo>
                <a:lnTo>
                  <a:pt x="3432" y="2907"/>
                </a:lnTo>
                <a:lnTo>
                  <a:pt x="3329" y="2913"/>
                </a:lnTo>
                <a:lnTo>
                  <a:pt x="3223" y="2907"/>
                </a:lnTo>
                <a:lnTo>
                  <a:pt x="3122" y="2891"/>
                </a:lnTo>
                <a:lnTo>
                  <a:pt x="3024" y="2865"/>
                </a:lnTo>
                <a:lnTo>
                  <a:pt x="2931" y="2828"/>
                </a:lnTo>
                <a:lnTo>
                  <a:pt x="2843" y="2782"/>
                </a:lnTo>
                <a:lnTo>
                  <a:pt x="2760" y="2728"/>
                </a:lnTo>
                <a:lnTo>
                  <a:pt x="2684" y="2667"/>
                </a:lnTo>
                <a:lnTo>
                  <a:pt x="2614" y="2597"/>
                </a:lnTo>
                <a:lnTo>
                  <a:pt x="2551" y="2520"/>
                </a:lnTo>
                <a:lnTo>
                  <a:pt x="2497" y="2438"/>
                </a:lnTo>
                <a:lnTo>
                  <a:pt x="2451" y="2349"/>
                </a:lnTo>
                <a:lnTo>
                  <a:pt x="2415" y="2257"/>
                </a:lnTo>
                <a:lnTo>
                  <a:pt x="2388" y="2158"/>
                </a:lnTo>
                <a:lnTo>
                  <a:pt x="2372" y="2057"/>
                </a:lnTo>
                <a:lnTo>
                  <a:pt x="2366" y="1953"/>
                </a:lnTo>
                <a:lnTo>
                  <a:pt x="2372" y="1848"/>
                </a:lnTo>
                <a:lnTo>
                  <a:pt x="2388" y="1747"/>
                </a:lnTo>
                <a:lnTo>
                  <a:pt x="2415" y="1649"/>
                </a:lnTo>
                <a:lnTo>
                  <a:pt x="2451" y="1556"/>
                </a:lnTo>
                <a:lnTo>
                  <a:pt x="2497" y="1468"/>
                </a:lnTo>
                <a:lnTo>
                  <a:pt x="2551" y="1385"/>
                </a:lnTo>
                <a:lnTo>
                  <a:pt x="2614" y="1309"/>
                </a:lnTo>
                <a:lnTo>
                  <a:pt x="2684" y="1240"/>
                </a:lnTo>
                <a:lnTo>
                  <a:pt x="2760" y="1176"/>
                </a:lnTo>
                <a:lnTo>
                  <a:pt x="2843" y="1123"/>
                </a:lnTo>
                <a:lnTo>
                  <a:pt x="2931" y="1077"/>
                </a:lnTo>
                <a:lnTo>
                  <a:pt x="3024" y="1041"/>
                </a:lnTo>
                <a:lnTo>
                  <a:pt x="3122" y="1013"/>
                </a:lnTo>
                <a:lnTo>
                  <a:pt x="3223" y="997"/>
                </a:lnTo>
                <a:lnTo>
                  <a:pt x="3329" y="992"/>
                </a:lnTo>
                <a:close/>
                <a:moveTo>
                  <a:pt x="1640" y="0"/>
                </a:moveTo>
                <a:lnTo>
                  <a:pt x="1745" y="6"/>
                </a:lnTo>
                <a:lnTo>
                  <a:pt x="1846" y="22"/>
                </a:lnTo>
                <a:lnTo>
                  <a:pt x="1944" y="50"/>
                </a:lnTo>
                <a:lnTo>
                  <a:pt x="2037" y="85"/>
                </a:lnTo>
                <a:lnTo>
                  <a:pt x="2125" y="131"/>
                </a:lnTo>
                <a:lnTo>
                  <a:pt x="2209" y="185"/>
                </a:lnTo>
                <a:lnTo>
                  <a:pt x="2284" y="248"/>
                </a:lnTo>
                <a:lnTo>
                  <a:pt x="2354" y="318"/>
                </a:lnTo>
                <a:lnTo>
                  <a:pt x="2415" y="393"/>
                </a:lnTo>
                <a:lnTo>
                  <a:pt x="2471" y="477"/>
                </a:lnTo>
                <a:lnTo>
                  <a:pt x="2517" y="564"/>
                </a:lnTo>
                <a:lnTo>
                  <a:pt x="2553" y="658"/>
                </a:lnTo>
                <a:lnTo>
                  <a:pt x="2581" y="755"/>
                </a:lnTo>
                <a:lnTo>
                  <a:pt x="2597" y="856"/>
                </a:lnTo>
                <a:lnTo>
                  <a:pt x="2603" y="962"/>
                </a:lnTo>
                <a:lnTo>
                  <a:pt x="2599" y="1015"/>
                </a:lnTo>
                <a:lnTo>
                  <a:pt x="2515" y="1087"/>
                </a:lnTo>
                <a:lnTo>
                  <a:pt x="2437" y="1166"/>
                </a:lnTo>
                <a:lnTo>
                  <a:pt x="2366" y="1254"/>
                </a:lnTo>
                <a:lnTo>
                  <a:pt x="2304" y="1347"/>
                </a:lnTo>
                <a:lnTo>
                  <a:pt x="2252" y="1447"/>
                </a:lnTo>
                <a:lnTo>
                  <a:pt x="2209" y="1552"/>
                </a:lnTo>
                <a:lnTo>
                  <a:pt x="2175" y="1659"/>
                </a:lnTo>
                <a:lnTo>
                  <a:pt x="2151" y="1772"/>
                </a:lnTo>
                <a:lnTo>
                  <a:pt x="2075" y="1816"/>
                </a:lnTo>
                <a:lnTo>
                  <a:pt x="1996" y="1854"/>
                </a:lnTo>
                <a:lnTo>
                  <a:pt x="1910" y="1882"/>
                </a:lnTo>
                <a:lnTo>
                  <a:pt x="1823" y="1904"/>
                </a:lnTo>
                <a:lnTo>
                  <a:pt x="1733" y="1917"/>
                </a:lnTo>
                <a:lnTo>
                  <a:pt x="1640" y="1921"/>
                </a:lnTo>
                <a:lnTo>
                  <a:pt x="1536" y="1916"/>
                </a:lnTo>
                <a:lnTo>
                  <a:pt x="1435" y="1900"/>
                </a:lnTo>
                <a:lnTo>
                  <a:pt x="1335" y="1872"/>
                </a:lnTo>
                <a:lnTo>
                  <a:pt x="1244" y="1836"/>
                </a:lnTo>
                <a:lnTo>
                  <a:pt x="1154" y="1790"/>
                </a:lnTo>
                <a:lnTo>
                  <a:pt x="1072" y="1737"/>
                </a:lnTo>
                <a:lnTo>
                  <a:pt x="995" y="1673"/>
                </a:lnTo>
                <a:lnTo>
                  <a:pt x="925" y="1606"/>
                </a:lnTo>
                <a:lnTo>
                  <a:pt x="864" y="1528"/>
                </a:lnTo>
                <a:lnTo>
                  <a:pt x="810" y="1447"/>
                </a:lnTo>
                <a:lnTo>
                  <a:pt x="764" y="1357"/>
                </a:lnTo>
                <a:lnTo>
                  <a:pt x="726" y="1264"/>
                </a:lnTo>
                <a:lnTo>
                  <a:pt x="700" y="1166"/>
                </a:lnTo>
                <a:lnTo>
                  <a:pt x="684" y="1065"/>
                </a:lnTo>
                <a:lnTo>
                  <a:pt x="678" y="962"/>
                </a:lnTo>
                <a:lnTo>
                  <a:pt x="684" y="856"/>
                </a:lnTo>
                <a:lnTo>
                  <a:pt x="700" y="755"/>
                </a:lnTo>
                <a:lnTo>
                  <a:pt x="726" y="658"/>
                </a:lnTo>
                <a:lnTo>
                  <a:pt x="764" y="564"/>
                </a:lnTo>
                <a:lnTo>
                  <a:pt x="810" y="477"/>
                </a:lnTo>
                <a:lnTo>
                  <a:pt x="864" y="393"/>
                </a:lnTo>
                <a:lnTo>
                  <a:pt x="925" y="318"/>
                </a:lnTo>
                <a:lnTo>
                  <a:pt x="995" y="248"/>
                </a:lnTo>
                <a:lnTo>
                  <a:pt x="1072" y="185"/>
                </a:lnTo>
                <a:lnTo>
                  <a:pt x="1154" y="131"/>
                </a:lnTo>
                <a:lnTo>
                  <a:pt x="1244" y="85"/>
                </a:lnTo>
                <a:lnTo>
                  <a:pt x="1335" y="50"/>
                </a:lnTo>
                <a:lnTo>
                  <a:pt x="1435" y="22"/>
                </a:lnTo>
                <a:lnTo>
                  <a:pt x="1536" y="6"/>
                </a:lnTo>
                <a:lnTo>
                  <a:pt x="1640" y="0"/>
                </a:lnTo>
                <a:close/>
                <a:moveTo>
                  <a:pt x="4921" y="0"/>
                </a:moveTo>
                <a:lnTo>
                  <a:pt x="5024" y="6"/>
                </a:lnTo>
                <a:lnTo>
                  <a:pt x="5125" y="22"/>
                </a:lnTo>
                <a:lnTo>
                  <a:pt x="5223" y="50"/>
                </a:lnTo>
                <a:lnTo>
                  <a:pt x="5316" y="85"/>
                </a:lnTo>
                <a:lnTo>
                  <a:pt x="5406" y="131"/>
                </a:lnTo>
                <a:lnTo>
                  <a:pt x="5488" y="185"/>
                </a:lnTo>
                <a:lnTo>
                  <a:pt x="5565" y="248"/>
                </a:lnTo>
                <a:lnTo>
                  <a:pt x="5635" y="318"/>
                </a:lnTo>
                <a:lnTo>
                  <a:pt x="5696" y="393"/>
                </a:lnTo>
                <a:lnTo>
                  <a:pt x="5750" y="475"/>
                </a:lnTo>
                <a:lnTo>
                  <a:pt x="5796" y="564"/>
                </a:lnTo>
                <a:lnTo>
                  <a:pt x="5832" y="658"/>
                </a:lnTo>
                <a:lnTo>
                  <a:pt x="5860" y="755"/>
                </a:lnTo>
                <a:lnTo>
                  <a:pt x="5876" y="856"/>
                </a:lnTo>
                <a:lnTo>
                  <a:pt x="5882" y="962"/>
                </a:lnTo>
                <a:lnTo>
                  <a:pt x="5876" y="1065"/>
                </a:lnTo>
                <a:lnTo>
                  <a:pt x="5860" y="1166"/>
                </a:lnTo>
                <a:lnTo>
                  <a:pt x="5832" y="1264"/>
                </a:lnTo>
                <a:lnTo>
                  <a:pt x="5796" y="1357"/>
                </a:lnTo>
                <a:lnTo>
                  <a:pt x="5750" y="1447"/>
                </a:lnTo>
                <a:lnTo>
                  <a:pt x="5696" y="1528"/>
                </a:lnTo>
                <a:lnTo>
                  <a:pt x="5635" y="1604"/>
                </a:lnTo>
                <a:lnTo>
                  <a:pt x="5565" y="1673"/>
                </a:lnTo>
                <a:lnTo>
                  <a:pt x="5488" y="1737"/>
                </a:lnTo>
                <a:lnTo>
                  <a:pt x="5406" y="1790"/>
                </a:lnTo>
                <a:lnTo>
                  <a:pt x="5316" y="1836"/>
                </a:lnTo>
                <a:lnTo>
                  <a:pt x="5223" y="1872"/>
                </a:lnTo>
                <a:lnTo>
                  <a:pt x="5125" y="1900"/>
                </a:lnTo>
                <a:lnTo>
                  <a:pt x="5024" y="1916"/>
                </a:lnTo>
                <a:lnTo>
                  <a:pt x="4921" y="1921"/>
                </a:lnTo>
                <a:lnTo>
                  <a:pt x="4813" y="1916"/>
                </a:lnTo>
                <a:lnTo>
                  <a:pt x="4708" y="1898"/>
                </a:lnTo>
                <a:lnTo>
                  <a:pt x="4608" y="1870"/>
                </a:lnTo>
                <a:lnTo>
                  <a:pt x="4513" y="1830"/>
                </a:lnTo>
                <a:lnTo>
                  <a:pt x="4497" y="1721"/>
                </a:lnTo>
                <a:lnTo>
                  <a:pt x="4469" y="1613"/>
                </a:lnTo>
                <a:lnTo>
                  <a:pt x="4433" y="1510"/>
                </a:lnTo>
                <a:lnTo>
                  <a:pt x="4389" y="1413"/>
                </a:lnTo>
                <a:lnTo>
                  <a:pt x="4336" y="1319"/>
                </a:lnTo>
                <a:lnTo>
                  <a:pt x="4274" y="1232"/>
                </a:lnTo>
                <a:lnTo>
                  <a:pt x="4204" y="1150"/>
                </a:lnTo>
                <a:lnTo>
                  <a:pt x="4129" y="1075"/>
                </a:lnTo>
                <a:lnTo>
                  <a:pt x="4047" y="1007"/>
                </a:lnTo>
                <a:lnTo>
                  <a:pt x="3958" y="946"/>
                </a:lnTo>
                <a:lnTo>
                  <a:pt x="3965" y="842"/>
                </a:lnTo>
                <a:lnTo>
                  <a:pt x="3983" y="743"/>
                </a:lnTo>
                <a:lnTo>
                  <a:pt x="4011" y="646"/>
                </a:lnTo>
                <a:lnTo>
                  <a:pt x="4049" y="554"/>
                </a:lnTo>
                <a:lnTo>
                  <a:pt x="4095" y="469"/>
                </a:lnTo>
                <a:lnTo>
                  <a:pt x="4149" y="387"/>
                </a:lnTo>
                <a:lnTo>
                  <a:pt x="4210" y="312"/>
                </a:lnTo>
                <a:lnTo>
                  <a:pt x="4280" y="244"/>
                </a:lnTo>
                <a:lnTo>
                  <a:pt x="4355" y="183"/>
                </a:lnTo>
                <a:lnTo>
                  <a:pt x="4439" y="129"/>
                </a:lnTo>
                <a:lnTo>
                  <a:pt x="4527" y="83"/>
                </a:lnTo>
                <a:lnTo>
                  <a:pt x="4618" y="48"/>
                </a:lnTo>
                <a:lnTo>
                  <a:pt x="4716" y="22"/>
                </a:lnTo>
                <a:lnTo>
                  <a:pt x="4815" y="6"/>
                </a:lnTo>
                <a:lnTo>
                  <a:pt x="4921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84" name="Group 83"/>
          <p:cNvGrpSpPr/>
          <p:nvPr/>
        </p:nvGrpSpPr>
        <p:grpSpPr>
          <a:xfrm>
            <a:off x="2896472" y="2619544"/>
            <a:ext cx="1268790" cy="1102044"/>
            <a:chOff x="3215626" y="2768624"/>
            <a:chExt cx="959864" cy="833718"/>
          </a:xfrm>
          <a:solidFill>
            <a:schemeClr val="accent6"/>
          </a:solidFill>
        </p:grpSpPr>
        <p:sp>
          <p:nvSpPr>
            <p:cNvPr id="82" name="Oval 81"/>
            <p:cNvSpPr/>
            <p:nvPr/>
          </p:nvSpPr>
          <p:spPr>
            <a:xfrm>
              <a:off x="3215626" y="2768624"/>
              <a:ext cx="833718" cy="8337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3" name="Right Arrow 82"/>
            <p:cNvSpPr/>
            <p:nvPr/>
          </p:nvSpPr>
          <p:spPr>
            <a:xfrm>
              <a:off x="3766402" y="2992582"/>
              <a:ext cx="409088" cy="385803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3082787" y="3078031"/>
            <a:ext cx="742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Your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Priority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190188" y="2703982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#1</a:t>
            </a:r>
          </a:p>
        </p:txBody>
      </p:sp>
      <p:sp>
        <p:nvSpPr>
          <p:cNvPr id="87" name="Rectangle 86"/>
          <p:cNvSpPr/>
          <p:nvPr/>
        </p:nvSpPr>
        <p:spPr>
          <a:xfrm rot="960110">
            <a:off x="5972831" y="4685035"/>
            <a:ext cx="1187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</a:p>
        </p:txBody>
      </p:sp>
      <p:sp>
        <p:nvSpPr>
          <p:cNvPr id="89" name="Rectangle 88"/>
          <p:cNvSpPr/>
          <p:nvPr/>
        </p:nvSpPr>
        <p:spPr>
          <a:xfrm rot="960110">
            <a:off x="5802496" y="5694884"/>
            <a:ext cx="1187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</a:p>
        </p:txBody>
      </p:sp>
      <p:sp>
        <p:nvSpPr>
          <p:cNvPr id="90" name="Rectangle 89"/>
          <p:cNvSpPr/>
          <p:nvPr/>
        </p:nvSpPr>
        <p:spPr>
          <a:xfrm>
            <a:off x="1026040" y="4451548"/>
            <a:ext cx="2153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91" name="Rectangle 90"/>
          <p:cNvSpPr/>
          <p:nvPr/>
        </p:nvSpPr>
        <p:spPr>
          <a:xfrm>
            <a:off x="9008897" y="4451548"/>
            <a:ext cx="2153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37BA944-B58E-4A68-9676-7A7A6B7BF43E}"/>
              </a:ext>
            </a:extLst>
          </p:cNvPr>
          <p:cNvSpPr txBox="1"/>
          <p:nvPr/>
        </p:nvSpPr>
        <p:spPr>
          <a:xfrm rot="20682543">
            <a:off x="4494751" y="3097198"/>
            <a:ext cx="1523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Your Text Here. This is a sample Text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D3AC091-AE23-426D-BFA5-37AF677598DD}"/>
              </a:ext>
            </a:extLst>
          </p:cNvPr>
          <p:cNvSpPr txBox="1"/>
          <p:nvPr/>
        </p:nvSpPr>
        <p:spPr>
          <a:xfrm rot="20682543">
            <a:off x="4817401" y="4530049"/>
            <a:ext cx="983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Your Text Here. 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43EC29E5-2AC1-4B74-9DD8-BF01A10284E7}"/>
              </a:ext>
            </a:extLst>
          </p:cNvPr>
          <p:cNvSpPr txBox="1"/>
          <p:nvPr/>
        </p:nvSpPr>
        <p:spPr>
          <a:xfrm rot="20682543">
            <a:off x="5089996" y="5577021"/>
            <a:ext cx="85986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5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Your Text Here. 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>
          <a:xfrm>
            <a:off x="2422004" y="0"/>
            <a:ext cx="7416824" cy="6887029"/>
          </a:xfrm>
          <a:custGeom>
            <a:avLst/>
            <a:gdLst>
              <a:gd name="connsiteX0" fmla="*/ 0 w 7416824"/>
              <a:gd name="connsiteY0" fmla="*/ 0 h 6858000"/>
              <a:gd name="connsiteX1" fmla="*/ 7416824 w 7416824"/>
              <a:gd name="connsiteY1" fmla="*/ 0 h 6858000"/>
              <a:gd name="connsiteX2" fmla="*/ 7416824 w 7416824"/>
              <a:gd name="connsiteY2" fmla="*/ 6858000 h 6858000"/>
              <a:gd name="connsiteX3" fmla="*/ 0 w 7416824"/>
              <a:gd name="connsiteY3" fmla="*/ 6858000 h 6858000"/>
              <a:gd name="connsiteX4" fmla="*/ 0 w 7416824"/>
              <a:gd name="connsiteY4" fmla="*/ 0 h 6858000"/>
              <a:gd name="connsiteX0" fmla="*/ 0 w 7416824"/>
              <a:gd name="connsiteY0" fmla="*/ 0 h 6858000"/>
              <a:gd name="connsiteX1" fmla="*/ 7416824 w 7416824"/>
              <a:gd name="connsiteY1" fmla="*/ 0 h 6858000"/>
              <a:gd name="connsiteX2" fmla="*/ 5021967 w 7416824"/>
              <a:gd name="connsiteY2" fmla="*/ 6843486 h 6858000"/>
              <a:gd name="connsiteX3" fmla="*/ 0 w 7416824"/>
              <a:gd name="connsiteY3" fmla="*/ 6858000 h 6858000"/>
              <a:gd name="connsiteX4" fmla="*/ 0 w 7416824"/>
              <a:gd name="connsiteY4" fmla="*/ 0 h 6858000"/>
              <a:gd name="connsiteX0" fmla="*/ 0 w 7416824"/>
              <a:gd name="connsiteY0" fmla="*/ 0 h 6887029"/>
              <a:gd name="connsiteX1" fmla="*/ 7416824 w 7416824"/>
              <a:gd name="connsiteY1" fmla="*/ 0 h 6887029"/>
              <a:gd name="connsiteX2" fmla="*/ 5021967 w 7416824"/>
              <a:gd name="connsiteY2" fmla="*/ 6843486 h 6887029"/>
              <a:gd name="connsiteX3" fmla="*/ 2380343 w 7416824"/>
              <a:gd name="connsiteY3" fmla="*/ 6887029 h 6887029"/>
              <a:gd name="connsiteX4" fmla="*/ 0 w 7416824"/>
              <a:gd name="connsiteY4" fmla="*/ 0 h 6887029"/>
              <a:gd name="connsiteX0" fmla="*/ 0 w 7416824"/>
              <a:gd name="connsiteY0" fmla="*/ 0 h 6887029"/>
              <a:gd name="connsiteX1" fmla="*/ 7416824 w 7416824"/>
              <a:gd name="connsiteY1" fmla="*/ 0 h 6887029"/>
              <a:gd name="connsiteX2" fmla="*/ 5007453 w 7416824"/>
              <a:gd name="connsiteY2" fmla="*/ 6887029 h 6887029"/>
              <a:gd name="connsiteX3" fmla="*/ 2380343 w 7416824"/>
              <a:gd name="connsiteY3" fmla="*/ 6887029 h 6887029"/>
              <a:gd name="connsiteX4" fmla="*/ 0 w 7416824"/>
              <a:gd name="connsiteY4" fmla="*/ 0 h 688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6824" h="6887029">
                <a:moveTo>
                  <a:pt x="0" y="0"/>
                </a:moveTo>
                <a:lnTo>
                  <a:pt x="7416824" y="0"/>
                </a:lnTo>
                <a:lnTo>
                  <a:pt x="5007453" y="6887029"/>
                </a:lnTo>
                <a:lnTo>
                  <a:pt x="2380343" y="688702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Rectangular Funnel PowerPoint Diagram</a:t>
            </a: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490281" y="996245"/>
            <a:ext cx="2966091" cy="1772379"/>
          </a:xfrm>
          <a:custGeom>
            <a:avLst/>
            <a:gdLst>
              <a:gd name="T0" fmla="*/ 0 w 2609"/>
              <a:gd name="T1" fmla="*/ 0 h 1559"/>
              <a:gd name="T2" fmla="*/ 2609 w 2609"/>
              <a:gd name="T3" fmla="*/ 726 h 1559"/>
              <a:gd name="T4" fmla="*/ 2295 w 2609"/>
              <a:gd name="T5" fmla="*/ 1559 h 1559"/>
              <a:gd name="T6" fmla="*/ 13 w 2609"/>
              <a:gd name="T7" fmla="*/ 931 h 1559"/>
              <a:gd name="T8" fmla="*/ 0 w 2609"/>
              <a:gd name="T9" fmla="*/ 0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9" h="1559">
                <a:moveTo>
                  <a:pt x="0" y="0"/>
                </a:moveTo>
                <a:lnTo>
                  <a:pt x="2609" y="726"/>
                </a:lnTo>
                <a:lnTo>
                  <a:pt x="2295" y="1559"/>
                </a:lnTo>
                <a:lnTo>
                  <a:pt x="13" y="931"/>
                </a:lnTo>
                <a:lnTo>
                  <a:pt x="0" y="0"/>
                </a:lnTo>
                <a:close/>
              </a:path>
            </a:pathLst>
          </a:custGeom>
          <a:solidFill>
            <a:srgbClr val="44BBF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839547" y="996245"/>
            <a:ext cx="1665514" cy="1422223"/>
          </a:xfrm>
          <a:custGeom>
            <a:avLst/>
            <a:gdLst>
              <a:gd name="T0" fmla="*/ 1452 w 1465"/>
              <a:gd name="T1" fmla="*/ 0 h 1251"/>
              <a:gd name="T2" fmla="*/ 1465 w 1465"/>
              <a:gd name="T3" fmla="*/ 931 h 1251"/>
              <a:gd name="T4" fmla="*/ 288 w 1465"/>
              <a:gd name="T5" fmla="*/ 1251 h 1251"/>
              <a:gd name="T6" fmla="*/ 0 w 1465"/>
              <a:gd name="T7" fmla="*/ 386 h 1251"/>
              <a:gd name="T8" fmla="*/ 1452 w 1465"/>
              <a:gd name="T9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5" h="1251">
                <a:moveTo>
                  <a:pt x="1452" y="0"/>
                </a:moveTo>
                <a:lnTo>
                  <a:pt x="1465" y="931"/>
                </a:lnTo>
                <a:lnTo>
                  <a:pt x="288" y="1251"/>
                </a:lnTo>
                <a:lnTo>
                  <a:pt x="0" y="386"/>
                </a:lnTo>
                <a:lnTo>
                  <a:pt x="145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166966" y="2040815"/>
            <a:ext cx="3932430" cy="713953"/>
          </a:xfrm>
          <a:custGeom>
            <a:avLst/>
            <a:gdLst>
              <a:gd name="T0" fmla="*/ 1177 w 3459"/>
              <a:gd name="T1" fmla="*/ 0 h 628"/>
              <a:gd name="T2" fmla="*/ 3459 w 3459"/>
              <a:gd name="T3" fmla="*/ 628 h 628"/>
              <a:gd name="T4" fmla="*/ 0 w 3459"/>
              <a:gd name="T5" fmla="*/ 320 h 628"/>
              <a:gd name="T6" fmla="*/ 1177 w 3459"/>
              <a:gd name="T7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9" h="628">
                <a:moveTo>
                  <a:pt x="1177" y="0"/>
                </a:moveTo>
                <a:lnTo>
                  <a:pt x="3459" y="628"/>
                </a:lnTo>
                <a:lnTo>
                  <a:pt x="0" y="320"/>
                </a:lnTo>
                <a:lnTo>
                  <a:pt x="1177" y="0"/>
                </a:lnTo>
                <a:close/>
              </a:path>
            </a:pathLst>
          </a:custGeom>
          <a:solidFill>
            <a:srgbClr val="0C66C7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632257" y="2918615"/>
            <a:ext cx="2210556" cy="1320913"/>
          </a:xfrm>
          <a:custGeom>
            <a:avLst/>
            <a:gdLst>
              <a:gd name="T0" fmla="*/ 0 w 2609"/>
              <a:gd name="T1" fmla="*/ 0 h 1559"/>
              <a:gd name="T2" fmla="*/ 2609 w 2609"/>
              <a:gd name="T3" fmla="*/ 726 h 1559"/>
              <a:gd name="T4" fmla="*/ 2295 w 2609"/>
              <a:gd name="T5" fmla="*/ 1559 h 1559"/>
              <a:gd name="T6" fmla="*/ 13 w 2609"/>
              <a:gd name="T7" fmla="*/ 931 h 1559"/>
              <a:gd name="T8" fmla="*/ 0 w 2609"/>
              <a:gd name="T9" fmla="*/ 0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9" h="1559">
                <a:moveTo>
                  <a:pt x="0" y="0"/>
                </a:moveTo>
                <a:lnTo>
                  <a:pt x="2609" y="726"/>
                </a:lnTo>
                <a:lnTo>
                  <a:pt x="2295" y="1559"/>
                </a:lnTo>
                <a:lnTo>
                  <a:pt x="13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415859" y="2918615"/>
            <a:ext cx="1241267" cy="1059950"/>
          </a:xfrm>
          <a:custGeom>
            <a:avLst/>
            <a:gdLst>
              <a:gd name="T0" fmla="*/ 1452 w 1465"/>
              <a:gd name="T1" fmla="*/ 0 h 1251"/>
              <a:gd name="T2" fmla="*/ 1465 w 1465"/>
              <a:gd name="T3" fmla="*/ 931 h 1251"/>
              <a:gd name="T4" fmla="*/ 288 w 1465"/>
              <a:gd name="T5" fmla="*/ 1251 h 1251"/>
              <a:gd name="T6" fmla="*/ 0 w 1465"/>
              <a:gd name="T7" fmla="*/ 386 h 1251"/>
              <a:gd name="T8" fmla="*/ 1452 w 1465"/>
              <a:gd name="T9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5" h="1251">
                <a:moveTo>
                  <a:pt x="1452" y="0"/>
                </a:moveTo>
                <a:lnTo>
                  <a:pt x="1465" y="931"/>
                </a:lnTo>
                <a:lnTo>
                  <a:pt x="288" y="1251"/>
                </a:lnTo>
                <a:lnTo>
                  <a:pt x="0" y="386"/>
                </a:lnTo>
                <a:lnTo>
                  <a:pt x="1452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4646021" y="3693578"/>
            <a:ext cx="2930746" cy="532094"/>
          </a:xfrm>
          <a:custGeom>
            <a:avLst/>
            <a:gdLst>
              <a:gd name="T0" fmla="*/ 1177 w 3459"/>
              <a:gd name="T1" fmla="*/ 0 h 628"/>
              <a:gd name="T2" fmla="*/ 3459 w 3459"/>
              <a:gd name="T3" fmla="*/ 628 h 628"/>
              <a:gd name="T4" fmla="*/ 0 w 3459"/>
              <a:gd name="T5" fmla="*/ 320 h 628"/>
              <a:gd name="T6" fmla="*/ 1177 w 3459"/>
              <a:gd name="T7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9" h="628">
                <a:moveTo>
                  <a:pt x="1177" y="0"/>
                </a:moveTo>
                <a:lnTo>
                  <a:pt x="3459" y="628"/>
                </a:lnTo>
                <a:lnTo>
                  <a:pt x="0" y="320"/>
                </a:lnTo>
                <a:lnTo>
                  <a:pt x="117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704904" y="4342934"/>
            <a:ext cx="1652453" cy="987418"/>
          </a:xfrm>
          <a:custGeom>
            <a:avLst/>
            <a:gdLst>
              <a:gd name="T0" fmla="*/ 0 w 2609"/>
              <a:gd name="T1" fmla="*/ 0 h 1559"/>
              <a:gd name="T2" fmla="*/ 2609 w 2609"/>
              <a:gd name="T3" fmla="*/ 726 h 1559"/>
              <a:gd name="T4" fmla="*/ 2295 w 2609"/>
              <a:gd name="T5" fmla="*/ 1559 h 1559"/>
              <a:gd name="T6" fmla="*/ 13 w 2609"/>
              <a:gd name="T7" fmla="*/ 931 h 1559"/>
              <a:gd name="T8" fmla="*/ 0 w 2609"/>
              <a:gd name="T9" fmla="*/ 0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9" h="1559">
                <a:moveTo>
                  <a:pt x="0" y="0"/>
                </a:moveTo>
                <a:lnTo>
                  <a:pt x="2609" y="726"/>
                </a:lnTo>
                <a:lnTo>
                  <a:pt x="2295" y="1559"/>
                </a:lnTo>
                <a:lnTo>
                  <a:pt x="13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4799111" y="4342934"/>
            <a:ext cx="927882" cy="792342"/>
          </a:xfrm>
          <a:custGeom>
            <a:avLst/>
            <a:gdLst>
              <a:gd name="T0" fmla="*/ 1452 w 1465"/>
              <a:gd name="T1" fmla="*/ 0 h 1251"/>
              <a:gd name="T2" fmla="*/ 1465 w 1465"/>
              <a:gd name="T3" fmla="*/ 931 h 1251"/>
              <a:gd name="T4" fmla="*/ 288 w 1465"/>
              <a:gd name="T5" fmla="*/ 1251 h 1251"/>
              <a:gd name="T6" fmla="*/ 0 w 1465"/>
              <a:gd name="T7" fmla="*/ 386 h 1251"/>
              <a:gd name="T8" fmla="*/ 1452 w 1465"/>
              <a:gd name="T9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5" h="1251">
                <a:moveTo>
                  <a:pt x="1452" y="0"/>
                </a:moveTo>
                <a:lnTo>
                  <a:pt x="1465" y="931"/>
                </a:lnTo>
                <a:lnTo>
                  <a:pt x="288" y="1251"/>
                </a:lnTo>
                <a:lnTo>
                  <a:pt x="0" y="386"/>
                </a:lnTo>
                <a:lnTo>
                  <a:pt x="1452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977092" y="4932597"/>
            <a:ext cx="2190814" cy="397755"/>
          </a:xfrm>
          <a:custGeom>
            <a:avLst/>
            <a:gdLst>
              <a:gd name="T0" fmla="*/ 1177 w 3459"/>
              <a:gd name="T1" fmla="*/ 0 h 628"/>
              <a:gd name="T2" fmla="*/ 3459 w 3459"/>
              <a:gd name="T3" fmla="*/ 628 h 628"/>
              <a:gd name="T4" fmla="*/ 0 w 3459"/>
              <a:gd name="T5" fmla="*/ 320 h 628"/>
              <a:gd name="T6" fmla="*/ 1177 w 3459"/>
              <a:gd name="T7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9" h="628">
                <a:moveTo>
                  <a:pt x="1177" y="0"/>
                </a:moveTo>
                <a:lnTo>
                  <a:pt x="3459" y="628"/>
                </a:lnTo>
                <a:lnTo>
                  <a:pt x="0" y="320"/>
                </a:lnTo>
                <a:lnTo>
                  <a:pt x="117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788616" y="5511397"/>
            <a:ext cx="1274915" cy="761822"/>
          </a:xfrm>
          <a:custGeom>
            <a:avLst/>
            <a:gdLst>
              <a:gd name="T0" fmla="*/ 0 w 2609"/>
              <a:gd name="T1" fmla="*/ 0 h 1559"/>
              <a:gd name="T2" fmla="*/ 2609 w 2609"/>
              <a:gd name="T3" fmla="*/ 726 h 1559"/>
              <a:gd name="T4" fmla="*/ 2295 w 2609"/>
              <a:gd name="T5" fmla="*/ 1559 h 1559"/>
              <a:gd name="T6" fmla="*/ 13 w 2609"/>
              <a:gd name="T7" fmla="*/ 931 h 1559"/>
              <a:gd name="T8" fmla="*/ 0 w 2609"/>
              <a:gd name="T9" fmla="*/ 0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9" h="1559">
                <a:moveTo>
                  <a:pt x="0" y="0"/>
                </a:moveTo>
                <a:lnTo>
                  <a:pt x="2609" y="726"/>
                </a:lnTo>
                <a:lnTo>
                  <a:pt x="2295" y="1559"/>
                </a:lnTo>
                <a:lnTo>
                  <a:pt x="13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092937" y="5511397"/>
            <a:ext cx="715888" cy="611314"/>
          </a:xfrm>
          <a:custGeom>
            <a:avLst/>
            <a:gdLst>
              <a:gd name="T0" fmla="*/ 1452 w 1465"/>
              <a:gd name="T1" fmla="*/ 0 h 1251"/>
              <a:gd name="T2" fmla="*/ 1465 w 1465"/>
              <a:gd name="T3" fmla="*/ 931 h 1251"/>
              <a:gd name="T4" fmla="*/ 288 w 1465"/>
              <a:gd name="T5" fmla="*/ 1251 h 1251"/>
              <a:gd name="T6" fmla="*/ 0 w 1465"/>
              <a:gd name="T7" fmla="*/ 386 h 1251"/>
              <a:gd name="T8" fmla="*/ 1452 w 1465"/>
              <a:gd name="T9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5" h="1251">
                <a:moveTo>
                  <a:pt x="1452" y="0"/>
                </a:moveTo>
                <a:lnTo>
                  <a:pt x="1465" y="931"/>
                </a:lnTo>
                <a:lnTo>
                  <a:pt x="288" y="1251"/>
                </a:lnTo>
                <a:lnTo>
                  <a:pt x="0" y="386"/>
                </a:lnTo>
                <a:lnTo>
                  <a:pt x="1452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219816" y="5952485"/>
            <a:ext cx="1690275" cy="306879"/>
          </a:xfrm>
          <a:custGeom>
            <a:avLst/>
            <a:gdLst>
              <a:gd name="T0" fmla="*/ 1177 w 3459"/>
              <a:gd name="T1" fmla="*/ 0 h 628"/>
              <a:gd name="T2" fmla="*/ 3459 w 3459"/>
              <a:gd name="T3" fmla="*/ 628 h 628"/>
              <a:gd name="T4" fmla="*/ 0 w 3459"/>
              <a:gd name="T5" fmla="*/ 320 h 628"/>
              <a:gd name="T6" fmla="*/ 1177 w 3459"/>
              <a:gd name="T7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9" h="628">
                <a:moveTo>
                  <a:pt x="1177" y="0"/>
                </a:moveTo>
                <a:lnTo>
                  <a:pt x="3459" y="628"/>
                </a:lnTo>
                <a:lnTo>
                  <a:pt x="0" y="320"/>
                </a:lnTo>
                <a:lnTo>
                  <a:pt x="117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" name="TextBox 23"/>
          <p:cNvSpPr txBox="1"/>
          <p:nvPr/>
        </p:nvSpPr>
        <p:spPr>
          <a:xfrm rot="20684277">
            <a:off x="3756737" y="1021898"/>
            <a:ext cx="13351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AWARENESS</a:t>
            </a:r>
          </a:p>
        </p:txBody>
      </p:sp>
      <p:sp>
        <p:nvSpPr>
          <p:cNvPr id="25" name="TextBox 24"/>
          <p:cNvSpPr txBox="1"/>
          <p:nvPr/>
        </p:nvSpPr>
        <p:spPr>
          <a:xfrm rot="20694588">
            <a:off x="4376079" y="2831300"/>
            <a:ext cx="1053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>
                <a:latin typeface="Arial" pitchFamily="34" charset="0"/>
                <a:cs typeface="Arial" pitchFamily="34" charset="0"/>
              </a:rPr>
              <a:t>CAPTURE</a:t>
            </a:r>
          </a:p>
        </p:txBody>
      </p:sp>
      <p:sp>
        <p:nvSpPr>
          <p:cNvPr id="26" name="TextBox 25"/>
          <p:cNvSpPr txBox="1"/>
          <p:nvPr/>
        </p:nvSpPr>
        <p:spPr>
          <a:xfrm rot="20694588">
            <a:off x="4691175" y="4199381"/>
            <a:ext cx="1063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>
                <a:latin typeface="Arial" pitchFamily="34" charset="0"/>
                <a:cs typeface="Arial" pitchFamily="34" charset="0"/>
              </a:rPr>
              <a:t>NURTURE</a:t>
            </a:r>
          </a:p>
        </p:txBody>
      </p:sp>
      <p:sp>
        <p:nvSpPr>
          <p:cNvPr id="5" name="TextBox 4"/>
          <p:cNvSpPr txBox="1"/>
          <p:nvPr/>
        </p:nvSpPr>
        <p:spPr>
          <a:xfrm rot="20693992">
            <a:off x="3976238" y="1339284"/>
            <a:ext cx="15233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Your Text Here. This is a sample Text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5662533" y="1243073"/>
            <a:ext cx="266712" cy="266549"/>
            <a:chOff x="-1252538" y="1558925"/>
            <a:chExt cx="5207000" cy="5203825"/>
          </a:xfrm>
          <a:solidFill>
            <a:schemeClr val="bg1"/>
          </a:solidFill>
        </p:grpSpPr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-50800" y="2960688"/>
              <a:ext cx="2803525" cy="2401888"/>
            </a:xfrm>
            <a:custGeom>
              <a:avLst/>
              <a:gdLst>
                <a:gd name="T0" fmla="*/ 2619 w 3532"/>
                <a:gd name="T1" fmla="*/ 24 h 3026"/>
                <a:gd name="T2" fmla="*/ 2848 w 3532"/>
                <a:gd name="T3" fmla="*/ 134 h 3026"/>
                <a:gd name="T4" fmla="*/ 3095 w 3532"/>
                <a:gd name="T5" fmla="*/ 219 h 3026"/>
                <a:gd name="T6" fmla="*/ 3434 w 3532"/>
                <a:gd name="T7" fmla="*/ 72 h 3026"/>
                <a:gd name="T8" fmla="*/ 3311 w 3532"/>
                <a:gd name="T9" fmla="*/ 311 h 3026"/>
                <a:gd name="T10" fmla="*/ 3115 w 3532"/>
                <a:gd name="T11" fmla="*/ 488 h 3026"/>
                <a:gd name="T12" fmla="*/ 3432 w 3532"/>
                <a:gd name="T13" fmla="*/ 415 h 3026"/>
                <a:gd name="T14" fmla="*/ 3403 w 3532"/>
                <a:gd name="T15" fmla="*/ 546 h 3026"/>
                <a:gd name="T16" fmla="*/ 3169 w 3532"/>
                <a:gd name="T17" fmla="*/ 762 h 3026"/>
                <a:gd name="T18" fmla="*/ 3159 w 3532"/>
                <a:gd name="T19" fmla="*/ 1094 h 3026"/>
                <a:gd name="T20" fmla="*/ 3091 w 3532"/>
                <a:gd name="T21" fmla="*/ 1449 h 3026"/>
                <a:gd name="T22" fmla="*/ 2970 w 3532"/>
                <a:gd name="T23" fmla="*/ 1794 h 3026"/>
                <a:gd name="T24" fmla="*/ 2790 w 3532"/>
                <a:gd name="T25" fmla="*/ 2119 h 3026"/>
                <a:gd name="T26" fmla="*/ 2559 w 3532"/>
                <a:gd name="T27" fmla="*/ 2414 h 3026"/>
                <a:gd name="T28" fmla="*/ 2272 w 3532"/>
                <a:gd name="T29" fmla="*/ 2663 h 3026"/>
                <a:gd name="T30" fmla="*/ 1935 w 3532"/>
                <a:gd name="T31" fmla="*/ 2857 h 3026"/>
                <a:gd name="T32" fmla="*/ 1548 w 3532"/>
                <a:gd name="T33" fmla="*/ 2980 h 3026"/>
                <a:gd name="T34" fmla="*/ 1111 w 3532"/>
                <a:gd name="T35" fmla="*/ 3026 h 3026"/>
                <a:gd name="T36" fmla="*/ 664 w 3532"/>
                <a:gd name="T37" fmla="*/ 2972 h 3026"/>
                <a:gd name="T38" fmla="*/ 251 w 3532"/>
                <a:gd name="T39" fmla="*/ 2825 h 3026"/>
                <a:gd name="T40" fmla="*/ 86 w 3532"/>
                <a:gd name="T41" fmla="*/ 2685 h 3026"/>
                <a:gd name="T42" fmla="*/ 423 w 3532"/>
                <a:gd name="T43" fmla="*/ 2665 h 3026"/>
                <a:gd name="T44" fmla="*/ 768 w 3532"/>
                <a:gd name="T45" fmla="*/ 2556 h 3026"/>
                <a:gd name="T46" fmla="*/ 1073 w 3532"/>
                <a:gd name="T47" fmla="*/ 2360 h 3026"/>
                <a:gd name="T48" fmla="*/ 828 w 3532"/>
                <a:gd name="T49" fmla="*/ 2308 h 3026"/>
                <a:gd name="T50" fmla="*/ 618 w 3532"/>
                <a:gd name="T51" fmla="*/ 2177 h 3026"/>
                <a:gd name="T52" fmla="*/ 463 w 3532"/>
                <a:gd name="T53" fmla="*/ 1979 h 3026"/>
                <a:gd name="T54" fmla="*/ 463 w 3532"/>
                <a:gd name="T55" fmla="*/ 1832 h 3026"/>
                <a:gd name="T56" fmla="*/ 662 w 3532"/>
                <a:gd name="T57" fmla="*/ 1824 h 3026"/>
                <a:gd name="T58" fmla="*/ 564 w 3532"/>
                <a:gd name="T59" fmla="*/ 1754 h 3026"/>
                <a:gd name="T60" fmla="*/ 363 w 3532"/>
                <a:gd name="T61" fmla="*/ 1607 h 3026"/>
                <a:gd name="T62" fmla="*/ 219 w 3532"/>
                <a:gd name="T63" fmla="*/ 1395 h 3026"/>
                <a:gd name="T64" fmla="*/ 147 w 3532"/>
                <a:gd name="T65" fmla="*/ 1140 h 3026"/>
                <a:gd name="T66" fmla="*/ 217 w 3532"/>
                <a:gd name="T67" fmla="*/ 1078 h 3026"/>
                <a:gd name="T68" fmla="*/ 471 w 3532"/>
                <a:gd name="T69" fmla="*/ 1138 h 3026"/>
                <a:gd name="T70" fmla="*/ 283 w 3532"/>
                <a:gd name="T71" fmla="*/ 943 h 3026"/>
                <a:gd name="T72" fmla="*/ 171 w 3532"/>
                <a:gd name="T73" fmla="*/ 686 h 3026"/>
                <a:gd name="T74" fmla="*/ 151 w 3532"/>
                <a:gd name="T75" fmla="*/ 409 h 3026"/>
                <a:gd name="T76" fmla="*/ 211 w 3532"/>
                <a:gd name="T77" fmla="*/ 173 h 3026"/>
                <a:gd name="T78" fmla="*/ 439 w 3532"/>
                <a:gd name="T79" fmla="*/ 327 h 3026"/>
                <a:gd name="T80" fmla="*/ 776 w 3532"/>
                <a:gd name="T81" fmla="*/ 604 h 3026"/>
                <a:gd name="T82" fmla="*/ 1165 w 3532"/>
                <a:gd name="T83" fmla="*/ 803 h 3026"/>
                <a:gd name="T84" fmla="*/ 1589 w 3532"/>
                <a:gd name="T85" fmla="*/ 913 h 3026"/>
                <a:gd name="T86" fmla="*/ 1721 w 3532"/>
                <a:gd name="T87" fmla="*/ 754 h 3026"/>
                <a:gd name="T88" fmla="*/ 1769 w 3532"/>
                <a:gd name="T89" fmla="*/ 478 h 3026"/>
                <a:gd name="T90" fmla="*/ 1905 w 3532"/>
                <a:gd name="T91" fmla="*/ 247 h 3026"/>
                <a:gd name="T92" fmla="*/ 2104 w 3532"/>
                <a:gd name="T93" fmla="*/ 84 h 3026"/>
                <a:gd name="T94" fmla="*/ 2355 w 3532"/>
                <a:gd name="T95" fmla="*/ 4 h 3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532" h="3026">
                  <a:moveTo>
                    <a:pt x="2445" y="0"/>
                  </a:moveTo>
                  <a:lnTo>
                    <a:pt x="2533" y="6"/>
                  </a:lnTo>
                  <a:lnTo>
                    <a:pt x="2619" y="24"/>
                  </a:lnTo>
                  <a:lnTo>
                    <a:pt x="2698" y="52"/>
                  </a:lnTo>
                  <a:lnTo>
                    <a:pt x="2776" y="88"/>
                  </a:lnTo>
                  <a:lnTo>
                    <a:pt x="2848" y="134"/>
                  </a:lnTo>
                  <a:lnTo>
                    <a:pt x="2914" y="187"/>
                  </a:lnTo>
                  <a:lnTo>
                    <a:pt x="2974" y="249"/>
                  </a:lnTo>
                  <a:lnTo>
                    <a:pt x="3095" y="219"/>
                  </a:lnTo>
                  <a:lnTo>
                    <a:pt x="3213" y="179"/>
                  </a:lnTo>
                  <a:lnTo>
                    <a:pt x="3327" y="130"/>
                  </a:lnTo>
                  <a:lnTo>
                    <a:pt x="3434" y="72"/>
                  </a:lnTo>
                  <a:lnTo>
                    <a:pt x="3403" y="158"/>
                  </a:lnTo>
                  <a:lnTo>
                    <a:pt x="3361" y="237"/>
                  </a:lnTo>
                  <a:lnTo>
                    <a:pt x="3311" y="311"/>
                  </a:lnTo>
                  <a:lnTo>
                    <a:pt x="3253" y="379"/>
                  </a:lnTo>
                  <a:lnTo>
                    <a:pt x="3187" y="437"/>
                  </a:lnTo>
                  <a:lnTo>
                    <a:pt x="3115" y="488"/>
                  </a:lnTo>
                  <a:lnTo>
                    <a:pt x="3225" y="471"/>
                  </a:lnTo>
                  <a:lnTo>
                    <a:pt x="3331" y="447"/>
                  </a:lnTo>
                  <a:lnTo>
                    <a:pt x="3432" y="415"/>
                  </a:lnTo>
                  <a:lnTo>
                    <a:pt x="3532" y="373"/>
                  </a:lnTo>
                  <a:lnTo>
                    <a:pt x="3470" y="463"/>
                  </a:lnTo>
                  <a:lnTo>
                    <a:pt x="3403" y="546"/>
                  </a:lnTo>
                  <a:lnTo>
                    <a:pt x="3331" y="624"/>
                  </a:lnTo>
                  <a:lnTo>
                    <a:pt x="3253" y="696"/>
                  </a:lnTo>
                  <a:lnTo>
                    <a:pt x="3169" y="762"/>
                  </a:lnTo>
                  <a:lnTo>
                    <a:pt x="3173" y="861"/>
                  </a:lnTo>
                  <a:lnTo>
                    <a:pt x="3169" y="977"/>
                  </a:lnTo>
                  <a:lnTo>
                    <a:pt x="3159" y="1094"/>
                  </a:lnTo>
                  <a:lnTo>
                    <a:pt x="3143" y="1212"/>
                  </a:lnTo>
                  <a:lnTo>
                    <a:pt x="3121" y="1332"/>
                  </a:lnTo>
                  <a:lnTo>
                    <a:pt x="3091" y="1449"/>
                  </a:lnTo>
                  <a:lnTo>
                    <a:pt x="3057" y="1565"/>
                  </a:lnTo>
                  <a:lnTo>
                    <a:pt x="3016" y="1680"/>
                  </a:lnTo>
                  <a:lnTo>
                    <a:pt x="2970" y="1794"/>
                  </a:lnTo>
                  <a:lnTo>
                    <a:pt x="2916" y="1906"/>
                  </a:lnTo>
                  <a:lnTo>
                    <a:pt x="2856" y="2013"/>
                  </a:lnTo>
                  <a:lnTo>
                    <a:pt x="2790" y="2119"/>
                  </a:lnTo>
                  <a:lnTo>
                    <a:pt x="2718" y="2223"/>
                  </a:lnTo>
                  <a:lnTo>
                    <a:pt x="2641" y="2320"/>
                  </a:lnTo>
                  <a:lnTo>
                    <a:pt x="2559" y="2414"/>
                  </a:lnTo>
                  <a:lnTo>
                    <a:pt x="2469" y="2502"/>
                  </a:lnTo>
                  <a:lnTo>
                    <a:pt x="2373" y="2585"/>
                  </a:lnTo>
                  <a:lnTo>
                    <a:pt x="2272" y="2663"/>
                  </a:lnTo>
                  <a:lnTo>
                    <a:pt x="2166" y="2735"/>
                  </a:lnTo>
                  <a:lnTo>
                    <a:pt x="2054" y="2799"/>
                  </a:lnTo>
                  <a:lnTo>
                    <a:pt x="1935" y="2857"/>
                  </a:lnTo>
                  <a:lnTo>
                    <a:pt x="1811" y="2906"/>
                  </a:lnTo>
                  <a:lnTo>
                    <a:pt x="1683" y="2948"/>
                  </a:lnTo>
                  <a:lnTo>
                    <a:pt x="1548" y="2980"/>
                  </a:lnTo>
                  <a:lnTo>
                    <a:pt x="1408" y="3006"/>
                  </a:lnTo>
                  <a:lnTo>
                    <a:pt x="1262" y="3020"/>
                  </a:lnTo>
                  <a:lnTo>
                    <a:pt x="1111" y="3026"/>
                  </a:lnTo>
                  <a:lnTo>
                    <a:pt x="959" y="3020"/>
                  </a:lnTo>
                  <a:lnTo>
                    <a:pt x="810" y="3002"/>
                  </a:lnTo>
                  <a:lnTo>
                    <a:pt x="664" y="2972"/>
                  </a:lnTo>
                  <a:lnTo>
                    <a:pt x="522" y="2934"/>
                  </a:lnTo>
                  <a:lnTo>
                    <a:pt x="385" y="2884"/>
                  </a:lnTo>
                  <a:lnTo>
                    <a:pt x="251" y="2825"/>
                  </a:lnTo>
                  <a:lnTo>
                    <a:pt x="124" y="2755"/>
                  </a:lnTo>
                  <a:lnTo>
                    <a:pt x="0" y="2677"/>
                  </a:lnTo>
                  <a:lnTo>
                    <a:pt x="86" y="2685"/>
                  </a:lnTo>
                  <a:lnTo>
                    <a:pt x="173" y="2687"/>
                  </a:lnTo>
                  <a:lnTo>
                    <a:pt x="299" y="2683"/>
                  </a:lnTo>
                  <a:lnTo>
                    <a:pt x="423" y="2665"/>
                  </a:lnTo>
                  <a:lnTo>
                    <a:pt x="542" y="2639"/>
                  </a:lnTo>
                  <a:lnTo>
                    <a:pt x="658" y="2601"/>
                  </a:lnTo>
                  <a:lnTo>
                    <a:pt x="768" y="2556"/>
                  </a:lnTo>
                  <a:lnTo>
                    <a:pt x="875" y="2498"/>
                  </a:lnTo>
                  <a:lnTo>
                    <a:pt x="977" y="2434"/>
                  </a:lnTo>
                  <a:lnTo>
                    <a:pt x="1073" y="2360"/>
                  </a:lnTo>
                  <a:lnTo>
                    <a:pt x="987" y="2354"/>
                  </a:lnTo>
                  <a:lnTo>
                    <a:pt x="905" y="2336"/>
                  </a:lnTo>
                  <a:lnTo>
                    <a:pt x="828" y="2308"/>
                  </a:lnTo>
                  <a:lnTo>
                    <a:pt x="752" y="2272"/>
                  </a:lnTo>
                  <a:lnTo>
                    <a:pt x="684" y="2229"/>
                  </a:lnTo>
                  <a:lnTo>
                    <a:pt x="618" y="2177"/>
                  </a:lnTo>
                  <a:lnTo>
                    <a:pt x="560" y="2117"/>
                  </a:lnTo>
                  <a:lnTo>
                    <a:pt x="508" y="2051"/>
                  </a:lnTo>
                  <a:lnTo>
                    <a:pt x="463" y="1979"/>
                  </a:lnTo>
                  <a:lnTo>
                    <a:pt x="425" y="1904"/>
                  </a:lnTo>
                  <a:lnTo>
                    <a:pt x="397" y="1822"/>
                  </a:lnTo>
                  <a:lnTo>
                    <a:pt x="463" y="1832"/>
                  </a:lnTo>
                  <a:lnTo>
                    <a:pt x="532" y="1836"/>
                  </a:lnTo>
                  <a:lnTo>
                    <a:pt x="598" y="1834"/>
                  </a:lnTo>
                  <a:lnTo>
                    <a:pt x="662" y="1824"/>
                  </a:lnTo>
                  <a:lnTo>
                    <a:pt x="724" y="1810"/>
                  </a:lnTo>
                  <a:lnTo>
                    <a:pt x="642" y="1788"/>
                  </a:lnTo>
                  <a:lnTo>
                    <a:pt x="564" y="1754"/>
                  </a:lnTo>
                  <a:lnTo>
                    <a:pt x="493" y="1712"/>
                  </a:lnTo>
                  <a:lnTo>
                    <a:pt x="425" y="1665"/>
                  </a:lnTo>
                  <a:lnTo>
                    <a:pt x="363" y="1607"/>
                  </a:lnTo>
                  <a:lnTo>
                    <a:pt x="309" y="1543"/>
                  </a:lnTo>
                  <a:lnTo>
                    <a:pt x="259" y="1471"/>
                  </a:lnTo>
                  <a:lnTo>
                    <a:pt x="219" y="1395"/>
                  </a:lnTo>
                  <a:lnTo>
                    <a:pt x="185" y="1316"/>
                  </a:lnTo>
                  <a:lnTo>
                    <a:pt x="161" y="1230"/>
                  </a:lnTo>
                  <a:lnTo>
                    <a:pt x="147" y="1140"/>
                  </a:lnTo>
                  <a:lnTo>
                    <a:pt x="141" y="1049"/>
                  </a:lnTo>
                  <a:lnTo>
                    <a:pt x="141" y="1039"/>
                  </a:lnTo>
                  <a:lnTo>
                    <a:pt x="217" y="1078"/>
                  </a:lnTo>
                  <a:lnTo>
                    <a:pt x="297" y="1108"/>
                  </a:lnTo>
                  <a:lnTo>
                    <a:pt x="383" y="1128"/>
                  </a:lnTo>
                  <a:lnTo>
                    <a:pt x="471" y="1138"/>
                  </a:lnTo>
                  <a:lnTo>
                    <a:pt x="401" y="1082"/>
                  </a:lnTo>
                  <a:lnTo>
                    <a:pt x="337" y="1017"/>
                  </a:lnTo>
                  <a:lnTo>
                    <a:pt x="283" y="943"/>
                  </a:lnTo>
                  <a:lnTo>
                    <a:pt x="235" y="863"/>
                  </a:lnTo>
                  <a:lnTo>
                    <a:pt x="199" y="777"/>
                  </a:lnTo>
                  <a:lnTo>
                    <a:pt x="171" y="686"/>
                  </a:lnTo>
                  <a:lnTo>
                    <a:pt x="153" y="590"/>
                  </a:lnTo>
                  <a:lnTo>
                    <a:pt x="147" y="492"/>
                  </a:lnTo>
                  <a:lnTo>
                    <a:pt x="151" y="409"/>
                  </a:lnTo>
                  <a:lnTo>
                    <a:pt x="163" y="327"/>
                  </a:lnTo>
                  <a:lnTo>
                    <a:pt x="183" y="249"/>
                  </a:lnTo>
                  <a:lnTo>
                    <a:pt x="211" y="173"/>
                  </a:lnTo>
                  <a:lnTo>
                    <a:pt x="245" y="104"/>
                  </a:lnTo>
                  <a:lnTo>
                    <a:pt x="339" y="219"/>
                  </a:lnTo>
                  <a:lnTo>
                    <a:pt x="439" y="327"/>
                  </a:lnTo>
                  <a:lnTo>
                    <a:pt x="544" y="427"/>
                  </a:lnTo>
                  <a:lnTo>
                    <a:pt x="658" y="520"/>
                  </a:lnTo>
                  <a:lnTo>
                    <a:pt x="776" y="604"/>
                  </a:lnTo>
                  <a:lnTo>
                    <a:pt x="901" y="680"/>
                  </a:lnTo>
                  <a:lnTo>
                    <a:pt x="1029" y="746"/>
                  </a:lnTo>
                  <a:lnTo>
                    <a:pt x="1165" y="803"/>
                  </a:lnTo>
                  <a:lnTo>
                    <a:pt x="1302" y="851"/>
                  </a:lnTo>
                  <a:lnTo>
                    <a:pt x="1444" y="887"/>
                  </a:lnTo>
                  <a:lnTo>
                    <a:pt x="1589" y="913"/>
                  </a:lnTo>
                  <a:lnTo>
                    <a:pt x="1739" y="929"/>
                  </a:lnTo>
                  <a:lnTo>
                    <a:pt x="1725" y="843"/>
                  </a:lnTo>
                  <a:lnTo>
                    <a:pt x="1721" y="754"/>
                  </a:lnTo>
                  <a:lnTo>
                    <a:pt x="1727" y="658"/>
                  </a:lnTo>
                  <a:lnTo>
                    <a:pt x="1743" y="566"/>
                  </a:lnTo>
                  <a:lnTo>
                    <a:pt x="1769" y="478"/>
                  </a:lnTo>
                  <a:lnTo>
                    <a:pt x="1805" y="395"/>
                  </a:lnTo>
                  <a:lnTo>
                    <a:pt x="1851" y="319"/>
                  </a:lnTo>
                  <a:lnTo>
                    <a:pt x="1905" y="247"/>
                  </a:lnTo>
                  <a:lnTo>
                    <a:pt x="1964" y="185"/>
                  </a:lnTo>
                  <a:lnTo>
                    <a:pt x="2032" y="130"/>
                  </a:lnTo>
                  <a:lnTo>
                    <a:pt x="2104" y="84"/>
                  </a:lnTo>
                  <a:lnTo>
                    <a:pt x="2184" y="46"/>
                  </a:lnTo>
                  <a:lnTo>
                    <a:pt x="2268" y="20"/>
                  </a:lnTo>
                  <a:lnTo>
                    <a:pt x="2355" y="4"/>
                  </a:lnTo>
                  <a:lnTo>
                    <a:pt x="24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Freeform 7"/>
            <p:cNvSpPr>
              <a:spLocks noEditPoints="1"/>
            </p:cNvSpPr>
            <p:nvPr/>
          </p:nvSpPr>
          <p:spPr bwMode="auto">
            <a:xfrm>
              <a:off x="-1252538" y="1558925"/>
              <a:ext cx="5207000" cy="5203825"/>
            </a:xfrm>
            <a:custGeom>
              <a:avLst/>
              <a:gdLst>
                <a:gd name="T0" fmla="*/ 2703 w 6560"/>
                <a:gd name="T1" fmla="*/ 355 h 6556"/>
                <a:gd name="T2" fmla="*/ 1993 w 6560"/>
                <a:gd name="T3" fmla="*/ 590 h 6556"/>
                <a:gd name="T4" fmla="*/ 1374 w 6560"/>
                <a:gd name="T5" fmla="*/ 987 h 6556"/>
                <a:gd name="T6" fmla="*/ 874 w 6560"/>
                <a:gd name="T7" fmla="*/ 1519 h 6556"/>
                <a:gd name="T8" fmla="*/ 515 w 6560"/>
                <a:gd name="T9" fmla="*/ 2161 h 6556"/>
                <a:gd name="T10" fmla="*/ 323 w 6560"/>
                <a:gd name="T11" fmla="*/ 2890 h 6556"/>
                <a:gd name="T12" fmla="*/ 323 w 6560"/>
                <a:gd name="T13" fmla="*/ 3666 h 6556"/>
                <a:gd name="T14" fmla="*/ 515 w 6560"/>
                <a:gd name="T15" fmla="*/ 4395 h 6556"/>
                <a:gd name="T16" fmla="*/ 874 w 6560"/>
                <a:gd name="T17" fmla="*/ 5037 h 6556"/>
                <a:gd name="T18" fmla="*/ 1374 w 6560"/>
                <a:gd name="T19" fmla="*/ 5569 h 6556"/>
                <a:gd name="T20" fmla="*/ 1993 w 6560"/>
                <a:gd name="T21" fmla="*/ 5966 h 6556"/>
                <a:gd name="T22" fmla="*/ 2703 w 6560"/>
                <a:gd name="T23" fmla="*/ 6201 h 6556"/>
                <a:gd name="T24" fmla="*/ 3476 w 6560"/>
                <a:gd name="T25" fmla="*/ 6251 h 6556"/>
                <a:gd name="T26" fmla="*/ 4222 w 6560"/>
                <a:gd name="T27" fmla="*/ 6106 h 6556"/>
                <a:gd name="T28" fmla="*/ 4889 w 6560"/>
                <a:gd name="T29" fmla="*/ 5787 h 6556"/>
                <a:gd name="T30" fmla="*/ 5451 w 6560"/>
                <a:gd name="T31" fmla="*/ 5320 h 6556"/>
                <a:gd name="T32" fmla="*/ 5884 w 6560"/>
                <a:gd name="T33" fmla="*/ 4728 h 6556"/>
                <a:gd name="T34" fmla="*/ 6163 w 6560"/>
                <a:gd name="T35" fmla="*/ 4040 h 6556"/>
                <a:gd name="T36" fmla="*/ 6261 w 6560"/>
                <a:gd name="T37" fmla="*/ 3279 h 6556"/>
                <a:gd name="T38" fmla="*/ 6163 w 6560"/>
                <a:gd name="T39" fmla="*/ 2516 h 6556"/>
                <a:gd name="T40" fmla="*/ 5884 w 6560"/>
                <a:gd name="T41" fmla="*/ 1828 h 6556"/>
                <a:gd name="T42" fmla="*/ 5451 w 6560"/>
                <a:gd name="T43" fmla="*/ 1236 h 6556"/>
                <a:gd name="T44" fmla="*/ 4889 w 6560"/>
                <a:gd name="T45" fmla="*/ 769 h 6556"/>
                <a:gd name="T46" fmla="*/ 4222 w 6560"/>
                <a:gd name="T47" fmla="*/ 450 h 6556"/>
                <a:gd name="T48" fmla="*/ 3476 w 6560"/>
                <a:gd name="T49" fmla="*/ 305 h 6556"/>
                <a:gd name="T50" fmla="*/ 3676 w 6560"/>
                <a:gd name="T51" fmla="*/ 24 h 6556"/>
                <a:gd name="T52" fmla="*/ 4424 w 6560"/>
                <a:gd name="T53" fmla="*/ 205 h 6556"/>
                <a:gd name="T54" fmla="*/ 5094 w 6560"/>
                <a:gd name="T55" fmla="*/ 548 h 6556"/>
                <a:gd name="T56" fmla="*/ 5664 w 6560"/>
                <a:gd name="T57" fmla="*/ 1027 h 6556"/>
                <a:gd name="T58" fmla="*/ 6111 w 6560"/>
                <a:gd name="T59" fmla="*/ 1625 h 6556"/>
                <a:gd name="T60" fmla="*/ 6416 w 6560"/>
                <a:gd name="T61" fmla="*/ 2314 h 6556"/>
                <a:gd name="T62" fmla="*/ 6554 w 6560"/>
                <a:gd name="T63" fmla="*/ 3078 h 6556"/>
                <a:gd name="T64" fmla="*/ 6506 w 6560"/>
                <a:gd name="T65" fmla="*/ 3867 h 6556"/>
                <a:gd name="T66" fmla="*/ 6283 w 6560"/>
                <a:gd name="T67" fmla="*/ 4597 h 6556"/>
                <a:gd name="T68" fmla="*/ 5904 w 6560"/>
                <a:gd name="T69" fmla="*/ 5244 h 6556"/>
                <a:gd name="T70" fmla="*/ 5393 w 6560"/>
                <a:gd name="T71" fmla="*/ 5785 h 6556"/>
                <a:gd name="T72" fmla="*/ 4771 w 6560"/>
                <a:gd name="T73" fmla="*/ 6199 h 6556"/>
                <a:gd name="T74" fmla="*/ 4059 w 6560"/>
                <a:gd name="T75" fmla="*/ 6462 h 6556"/>
                <a:gd name="T76" fmla="*/ 3279 w 6560"/>
                <a:gd name="T77" fmla="*/ 6556 h 6556"/>
                <a:gd name="T78" fmla="*/ 2501 w 6560"/>
                <a:gd name="T79" fmla="*/ 6462 h 6556"/>
                <a:gd name="T80" fmla="*/ 1789 w 6560"/>
                <a:gd name="T81" fmla="*/ 6199 h 6556"/>
                <a:gd name="T82" fmla="*/ 1167 w 6560"/>
                <a:gd name="T83" fmla="*/ 5785 h 6556"/>
                <a:gd name="T84" fmla="*/ 654 w 6560"/>
                <a:gd name="T85" fmla="*/ 5244 h 6556"/>
                <a:gd name="T86" fmla="*/ 277 w 6560"/>
                <a:gd name="T87" fmla="*/ 4597 h 6556"/>
                <a:gd name="T88" fmla="*/ 54 w 6560"/>
                <a:gd name="T89" fmla="*/ 3867 h 6556"/>
                <a:gd name="T90" fmla="*/ 6 w 6560"/>
                <a:gd name="T91" fmla="*/ 3078 h 6556"/>
                <a:gd name="T92" fmla="*/ 144 w 6560"/>
                <a:gd name="T93" fmla="*/ 2314 h 6556"/>
                <a:gd name="T94" fmla="*/ 449 w 6560"/>
                <a:gd name="T95" fmla="*/ 1625 h 6556"/>
                <a:gd name="T96" fmla="*/ 896 w 6560"/>
                <a:gd name="T97" fmla="*/ 1027 h 6556"/>
                <a:gd name="T98" fmla="*/ 1466 w 6560"/>
                <a:gd name="T99" fmla="*/ 548 h 6556"/>
                <a:gd name="T100" fmla="*/ 2136 w 6560"/>
                <a:gd name="T101" fmla="*/ 205 h 6556"/>
                <a:gd name="T102" fmla="*/ 2884 w 6560"/>
                <a:gd name="T103" fmla="*/ 24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60" h="6556">
                  <a:moveTo>
                    <a:pt x="3279" y="299"/>
                  </a:moveTo>
                  <a:lnTo>
                    <a:pt x="3084" y="305"/>
                  </a:lnTo>
                  <a:lnTo>
                    <a:pt x="2892" y="323"/>
                  </a:lnTo>
                  <a:lnTo>
                    <a:pt x="2703" y="355"/>
                  </a:lnTo>
                  <a:lnTo>
                    <a:pt x="2517" y="397"/>
                  </a:lnTo>
                  <a:lnTo>
                    <a:pt x="2338" y="450"/>
                  </a:lnTo>
                  <a:lnTo>
                    <a:pt x="2162" y="514"/>
                  </a:lnTo>
                  <a:lnTo>
                    <a:pt x="1993" y="590"/>
                  </a:lnTo>
                  <a:lnTo>
                    <a:pt x="1829" y="674"/>
                  </a:lnTo>
                  <a:lnTo>
                    <a:pt x="1669" y="769"/>
                  </a:lnTo>
                  <a:lnTo>
                    <a:pt x="1520" y="873"/>
                  </a:lnTo>
                  <a:lnTo>
                    <a:pt x="1374" y="987"/>
                  </a:lnTo>
                  <a:lnTo>
                    <a:pt x="1237" y="1108"/>
                  </a:lnTo>
                  <a:lnTo>
                    <a:pt x="1107" y="1236"/>
                  </a:lnTo>
                  <a:lnTo>
                    <a:pt x="987" y="1373"/>
                  </a:lnTo>
                  <a:lnTo>
                    <a:pt x="874" y="1519"/>
                  </a:lnTo>
                  <a:lnTo>
                    <a:pt x="770" y="1670"/>
                  </a:lnTo>
                  <a:lnTo>
                    <a:pt x="674" y="1828"/>
                  </a:lnTo>
                  <a:lnTo>
                    <a:pt x="590" y="1991"/>
                  </a:lnTo>
                  <a:lnTo>
                    <a:pt x="515" y="2161"/>
                  </a:lnTo>
                  <a:lnTo>
                    <a:pt x="451" y="2336"/>
                  </a:lnTo>
                  <a:lnTo>
                    <a:pt x="397" y="2516"/>
                  </a:lnTo>
                  <a:lnTo>
                    <a:pt x="355" y="2701"/>
                  </a:lnTo>
                  <a:lnTo>
                    <a:pt x="323" y="2890"/>
                  </a:lnTo>
                  <a:lnTo>
                    <a:pt x="305" y="3082"/>
                  </a:lnTo>
                  <a:lnTo>
                    <a:pt x="297" y="3279"/>
                  </a:lnTo>
                  <a:lnTo>
                    <a:pt x="305" y="3474"/>
                  </a:lnTo>
                  <a:lnTo>
                    <a:pt x="323" y="3666"/>
                  </a:lnTo>
                  <a:lnTo>
                    <a:pt x="355" y="3855"/>
                  </a:lnTo>
                  <a:lnTo>
                    <a:pt x="397" y="4040"/>
                  </a:lnTo>
                  <a:lnTo>
                    <a:pt x="451" y="4220"/>
                  </a:lnTo>
                  <a:lnTo>
                    <a:pt x="515" y="4395"/>
                  </a:lnTo>
                  <a:lnTo>
                    <a:pt x="590" y="4565"/>
                  </a:lnTo>
                  <a:lnTo>
                    <a:pt x="674" y="4728"/>
                  </a:lnTo>
                  <a:lnTo>
                    <a:pt x="770" y="4888"/>
                  </a:lnTo>
                  <a:lnTo>
                    <a:pt x="874" y="5037"/>
                  </a:lnTo>
                  <a:lnTo>
                    <a:pt x="987" y="5183"/>
                  </a:lnTo>
                  <a:lnTo>
                    <a:pt x="1107" y="5320"/>
                  </a:lnTo>
                  <a:lnTo>
                    <a:pt x="1237" y="5450"/>
                  </a:lnTo>
                  <a:lnTo>
                    <a:pt x="1374" y="5569"/>
                  </a:lnTo>
                  <a:lnTo>
                    <a:pt x="1520" y="5683"/>
                  </a:lnTo>
                  <a:lnTo>
                    <a:pt x="1669" y="5787"/>
                  </a:lnTo>
                  <a:lnTo>
                    <a:pt x="1829" y="5882"/>
                  </a:lnTo>
                  <a:lnTo>
                    <a:pt x="1993" y="5966"/>
                  </a:lnTo>
                  <a:lnTo>
                    <a:pt x="2162" y="6042"/>
                  </a:lnTo>
                  <a:lnTo>
                    <a:pt x="2338" y="6106"/>
                  </a:lnTo>
                  <a:lnTo>
                    <a:pt x="2517" y="6159"/>
                  </a:lnTo>
                  <a:lnTo>
                    <a:pt x="2703" y="6201"/>
                  </a:lnTo>
                  <a:lnTo>
                    <a:pt x="2892" y="6233"/>
                  </a:lnTo>
                  <a:lnTo>
                    <a:pt x="3084" y="6251"/>
                  </a:lnTo>
                  <a:lnTo>
                    <a:pt x="3279" y="6257"/>
                  </a:lnTo>
                  <a:lnTo>
                    <a:pt x="3476" y="6251"/>
                  </a:lnTo>
                  <a:lnTo>
                    <a:pt x="3668" y="6233"/>
                  </a:lnTo>
                  <a:lnTo>
                    <a:pt x="3857" y="6201"/>
                  </a:lnTo>
                  <a:lnTo>
                    <a:pt x="4043" y="6159"/>
                  </a:lnTo>
                  <a:lnTo>
                    <a:pt x="4222" y="6106"/>
                  </a:lnTo>
                  <a:lnTo>
                    <a:pt x="4398" y="6042"/>
                  </a:lnTo>
                  <a:lnTo>
                    <a:pt x="4567" y="5966"/>
                  </a:lnTo>
                  <a:lnTo>
                    <a:pt x="4731" y="5882"/>
                  </a:lnTo>
                  <a:lnTo>
                    <a:pt x="4889" y="5787"/>
                  </a:lnTo>
                  <a:lnTo>
                    <a:pt x="5040" y="5683"/>
                  </a:lnTo>
                  <a:lnTo>
                    <a:pt x="5186" y="5569"/>
                  </a:lnTo>
                  <a:lnTo>
                    <a:pt x="5321" y="5450"/>
                  </a:lnTo>
                  <a:lnTo>
                    <a:pt x="5451" y="5320"/>
                  </a:lnTo>
                  <a:lnTo>
                    <a:pt x="5573" y="5183"/>
                  </a:lnTo>
                  <a:lnTo>
                    <a:pt x="5686" y="5037"/>
                  </a:lnTo>
                  <a:lnTo>
                    <a:pt x="5790" y="4888"/>
                  </a:lnTo>
                  <a:lnTo>
                    <a:pt x="5884" y="4728"/>
                  </a:lnTo>
                  <a:lnTo>
                    <a:pt x="5970" y="4565"/>
                  </a:lnTo>
                  <a:lnTo>
                    <a:pt x="6045" y="4395"/>
                  </a:lnTo>
                  <a:lnTo>
                    <a:pt x="6109" y="4220"/>
                  </a:lnTo>
                  <a:lnTo>
                    <a:pt x="6163" y="4040"/>
                  </a:lnTo>
                  <a:lnTo>
                    <a:pt x="6205" y="3855"/>
                  </a:lnTo>
                  <a:lnTo>
                    <a:pt x="6237" y="3666"/>
                  </a:lnTo>
                  <a:lnTo>
                    <a:pt x="6255" y="3474"/>
                  </a:lnTo>
                  <a:lnTo>
                    <a:pt x="6261" y="3279"/>
                  </a:lnTo>
                  <a:lnTo>
                    <a:pt x="6255" y="3082"/>
                  </a:lnTo>
                  <a:lnTo>
                    <a:pt x="6237" y="2890"/>
                  </a:lnTo>
                  <a:lnTo>
                    <a:pt x="6205" y="2701"/>
                  </a:lnTo>
                  <a:lnTo>
                    <a:pt x="6163" y="2516"/>
                  </a:lnTo>
                  <a:lnTo>
                    <a:pt x="6109" y="2336"/>
                  </a:lnTo>
                  <a:lnTo>
                    <a:pt x="6045" y="2161"/>
                  </a:lnTo>
                  <a:lnTo>
                    <a:pt x="5970" y="1991"/>
                  </a:lnTo>
                  <a:lnTo>
                    <a:pt x="5884" y="1828"/>
                  </a:lnTo>
                  <a:lnTo>
                    <a:pt x="5790" y="1670"/>
                  </a:lnTo>
                  <a:lnTo>
                    <a:pt x="5686" y="1519"/>
                  </a:lnTo>
                  <a:lnTo>
                    <a:pt x="5573" y="1373"/>
                  </a:lnTo>
                  <a:lnTo>
                    <a:pt x="5451" y="1236"/>
                  </a:lnTo>
                  <a:lnTo>
                    <a:pt x="5321" y="1108"/>
                  </a:lnTo>
                  <a:lnTo>
                    <a:pt x="5186" y="987"/>
                  </a:lnTo>
                  <a:lnTo>
                    <a:pt x="5040" y="873"/>
                  </a:lnTo>
                  <a:lnTo>
                    <a:pt x="4889" y="769"/>
                  </a:lnTo>
                  <a:lnTo>
                    <a:pt x="4731" y="674"/>
                  </a:lnTo>
                  <a:lnTo>
                    <a:pt x="4567" y="590"/>
                  </a:lnTo>
                  <a:lnTo>
                    <a:pt x="4398" y="514"/>
                  </a:lnTo>
                  <a:lnTo>
                    <a:pt x="4222" y="450"/>
                  </a:lnTo>
                  <a:lnTo>
                    <a:pt x="4043" y="397"/>
                  </a:lnTo>
                  <a:lnTo>
                    <a:pt x="3857" y="355"/>
                  </a:lnTo>
                  <a:lnTo>
                    <a:pt x="3668" y="323"/>
                  </a:lnTo>
                  <a:lnTo>
                    <a:pt x="3476" y="305"/>
                  </a:lnTo>
                  <a:lnTo>
                    <a:pt x="3279" y="299"/>
                  </a:lnTo>
                  <a:close/>
                  <a:moveTo>
                    <a:pt x="3279" y="0"/>
                  </a:moveTo>
                  <a:lnTo>
                    <a:pt x="3480" y="6"/>
                  </a:lnTo>
                  <a:lnTo>
                    <a:pt x="3676" y="24"/>
                  </a:lnTo>
                  <a:lnTo>
                    <a:pt x="3869" y="54"/>
                  </a:lnTo>
                  <a:lnTo>
                    <a:pt x="4059" y="94"/>
                  </a:lnTo>
                  <a:lnTo>
                    <a:pt x="4244" y="144"/>
                  </a:lnTo>
                  <a:lnTo>
                    <a:pt x="4424" y="205"/>
                  </a:lnTo>
                  <a:lnTo>
                    <a:pt x="4599" y="277"/>
                  </a:lnTo>
                  <a:lnTo>
                    <a:pt x="4771" y="357"/>
                  </a:lnTo>
                  <a:lnTo>
                    <a:pt x="4934" y="448"/>
                  </a:lnTo>
                  <a:lnTo>
                    <a:pt x="5094" y="548"/>
                  </a:lnTo>
                  <a:lnTo>
                    <a:pt x="5248" y="656"/>
                  </a:lnTo>
                  <a:lnTo>
                    <a:pt x="5393" y="771"/>
                  </a:lnTo>
                  <a:lnTo>
                    <a:pt x="5533" y="895"/>
                  </a:lnTo>
                  <a:lnTo>
                    <a:pt x="5664" y="1027"/>
                  </a:lnTo>
                  <a:lnTo>
                    <a:pt x="5788" y="1166"/>
                  </a:lnTo>
                  <a:lnTo>
                    <a:pt x="5904" y="1312"/>
                  </a:lnTo>
                  <a:lnTo>
                    <a:pt x="6012" y="1465"/>
                  </a:lnTo>
                  <a:lnTo>
                    <a:pt x="6111" y="1625"/>
                  </a:lnTo>
                  <a:lnTo>
                    <a:pt x="6203" y="1788"/>
                  </a:lnTo>
                  <a:lnTo>
                    <a:pt x="6283" y="1959"/>
                  </a:lnTo>
                  <a:lnTo>
                    <a:pt x="6355" y="2135"/>
                  </a:lnTo>
                  <a:lnTo>
                    <a:pt x="6416" y="2314"/>
                  </a:lnTo>
                  <a:lnTo>
                    <a:pt x="6466" y="2500"/>
                  </a:lnTo>
                  <a:lnTo>
                    <a:pt x="6506" y="2689"/>
                  </a:lnTo>
                  <a:lnTo>
                    <a:pt x="6536" y="2882"/>
                  </a:lnTo>
                  <a:lnTo>
                    <a:pt x="6554" y="3078"/>
                  </a:lnTo>
                  <a:lnTo>
                    <a:pt x="6560" y="3279"/>
                  </a:lnTo>
                  <a:lnTo>
                    <a:pt x="6554" y="3478"/>
                  </a:lnTo>
                  <a:lnTo>
                    <a:pt x="6536" y="3674"/>
                  </a:lnTo>
                  <a:lnTo>
                    <a:pt x="6506" y="3867"/>
                  </a:lnTo>
                  <a:lnTo>
                    <a:pt x="6466" y="4056"/>
                  </a:lnTo>
                  <a:lnTo>
                    <a:pt x="6416" y="4242"/>
                  </a:lnTo>
                  <a:lnTo>
                    <a:pt x="6355" y="4421"/>
                  </a:lnTo>
                  <a:lnTo>
                    <a:pt x="6283" y="4597"/>
                  </a:lnTo>
                  <a:lnTo>
                    <a:pt x="6203" y="4768"/>
                  </a:lnTo>
                  <a:lnTo>
                    <a:pt x="6111" y="4933"/>
                  </a:lnTo>
                  <a:lnTo>
                    <a:pt x="6012" y="5091"/>
                  </a:lnTo>
                  <a:lnTo>
                    <a:pt x="5904" y="5244"/>
                  </a:lnTo>
                  <a:lnTo>
                    <a:pt x="5788" y="5390"/>
                  </a:lnTo>
                  <a:lnTo>
                    <a:pt x="5664" y="5529"/>
                  </a:lnTo>
                  <a:lnTo>
                    <a:pt x="5533" y="5661"/>
                  </a:lnTo>
                  <a:lnTo>
                    <a:pt x="5393" y="5785"/>
                  </a:lnTo>
                  <a:lnTo>
                    <a:pt x="5248" y="5902"/>
                  </a:lnTo>
                  <a:lnTo>
                    <a:pt x="5094" y="6010"/>
                  </a:lnTo>
                  <a:lnTo>
                    <a:pt x="4934" y="6108"/>
                  </a:lnTo>
                  <a:lnTo>
                    <a:pt x="4771" y="6199"/>
                  </a:lnTo>
                  <a:lnTo>
                    <a:pt x="4599" y="6279"/>
                  </a:lnTo>
                  <a:lnTo>
                    <a:pt x="4424" y="6351"/>
                  </a:lnTo>
                  <a:lnTo>
                    <a:pt x="4244" y="6413"/>
                  </a:lnTo>
                  <a:lnTo>
                    <a:pt x="4059" y="6462"/>
                  </a:lnTo>
                  <a:lnTo>
                    <a:pt x="3869" y="6502"/>
                  </a:lnTo>
                  <a:lnTo>
                    <a:pt x="3676" y="6532"/>
                  </a:lnTo>
                  <a:lnTo>
                    <a:pt x="3480" y="6550"/>
                  </a:lnTo>
                  <a:lnTo>
                    <a:pt x="3279" y="6556"/>
                  </a:lnTo>
                  <a:lnTo>
                    <a:pt x="3080" y="6550"/>
                  </a:lnTo>
                  <a:lnTo>
                    <a:pt x="2884" y="6532"/>
                  </a:lnTo>
                  <a:lnTo>
                    <a:pt x="2691" y="6502"/>
                  </a:lnTo>
                  <a:lnTo>
                    <a:pt x="2501" y="6462"/>
                  </a:lnTo>
                  <a:lnTo>
                    <a:pt x="2316" y="6413"/>
                  </a:lnTo>
                  <a:lnTo>
                    <a:pt x="2136" y="6351"/>
                  </a:lnTo>
                  <a:lnTo>
                    <a:pt x="1961" y="6279"/>
                  </a:lnTo>
                  <a:lnTo>
                    <a:pt x="1789" y="6199"/>
                  </a:lnTo>
                  <a:lnTo>
                    <a:pt x="1624" y="6108"/>
                  </a:lnTo>
                  <a:lnTo>
                    <a:pt x="1466" y="6010"/>
                  </a:lnTo>
                  <a:lnTo>
                    <a:pt x="1312" y="5902"/>
                  </a:lnTo>
                  <a:lnTo>
                    <a:pt x="1167" y="5785"/>
                  </a:lnTo>
                  <a:lnTo>
                    <a:pt x="1027" y="5661"/>
                  </a:lnTo>
                  <a:lnTo>
                    <a:pt x="896" y="5529"/>
                  </a:lnTo>
                  <a:lnTo>
                    <a:pt x="772" y="5390"/>
                  </a:lnTo>
                  <a:lnTo>
                    <a:pt x="654" y="5244"/>
                  </a:lnTo>
                  <a:lnTo>
                    <a:pt x="547" y="5091"/>
                  </a:lnTo>
                  <a:lnTo>
                    <a:pt x="449" y="4933"/>
                  </a:lnTo>
                  <a:lnTo>
                    <a:pt x="357" y="4768"/>
                  </a:lnTo>
                  <a:lnTo>
                    <a:pt x="277" y="4597"/>
                  </a:lnTo>
                  <a:lnTo>
                    <a:pt x="205" y="4421"/>
                  </a:lnTo>
                  <a:lnTo>
                    <a:pt x="144" y="4242"/>
                  </a:lnTo>
                  <a:lnTo>
                    <a:pt x="94" y="4056"/>
                  </a:lnTo>
                  <a:lnTo>
                    <a:pt x="54" y="3867"/>
                  </a:lnTo>
                  <a:lnTo>
                    <a:pt x="24" y="3674"/>
                  </a:lnTo>
                  <a:lnTo>
                    <a:pt x="6" y="3478"/>
                  </a:lnTo>
                  <a:lnTo>
                    <a:pt x="0" y="3279"/>
                  </a:lnTo>
                  <a:lnTo>
                    <a:pt x="6" y="3078"/>
                  </a:lnTo>
                  <a:lnTo>
                    <a:pt x="24" y="2882"/>
                  </a:lnTo>
                  <a:lnTo>
                    <a:pt x="54" y="2689"/>
                  </a:lnTo>
                  <a:lnTo>
                    <a:pt x="94" y="2500"/>
                  </a:lnTo>
                  <a:lnTo>
                    <a:pt x="144" y="2314"/>
                  </a:lnTo>
                  <a:lnTo>
                    <a:pt x="205" y="2135"/>
                  </a:lnTo>
                  <a:lnTo>
                    <a:pt x="277" y="1959"/>
                  </a:lnTo>
                  <a:lnTo>
                    <a:pt x="357" y="1788"/>
                  </a:lnTo>
                  <a:lnTo>
                    <a:pt x="449" y="1625"/>
                  </a:lnTo>
                  <a:lnTo>
                    <a:pt x="547" y="1465"/>
                  </a:lnTo>
                  <a:lnTo>
                    <a:pt x="654" y="1312"/>
                  </a:lnTo>
                  <a:lnTo>
                    <a:pt x="772" y="1166"/>
                  </a:lnTo>
                  <a:lnTo>
                    <a:pt x="896" y="1027"/>
                  </a:lnTo>
                  <a:lnTo>
                    <a:pt x="1027" y="895"/>
                  </a:lnTo>
                  <a:lnTo>
                    <a:pt x="1167" y="771"/>
                  </a:lnTo>
                  <a:lnTo>
                    <a:pt x="1312" y="656"/>
                  </a:lnTo>
                  <a:lnTo>
                    <a:pt x="1466" y="548"/>
                  </a:lnTo>
                  <a:lnTo>
                    <a:pt x="1624" y="448"/>
                  </a:lnTo>
                  <a:lnTo>
                    <a:pt x="1789" y="357"/>
                  </a:lnTo>
                  <a:lnTo>
                    <a:pt x="1961" y="277"/>
                  </a:lnTo>
                  <a:lnTo>
                    <a:pt x="2136" y="205"/>
                  </a:lnTo>
                  <a:lnTo>
                    <a:pt x="2316" y="144"/>
                  </a:lnTo>
                  <a:lnTo>
                    <a:pt x="2501" y="94"/>
                  </a:lnTo>
                  <a:lnTo>
                    <a:pt x="2691" y="54"/>
                  </a:lnTo>
                  <a:lnTo>
                    <a:pt x="2884" y="24"/>
                  </a:lnTo>
                  <a:lnTo>
                    <a:pt x="3080" y="6"/>
                  </a:lnTo>
                  <a:lnTo>
                    <a:pt x="32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974823" y="1325182"/>
            <a:ext cx="283847" cy="283674"/>
            <a:chOff x="2997201" y="2120900"/>
            <a:chExt cx="5207000" cy="5203825"/>
          </a:xfrm>
          <a:solidFill>
            <a:schemeClr val="bg1"/>
          </a:solidFill>
        </p:grpSpPr>
        <p:sp>
          <p:nvSpPr>
            <p:cNvPr id="41" name="Freeform 12"/>
            <p:cNvSpPr>
              <a:spLocks noEditPoints="1"/>
            </p:cNvSpPr>
            <p:nvPr/>
          </p:nvSpPr>
          <p:spPr bwMode="auto">
            <a:xfrm>
              <a:off x="2997201" y="2120900"/>
              <a:ext cx="5207000" cy="5203825"/>
            </a:xfrm>
            <a:custGeom>
              <a:avLst/>
              <a:gdLst>
                <a:gd name="T0" fmla="*/ 2703 w 6560"/>
                <a:gd name="T1" fmla="*/ 355 h 6556"/>
                <a:gd name="T2" fmla="*/ 1993 w 6560"/>
                <a:gd name="T3" fmla="*/ 590 h 6556"/>
                <a:gd name="T4" fmla="*/ 1374 w 6560"/>
                <a:gd name="T5" fmla="*/ 987 h 6556"/>
                <a:gd name="T6" fmla="*/ 874 w 6560"/>
                <a:gd name="T7" fmla="*/ 1519 h 6556"/>
                <a:gd name="T8" fmla="*/ 515 w 6560"/>
                <a:gd name="T9" fmla="*/ 2161 h 6556"/>
                <a:gd name="T10" fmla="*/ 323 w 6560"/>
                <a:gd name="T11" fmla="*/ 2890 h 6556"/>
                <a:gd name="T12" fmla="*/ 323 w 6560"/>
                <a:gd name="T13" fmla="*/ 3666 h 6556"/>
                <a:gd name="T14" fmla="*/ 515 w 6560"/>
                <a:gd name="T15" fmla="*/ 4395 h 6556"/>
                <a:gd name="T16" fmla="*/ 874 w 6560"/>
                <a:gd name="T17" fmla="*/ 5037 h 6556"/>
                <a:gd name="T18" fmla="*/ 1374 w 6560"/>
                <a:gd name="T19" fmla="*/ 5569 h 6556"/>
                <a:gd name="T20" fmla="*/ 1993 w 6560"/>
                <a:gd name="T21" fmla="*/ 5966 h 6556"/>
                <a:gd name="T22" fmla="*/ 2703 w 6560"/>
                <a:gd name="T23" fmla="*/ 6201 h 6556"/>
                <a:gd name="T24" fmla="*/ 3476 w 6560"/>
                <a:gd name="T25" fmla="*/ 6251 h 6556"/>
                <a:gd name="T26" fmla="*/ 4222 w 6560"/>
                <a:gd name="T27" fmla="*/ 6106 h 6556"/>
                <a:gd name="T28" fmla="*/ 4889 w 6560"/>
                <a:gd name="T29" fmla="*/ 5787 h 6556"/>
                <a:gd name="T30" fmla="*/ 5451 w 6560"/>
                <a:gd name="T31" fmla="*/ 5320 h 6556"/>
                <a:gd name="T32" fmla="*/ 5884 w 6560"/>
                <a:gd name="T33" fmla="*/ 4728 h 6556"/>
                <a:gd name="T34" fmla="*/ 6163 w 6560"/>
                <a:gd name="T35" fmla="*/ 4040 h 6556"/>
                <a:gd name="T36" fmla="*/ 6261 w 6560"/>
                <a:gd name="T37" fmla="*/ 3279 h 6556"/>
                <a:gd name="T38" fmla="*/ 6163 w 6560"/>
                <a:gd name="T39" fmla="*/ 2516 h 6556"/>
                <a:gd name="T40" fmla="*/ 5884 w 6560"/>
                <a:gd name="T41" fmla="*/ 1828 h 6556"/>
                <a:gd name="T42" fmla="*/ 5451 w 6560"/>
                <a:gd name="T43" fmla="*/ 1236 h 6556"/>
                <a:gd name="T44" fmla="*/ 4889 w 6560"/>
                <a:gd name="T45" fmla="*/ 769 h 6556"/>
                <a:gd name="T46" fmla="*/ 4222 w 6560"/>
                <a:gd name="T47" fmla="*/ 450 h 6556"/>
                <a:gd name="T48" fmla="*/ 3476 w 6560"/>
                <a:gd name="T49" fmla="*/ 305 h 6556"/>
                <a:gd name="T50" fmla="*/ 3676 w 6560"/>
                <a:gd name="T51" fmla="*/ 24 h 6556"/>
                <a:gd name="T52" fmla="*/ 4424 w 6560"/>
                <a:gd name="T53" fmla="*/ 205 h 6556"/>
                <a:gd name="T54" fmla="*/ 5094 w 6560"/>
                <a:gd name="T55" fmla="*/ 548 h 6556"/>
                <a:gd name="T56" fmla="*/ 5664 w 6560"/>
                <a:gd name="T57" fmla="*/ 1027 h 6556"/>
                <a:gd name="T58" fmla="*/ 6111 w 6560"/>
                <a:gd name="T59" fmla="*/ 1625 h 6556"/>
                <a:gd name="T60" fmla="*/ 6416 w 6560"/>
                <a:gd name="T61" fmla="*/ 2314 h 6556"/>
                <a:gd name="T62" fmla="*/ 6554 w 6560"/>
                <a:gd name="T63" fmla="*/ 3078 h 6556"/>
                <a:gd name="T64" fmla="*/ 6506 w 6560"/>
                <a:gd name="T65" fmla="*/ 3867 h 6556"/>
                <a:gd name="T66" fmla="*/ 6283 w 6560"/>
                <a:gd name="T67" fmla="*/ 4597 h 6556"/>
                <a:gd name="T68" fmla="*/ 5904 w 6560"/>
                <a:gd name="T69" fmla="*/ 5244 h 6556"/>
                <a:gd name="T70" fmla="*/ 5393 w 6560"/>
                <a:gd name="T71" fmla="*/ 5785 h 6556"/>
                <a:gd name="T72" fmla="*/ 4771 w 6560"/>
                <a:gd name="T73" fmla="*/ 6199 h 6556"/>
                <a:gd name="T74" fmla="*/ 4059 w 6560"/>
                <a:gd name="T75" fmla="*/ 6462 h 6556"/>
                <a:gd name="T76" fmla="*/ 3279 w 6560"/>
                <a:gd name="T77" fmla="*/ 6556 h 6556"/>
                <a:gd name="T78" fmla="*/ 2501 w 6560"/>
                <a:gd name="T79" fmla="*/ 6462 h 6556"/>
                <a:gd name="T80" fmla="*/ 1789 w 6560"/>
                <a:gd name="T81" fmla="*/ 6199 h 6556"/>
                <a:gd name="T82" fmla="*/ 1167 w 6560"/>
                <a:gd name="T83" fmla="*/ 5785 h 6556"/>
                <a:gd name="T84" fmla="*/ 654 w 6560"/>
                <a:gd name="T85" fmla="*/ 5244 h 6556"/>
                <a:gd name="T86" fmla="*/ 277 w 6560"/>
                <a:gd name="T87" fmla="*/ 4597 h 6556"/>
                <a:gd name="T88" fmla="*/ 54 w 6560"/>
                <a:gd name="T89" fmla="*/ 3867 h 6556"/>
                <a:gd name="T90" fmla="*/ 6 w 6560"/>
                <a:gd name="T91" fmla="*/ 3078 h 6556"/>
                <a:gd name="T92" fmla="*/ 144 w 6560"/>
                <a:gd name="T93" fmla="*/ 2314 h 6556"/>
                <a:gd name="T94" fmla="*/ 449 w 6560"/>
                <a:gd name="T95" fmla="*/ 1625 h 6556"/>
                <a:gd name="T96" fmla="*/ 896 w 6560"/>
                <a:gd name="T97" fmla="*/ 1027 h 6556"/>
                <a:gd name="T98" fmla="*/ 1466 w 6560"/>
                <a:gd name="T99" fmla="*/ 548 h 6556"/>
                <a:gd name="T100" fmla="*/ 2136 w 6560"/>
                <a:gd name="T101" fmla="*/ 205 h 6556"/>
                <a:gd name="T102" fmla="*/ 2884 w 6560"/>
                <a:gd name="T103" fmla="*/ 24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60" h="6556">
                  <a:moveTo>
                    <a:pt x="3279" y="299"/>
                  </a:moveTo>
                  <a:lnTo>
                    <a:pt x="3084" y="305"/>
                  </a:lnTo>
                  <a:lnTo>
                    <a:pt x="2892" y="323"/>
                  </a:lnTo>
                  <a:lnTo>
                    <a:pt x="2703" y="355"/>
                  </a:lnTo>
                  <a:lnTo>
                    <a:pt x="2517" y="397"/>
                  </a:lnTo>
                  <a:lnTo>
                    <a:pt x="2338" y="450"/>
                  </a:lnTo>
                  <a:lnTo>
                    <a:pt x="2162" y="514"/>
                  </a:lnTo>
                  <a:lnTo>
                    <a:pt x="1993" y="590"/>
                  </a:lnTo>
                  <a:lnTo>
                    <a:pt x="1829" y="674"/>
                  </a:lnTo>
                  <a:lnTo>
                    <a:pt x="1669" y="769"/>
                  </a:lnTo>
                  <a:lnTo>
                    <a:pt x="1520" y="873"/>
                  </a:lnTo>
                  <a:lnTo>
                    <a:pt x="1374" y="987"/>
                  </a:lnTo>
                  <a:lnTo>
                    <a:pt x="1237" y="1108"/>
                  </a:lnTo>
                  <a:lnTo>
                    <a:pt x="1107" y="1236"/>
                  </a:lnTo>
                  <a:lnTo>
                    <a:pt x="987" y="1373"/>
                  </a:lnTo>
                  <a:lnTo>
                    <a:pt x="874" y="1519"/>
                  </a:lnTo>
                  <a:lnTo>
                    <a:pt x="770" y="1670"/>
                  </a:lnTo>
                  <a:lnTo>
                    <a:pt x="674" y="1828"/>
                  </a:lnTo>
                  <a:lnTo>
                    <a:pt x="590" y="1991"/>
                  </a:lnTo>
                  <a:lnTo>
                    <a:pt x="515" y="2161"/>
                  </a:lnTo>
                  <a:lnTo>
                    <a:pt x="451" y="2336"/>
                  </a:lnTo>
                  <a:lnTo>
                    <a:pt x="397" y="2516"/>
                  </a:lnTo>
                  <a:lnTo>
                    <a:pt x="355" y="2701"/>
                  </a:lnTo>
                  <a:lnTo>
                    <a:pt x="323" y="2890"/>
                  </a:lnTo>
                  <a:lnTo>
                    <a:pt x="305" y="3082"/>
                  </a:lnTo>
                  <a:lnTo>
                    <a:pt x="297" y="3279"/>
                  </a:lnTo>
                  <a:lnTo>
                    <a:pt x="305" y="3474"/>
                  </a:lnTo>
                  <a:lnTo>
                    <a:pt x="323" y="3666"/>
                  </a:lnTo>
                  <a:lnTo>
                    <a:pt x="355" y="3855"/>
                  </a:lnTo>
                  <a:lnTo>
                    <a:pt x="397" y="4040"/>
                  </a:lnTo>
                  <a:lnTo>
                    <a:pt x="451" y="4220"/>
                  </a:lnTo>
                  <a:lnTo>
                    <a:pt x="515" y="4395"/>
                  </a:lnTo>
                  <a:lnTo>
                    <a:pt x="590" y="4565"/>
                  </a:lnTo>
                  <a:lnTo>
                    <a:pt x="674" y="4728"/>
                  </a:lnTo>
                  <a:lnTo>
                    <a:pt x="770" y="4888"/>
                  </a:lnTo>
                  <a:lnTo>
                    <a:pt x="874" y="5037"/>
                  </a:lnTo>
                  <a:lnTo>
                    <a:pt x="987" y="5183"/>
                  </a:lnTo>
                  <a:lnTo>
                    <a:pt x="1107" y="5320"/>
                  </a:lnTo>
                  <a:lnTo>
                    <a:pt x="1237" y="5450"/>
                  </a:lnTo>
                  <a:lnTo>
                    <a:pt x="1374" y="5569"/>
                  </a:lnTo>
                  <a:lnTo>
                    <a:pt x="1520" y="5683"/>
                  </a:lnTo>
                  <a:lnTo>
                    <a:pt x="1669" y="5787"/>
                  </a:lnTo>
                  <a:lnTo>
                    <a:pt x="1829" y="5882"/>
                  </a:lnTo>
                  <a:lnTo>
                    <a:pt x="1993" y="5966"/>
                  </a:lnTo>
                  <a:lnTo>
                    <a:pt x="2162" y="6042"/>
                  </a:lnTo>
                  <a:lnTo>
                    <a:pt x="2338" y="6106"/>
                  </a:lnTo>
                  <a:lnTo>
                    <a:pt x="2517" y="6159"/>
                  </a:lnTo>
                  <a:lnTo>
                    <a:pt x="2703" y="6201"/>
                  </a:lnTo>
                  <a:lnTo>
                    <a:pt x="2892" y="6233"/>
                  </a:lnTo>
                  <a:lnTo>
                    <a:pt x="3084" y="6251"/>
                  </a:lnTo>
                  <a:lnTo>
                    <a:pt x="3279" y="6257"/>
                  </a:lnTo>
                  <a:lnTo>
                    <a:pt x="3476" y="6251"/>
                  </a:lnTo>
                  <a:lnTo>
                    <a:pt x="3668" y="6233"/>
                  </a:lnTo>
                  <a:lnTo>
                    <a:pt x="3857" y="6201"/>
                  </a:lnTo>
                  <a:lnTo>
                    <a:pt x="4043" y="6159"/>
                  </a:lnTo>
                  <a:lnTo>
                    <a:pt x="4222" y="6106"/>
                  </a:lnTo>
                  <a:lnTo>
                    <a:pt x="4398" y="6042"/>
                  </a:lnTo>
                  <a:lnTo>
                    <a:pt x="4567" y="5966"/>
                  </a:lnTo>
                  <a:lnTo>
                    <a:pt x="4731" y="5882"/>
                  </a:lnTo>
                  <a:lnTo>
                    <a:pt x="4889" y="5787"/>
                  </a:lnTo>
                  <a:lnTo>
                    <a:pt x="5040" y="5683"/>
                  </a:lnTo>
                  <a:lnTo>
                    <a:pt x="5186" y="5569"/>
                  </a:lnTo>
                  <a:lnTo>
                    <a:pt x="5321" y="5450"/>
                  </a:lnTo>
                  <a:lnTo>
                    <a:pt x="5451" y="5320"/>
                  </a:lnTo>
                  <a:lnTo>
                    <a:pt x="5573" y="5183"/>
                  </a:lnTo>
                  <a:lnTo>
                    <a:pt x="5686" y="5037"/>
                  </a:lnTo>
                  <a:lnTo>
                    <a:pt x="5790" y="4888"/>
                  </a:lnTo>
                  <a:lnTo>
                    <a:pt x="5884" y="4728"/>
                  </a:lnTo>
                  <a:lnTo>
                    <a:pt x="5970" y="4565"/>
                  </a:lnTo>
                  <a:lnTo>
                    <a:pt x="6045" y="4395"/>
                  </a:lnTo>
                  <a:lnTo>
                    <a:pt x="6109" y="4220"/>
                  </a:lnTo>
                  <a:lnTo>
                    <a:pt x="6163" y="4040"/>
                  </a:lnTo>
                  <a:lnTo>
                    <a:pt x="6205" y="3855"/>
                  </a:lnTo>
                  <a:lnTo>
                    <a:pt x="6237" y="3666"/>
                  </a:lnTo>
                  <a:lnTo>
                    <a:pt x="6255" y="3474"/>
                  </a:lnTo>
                  <a:lnTo>
                    <a:pt x="6261" y="3279"/>
                  </a:lnTo>
                  <a:lnTo>
                    <a:pt x="6255" y="3082"/>
                  </a:lnTo>
                  <a:lnTo>
                    <a:pt x="6237" y="2890"/>
                  </a:lnTo>
                  <a:lnTo>
                    <a:pt x="6205" y="2701"/>
                  </a:lnTo>
                  <a:lnTo>
                    <a:pt x="6163" y="2516"/>
                  </a:lnTo>
                  <a:lnTo>
                    <a:pt x="6109" y="2336"/>
                  </a:lnTo>
                  <a:lnTo>
                    <a:pt x="6045" y="2161"/>
                  </a:lnTo>
                  <a:lnTo>
                    <a:pt x="5970" y="1991"/>
                  </a:lnTo>
                  <a:lnTo>
                    <a:pt x="5884" y="1828"/>
                  </a:lnTo>
                  <a:lnTo>
                    <a:pt x="5790" y="1670"/>
                  </a:lnTo>
                  <a:lnTo>
                    <a:pt x="5686" y="1519"/>
                  </a:lnTo>
                  <a:lnTo>
                    <a:pt x="5573" y="1373"/>
                  </a:lnTo>
                  <a:lnTo>
                    <a:pt x="5451" y="1236"/>
                  </a:lnTo>
                  <a:lnTo>
                    <a:pt x="5321" y="1108"/>
                  </a:lnTo>
                  <a:lnTo>
                    <a:pt x="5186" y="987"/>
                  </a:lnTo>
                  <a:lnTo>
                    <a:pt x="5040" y="873"/>
                  </a:lnTo>
                  <a:lnTo>
                    <a:pt x="4889" y="769"/>
                  </a:lnTo>
                  <a:lnTo>
                    <a:pt x="4731" y="674"/>
                  </a:lnTo>
                  <a:lnTo>
                    <a:pt x="4567" y="590"/>
                  </a:lnTo>
                  <a:lnTo>
                    <a:pt x="4398" y="514"/>
                  </a:lnTo>
                  <a:lnTo>
                    <a:pt x="4222" y="450"/>
                  </a:lnTo>
                  <a:lnTo>
                    <a:pt x="4043" y="397"/>
                  </a:lnTo>
                  <a:lnTo>
                    <a:pt x="3857" y="355"/>
                  </a:lnTo>
                  <a:lnTo>
                    <a:pt x="3668" y="323"/>
                  </a:lnTo>
                  <a:lnTo>
                    <a:pt x="3476" y="305"/>
                  </a:lnTo>
                  <a:lnTo>
                    <a:pt x="3279" y="299"/>
                  </a:lnTo>
                  <a:close/>
                  <a:moveTo>
                    <a:pt x="3279" y="0"/>
                  </a:moveTo>
                  <a:lnTo>
                    <a:pt x="3480" y="6"/>
                  </a:lnTo>
                  <a:lnTo>
                    <a:pt x="3676" y="24"/>
                  </a:lnTo>
                  <a:lnTo>
                    <a:pt x="3869" y="54"/>
                  </a:lnTo>
                  <a:lnTo>
                    <a:pt x="4059" y="94"/>
                  </a:lnTo>
                  <a:lnTo>
                    <a:pt x="4244" y="144"/>
                  </a:lnTo>
                  <a:lnTo>
                    <a:pt x="4424" y="205"/>
                  </a:lnTo>
                  <a:lnTo>
                    <a:pt x="4599" y="277"/>
                  </a:lnTo>
                  <a:lnTo>
                    <a:pt x="4771" y="357"/>
                  </a:lnTo>
                  <a:lnTo>
                    <a:pt x="4934" y="448"/>
                  </a:lnTo>
                  <a:lnTo>
                    <a:pt x="5094" y="548"/>
                  </a:lnTo>
                  <a:lnTo>
                    <a:pt x="5248" y="656"/>
                  </a:lnTo>
                  <a:lnTo>
                    <a:pt x="5393" y="771"/>
                  </a:lnTo>
                  <a:lnTo>
                    <a:pt x="5533" y="895"/>
                  </a:lnTo>
                  <a:lnTo>
                    <a:pt x="5664" y="1027"/>
                  </a:lnTo>
                  <a:lnTo>
                    <a:pt x="5788" y="1166"/>
                  </a:lnTo>
                  <a:lnTo>
                    <a:pt x="5904" y="1312"/>
                  </a:lnTo>
                  <a:lnTo>
                    <a:pt x="6012" y="1465"/>
                  </a:lnTo>
                  <a:lnTo>
                    <a:pt x="6111" y="1625"/>
                  </a:lnTo>
                  <a:lnTo>
                    <a:pt x="6203" y="1788"/>
                  </a:lnTo>
                  <a:lnTo>
                    <a:pt x="6283" y="1959"/>
                  </a:lnTo>
                  <a:lnTo>
                    <a:pt x="6355" y="2135"/>
                  </a:lnTo>
                  <a:lnTo>
                    <a:pt x="6416" y="2314"/>
                  </a:lnTo>
                  <a:lnTo>
                    <a:pt x="6466" y="2500"/>
                  </a:lnTo>
                  <a:lnTo>
                    <a:pt x="6506" y="2689"/>
                  </a:lnTo>
                  <a:lnTo>
                    <a:pt x="6536" y="2882"/>
                  </a:lnTo>
                  <a:lnTo>
                    <a:pt x="6554" y="3078"/>
                  </a:lnTo>
                  <a:lnTo>
                    <a:pt x="6560" y="3279"/>
                  </a:lnTo>
                  <a:lnTo>
                    <a:pt x="6554" y="3478"/>
                  </a:lnTo>
                  <a:lnTo>
                    <a:pt x="6536" y="3674"/>
                  </a:lnTo>
                  <a:lnTo>
                    <a:pt x="6506" y="3867"/>
                  </a:lnTo>
                  <a:lnTo>
                    <a:pt x="6466" y="4056"/>
                  </a:lnTo>
                  <a:lnTo>
                    <a:pt x="6416" y="4242"/>
                  </a:lnTo>
                  <a:lnTo>
                    <a:pt x="6355" y="4421"/>
                  </a:lnTo>
                  <a:lnTo>
                    <a:pt x="6283" y="4597"/>
                  </a:lnTo>
                  <a:lnTo>
                    <a:pt x="6203" y="4768"/>
                  </a:lnTo>
                  <a:lnTo>
                    <a:pt x="6111" y="4933"/>
                  </a:lnTo>
                  <a:lnTo>
                    <a:pt x="6012" y="5091"/>
                  </a:lnTo>
                  <a:lnTo>
                    <a:pt x="5904" y="5244"/>
                  </a:lnTo>
                  <a:lnTo>
                    <a:pt x="5788" y="5390"/>
                  </a:lnTo>
                  <a:lnTo>
                    <a:pt x="5664" y="5529"/>
                  </a:lnTo>
                  <a:lnTo>
                    <a:pt x="5533" y="5661"/>
                  </a:lnTo>
                  <a:lnTo>
                    <a:pt x="5393" y="5785"/>
                  </a:lnTo>
                  <a:lnTo>
                    <a:pt x="5248" y="5902"/>
                  </a:lnTo>
                  <a:lnTo>
                    <a:pt x="5094" y="6010"/>
                  </a:lnTo>
                  <a:lnTo>
                    <a:pt x="4934" y="6108"/>
                  </a:lnTo>
                  <a:lnTo>
                    <a:pt x="4771" y="6199"/>
                  </a:lnTo>
                  <a:lnTo>
                    <a:pt x="4599" y="6279"/>
                  </a:lnTo>
                  <a:lnTo>
                    <a:pt x="4424" y="6351"/>
                  </a:lnTo>
                  <a:lnTo>
                    <a:pt x="4244" y="6413"/>
                  </a:lnTo>
                  <a:lnTo>
                    <a:pt x="4059" y="6462"/>
                  </a:lnTo>
                  <a:lnTo>
                    <a:pt x="3869" y="6502"/>
                  </a:lnTo>
                  <a:lnTo>
                    <a:pt x="3676" y="6532"/>
                  </a:lnTo>
                  <a:lnTo>
                    <a:pt x="3480" y="6550"/>
                  </a:lnTo>
                  <a:lnTo>
                    <a:pt x="3279" y="6556"/>
                  </a:lnTo>
                  <a:lnTo>
                    <a:pt x="3080" y="6550"/>
                  </a:lnTo>
                  <a:lnTo>
                    <a:pt x="2884" y="6532"/>
                  </a:lnTo>
                  <a:lnTo>
                    <a:pt x="2691" y="6502"/>
                  </a:lnTo>
                  <a:lnTo>
                    <a:pt x="2501" y="6462"/>
                  </a:lnTo>
                  <a:lnTo>
                    <a:pt x="2316" y="6413"/>
                  </a:lnTo>
                  <a:lnTo>
                    <a:pt x="2136" y="6351"/>
                  </a:lnTo>
                  <a:lnTo>
                    <a:pt x="1961" y="6279"/>
                  </a:lnTo>
                  <a:lnTo>
                    <a:pt x="1789" y="6199"/>
                  </a:lnTo>
                  <a:lnTo>
                    <a:pt x="1624" y="6108"/>
                  </a:lnTo>
                  <a:lnTo>
                    <a:pt x="1466" y="6010"/>
                  </a:lnTo>
                  <a:lnTo>
                    <a:pt x="1312" y="5902"/>
                  </a:lnTo>
                  <a:lnTo>
                    <a:pt x="1167" y="5785"/>
                  </a:lnTo>
                  <a:lnTo>
                    <a:pt x="1027" y="5661"/>
                  </a:lnTo>
                  <a:lnTo>
                    <a:pt x="896" y="5529"/>
                  </a:lnTo>
                  <a:lnTo>
                    <a:pt x="772" y="5390"/>
                  </a:lnTo>
                  <a:lnTo>
                    <a:pt x="654" y="5244"/>
                  </a:lnTo>
                  <a:lnTo>
                    <a:pt x="547" y="5091"/>
                  </a:lnTo>
                  <a:lnTo>
                    <a:pt x="449" y="4933"/>
                  </a:lnTo>
                  <a:lnTo>
                    <a:pt x="357" y="4768"/>
                  </a:lnTo>
                  <a:lnTo>
                    <a:pt x="277" y="4597"/>
                  </a:lnTo>
                  <a:lnTo>
                    <a:pt x="205" y="4421"/>
                  </a:lnTo>
                  <a:lnTo>
                    <a:pt x="144" y="4242"/>
                  </a:lnTo>
                  <a:lnTo>
                    <a:pt x="94" y="4056"/>
                  </a:lnTo>
                  <a:lnTo>
                    <a:pt x="54" y="3867"/>
                  </a:lnTo>
                  <a:lnTo>
                    <a:pt x="24" y="3674"/>
                  </a:lnTo>
                  <a:lnTo>
                    <a:pt x="6" y="3478"/>
                  </a:lnTo>
                  <a:lnTo>
                    <a:pt x="0" y="3279"/>
                  </a:lnTo>
                  <a:lnTo>
                    <a:pt x="6" y="3078"/>
                  </a:lnTo>
                  <a:lnTo>
                    <a:pt x="24" y="2882"/>
                  </a:lnTo>
                  <a:lnTo>
                    <a:pt x="54" y="2689"/>
                  </a:lnTo>
                  <a:lnTo>
                    <a:pt x="94" y="2500"/>
                  </a:lnTo>
                  <a:lnTo>
                    <a:pt x="144" y="2314"/>
                  </a:lnTo>
                  <a:lnTo>
                    <a:pt x="205" y="2135"/>
                  </a:lnTo>
                  <a:lnTo>
                    <a:pt x="277" y="1959"/>
                  </a:lnTo>
                  <a:lnTo>
                    <a:pt x="357" y="1788"/>
                  </a:lnTo>
                  <a:lnTo>
                    <a:pt x="449" y="1625"/>
                  </a:lnTo>
                  <a:lnTo>
                    <a:pt x="547" y="1465"/>
                  </a:lnTo>
                  <a:lnTo>
                    <a:pt x="654" y="1312"/>
                  </a:lnTo>
                  <a:lnTo>
                    <a:pt x="772" y="1166"/>
                  </a:lnTo>
                  <a:lnTo>
                    <a:pt x="896" y="1027"/>
                  </a:lnTo>
                  <a:lnTo>
                    <a:pt x="1027" y="895"/>
                  </a:lnTo>
                  <a:lnTo>
                    <a:pt x="1167" y="771"/>
                  </a:lnTo>
                  <a:lnTo>
                    <a:pt x="1312" y="656"/>
                  </a:lnTo>
                  <a:lnTo>
                    <a:pt x="1466" y="548"/>
                  </a:lnTo>
                  <a:lnTo>
                    <a:pt x="1624" y="448"/>
                  </a:lnTo>
                  <a:lnTo>
                    <a:pt x="1789" y="357"/>
                  </a:lnTo>
                  <a:lnTo>
                    <a:pt x="1961" y="277"/>
                  </a:lnTo>
                  <a:lnTo>
                    <a:pt x="2136" y="205"/>
                  </a:lnTo>
                  <a:lnTo>
                    <a:pt x="2316" y="144"/>
                  </a:lnTo>
                  <a:lnTo>
                    <a:pt x="2501" y="94"/>
                  </a:lnTo>
                  <a:lnTo>
                    <a:pt x="2691" y="54"/>
                  </a:lnTo>
                  <a:lnTo>
                    <a:pt x="2884" y="24"/>
                  </a:lnTo>
                  <a:lnTo>
                    <a:pt x="3080" y="6"/>
                  </a:lnTo>
                  <a:lnTo>
                    <a:pt x="32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4902201" y="3225800"/>
              <a:ext cx="1400175" cy="2998788"/>
            </a:xfrm>
            <a:custGeom>
              <a:avLst/>
              <a:gdLst>
                <a:gd name="T0" fmla="*/ 1097 w 1766"/>
                <a:gd name="T1" fmla="*/ 0 h 3780"/>
                <a:gd name="T2" fmla="*/ 1766 w 1766"/>
                <a:gd name="T3" fmla="*/ 0 h 3780"/>
                <a:gd name="T4" fmla="*/ 1766 w 1766"/>
                <a:gd name="T5" fmla="*/ 626 h 3780"/>
                <a:gd name="T6" fmla="*/ 1295 w 1766"/>
                <a:gd name="T7" fmla="*/ 626 h 3780"/>
                <a:gd name="T8" fmla="*/ 1241 w 1766"/>
                <a:gd name="T9" fmla="*/ 630 h 3780"/>
                <a:gd name="T10" fmla="*/ 1193 w 1766"/>
                <a:gd name="T11" fmla="*/ 638 h 3780"/>
                <a:gd name="T12" fmla="*/ 1151 w 1766"/>
                <a:gd name="T13" fmla="*/ 652 h 3780"/>
                <a:gd name="T14" fmla="*/ 1115 w 1766"/>
                <a:gd name="T15" fmla="*/ 672 h 3780"/>
                <a:gd name="T16" fmla="*/ 1087 w 1766"/>
                <a:gd name="T17" fmla="*/ 696 h 3780"/>
                <a:gd name="T18" fmla="*/ 1064 w 1766"/>
                <a:gd name="T19" fmla="*/ 724 h 3780"/>
                <a:gd name="T20" fmla="*/ 1044 w 1766"/>
                <a:gd name="T21" fmla="*/ 756 h 3780"/>
                <a:gd name="T22" fmla="*/ 1030 w 1766"/>
                <a:gd name="T23" fmla="*/ 790 h 3780"/>
                <a:gd name="T24" fmla="*/ 1020 w 1766"/>
                <a:gd name="T25" fmla="*/ 828 h 3780"/>
                <a:gd name="T26" fmla="*/ 1012 w 1766"/>
                <a:gd name="T27" fmla="*/ 865 h 3780"/>
                <a:gd name="T28" fmla="*/ 1008 w 1766"/>
                <a:gd name="T29" fmla="*/ 905 h 3780"/>
                <a:gd name="T30" fmla="*/ 1006 w 1766"/>
                <a:gd name="T31" fmla="*/ 945 h 3780"/>
                <a:gd name="T32" fmla="*/ 1006 w 1766"/>
                <a:gd name="T33" fmla="*/ 1260 h 3780"/>
                <a:gd name="T34" fmla="*/ 1730 w 1766"/>
                <a:gd name="T35" fmla="*/ 1260 h 3780"/>
                <a:gd name="T36" fmla="*/ 1632 w 1766"/>
                <a:gd name="T37" fmla="*/ 1888 h 3780"/>
                <a:gd name="T38" fmla="*/ 1006 w 1766"/>
                <a:gd name="T39" fmla="*/ 1888 h 3780"/>
                <a:gd name="T40" fmla="*/ 1006 w 1766"/>
                <a:gd name="T41" fmla="*/ 3780 h 3780"/>
                <a:gd name="T42" fmla="*/ 385 w 1766"/>
                <a:gd name="T43" fmla="*/ 3780 h 3780"/>
                <a:gd name="T44" fmla="*/ 385 w 1766"/>
                <a:gd name="T45" fmla="*/ 1888 h 3780"/>
                <a:gd name="T46" fmla="*/ 0 w 1766"/>
                <a:gd name="T47" fmla="*/ 1888 h 3780"/>
                <a:gd name="T48" fmla="*/ 0 w 1766"/>
                <a:gd name="T49" fmla="*/ 1260 h 3780"/>
                <a:gd name="T50" fmla="*/ 385 w 1766"/>
                <a:gd name="T51" fmla="*/ 1260 h 3780"/>
                <a:gd name="T52" fmla="*/ 385 w 1766"/>
                <a:gd name="T53" fmla="*/ 881 h 3780"/>
                <a:gd name="T54" fmla="*/ 385 w 1766"/>
                <a:gd name="T55" fmla="*/ 798 h 3780"/>
                <a:gd name="T56" fmla="*/ 391 w 1766"/>
                <a:gd name="T57" fmla="*/ 716 h 3780"/>
                <a:gd name="T58" fmla="*/ 399 w 1766"/>
                <a:gd name="T59" fmla="*/ 638 h 3780"/>
                <a:gd name="T60" fmla="*/ 409 w 1766"/>
                <a:gd name="T61" fmla="*/ 562 h 3780"/>
                <a:gd name="T62" fmla="*/ 425 w 1766"/>
                <a:gd name="T63" fmla="*/ 493 h 3780"/>
                <a:gd name="T64" fmla="*/ 445 w 1766"/>
                <a:gd name="T65" fmla="*/ 425 h 3780"/>
                <a:gd name="T66" fmla="*/ 469 w 1766"/>
                <a:gd name="T67" fmla="*/ 361 h 3780"/>
                <a:gd name="T68" fmla="*/ 497 w 1766"/>
                <a:gd name="T69" fmla="*/ 303 h 3780"/>
                <a:gd name="T70" fmla="*/ 531 w 1766"/>
                <a:gd name="T71" fmla="*/ 249 h 3780"/>
                <a:gd name="T72" fmla="*/ 571 w 1766"/>
                <a:gd name="T73" fmla="*/ 200 h 3780"/>
                <a:gd name="T74" fmla="*/ 615 w 1766"/>
                <a:gd name="T75" fmla="*/ 154 h 3780"/>
                <a:gd name="T76" fmla="*/ 665 w 1766"/>
                <a:gd name="T77" fmla="*/ 116 h 3780"/>
                <a:gd name="T78" fmla="*/ 720 w 1766"/>
                <a:gd name="T79" fmla="*/ 80 h 3780"/>
                <a:gd name="T80" fmla="*/ 782 w 1766"/>
                <a:gd name="T81" fmla="*/ 52 h 3780"/>
                <a:gd name="T82" fmla="*/ 850 w 1766"/>
                <a:gd name="T83" fmla="*/ 30 h 3780"/>
                <a:gd name="T84" fmla="*/ 926 w 1766"/>
                <a:gd name="T85" fmla="*/ 14 h 3780"/>
                <a:gd name="T86" fmla="*/ 1008 w 1766"/>
                <a:gd name="T87" fmla="*/ 4 h 3780"/>
                <a:gd name="T88" fmla="*/ 1097 w 1766"/>
                <a:gd name="T89" fmla="*/ 0 h 3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66" h="3780">
                  <a:moveTo>
                    <a:pt x="1097" y="0"/>
                  </a:moveTo>
                  <a:lnTo>
                    <a:pt x="1766" y="0"/>
                  </a:lnTo>
                  <a:lnTo>
                    <a:pt x="1766" y="626"/>
                  </a:lnTo>
                  <a:lnTo>
                    <a:pt x="1295" y="626"/>
                  </a:lnTo>
                  <a:lnTo>
                    <a:pt x="1241" y="630"/>
                  </a:lnTo>
                  <a:lnTo>
                    <a:pt x="1193" y="638"/>
                  </a:lnTo>
                  <a:lnTo>
                    <a:pt x="1151" y="652"/>
                  </a:lnTo>
                  <a:lnTo>
                    <a:pt x="1115" y="672"/>
                  </a:lnTo>
                  <a:lnTo>
                    <a:pt x="1087" y="696"/>
                  </a:lnTo>
                  <a:lnTo>
                    <a:pt x="1064" y="724"/>
                  </a:lnTo>
                  <a:lnTo>
                    <a:pt x="1044" y="756"/>
                  </a:lnTo>
                  <a:lnTo>
                    <a:pt x="1030" y="790"/>
                  </a:lnTo>
                  <a:lnTo>
                    <a:pt x="1020" y="828"/>
                  </a:lnTo>
                  <a:lnTo>
                    <a:pt x="1012" y="865"/>
                  </a:lnTo>
                  <a:lnTo>
                    <a:pt x="1008" y="905"/>
                  </a:lnTo>
                  <a:lnTo>
                    <a:pt x="1006" y="945"/>
                  </a:lnTo>
                  <a:lnTo>
                    <a:pt x="1006" y="1260"/>
                  </a:lnTo>
                  <a:lnTo>
                    <a:pt x="1730" y="1260"/>
                  </a:lnTo>
                  <a:lnTo>
                    <a:pt x="1632" y="1888"/>
                  </a:lnTo>
                  <a:lnTo>
                    <a:pt x="1006" y="1888"/>
                  </a:lnTo>
                  <a:lnTo>
                    <a:pt x="1006" y="3780"/>
                  </a:lnTo>
                  <a:lnTo>
                    <a:pt x="385" y="3780"/>
                  </a:lnTo>
                  <a:lnTo>
                    <a:pt x="385" y="1888"/>
                  </a:lnTo>
                  <a:lnTo>
                    <a:pt x="0" y="1888"/>
                  </a:lnTo>
                  <a:lnTo>
                    <a:pt x="0" y="1260"/>
                  </a:lnTo>
                  <a:lnTo>
                    <a:pt x="385" y="1260"/>
                  </a:lnTo>
                  <a:lnTo>
                    <a:pt x="385" y="881"/>
                  </a:lnTo>
                  <a:lnTo>
                    <a:pt x="385" y="798"/>
                  </a:lnTo>
                  <a:lnTo>
                    <a:pt x="391" y="716"/>
                  </a:lnTo>
                  <a:lnTo>
                    <a:pt x="399" y="638"/>
                  </a:lnTo>
                  <a:lnTo>
                    <a:pt x="409" y="562"/>
                  </a:lnTo>
                  <a:lnTo>
                    <a:pt x="425" y="493"/>
                  </a:lnTo>
                  <a:lnTo>
                    <a:pt x="445" y="425"/>
                  </a:lnTo>
                  <a:lnTo>
                    <a:pt x="469" y="361"/>
                  </a:lnTo>
                  <a:lnTo>
                    <a:pt x="497" y="303"/>
                  </a:lnTo>
                  <a:lnTo>
                    <a:pt x="531" y="249"/>
                  </a:lnTo>
                  <a:lnTo>
                    <a:pt x="571" y="200"/>
                  </a:lnTo>
                  <a:lnTo>
                    <a:pt x="615" y="154"/>
                  </a:lnTo>
                  <a:lnTo>
                    <a:pt x="665" y="116"/>
                  </a:lnTo>
                  <a:lnTo>
                    <a:pt x="720" y="80"/>
                  </a:lnTo>
                  <a:lnTo>
                    <a:pt x="782" y="52"/>
                  </a:lnTo>
                  <a:lnTo>
                    <a:pt x="850" y="30"/>
                  </a:lnTo>
                  <a:lnTo>
                    <a:pt x="926" y="14"/>
                  </a:lnTo>
                  <a:lnTo>
                    <a:pt x="1008" y="4"/>
                  </a:lnTo>
                  <a:lnTo>
                    <a:pt x="10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304249" y="1424416"/>
            <a:ext cx="269810" cy="269646"/>
            <a:chOff x="5372101" y="1552575"/>
            <a:chExt cx="5207000" cy="5203825"/>
          </a:xfrm>
          <a:solidFill>
            <a:schemeClr val="bg1"/>
          </a:solidFill>
        </p:grpSpPr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6775451" y="2654300"/>
              <a:ext cx="2400300" cy="3000375"/>
            </a:xfrm>
            <a:custGeom>
              <a:avLst/>
              <a:gdLst>
                <a:gd name="T0" fmla="*/ 2104 w 3026"/>
                <a:gd name="T1" fmla="*/ 78 h 3782"/>
                <a:gd name="T2" fmla="*/ 2597 w 3026"/>
                <a:gd name="T3" fmla="*/ 363 h 3782"/>
                <a:gd name="T4" fmla="*/ 2914 w 3026"/>
                <a:gd name="T5" fmla="*/ 798 h 3782"/>
                <a:gd name="T6" fmla="*/ 3026 w 3026"/>
                <a:gd name="T7" fmla="*/ 1314 h 3782"/>
                <a:gd name="T8" fmla="*/ 2930 w 3026"/>
                <a:gd name="T9" fmla="*/ 1968 h 3782"/>
                <a:gd name="T10" fmla="*/ 2657 w 3026"/>
                <a:gd name="T11" fmla="*/ 2478 h 3782"/>
                <a:gd name="T12" fmla="*/ 2238 w 3026"/>
                <a:gd name="T13" fmla="*/ 2799 h 3782"/>
                <a:gd name="T14" fmla="*/ 1725 w 3026"/>
                <a:gd name="T15" fmla="*/ 2879 h 3782"/>
                <a:gd name="T16" fmla="*/ 1350 w 3026"/>
                <a:gd name="T17" fmla="*/ 2707 h 3782"/>
                <a:gd name="T18" fmla="*/ 1253 w 3026"/>
                <a:gd name="T19" fmla="*/ 2647 h 3782"/>
                <a:gd name="T20" fmla="*/ 1197 w 3026"/>
                <a:gd name="T21" fmla="*/ 2875 h 3782"/>
                <a:gd name="T22" fmla="*/ 1133 w 3026"/>
                <a:gd name="T23" fmla="*/ 3132 h 3782"/>
                <a:gd name="T24" fmla="*/ 1035 w 3026"/>
                <a:gd name="T25" fmla="*/ 3433 h 3782"/>
                <a:gd name="T26" fmla="*/ 822 w 3026"/>
                <a:gd name="T27" fmla="*/ 3768 h 3782"/>
                <a:gd name="T28" fmla="*/ 674 w 3026"/>
                <a:gd name="T29" fmla="*/ 3740 h 3782"/>
                <a:gd name="T30" fmla="*/ 614 w 3026"/>
                <a:gd name="T31" fmla="*/ 3511 h 3782"/>
                <a:gd name="T32" fmla="*/ 662 w 3026"/>
                <a:gd name="T33" fmla="*/ 3064 h 3782"/>
                <a:gd name="T34" fmla="*/ 722 w 3026"/>
                <a:gd name="T35" fmla="*/ 2805 h 3782"/>
                <a:gd name="T36" fmla="*/ 808 w 3026"/>
                <a:gd name="T37" fmla="*/ 2438 h 3782"/>
                <a:gd name="T38" fmla="*/ 890 w 3026"/>
                <a:gd name="T39" fmla="*/ 2085 h 3782"/>
                <a:gd name="T40" fmla="*/ 940 w 3026"/>
                <a:gd name="T41" fmla="*/ 1868 h 3782"/>
                <a:gd name="T42" fmla="*/ 930 w 3026"/>
                <a:gd name="T43" fmla="*/ 1808 h 3782"/>
                <a:gd name="T44" fmla="*/ 880 w 3026"/>
                <a:gd name="T45" fmla="*/ 1603 h 3782"/>
                <a:gd name="T46" fmla="*/ 914 w 3026"/>
                <a:gd name="T47" fmla="*/ 1228 h 3782"/>
                <a:gd name="T48" fmla="*/ 1123 w 3026"/>
                <a:gd name="T49" fmla="*/ 943 h 3782"/>
                <a:gd name="T50" fmla="*/ 1416 w 3026"/>
                <a:gd name="T51" fmla="*/ 907 h 3782"/>
                <a:gd name="T52" fmla="*/ 1582 w 3026"/>
                <a:gd name="T53" fmla="*/ 1077 h 3782"/>
                <a:gd name="T54" fmla="*/ 1596 w 3026"/>
                <a:gd name="T55" fmla="*/ 1370 h 3782"/>
                <a:gd name="T56" fmla="*/ 1484 w 3026"/>
                <a:gd name="T57" fmla="*/ 1782 h 3782"/>
                <a:gd name="T58" fmla="*/ 1402 w 3026"/>
                <a:gd name="T59" fmla="*/ 2173 h 3782"/>
                <a:gd name="T60" fmla="*/ 1540 w 3026"/>
                <a:gd name="T61" fmla="*/ 2416 h 3782"/>
                <a:gd name="T62" fmla="*/ 1839 w 3026"/>
                <a:gd name="T63" fmla="*/ 2482 h 3782"/>
                <a:gd name="T64" fmla="*/ 2158 w 3026"/>
                <a:gd name="T65" fmla="*/ 2301 h 3782"/>
                <a:gd name="T66" fmla="*/ 2378 w 3026"/>
                <a:gd name="T67" fmla="*/ 1910 h 3782"/>
                <a:gd name="T68" fmla="*/ 2475 w 3026"/>
                <a:gd name="T69" fmla="*/ 1386 h 3782"/>
                <a:gd name="T70" fmla="*/ 2416 w 3026"/>
                <a:gd name="T71" fmla="*/ 921 h 3782"/>
                <a:gd name="T72" fmla="*/ 2174 w 3026"/>
                <a:gd name="T73" fmla="*/ 586 h 3782"/>
                <a:gd name="T74" fmla="*/ 1755 w 3026"/>
                <a:gd name="T75" fmla="*/ 409 h 3782"/>
                <a:gd name="T76" fmla="*/ 1225 w 3026"/>
                <a:gd name="T77" fmla="*/ 433 h 3782"/>
                <a:gd name="T78" fmla="*/ 802 w 3026"/>
                <a:gd name="T79" fmla="*/ 658 h 3782"/>
                <a:gd name="T80" fmla="*/ 533 w 3026"/>
                <a:gd name="T81" fmla="*/ 1031 h 3782"/>
                <a:gd name="T82" fmla="*/ 437 w 3026"/>
                <a:gd name="T83" fmla="*/ 1489 h 3782"/>
                <a:gd name="T84" fmla="*/ 517 w 3026"/>
                <a:gd name="T85" fmla="*/ 1836 h 3782"/>
                <a:gd name="T86" fmla="*/ 624 w 3026"/>
                <a:gd name="T87" fmla="*/ 2012 h 3782"/>
                <a:gd name="T88" fmla="*/ 595 w 3026"/>
                <a:gd name="T89" fmla="*/ 2159 h 3782"/>
                <a:gd name="T90" fmla="*/ 547 w 3026"/>
                <a:gd name="T91" fmla="*/ 2295 h 3782"/>
                <a:gd name="T92" fmla="*/ 389 w 3026"/>
                <a:gd name="T93" fmla="*/ 2273 h 3782"/>
                <a:gd name="T94" fmla="*/ 130 w 3026"/>
                <a:gd name="T95" fmla="*/ 2004 h 3782"/>
                <a:gd name="T96" fmla="*/ 10 w 3026"/>
                <a:gd name="T97" fmla="*/ 1611 h 3782"/>
                <a:gd name="T98" fmla="*/ 26 w 3026"/>
                <a:gd name="T99" fmla="*/ 1172 h 3782"/>
                <a:gd name="T100" fmla="*/ 194 w 3026"/>
                <a:gd name="T101" fmla="*/ 744 h 3782"/>
                <a:gd name="T102" fmla="*/ 513 w 3026"/>
                <a:gd name="T103" fmla="*/ 369 h 3782"/>
                <a:gd name="T104" fmla="*/ 983 w 3026"/>
                <a:gd name="T105" fmla="*/ 102 h 3782"/>
                <a:gd name="T106" fmla="*/ 1604 w 3026"/>
                <a:gd name="T107" fmla="*/ 0 h 3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026" h="3782">
                  <a:moveTo>
                    <a:pt x="1604" y="0"/>
                  </a:moveTo>
                  <a:lnTo>
                    <a:pt x="1737" y="6"/>
                  </a:lnTo>
                  <a:lnTo>
                    <a:pt x="1865" y="20"/>
                  </a:lnTo>
                  <a:lnTo>
                    <a:pt x="1989" y="46"/>
                  </a:lnTo>
                  <a:lnTo>
                    <a:pt x="2104" y="78"/>
                  </a:lnTo>
                  <a:lnTo>
                    <a:pt x="2216" y="122"/>
                  </a:lnTo>
                  <a:lnTo>
                    <a:pt x="2320" y="172"/>
                  </a:lnTo>
                  <a:lnTo>
                    <a:pt x="2420" y="230"/>
                  </a:lnTo>
                  <a:lnTo>
                    <a:pt x="2511" y="293"/>
                  </a:lnTo>
                  <a:lnTo>
                    <a:pt x="2597" y="363"/>
                  </a:lnTo>
                  <a:lnTo>
                    <a:pt x="2675" y="441"/>
                  </a:lnTo>
                  <a:lnTo>
                    <a:pt x="2747" y="523"/>
                  </a:lnTo>
                  <a:lnTo>
                    <a:pt x="2810" y="610"/>
                  </a:lnTo>
                  <a:lnTo>
                    <a:pt x="2866" y="702"/>
                  </a:lnTo>
                  <a:lnTo>
                    <a:pt x="2914" y="798"/>
                  </a:lnTo>
                  <a:lnTo>
                    <a:pt x="2954" y="895"/>
                  </a:lnTo>
                  <a:lnTo>
                    <a:pt x="2986" y="997"/>
                  </a:lnTo>
                  <a:lnTo>
                    <a:pt x="3008" y="1101"/>
                  </a:lnTo>
                  <a:lnTo>
                    <a:pt x="3022" y="1206"/>
                  </a:lnTo>
                  <a:lnTo>
                    <a:pt x="3026" y="1314"/>
                  </a:lnTo>
                  <a:lnTo>
                    <a:pt x="3022" y="1453"/>
                  </a:lnTo>
                  <a:lnTo>
                    <a:pt x="3010" y="1589"/>
                  </a:lnTo>
                  <a:lnTo>
                    <a:pt x="2990" y="1721"/>
                  </a:lnTo>
                  <a:lnTo>
                    <a:pt x="2964" y="1846"/>
                  </a:lnTo>
                  <a:lnTo>
                    <a:pt x="2930" y="1968"/>
                  </a:lnTo>
                  <a:lnTo>
                    <a:pt x="2888" y="2083"/>
                  </a:lnTo>
                  <a:lnTo>
                    <a:pt x="2840" y="2191"/>
                  </a:lnTo>
                  <a:lnTo>
                    <a:pt x="2785" y="2295"/>
                  </a:lnTo>
                  <a:lnTo>
                    <a:pt x="2725" y="2390"/>
                  </a:lnTo>
                  <a:lnTo>
                    <a:pt x="2657" y="2478"/>
                  </a:lnTo>
                  <a:lnTo>
                    <a:pt x="2583" y="2560"/>
                  </a:lnTo>
                  <a:lnTo>
                    <a:pt x="2505" y="2634"/>
                  </a:lnTo>
                  <a:lnTo>
                    <a:pt x="2422" y="2697"/>
                  </a:lnTo>
                  <a:lnTo>
                    <a:pt x="2332" y="2753"/>
                  </a:lnTo>
                  <a:lnTo>
                    <a:pt x="2238" y="2799"/>
                  </a:lnTo>
                  <a:lnTo>
                    <a:pt x="2138" y="2835"/>
                  </a:lnTo>
                  <a:lnTo>
                    <a:pt x="2035" y="2863"/>
                  </a:lnTo>
                  <a:lnTo>
                    <a:pt x="1927" y="2879"/>
                  </a:lnTo>
                  <a:lnTo>
                    <a:pt x="1815" y="2885"/>
                  </a:lnTo>
                  <a:lnTo>
                    <a:pt x="1725" y="2879"/>
                  </a:lnTo>
                  <a:lnTo>
                    <a:pt x="1638" y="2861"/>
                  </a:lnTo>
                  <a:lnTo>
                    <a:pt x="1556" y="2833"/>
                  </a:lnTo>
                  <a:lnTo>
                    <a:pt x="1478" y="2799"/>
                  </a:lnTo>
                  <a:lnTo>
                    <a:pt x="1410" y="2755"/>
                  </a:lnTo>
                  <a:lnTo>
                    <a:pt x="1350" y="2707"/>
                  </a:lnTo>
                  <a:lnTo>
                    <a:pt x="1303" y="2653"/>
                  </a:lnTo>
                  <a:lnTo>
                    <a:pt x="1267" y="2598"/>
                  </a:lnTo>
                  <a:lnTo>
                    <a:pt x="1265" y="2604"/>
                  </a:lnTo>
                  <a:lnTo>
                    <a:pt x="1261" y="2622"/>
                  </a:lnTo>
                  <a:lnTo>
                    <a:pt x="1253" y="2647"/>
                  </a:lnTo>
                  <a:lnTo>
                    <a:pt x="1245" y="2683"/>
                  </a:lnTo>
                  <a:lnTo>
                    <a:pt x="1235" y="2723"/>
                  </a:lnTo>
                  <a:lnTo>
                    <a:pt x="1223" y="2771"/>
                  </a:lnTo>
                  <a:lnTo>
                    <a:pt x="1211" y="2821"/>
                  </a:lnTo>
                  <a:lnTo>
                    <a:pt x="1197" y="2875"/>
                  </a:lnTo>
                  <a:lnTo>
                    <a:pt x="1183" y="2931"/>
                  </a:lnTo>
                  <a:lnTo>
                    <a:pt x="1171" y="2984"/>
                  </a:lnTo>
                  <a:lnTo>
                    <a:pt x="1157" y="3036"/>
                  </a:lnTo>
                  <a:lnTo>
                    <a:pt x="1145" y="3086"/>
                  </a:lnTo>
                  <a:lnTo>
                    <a:pt x="1133" y="3132"/>
                  </a:lnTo>
                  <a:lnTo>
                    <a:pt x="1123" y="3172"/>
                  </a:lnTo>
                  <a:lnTo>
                    <a:pt x="1115" y="3204"/>
                  </a:lnTo>
                  <a:lnTo>
                    <a:pt x="1107" y="3228"/>
                  </a:lnTo>
                  <a:lnTo>
                    <a:pt x="1075" y="3331"/>
                  </a:lnTo>
                  <a:lnTo>
                    <a:pt x="1035" y="3433"/>
                  </a:lnTo>
                  <a:lnTo>
                    <a:pt x="987" y="3531"/>
                  </a:lnTo>
                  <a:lnTo>
                    <a:pt x="940" y="3622"/>
                  </a:lnTo>
                  <a:lnTo>
                    <a:pt x="888" y="3708"/>
                  </a:lnTo>
                  <a:lnTo>
                    <a:pt x="856" y="3744"/>
                  </a:lnTo>
                  <a:lnTo>
                    <a:pt x="822" y="3768"/>
                  </a:lnTo>
                  <a:lnTo>
                    <a:pt x="790" y="3780"/>
                  </a:lnTo>
                  <a:lnTo>
                    <a:pt x="758" y="3782"/>
                  </a:lnTo>
                  <a:lnTo>
                    <a:pt x="728" y="3776"/>
                  </a:lnTo>
                  <a:lnTo>
                    <a:pt x="700" y="3760"/>
                  </a:lnTo>
                  <a:lnTo>
                    <a:pt x="674" y="3740"/>
                  </a:lnTo>
                  <a:lnTo>
                    <a:pt x="654" y="3712"/>
                  </a:lnTo>
                  <a:lnTo>
                    <a:pt x="636" y="3680"/>
                  </a:lnTo>
                  <a:lnTo>
                    <a:pt x="624" y="3644"/>
                  </a:lnTo>
                  <a:lnTo>
                    <a:pt x="616" y="3608"/>
                  </a:lnTo>
                  <a:lnTo>
                    <a:pt x="614" y="3511"/>
                  </a:lnTo>
                  <a:lnTo>
                    <a:pt x="616" y="3407"/>
                  </a:lnTo>
                  <a:lnTo>
                    <a:pt x="624" y="3303"/>
                  </a:lnTo>
                  <a:lnTo>
                    <a:pt x="636" y="3198"/>
                  </a:lnTo>
                  <a:lnTo>
                    <a:pt x="656" y="3094"/>
                  </a:lnTo>
                  <a:lnTo>
                    <a:pt x="662" y="3064"/>
                  </a:lnTo>
                  <a:lnTo>
                    <a:pt x="672" y="3026"/>
                  </a:lnTo>
                  <a:lnTo>
                    <a:pt x="682" y="2980"/>
                  </a:lnTo>
                  <a:lnTo>
                    <a:pt x="694" y="2929"/>
                  </a:lnTo>
                  <a:lnTo>
                    <a:pt x="708" y="2869"/>
                  </a:lnTo>
                  <a:lnTo>
                    <a:pt x="722" y="2805"/>
                  </a:lnTo>
                  <a:lnTo>
                    <a:pt x="738" y="2735"/>
                  </a:lnTo>
                  <a:lnTo>
                    <a:pt x="756" y="2663"/>
                  </a:lnTo>
                  <a:lnTo>
                    <a:pt x="772" y="2590"/>
                  </a:lnTo>
                  <a:lnTo>
                    <a:pt x="790" y="2514"/>
                  </a:lnTo>
                  <a:lnTo>
                    <a:pt x="808" y="2438"/>
                  </a:lnTo>
                  <a:lnTo>
                    <a:pt x="826" y="2362"/>
                  </a:lnTo>
                  <a:lnTo>
                    <a:pt x="842" y="2289"/>
                  </a:lnTo>
                  <a:lnTo>
                    <a:pt x="858" y="2217"/>
                  </a:lnTo>
                  <a:lnTo>
                    <a:pt x="874" y="2149"/>
                  </a:lnTo>
                  <a:lnTo>
                    <a:pt x="890" y="2085"/>
                  </a:lnTo>
                  <a:lnTo>
                    <a:pt x="902" y="2028"/>
                  </a:lnTo>
                  <a:lnTo>
                    <a:pt x="914" y="1976"/>
                  </a:lnTo>
                  <a:lnTo>
                    <a:pt x="926" y="1932"/>
                  </a:lnTo>
                  <a:lnTo>
                    <a:pt x="934" y="1894"/>
                  </a:lnTo>
                  <a:lnTo>
                    <a:pt x="940" y="1868"/>
                  </a:lnTo>
                  <a:lnTo>
                    <a:pt x="944" y="1852"/>
                  </a:lnTo>
                  <a:lnTo>
                    <a:pt x="946" y="1846"/>
                  </a:lnTo>
                  <a:lnTo>
                    <a:pt x="944" y="1840"/>
                  </a:lnTo>
                  <a:lnTo>
                    <a:pt x="938" y="1828"/>
                  </a:lnTo>
                  <a:lnTo>
                    <a:pt x="930" y="1808"/>
                  </a:lnTo>
                  <a:lnTo>
                    <a:pt x="920" y="1780"/>
                  </a:lnTo>
                  <a:lnTo>
                    <a:pt x="910" y="1745"/>
                  </a:lnTo>
                  <a:lnTo>
                    <a:pt x="898" y="1705"/>
                  </a:lnTo>
                  <a:lnTo>
                    <a:pt x="888" y="1657"/>
                  </a:lnTo>
                  <a:lnTo>
                    <a:pt x="880" y="1603"/>
                  </a:lnTo>
                  <a:lnTo>
                    <a:pt x="876" y="1545"/>
                  </a:lnTo>
                  <a:lnTo>
                    <a:pt x="874" y="1483"/>
                  </a:lnTo>
                  <a:lnTo>
                    <a:pt x="878" y="1392"/>
                  </a:lnTo>
                  <a:lnTo>
                    <a:pt x="892" y="1306"/>
                  </a:lnTo>
                  <a:lnTo>
                    <a:pt x="914" y="1228"/>
                  </a:lnTo>
                  <a:lnTo>
                    <a:pt x="942" y="1154"/>
                  </a:lnTo>
                  <a:lnTo>
                    <a:pt x="979" y="1089"/>
                  </a:lnTo>
                  <a:lnTo>
                    <a:pt x="1021" y="1031"/>
                  </a:lnTo>
                  <a:lnTo>
                    <a:pt x="1069" y="981"/>
                  </a:lnTo>
                  <a:lnTo>
                    <a:pt x="1123" y="943"/>
                  </a:lnTo>
                  <a:lnTo>
                    <a:pt x="1181" y="913"/>
                  </a:lnTo>
                  <a:lnTo>
                    <a:pt x="1243" y="895"/>
                  </a:lnTo>
                  <a:lnTo>
                    <a:pt x="1307" y="889"/>
                  </a:lnTo>
                  <a:lnTo>
                    <a:pt x="1364" y="893"/>
                  </a:lnTo>
                  <a:lnTo>
                    <a:pt x="1416" y="907"/>
                  </a:lnTo>
                  <a:lnTo>
                    <a:pt x="1462" y="929"/>
                  </a:lnTo>
                  <a:lnTo>
                    <a:pt x="1500" y="957"/>
                  </a:lnTo>
                  <a:lnTo>
                    <a:pt x="1534" y="991"/>
                  </a:lnTo>
                  <a:lnTo>
                    <a:pt x="1562" y="1031"/>
                  </a:lnTo>
                  <a:lnTo>
                    <a:pt x="1582" y="1077"/>
                  </a:lnTo>
                  <a:lnTo>
                    <a:pt x="1598" y="1127"/>
                  </a:lnTo>
                  <a:lnTo>
                    <a:pt x="1606" y="1178"/>
                  </a:lnTo>
                  <a:lnTo>
                    <a:pt x="1610" y="1234"/>
                  </a:lnTo>
                  <a:lnTo>
                    <a:pt x="1606" y="1300"/>
                  </a:lnTo>
                  <a:lnTo>
                    <a:pt x="1596" y="1370"/>
                  </a:lnTo>
                  <a:lnTo>
                    <a:pt x="1580" y="1448"/>
                  </a:lnTo>
                  <a:lnTo>
                    <a:pt x="1558" y="1527"/>
                  </a:lnTo>
                  <a:lnTo>
                    <a:pt x="1536" y="1609"/>
                  </a:lnTo>
                  <a:lnTo>
                    <a:pt x="1510" y="1695"/>
                  </a:lnTo>
                  <a:lnTo>
                    <a:pt x="1484" y="1782"/>
                  </a:lnTo>
                  <a:lnTo>
                    <a:pt x="1458" y="1870"/>
                  </a:lnTo>
                  <a:lnTo>
                    <a:pt x="1432" y="1960"/>
                  </a:lnTo>
                  <a:lnTo>
                    <a:pt x="1410" y="2047"/>
                  </a:lnTo>
                  <a:lnTo>
                    <a:pt x="1400" y="2111"/>
                  </a:lnTo>
                  <a:lnTo>
                    <a:pt x="1402" y="2173"/>
                  </a:lnTo>
                  <a:lnTo>
                    <a:pt x="1412" y="2233"/>
                  </a:lnTo>
                  <a:lnTo>
                    <a:pt x="1432" y="2287"/>
                  </a:lnTo>
                  <a:lnTo>
                    <a:pt x="1462" y="2337"/>
                  </a:lnTo>
                  <a:lnTo>
                    <a:pt x="1498" y="2380"/>
                  </a:lnTo>
                  <a:lnTo>
                    <a:pt x="1540" y="2416"/>
                  </a:lnTo>
                  <a:lnTo>
                    <a:pt x="1590" y="2446"/>
                  </a:lnTo>
                  <a:lnTo>
                    <a:pt x="1644" y="2470"/>
                  </a:lnTo>
                  <a:lnTo>
                    <a:pt x="1703" y="2484"/>
                  </a:lnTo>
                  <a:lnTo>
                    <a:pt x="1765" y="2488"/>
                  </a:lnTo>
                  <a:lnTo>
                    <a:pt x="1839" y="2482"/>
                  </a:lnTo>
                  <a:lnTo>
                    <a:pt x="1909" y="2466"/>
                  </a:lnTo>
                  <a:lnTo>
                    <a:pt x="1977" y="2438"/>
                  </a:lnTo>
                  <a:lnTo>
                    <a:pt x="2041" y="2402"/>
                  </a:lnTo>
                  <a:lnTo>
                    <a:pt x="2100" y="2354"/>
                  </a:lnTo>
                  <a:lnTo>
                    <a:pt x="2158" y="2301"/>
                  </a:lnTo>
                  <a:lnTo>
                    <a:pt x="2210" y="2237"/>
                  </a:lnTo>
                  <a:lnTo>
                    <a:pt x="2258" y="2165"/>
                  </a:lnTo>
                  <a:lnTo>
                    <a:pt x="2302" y="2087"/>
                  </a:lnTo>
                  <a:lnTo>
                    <a:pt x="2342" y="2002"/>
                  </a:lnTo>
                  <a:lnTo>
                    <a:pt x="2378" y="1910"/>
                  </a:lnTo>
                  <a:lnTo>
                    <a:pt x="2408" y="1814"/>
                  </a:lnTo>
                  <a:lnTo>
                    <a:pt x="2431" y="1713"/>
                  </a:lnTo>
                  <a:lnTo>
                    <a:pt x="2451" y="1607"/>
                  </a:lnTo>
                  <a:lnTo>
                    <a:pt x="2465" y="1497"/>
                  </a:lnTo>
                  <a:lnTo>
                    <a:pt x="2475" y="1386"/>
                  </a:lnTo>
                  <a:lnTo>
                    <a:pt x="2477" y="1270"/>
                  </a:lnTo>
                  <a:lnTo>
                    <a:pt x="2473" y="1176"/>
                  </a:lnTo>
                  <a:lnTo>
                    <a:pt x="2461" y="1087"/>
                  </a:lnTo>
                  <a:lnTo>
                    <a:pt x="2443" y="1003"/>
                  </a:lnTo>
                  <a:lnTo>
                    <a:pt x="2416" y="921"/>
                  </a:lnTo>
                  <a:lnTo>
                    <a:pt x="2382" y="844"/>
                  </a:lnTo>
                  <a:lnTo>
                    <a:pt x="2342" y="772"/>
                  </a:lnTo>
                  <a:lnTo>
                    <a:pt x="2292" y="704"/>
                  </a:lnTo>
                  <a:lnTo>
                    <a:pt x="2236" y="642"/>
                  </a:lnTo>
                  <a:lnTo>
                    <a:pt x="2174" y="586"/>
                  </a:lnTo>
                  <a:lnTo>
                    <a:pt x="2104" y="537"/>
                  </a:lnTo>
                  <a:lnTo>
                    <a:pt x="2027" y="495"/>
                  </a:lnTo>
                  <a:lnTo>
                    <a:pt x="1943" y="459"/>
                  </a:lnTo>
                  <a:lnTo>
                    <a:pt x="1853" y="429"/>
                  </a:lnTo>
                  <a:lnTo>
                    <a:pt x="1755" y="409"/>
                  </a:lnTo>
                  <a:lnTo>
                    <a:pt x="1654" y="395"/>
                  </a:lnTo>
                  <a:lnTo>
                    <a:pt x="1542" y="391"/>
                  </a:lnTo>
                  <a:lnTo>
                    <a:pt x="1432" y="397"/>
                  </a:lnTo>
                  <a:lnTo>
                    <a:pt x="1327" y="411"/>
                  </a:lnTo>
                  <a:lnTo>
                    <a:pt x="1225" y="433"/>
                  </a:lnTo>
                  <a:lnTo>
                    <a:pt x="1129" y="463"/>
                  </a:lnTo>
                  <a:lnTo>
                    <a:pt x="1037" y="501"/>
                  </a:lnTo>
                  <a:lnTo>
                    <a:pt x="954" y="547"/>
                  </a:lnTo>
                  <a:lnTo>
                    <a:pt x="874" y="600"/>
                  </a:lnTo>
                  <a:lnTo>
                    <a:pt x="802" y="658"/>
                  </a:lnTo>
                  <a:lnTo>
                    <a:pt x="734" y="724"/>
                  </a:lnTo>
                  <a:lnTo>
                    <a:pt x="674" y="794"/>
                  </a:lnTo>
                  <a:lnTo>
                    <a:pt x="620" y="867"/>
                  </a:lnTo>
                  <a:lnTo>
                    <a:pt x="573" y="947"/>
                  </a:lnTo>
                  <a:lnTo>
                    <a:pt x="533" y="1031"/>
                  </a:lnTo>
                  <a:lnTo>
                    <a:pt x="499" y="1117"/>
                  </a:lnTo>
                  <a:lnTo>
                    <a:pt x="471" y="1206"/>
                  </a:lnTo>
                  <a:lnTo>
                    <a:pt x="453" y="1298"/>
                  </a:lnTo>
                  <a:lnTo>
                    <a:pt x="441" y="1394"/>
                  </a:lnTo>
                  <a:lnTo>
                    <a:pt x="437" y="1489"/>
                  </a:lnTo>
                  <a:lnTo>
                    <a:pt x="441" y="1571"/>
                  </a:lnTo>
                  <a:lnTo>
                    <a:pt x="451" y="1647"/>
                  </a:lnTo>
                  <a:lnTo>
                    <a:pt x="467" y="1715"/>
                  </a:lnTo>
                  <a:lnTo>
                    <a:pt x="489" y="1778"/>
                  </a:lnTo>
                  <a:lnTo>
                    <a:pt x="517" y="1836"/>
                  </a:lnTo>
                  <a:lnTo>
                    <a:pt x="549" y="1890"/>
                  </a:lnTo>
                  <a:lnTo>
                    <a:pt x="585" y="1938"/>
                  </a:lnTo>
                  <a:lnTo>
                    <a:pt x="606" y="1966"/>
                  </a:lnTo>
                  <a:lnTo>
                    <a:pt x="618" y="1990"/>
                  </a:lnTo>
                  <a:lnTo>
                    <a:pt x="624" y="2012"/>
                  </a:lnTo>
                  <a:lnTo>
                    <a:pt x="624" y="2036"/>
                  </a:lnTo>
                  <a:lnTo>
                    <a:pt x="616" y="2067"/>
                  </a:lnTo>
                  <a:lnTo>
                    <a:pt x="610" y="2091"/>
                  </a:lnTo>
                  <a:lnTo>
                    <a:pt x="603" y="2123"/>
                  </a:lnTo>
                  <a:lnTo>
                    <a:pt x="595" y="2159"/>
                  </a:lnTo>
                  <a:lnTo>
                    <a:pt x="587" y="2195"/>
                  </a:lnTo>
                  <a:lnTo>
                    <a:pt x="579" y="2225"/>
                  </a:lnTo>
                  <a:lnTo>
                    <a:pt x="573" y="2251"/>
                  </a:lnTo>
                  <a:lnTo>
                    <a:pt x="563" y="2277"/>
                  </a:lnTo>
                  <a:lnTo>
                    <a:pt x="547" y="2295"/>
                  </a:lnTo>
                  <a:lnTo>
                    <a:pt x="529" y="2309"/>
                  </a:lnTo>
                  <a:lnTo>
                    <a:pt x="509" y="2315"/>
                  </a:lnTo>
                  <a:lnTo>
                    <a:pt x="485" y="2315"/>
                  </a:lnTo>
                  <a:lnTo>
                    <a:pt x="459" y="2307"/>
                  </a:lnTo>
                  <a:lnTo>
                    <a:pt x="389" y="2273"/>
                  </a:lnTo>
                  <a:lnTo>
                    <a:pt x="327" y="2233"/>
                  </a:lnTo>
                  <a:lnTo>
                    <a:pt x="269" y="2185"/>
                  </a:lnTo>
                  <a:lnTo>
                    <a:pt x="218" y="2129"/>
                  </a:lnTo>
                  <a:lnTo>
                    <a:pt x="170" y="2069"/>
                  </a:lnTo>
                  <a:lnTo>
                    <a:pt x="130" y="2004"/>
                  </a:lnTo>
                  <a:lnTo>
                    <a:pt x="94" y="1932"/>
                  </a:lnTo>
                  <a:lnTo>
                    <a:pt x="66" y="1858"/>
                  </a:lnTo>
                  <a:lnTo>
                    <a:pt x="42" y="1778"/>
                  </a:lnTo>
                  <a:lnTo>
                    <a:pt x="22" y="1697"/>
                  </a:lnTo>
                  <a:lnTo>
                    <a:pt x="10" y="1611"/>
                  </a:lnTo>
                  <a:lnTo>
                    <a:pt x="2" y="1521"/>
                  </a:lnTo>
                  <a:lnTo>
                    <a:pt x="0" y="1432"/>
                  </a:lnTo>
                  <a:lnTo>
                    <a:pt x="2" y="1346"/>
                  </a:lnTo>
                  <a:lnTo>
                    <a:pt x="12" y="1260"/>
                  </a:lnTo>
                  <a:lnTo>
                    <a:pt x="26" y="1172"/>
                  </a:lnTo>
                  <a:lnTo>
                    <a:pt x="48" y="1085"/>
                  </a:lnTo>
                  <a:lnTo>
                    <a:pt x="76" y="999"/>
                  </a:lnTo>
                  <a:lnTo>
                    <a:pt x="110" y="911"/>
                  </a:lnTo>
                  <a:lnTo>
                    <a:pt x="148" y="828"/>
                  </a:lnTo>
                  <a:lnTo>
                    <a:pt x="194" y="744"/>
                  </a:lnTo>
                  <a:lnTo>
                    <a:pt x="245" y="662"/>
                  </a:lnTo>
                  <a:lnTo>
                    <a:pt x="303" y="584"/>
                  </a:lnTo>
                  <a:lnTo>
                    <a:pt x="367" y="509"/>
                  </a:lnTo>
                  <a:lnTo>
                    <a:pt x="437" y="437"/>
                  </a:lnTo>
                  <a:lnTo>
                    <a:pt x="513" y="369"/>
                  </a:lnTo>
                  <a:lnTo>
                    <a:pt x="595" y="303"/>
                  </a:lnTo>
                  <a:lnTo>
                    <a:pt x="684" y="246"/>
                  </a:lnTo>
                  <a:lnTo>
                    <a:pt x="778" y="192"/>
                  </a:lnTo>
                  <a:lnTo>
                    <a:pt x="878" y="144"/>
                  </a:lnTo>
                  <a:lnTo>
                    <a:pt x="983" y="102"/>
                  </a:lnTo>
                  <a:lnTo>
                    <a:pt x="1095" y="66"/>
                  </a:lnTo>
                  <a:lnTo>
                    <a:pt x="1215" y="38"/>
                  </a:lnTo>
                  <a:lnTo>
                    <a:pt x="1338" y="18"/>
                  </a:lnTo>
                  <a:lnTo>
                    <a:pt x="1468" y="4"/>
                  </a:lnTo>
                  <a:lnTo>
                    <a:pt x="16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19"/>
            <p:cNvSpPr>
              <a:spLocks noEditPoints="1"/>
            </p:cNvSpPr>
            <p:nvPr/>
          </p:nvSpPr>
          <p:spPr bwMode="auto">
            <a:xfrm>
              <a:off x="5372101" y="1552575"/>
              <a:ext cx="5207000" cy="5203825"/>
            </a:xfrm>
            <a:custGeom>
              <a:avLst/>
              <a:gdLst>
                <a:gd name="T0" fmla="*/ 2703 w 6560"/>
                <a:gd name="T1" fmla="*/ 355 h 6556"/>
                <a:gd name="T2" fmla="*/ 1993 w 6560"/>
                <a:gd name="T3" fmla="*/ 590 h 6556"/>
                <a:gd name="T4" fmla="*/ 1374 w 6560"/>
                <a:gd name="T5" fmla="*/ 987 h 6556"/>
                <a:gd name="T6" fmla="*/ 874 w 6560"/>
                <a:gd name="T7" fmla="*/ 1519 h 6556"/>
                <a:gd name="T8" fmla="*/ 515 w 6560"/>
                <a:gd name="T9" fmla="*/ 2161 h 6556"/>
                <a:gd name="T10" fmla="*/ 323 w 6560"/>
                <a:gd name="T11" fmla="*/ 2890 h 6556"/>
                <a:gd name="T12" fmla="*/ 323 w 6560"/>
                <a:gd name="T13" fmla="*/ 3666 h 6556"/>
                <a:gd name="T14" fmla="*/ 515 w 6560"/>
                <a:gd name="T15" fmla="*/ 4395 h 6556"/>
                <a:gd name="T16" fmla="*/ 874 w 6560"/>
                <a:gd name="T17" fmla="*/ 5037 h 6556"/>
                <a:gd name="T18" fmla="*/ 1374 w 6560"/>
                <a:gd name="T19" fmla="*/ 5569 h 6556"/>
                <a:gd name="T20" fmla="*/ 1993 w 6560"/>
                <a:gd name="T21" fmla="*/ 5966 h 6556"/>
                <a:gd name="T22" fmla="*/ 2703 w 6560"/>
                <a:gd name="T23" fmla="*/ 6201 h 6556"/>
                <a:gd name="T24" fmla="*/ 3476 w 6560"/>
                <a:gd name="T25" fmla="*/ 6251 h 6556"/>
                <a:gd name="T26" fmla="*/ 4222 w 6560"/>
                <a:gd name="T27" fmla="*/ 6106 h 6556"/>
                <a:gd name="T28" fmla="*/ 4889 w 6560"/>
                <a:gd name="T29" fmla="*/ 5787 h 6556"/>
                <a:gd name="T30" fmla="*/ 5451 w 6560"/>
                <a:gd name="T31" fmla="*/ 5320 h 6556"/>
                <a:gd name="T32" fmla="*/ 5884 w 6560"/>
                <a:gd name="T33" fmla="*/ 4728 h 6556"/>
                <a:gd name="T34" fmla="*/ 6163 w 6560"/>
                <a:gd name="T35" fmla="*/ 4040 h 6556"/>
                <a:gd name="T36" fmla="*/ 6261 w 6560"/>
                <a:gd name="T37" fmla="*/ 3279 h 6556"/>
                <a:gd name="T38" fmla="*/ 6163 w 6560"/>
                <a:gd name="T39" fmla="*/ 2516 h 6556"/>
                <a:gd name="T40" fmla="*/ 5884 w 6560"/>
                <a:gd name="T41" fmla="*/ 1828 h 6556"/>
                <a:gd name="T42" fmla="*/ 5451 w 6560"/>
                <a:gd name="T43" fmla="*/ 1236 h 6556"/>
                <a:gd name="T44" fmla="*/ 4889 w 6560"/>
                <a:gd name="T45" fmla="*/ 769 h 6556"/>
                <a:gd name="T46" fmla="*/ 4222 w 6560"/>
                <a:gd name="T47" fmla="*/ 450 h 6556"/>
                <a:gd name="T48" fmla="*/ 3476 w 6560"/>
                <a:gd name="T49" fmla="*/ 305 h 6556"/>
                <a:gd name="T50" fmla="*/ 3676 w 6560"/>
                <a:gd name="T51" fmla="*/ 24 h 6556"/>
                <a:gd name="T52" fmla="*/ 4424 w 6560"/>
                <a:gd name="T53" fmla="*/ 205 h 6556"/>
                <a:gd name="T54" fmla="*/ 5094 w 6560"/>
                <a:gd name="T55" fmla="*/ 548 h 6556"/>
                <a:gd name="T56" fmla="*/ 5664 w 6560"/>
                <a:gd name="T57" fmla="*/ 1027 h 6556"/>
                <a:gd name="T58" fmla="*/ 6111 w 6560"/>
                <a:gd name="T59" fmla="*/ 1625 h 6556"/>
                <a:gd name="T60" fmla="*/ 6416 w 6560"/>
                <a:gd name="T61" fmla="*/ 2314 h 6556"/>
                <a:gd name="T62" fmla="*/ 6554 w 6560"/>
                <a:gd name="T63" fmla="*/ 3078 h 6556"/>
                <a:gd name="T64" fmla="*/ 6506 w 6560"/>
                <a:gd name="T65" fmla="*/ 3867 h 6556"/>
                <a:gd name="T66" fmla="*/ 6283 w 6560"/>
                <a:gd name="T67" fmla="*/ 4597 h 6556"/>
                <a:gd name="T68" fmla="*/ 5904 w 6560"/>
                <a:gd name="T69" fmla="*/ 5244 h 6556"/>
                <a:gd name="T70" fmla="*/ 5393 w 6560"/>
                <a:gd name="T71" fmla="*/ 5785 h 6556"/>
                <a:gd name="T72" fmla="*/ 4771 w 6560"/>
                <a:gd name="T73" fmla="*/ 6199 h 6556"/>
                <a:gd name="T74" fmla="*/ 4059 w 6560"/>
                <a:gd name="T75" fmla="*/ 6462 h 6556"/>
                <a:gd name="T76" fmla="*/ 3279 w 6560"/>
                <a:gd name="T77" fmla="*/ 6556 h 6556"/>
                <a:gd name="T78" fmla="*/ 2501 w 6560"/>
                <a:gd name="T79" fmla="*/ 6462 h 6556"/>
                <a:gd name="T80" fmla="*/ 1789 w 6560"/>
                <a:gd name="T81" fmla="*/ 6199 h 6556"/>
                <a:gd name="T82" fmla="*/ 1167 w 6560"/>
                <a:gd name="T83" fmla="*/ 5785 h 6556"/>
                <a:gd name="T84" fmla="*/ 654 w 6560"/>
                <a:gd name="T85" fmla="*/ 5244 h 6556"/>
                <a:gd name="T86" fmla="*/ 277 w 6560"/>
                <a:gd name="T87" fmla="*/ 4597 h 6556"/>
                <a:gd name="T88" fmla="*/ 54 w 6560"/>
                <a:gd name="T89" fmla="*/ 3867 h 6556"/>
                <a:gd name="T90" fmla="*/ 6 w 6560"/>
                <a:gd name="T91" fmla="*/ 3078 h 6556"/>
                <a:gd name="T92" fmla="*/ 144 w 6560"/>
                <a:gd name="T93" fmla="*/ 2314 h 6556"/>
                <a:gd name="T94" fmla="*/ 449 w 6560"/>
                <a:gd name="T95" fmla="*/ 1625 h 6556"/>
                <a:gd name="T96" fmla="*/ 896 w 6560"/>
                <a:gd name="T97" fmla="*/ 1027 h 6556"/>
                <a:gd name="T98" fmla="*/ 1466 w 6560"/>
                <a:gd name="T99" fmla="*/ 548 h 6556"/>
                <a:gd name="T100" fmla="*/ 2136 w 6560"/>
                <a:gd name="T101" fmla="*/ 205 h 6556"/>
                <a:gd name="T102" fmla="*/ 2884 w 6560"/>
                <a:gd name="T103" fmla="*/ 24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60" h="6556">
                  <a:moveTo>
                    <a:pt x="3279" y="299"/>
                  </a:moveTo>
                  <a:lnTo>
                    <a:pt x="3084" y="305"/>
                  </a:lnTo>
                  <a:lnTo>
                    <a:pt x="2892" y="323"/>
                  </a:lnTo>
                  <a:lnTo>
                    <a:pt x="2703" y="355"/>
                  </a:lnTo>
                  <a:lnTo>
                    <a:pt x="2517" y="397"/>
                  </a:lnTo>
                  <a:lnTo>
                    <a:pt x="2338" y="450"/>
                  </a:lnTo>
                  <a:lnTo>
                    <a:pt x="2162" y="514"/>
                  </a:lnTo>
                  <a:lnTo>
                    <a:pt x="1993" y="590"/>
                  </a:lnTo>
                  <a:lnTo>
                    <a:pt x="1829" y="674"/>
                  </a:lnTo>
                  <a:lnTo>
                    <a:pt x="1669" y="769"/>
                  </a:lnTo>
                  <a:lnTo>
                    <a:pt x="1520" y="873"/>
                  </a:lnTo>
                  <a:lnTo>
                    <a:pt x="1374" y="987"/>
                  </a:lnTo>
                  <a:lnTo>
                    <a:pt x="1237" y="1108"/>
                  </a:lnTo>
                  <a:lnTo>
                    <a:pt x="1107" y="1236"/>
                  </a:lnTo>
                  <a:lnTo>
                    <a:pt x="987" y="1373"/>
                  </a:lnTo>
                  <a:lnTo>
                    <a:pt x="874" y="1519"/>
                  </a:lnTo>
                  <a:lnTo>
                    <a:pt x="770" y="1670"/>
                  </a:lnTo>
                  <a:lnTo>
                    <a:pt x="674" y="1828"/>
                  </a:lnTo>
                  <a:lnTo>
                    <a:pt x="590" y="1991"/>
                  </a:lnTo>
                  <a:lnTo>
                    <a:pt x="515" y="2161"/>
                  </a:lnTo>
                  <a:lnTo>
                    <a:pt x="451" y="2336"/>
                  </a:lnTo>
                  <a:lnTo>
                    <a:pt x="397" y="2516"/>
                  </a:lnTo>
                  <a:lnTo>
                    <a:pt x="355" y="2701"/>
                  </a:lnTo>
                  <a:lnTo>
                    <a:pt x="323" y="2890"/>
                  </a:lnTo>
                  <a:lnTo>
                    <a:pt x="305" y="3082"/>
                  </a:lnTo>
                  <a:lnTo>
                    <a:pt x="297" y="3279"/>
                  </a:lnTo>
                  <a:lnTo>
                    <a:pt x="305" y="3474"/>
                  </a:lnTo>
                  <a:lnTo>
                    <a:pt x="323" y="3666"/>
                  </a:lnTo>
                  <a:lnTo>
                    <a:pt x="355" y="3855"/>
                  </a:lnTo>
                  <a:lnTo>
                    <a:pt x="397" y="4040"/>
                  </a:lnTo>
                  <a:lnTo>
                    <a:pt x="451" y="4220"/>
                  </a:lnTo>
                  <a:lnTo>
                    <a:pt x="515" y="4395"/>
                  </a:lnTo>
                  <a:lnTo>
                    <a:pt x="590" y="4565"/>
                  </a:lnTo>
                  <a:lnTo>
                    <a:pt x="674" y="4728"/>
                  </a:lnTo>
                  <a:lnTo>
                    <a:pt x="770" y="4888"/>
                  </a:lnTo>
                  <a:lnTo>
                    <a:pt x="874" y="5037"/>
                  </a:lnTo>
                  <a:lnTo>
                    <a:pt x="987" y="5183"/>
                  </a:lnTo>
                  <a:lnTo>
                    <a:pt x="1107" y="5320"/>
                  </a:lnTo>
                  <a:lnTo>
                    <a:pt x="1237" y="5450"/>
                  </a:lnTo>
                  <a:lnTo>
                    <a:pt x="1374" y="5569"/>
                  </a:lnTo>
                  <a:lnTo>
                    <a:pt x="1520" y="5683"/>
                  </a:lnTo>
                  <a:lnTo>
                    <a:pt x="1669" y="5787"/>
                  </a:lnTo>
                  <a:lnTo>
                    <a:pt x="1829" y="5882"/>
                  </a:lnTo>
                  <a:lnTo>
                    <a:pt x="1993" y="5966"/>
                  </a:lnTo>
                  <a:lnTo>
                    <a:pt x="2162" y="6042"/>
                  </a:lnTo>
                  <a:lnTo>
                    <a:pt x="2338" y="6106"/>
                  </a:lnTo>
                  <a:lnTo>
                    <a:pt x="2517" y="6159"/>
                  </a:lnTo>
                  <a:lnTo>
                    <a:pt x="2703" y="6201"/>
                  </a:lnTo>
                  <a:lnTo>
                    <a:pt x="2892" y="6233"/>
                  </a:lnTo>
                  <a:lnTo>
                    <a:pt x="3084" y="6251"/>
                  </a:lnTo>
                  <a:lnTo>
                    <a:pt x="3279" y="6257"/>
                  </a:lnTo>
                  <a:lnTo>
                    <a:pt x="3476" y="6251"/>
                  </a:lnTo>
                  <a:lnTo>
                    <a:pt x="3668" y="6233"/>
                  </a:lnTo>
                  <a:lnTo>
                    <a:pt x="3857" y="6201"/>
                  </a:lnTo>
                  <a:lnTo>
                    <a:pt x="4043" y="6159"/>
                  </a:lnTo>
                  <a:lnTo>
                    <a:pt x="4222" y="6106"/>
                  </a:lnTo>
                  <a:lnTo>
                    <a:pt x="4398" y="6042"/>
                  </a:lnTo>
                  <a:lnTo>
                    <a:pt x="4567" y="5966"/>
                  </a:lnTo>
                  <a:lnTo>
                    <a:pt x="4731" y="5882"/>
                  </a:lnTo>
                  <a:lnTo>
                    <a:pt x="4889" y="5787"/>
                  </a:lnTo>
                  <a:lnTo>
                    <a:pt x="5040" y="5683"/>
                  </a:lnTo>
                  <a:lnTo>
                    <a:pt x="5186" y="5569"/>
                  </a:lnTo>
                  <a:lnTo>
                    <a:pt x="5321" y="5450"/>
                  </a:lnTo>
                  <a:lnTo>
                    <a:pt x="5451" y="5320"/>
                  </a:lnTo>
                  <a:lnTo>
                    <a:pt x="5573" y="5183"/>
                  </a:lnTo>
                  <a:lnTo>
                    <a:pt x="5686" y="5037"/>
                  </a:lnTo>
                  <a:lnTo>
                    <a:pt x="5790" y="4888"/>
                  </a:lnTo>
                  <a:lnTo>
                    <a:pt x="5884" y="4728"/>
                  </a:lnTo>
                  <a:lnTo>
                    <a:pt x="5970" y="4565"/>
                  </a:lnTo>
                  <a:lnTo>
                    <a:pt x="6045" y="4395"/>
                  </a:lnTo>
                  <a:lnTo>
                    <a:pt x="6109" y="4220"/>
                  </a:lnTo>
                  <a:lnTo>
                    <a:pt x="6163" y="4040"/>
                  </a:lnTo>
                  <a:lnTo>
                    <a:pt x="6205" y="3855"/>
                  </a:lnTo>
                  <a:lnTo>
                    <a:pt x="6237" y="3666"/>
                  </a:lnTo>
                  <a:lnTo>
                    <a:pt x="6255" y="3474"/>
                  </a:lnTo>
                  <a:lnTo>
                    <a:pt x="6261" y="3279"/>
                  </a:lnTo>
                  <a:lnTo>
                    <a:pt x="6255" y="3082"/>
                  </a:lnTo>
                  <a:lnTo>
                    <a:pt x="6237" y="2890"/>
                  </a:lnTo>
                  <a:lnTo>
                    <a:pt x="6205" y="2701"/>
                  </a:lnTo>
                  <a:lnTo>
                    <a:pt x="6163" y="2516"/>
                  </a:lnTo>
                  <a:lnTo>
                    <a:pt x="6109" y="2336"/>
                  </a:lnTo>
                  <a:lnTo>
                    <a:pt x="6045" y="2161"/>
                  </a:lnTo>
                  <a:lnTo>
                    <a:pt x="5970" y="1991"/>
                  </a:lnTo>
                  <a:lnTo>
                    <a:pt x="5884" y="1828"/>
                  </a:lnTo>
                  <a:lnTo>
                    <a:pt x="5790" y="1670"/>
                  </a:lnTo>
                  <a:lnTo>
                    <a:pt x="5686" y="1519"/>
                  </a:lnTo>
                  <a:lnTo>
                    <a:pt x="5573" y="1373"/>
                  </a:lnTo>
                  <a:lnTo>
                    <a:pt x="5451" y="1236"/>
                  </a:lnTo>
                  <a:lnTo>
                    <a:pt x="5321" y="1108"/>
                  </a:lnTo>
                  <a:lnTo>
                    <a:pt x="5186" y="987"/>
                  </a:lnTo>
                  <a:lnTo>
                    <a:pt x="5040" y="873"/>
                  </a:lnTo>
                  <a:lnTo>
                    <a:pt x="4889" y="769"/>
                  </a:lnTo>
                  <a:lnTo>
                    <a:pt x="4731" y="674"/>
                  </a:lnTo>
                  <a:lnTo>
                    <a:pt x="4567" y="590"/>
                  </a:lnTo>
                  <a:lnTo>
                    <a:pt x="4398" y="514"/>
                  </a:lnTo>
                  <a:lnTo>
                    <a:pt x="4222" y="450"/>
                  </a:lnTo>
                  <a:lnTo>
                    <a:pt x="4043" y="397"/>
                  </a:lnTo>
                  <a:lnTo>
                    <a:pt x="3857" y="355"/>
                  </a:lnTo>
                  <a:lnTo>
                    <a:pt x="3668" y="323"/>
                  </a:lnTo>
                  <a:lnTo>
                    <a:pt x="3476" y="305"/>
                  </a:lnTo>
                  <a:lnTo>
                    <a:pt x="3279" y="299"/>
                  </a:lnTo>
                  <a:close/>
                  <a:moveTo>
                    <a:pt x="3279" y="0"/>
                  </a:moveTo>
                  <a:lnTo>
                    <a:pt x="3480" y="6"/>
                  </a:lnTo>
                  <a:lnTo>
                    <a:pt x="3676" y="24"/>
                  </a:lnTo>
                  <a:lnTo>
                    <a:pt x="3869" y="54"/>
                  </a:lnTo>
                  <a:lnTo>
                    <a:pt x="4059" y="94"/>
                  </a:lnTo>
                  <a:lnTo>
                    <a:pt x="4244" y="144"/>
                  </a:lnTo>
                  <a:lnTo>
                    <a:pt x="4424" y="205"/>
                  </a:lnTo>
                  <a:lnTo>
                    <a:pt x="4599" y="277"/>
                  </a:lnTo>
                  <a:lnTo>
                    <a:pt x="4771" y="357"/>
                  </a:lnTo>
                  <a:lnTo>
                    <a:pt x="4934" y="448"/>
                  </a:lnTo>
                  <a:lnTo>
                    <a:pt x="5094" y="548"/>
                  </a:lnTo>
                  <a:lnTo>
                    <a:pt x="5248" y="656"/>
                  </a:lnTo>
                  <a:lnTo>
                    <a:pt x="5393" y="771"/>
                  </a:lnTo>
                  <a:lnTo>
                    <a:pt x="5533" y="895"/>
                  </a:lnTo>
                  <a:lnTo>
                    <a:pt x="5664" y="1027"/>
                  </a:lnTo>
                  <a:lnTo>
                    <a:pt x="5788" y="1166"/>
                  </a:lnTo>
                  <a:lnTo>
                    <a:pt x="5904" y="1312"/>
                  </a:lnTo>
                  <a:lnTo>
                    <a:pt x="6012" y="1465"/>
                  </a:lnTo>
                  <a:lnTo>
                    <a:pt x="6111" y="1625"/>
                  </a:lnTo>
                  <a:lnTo>
                    <a:pt x="6203" y="1788"/>
                  </a:lnTo>
                  <a:lnTo>
                    <a:pt x="6283" y="1959"/>
                  </a:lnTo>
                  <a:lnTo>
                    <a:pt x="6355" y="2135"/>
                  </a:lnTo>
                  <a:lnTo>
                    <a:pt x="6416" y="2314"/>
                  </a:lnTo>
                  <a:lnTo>
                    <a:pt x="6466" y="2500"/>
                  </a:lnTo>
                  <a:lnTo>
                    <a:pt x="6506" y="2689"/>
                  </a:lnTo>
                  <a:lnTo>
                    <a:pt x="6536" y="2882"/>
                  </a:lnTo>
                  <a:lnTo>
                    <a:pt x="6554" y="3078"/>
                  </a:lnTo>
                  <a:lnTo>
                    <a:pt x="6560" y="3279"/>
                  </a:lnTo>
                  <a:lnTo>
                    <a:pt x="6554" y="3478"/>
                  </a:lnTo>
                  <a:lnTo>
                    <a:pt x="6536" y="3674"/>
                  </a:lnTo>
                  <a:lnTo>
                    <a:pt x="6506" y="3867"/>
                  </a:lnTo>
                  <a:lnTo>
                    <a:pt x="6466" y="4056"/>
                  </a:lnTo>
                  <a:lnTo>
                    <a:pt x="6416" y="4242"/>
                  </a:lnTo>
                  <a:lnTo>
                    <a:pt x="6355" y="4421"/>
                  </a:lnTo>
                  <a:lnTo>
                    <a:pt x="6283" y="4597"/>
                  </a:lnTo>
                  <a:lnTo>
                    <a:pt x="6203" y="4768"/>
                  </a:lnTo>
                  <a:lnTo>
                    <a:pt x="6111" y="4933"/>
                  </a:lnTo>
                  <a:lnTo>
                    <a:pt x="6012" y="5091"/>
                  </a:lnTo>
                  <a:lnTo>
                    <a:pt x="5904" y="5244"/>
                  </a:lnTo>
                  <a:lnTo>
                    <a:pt x="5788" y="5390"/>
                  </a:lnTo>
                  <a:lnTo>
                    <a:pt x="5664" y="5529"/>
                  </a:lnTo>
                  <a:lnTo>
                    <a:pt x="5533" y="5661"/>
                  </a:lnTo>
                  <a:lnTo>
                    <a:pt x="5393" y="5785"/>
                  </a:lnTo>
                  <a:lnTo>
                    <a:pt x="5248" y="5902"/>
                  </a:lnTo>
                  <a:lnTo>
                    <a:pt x="5094" y="6010"/>
                  </a:lnTo>
                  <a:lnTo>
                    <a:pt x="4934" y="6108"/>
                  </a:lnTo>
                  <a:lnTo>
                    <a:pt x="4771" y="6199"/>
                  </a:lnTo>
                  <a:lnTo>
                    <a:pt x="4599" y="6279"/>
                  </a:lnTo>
                  <a:lnTo>
                    <a:pt x="4424" y="6351"/>
                  </a:lnTo>
                  <a:lnTo>
                    <a:pt x="4244" y="6413"/>
                  </a:lnTo>
                  <a:lnTo>
                    <a:pt x="4059" y="6462"/>
                  </a:lnTo>
                  <a:lnTo>
                    <a:pt x="3869" y="6502"/>
                  </a:lnTo>
                  <a:lnTo>
                    <a:pt x="3676" y="6532"/>
                  </a:lnTo>
                  <a:lnTo>
                    <a:pt x="3480" y="6550"/>
                  </a:lnTo>
                  <a:lnTo>
                    <a:pt x="3279" y="6556"/>
                  </a:lnTo>
                  <a:lnTo>
                    <a:pt x="3080" y="6550"/>
                  </a:lnTo>
                  <a:lnTo>
                    <a:pt x="2884" y="6532"/>
                  </a:lnTo>
                  <a:lnTo>
                    <a:pt x="2691" y="6502"/>
                  </a:lnTo>
                  <a:lnTo>
                    <a:pt x="2501" y="6462"/>
                  </a:lnTo>
                  <a:lnTo>
                    <a:pt x="2316" y="6413"/>
                  </a:lnTo>
                  <a:lnTo>
                    <a:pt x="2136" y="6351"/>
                  </a:lnTo>
                  <a:lnTo>
                    <a:pt x="1961" y="6279"/>
                  </a:lnTo>
                  <a:lnTo>
                    <a:pt x="1789" y="6199"/>
                  </a:lnTo>
                  <a:lnTo>
                    <a:pt x="1624" y="6108"/>
                  </a:lnTo>
                  <a:lnTo>
                    <a:pt x="1466" y="6010"/>
                  </a:lnTo>
                  <a:lnTo>
                    <a:pt x="1312" y="5902"/>
                  </a:lnTo>
                  <a:lnTo>
                    <a:pt x="1167" y="5785"/>
                  </a:lnTo>
                  <a:lnTo>
                    <a:pt x="1027" y="5661"/>
                  </a:lnTo>
                  <a:lnTo>
                    <a:pt x="896" y="5529"/>
                  </a:lnTo>
                  <a:lnTo>
                    <a:pt x="772" y="5390"/>
                  </a:lnTo>
                  <a:lnTo>
                    <a:pt x="654" y="5244"/>
                  </a:lnTo>
                  <a:lnTo>
                    <a:pt x="547" y="5091"/>
                  </a:lnTo>
                  <a:lnTo>
                    <a:pt x="449" y="4933"/>
                  </a:lnTo>
                  <a:lnTo>
                    <a:pt x="357" y="4768"/>
                  </a:lnTo>
                  <a:lnTo>
                    <a:pt x="277" y="4597"/>
                  </a:lnTo>
                  <a:lnTo>
                    <a:pt x="205" y="4421"/>
                  </a:lnTo>
                  <a:lnTo>
                    <a:pt x="144" y="4242"/>
                  </a:lnTo>
                  <a:lnTo>
                    <a:pt x="94" y="4056"/>
                  </a:lnTo>
                  <a:lnTo>
                    <a:pt x="54" y="3867"/>
                  </a:lnTo>
                  <a:lnTo>
                    <a:pt x="24" y="3674"/>
                  </a:lnTo>
                  <a:lnTo>
                    <a:pt x="6" y="3478"/>
                  </a:lnTo>
                  <a:lnTo>
                    <a:pt x="0" y="3279"/>
                  </a:lnTo>
                  <a:lnTo>
                    <a:pt x="6" y="3078"/>
                  </a:lnTo>
                  <a:lnTo>
                    <a:pt x="24" y="2882"/>
                  </a:lnTo>
                  <a:lnTo>
                    <a:pt x="54" y="2689"/>
                  </a:lnTo>
                  <a:lnTo>
                    <a:pt x="94" y="2500"/>
                  </a:lnTo>
                  <a:lnTo>
                    <a:pt x="144" y="2314"/>
                  </a:lnTo>
                  <a:lnTo>
                    <a:pt x="205" y="2135"/>
                  </a:lnTo>
                  <a:lnTo>
                    <a:pt x="277" y="1959"/>
                  </a:lnTo>
                  <a:lnTo>
                    <a:pt x="357" y="1788"/>
                  </a:lnTo>
                  <a:lnTo>
                    <a:pt x="449" y="1625"/>
                  </a:lnTo>
                  <a:lnTo>
                    <a:pt x="547" y="1465"/>
                  </a:lnTo>
                  <a:lnTo>
                    <a:pt x="654" y="1312"/>
                  </a:lnTo>
                  <a:lnTo>
                    <a:pt x="772" y="1166"/>
                  </a:lnTo>
                  <a:lnTo>
                    <a:pt x="896" y="1027"/>
                  </a:lnTo>
                  <a:lnTo>
                    <a:pt x="1027" y="895"/>
                  </a:lnTo>
                  <a:lnTo>
                    <a:pt x="1167" y="771"/>
                  </a:lnTo>
                  <a:lnTo>
                    <a:pt x="1312" y="656"/>
                  </a:lnTo>
                  <a:lnTo>
                    <a:pt x="1466" y="548"/>
                  </a:lnTo>
                  <a:lnTo>
                    <a:pt x="1624" y="448"/>
                  </a:lnTo>
                  <a:lnTo>
                    <a:pt x="1789" y="357"/>
                  </a:lnTo>
                  <a:lnTo>
                    <a:pt x="1961" y="277"/>
                  </a:lnTo>
                  <a:lnTo>
                    <a:pt x="2136" y="205"/>
                  </a:lnTo>
                  <a:lnTo>
                    <a:pt x="2316" y="144"/>
                  </a:lnTo>
                  <a:lnTo>
                    <a:pt x="2501" y="94"/>
                  </a:lnTo>
                  <a:lnTo>
                    <a:pt x="2691" y="54"/>
                  </a:lnTo>
                  <a:lnTo>
                    <a:pt x="2884" y="24"/>
                  </a:lnTo>
                  <a:lnTo>
                    <a:pt x="3080" y="6"/>
                  </a:lnTo>
                  <a:lnTo>
                    <a:pt x="32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0" name="Freeform 31"/>
          <p:cNvSpPr>
            <a:spLocks noEditPoints="1"/>
          </p:cNvSpPr>
          <p:nvPr/>
        </p:nvSpPr>
        <p:spPr bwMode="auto">
          <a:xfrm rot="821279">
            <a:off x="5882574" y="1732985"/>
            <a:ext cx="286225" cy="286051"/>
          </a:xfrm>
          <a:custGeom>
            <a:avLst/>
            <a:gdLst>
              <a:gd name="T0" fmla="*/ 4057 w 6560"/>
              <a:gd name="T1" fmla="*/ 3624 h 6556"/>
              <a:gd name="T2" fmla="*/ 4222 w 6560"/>
              <a:gd name="T3" fmla="*/ 3761 h 6556"/>
              <a:gd name="T4" fmla="*/ 4258 w 6560"/>
              <a:gd name="T5" fmla="*/ 3997 h 6556"/>
              <a:gd name="T6" fmla="*/ 4153 w 6560"/>
              <a:gd name="T7" fmla="*/ 4190 h 6556"/>
              <a:gd name="T8" fmla="*/ 3935 w 6560"/>
              <a:gd name="T9" fmla="*/ 4262 h 6556"/>
              <a:gd name="T10" fmla="*/ 2451 w 6560"/>
              <a:gd name="T11" fmla="*/ 4220 h 6556"/>
              <a:gd name="T12" fmla="*/ 2314 w 6560"/>
              <a:gd name="T13" fmla="*/ 4054 h 6556"/>
              <a:gd name="T14" fmla="*/ 2314 w 6560"/>
              <a:gd name="T15" fmla="*/ 3813 h 6556"/>
              <a:gd name="T16" fmla="*/ 2451 w 6560"/>
              <a:gd name="T17" fmla="*/ 3648 h 6556"/>
              <a:gd name="T18" fmla="*/ 2625 w 6560"/>
              <a:gd name="T19" fmla="*/ 1967 h 6556"/>
              <a:gd name="T20" fmla="*/ 3650 w 6560"/>
              <a:gd name="T21" fmla="*/ 2009 h 6556"/>
              <a:gd name="T22" fmla="*/ 3786 w 6560"/>
              <a:gd name="T23" fmla="*/ 2175 h 6556"/>
              <a:gd name="T24" fmla="*/ 3786 w 6560"/>
              <a:gd name="T25" fmla="*/ 2416 h 6556"/>
              <a:gd name="T26" fmla="*/ 3650 w 6560"/>
              <a:gd name="T27" fmla="*/ 2581 h 6556"/>
              <a:gd name="T28" fmla="*/ 2625 w 6560"/>
              <a:gd name="T29" fmla="*/ 2623 h 6556"/>
              <a:gd name="T30" fmla="*/ 2405 w 6560"/>
              <a:gd name="T31" fmla="*/ 2551 h 6556"/>
              <a:gd name="T32" fmla="*/ 2300 w 6560"/>
              <a:gd name="T33" fmla="*/ 2358 h 6556"/>
              <a:gd name="T34" fmla="*/ 2338 w 6560"/>
              <a:gd name="T35" fmla="*/ 2123 h 6556"/>
              <a:gd name="T36" fmla="*/ 2503 w 6560"/>
              <a:gd name="T37" fmla="*/ 1985 h 6556"/>
              <a:gd name="T38" fmla="*/ 2186 w 6560"/>
              <a:gd name="T39" fmla="*/ 989 h 6556"/>
              <a:gd name="T40" fmla="*/ 1793 w 6560"/>
              <a:gd name="T41" fmla="*/ 1114 h 6556"/>
              <a:gd name="T42" fmla="*/ 1498 w 6560"/>
              <a:gd name="T43" fmla="*/ 1379 h 6556"/>
              <a:gd name="T44" fmla="*/ 1334 w 6560"/>
              <a:gd name="T45" fmla="*/ 1752 h 6556"/>
              <a:gd name="T46" fmla="*/ 1318 w 6560"/>
              <a:gd name="T47" fmla="*/ 4371 h 6556"/>
              <a:gd name="T48" fmla="*/ 1444 w 6560"/>
              <a:gd name="T49" fmla="*/ 4764 h 6556"/>
              <a:gd name="T50" fmla="*/ 1709 w 6560"/>
              <a:gd name="T51" fmla="*/ 5059 h 6556"/>
              <a:gd name="T52" fmla="*/ 2080 w 6560"/>
              <a:gd name="T53" fmla="*/ 5223 h 6556"/>
              <a:gd name="T54" fmla="*/ 4374 w 6560"/>
              <a:gd name="T55" fmla="*/ 5238 h 6556"/>
              <a:gd name="T56" fmla="*/ 4767 w 6560"/>
              <a:gd name="T57" fmla="*/ 5113 h 6556"/>
              <a:gd name="T58" fmla="*/ 5062 w 6560"/>
              <a:gd name="T59" fmla="*/ 4848 h 6556"/>
              <a:gd name="T60" fmla="*/ 5226 w 6560"/>
              <a:gd name="T61" fmla="*/ 4477 h 6556"/>
              <a:gd name="T62" fmla="*/ 5244 w 6560"/>
              <a:gd name="T63" fmla="*/ 3215 h 6556"/>
              <a:gd name="T64" fmla="*/ 5138 w 6560"/>
              <a:gd name="T65" fmla="*/ 3022 h 6556"/>
              <a:gd name="T66" fmla="*/ 4921 w 6560"/>
              <a:gd name="T67" fmla="*/ 2950 h 6556"/>
              <a:gd name="T68" fmla="*/ 4701 w 6560"/>
              <a:gd name="T69" fmla="*/ 2878 h 6556"/>
              <a:gd name="T70" fmla="*/ 4597 w 6560"/>
              <a:gd name="T71" fmla="*/ 2685 h 6556"/>
              <a:gd name="T72" fmla="*/ 4569 w 6560"/>
              <a:gd name="T73" fmla="*/ 1752 h 6556"/>
              <a:gd name="T74" fmla="*/ 4406 w 6560"/>
              <a:gd name="T75" fmla="*/ 1379 h 6556"/>
              <a:gd name="T76" fmla="*/ 4111 w 6560"/>
              <a:gd name="T77" fmla="*/ 1114 h 6556"/>
              <a:gd name="T78" fmla="*/ 3718 w 6560"/>
              <a:gd name="T79" fmla="*/ 989 h 6556"/>
              <a:gd name="T80" fmla="*/ 5904 w 6560"/>
              <a:gd name="T81" fmla="*/ 0 h 6556"/>
              <a:gd name="T82" fmla="*/ 6235 w 6560"/>
              <a:gd name="T83" fmla="*/ 90 h 6556"/>
              <a:gd name="T84" fmla="*/ 6470 w 6560"/>
              <a:gd name="T85" fmla="*/ 325 h 6556"/>
              <a:gd name="T86" fmla="*/ 6560 w 6560"/>
              <a:gd name="T87" fmla="*/ 656 h 6556"/>
              <a:gd name="T88" fmla="*/ 6508 w 6560"/>
              <a:gd name="T89" fmla="*/ 6155 h 6556"/>
              <a:gd name="T90" fmla="*/ 6305 w 6560"/>
              <a:gd name="T91" fmla="*/ 6419 h 6556"/>
              <a:gd name="T92" fmla="*/ 5992 w 6560"/>
              <a:gd name="T93" fmla="*/ 6550 h 6556"/>
              <a:gd name="T94" fmla="*/ 483 w 6560"/>
              <a:gd name="T95" fmla="*/ 6532 h 6556"/>
              <a:gd name="T96" fmla="*/ 193 w 6560"/>
              <a:gd name="T97" fmla="*/ 6363 h 6556"/>
              <a:gd name="T98" fmla="*/ 24 w 6560"/>
              <a:gd name="T99" fmla="*/ 6074 h 6556"/>
              <a:gd name="T100" fmla="*/ 6 w 6560"/>
              <a:gd name="T101" fmla="*/ 568 h 6556"/>
              <a:gd name="T102" fmla="*/ 138 w 6560"/>
              <a:gd name="T103" fmla="*/ 255 h 6556"/>
              <a:gd name="T104" fmla="*/ 401 w 6560"/>
              <a:gd name="T105" fmla="*/ 52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560" h="6556">
                <a:moveTo>
                  <a:pt x="2625" y="3606"/>
                </a:moveTo>
                <a:lnTo>
                  <a:pt x="3935" y="3606"/>
                </a:lnTo>
                <a:lnTo>
                  <a:pt x="3999" y="3610"/>
                </a:lnTo>
                <a:lnTo>
                  <a:pt x="4057" y="3624"/>
                </a:lnTo>
                <a:lnTo>
                  <a:pt x="4109" y="3648"/>
                </a:lnTo>
                <a:lnTo>
                  <a:pt x="4153" y="3678"/>
                </a:lnTo>
                <a:lnTo>
                  <a:pt x="4193" y="3716"/>
                </a:lnTo>
                <a:lnTo>
                  <a:pt x="4222" y="3761"/>
                </a:lnTo>
                <a:lnTo>
                  <a:pt x="4244" y="3813"/>
                </a:lnTo>
                <a:lnTo>
                  <a:pt x="4258" y="3871"/>
                </a:lnTo>
                <a:lnTo>
                  <a:pt x="4264" y="3933"/>
                </a:lnTo>
                <a:lnTo>
                  <a:pt x="4258" y="3997"/>
                </a:lnTo>
                <a:lnTo>
                  <a:pt x="4244" y="4054"/>
                </a:lnTo>
                <a:lnTo>
                  <a:pt x="4222" y="4106"/>
                </a:lnTo>
                <a:lnTo>
                  <a:pt x="4193" y="4152"/>
                </a:lnTo>
                <a:lnTo>
                  <a:pt x="4153" y="4190"/>
                </a:lnTo>
                <a:lnTo>
                  <a:pt x="4109" y="4220"/>
                </a:lnTo>
                <a:lnTo>
                  <a:pt x="4057" y="4244"/>
                </a:lnTo>
                <a:lnTo>
                  <a:pt x="3999" y="4256"/>
                </a:lnTo>
                <a:lnTo>
                  <a:pt x="3935" y="4262"/>
                </a:lnTo>
                <a:lnTo>
                  <a:pt x="2625" y="4262"/>
                </a:lnTo>
                <a:lnTo>
                  <a:pt x="2561" y="4256"/>
                </a:lnTo>
                <a:lnTo>
                  <a:pt x="2503" y="4244"/>
                </a:lnTo>
                <a:lnTo>
                  <a:pt x="2451" y="4220"/>
                </a:lnTo>
                <a:lnTo>
                  <a:pt x="2405" y="4190"/>
                </a:lnTo>
                <a:lnTo>
                  <a:pt x="2368" y="4152"/>
                </a:lnTo>
                <a:lnTo>
                  <a:pt x="2338" y="4106"/>
                </a:lnTo>
                <a:lnTo>
                  <a:pt x="2314" y="4054"/>
                </a:lnTo>
                <a:lnTo>
                  <a:pt x="2300" y="3997"/>
                </a:lnTo>
                <a:lnTo>
                  <a:pt x="2296" y="3933"/>
                </a:lnTo>
                <a:lnTo>
                  <a:pt x="2300" y="3871"/>
                </a:lnTo>
                <a:lnTo>
                  <a:pt x="2314" y="3813"/>
                </a:lnTo>
                <a:lnTo>
                  <a:pt x="2338" y="3761"/>
                </a:lnTo>
                <a:lnTo>
                  <a:pt x="2368" y="3716"/>
                </a:lnTo>
                <a:lnTo>
                  <a:pt x="2405" y="3678"/>
                </a:lnTo>
                <a:lnTo>
                  <a:pt x="2451" y="3648"/>
                </a:lnTo>
                <a:lnTo>
                  <a:pt x="2503" y="3624"/>
                </a:lnTo>
                <a:lnTo>
                  <a:pt x="2561" y="3610"/>
                </a:lnTo>
                <a:lnTo>
                  <a:pt x="2625" y="3606"/>
                </a:lnTo>
                <a:close/>
                <a:moveTo>
                  <a:pt x="2625" y="1967"/>
                </a:moveTo>
                <a:lnTo>
                  <a:pt x="3476" y="1967"/>
                </a:lnTo>
                <a:lnTo>
                  <a:pt x="3540" y="1971"/>
                </a:lnTo>
                <a:lnTo>
                  <a:pt x="3598" y="1985"/>
                </a:lnTo>
                <a:lnTo>
                  <a:pt x="3650" y="2009"/>
                </a:lnTo>
                <a:lnTo>
                  <a:pt x="3694" y="2039"/>
                </a:lnTo>
                <a:lnTo>
                  <a:pt x="3732" y="2077"/>
                </a:lnTo>
                <a:lnTo>
                  <a:pt x="3764" y="2123"/>
                </a:lnTo>
                <a:lnTo>
                  <a:pt x="3786" y="2175"/>
                </a:lnTo>
                <a:lnTo>
                  <a:pt x="3800" y="2233"/>
                </a:lnTo>
                <a:lnTo>
                  <a:pt x="3804" y="2294"/>
                </a:lnTo>
                <a:lnTo>
                  <a:pt x="3800" y="2358"/>
                </a:lnTo>
                <a:lnTo>
                  <a:pt x="3786" y="2416"/>
                </a:lnTo>
                <a:lnTo>
                  <a:pt x="3764" y="2468"/>
                </a:lnTo>
                <a:lnTo>
                  <a:pt x="3732" y="2512"/>
                </a:lnTo>
                <a:lnTo>
                  <a:pt x="3694" y="2551"/>
                </a:lnTo>
                <a:lnTo>
                  <a:pt x="3650" y="2581"/>
                </a:lnTo>
                <a:lnTo>
                  <a:pt x="3598" y="2603"/>
                </a:lnTo>
                <a:lnTo>
                  <a:pt x="3540" y="2617"/>
                </a:lnTo>
                <a:lnTo>
                  <a:pt x="3476" y="2623"/>
                </a:lnTo>
                <a:lnTo>
                  <a:pt x="2625" y="2623"/>
                </a:lnTo>
                <a:lnTo>
                  <a:pt x="2561" y="2617"/>
                </a:lnTo>
                <a:lnTo>
                  <a:pt x="2503" y="2603"/>
                </a:lnTo>
                <a:lnTo>
                  <a:pt x="2451" y="2581"/>
                </a:lnTo>
                <a:lnTo>
                  <a:pt x="2405" y="2551"/>
                </a:lnTo>
                <a:lnTo>
                  <a:pt x="2368" y="2512"/>
                </a:lnTo>
                <a:lnTo>
                  <a:pt x="2338" y="2468"/>
                </a:lnTo>
                <a:lnTo>
                  <a:pt x="2314" y="2416"/>
                </a:lnTo>
                <a:lnTo>
                  <a:pt x="2300" y="2358"/>
                </a:lnTo>
                <a:lnTo>
                  <a:pt x="2296" y="2294"/>
                </a:lnTo>
                <a:lnTo>
                  <a:pt x="2300" y="2233"/>
                </a:lnTo>
                <a:lnTo>
                  <a:pt x="2314" y="2175"/>
                </a:lnTo>
                <a:lnTo>
                  <a:pt x="2338" y="2123"/>
                </a:lnTo>
                <a:lnTo>
                  <a:pt x="2368" y="2077"/>
                </a:lnTo>
                <a:lnTo>
                  <a:pt x="2405" y="2039"/>
                </a:lnTo>
                <a:lnTo>
                  <a:pt x="2451" y="2009"/>
                </a:lnTo>
                <a:lnTo>
                  <a:pt x="2503" y="1985"/>
                </a:lnTo>
                <a:lnTo>
                  <a:pt x="2561" y="1971"/>
                </a:lnTo>
                <a:lnTo>
                  <a:pt x="2625" y="1967"/>
                </a:lnTo>
                <a:close/>
                <a:moveTo>
                  <a:pt x="2296" y="985"/>
                </a:moveTo>
                <a:lnTo>
                  <a:pt x="2186" y="989"/>
                </a:lnTo>
                <a:lnTo>
                  <a:pt x="2080" y="1007"/>
                </a:lnTo>
                <a:lnTo>
                  <a:pt x="1979" y="1033"/>
                </a:lnTo>
                <a:lnTo>
                  <a:pt x="1883" y="1068"/>
                </a:lnTo>
                <a:lnTo>
                  <a:pt x="1793" y="1114"/>
                </a:lnTo>
                <a:lnTo>
                  <a:pt x="1709" y="1170"/>
                </a:lnTo>
                <a:lnTo>
                  <a:pt x="1632" y="1232"/>
                </a:lnTo>
                <a:lnTo>
                  <a:pt x="1560" y="1302"/>
                </a:lnTo>
                <a:lnTo>
                  <a:pt x="1498" y="1379"/>
                </a:lnTo>
                <a:lnTo>
                  <a:pt x="1444" y="1465"/>
                </a:lnTo>
                <a:lnTo>
                  <a:pt x="1398" y="1555"/>
                </a:lnTo>
                <a:lnTo>
                  <a:pt x="1360" y="1650"/>
                </a:lnTo>
                <a:lnTo>
                  <a:pt x="1334" y="1752"/>
                </a:lnTo>
                <a:lnTo>
                  <a:pt x="1318" y="1858"/>
                </a:lnTo>
                <a:lnTo>
                  <a:pt x="1312" y="1967"/>
                </a:lnTo>
                <a:lnTo>
                  <a:pt x="1312" y="4262"/>
                </a:lnTo>
                <a:lnTo>
                  <a:pt x="1318" y="4371"/>
                </a:lnTo>
                <a:lnTo>
                  <a:pt x="1334" y="4477"/>
                </a:lnTo>
                <a:lnTo>
                  <a:pt x="1360" y="4579"/>
                </a:lnTo>
                <a:lnTo>
                  <a:pt x="1398" y="4674"/>
                </a:lnTo>
                <a:lnTo>
                  <a:pt x="1444" y="4764"/>
                </a:lnTo>
                <a:lnTo>
                  <a:pt x="1498" y="4848"/>
                </a:lnTo>
                <a:lnTo>
                  <a:pt x="1560" y="4926"/>
                </a:lnTo>
                <a:lnTo>
                  <a:pt x="1632" y="4997"/>
                </a:lnTo>
                <a:lnTo>
                  <a:pt x="1709" y="5059"/>
                </a:lnTo>
                <a:lnTo>
                  <a:pt x="1793" y="5113"/>
                </a:lnTo>
                <a:lnTo>
                  <a:pt x="1883" y="5159"/>
                </a:lnTo>
                <a:lnTo>
                  <a:pt x="1979" y="5197"/>
                </a:lnTo>
                <a:lnTo>
                  <a:pt x="2080" y="5223"/>
                </a:lnTo>
                <a:lnTo>
                  <a:pt x="2186" y="5238"/>
                </a:lnTo>
                <a:lnTo>
                  <a:pt x="2296" y="5244"/>
                </a:lnTo>
                <a:lnTo>
                  <a:pt x="4264" y="5244"/>
                </a:lnTo>
                <a:lnTo>
                  <a:pt x="4374" y="5238"/>
                </a:lnTo>
                <a:lnTo>
                  <a:pt x="4480" y="5223"/>
                </a:lnTo>
                <a:lnTo>
                  <a:pt x="4579" y="5197"/>
                </a:lnTo>
                <a:lnTo>
                  <a:pt x="4675" y="5159"/>
                </a:lnTo>
                <a:lnTo>
                  <a:pt x="4767" y="5113"/>
                </a:lnTo>
                <a:lnTo>
                  <a:pt x="4851" y="5059"/>
                </a:lnTo>
                <a:lnTo>
                  <a:pt x="4928" y="4997"/>
                </a:lnTo>
                <a:lnTo>
                  <a:pt x="4998" y="4926"/>
                </a:lnTo>
                <a:lnTo>
                  <a:pt x="5062" y="4848"/>
                </a:lnTo>
                <a:lnTo>
                  <a:pt x="5116" y="4764"/>
                </a:lnTo>
                <a:lnTo>
                  <a:pt x="5162" y="4674"/>
                </a:lnTo>
                <a:lnTo>
                  <a:pt x="5200" y="4579"/>
                </a:lnTo>
                <a:lnTo>
                  <a:pt x="5226" y="4477"/>
                </a:lnTo>
                <a:lnTo>
                  <a:pt x="5242" y="4371"/>
                </a:lnTo>
                <a:lnTo>
                  <a:pt x="5248" y="4262"/>
                </a:lnTo>
                <a:lnTo>
                  <a:pt x="5248" y="3279"/>
                </a:lnTo>
                <a:lnTo>
                  <a:pt x="5244" y="3215"/>
                </a:lnTo>
                <a:lnTo>
                  <a:pt x="5230" y="3157"/>
                </a:lnTo>
                <a:lnTo>
                  <a:pt x="5206" y="3106"/>
                </a:lnTo>
                <a:lnTo>
                  <a:pt x="5176" y="3060"/>
                </a:lnTo>
                <a:lnTo>
                  <a:pt x="5138" y="3022"/>
                </a:lnTo>
                <a:lnTo>
                  <a:pt x="5092" y="2992"/>
                </a:lnTo>
                <a:lnTo>
                  <a:pt x="5040" y="2970"/>
                </a:lnTo>
                <a:lnTo>
                  <a:pt x="4982" y="2956"/>
                </a:lnTo>
                <a:lnTo>
                  <a:pt x="4921" y="2950"/>
                </a:lnTo>
                <a:lnTo>
                  <a:pt x="4857" y="2946"/>
                </a:lnTo>
                <a:lnTo>
                  <a:pt x="4799" y="2932"/>
                </a:lnTo>
                <a:lnTo>
                  <a:pt x="4747" y="2908"/>
                </a:lnTo>
                <a:lnTo>
                  <a:pt x="4701" y="2878"/>
                </a:lnTo>
                <a:lnTo>
                  <a:pt x="4663" y="2840"/>
                </a:lnTo>
                <a:lnTo>
                  <a:pt x="4633" y="2795"/>
                </a:lnTo>
                <a:lnTo>
                  <a:pt x="4611" y="2743"/>
                </a:lnTo>
                <a:lnTo>
                  <a:pt x="4597" y="2685"/>
                </a:lnTo>
                <a:lnTo>
                  <a:pt x="4591" y="2623"/>
                </a:lnTo>
                <a:lnTo>
                  <a:pt x="4591" y="1967"/>
                </a:lnTo>
                <a:lnTo>
                  <a:pt x="4585" y="1858"/>
                </a:lnTo>
                <a:lnTo>
                  <a:pt x="4569" y="1752"/>
                </a:lnTo>
                <a:lnTo>
                  <a:pt x="4544" y="1650"/>
                </a:lnTo>
                <a:lnTo>
                  <a:pt x="4506" y="1555"/>
                </a:lnTo>
                <a:lnTo>
                  <a:pt x="4460" y="1465"/>
                </a:lnTo>
                <a:lnTo>
                  <a:pt x="4406" y="1379"/>
                </a:lnTo>
                <a:lnTo>
                  <a:pt x="4344" y="1302"/>
                </a:lnTo>
                <a:lnTo>
                  <a:pt x="4272" y="1232"/>
                </a:lnTo>
                <a:lnTo>
                  <a:pt x="4195" y="1170"/>
                </a:lnTo>
                <a:lnTo>
                  <a:pt x="4111" y="1114"/>
                </a:lnTo>
                <a:lnTo>
                  <a:pt x="4021" y="1068"/>
                </a:lnTo>
                <a:lnTo>
                  <a:pt x="3923" y="1033"/>
                </a:lnTo>
                <a:lnTo>
                  <a:pt x="3824" y="1007"/>
                </a:lnTo>
                <a:lnTo>
                  <a:pt x="3718" y="989"/>
                </a:lnTo>
                <a:lnTo>
                  <a:pt x="3608" y="985"/>
                </a:lnTo>
                <a:lnTo>
                  <a:pt x="2296" y="985"/>
                </a:lnTo>
                <a:close/>
                <a:moveTo>
                  <a:pt x="656" y="0"/>
                </a:moveTo>
                <a:lnTo>
                  <a:pt x="5904" y="0"/>
                </a:lnTo>
                <a:lnTo>
                  <a:pt x="5992" y="6"/>
                </a:lnTo>
                <a:lnTo>
                  <a:pt x="6077" y="24"/>
                </a:lnTo>
                <a:lnTo>
                  <a:pt x="6159" y="52"/>
                </a:lnTo>
                <a:lnTo>
                  <a:pt x="6235" y="90"/>
                </a:lnTo>
                <a:lnTo>
                  <a:pt x="6305" y="138"/>
                </a:lnTo>
                <a:lnTo>
                  <a:pt x="6367" y="193"/>
                </a:lnTo>
                <a:lnTo>
                  <a:pt x="6422" y="255"/>
                </a:lnTo>
                <a:lnTo>
                  <a:pt x="6470" y="325"/>
                </a:lnTo>
                <a:lnTo>
                  <a:pt x="6508" y="401"/>
                </a:lnTo>
                <a:lnTo>
                  <a:pt x="6536" y="482"/>
                </a:lnTo>
                <a:lnTo>
                  <a:pt x="6554" y="568"/>
                </a:lnTo>
                <a:lnTo>
                  <a:pt x="6560" y="656"/>
                </a:lnTo>
                <a:lnTo>
                  <a:pt x="6560" y="5900"/>
                </a:lnTo>
                <a:lnTo>
                  <a:pt x="6554" y="5990"/>
                </a:lnTo>
                <a:lnTo>
                  <a:pt x="6536" y="6074"/>
                </a:lnTo>
                <a:lnTo>
                  <a:pt x="6508" y="6155"/>
                </a:lnTo>
                <a:lnTo>
                  <a:pt x="6470" y="6231"/>
                </a:lnTo>
                <a:lnTo>
                  <a:pt x="6422" y="6301"/>
                </a:lnTo>
                <a:lnTo>
                  <a:pt x="6367" y="6363"/>
                </a:lnTo>
                <a:lnTo>
                  <a:pt x="6305" y="6419"/>
                </a:lnTo>
                <a:lnTo>
                  <a:pt x="6235" y="6466"/>
                </a:lnTo>
                <a:lnTo>
                  <a:pt x="6159" y="6504"/>
                </a:lnTo>
                <a:lnTo>
                  <a:pt x="6077" y="6532"/>
                </a:lnTo>
                <a:lnTo>
                  <a:pt x="5992" y="6550"/>
                </a:lnTo>
                <a:lnTo>
                  <a:pt x="5904" y="6556"/>
                </a:lnTo>
                <a:lnTo>
                  <a:pt x="656" y="6556"/>
                </a:lnTo>
                <a:lnTo>
                  <a:pt x="566" y="6550"/>
                </a:lnTo>
                <a:lnTo>
                  <a:pt x="483" y="6532"/>
                </a:lnTo>
                <a:lnTo>
                  <a:pt x="401" y="6504"/>
                </a:lnTo>
                <a:lnTo>
                  <a:pt x="325" y="6466"/>
                </a:lnTo>
                <a:lnTo>
                  <a:pt x="255" y="6419"/>
                </a:lnTo>
                <a:lnTo>
                  <a:pt x="193" y="6363"/>
                </a:lnTo>
                <a:lnTo>
                  <a:pt x="138" y="6301"/>
                </a:lnTo>
                <a:lnTo>
                  <a:pt x="90" y="6231"/>
                </a:lnTo>
                <a:lnTo>
                  <a:pt x="52" y="6155"/>
                </a:lnTo>
                <a:lnTo>
                  <a:pt x="24" y="6074"/>
                </a:lnTo>
                <a:lnTo>
                  <a:pt x="6" y="5990"/>
                </a:lnTo>
                <a:lnTo>
                  <a:pt x="0" y="5900"/>
                </a:lnTo>
                <a:lnTo>
                  <a:pt x="0" y="656"/>
                </a:lnTo>
                <a:lnTo>
                  <a:pt x="6" y="568"/>
                </a:lnTo>
                <a:lnTo>
                  <a:pt x="24" y="482"/>
                </a:lnTo>
                <a:lnTo>
                  <a:pt x="52" y="401"/>
                </a:lnTo>
                <a:lnTo>
                  <a:pt x="90" y="325"/>
                </a:lnTo>
                <a:lnTo>
                  <a:pt x="138" y="255"/>
                </a:lnTo>
                <a:lnTo>
                  <a:pt x="193" y="193"/>
                </a:lnTo>
                <a:lnTo>
                  <a:pt x="255" y="138"/>
                </a:lnTo>
                <a:lnTo>
                  <a:pt x="325" y="90"/>
                </a:lnTo>
                <a:lnTo>
                  <a:pt x="401" y="52"/>
                </a:lnTo>
                <a:lnTo>
                  <a:pt x="483" y="24"/>
                </a:lnTo>
                <a:lnTo>
                  <a:pt x="566" y="6"/>
                </a:lnTo>
                <a:lnTo>
                  <a:pt x="65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IN" dirty="0"/>
              <a:t>     </a:t>
            </a:r>
          </a:p>
        </p:txBody>
      </p:sp>
      <p:sp>
        <p:nvSpPr>
          <p:cNvPr id="59" name="Freeform 36"/>
          <p:cNvSpPr>
            <a:spLocks noEditPoints="1"/>
          </p:cNvSpPr>
          <p:nvPr/>
        </p:nvSpPr>
        <p:spPr bwMode="auto">
          <a:xfrm rot="964853">
            <a:off x="6690745" y="2014333"/>
            <a:ext cx="287424" cy="241506"/>
          </a:xfrm>
          <a:custGeom>
            <a:avLst/>
            <a:gdLst>
              <a:gd name="T0" fmla="*/ 4188 w 6560"/>
              <a:gd name="T1" fmla="*/ 3064 h 5512"/>
              <a:gd name="T2" fmla="*/ 4718 w 6560"/>
              <a:gd name="T3" fmla="*/ 3465 h 5512"/>
              <a:gd name="T4" fmla="*/ 4962 w 6560"/>
              <a:gd name="T5" fmla="*/ 4091 h 5512"/>
              <a:gd name="T6" fmla="*/ 4865 w 6560"/>
              <a:gd name="T7" fmla="*/ 5254 h 5512"/>
              <a:gd name="T8" fmla="*/ 4537 w 6560"/>
              <a:gd name="T9" fmla="*/ 5371 h 5512"/>
              <a:gd name="T10" fmla="*/ 3878 w 6560"/>
              <a:gd name="T11" fmla="*/ 5492 h 5512"/>
              <a:gd name="T12" fmla="*/ 2991 w 6560"/>
              <a:gd name="T13" fmla="*/ 5492 h 5512"/>
              <a:gd name="T14" fmla="*/ 1952 w 6560"/>
              <a:gd name="T15" fmla="*/ 5299 h 5512"/>
              <a:gd name="T16" fmla="*/ 1711 w 6560"/>
              <a:gd name="T17" fmla="*/ 3976 h 5512"/>
              <a:gd name="T18" fmla="*/ 2012 w 6560"/>
              <a:gd name="T19" fmla="*/ 3380 h 5512"/>
              <a:gd name="T20" fmla="*/ 2575 w 6560"/>
              <a:gd name="T21" fmla="*/ 3028 h 5512"/>
              <a:gd name="T22" fmla="*/ 5454 w 6560"/>
              <a:gd name="T23" fmla="*/ 1993 h 5512"/>
              <a:gd name="T24" fmla="*/ 6110 w 6560"/>
              <a:gd name="T25" fmla="*/ 2269 h 5512"/>
              <a:gd name="T26" fmla="*/ 6504 w 6560"/>
              <a:gd name="T27" fmla="*/ 2851 h 5512"/>
              <a:gd name="T28" fmla="*/ 6488 w 6560"/>
              <a:gd name="T29" fmla="*/ 4246 h 5512"/>
              <a:gd name="T30" fmla="*/ 6277 w 6560"/>
              <a:gd name="T31" fmla="*/ 4332 h 5512"/>
              <a:gd name="T32" fmla="*/ 5732 w 6560"/>
              <a:gd name="T33" fmla="*/ 4465 h 5512"/>
              <a:gd name="T34" fmla="*/ 5191 w 6560"/>
              <a:gd name="T35" fmla="*/ 4079 h 5512"/>
              <a:gd name="T36" fmla="*/ 4936 w 6560"/>
              <a:gd name="T37" fmla="*/ 3380 h 5512"/>
              <a:gd name="T38" fmla="*/ 4383 w 6560"/>
              <a:gd name="T39" fmla="*/ 2903 h 5512"/>
              <a:gd name="T40" fmla="*/ 4413 w 6560"/>
              <a:gd name="T41" fmla="*/ 2442 h 5512"/>
              <a:gd name="T42" fmla="*/ 2047 w 6560"/>
              <a:gd name="T43" fmla="*/ 1987 h 5512"/>
              <a:gd name="T44" fmla="*/ 2242 w 6560"/>
              <a:gd name="T45" fmla="*/ 2444 h 5512"/>
              <a:gd name="T46" fmla="*/ 2272 w 6560"/>
              <a:gd name="T47" fmla="*/ 2903 h 5512"/>
              <a:gd name="T48" fmla="*/ 1719 w 6560"/>
              <a:gd name="T49" fmla="*/ 3380 h 5512"/>
              <a:gd name="T50" fmla="*/ 1464 w 6560"/>
              <a:gd name="T51" fmla="*/ 4079 h 5512"/>
              <a:gd name="T52" fmla="*/ 808 w 6560"/>
              <a:gd name="T53" fmla="*/ 4433 h 5512"/>
              <a:gd name="T54" fmla="*/ 0 w 6560"/>
              <a:gd name="T55" fmla="*/ 4215 h 5512"/>
              <a:gd name="T56" fmla="*/ 133 w 6560"/>
              <a:gd name="T57" fmla="*/ 2663 h 5512"/>
              <a:gd name="T58" fmla="*/ 579 w 6560"/>
              <a:gd name="T59" fmla="*/ 2174 h 5512"/>
              <a:gd name="T60" fmla="*/ 1232 w 6560"/>
              <a:gd name="T61" fmla="*/ 1987 h 5512"/>
              <a:gd name="T62" fmla="*/ 3814 w 6560"/>
              <a:gd name="T63" fmla="*/ 1123 h 5512"/>
              <a:gd name="T64" fmla="*/ 4204 w 6560"/>
              <a:gd name="T65" fmla="*/ 1556 h 5512"/>
              <a:gd name="T66" fmla="*/ 4268 w 6560"/>
              <a:gd name="T67" fmla="*/ 2158 h 5512"/>
              <a:gd name="T68" fmla="*/ 3973 w 6560"/>
              <a:gd name="T69" fmla="*/ 2667 h 5512"/>
              <a:gd name="T70" fmla="*/ 3432 w 6560"/>
              <a:gd name="T71" fmla="*/ 2907 h 5512"/>
              <a:gd name="T72" fmla="*/ 2843 w 6560"/>
              <a:gd name="T73" fmla="*/ 2782 h 5512"/>
              <a:gd name="T74" fmla="*/ 2451 w 6560"/>
              <a:gd name="T75" fmla="*/ 2349 h 5512"/>
              <a:gd name="T76" fmla="*/ 2388 w 6560"/>
              <a:gd name="T77" fmla="*/ 1747 h 5512"/>
              <a:gd name="T78" fmla="*/ 2684 w 6560"/>
              <a:gd name="T79" fmla="*/ 1240 h 5512"/>
              <a:gd name="T80" fmla="*/ 3223 w 6560"/>
              <a:gd name="T81" fmla="*/ 997 h 5512"/>
              <a:gd name="T82" fmla="*/ 2037 w 6560"/>
              <a:gd name="T83" fmla="*/ 85 h 5512"/>
              <a:gd name="T84" fmla="*/ 2471 w 6560"/>
              <a:gd name="T85" fmla="*/ 477 h 5512"/>
              <a:gd name="T86" fmla="*/ 2599 w 6560"/>
              <a:gd name="T87" fmla="*/ 1015 h 5512"/>
              <a:gd name="T88" fmla="*/ 2209 w 6560"/>
              <a:gd name="T89" fmla="*/ 1552 h 5512"/>
              <a:gd name="T90" fmla="*/ 1823 w 6560"/>
              <a:gd name="T91" fmla="*/ 1904 h 5512"/>
              <a:gd name="T92" fmla="*/ 1244 w 6560"/>
              <a:gd name="T93" fmla="*/ 1836 h 5512"/>
              <a:gd name="T94" fmla="*/ 810 w 6560"/>
              <a:gd name="T95" fmla="*/ 1447 h 5512"/>
              <a:gd name="T96" fmla="*/ 684 w 6560"/>
              <a:gd name="T97" fmla="*/ 856 h 5512"/>
              <a:gd name="T98" fmla="*/ 925 w 6560"/>
              <a:gd name="T99" fmla="*/ 318 h 5512"/>
              <a:gd name="T100" fmla="*/ 1435 w 6560"/>
              <a:gd name="T101" fmla="*/ 22 h 5512"/>
              <a:gd name="T102" fmla="*/ 5223 w 6560"/>
              <a:gd name="T103" fmla="*/ 50 h 5512"/>
              <a:gd name="T104" fmla="*/ 5696 w 6560"/>
              <a:gd name="T105" fmla="*/ 393 h 5512"/>
              <a:gd name="T106" fmla="*/ 5882 w 6560"/>
              <a:gd name="T107" fmla="*/ 962 h 5512"/>
              <a:gd name="T108" fmla="*/ 5696 w 6560"/>
              <a:gd name="T109" fmla="*/ 1528 h 5512"/>
              <a:gd name="T110" fmla="*/ 5223 w 6560"/>
              <a:gd name="T111" fmla="*/ 1872 h 5512"/>
              <a:gd name="T112" fmla="*/ 4608 w 6560"/>
              <a:gd name="T113" fmla="*/ 1870 h 5512"/>
              <a:gd name="T114" fmla="*/ 4336 w 6560"/>
              <a:gd name="T115" fmla="*/ 1319 h 5512"/>
              <a:gd name="T116" fmla="*/ 3965 w 6560"/>
              <a:gd name="T117" fmla="*/ 842 h 5512"/>
              <a:gd name="T118" fmla="*/ 4210 w 6560"/>
              <a:gd name="T119" fmla="*/ 312 h 5512"/>
              <a:gd name="T120" fmla="*/ 4716 w 6560"/>
              <a:gd name="T121" fmla="*/ 22 h 5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60" h="5512">
                <a:moveTo>
                  <a:pt x="2921" y="2979"/>
                </a:moveTo>
                <a:lnTo>
                  <a:pt x="3737" y="2979"/>
                </a:lnTo>
                <a:lnTo>
                  <a:pt x="3854" y="2985"/>
                </a:lnTo>
                <a:lnTo>
                  <a:pt x="3969" y="3000"/>
                </a:lnTo>
                <a:lnTo>
                  <a:pt x="4081" y="3028"/>
                </a:lnTo>
                <a:lnTo>
                  <a:pt x="4188" y="3064"/>
                </a:lnTo>
                <a:lnTo>
                  <a:pt x="4292" y="3112"/>
                </a:lnTo>
                <a:lnTo>
                  <a:pt x="4389" y="3167"/>
                </a:lnTo>
                <a:lnTo>
                  <a:pt x="4481" y="3229"/>
                </a:lnTo>
                <a:lnTo>
                  <a:pt x="4566" y="3300"/>
                </a:lnTo>
                <a:lnTo>
                  <a:pt x="4646" y="3380"/>
                </a:lnTo>
                <a:lnTo>
                  <a:pt x="4718" y="3465"/>
                </a:lnTo>
                <a:lnTo>
                  <a:pt x="4779" y="3557"/>
                </a:lnTo>
                <a:lnTo>
                  <a:pt x="4835" y="3654"/>
                </a:lnTo>
                <a:lnTo>
                  <a:pt x="4881" y="3758"/>
                </a:lnTo>
                <a:lnTo>
                  <a:pt x="4919" y="3865"/>
                </a:lnTo>
                <a:lnTo>
                  <a:pt x="4946" y="3976"/>
                </a:lnTo>
                <a:lnTo>
                  <a:pt x="4962" y="4091"/>
                </a:lnTo>
                <a:lnTo>
                  <a:pt x="4968" y="4209"/>
                </a:lnTo>
                <a:lnTo>
                  <a:pt x="4968" y="5206"/>
                </a:lnTo>
                <a:lnTo>
                  <a:pt x="4960" y="5206"/>
                </a:lnTo>
                <a:lnTo>
                  <a:pt x="4897" y="5238"/>
                </a:lnTo>
                <a:lnTo>
                  <a:pt x="4887" y="5244"/>
                </a:lnTo>
                <a:lnTo>
                  <a:pt x="4865" y="5254"/>
                </a:lnTo>
                <a:lnTo>
                  <a:pt x="4835" y="5268"/>
                </a:lnTo>
                <a:lnTo>
                  <a:pt x="4793" y="5284"/>
                </a:lnTo>
                <a:lnTo>
                  <a:pt x="4743" y="5303"/>
                </a:lnTo>
                <a:lnTo>
                  <a:pt x="4684" y="5323"/>
                </a:lnTo>
                <a:lnTo>
                  <a:pt x="4614" y="5347"/>
                </a:lnTo>
                <a:lnTo>
                  <a:pt x="4537" y="5371"/>
                </a:lnTo>
                <a:lnTo>
                  <a:pt x="4447" y="5393"/>
                </a:lnTo>
                <a:lnTo>
                  <a:pt x="4351" y="5417"/>
                </a:lnTo>
                <a:lnTo>
                  <a:pt x="4246" y="5439"/>
                </a:lnTo>
                <a:lnTo>
                  <a:pt x="4131" y="5458"/>
                </a:lnTo>
                <a:lnTo>
                  <a:pt x="4009" y="5476"/>
                </a:lnTo>
                <a:lnTo>
                  <a:pt x="3878" y="5492"/>
                </a:lnTo>
                <a:lnTo>
                  <a:pt x="3739" y="5502"/>
                </a:lnTo>
                <a:lnTo>
                  <a:pt x="3589" y="5510"/>
                </a:lnTo>
                <a:lnTo>
                  <a:pt x="3434" y="5512"/>
                </a:lnTo>
                <a:lnTo>
                  <a:pt x="3293" y="5510"/>
                </a:lnTo>
                <a:lnTo>
                  <a:pt x="3144" y="5504"/>
                </a:lnTo>
                <a:lnTo>
                  <a:pt x="2991" y="5492"/>
                </a:lnTo>
                <a:lnTo>
                  <a:pt x="2831" y="5476"/>
                </a:lnTo>
                <a:lnTo>
                  <a:pt x="2666" y="5454"/>
                </a:lnTo>
                <a:lnTo>
                  <a:pt x="2495" y="5425"/>
                </a:lnTo>
                <a:lnTo>
                  <a:pt x="2320" y="5391"/>
                </a:lnTo>
                <a:lnTo>
                  <a:pt x="2139" y="5349"/>
                </a:lnTo>
                <a:lnTo>
                  <a:pt x="1952" y="5299"/>
                </a:lnTo>
                <a:lnTo>
                  <a:pt x="1759" y="5244"/>
                </a:lnTo>
                <a:lnTo>
                  <a:pt x="1691" y="5222"/>
                </a:lnTo>
                <a:lnTo>
                  <a:pt x="1687" y="5206"/>
                </a:lnTo>
                <a:lnTo>
                  <a:pt x="1687" y="4209"/>
                </a:lnTo>
                <a:lnTo>
                  <a:pt x="1693" y="4091"/>
                </a:lnTo>
                <a:lnTo>
                  <a:pt x="1711" y="3976"/>
                </a:lnTo>
                <a:lnTo>
                  <a:pt x="1737" y="3865"/>
                </a:lnTo>
                <a:lnTo>
                  <a:pt x="1775" y="3758"/>
                </a:lnTo>
                <a:lnTo>
                  <a:pt x="1821" y="3654"/>
                </a:lnTo>
                <a:lnTo>
                  <a:pt x="1876" y="3557"/>
                </a:lnTo>
                <a:lnTo>
                  <a:pt x="1940" y="3465"/>
                </a:lnTo>
                <a:lnTo>
                  <a:pt x="2012" y="3380"/>
                </a:lnTo>
                <a:lnTo>
                  <a:pt x="2089" y="3300"/>
                </a:lnTo>
                <a:lnTo>
                  <a:pt x="2175" y="3229"/>
                </a:lnTo>
                <a:lnTo>
                  <a:pt x="2266" y="3167"/>
                </a:lnTo>
                <a:lnTo>
                  <a:pt x="2364" y="3112"/>
                </a:lnTo>
                <a:lnTo>
                  <a:pt x="2467" y="3064"/>
                </a:lnTo>
                <a:lnTo>
                  <a:pt x="2575" y="3028"/>
                </a:lnTo>
                <a:lnTo>
                  <a:pt x="2686" y="3000"/>
                </a:lnTo>
                <a:lnTo>
                  <a:pt x="2801" y="2985"/>
                </a:lnTo>
                <a:lnTo>
                  <a:pt x="2921" y="2979"/>
                </a:lnTo>
                <a:close/>
                <a:moveTo>
                  <a:pt x="4519" y="1987"/>
                </a:moveTo>
                <a:lnTo>
                  <a:pt x="5328" y="1987"/>
                </a:lnTo>
                <a:lnTo>
                  <a:pt x="5454" y="1993"/>
                </a:lnTo>
                <a:lnTo>
                  <a:pt x="5575" y="2013"/>
                </a:lnTo>
                <a:lnTo>
                  <a:pt x="5695" y="2043"/>
                </a:lnTo>
                <a:lnTo>
                  <a:pt x="5806" y="2084"/>
                </a:lnTo>
                <a:lnTo>
                  <a:pt x="5915" y="2136"/>
                </a:lnTo>
                <a:lnTo>
                  <a:pt x="6017" y="2198"/>
                </a:lnTo>
                <a:lnTo>
                  <a:pt x="6110" y="2269"/>
                </a:lnTo>
                <a:lnTo>
                  <a:pt x="6198" y="2347"/>
                </a:lnTo>
                <a:lnTo>
                  <a:pt x="6277" y="2434"/>
                </a:lnTo>
                <a:lnTo>
                  <a:pt x="6349" y="2530"/>
                </a:lnTo>
                <a:lnTo>
                  <a:pt x="6411" y="2631"/>
                </a:lnTo>
                <a:lnTo>
                  <a:pt x="6463" y="2738"/>
                </a:lnTo>
                <a:lnTo>
                  <a:pt x="6504" y="2851"/>
                </a:lnTo>
                <a:lnTo>
                  <a:pt x="6534" y="2969"/>
                </a:lnTo>
                <a:lnTo>
                  <a:pt x="6554" y="3092"/>
                </a:lnTo>
                <a:lnTo>
                  <a:pt x="6560" y="3217"/>
                </a:lnTo>
                <a:lnTo>
                  <a:pt x="6560" y="4215"/>
                </a:lnTo>
                <a:lnTo>
                  <a:pt x="6552" y="4215"/>
                </a:lnTo>
                <a:lnTo>
                  <a:pt x="6488" y="4246"/>
                </a:lnTo>
                <a:lnTo>
                  <a:pt x="6478" y="4252"/>
                </a:lnTo>
                <a:lnTo>
                  <a:pt x="6457" y="4262"/>
                </a:lnTo>
                <a:lnTo>
                  <a:pt x="6427" y="4274"/>
                </a:lnTo>
                <a:lnTo>
                  <a:pt x="6387" y="4292"/>
                </a:lnTo>
                <a:lnTo>
                  <a:pt x="6337" y="4310"/>
                </a:lnTo>
                <a:lnTo>
                  <a:pt x="6277" y="4332"/>
                </a:lnTo>
                <a:lnTo>
                  <a:pt x="6210" y="4354"/>
                </a:lnTo>
                <a:lnTo>
                  <a:pt x="6132" y="4377"/>
                </a:lnTo>
                <a:lnTo>
                  <a:pt x="6045" y="4401"/>
                </a:lnTo>
                <a:lnTo>
                  <a:pt x="5949" y="4423"/>
                </a:lnTo>
                <a:lnTo>
                  <a:pt x="5846" y="4445"/>
                </a:lnTo>
                <a:lnTo>
                  <a:pt x="5732" y="4465"/>
                </a:lnTo>
                <a:lnTo>
                  <a:pt x="5611" y="4483"/>
                </a:lnTo>
                <a:lnTo>
                  <a:pt x="5482" y="4499"/>
                </a:lnTo>
                <a:lnTo>
                  <a:pt x="5344" y="4511"/>
                </a:lnTo>
                <a:lnTo>
                  <a:pt x="5197" y="4519"/>
                </a:lnTo>
                <a:lnTo>
                  <a:pt x="5197" y="4211"/>
                </a:lnTo>
                <a:lnTo>
                  <a:pt x="5191" y="4079"/>
                </a:lnTo>
                <a:lnTo>
                  <a:pt x="5175" y="3952"/>
                </a:lnTo>
                <a:lnTo>
                  <a:pt x="5147" y="3829"/>
                </a:lnTo>
                <a:lnTo>
                  <a:pt x="5108" y="3710"/>
                </a:lnTo>
                <a:lnTo>
                  <a:pt x="5060" y="3595"/>
                </a:lnTo>
                <a:lnTo>
                  <a:pt x="5004" y="3485"/>
                </a:lnTo>
                <a:lnTo>
                  <a:pt x="4936" y="3380"/>
                </a:lnTo>
                <a:lnTo>
                  <a:pt x="4863" y="3283"/>
                </a:lnTo>
                <a:lnTo>
                  <a:pt x="4781" y="3191"/>
                </a:lnTo>
                <a:lnTo>
                  <a:pt x="4692" y="3108"/>
                </a:lnTo>
                <a:lnTo>
                  <a:pt x="4594" y="3030"/>
                </a:lnTo>
                <a:lnTo>
                  <a:pt x="4493" y="2963"/>
                </a:lnTo>
                <a:lnTo>
                  <a:pt x="4383" y="2903"/>
                </a:lnTo>
                <a:lnTo>
                  <a:pt x="4270" y="2853"/>
                </a:lnTo>
                <a:lnTo>
                  <a:pt x="4152" y="2812"/>
                </a:lnTo>
                <a:lnTo>
                  <a:pt x="4230" y="2730"/>
                </a:lnTo>
                <a:lnTo>
                  <a:pt x="4300" y="2641"/>
                </a:lnTo>
                <a:lnTo>
                  <a:pt x="4361" y="2543"/>
                </a:lnTo>
                <a:lnTo>
                  <a:pt x="4413" y="2442"/>
                </a:lnTo>
                <a:lnTo>
                  <a:pt x="4457" y="2335"/>
                </a:lnTo>
                <a:lnTo>
                  <a:pt x="4489" y="2224"/>
                </a:lnTo>
                <a:lnTo>
                  <a:pt x="4509" y="2106"/>
                </a:lnTo>
                <a:lnTo>
                  <a:pt x="4519" y="1987"/>
                </a:lnTo>
                <a:close/>
                <a:moveTo>
                  <a:pt x="1232" y="1987"/>
                </a:moveTo>
                <a:lnTo>
                  <a:pt x="2047" y="1987"/>
                </a:lnTo>
                <a:lnTo>
                  <a:pt x="2093" y="1989"/>
                </a:lnTo>
                <a:lnTo>
                  <a:pt x="2139" y="1991"/>
                </a:lnTo>
                <a:lnTo>
                  <a:pt x="2149" y="2110"/>
                </a:lnTo>
                <a:lnTo>
                  <a:pt x="2169" y="2225"/>
                </a:lnTo>
                <a:lnTo>
                  <a:pt x="2201" y="2337"/>
                </a:lnTo>
                <a:lnTo>
                  <a:pt x="2242" y="2444"/>
                </a:lnTo>
                <a:lnTo>
                  <a:pt x="2296" y="2545"/>
                </a:lnTo>
                <a:lnTo>
                  <a:pt x="2356" y="2641"/>
                </a:lnTo>
                <a:lnTo>
                  <a:pt x="2425" y="2730"/>
                </a:lnTo>
                <a:lnTo>
                  <a:pt x="2505" y="2812"/>
                </a:lnTo>
                <a:lnTo>
                  <a:pt x="2386" y="2853"/>
                </a:lnTo>
                <a:lnTo>
                  <a:pt x="2272" y="2903"/>
                </a:lnTo>
                <a:lnTo>
                  <a:pt x="2163" y="2963"/>
                </a:lnTo>
                <a:lnTo>
                  <a:pt x="2061" y="3030"/>
                </a:lnTo>
                <a:lnTo>
                  <a:pt x="1964" y="3108"/>
                </a:lnTo>
                <a:lnTo>
                  <a:pt x="1874" y="3191"/>
                </a:lnTo>
                <a:lnTo>
                  <a:pt x="1793" y="3283"/>
                </a:lnTo>
                <a:lnTo>
                  <a:pt x="1719" y="3380"/>
                </a:lnTo>
                <a:lnTo>
                  <a:pt x="1653" y="3485"/>
                </a:lnTo>
                <a:lnTo>
                  <a:pt x="1596" y="3595"/>
                </a:lnTo>
                <a:lnTo>
                  <a:pt x="1548" y="3710"/>
                </a:lnTo>
                <a:lnTo>
                  <a:pt x="1510" y="3829"/>
                </a:lnTo>
                <a:lnTo>
                  <a:pt x="1482" y="3952"/>
                </a:lnTo>
                <a:lnTo>
                  <a:pt x="1464" y="4079"/>
                </a:lnTo>
                <a:lnTo>
                  <a:pt x="1458" y="4211"/>
                </a:lnTo>
                <a:lnTo>
                  <a:pt x="1458" y="4513"/>
                </a:lnTo>
                <a:lnTo>
                  <a:pt x="1305" y="4501"/>
                </a:lnTo>
                <a:lnTo>
                  <a:pt x="1144" y="4485"/>
                </a:lnTo>
                <a:lnTo>
                  <a:pt x="979" y="4461"/>
                </a:lnTo>
                <a:lnTo>
                  <a:pt x="808" y="4433"/>
                </a:lnTo>
                <a:lnTo>
                  <a:pt x="633" y="4399"/>
                </a:lnTo>
                <a:lnTo>
                  <a:pt x="452" y="4358"/>
                </a:lnTo>
                <a:lnTo>
                  <a:pt x="265" y="4308"/>
                </a:lnTo>
                <a:lnTo>
                  <a:pt x="72" y="4250"/>
                </a:lnTo>
                <a:lnTo>
                  <a:pt x="2" y="4230"/>
                </a:lnTo>
                <a:lnTo>
                  <a:pt x="0" y="4215"/>
                </a:lnTo>
                <a:lnTo>
                  <a:pt x="0" y="3217"/>
                </a:lnTo>
                <a:lnTo>
                  <a:pt x="6" y="3098"/>
                </a:lnTo>
                <a:lnTo>
                  <a:pt x="22" y="2985"/>
                </a:lnTo>
                <a:lnTo>
                  <a:pt x="50" y="2871"/>
                </a:lnTo>
                <a:lnTo>
                  <a:pt x="86" y="2764"/>
                </a:lnTo>
                <a:lnTo>
                  <a:pt x="133" y="2663"/>
                </a:lnTo>
                <a:lnTo>
                  <a:pt x="187" y="2565"/>
                </a:lnTo>
                <a:lnTo>
                  <a:pt x="251" y="2474"/>
                </a:lnTo>
                <a:lnTo>
                  <a:pt x="322" y="2388"/>
                </a:lnTo>
                <a:lnTo>
                  <a:pt x="402" y="2309"/>
                </a:lnTo>
                <a:lnTo>
                  <a:pt x="487" y="2237"/>
                </a:lnTo>
                <a:lnTo>
                  <a:pt x="579" y="2174"/>
                </a:lnTo>
                <a:lnTo>
                  <a:pt x="676" y="2120"/>
                </a:lnTo>
                <a:lnTo>
                  <a:pt x="778" y="2072"/>
                </a:lnTo>
                <a:lnTo>
                  <a:pt x="885" y="2037"/>
                </a:lnTo>
                <a:lnTo>
                  <a:pt x="999" y="2009"/>
                </a:lnTo>
                <a:lnTo>
                  <a:pt x="1114" y="1993"/>
                </a:lnTo>
                <a:lnTo>
                  <a:pt x="1232" y="1987"/>
                </a:lnTo>
                <a:close/>
                <a:moveTo>
                  <a:pt x="3329" y="992"/>
                </a:moveTo>
                <a:lnTo>
                  <a:pt x="3432" y="997"/>
                </a:lnTo>
                <a:lnTo>
                  <a:pt x="3534" y="1013"/>
                </a:lnTo>
                <a:lnTo>
                  <a:pt x="3633" y="1041"/>
                </a:lnTo>
                <a:lnTo>
                  <a:pt x="3725" y="1077"/>
                </a:lnTo>
                <a:lnTo>
                  <a:pt x="3814" y="1123"/>
                </a:lnTo>
                <a:lnTo>
                  <a:pt x="3896" y="1176"/>
                </a:lnTo>
                <a:lnTo>
                  <a:pt x="3973" y="1240"/>
                </a:lnTo>
                <a:lnTo>
                  <a:pt x="4043" y="1309"/>
                </a:lnTo>
                <a:lnTo>
                  <a:pt x="4105" y="1385"/>
                </a:lnTo>
                <a:lnTo>
                  <a:pt x="4158" y="1468"/>
                </a:lnTo>
                <a:lnTo>
                  <a:pt x="4204" y="1556"/>
                </a:lnTo>
                <a:lnTo>
                  <a:pt x="4242" y="1649"/>
                </a:lnTo>
                <a:lnTo>
                  <a:pt x="4268" y="1747"/>
                </a:lnTo>
                <a:lnTo>
                  <a:pt x="4284" y="1848"/>
                </a:lnTo>
                <a:lnTo>
                  <a:pt x="4290" y="1953"/>
                </a:lnTo>
                <a:lnTo>
                  <a:pt x="4284" y="2057"/>
                </a:lnTo>
                <a:lnTo>
                  <a:pt x="4268" y="2158"/>
                </a:lnTo>
                <a:lnTo>
                  <a:pt x="4242" y="2255"/>
                </a:lnTo>
                <a:lnTo>
                  <a:pt x="4204" y="2349"/>
                </a:lnTo>
                <a:lnTo>
                  <a:pt x="4158" y="2438"/>
                </a:lnTo>
                <a:lnTo>
                  <a:pt x="4105" y="2520"/>
                </a:lnTo>
                <a:lnTo>
                  <a:pt x="4043" y="2597"/>
                </a:lnTo>
                <a:lnTo>
                  <a:pt x="3973" y="2667"/>
                </a:lnTo>
                <a:lnTo>
                  <a:pt x="3896" y="2728"/>
                </a:lnTo>
                <a:lnTo>
                  <a:pt x="3814" y="2782"/>
                </a:lnTo>
                <a:lnTo>
                  <a:pt x="3725" y="2828"/>
                </a:lnTo>
                <a:lnTo>
                  <a:pt x="3633" y="2865"/>
                </a:lnTo>
                <a:lnTo>
                  <a:pt x="3534" y="2891"/>
                </a:lnTo>
                <a:lnTo>
                  <a:pt x="3432" y="2907"/>
                </a:lnTo>
                <a:lnTo>
                  <a:pt x="3329" y="2913"/>
                </a:lnTo>
                <a:lnTo>
                  <a:pt x="3223" y="2907"/>
                </a:lnTo>
                <a:lnTo>
                  <a:pt x="3122" y="2891"/>
                </a:lnTo>
                <a:lnTo>
                  <a:pt x="3024" y="2865"/>
                </a:lnTo>
                <a:lnTo>
                  <a:pt x="2931" y="2828"/>
                </a:lnTo>
                <a:lnTo>
                  <a:pt x="2843" y="2782"/>
                </a:lnTo>
                <a:lnTo>
                  <a:pt x="2760" y="2728"/>
                </a:lnTo>
                <a:lnTo>
                  <a:pt x="2684" y="2667"/>
                </a:lnTo>
                <a:lnTo>
                  <a:pt x="2614" y="2597"/>
                </a:lnTo>
                <a:lnTo>
                  <a:pt x="2551" y="2520"/>
                </a:lnTo>
                <a:lnTo>
                  <a:pt x="2497" y="2438"/>
                </a:lnTo>
                <a:lnTo>
                  <a:pt x="2451" y="2349"/>
                </a:lnTo>
                <a:lnTo>
                  <a:pt x="2415" y="2257"/>
                </a:lnTo>
                <a:lnTo>
                  <a:pt x="2388" y="2158"/>
                </a:lnTo>
                <a:lnTo>
                  <a:pt x="2372" y="2057"/>
                </a:lnTo>
                <a:lnTo>
                  <a:pt x="2366" y="1953"/>
                </a:lnTo>
                <a:lnTo>
                  <a:pt x="2372" y="1848"/>
                </a:lnTo>
                <a:lnTo>
                  <a:pt x="2388" y="1747"/>
                </a:lnTo>
                <a:lnTo>
                  <a:pt x="2415" y="1649"/>
                </a:lnTo>
                <a:lnTo>
                  <a:pt x="2451" y="1556"/>
                </a:lnTo>
                <a:lnTo>
                  <a:pt x="2497" y="1468"/>
                </a:lnTo>
                <a:lnTo>
                  <a:pt x="2551" y="1385"/>
                </a:lnTo>
                <a:lnTo>
                  <a:pt x="2614" y="1309"/>
                </a:lnTo>
                <a:lnTo>
                  <a:pt x="2684" y="1240"/>
                </a:lnTo>
                <a:lnTo>
                  <a:pt x="2760" y="1176"/>
                </a:lnTo>
                <a:lnTo>
                  <a:pt x="2843" y="1123"/>
                </a:lnTo>
                <a:lnTo>
                  <a:pt x="2931" y="1077"/>
                </a:lnTo>
                <a:lnTo>
                  <a:pt x="3024" y="1041"/>
                </a:lnTo>
                <a:lnTo>
                  <a:pt x="3122" y="1013"/>
                </a:lnTo>
                <a:lnTo>
                  <a:pt x="3223" y="997"/>
                </a:lnTo>
                <a:lnTo>
                  <a:pt x="3329" y="992"/>
                </a:lnTo>
                <a:close/>
                <a:moveTo>
                  <a:pt x="1640" y="0"/>
                </a:moveTo>
                <a:lnTo>
                  <a:pt x="1745" y="6"/>
                </a:lnTo>
                <a:lnTo>
                  <a:pt x="1846" y="22"/>
                </a:lnTo>
                <a:lnTo>
                  <a:pt x="1944" y="50"/>
                </a:lnTo>
                <a:lnTo>
                  <a:pt x="2037" y="85"/>
                </a:lnTo>
                <a:lnTo>
                  <a:pt x="2125" y="131"/>
                </a:lnTo>
                <a:lnTo>
                  <a:pt x="2209" y="185"/>
                </a:lnTo>
                <a:lnTo>
                  <a:pt x="2284" y="248"/>
                </a:lnTo>
                <a:lnTo>
                  <a:pt x="2354" y="318"/>
                </a:lnTo>
                <a:lnTo>
                  <a:pt x="2415" y="393"/>
                </a:lnTo>
                <a:lnTo>
                  <a:pt x="2471" y="477"/>
                </a:lnTo>
                <a:lnTo>
                  <a:pt x="2517" y="564"/>
                </a:lnTo>
                <a:lnTo>
                  <a:pt x="2553" y="658"/>
                </a:lnTo>
                <a:lnTo>
                  <a:pt x="2581" y="755"/>
                </a:lnTo>
                <a:lnTo>
                  <a:pt x="2597" y="856"/>
                </a:lnTo>
                <a:lnTo>
                  <a:pt x="2603" y="962"/>
                </a:lnTo>
                <a:lnTo>
                  <a:pt x="2599" y="1015"/>
                </a:lnTo>
                <a:lnTo>
                  <a:pt x="2515" y="1087"/>
                </a:lnTo>
                <a:lnTo>
                  <a:pt x="2437" y="1166"/>
                </a:lnTo>
                <a:lnTo>
                  <a:pt x="2366" y="1254"/>
                </a:lnTo>
                <a:lnTo>
                  <a:pt x="2304" y="1347"/>
                </a:lnTo>
                <a:lnTo>
                  <a:pt x="2252" y="1447"/>
                </a:lnTo>
                <a:lnTo>
                  <a:pt x="2209" y="1552"/>
                </a:lnTo>
                <a:lnTo>
                  <a:pt x="2175" y="1659"/>
                </a:lnTo>
                <a:lnTo>
                  <a:pt x="2151" y="1772"/>
                </a:lnTo>
                <a:lnTo>
                  <a:pt x="2075" y="1816"/>
                </a:lnTo>
                <a:lnTo>
                  <a:pt x="1996" y="1854"/>
                </a:lnTo>
                <a:lnTo>
                  <a:pt x="1910" y="1882"/>
                </a:lnTo>
                <a:lnTo>
                  <a:pt x="1823" y="1904"/>
                </a:lnTo>
                <a:lnTo>
                  <a:pt x="1733" y="1917"/>
                </a:lnTo>
                <a:lnTo>
                  <a:pt x="1640" y="1921"/>
                </a:lnTo>
                <a:lnTo>
                  <a:pt x="1536" y="1916"/>
                </a:lnTo>
                <a:lnTo>
                  <a:pt x="1435" y="1900"/>
                </a:lnTo>
                <a:lnTo>
                  <a:pt x="1335" y="1872"/>
                </a:lnTo>
                <a:lnTo>
                  <a:pt x="1244" y="1836"/>
                </a:lnTo>
                <a:lnTo>
                  <a:pt x="1154" y="1790"/>
                </a:lnTo>
                <a:lnTo>
                  <a:pt x="1072" y="1737"/>
                </a:lnTo>
                <a:lnTo>
                  <a:pt x="995" y="1673"/>
                </a:lnTo>
                <a:lnTo>
                  <a:pt x="925" y="1606"/>
                </a:lnTo>
                <a:lnTo>
                  <a:pt x="864" y="1528"/>
                </a:lnTo>
                <a:lnTo>
                  <a:pt x="810" y="1447"/>
                </a:lnTo>
                <a:lnTo>
                  <a:pt x="764" y="1357"/>
                </a:lnTo>
                <a:lnTo>
                  <a:pt x="726" y="1264"/>
                </a:lnTo>
                <a:lnTo>
                  <a:pt x="700" y="1166"/>
                </a:lnTo>
                <a:lnTo>
                  <a:pt x="684" y="1065"/>
                </a:lnTo>
                <a:lnTo>
                  <a:pt x="678" y="962"/>
                </a:lnTo>
                <a:lnTo>
                  <a:pt x="684" y="856"/>
                </a:lnTo>
                <a:lnTo>
                  <a:pt x="700" y="755"/>
                </a:lnTo>
                <a:lnTo>
                  <a:pt x="726" y="658"/>
                </a:lnTo>
                <a:lnTo>
                  <a:pt x="764" y="564"/>
                </a:lnTo>
                <a:lnTo>
                  <a:pt x="810" y="477"/>
                </a:lnTo>
                <a:lnTo>
                  <a:pt x="864" y="393"/>
                </a:lnTo>
                <a:lnTo>
                  <a:pt x="925" y="318"/>
                </a:lnTo>
                <a:lnTo>
                  <a:pt x="995" y="248"/>
                </a:lnTo>
                <a:lnTo>
                  <a:pt x="1072" y="185"/>
                </a:lnTo>
                <a:lnTo>
                  <a:pt x="1154" y="131"/>
                </a:lnTo>
                <a:lnTo>
                  <a:pt x="1244" y="85"/>
                </a:lnTo>
                <a:lnTo>
                  <a:pt x="1335" y="50"/>
                </a:lnTo>
                <a:lnTo>
                  <a:pt x="1435" y="22"/>
                </a:lnTo>
                <a:lnTo>
                  <a:pt x="1536" y="6"/>
                </a:lnTo>
                <a:lnTo>
                  <a:pt x="1640" y="0"/>
                </a:lnTo>
                <a:close/>
                <a:moveTo>
                  <a:pt x="4921" y="0"/>
                </a:moveTo>
                <a:lnTo>
                  <a:pt x="5024" y="6"/>
                </a:lnTo>
                <a:lnTo>
                  <a:pt x="5125" y="22"/>
                </a:lnTo>
                <a:lnTo>
                  <a:pt x="5223" y="50"/>
                </a:lnTo>
                <a:lnTo>
                  <a:pt x="5316" y="85"/>
                </a:lnTo>
                <a:lnTo>
                  <a:pt x="5406" y="131"/>
                </a:lnTo>
                <a:lnTo>
                  <a:pt x="5488" y="185"/>
                </a:lnTo>
                <a:lnTo>
                  <a:pt x="5565" y="248"/>
                </a:lnTo>
                <a:lnTo>
                  <a:pt x="5635" y="318"/>
                </a:lnTo>
                <a:lnTo>
                  <a:pt x="5696" y="393"/>
                </a:lnTo>
                <a:lnTo>
                  <a:pt x="5750" y="475"/>
                </a:lnTo>
                <a:lnTo>
                  <a:pt x="5796" y="564"/>
                </a:lnTo>
                <a:lnTo>
                  <a:pt x="5832" y="658"/>
                </a:lnTo>
                <a:lnTo>
                  <a:pt x="5860" y="755"/>
                </a:lnTo>
                <a:lnTo>
                  <a:pt x="5876" y="856"/>
                </a:lnTo>
                <a:lnTo>
                  <a:pt x="5882" y="962"/>
                </a:lnTo>
                <a:lnTo>
                  <a:pt x="5876" y="1065"/>
                </a:lnTo>
                <a:lnTo>
                  <a:pt x="5860" y="1166"/>
                </a:lnTo>
                <a:lnTo>
                  <a:pt x="5832" y="1264"/>
                </a:lnTo>
                <a:lnTo>
                  <a:pt x="5796" y="1357"/>
                </a:lnTo>
                <a:lnTo>
                  <a:pt x="5750" y="1447"/>
                </a:lnTo>
                <a:lnTo>
                  <a:pt x="5696" y="1528"/>
                </a:lnTo>
                <a:lnTo>
                  <a:pt x="5635" y="1604"/>
                </a:lnTo>
                <a:lnTo>
                  <a:pt x="5565" y="1673"/>
                </a:lnTo>
                <a:lnTo>
                  <a:pt x="5488" y="1737"/>
                </a:lnTo>
                <a:lnTo>
                  <a:pt x="5406" y="1790"/>
                </a:lnTo>
                <a:lnTo>
                  <a:pt x="5316" y="1836"/>
                </a:lnTo>
                <a:lnTo>
                  <a:pt x="5223" y="1872"/>
                </a:lnTo>
                <a:lnTo>
                  <a:pt x="5125" y="1900"/>
                </a:lnTo>
                <a:lnTo>
                  <a:pt x="5024" y="1916"/>
                </a:lnTo>
                <a:lnTo>
                  <a:pt x="4921" y="1921"/>
                </a:lnTo>
                <a:lnTo>
                  <a:pt x="4813" y="1916"/>
                </a:lnTo>
                <a:lnTo>
                  <a:pt x="4708" y="1898"/>
                </a:lnTo>
                <a:lnTo>
                  <a:pt x="4608" y="1870"/>
                </a:lnTo>
                <a:lnTo>
                  <a:pt x="4513" y="1830"/>
                </a:lnTo>
                <a:lnTo>
                  <a:pt x="4497" y="1721"/>
                </a:lnTo>
                <a:lnTo>
                  <a:pt x="4469" y="1613"/>
                </a:lnTo>
                <a:lnTo>
                  <a:pt x="4433" y="1510"/>
                </a:lnTo>
                <a:lnTo>
                  <a:pt x="4389" y="1413"/>
                </a:lnTo>
                <a:lnTo>
                  <a:pt x="4336" y="1319"/>
                </a:lnTo>
                <a:lnTo>
                  <a:pt x="4274" y="1232"/>
                </a:lnTo>
                <a:lnTo>
                  <a:pt x="4204" y="1150"/>
                </a:lnTo>
                <a:lnTo>
                  <a:pt x="4129" y="1075"/>
                </a:lnTo>
                <a:lnTo>
                  <a:pt x="4047" y="1007"/>
                </a:lnTo>
                <a:lnTo>
                  <a:pt x="3958" y="946"/>
                </a:lnTo>
                <a:lnTo>
                  <a:pt x="3965" y="842"/>
                </a:lnTo>
                <a:lnTo>
                  <a:pt x="3983" y="743"/>
                </a:lnTo>
                <a:lnTo>
                  <a:pt x="4011" y="646"/>
                </a:lnTo>
                <a:lnTo>
                  <a:pt x="4049" y="554"/>
                </a:lnTo>
                <a:lnTo>
                  <a:pt x="4095" y="469"/>
                </a:lnTo>
                <a:lnTo>
                  <a:pt x="4149" y="387"/>
                </a:lnTo>
                <a:lnTo>
                  <a:pt x="4210" y="312"/>
                </a:lnTo>
                <a:lnTo>
                  <a:pt x="4280" y="244"/>
                </a:lnTo>
                <a:lnTo>
                  <a:pt x="4355" y="183"/>
                </a:lnTo>
                <a:lnTo>
                  <a:pt x="4439" y="129"/>
                </a:lnTo>
                <a:lnTo>
                  <a:pt x="4527" y="83"/>
                </a:lnTo>
                <a:lnTo>
                  <a:pt x="4618" y="48"/>
                </a:lnTo>
                <a:lnTo>
                  <a:pt x="4716" y="22"/>
                </a:lnTo>
                <a:lnTo>
                  <a:pt x="4815" y="6"/>
                </a:lnTo>
                <a:lnTo>
                  <a:pt x="492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0" name="Freeform 41"/>
          <p:cNvSpPr>
            <a:spLocks noEditPoints="1"/>
          </p:cNvSpPr>
          <p:nvPr/>
        </p:nvSpPr>
        <p:spPr bwMode="auto">
          <a:xfrm rot="935456">
            <a:off x="7738880" y="1869277"/>
            <a:ext cx="351703" cy="289940"/>
          </a:xfrm>
          <a:custGeom>
            <a:avLst/>
            <a:gdLst>
              <a:gd name="T0" fmla="*/ 2220 w 6560"/>
              <a:gd name="T1" fmla="*/ 4041 h 5408"/>
              <a:gd name="T2" fmla="*/ 3850 w 6560"/>
              <a:gd name="T3" fmla="*/ 1323 h 5408"/>
              <a:gd name="T4" fmla="*/ 6170 w 6560"/>
              <a:gd name="T5" fmla="*/ 511 h 5408"/>
              <a:gd name="T6" fmla="*/ 4244 w 6560"/>
              <a:gd name="T7" fmla="*/ 4911 h 5408"/>
              <a:gd name="T8" fmla="*/ 6170 w 6560"/>
              <a:gd name="T9" fmla="*/ 511 h 5408"/>
              <a:gd name="T10" fmla="*/ 388 w 6560"/>
              <a:gd name="T11" fmla="*/ 966 h 5408"/>
              <a:gd name="T12" fmla="*/ 1833 w 6560"/>
              <a:gd name="T13" fmla="*/ 4041 h 5408"/>
              <a:gd name="T14" fmla="*/ 2026 w 6560"/>
              <a:gd name="T15" fmla="*/ 0 h 5408"/>
              <a:gd name="T16" fmla="*/ 2029 w 6560"/>
              <a:gd name="T17" fmla="*/ 6 h 5408"/>
              <a:gd name="T18" fmla="*/ 2069 w 6560"/>
              <a:gd name="T19" fmla="*/ 6 h 5408"/>
              <a:gd name="T20" fmla="*/ 2089 w 6560"/>
              <a:gd name="T21" fmla="*/ 14 h 5408"/>
              <a:gd name="T22" fmla="*/ 2097 w 6560"/>
              <a:gd name="T23" fmla="*/ 16 h 5408"/>
              <a:gd name="T24" fmla="*/ 2105 w 6560"/>
              <a:gd name="T25" fmla="*/ 20 h 5408"/>
              <a:gd name="T26" fmla="*/ 2115 w 6560"/>
              <a:gd name="T27" fmla="*/ 20 h 5408"/>
              <a:gd name="T28" fmla="*/ 6283 w 6560"/>
              <a:gd name="T29" fmla="*/ 34 h 5408"/>
              <a:gd name="T30" fmla="*/ 6381 w 6560"/>
              <a:gd name="T31" fmla="*/ 16 h 5408"/>
              <a:gd name="T32" fmla="*/ 6474 w 6560"/>
              <a:gd name="T33" fmla="*/ 48 h 5408"/>
              <a:gd name="T34" fmla="*/ 6528 w 6560"/>
              <a:gd name="T35" fmla="*/ 99 h 5408"/>
              <a:gd name="T36" fmla="*/ 6556 w 6560"/>
              <a:gd name="T37" fmla="*/ 167 h 5408"/>
              <a:gd name="T38" fmla="*/ 6560 w 6560"/>
              <a:gd name="T39" fmla="*/ 4264 h 5408"/>
              <a:gd name="T40" fmla="*/ 6546 w 6560"/>
              <a:gd name="T41" fmla="*/ 4347 h 5408"/>
              <a:gd name="T42" fmla="*/ 6504 w 6560"/>
              <a:gd name="T43" fmla="*/ 4407 h 5408"/>
              <a:gd name="T44" fmla="*/ 6437 w 6560"/>
              <a:gd name="T45" fmla="*/ 4448 h 5408"/>
              <a:gd name="T46" fmla="*/ 4133 w 6560"/>
              <a:gd name="T47" fmla="*/ 5390 h 5408"/>
              <a:gd name="T48" fmla="*/ 4049 w 6560"/>
              <a:gd name="T49" fmla="*/ 5408 h 5408"/>
              <a:gd name="T50" fmla="*/ 3969 w 6560"/>
              <a:gd name="T51" fmla="*/ 5390 h 5408"/>
              <a:gd name="T52" fmla="*/ 3904 w 6560"/>
              <a:gd name="T53" fmla="*/ 5335 h 5408"/>
              <a:gd name="T54" fmla="*/ 259 w 6560"/>
              <a:gd name="T55" fmla="*/ 4989 h 5408"/>
              <a:gd name="T56" fmla="*/ 179 w 6560"/>
              <a:gd name="T57" fmla="*/ 4999 h 5408"/>
              <a:gd name="T58" fmla="*/ 109 w 6560"/>
              <a:gd name="T59" fmla="*/ 4979 h 5408"/>
              <a:gd name="T60" fmla="*/ 50 w 6560"/>
              <a:gd name="T61" fmla="*/ 4935 h 5408"/>
              <a:gd name="T62" fmla="*/ 12 w 6560"/>
              <a:gd name="T63" fmla="*/ 4876 h 5408"/>
              <a:gd name="T64" fmla="*/ 0 w 6560"/>
              <a:gd name="T65" fmla="*/ 4802 h 5408"/>
              <a:gd name="T66" fmla="*/ 4 w 6560"/>
              <a:gd name="T67" fmla="*/ 783 h 5408"/>
              <a:gd name="T68" fmla="*/ 32 w 6560"/>
              <a:gd name="T69" fmla="*/ 711 h 5408"/>
              <a:gd name="T70" fmla="*/ 90 w 6560"/>
              <a:gd name="T71" fmla="*/ 660 h 5408"/>
              <a:gd name="T72" fmla="*/ 1962 w 6560"/>
              <a:gd name="T73" fmla="*/ 14 h 5408"/>
              <a:gd name="T74" fmla="*/ 1974 w 6560"/>
              <a:gd name="T75" fmla="*/ 10 h 5408"/>
              <a:gd name="T76" fmla="*/ 1984 w 6560"/>
              <a:gd name="T77" fmla="*/ 6 h 5408"/>
              <a:gd name="T78" fmla="*/ 2012 w 6560"/>
              <a:gd name="T79" fmla="*/ 6 h 5408"/>
              <a:gd name="T80" fmla="*/ 2020 w 6560"/>
              <a:gd name="T81" fmla="*/ 2 h 5408"/>
              <a:gd name="T82" fmla="*/ 2026 w 6560"/>
              <a:gd name="T83" fmla="*/ 0 h 5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560" h="5408">
                <a:moveTo>
                  <a:pt x="2220" y="511"/>
                </a:moveTo>
                <a:lnTo>
                  <a:pt x="2220" y="4041"/>
                </a:lnTo>
                <a:lnTo>
                  <a:pt x="3850" y="4872"/>
                </a:lnTo>
                <a:lnTo>
                  <a:pt x="3850" y="1323"/>
                </a:lnTo>
                <a:lnTo>
                  <a:pt x="2220" y="511"/>
                </a:lnTo>
                <a:close/>
                <a:moveTo>
                  <a:pt x="6170" y="511"/>
                </a:moveTo>
                <a:lnTo>
                  <a:pt x="4244" y="1359"/>
                </a:lnTo>
                <a:lnTo>
                  <a:pt x="4244" y="4911"/>
                </a:lnTo>
                <a:lnTo>
                  <a:pt x="6170" y="4137"/>
                </a:lnTo>
                <a:lnTo>
                  <a:pt x="6170" y="511"/>
                </a:lnTo>
                <a:close/>
                <a:moveTo>
                  <a:pt x="1833" y="469"/>
                </a:moveTo>
                <a:lnTo>
                  <a:pt x="388" y="966"/>
                </a:lnTo>
                <a:lnTo>
                  <a:pt x="388" y="4526"/>
                </a:lnTo>
                <a:lnTo>
                  <a:pt x="1833" y="4041"/>
                </a:lnTo>
                <a:lnTo>
                  <a:pt x="1833" y="469"/>
                </a:lnTo>
                <a:close/>
                <a:moveTo>
                  <a:pt x="2026" y="0"/>
                </a:moveTo>
                <a:lnTo>
                  <a:pt x="2027" y="2"/>
                </a:lnTo>
                <a:lnTo>
                  <a:pt x="2029" y="6"/>
                </a:lnTo>
                <a:lnTo>
                  <a:pt x="2033" y="6"/>
                </a:lnTo>
                <a:lnTo>
                  <a:pt x="2069" y="6"/>
                </a:lnTo>
                <a:lnTo>
                  <a:pt x="2087" y="14"/>
                </a:lnTo>
                <a:lnTo>
                  <a:pt x="2089" y="14"/>
                </a:lnTo>
                <a:lnTo>
                  <a:pt x="2093" y="16"/>
                </a:lnTo>
                <a:lnTo>
                  <a:pt x="2097" y="16"/>
                </a:lnTo>
                <a:lnTo>
                  <a:pt x="2101" y="18"/>
                </a:lnTo>
                <a:lnTo>
                  <a:pt x="2105" y="20"/>
                </a:lnTo>
                <a:lnTo>
                  <a:pt x="2107" y="20"/>
                </a:lnTo>
                <a:lnTo>
                  <a:pt x="2115" y="20"/>
                </a:lnTo>
                <a:lnTo>
                  <a:pt x="4085" y="1005"/>
                </a:lnTo>
                <a:lnTo>
                  <a:pt x="6283" y="34"/>
                </a:lnTo>
                <a:lnTo>
                  <a:pt x="6333" y="18"/>
                </a:lnTo>
                <a:lnTo>
                  <a:pt x="6381" y="16"/>
                </a:lnTo>
                <a:lnTo>
                  <a:pt x="6429" y="26"/>
                </a:lnTo>
                <a:lnTo>
                  <a:pt x="6474" y="48"/>
                </a:lnTo>
                <a:lnTo>
                  <a:pt x="6504" y="71"/>
                </a:lnTo>
                <a:lnTo>
                  <a:pt x="6528" y="99"/>
                </a:lnTo>
                <a:lnTo>
                  <a:pt x="6546" y="131"/>
                </a:lnTo>
                <a:lnTo>
                  <a:pt x="6556" y="167"/>
                </a:lnTo>
                <a:lnTo>
                  <a:pt x="6560" y="207"/>
                </a:lnTo>
                <a:lnTo>
                  <a:pt x="6560" y="4264"/>
                </a:lnTo>
                <a:lnTo>
                  <a:pt x="6556" y="4309"/>
                </a:lnTo>
                <a:lnTo>
                  <a:pt x="6546" y="4347"/>
                </a:lnTo>
                <a:lnTo>
                  <a:pt x="6528" y="4381"/>
                </a:lnTo>
                <a:lnTo>
                  <a:pt x="6504" y="4407"/>
                </a:lnTo>
                <a:lnTo>
                  <a:pt x="6472" y="4431"/>
                </a:lnTo>
                <a:lnTo>
                  <a:pt x="6437" y="4448"/>
                </a:lnTo>
                <a:lnTo>
                  <a:pt x="4168" y="5366"/>
                </a:lnTo>
                <a:lnTo>
                  <a:pt x="4133" y="5390"/>
                </a:lnTo>
                <a:lnTo>
                  <a:pt x="4093" y="5404"/>
                </a:lnTo>
                <a:lnTo>
                  <a:pt x="4049" y="5408"/>
                </a:lnTo>
                <a:lnTo>
                  <a:pt x="4007" y="5404"/>
                </a:lnTo>
                <a:lnTo>
                  <a:pt x="3969" y="5390"/>
                </a:lnTo>
                <a:lnTo>
                  <a:pt x="3936" y="5366"/>
                </a:lnTo>
                <a:lnTo>
                  <a:pt x="3904" y="5335"/>
                </a:lnTo>
                <a:lnTo>
                  <a:pt x="2033" y="4389"/>
                </a:lnTo>
                <a:lnTo>
                  <a:pt x="259" y="4989"/>
                </a:lnTo>
                <a:lnTo>
                  <a:pt x="217" y="4999"/>
                </a:lnTo>
                <a:lnTo>
                  <a:pt x="179" y="4999"/>
                </a:lnTo>
                <a:lnTo>
                  <a:pt x="143" y="4993"/>
                </a:lnTo>
                <a:lnTo>
                  <a:pt x="109" y="4979"/>
                </a:lnTo>
                <a:lnTo>
                  <a:pt x="78" y="4961"/>
                </a:lnTo>
                <a:lnTo>
                  <a:pt x="50" y="4935"/>
                </a:lnTo>
                <a:lnTo>
                  <a:pt x="28" y="4907"/>
                </a:lnTo>
                <a:lnTo>
                  <a:pt x="12" y="4876"/>
                </a:lnTo>
                <a:lnTo>
                  <a:pt x="2" y="4840"/>
                </a:lnTo>
                <a:lnTo>
                  <a:pt x="0" y="4802"/>
                </a:lnTo>
                <a:lnTo>
                  <a:pt x="0" y="824"/>
                </a:lnTo>
                <a:lnTo>
                  <a:pt x="4" y="783"/>
                </a:lnTo>
                <a:lnTo>
                  <a:pt x="14" y="743"/>
                </a:lnTo>
                <a:lnTo>
                  <a:pt x="32" y="711"/>
                </a:lnTo>
                <a:lnTo>
                  <a:pt x="58" y="683"/>
                </a:lnTo>
                <a:lnTo>
                  <a:pt x="90" y="660"/>
                </a:lnTo>
                <a:lnTo>
                  <a:pt x="131" y="642"/>
                </a:lnTo>
                <a:lnTo>
                  <a:pt x="1962" y="14"/>
                </a:lnTo>
                <a:lnTo>
                  <a:pt x="1970" y="14"/>
                </a:lnTo>
                <a:lnTo>
                  <a:pt x="1974" y="10"/>
                </a:lnTo>
                <a:lnTo>
                  <a:pt x="1978" y="8"/>
                </a:lnTo>
                <a:lnTo>
                  <a:pt x="1984" y="6"/>
                </a:lnTo>
                <a:lnTo>
                  <a:pt x="1992" y="6"/>
                </a:lnTo>
                <a:lnTo>
                  <a:pt x="2012" y="6"/>
                </a:lnTo>
                <a:lnTo>
                  <a:pt x="2016" y="6"/>
                </a:lnTo>
                <a:lnTo>
                  <a:pt x="2020" y="2"/>
                </a:lnTo>
                <a:lnTo>
                  <a:pt x="2024" y="0"/>
                </a:lnTo>
                <a:lnTo>
                  <a:pt x="202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" name="Freeform 46"/>
          <p:cNvSpPr>
            <a:spLocks noEditPoints="1"/>
          </p:cNvSpPr>
          <p:nvPr/>
        </p:nvSpPr>
        <p:spPr bwMode="auto">
          <a:xfrm rot="1012757">
            <a:off x="7500115" y="2251136"/>
            <a:ext cx="268706" cy="230366"/>
          </a:xfrm>
          <a:custGeom>
            <a:avLst/>
            <a:gdLst>
              <a:gd name="T0" fmla="*/ 4907 w 6560"/>
              <a:gd name="T1" fmla="*/ 1084 h 5624"/>
              <a:gd name="T2" fmla="*/ 3965 w 6560"/>
              <a:gd name="T3" fmla="*/ 1556 h 5624"/>
              <a:gd name="T4" fmla="*/ 3040 w 6560"/>
              <a:gd name="T5" fmla="*/ 1816 h 5624"/>
              <a:gd name="T6" fmla="*/ 3273 w 6560"/>
              <a:gd name="T7" fmla="*/ 2912 h 5624"/>
              <a:gd name="T8" fmla="*/ 4204 w 6560"/>
              <a:gd name="T9" fmla="*/ 3225 h 5624"/>
              <a:gd name="T10" fmla="*/ 5147 w 6560"/>
              <a:gd name="T11" fmla="*/ 3744 h 5624"/>
              <a:gd name="T12" fmla="*/ 5623 w 6560"/>
              <a:gd name="T13" fmla="*/ 0 h 5624"/>
              <a:gd name="T14" fmla="*/ 5893 w 6560"/>
              <a:gd name="T15" fmla="*/ 87 h 5624"/>
              <a:gd name="T16" fmla="*/ 6069 w 6560"/>
              <a:gd name="T17" fmla="*/ 324 h 5624"/>
              <a:gd name="T18" fmla="*/ 6090 w 6560"/>
              <a:gd name="T19" fmla="*/ 1872 h 5624"/>
              <a:gd name="T20" fmla="*/ 6365 w 6560"/>
              <a:gd name="T21" fmla="*/ 1962 h 5624"/>
              <a:gd name="T22" fmla="*/ 6538 w 6560"/>
              <a:gd name="T23" fmla="*/ 2196 h 5624"/>
              <a:gd name="T24" fmla="*/ 6538 w 6560"/>
              <a:gd name="T25" fmla="*/ 2487 h 5624"/>
              <a:gd name="T26" fmla="*/ 6365 w 6560"/>
              <a:gd name="T27" fmla="*/ 2722 h 5624"/>
              <a:gd name="T28" fmla="*/ 6090 w 6560"/>
              <a:gd name="T29" fmla="*/ 2809 h 5624"/>
              <a:gd name="T30" fmla="*/ 6041 w 6560"/>
              <a:gd name="T31" fmla="*/ 4424 h 5624"/>
              <a:gd name="T32" fmla="*/ 5832 w 6560"/>
              <a:gd name="T33" fmla="*/ 4633 h 5624"/>
              <a:gd name="T34" fmla="*/ 5388 w 6560"/>
              <a:gd name="T35" fmla="*/ 4496 h 5624"/>
              <a:gd name="T36" fmla="*/ 4461 w 6560"/>
              <a:gd name="T37" fmla="*/ 3877 h 5624"/>
              <a:gd name="T38" fmla="*/ 3548 w 6560"/>
              <a:gd name="T39" fmla="*/ 3475 h 5624"/>
              <a:gd name="T40" fmla="*/ 2650 w 6560"/>
              <a:gd name="T41" fmla="*/ 3292 h 5624"/>
              <a:gd name="T42" fmla="*/ 2370 w 6560"/>
              <a:gd name="T43" fmla="*/ 3470 h 5624"/>
              <a:gd name="T44" fmla="*/ 2219 w 6560"/>
              <a:gd name="T45" fmla="*/ 3750 h 5624"/>
              <a:gd name="T46" fmla="*/ 2230 w 6560"/>
              <a:gd name="T47" fmla="*/ 4050 h 5624"/>
              <a:gd name="T48" fmla="*/ 2308 w 6560"/>
              <a:gd name="T49" fmla="*/ 4321 h 5624"/>
              <a:gd name="T50" fmla="*/ 2270 w 6560"/>
              <a:gd name="T51" fmla="*/ 4627 h 5624"/>
              <a:gd name="T52" fmla="*/ 2410 w 6560"/>
              <a:gd name="T53" fmla="*/ 4894 h 5624"/>
              <a:gd name="T54" fmla="*/ 2632 w 6560"/>
              <a:gd name="T55" fmla="*/ 5117 h 5624"/>
              <a:gd name="T56" fmla="*/ 2778 w 6560"/>
              <a:gd name="T57" fmla="*/ 5320 h 5624"/>
              <a:gd name="T58" fmla="*/ 2559 w 6560"/>
              <a:gd name="T59" fmla="*/ 5503 h 5624"/>
              <a:gd name="T60" fmla="*/ 2159 w 6560"/>
              <a:gd name="T61" fmla="*/ 5616 h 5624"/>
              <a:gd name="T62" fmla="*/ 1685 w 6560"/>
              <a:gd name="T63" fmla="*/ 5588 h 5624"/>
              <a:gd name="T64" fmla="*/ 1363 w 6560"/>
              <a:gd name="T65" fmla="*/ 5453 h 5624"/>
              <a:gd name="T66" fmla="*/ 1263 w 6560"/>
              <a:gd name="T67" fmla="*/ 5282 h 5624"/>
              <a:gd name="T68" fmla="*/ 1164 w 6560"/>
              <a:gd name="T69" fmla="*/ 4995 h 5624"/>
              <a:gd name="T70" fmla="*/ 1078 w 6560"/>
              <a:gd name="T71" fmla="*/ 4739 h 5624"/>
              <a:gd name="T72" fmla="*/ 993 w 6560"/>
              <a:gd name="T73" fmla="*/ 4413 h 5624"/>
              <a:gd name="T74" fmla="*/ 939 w 6560"/>
              <a:gd name="T75" fmla="*/ 4042 h 5624"/>
              <a:gd name="T76" fmla="*/ 951 w 6560"/>
              <a:gd name="T77" fmla="*/ 3682 h 5624"/>
              <a:gd name="T78" fmla="*/ 585 w 6560"/>
              <a:gd name="T79" fmla="*/ 3279 h 5624"/>
              <a:gd name="T80" fmla="*/ 294 w 6560"/>
              <a:gd name="T81" fmla="*/ 3201 h 5624"/>
              <a:gd name="T82" fmla="*/ 76 w 6560"/>
              <a:gd name="T83" fmla="*/ 2984 h 5624"/>
              <a:gd name="T84" fmla="*/ 0 w 6560"/>
              <a:gd name="T85" fmla="*/ 2694 h 5624"/>
              <a:gd name="T86" fmla="*/ 44 w 6560"/>
              <a:gd name="T87" fmla="*/ 1767 h 5624"/>
              <a:gd name="T88" fmla="*/ 231 w 6560"/>
              <a:gd name="T89" fmla="*/ 1524 h 5624"/>
              <a:gd name="T90" fmla="*/ 507 w 6560"/>
              <a:gd name="T91" fmla="*/ 1408 h 5624"/>
              <a:gd name="T92" fmla="*/ 2799 w 6560"/>
              <a:gd name="T93" fmla="*/ 1377 h 5624"/>
              <a:gd name="T94" fmla="*/ 3725 w 6560"/>
              <a:gd name="T95" fmla="*/ 1146 h 5624"/>
              <a:gd name="T96" fmla="*/ 4666 w 6560"/>
              <a:gd name="T97" fmla="*/ 688 h 5624"/>
              <a:gd name="T98" fmla="*/ 5623 w 6560"/>
              <a:gd name="T99" fmla="*/ 0 h 5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560" h="5624">
                <a:moveTo>
                  <a:pt x="5623" y="593"/>
                </a:moveTo>
                <a:lnTo>
                  <a:pt x="5382" y="770"/>
                </a:lnTo>
                <a:lnTo>
                  <a:pt x="5143" y="933"/>
                </a:lnTo>
                <a:lnTo>
                  <a:pt x="4907" y="1084"/>
                </a:lnTo>
                <a:lnTo>
                  <a:pt x="4670" y="1223"/>
                </a:lnTo>
                <a:lnTo>
                  <a:pt x="4433" y="1347"/>
                </a:lnTo>
                <a:lnTo>
                  <a:pt x="4198" y="1458"/>
                </a:lnTo>
                <a:lnTo>
                  <a:pt x="3965" y="1556"/>
                </a:lnTo>
                <a:lnTo>
                  <a:pt x="3733" y="1641"/>
                </a:lnTo>
                <a:lnTo>
                  <a:pt x="3500" y="1713"/>
                </a:lnTo>
                <a:lnTo>
                  <a:pt x="3269" y="1771"/>
                </a:lnTo>
                <a:lnTo>
                  <a:pt x="3040" y="1816"/>
                </a:lnTo>
                <a:lnTo>
                  <a:pt x="2811" y="1848"/>
                </a:lnTo>
                <a:lnTo>
                  <a:pt x="2811" y="2835"/>
                </a:lnTo>
                <a:lnTo>
                  <a:pt x="3042" y="2867"/>
                </a:lnTo>
                <a:lnTo>
                  <a:pt x="3273" y="2912"/>
                </a:lnTo>
                <a:lnTo>
                  <a:pt x="3504" y="2970"/>
                </a:lnTo>
                <a:lnTo>
                  <a:pt x="3737" y="3042"/>
                </a:lnTo>
                <a:lnTo>
                  <a:pt x="3969" y="3127"/>
                </a:lnTo>
                <a:lnTo>
                  <a:pt x="4204" y="3225"/>
                </a:lnTo>
                <a:lnTo>
                  <a:pt x="4439" y="3334"/>
                </a:lnTo>
                <a:lnTo>
                  <a:pt x="4674" y="3458"/>
                </a:lnTo>
                <a:lnTo>
                  <a:pt x="4911" y="3595"/>
                </a:lnTo>
                <a:lnTo>
                  <a:pt x="5147" y="3744"/>
                </a:lnTo>
                <a:lnTo>
                  <a:pt x="5384" y="3907"/>
                </a:lnTo>
                <a:lnTo>
                  <a:pt x="5623" y="4084"/>
                </a:lnTo>
                <a:lnTo>
                  <a:pt x="5623" y="593"/>
                </a:lnTo>
                <a:close/>
                <a:moveTo>
                  <a:pt x="5623" y="0"/>
                </a:moveTo>
                <a:lnTo>
                  <a:pt x="5696" y="4"/>
                </a:lnTo>
                <a:lnTo>
                  <a:pt x="5766" y="22"/>
                </a:lnTo>
                <a:lnTo>
                  <a:pt x="5832" y="50"/>
                </a:lnTo>
                <a:lnTo>
                  <a:pt x="5893" y="87"/>
                </a:lnTo>
                <a:lnTo>
                  <a:pt x="5951" y="137"/>
                </a:lnTo>
                <a:lnTo>
                  <a:pt x="6003" y="195"/>
                </a:lnTo>
                <a:lnTo>
                  <a:pt x="6041" y="257"/>
                </a:lnTo>
                <a:lnTo>
                  <a:pt x="6069" y="324"/>
                </a:lnTo>
                <a:lnTo>
                  <a:pt x="6086" y="394"/>
                </a:lnTo>
                <a:lnTo>
                  <a:pt x="6090" y="467"/>
                </a:lnTo>
                <a:lnTo>
                  <a:pt x="6090" y="1872"/>
                </a:lnTo>
                <a:lnTo>
                  <a:pt x="6090" y="1872"/>
                </a:lnTo>
                <a:lnTo>
                  <a:pt x="6166" y="1878"/>
                </a:lnTo>
                <a:lnTo>
                  <a:pt x="6238" y="1896"/>
                </a:lnTo>
                <a:lnTo>
                  <a:pt x="6303" y="1922"/>
                </a:lnTo>
                <a:lnTo>
                  <a:pt x="6365" y="1962"/>
                </a:lnTo>
                <a:lnTo>
                  <a:pt x="6423" y="2009"/>
                </a:lnTo>
                <a:lnTo>
                  <a:pt x="6472" y="2067"/>
                </a:lnTo>
                <a:lnTo>
                  <a:pt x="6510" y="2129"/>
                </a:lnTo>
                <a:lnTo>
                  <a:pt x="6538" y="2196"/>
                </a:lnTo>
                <a:lnTo>
                  <a:pt x="6554" y="2266"/>
                </a:lnTo>
                <a:lnTo>
                  <a:pt x="6560" y="2342"/>
                </a:lnTo>
                <a:lnTo>
                  <a:pt x="6554" y="2417"/>
                </a:lnTo>
                <a:lnTo>
                  <a:pt x="6538" y="2487"/>
                </a:lnTo>
                <a:lnTo>
                  <a:pt x="6510" y="2554"/>
                </a:lnTo>
                <a:lnTo>
                  <a:pt x="6472" y="2616"/>
                </a:lnTo>
                <a:lnTo>
                  <a:pt x="6423" y="2672"/>
                </a:lnTo>
                <a:lnTo>
                  <a:pt x="6365" y="2722"/>
                </a:lnTo>
                <a:lnTo>
                  <a:pt x="6303" y="2761"/>
                </a:lnTo>
                <a:lnTo>
                  <a:pt x="6238" y="2787"/>
                </a:lnTo>
                <a:lnTo>
                  <a:pt x="6166" y="2805"/>
                </a:lnTo>
                <a:lnTo>
                  <a:pt x="6090" y="2809"/>
                </a:lnTo>
                <a:lnTo>
                  <a:pt x="6090" y="4216"/>
                </a:lnTo>
                <a:lnTo>
                  <a:pt x="6086" y="4289"/>
                </a:lnTo>
                <a:lnTo>
                  <a:pt x="6069" y="4359"/>
                </a:lnTo>
                <a:lnTo>
                  <a:pt x="6041" y="4424"/>
                </a:lnTo>
                <a:lnTo>
                  <a:pt x="6003" y="4486"/>
                </a:lnTo>
                <a:lnTo>
                  <a:pt x="5951" y="4544"/>
                </a:lnTo>
                <a:lnTo>
                  <a:pt x="5893" y="4596"/>
                </a:lnTo>
                <a:lnTo>
                  <a:pt x="5832" y="4633"/>
                </a:lnTo>
                <a:lnTo>
                  <a:pt x="5766" y="4661"/>
                </a:lnTo>
                <a:lnTo>
                  <a:pt x="5696" y="4679"/>
                </a:lnTo>
                <a:lnTo>
                  <a:pt x="5623" y="4683"/>
                </a:lnTo>
                <a:lnTo>
                  <a:pt x="5388" y="4496"/>
                </a:lnTo>
                <a:lnTo>
                  <a:pt x="5155" y="4321"/>
                </a:lnTo>
                <a:lnTo>
                  <a:pt x="4923" y="4158"/>
                </a:lnTo>
                <a:lnTo>
                  <a:pt x="4692" y="4011"/>
                </a:lnTo>
                <a:lnTo>
                  <a:pt x="4461" y="3877"/>
                </a:lnTo>
                <a:lnTo>
                  <a:pt x="4230" y="3756"/>
                </a:lnTo>
                <a:lnTo>
                  <a:pt x="4001" y="3649"/>
                </a:lnTo>
                <a:lnTo>
                  <a:pt x="3774" y="3555"/>
                </a:lnTo>
                <a:lnTo>
                  <a:pt x="3548" y="3475"/>
                </a:lnTo>
                <a:lnTo>
                  <a:pt x="3323" y="3410"/>
                </a:lnTo>
                <a:lnTo>
                  <a:pt x="3098" y="3358"/>
                </a:lnTo>
                <a:lnTo>
                  <a:pt x="2873" y="3318"/>
                </a:lnTo>
                <a:lnTo>
                  <a:pt x="2650" y="3292"/>
                </a:lnTo>
                <a:lnTo>
                  <a:pt x="2569" y="3324"/>
                </a:lnTo>
                <a:lnTo>
                  <a:pt x="2495" y="3364"/>
                </a:lnTo>
                <a:lnTo>
                  <a:pt x="2427" y="3414"/>
                </a:lnTo>
                <a:lnTo>
                  <a:pt x="2370" y="3470"/>
                </a:lnTo>
                <a:lnTo>
                  <a:pt x="2318" y="3535"/>
                </a:lnTo>
                <a:lnTo>
                  <a:pt x="2274" y="3605"/>
                </a:lnTo>
                <a:lnTo>
                  <a:pt x="2240" y="3676"/>
                </a:lnTo>
                <a:lnTo>
                  <a:pt x="2219" y="3750"/>
                </a:lnTo>
                <a:lnTo>
                  <a:pt x="2207" y="3826"/>
                </a:lnTo>
                <a:lnTo>
                  <a:pt x="2203" y="3903"/>
                </a:lnTo>
                <a:lnTo>
                  <a:pt x="2213" y="3979"/>
                </a:lnTo>
                <a:lnTo>
                  <a:pt x="2230" y="4050"/>
                </a:lnTo>
                <a:lnTo>
                  <a:pt x="2260" y="4118"/>
                </a:lnTo>
                <a:lnTo>
                  <a:pt x="2300" y="4182"/>
                </a:lnTo>
                <a:lnTo>
                  <a:pt x="2350" y="4241"/>
                </a:lnTo>
                <a:lnTo>
                  <a:pt x="2308" y="4321"/>
                </a:lnTo>
                <a:lnTo>
                  <a:pt x="2280" y="4401"/>
                </a:lnTo>
                <a:lnTo>
                  <a:pt x="2266" y="4480"/>
                </a:lnTo>
                <a:lnTo>
                  <a:pt x="2264" y="4558"/>
                </a:lnTo>
                <a:lnTo>
                  <a:pt x="2270" y="4627"/>
                </a:lnTo>
                <a:lnTo>
                  <a:pt x="2288" y="4693"/>
                </a:lnTo>
                <a:lnTo>
                  <a:pt x="2316" y="4757"/>
                </a:lnTo>
                <a:lnTo>
                  <a:pt x="2358" y="4824"/>
                </a:lnTo>
                <a:lnTo>
                  <a:pt x="2410" y="4894"/>
                </a:lnTo>
                <a:lnTo>
                  <a:pt x="2469" y="4962"/>
                </a:lnTo>
                <a:lnTo>
                  <a:pt x="2529" y="5023"/>
                </a:lnTo>
                <a:lnTo>
                  <a:pt x="2587" y="5077"/>
                </a:lnTo>
                <a:lnTo>
                  <a:pt x="2632" y="5117"/>
                </a:lnTo>
                <a:lnTo>
                  <a:pt x="2686" y="5161"/>
                </a:lnTo>
                <a:lnTo>
                  <a:pt x="2746" y="5210"/>
                </a:lnTo>
                <a:lnTo>
                  <a:pt x="2811" y="5262"/>
                </a:lnTo>
                <a:lnTo>
                  <a:pt x="2778" y="5320"/>
                </a:lnTo>
                <a:lnTo>
                  <a:pt x="2734" y="5373"/>
                </a:lnTo>
                <a:lnTo>
                  <a:pt x="2684" y="5421"/>
                </a:lnTo>
                <a:lnTo>
                  <a:pt x="2626" y="5465"/>
                </a:lnTo>
                <a:lnTo>
                  <a:pt x="2559" y="5503"/>
                </a:lnTo>
                <a:lnTo>
                  <a:pt x="2485" y="5537"/>
                </a:lnTo>
                <a:lnTo>
                  <a:pt x="2404" y="5566"/>
                </a:lnTo>
                <a:lnTo>
                  <a:pt x="2282" y="5596"/>
                </a:lnTo>
                <a:lnTo>
                  <a:pt x="2159" y="5616"/>
                </a:lnTo>
                <a:lnTo>
                  <a:pt x="2035" y="5624"/>
                </a:lnTo>
                <a:lnTo>
                  <a:pt x="1912" y="5622"/>
                </a:lnTo>
                <a:lnTo>
                  <a:pt x="1787" y="5608"/>
                </a:lnTo>
                <a:lnTo>
                  <a:pt x="1685" y="5588"/>
                </a:lnTo>
                <a:lnTo>
                  <a:pt x="1592" y="5564"/>
                </a:lnTo>
                <a:lnTo>
                  <a:pt x="1508" y="5533"/>
                </a:lnTo>
                <a:lnTo>
                  <a:pt x="1431" y="5495"/>
                </a:lnTo>
                <a:lnTo>
                  <a:pt x="1363" y="5453"/>
                </a:lnTo>
                <a:lnTo>
                  <a:pt x="1303" y="5405"/>
                </a:lnTo>
                <a:lnTo>
                  <a:pt x="1293" y="5373"/>
                </a:lnTo>
                <a:lnTo>
                  <a:pt x="1279" y="5332"/>
                </a:lnTo>
                <a:lnTo>
                  <a:pt x="1263" y="5282"/>
                </a:lnTo>
                <a:lnTo>
                  <a:pt x="1244" y="5224"/>
                </a:lnTo>
                <a:lnTo>
                  <a:pt x="1222" y="5159"/>
                </a:lnTo>
                <a:lnTo>
                  <a:pt x="1196" y="5085"/>
                </a:lnTo>
                <a:lnTo>
                  <a:pt x="1164" y="4995"/>
                </a:lnTo>
                <a:lnTo>
                  <a:pt x="1136" y="4916"/>
                </a:lnTo>
                <a:lnTo>
                  <a:pt x="1114" y="4846"/>
                </a:lnTo>
                <a:lnTo>
                  <a:pt x="1094" y="4789"/>
                </a:lnTo>
                <a:lnTo>
                  <a:pt x="1078" y="4739"/>
                </a:lnTo>
                <a:lnTo>
                  <a:pt x="1061" y="4677"/>
                </a:lnTo>
                <a:lnTo>
                  <a:pt x="1039" y="4602"/>
                </a:lnTo>
                <a:lnTo>
                  <a:pt x="1017" y="4514"/>
                </a:lnTo>
                <a:lnTo>
                  <a:pt x="993" y="4413"/>
                </a:lnTo>
                <a:lnTo>
                  <a:pt x="971" y="4309"/>
                </a:lnTo>
                <a:lnTo>
                  <a:pt x="955" y="4214"/>
                </a:lnTo>
                <a:lnTo>
                  <a:pt x="945" y="4124"/>
                </a:lnTo>
                <a:lnTo>
                  <a:pt x="939" y="4042"/>
                </a:lnTo>
                <a:lnTo>
                  <a:pt x="937" y="3963"/>
                </a:lnTo>
                <a:lnTo>
                  <a:pt x="939" y="3875"/>
                </a:lnTo>
                <a:lnTo>
                  <a:pt x="943" y="3784"/>
                </a:lnTo>
                <a:lnTo>
                  <a:pt x="951" y="3682"/>
                </a:lnTo>
                <a:lnTo>
                  <a:pt x="969" y="3545"/>
                </a:lnTo>
                <a:lnTo>
                  <a:pt x="995" y="3412"/>
                </a:lnTo>
                <a:lnTo>
                  <a:pt x="1033" y="3279"/>
                </a:lnTo>
                <a:lnTo>
                  <a:pt x="585" y="3279"/>
                </a:lnTo>
                <a:lnTo>
                  <a:pt x="507" y="3275"/>
                </a:lnTo>
                <a:lnTo>
                  <a:pt x="432" y="3259"/>
                </a:lnTo>
                <a:lnTo>
                  <a:pt x="362" y="3235"/>
                </a:lnTo>
                <a:lnTo>
                  <a:pt x="294" y="3201"/>
                </a:lnTo>
                <a:lnTo>
                  <a:pt x="231" y="3159"/>
                </a:lnTo>
                <a:lnTo>
                  <a:pt x="171" y="3105"/>
                </a:lnTo>
                <a:lnTo>
                  <a:pt x="119" y="3048"/>
                </a:lnTo>
                <a:lnTo>
                  <a:pt x="76" y="2984"/>
                </a:lnTo>
                <a:lnTo>
                  <a:pt x="44" y="2916"/>
                </a:lnTo>
                <a:lnTo>
                  <a:pt x="20" y="2847"/>
                </a:lnTo>
                <a:lnTo>
                  <a:pt x="4" y="2771"/>
                </a:lnTo>
                <a:lnTo>
                  <a:pt x="0" y="2694"/>
                </a:lnTo>
                <a:lnTo>
                  <a:pt x="0" y="1989"/>
                </a:lnTo>
                <a:lnTo>
                  <a:pt x="4" y="1912"/>
                </a:lnTo>
                <a:lnTo>
                  <a:pt x="20" y="1836"/>
                </a:lnTo>
                <a:lnTo>
                  <a:pt x="44" y="1767"/>
                </a:lnTo>
                <a:lnTo>
                  <a:pt x="76" y="1699"/>
                </a:lnTo>
                <a:lnTo>
                  <a:pt x="119" y="1635"/>
                </a:lnTo>
                <a:lnTo>
                  <a:pt x="171" y="1576"/>
                </a:lnTo>
                <a:lnTo>
                  <a:pt x="231" y="1524"/>
                </a:lnTo>
                <a:lnTo>
                  <a:pt x="294" y="1480"/>
                </a:lnTo>
                <a:lnTo>
                  <a:pt x="362" y="1448"/>
                </a:lnTo>
                <a:lnTo>
                  <a:pt x="432" y="1424"/>
                </a:lnTo>
                <a:lnTo>
                  <a:pt x="507" y="1408"/>
                </a:lnTo>
                <a:lnTo>
                  <a:pt x="585" y="1404"/>
                </a:lnTo>
                <a:lnTo>
                  <a:pt x="2342" y="1404"/>
                </a:lnTo>
                <a:lnTo>
                  <a:pt x="2571" y="1397"/>
                </a:lnTo>
                <a:lnTo>
                  <a:pt x="2799" y="1377"/>
                </a:lnTo>
                <a:lnTo>
                  <a:pt x="3030" y="1341"/>
                </a:lnTo>
                <a:lnTo>
                  <a:pt x="3261" y="1289"/>
                </a:lnTo>
                <a:lnTo>
                  <a:pt x="3492" y="1225"/>
                </a:lnTo>
                <a:lnTo>
                  <a:pt x="3725" y="1146"/>
                </a:lnTo>
                <a:lnTo>
                  <a:pt x="3959" y="1052"/>
                </a:lnTo>
                <a:lnTo>
                  <a:pt x="4194" y="945"/>
                </a:lnTo>
                <a:lnTo>
                  <a:pt x="4429" y="824"/>
                </a:lnTo>
                <a:lnTo>
                  <a:pt x="4666" y="688"/>
                </a:lnTo>
                <a:lnTo>
                  <a:pt x="4905" y="537"/>
                </a:lnTo>
                <a:lnTo>
                  <a:pt x="5141" y="372"/>
                </a:lnTo>
                <a:lnTo>
                  <a:pt x="5382" y="193"/>
                </a:lnTo>
                <a:lnTo>
                  <a:pt x="562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5" name="Down Arrow 74"/>
          <p:cNvSpPr/>
          <p:nvPr/>
        </p:nvSpPr>
        <p:spPr>
          <a:xfrm>
            <a:off x="6012244" y="2451855"/>
            <a:ext cx="360040" cy="441935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6" name="Down Arrow 75"/>
          <p:cNvSpPr/>
          <p:nvPr/>
        </p:nvSpPr>
        <p:spPr>
          <a:xfrm>
            <a:off x="6047634" y="3978791"/>
            <a:ext cx="289260" cy="355054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7" name="Down Arrow 76"/>
          <p:cNvSpPr/>
          <p:nvPr/>
        </p:nvSpPr>
        <p:spPr>
          <a:xfrm>
            <a:off x="6079438" y="5161437"/>
            <a:ext cx="225652" cy="276978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TextBox 26"/>
          <p:cNvSpPr txBox="1"/>
          <p:nvPr/>
        </p:nvSpPr>
        <p:spPr>
          <a:xfrm rot="20694588">
            <a:off x="4999092" y="5352455"/>
            <a:ext cx="1063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>
                <a:latin typeface="Arial" pitchFamily="34" charset="0"/>
                <a:cs typeface="Arial" pitchFamily="34" charset="0"/>
              </a:rPr>
              <a:t>CONVERT</a:t>
            </a:r>
          </a:p>
        </p:txBody>
      </p:sp>
      <p:sp>
        <p:nvSpPr>
          <p:cNvPr id="79" name="Freeform 36"/>
          <p:cNvSpPr>
            <a:spLocks noEditPoints="1"/>
          </p:cNvSpPr>
          <p:nvPr/>
        </p:nvSpPr>
        <p:spPr bwMode="auto">
          <a:xfrm>
            <a:off x="5536960" y="6356678"/>
            <a:ext cx="317147" cy="266481"/>
          </a:xfrm>
          <a:custGeom>
            <a:avLst/>
            <a:gdLst>
              <a:gd name="T0" fmla="*/ 4188 w 6560"/>
              <a:gd name="T1" fmla="*/ 3064 h 5512"/>
              <a:gd name="T2" fmla="*/ 4718 w 6560"/>
              <a:gd name="T3" fmla="*/ 3465 h 5512"/>
              <a:gd name="T4" fmla="*/ 4962 w 6560"/>
              <a:gd name="T5" fmla="*/ 4091 h 5512"/>
              <a:gd name="T6" fmla="*/ 4865 w 6560"/>
              <a:gd name="T7" fmla="*/ 5254 h 5512"/>
              <a:gd name="T8" fmla="*/ 4537 w 6560"/>
              <a:gd name="T9" fmla="*/ 5371 h 5512"/>
              <a:gd name="T10" fmla="*/ 3878 w 6560"/>
              <a:gd name="T11" fmla="*/ 5492 h 5512"/>
              <a:gd name="T12" fmla="*/ 2991 w 6560"/>
              <a:gd name="T13" fmla="*/ 5492 h 5512"/>
              <a:gd name="T14" fmla="*/ 1952 w 6560"/>
              <a:gd name="T15" fmla="*/ 5299 h 5512"/>
              <a:gd name="T16" fmla="*/ 1711 w 6560"/>
              <a:gd name="T17" fmla="*/ 3976 h 5512"/>
              <a:gd name="T18" fmla="*/ 2012 w 6560"/>
              <a:gd name="T19" fmla="*/ 3380 h 5512"/>
              <a:gd name="T20" fmla="*/ 2575 w 6560"/>
              <a:gd name="T21" fmla="*/ 3028 h 5512"/>
              <a:gd name="T22" fmla="*/ 5454 w 6560"/>
              <a:gd name="T23" fmla="*/ 1993 h 5512"/>
              <a:gd name="T24" fmla="*/ 6110 w 6560"/>
              <a:gd name="T25" fmla="*/ 2269 h 5512"/>
              <a:gd name="T26" fmla="*/ 6504 w 6560"/>
              <a:gd name="T27" fmla="*/ 2851 h 5512"/>
              <a:gd name="T28" fmla="*/ 6488 w 6560"/>
              <a:gd name="T29" fmla="*/ 4246 h 5512"/>
              <a:gd name="T30" fmla="*/ 6277 w 6560"/>
              <a:gd name="T31" fmla="*/ 4332 h 5512"/>
              <a:gd name="T32" fmla="*/ 5732 w 6560"/>
              <a:gd name="T33" fmla="*/ 4465 h 5512"/>
              <a:gd name="T34" fmla="*/ 5191 w 6560"/>
              <a:gd name="T35" fmla="*/ 4079 h 5512"/>
              <a:gd name="T36" fmla="*/ 4936 w 6560"/>
              <a:gd name="T37" fmla="*/ 3380 h 5512"/>
              <a:gd name="T38" fmla="*/ 4383 w 6560"/>
              <a:gd name="T39" fmla="*/ 2903 h 5512"/>
              <a:gd name="T40" fmla="*/ 4413 w 6560"/>
              <a:gd name="T41" fmla="*/ 2442 h 5512"/>
              <a:gd name="T42" fmla="*/ 2047 w 6560"/>
              <a:gd name="T43" fmla="*/ 1987 h 5512"/>
              <a:gd name="T44" fmla="*/ 2242 w 6560"/>
              <a:gd name="T45" fmla="*/ 2444 h 5512"/>
              <a:gd name="T46" fmla="*/ 2272 w 6560"/>
              <a:gd name="T47" fmla="*/ 2903 h 5512"/>
              <a:gd name="T48" fmla="*/ 1719 w 6560"/>
              <a:gd name="T49" fmla="*/ 3380 h 5512"/>
              <a:gd name="T50" fmla="*/ 1464 w 6560"/>
              <a:gd name="T51" fmla="*/ 4079 h 5512"/>
              <a:gd name="T52" fmla="*/ 808 w 6560"/>
              <a:gd name="T53" fmla="*/ 4433 h 5512"/>
              <a:gd name="T54" fmla="*/ 0 w 6560"/>
              <a:gd name="T55" fmla="*/ 4215 h 5512"/>
              <a:gd name="T56" fmla="*/ 133 w 6560"/>
              <a:gd name="T57" fmla="*/ 2663 h 5512"/>
              <a:gd name="T58" fmla="*/ 579 w 6560"/>
              <a:gd name="T59" fmla="*/ 2174 h 5512"/>
              <a:gd name="T60" fmla="*/ 1232 w 6560"/>
              <a:gd name="T61" fmla="*/ 1987 h 5512"/>
              <a:gd name="T62" fmla="*/ 3814 w 6560"/>
              <a:gd name="T63" fmla="*/ 1123 h 5512"/>
              <a:gd name="T64" fmla="*/ 4204 w 6560"/>
              <a:gd name="T65" fmla="*/ 1556 h 5512"/>
              <a:gd name="T66" fmla="*/ 4268 w 6560"/>
              <a:gd name="T67" fmla="*/ 2158 h 5512"/>
              <a:gd name="T68" fmla="*/ 3973 w 6560"/>
              <a:gd name="T69" fmla="*/ 2667 h 5512"/>
              <a:gd name="T70" fmla="*/ 3432 w 6560"/>
              <a:gd name="T71" fmla="*/ 2907 h 5512"/>
              <a:gd name="T72" fmla="*/ 2843 w 6560"/>
              <a:gd name="T73" fmla="*/ 2782 h 5512"/>
              <a:gd name="T74" fmla="*/ 2451 w 6560"/>
              <a:gd name="T75" fmla="*/ 2349 h 5512"/>
              <a:gd name="T76" fmla="*/ 2388 w 6560"/>
              <a:gd name="T77" fmla="*/ 1747 h 5512"/>
              <a:gd name="T78" fmla="*/ 2684 w 6560"/>
              <a:gd name="T79" fmla="*/ 1240 h 5512"/>
              <a:gd name="T80" fmla="*/ 3223 w 6560"/>
              <a:gd name="T81" fmla="*/ 997 h 5512"/>
              <a:gd name="T82" fmla="*/ 2037 w 6560"/>
              <a:gd name="T83" fmla="*/ 85 h 5512"/>
              <a:gd name="T84" fmla="*/ 2471 w 6560"/>
              <a:gd name="T85" fmla="*/ 477 h 5512"/>
              <a:gd name="T86" fmla="*/ 2599 w 6560"/>
              <a:gd name="T87" fmla="*/ 1015 h 5512"/>
              <a:gd name="T88" fmla="*/ 2209 w 6560"/>
              <a:gd name="T89" fmla="*/ 1552 h 5512"/>
              <a:gd name="T90" fmla="*/ 1823 w 6560"/>
              <a:gd name="T91" fmla="*/ 1904 h 5512"/>
              <a:gd name="T92" fmla="*/ 1244 w 6560"/>
              <a:gd name="T93" fmla="*/ 1836 h 5512"/>
              <a:gd name="T94" fmla="*/ 810 w 6560"/>
              <a:gd name="T95" fmla="*/ 1447 h 5512"/>
              <a:gd name="T96" fmla="*/ 684 w 6560"/>
              <a:gd name="T97" fmla="*/ 856 h 5512"/>
              <a:gd name="T98" fmla="*/ 925 w 6560"/>
              <a:gd name="T99" fmla="*/ 318 h 5512"/>
              <a:gd name="T100" fmla="*/ 1435 w 6560"/>
              <a:gd name="T101" fmla="*/ 22 h 5512"/>
              <a:gd name="T102" fmla="*/ 5223 w 6560"/>
              <a:gd name="T103" fmla="*/ 50 h 5512"/>
              <a:gd name="T104" fmla="*/ 5696 w 6560"/>
              <a:gd name="T105" fmla="*/ 393 h 5512"/>
              <a:gd name="T106" fmla="*/ 5882 w 6560"/>
              <a:gd name="T107" fmla="*/ 962 h 5512"/>
              <a:gd name="T108" fmla="*/ 5696 w 6560"/>
              <a:gd name="T109" fmla="*/ 1528 h 5512"/>
              <a:gd name="T110" fmla="*/ 5223 w 6560"/>
              <a:gd name="T111" fmla="*/ 1872 h 5512"/>
              <a:gd name="T112" fmla="*/ 4608 w 6560"/>
              <a:gd name="T113" fmla="*/ 1870 h 5512"/>
              <a:gd name="T114" fmla="*/ 4336 w 6560"/>
              <a:gd name="T115" fmla="*/ 1319 h 5512"/>
              <a:gd name="T116" fmla="*/ 3965 w 6560"/>
              <a:gd name="T117" fmla="*/ 842 h 5512"/>
              <a:gd name="T118" fmla="*/ 4210 w 6560"/>
              <a:gd name="T119" fmla="*/ 312 h 5512"/>
              <a:gd name="T120" fmla="*/ 4716 w 6560"/>
              <a:gd name="T121" fmla="*/ 22 h 5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60" h="5512">
                <a:moveTo>
                  <a:pt x="2921" y="2979"/>
                </a:moveTo>
                <a:lnTo>
                  <a:pt x="3737" y="2979"/>
                </a:lnTo>
                <a:lnTo>
                  <a:pt x="3854" y="2985"/>
                </a:lnTo>
                <a:lnTo>
                  <a:pt x="3969" y="3000"/>
                </a:lnTo>
                <a:lnTo>
                  <a:pt x="4081" y="3028"/>
                </a:lnTo>
                <a:lnTo>
                  <a:pt x="4188" y="3064"/>
                </a:lnTo>
                <a:lnTo>
                  <a:pt x="4292" y="3112"/>
                </a:lnTo>
                <a:lnTo>
                  <a:pt x="4389" y="3167"/>
                </a:lnTo>
                <a:lnTo>
                  <a:pt x="4481" y="3229"/>
                </a:lnTo>
                <a:lnTo>
                  <a:pt x="4566" y="3300"/>
                </a:lnTo>
                <a:lnTo>
                  <a:pt x="4646" y="3380"/>
                </a:lnTo>
                <a:lnTo>
                  <a:pt x="4718" y="3465"/>
                </a:lnTo>
                <a:lnTo>
                  <a:pt x="4779" y="3557"/>
                </a:lnTo>
                <a:lnTo>
                  <a:pt x="4835" y="3654"/>
                </a:lnTo>
                <a:lnTo>
                  <a:pt x="4881" y="3758"/>
                </a:lnTo>
                <a:lnTo>
                  <a:pt x="4919" y="3865"/>
                </a:lnTo>
                <a:lnTo>
                  <a:pt x="4946" y="3976"/>
                </a:lnTo>
                <a:lnTo>
                  <a:pt x="4962" y="4091"/>
                </a:lnTo>
                <a:lnTo>
                  <a:pt x="4968" y="4209"/>
                </a:lnTo>
                <a:lnTo>
                  <a:pt x="4968" y="5206"/>
                </a:lnTo>
                <a:lnTo>
                  <a:pt x="4960" y="5206"/>
                </a:lnTo>
                <a:lnTo>
                  <a:pt x="4897" y="5238"/>
                </a:lnTo>
                <a:lnTo>
                  <a:pt x="4887" y="5244"/>
                </a:lnTo>
                <a:lnTo>
                  <a:pt x="4865" y="5254"/>
                </a:lnTo>
                <a:lnTo>
                  <a:pt x="4835" y="5268"/>
                </a:lnTo>
                <a:lnTo>
                  <a:pt x="4793" y="5284"/>
                </a:lnTo>
                <a:lnTo>
                  <a:pt x="4743" y="5303"/>
                </a:lnTo>
                <a:lnTo>
                  <a:pt x="4684" y="5323"/>
                </a:lnTo>
                <a:lnTo>
                  <a:pt x="4614" y="5347"/>
                </a:lnTo>
                <a:lnTo>
                  <a:pt x="4537" y="5371"/>
                </a:lnTo>
                <a:lnTo>
                  <a:pt x="4447" y="5393"/>
                </a:lnTo>
                <a:lnTo>
                  <a:pt x="4351" y="5417"/>
                </a:lnTo>
                <a:lnTo>
                  <a:pt x="4246" y="5439"/>
                </a:lnTo>
                <a:lnTo>
                  <a:pt x="4131" y="5458"/>
                </a:lnTo>
                <a:lnTo>
                  <a:pt x="4009" y="5476"/>
                </a:lnTo>
                <a:lnTo>
                  <a:pt x="3878" y="5492"/>
                </a:lnTo>
                <a:lnTo>
                  <a:pt x="3739" y="5502"/>
                </a:lnTo>
                <a:lnTo>
                  <a:pt x="3589" y="5510"/>
                </a:lnTo>
                <a:lnTo>
                  <a:pt x="3434" y="5512"/>
                </a:lnTo>
                <a:lnTo>
                  <a:pt x="3293" y="5510"/>
                </a:lnTo>
                <a:lnTo>
                  <a:pt x="3144" y="5504"/>
                </a:lnTo>
                <a:lnTo>
                  <a:pt x="2991" y="5492"/>
                </a:lnTo>
                <a:lnTo>
                  <a:pt x="2831" y="5476"/>
                </a:lnTo>
                <a:lnTo>
                  <a:pt x="2666" y="5454"/>
                </a:lnTo>
                <a:lnTo>
                  <a:pt x="2495" y="5425"/>
                </a:lnTo>
                <a:lnTo>
                  <a:pt x="2320" y="5391"/>
                </a:lnTo>
                <a:lnTo>
                  <a:pt x="2139" y="5349"/>
                </a:lnTo>
                <a:lnTo>
                  <a:pt x="1952" y="5299"/>
                </a:lnTo>
                <a:lnTo>
                  <a:pt x="1759" y="5244"/>
                </a:lnTo>
                <a:lnTo>
                  <a:pt x="1691" y="5222"/>
                </a:lnTo>
                <a:lnTo>
                  <a:pt x="1687" y="5206"/>
                </a:lnTo>
                <a:lnTo>
                  <a:pt x="1687" y="4209"/>
                </a:lnTo>
                <a:lnTo>
                  <a:pt x="1693" y="4091"/>
                </a:lnTo>
                <a:lnTo>
                  <a:pt x="1711" y="3976"/>
                </a:lnTo>
                <a:lnTo>
                  <a:pt x="1737" y="3865"/>
                </a:lnTo>
                <a:lnTo>
                  <a:pt x="1775" y="3758"/>
                </a:lnTo>
                <a:lnTo>
                  <a:pt x="1821" y="3654"/>
                </a:lnTo>
                <a:lnTo>
                  <a:pt x="1876" y="3557"/>
                </a:lnTo>
                <a:lnTo>
                  <a:pt x="1940" y="3465"/>
                </a:lnTo>
                <a:lnTo>
                  <a:pt x="2012" y="3380"/>
                </a:lnTo>
                <a:lnTo>
                  <a:pt x="2089" y="3300"/>
                </a:lnTo>
                <a:lnTo>
                  <a:pt x="2175" y="3229"/>
                </a:lnTo>
                <a:lnTo>
                  <a:pt x="2266" y="3167"/>
                </a:lnTo>
                <a:lnTo>
                  <a:pt x="2364" y="3112"/>
                </a:lnTo>
                <a:lnTo>
                  <a:pt x="2467" y="3064"/>
                </a:lnTo>
                <a:lnTo>
                  <a:pt x="2575" y="3028"/>
                </a:lnTo>
                <a:lnTo>
                  <a:pt x="2686" y="3000"/>
                </a:lnTo>
                <a:lnTo>
                  <a:pt x="2801" y="2985"/>
                </a:lnTo>
                <a:lnTo>
                  <a:pt x="2921" y="2979"/>
                </a:lnTo>
                <a:close/>
                <a:moveTo>
                  <a:pt x="4519" y="1987"/>
                </a:moveTo>
                <a:lnTo>
                  <a:pt x="5328" y="1987"/>
                </a:lnTo>
                <a:lnTo>
                  <a:pt x="5454" y="1993"/>
                </a:lnTo>
                <a:lnTo>
                  <a:pt x="5575" y="2013"/>
                </a:lnTo>
                <a:lnTo>
                  <a:pt x="5695" y="2043"/>
                </a:lnTo>
                <a:lnTo>
                  <a:pt x="5806" y="2084"/>
                </a:lnTo>
                <a:lnTo>
                  <a:pt x="5915" y="2136"/>
                </a:lnTo>
                <a:lnTo>
                  <a:pt x="6017" y="2198"/>
                </a:lnTo>
                <a:lnTo>
                  <a:pt x="6110" y="2269"/>
                </a:lnTo>
                <a:lnTo>
                  <a:pt x="6198" y="2347"/>
                </a:lnTo>
                <a:lnTo>
                  <a:pt x="6277" y="2434"/>
                </a:lnTo>
                <a:lnTo>
                  <a:pt x="6349" y="2530"/>
                </a:lnTo>
                <a:lnTo>
                  <a:pt x="6411" y="2631"/>
                </a:lnTo>
                <a:lnTo>
                  <a:pt x="6463" y="2738"/>
                </a:lnTo>
                <a:lnTo>
                  <a:pt x="6504" y="2851"/>
                </a:lnTo>
                <a:lnTo>
                  <a:pt x="6534" y="2969"/>
                </a:lnTo>
                <a:lnTo>
                  <a:pt x="6554" y="3092"/>
                </a:lnTo>
                <a:lnTo>
                  <a:pt x="6560" y="3217"/>
                </a:lnTo>
                <a:lnTo>
                  <a:pt x="6560" y="4215"/>
                </a:lnTo>
                <a:lnTo>
                  <a:pt x="6552" y="4215"/>
                </a:lnTo>
                <a:lnTo>
                  <a:pt x="6488" y="4246"/>
                </a:lnTo>
                <a:lnTo>
                  <a:pt x="6478" y="4252"/>
                </a:lnTo>
                <a:lnTo>
                  <a:pt x="6457" y="4262"/>
                </a:lnTo>
                <a:lnTo>
                  <a:pt x="6427" y="4274"/>
                </a:lnTo>
                <a:lnTo>
                  <a:pt x="6387" y="4292"/>
                </a:lnTo>
                <a:lnTo>
                  <a:pt x="6337" y="4310"/>
                </a:lnTo>
                <a:lnTo>
                  <a:pt x="6277" y="4332"/>
                </a:lnTo>
                <a:lnTo>
                  <a:pt x="6210" y="4354"/>
                </a:lnTo>
                <a:lnTo>
                  <a:pt x="6132" y="4377"/>
                </a:lnTo>
                <a:lnTo>
                  <a:pt x="6045" y="4401"/>
                </a:lnTo>
                <a:lnTo>
                  <a:pt x="5949" y="4423"/>
                </a:lnTo>
                <a:lnTo>
                  <a:pt x="5846" y="4445"/>
                </a:lnTo>
                <a:lnTo>
                  <a:pt x="5732" y="4465"/>
                </a:lnTo>
                <a:lnTo>
                  <a:pt x="5611" y="4483"/>
                </a:lnTo>
                <a:lnTo>
                  <a:pt x="5482" y="4499"/>
                </a:lnTo>
                <a:lnTo>
                  <a:pt x="5344" y="4511"/>
                </a:lnTo>
                <a:lnTo>
                  <a:pt x="5197" y="4519"/>
                </a:lnTo>
                <a:lnTo>
                  <a:pt x="5197" y="4211"/>
                </a:lnTo>
                <a:lnTo>
                  <a:pt x="5191" y="4079"/>
                </a:lnTo>
                <a:lnTo>
                  <a:pt x="5175" y="3952"/>
                </a:lnTo>
                <a:lnTo>
                  <a:pt x="5147" y="3829"/>
                </a:lnTo>
                <a:lnTo>
                  <a:pt x="5108" y="3710"/>
                </a:lnTo>
                <a:lnTo>
                  <a:pt x="5060" y="3595"/>
                </a:lnTo>
                <a:lnTo>
                  <a:pt x="5004" y="3485"/>
                </a:lnTo>
                <a:lnTo>
                  <a:pt x="4936" y="3380"/>
                </a:lnTo>
                <a:lnTo>
                  <a:pt x="4863" y="3283"/>
                </a:lnTo>
                <a:lnTo>
                  <a:pt x="4781" y="3191"/>
                </a:lnTo>
                <a:lnTo>
                  <a:pt x="4692" y="3108"/>
                </a:lnTo>
                <a:lnTo>
                  <a:pt x="4594" y="3030"/>
                </a:lnTo>
                <a:lnTo>
                  <a:pt x="4493" y="2963"/>
                </a:lnTo>
                <a:lnTo>
                  <a:pt x="4383" y="2903"/>
                </a:lnTo>
                <a:lnTo>
                  <a:pt x="4270" y="2853"/>
                </a:lnTo>
                <a:lnTo>
                  <a:pt x="4152" y="2812"/>
                </a:lnTo>
                <a:lnTo>
                  <a:pt x="4230" y="2730"/>
                </a:lnTo>
                <a:lnTo>
                  <a:pt x="4300" y="2641"/>
                </a:lnTo>
                <a:lnTo>
                  <a:pt x="4361" y="2543"/>
                </a:lnTo>
                <a:lnTo>
                  <a:pt x="4413" y="2442"/>
                </a:lnTo>
                <a:lnTo>
                  <a:pt x="4457" y="2335"/>
                </a:lnTo>
                <a:lnTo>
                  <a:pt x="4489" y="2224"/>
                </a:lnTo>
                <a:lnTo>
                  <a:pt x="4509" y="2106"/>
                </a:lnTo>
                <a:lnTo>
                  <a:pt x="4519" y="1987"/>
                </a:lnTo>
                <a:close/>
                <a:moveTo>
                  <a:pt x="1232" y="1987"/>
                </a:moveTo>
                <a:lnTo>
                  <a:pt x="2047" y="1987"/>
                </a:lnTo>
                <a:lnTo>
                  <a:pt x="2093" y="1989"/>
                </a:lnTo>
                <a:lnTo>
                  <a:pt x="2139" y="1991"/>
                </a:lnTo>
                <a:lnTo>
                  <a:pt x="2149" y="2110"/>
                </a:lnTo>
                <a:lnTo>
                  <a:pt x="2169" y="2225"/>
                </a:lnTo>
                <a:lnTo>
                  <a:pt x="2201" y="2337"/>
                </a:lnTo>
                <a:lnTo>
                  <a:pt x="2242" y="2444"/>
                </a:lnTo>
                <a:lnTo>
                  <a:pt x="2296" y="2545"/>
                </a:lnTo>
                <a:lnTo>
                  <a:pt x="2356" y="2641"/>
                </a:lnTo>
                <a:lnTo>
                  <a:pt x="2425" y="2730"/>
                </a:lnTo>
                <a:lnTo>
                  <a:pt x="2505" y="2812"/>
                </a:lnTo>
                <a:lnTo>
                  <a:pt x="2386" y="2853"/>
                </a:lnTo>
                <a:lnTo>
                  <a:pt x="2272" y="2903"/>
                </a:lnTo>
                <a:lnTo>
                  <a:pt x="2163" y="2963"/>
                </a:lnTo>
                <a:lnTo>
                  <a:pt x="2061" y="3030"/>
                </a:lnTo>
                <a:lnTo>
                  <a:pt x="1964" y="3108"/>
                </a:lnTo>
                <a:lnTo>
                  <a:pt x="1874" y="3191"/>
                </a:lnTo>
                <a:lnTo>
                  <a:pt x="1793" y="3283"/>
                </a:lnTo>
                <a:lnTo>
                  <a:pt x="1719" y="3380"/>
                </a:lnTo>
                <a:lnTo>
                  <a:pt x="1653" y="3485"/>
                </a:lnTo>
                <a:lnTo>
                  <a:pt x="1596" y="3595"/>
                </a:lnTo>
                <a:lnTo>
                  <a:pt x="1548" y="3710"/>
                </a:lnTo>
                <a:lnTo>
                  <a:pt x="1510" y="3829"/>
                </a:lnTo>
                <a:lnTo>
                  <a:pt x="1482" y="3952"/>
                </a:lnTo>
                <a:lnTo>
                  <a:pt x="1464" y="4079"/>
                </a:lnTo>
                <a:lnTo>
                  <a:pt x="1458" y="4211"/>
                </a:lnTo>
                <a:lnTo>
                  <a:pt x="1458" y="4513"/>
                </a:lnTo>
                <a:lnTo>
                  <a:pt x="1305" y="4501"/>
                </a:lnTo>
                <a:lnTo>
                  <a:pt x="1144" y="4485"/>
                </a:lnTo>
                <a:lnTo>
                  <a:pt x="979" y="4461"/>
                </a:lnTo>
                <a:lnTo>
                  <a:pt x="808" y="4433"/>
                </a:lnTo>
                <a:lnTo>
                  <a:pt x="633" y="4399"/>
                </a:lnTo>
                <a:lnTo>
                  <a:pt x="452" y="4358"/>
                </a:lnTo>
                <a:lnTo>
                  <a:pt x="265" y="4308"/>
                </a:lnTo>
                <a:lnTo>
                  <a:pt x="72" y="4250"/>
                </a:lnTo>
                <a:lnTo>
                  <a:pt x="2" y="4230"/>
                </a:lnTo>
                <a:lnTo>
                  <a:pt x="0" y="4215"/>
                </a:lnTo>
                <a:lnTo>
                  <a:pt x="0" y="3217"/>
                </a:lnTo>
                <a:lnTo>
                  <a:pt x="6" y="3098"/>
                </a:lnTo>
                <a:lnTo>
                  <a:pt x="22" y="2985"/>
                </a:lnTo>
                <a:lnTo>
                  <a:pt x="50" y="2871"/>
                </a:lnTo>
                <a:lnTo>
                  <a:pt x="86" y="2764"/>
                </a:lnTo>
                <a:lnTo>
                  <a:pt x="133" y="2663"/>
                </a:lnTo>
                <a:lnTo>
                  <a:pt x="187" y="2565"/>
                </a:lnTo>
                <a:lnTo>
                  <a:pt x="251" y="2474"/>
                </a:lnTo>
                <a:lnTo>
                  <a:pt x="322" y="2388"/>
                </a:lnTo>
                <a:lnTo>
                  <a:pt x="402" y="2309"/>
                </a:lnTo>
                <a:lnTo>
                  <a:pt x="487" y="2237"/>
                </a:lnTo>
                <a:lnTo>
                  <a:pt x="579" y="2174"/>
                </a:lnTo>
                <a:lnTo>
                  <a:pt x="676" y="2120"/>
                </a:lnTo>
                <a:lnTo>
                  <a:pt x="778" y="2072"/>
                </a:lnTo>
                <a:lnTo>
                  <a:pt x="885" y="2037"/>
                </a:lnTo>
                <a:lnTo>
                  <a:pt x="999" y="2009"/>
                </a:lnTo>
                <a:lnTo>
                  <a:pt x="1114" y="1993"/>
                </a:lnTo>
                <a:lnTo>
                  <a:pt x="1232" y="1987"/>
                </a:lnTo>
                <a:close/>
                <a:moveTo>
                  <a:pt x="3329" y="992"/>
                </a:moveTo>
                <a:lnTo>
                  <a:pt x="3432" y="997"/>
                </a:lnTo>
                <a:lnTo>
                  <a:pt x="3534" y="1013"/>
                </a:lnTo>
                <a:lnTo>
                  <a:pt x="3633" y="1041"/>
                </a:lnTo>
                <a:lnTo>
                  <a:pt x="3725" y="1077"/>
                </a:lnTo>
                <a:lnTo>
                  <a:pt x="3814" y="1123"/>
                </a:lnTo>
                <a:lnTo>
                  <a:pt x="3896" y="1176"/>
                </a:lnTo>
                <a:lnTo>
                  <a:pt x="3973" y="1240"/>
                </a:lnTo>
                <a:lnTo>
                  <a:pt x="4043" y="1309"/>
                </a:lnTo>
                <a:lnTo>
                  <a:pt x="4105" y="1385"/>
                </a:lnTo>
                <a:lnTo>
                  <a:pt x="4158" y="1468"/>
                </a:lnTo>
                <a:lnTo>
                  <a:pt x="4204" y="1556"/>
                </a:lnTo>
                <a:lnTo>
                  <a:pt x="4242" y="1649"/>
                </a:lnTo>
                <a:lnTo>
                  <a:pt x="4268" y="1747"/>
                </a:lnTo>
                <a:lnTo>
                  <a:pt x="4284" y="1848"/>
                </a:lnTo>
                <a:lnTo>
                  <a:pt x="4290" y="1953"/>
                </a:lnTo>
                <a:lnTo>
                  <a:pt x="4284" y="2057"/>
                </a:lnTo>
                <a:lnTo>
                  <a:pt x="4268" y="2158"/>
                </a:lnTo>
                <a:lnTo>
                  <a:pt x="4242" y="2255"/>
                </a:lnTo>
                <a:lnTo>
                  <a:pt x="4204" y="2349"/>
                </a:lnTo>
                <a:lnTo>
                  <a:pt x="4158" y="2438"/>
                </a:lnTo>
                <a:lnTo>
                  <a:pt x="4105" y="2520"/>
                </a:lnTo>
                <a:lnTo>
                  <a:pt x="4043" y="2597"/>
                </a:lnTo>
                <a:lnTo>
                  <a:pt x="3973" y="2667"/>
                </a:lnTo>
                <a:lnTo>
                  <a:pt x="3896" y="2728"/>
                </a:lnTo>
                <a:lnTo>
                  <a:pt x="3814" y="2782"/>
                </a:lnTo>
                <a:lnTo>
                  <a:pt x="3725" y="2828"/>
                </a:lnTo>
                <a:lnTo>
                  <a:pt x="3633" y="2865"/>
                </a:lnTo>
                <a:lnTo>
                  <a:pt x="3534" y="2891"/>
                </a:lnTo>
                <a:lnTo>
                  <a:pt x="3432" y="2907"/>
                </a:lnTo>
                <a:lnTo>
                  <a:pt x="3329" y="2913"/>
                </a:lnTo>
                <a:lnTo>
                  <a:pt x="3223" y="2907"/>
                </a:lnTo>
                <a:lnTo>
                  <a:pt x="3122" y="2891"/>
                </a:lnTo>
                <a:lnTo>
                  <a:pt x="3024" y="2865"/>
                </a:lnTo>
                <a:lnTo>
                  <a:pt x="2931" y="2828"/>
                </a:lnTo>
                <a:lnTo>
                  <a:pt x="2843" y="2782"/>
                </a:lnTo>
                <a:lnTo>
                  <a:pt x="2760" y="2728"/>
                </a:lnTo>
                <a:lnTo>
                  <a:pt x="2684" y="2667"/>
                </a:lnTo>
                <a:lnTo>
                  <a:pt x="2614" y="2597"/>
                </a:lnTo>
                <a:lnTo>
                  <a:pt x="2551" y="2520"/>
                </a:lnTo>
                <a:lnTo>
                  <a:pt x="2497" y="2438"/>
                </a:lnTo>
                <a:lnTo>
                  <a:pt x="2451" y="2349"/>
                </a:lnTo>
                <a:lnTo>
                  <a:pt x="2415" y="2257"/>
                </a:lnTo>
                <a:lnTo>
                  <a:pt x="2388" y="2158"/>
                </a:lnTo>
                <a:lnTo>
                  <a:pt x="2372" y="2057"/>
                </a:lnTo>
                <a:lnTo>
                  <a:pt x="2366" y="1953"/>
                </a:lnTo>
                <a:lnTo>
                  <a:pt x="2372" y="1848"/>
                </a:lnTo>
                <a:lnTo>
                  <a:pt x="2388" y="1747"/>
                </a:lnTo>
                <a:lnTo>
                  <a:pt x="2415" y="1649"/>
                </a:lnTo>
                <a:lnTo>
                  <a:pt x="2451" y="1556"/>
                </a:lnTo>
                <a:lnTo>
                  <a:pt x="2497" y="1468"/>
                </a:lnTo>
                <a:lnTo>
                  <a:pt x="2551" y="1385"/>
                </a:lnTo>
                <a:lnTo>
                  <a:pt x="2614" y="1309"/>
                </a:lnTo>
                <a:lnTo>
                  <a:pt x="2684" y="1240"/>
                </a:lnTo>
                <a:lnTo>
                  <a:pt x="2760" y="1176"/>
                </a:lnTo>
                <a:lnTo>
                  <a:pt x="2843" y="1123"/>
                </a:lnTo>
                <a:lnTo>
                  <a:pt x="2931" y="1077"/>
                </a:lnTo>
                <a:lnTo>
                  <a:pt x="3024" y="1041"/>
                </a:lnTo>
                <a:lnTo>
                  <a:pt x="3122" y="1013"/>
                </a:lnTo>
                <a:lnTo>
                  <a:pt x="3223" y="997"/>
                </a:lnTo>
                <a:lnTo>
                  <a:pt x="3329" y="992"/>
                </a:lnTo>
                <a:close/>
                <a:moveTo>
                  <a:pt x="1640" y="0"/>
                </a:moveTo>
                <a:lnTo>
                  <a:pt x="1745" y="6"/>
                </a:lnTo>
                <a:lnTo>
                  <a:pt x="1846" y="22"/>
                </a:lnTo>
                <a:lnTo>
                  <a:pt x="1944" y="50"/>
                </a:lnTo>
                <a:lnTo>
                  <a:pt x="2037" y="85"/>
                </a:lnTo>
                <a:lnTo>
                  <a:pt x="2125" y="131"/>
                </a:lnTo>
                <a:lnTo>
                  <a:pt x="2209" y="185"/>
                </a:lnTo>
                <a:lnTo>
                  <a:pt x="2284" y="248"/>
                </a:lnTo>
                <a:lnTo>
                  <a:pt x="2354" y="318"/>
                </a:lnTo>
                <a:lnTo>
                  <a:pt x="2415" y="393"/>
                </a:lnTo>
                <a:lnTo>
                  <a:pt x="2471" y="477"/>
                </a:lnTo>
                <a:lnTo>
                  <a:pt x="2517" y="564"/>
                </a:lnTo>
                <a:lnTo>
                  <a:pt x="2553" y="658"/>
                </a:lnTo>
                <a:lnTo>
                  <a:pt x="2581" y="755"/>
                </a:lnTo>
                <a:lnTo>
                  <a:pt x="2597" y="856"/>
                </a:lnTo>
                <a:lnTo>
                  <a:pt x="2603" y="962"/>
                </a:lnTo>
                <a:lnTo>
                  <a:pt x="2599" y="1015"/>
                </a:lnTo>
                <a:lnTo>
                  <a:pt x="2515" y="1087"/>
                </a:lnTo>
                <a:lnTo>
                  <a:pt x="2437" y="1166"/>
                </a:lnTo>
                <a:lnTo>
                  <a:pt x="2366" y="1254"/>
                </a:lnTo>
                <a:lnTo>
                  <a:pt x="2304" y="1347"/>
                </a:lnTo>
                <a:lnTo>
                  <a:pt x="2252" y="1447"/>
                </a:lnTo>
                <a:lnTo>
                  <a:pt x="2209" y="1552"/>
                </a:lnTo>
                <a:lnTo>
                  <a:pt x="2175" y="1659"/>
                </a:lnTo>
                <a:lnTo>
                  <a:pt x="2151" y="1772"/>
                </a:lnTo>
                <a:lnTo>
                  <a:pt x="2075" y="1816"/>
                </a:lnTo>
                <a:lnTo>
                  <a:pt x="1996" y="1854"/>
                </a:lnTo>
                <a:lnTo>
                  <a:pt x="1910" y="1882"/>
                </a:lnTo>
                <a:lnTo>
                  <a:pt x="1823" y="1904"/>
                </a:lnTo>
                <a:lnTo>
                  <a:pt x="1733" y="1917"/>
                </a:lnTo>
                <a:lnTo>
                  <a:pt x="1640" y="1921"/>
                </a:lnTo>
                <a:lnTo>
                  <a:pt x="1536" y="1916"/>
                </a:lnTo>
                <a:lnTo>
                  <a:pt x="1435" y="1900"/>
                </a:lnTo>
                <a:lnTo>
                  <a:pt x="1335" y="1872"/>
                </a:lnTo>
                <a:lnTo>
                  <a:pt x="1244" y="1836"/>
                </a:lnTo>
                <a:lnTo>
                  <a:pt x="1154" y="1790"/>
                </a:lnTo>
                <a:lnTo>
                  <a:pt x="1072" y="1737"/>
                </a:lnTo>
                <a:lnTo>
                  <a:pt x="995" y="1673"/>
                </a:lnTo>
                <a:lnTo>
                  <a:pt x="925" y="1606"/>
                </a:lnTo>
                <a:lnTo>
                  <a:pt x="864" y="1528"/>
                </a:lnTo>
                <a:lnTo>
                  <a:pt x="810" y="1447"/>
                </a:lnTo>
                <a:lnTo>
                  <a:pt x="764" y="1357"/>
                </a:lnTo>
                <a:lnTo>
                  <a:pt x="726" y="1264"/>
                </a:lnTo>
                <a:lnTo>
                  <a:pt x="700" y="1166"/>
                </a:lnTo>
                <a:lnTo>
                  <a:pt x="684" y="1065"/>
                </a:lnTo>
                <a:lnTo>
                  <a:pt x="678" y="962"/>
                </a:lnTo>
                <a:lnTo>
                  <a:pt x="684" y="856"/>
                </a:lnTo>
                <a:lnTo>
                  <a:pt x="700" y="755"/>
                </a:lnTo>
                <a:lnTo>
                  <a:pt x="726" y="658"/>
                </a:lnTo>
                <a:lnTo>
                  <a:pt x="764" y="564"/>
                </a:lnTo>
                <a:lnTo>
                  <a:pt x="810" y="477"/>
                </a:lnTo>
                <a:lnTo>
                  <a:pt x="864" y="393"/>
                </a:lnTo>
                <a:lnTo>
                  <a:pt x="925" y="318"/>
                </a:lnTo>
                <a:lnTo>
                  <a:pt x="995" y="248"/>
                </a:lnTo>
                <a:lnTo>
                  <a:pt x="1072" y="185"/>
                </a:lnTo>
                <a:lnTo>
                  <a:pt x="1154" y="131"/>
                </a:lnTo>
                <a:lnTo>
                  <a:pt x="1244" y="85"/>
                </a:lnTo>
                <a:lnTo>
                  <a:pt x="1335" y="50"/>
                </a:lnTo>
                <a:lnTo>
                  <a:pt x="1435" y="22"/>
                </a:lnTo>
                <a:lnTo>
                  <a:pt x="1536" y="6"/>
                </a:lnTo>
                <a:lnTo>
                  <a:pt x="1640" y="0"/>
                </a:lnTo>
                <a:close/>
                <a:moveTo>
                  <a:pt x="4921" y="0"/>
                </a:moveTo>
                <a:lnTo>
                  <a:pt x="5024" y="6"/>
                </a:lnTo>
                <a:lnTo>
                  <a:pt x="5125" y="22"/>
                </a:lnTo>
                <a:lnTo>
                  <a:pt x="5223" y="50"/>
                </a:lnTo>
                <a:lnTo>
                  <a:pt x="5316" y="85"/>
                </a:lnTo>
                <a:lnTo>
                  <a:pt x="5406" y="131"/>
                </a:lnTo>
                <a:lnTo>
                  <a:pt x="5488" y="185"/>
                </a:lnTo>
                <a:lnTo>
                  <a:pt x="5565" y="248"/>
                </a:lnTo>
                <a:lnTo>
                  <a:pt x="5635" y="318"/>
                </a:lnTo>
                <a:lnTo>
                  <a:pt x="5696" y="393"/>
                </a:lnTo>
                <a:lnTo>
                  <a:pt x="5750" y="475"/>
                </a:lnTo>
                <a:lnTo>
                  <a:pt x="5796" y="564"/>
                </a:lnTo>
                <a:lnTo>
                  <a:pt x="5832" y="658"/>
                </a:lnTo>
                <a:lnTo>
                  <a:pt x="5860" y="755"/>
                </a:lnTo>
                <a:lnTo>
                  <a:pt x="5876" y="856"/>
                </a:lnTo>
                <a:lnTo>
                  <a:pt x="5882" y="962"/>
                </a:lnTo>
                <a:lnTo>
                  <a:pt x="5876" y="1065"/>
                </a:lnTo>
                <a:lnTo>
                  <a:pt x="5860" y="1166"/>
                </a:lnTo>
                <a:lnTo>
                  <a:pt x="5832" y="1264"/>
                </a:lnTo>
                <a:lnTo>
                  <a:pt x="5796" y="1357"/>
                </a:lnTo>
                <a:lnTo>
                  <a:pt x="5750" y="1447"/>
                </a:lnTo>
                <a:lnTo>
                  <a:pt x="5696" y="1528"/>
                </a:lnTo>
                <a:lnTo>
                  <a:pt x="5635" y="1604"/>
                </a:lnTo>
                <a:lnTo>
                  <a:pt x="5565" y="1673"/>
                </a:lnTo>
                <a:lnTo>
                  <a:pt x="5488" y="1737"/>
                </a:lnTo>
                <a:lnTo>
                  <a:pt x="5406" y="1790"/>
                </a:lnTo>
                <a:lnTo>
                  <a:pt x="5316" y="1836"/>
                </a:lnTo>
                <a:lnTo>
                  <a:pt x="5223" y="1872"/>
                </a:lnTo>
                <a:lnTo>
                  <a:pt x="5125" y="1900"/>
                </a:lnTo>
                <a:lnTo>
                  <a:pt x="5024" y="1916"/>
                </a:lnTo>
                <a:lnTo>
                  <a:pt x="4921" y="1921"/>
                </a:lnTo>
                <a:lnTo>
                  <a:pt x="4813" y="1916"/>
                </a:lnTo>
                <a:lnTo>
                  <a:pt x="4708" y="1898"/>
                </a:lnTo>
                <a:lnTo>
                  <a:pt x="4608" y="1870"/>
                </a:lnTo>
                <a:lnTo>
                  <a:pt x="4513" y="1830"/>
                </a:lnTo>
                <a:lnTo>
                  <a:pt x="4497" y="1721"/>
                </a:lnTo>
                <a:lnTo>
                  <a:pt x="4469" y="1613"/>
                </a:lnTo>
                <a:lnTo>
                  <a:pt x="4433" y="1510"/>
                </a:lnTo>
                <a:lnTo>
                  <a:pt x="4389" y="1413"/>
                </a:lnTo>
                <a:lnTo>
                  <a:pt x="4336" y="1319"/>
                </a:lnTo>
                <a:lnTo>
                  <a:pt x="4274" y="1232"/>
                </a:lnTo>
                <a:lnTo>
                  <a:pt x="4204" y="1150"/>
                </a:lnTo>
                <a:lnTo>
                  <a:pt x="4129" y="1075"/>
                </a:lnTo>
                <a:lnTo>
                  <a:pt x="4047" y="1007"/>
                </a:lnTo>
                <a:lnTo>
                  <a:pt x="3958" y="946"/>
                </a:lnTo>
                <a:lnTo>
                  <a:pt x="3965" y="842"/>
                </a:lnTo>
                <a:lnTo>
                  <a:pt x="3983" y="743"/>
                </a:lnTo>
                <a:lnTo>
                  <a:pt x="4011" y="646"/>
                </a:lnTo>
                <a:lnTo>
                  <a:pt x="4049" y="554"/>
                </a:lnTo>
                <a:lnTo>
                  <a:pt x="4095" y="469"/>
                </a:lnTo>
                <a:lnTo>
                  <a:pt x="4149" y="387"/>
                </a:lnTo>
                <a:lnTo>
                  <a:pt x="4210" y="312"/>
                </a:lnTo>
                <a:lnTo>
                  <a:pt x="4280" y="244"/>
                </a:lnTo>
                <a:lnTo>
                  <a:pt x="4355" y="183"/>
                </a:lnTo>
                <a:lnTo>
                  <a:pt x="4439" y="129"/>
                </a:lnTo>
                <a:lnTo>
                  <a:pt x="4527" y="83"/>
                </a:lnTo>
                <a:lnTo>
                  <a:pt x="4618" y="48"/>
                </a:lnTo>
                <a:lnTo>
                  <a:pt x="4716" y="22"/>
                </a:lnTo>
                <a:lnTo>
                  <a:pt x="4815" y="6"/>
                </a:lnTo>
                <a:lnTo>
                  <a:pt x="492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0" name="Freeform 36"/>
          <p:cNvSpPr>
            <a:spLocks noEditPoints="1"/>
          </p:cNvSpPr>
          <p:nvPr/>
        </p:nvSpPr>
        <p:spPr bwMode="auto">
          <a:xfrm>
            <a:off x="5893307" y="6356678"/>
            <a:ext cx="317147" cy="266481"/>
          </a:xfrm>
          <a:custGeom>
            <a:avLst/>
            <a:gdLst>
              <a:gd name="T0" fmla="*/ 4188 w 6560"/>
              <a:gd name="T1" fmla="*/ 3064 h 5512"/>
              <a:gd name="T2" fmla="*/ 4718 w 6560"/>
              <a:gd name="T3" fmla="*/ 3465 h 5512"/>
              <a:gd name="T4" fmla="*/ 4962 w 6560"/>
              <a:gd name="T5" fmla="*/ 4091 h 5512"/>
              <a:gd name="T6" fmla="*/ 4865 w 6560"/>
              <a:gd name="T7" fmla="*/ 5254 h 5512"/>
              <a:gd name="T8" fmla="*/ 4537 w 6560"/>
              <a:gd name="T9" fmla="*/ 5371 h 5512"/>
              <a:gd name="T10" fmla="*/ 3878 w 6560"/>
              <a:gd name="T11" fmla="*/ 5492 h 5512"/>
              <a:gd name="T12" fmla="*/ 2991 w 6560"/>
              <a:gd name="T13" fmla="*/ 5492 h 5512"/>
              <a:gd name="T14" fmla="*/ 1952 w 6560"/>
              <a:gd name="T15" fmla="*/ 5299 h 5512"/>
              <a:gd name="T16" fmla="*/ 1711 w 6560"/>
              <a:gd name="T17" fmla="*/ 3976 h 5512"/>
              <a:gd name="T18" fmla="*/ 2012 w 6560"/>
              <a:gd name="T19" fmla="*/ 3380 h 5512"/>
              <a:gd name="T20" fmla="*/ 2575 w 6560"/>
              <a:gd name="T21" fmla="*/ 3028 h 5512"/>
              <a:gd name="T22" fmla="*/ 5454 w 6560"/>
              <a:gd name="T23" fmla="*/ 1993 h 5512"/>
              <a:gd name="T24" fmla="*/ 6110 w 6560"/>
              <a:gd name="T25" fmla="*/ 2269 h 5512"/>
              <a:gd name="T26" fmla="*/ 6504 w 6560"/>
              <a:gd name="T27" fmla="*/ 2851 h 5512"/>
              <a:gd name="T28" fmla="*/ 6488 w 6560"/>
              <a:gd name="T29" fmla="*/ 4246 h 5512"/>
              <a:gd name="T30" fmla="*/ 6277 w 6560"/>
              <a:gd name="T31" fmla="*/ 4332 h 5512"/>
              <a:gd name="T32" fmla="*/ 5732 w 6560"/>
              <a:gd name="T33" fmla="*/ 4465 h 5512"/>
              <a:gd name="T34" fmla="*/ 5191 w 6560"/>
              <a:gd name="T35" fmla="*/ 4079 h 5512"/>
              <a:gd name="T36" fmla="*/ 4936 w 6560"/>
              <a:gd name="T37" fmla="*/ 3380 h 5512"/>
              <a:gd name="T38" fmla="*/ 4383 w 6560"/>
              <a:gd name="T39" fmla="*/ 2903 h 5512"/>
              <a:gd name="T40" fmla="*/ 4413 w 6560"/>
              <a:gd name="T41" fmla="*/ 2442 h 5512"/>
              <a:gd name="T42" fmla="*/ 2047 w 6560"/>
              <a:gd name="T43" fmla="*/ 1987 h 5512"/>
              <a:gd name="T44" fmla="*/ 2242 w 6560"/>
              <a:gd name="T45" fmla="*/ 2444 h 5512"/>
              <a:gd name="T46" fmla="*/ 2272 w 6560"/>
              <a:gd name="T47" fmla="*/ 2903 h 5512"/>
              <a:gd name="T48" fmla="*/ 1719 w 6560"/>
              <a:gd name="T49" fmla="*/ 3380 h 5512"/>
              <a:gd name="T50" fmla="*/ 1464 w 6560"/>
              <a:gd name="T51" fmla="*/ 4079 h 5512"/>
              <a:gd name="T52" fmla="*/ 808 w 6560"/>
              <a:gd name="T53" fmla="*/ 4433 h 5512"/>
              <a:gd name="T54" fmla="*/ 0 w 6560"/>
              <a:gd name="T55" fmla="*/ 4215 h 5512"/>
              <a:gd name="T56" fmla="*/ 133 w 6560"/>
              <a:gd name="T57" fmla="*/ 2663 h 5512"/>
              <a:gd name="T58" fmla="*/ 579 w 6560"/>
              <a:gd name="T59" fmla="*/ 2174 h 5512"/>
              <a:gd name="T60" fmla="*/ 1232 w 6560"/>
              <a:gd name="T61" fmla="*/ 1987 h 5512"/>
              <a:gd name="T62" fmla="*/ 3814 w 6560"/>
              <a:gd name="T63" fmla="*/ 1123 h 5512"/>
              <a:gd name="T64" fmla="*/ 4204 w 6560"/>
              <a:gd name="T65" fmla="*/ 1556 h 5512"/>
              <a:gd name="T66" fmla="*/ 4268 w 6560"/>
              <a:gd name="T67" fmla="*/ 2158 h 5512"/>
              <a:gd name="T68" fmla="*/ 3973 w 6560"/>
              <a:gd name="T69" fmla="*/ 2667 h 5512"/>
              <a:gd name="T70" fmla="*/ 3432 w 6560"/>
              <a:gd name="T71" fmla="*/ 2907 h 5512"/>
              <a:gd name="T72" fmla="*/ 2843 w 6560"/>
              <a:gd name="T73" fmla="*/ 2782 h 5512"/>
              <a:gd name="T74" fmla="*/ 2451 w 6560"/>
              <a:gd name="T75" fmla="*/ 2349 h 5512"/>
              <a:gd name="T76" fmla="*/ 2388 w 6560"/>
              <a:gd name="T77" fmla="*/ 1747 h 5512"/>
              <a:gd name="T78" fmla="*/ 2684 w 6560"/>
              <a:gd name="T79" fmla="*/ 1240 h 5512"/>
              <a:gd name="T80" fmla="*/ 3223 w 6560"/>
              <a:gd name="T81" fmla="*/ 997 h 5512"/>
              <a:gd name="T82" fmla="*/ 2037 w 6560"/>
              <a:gd name="T83" fmla="*/ 85 h 5512"/>
              <a:gd name="T84" fmla="*/ 2471 w 6560"/>
              <a:gd name="T85" fmla="*/ 477 h 5512"/>
              <a:gd name="T86" fmla="*/ 2599 w 6560"/>
              <a:gd name="T87" fmla="*/ 1015 h 5512"/>
              <a:gd name="T88" fmla="*/ 2209 w 6560"/>
              <a:gd name="T89" fmla="*/ 1552 h 5512"/>
              <a:gd name="T90" fmla="*/ 1823 w 6560"/>
              <a:gd name="T91" fmla="*/ 1904 h 5512"/>
              <a:gd name="T92" fmla="*/ 1244 w 6560"/>
              <a:gd name="T93" fmla="*/ 1836 h 5512"/>
              <a:gd name="T94" fmla="*/ 810 w 6560"/>
              <a:gd name="T95" fmla="*/ 1447 h 5512"/>
              <a:gd name="T96" fmla="*/ 684 w 6560"/>
              <a:gd name="T97" fmla="*/ 856 h 5512"/>
              <a:gd name="T98" fmla="*/ 925 w 6560"/>
              <a:gd name="T99" fmla="*/ 318 h 5512"/>
              <a:gd name="T100" fmla="*/ 1435 w 6560"/>
              <a:gd name="T101" fmla="*/ 22 h 5512"/>
              <a:gd name="T102" fmla="*/ 5223 w 6560"/>
              <a:gd name="T103" fmla="*/ 50 h 5512"/>
              <a:gd name="T104" fmla="*/ 5696 w 6560"/>
              <a:gd name="T105" fmla="*/ 393 h 5512"/>
              <a:gd name="T106" fmla="*/ 5882 w 6560"/>
              <a:gd name="T107" fmla="*/ 962 h 5512"/>
              <a:gd name="T108" fmla="*/ 5696 w 6560"/>
              <a:gd name="T109" fmla="*/ 1528 h 5512"/>
              <a:gd name="T110" fmla="*/ 5223 w 6560"/>
              <a:gd name="T111" fmla="*/ 1872 h 5512"/>
              <a:gd name="T112" fmla="*/ 4608 w 6560"/>
              <a:gd name="T113" fmla="*/ 1870 h 5512"/>
              <a:gd name="T114" fmla="*/ 4336 w 6560"/>
              <a:gd name="T115" fmla="*/ 1319 h 5512"/>
              <a:gd name="T116" fmla="*/ 3965 w 6560"/>
              <a:gd name="T117" fmla="*/ 842 h 5512"/>
              <a:gd name="T118" fmla="*/ 4210 w 6560"/>
              <a:gd name="T119" fmla="*/ 312 h 5512"/>
              <a:gd name="T120" fmla="*/ 4716 w 6560"/>
              <a:gd name="T121" fmla="*/ 22 h 5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60" h="5512">
                <a:moveTo>
                  <a:pt x="2921" y="2979"/>
                </a:moveTo>
                <a:lnTo>
                  <a:pt x="3737" y="2979"/>
                </a:lnTo>
                <a:lnTo>
                  <a:pt x="3854" y="2985"/>
                </a:lnTo>
                <a:lnTo>
                  <a:pt x="3969" y="3000"/>
                </a:lnTo>
                <a:lnTo>
                  <a:pt x="4081" y="3028"/>
                </a:lnTo>
                <a:lnTo>
                  <a:pt x="4188" y="3064"/>
                </a:lnTo>
                <a:lnTo>
                  <a:pt x="4292" y="3112"/>
                </a:lnTo>
                <a:lnTo>
                  <a:pt x="4389" y="3167"/>
                </a:lnTo>
                <a:lnTo>
                  <a:pt x="4481" y="3229"/>
                </a:lnTo>
                <a:lnTo>
                  <a:pt x="4566" y="3300"/>
                </a:lnTo>
                <a:lnTo>
                  <a:pt x="4646" y="3380"/>
                </a:lnTo>
                <a:lnTo>
                  <a:pt x="4718" y="3465"/>
                </a:lnTo>
                <a:lnTo>
                  <a:pt x="4779" y="3557"/>
                </a:lnTo>
                <a:lnTo>
                  <a:pt x="4835" y="3654"/>
                </a:lnTo>
                <a:lnTo>
                  <a:pt x="4881" y="3758"/>
                </a:lnTo>
                <a:lnTo>
                  <a:pt x="4919" y="3865"/>
                </a:lnTo>
                <a:lnTo>
                  <a:pt x="4946" y="3976"/>
                </a:lnTo>
                <a:lnTo>
                  <a:pt x="4962" y="4091"/>
                </a:lnTo>
                <a:lnTo>
                  <a:pt x="4968" y="4209"/>
                </a:lnTo>
                <a:lnTo>
                  <a:pt x="4968" y="5206"/>
                </a:lnTo>
                <a:lnTo>
                  <a:pt x="4960" y="5206"/>
                </a:lnTo>
                <a:lnTo>
                  <a:pt x="4897" y="5238"/>
                </a:lnTo>
                <a:lnTo>
                  <a:pt x="4887" y="5244"/>
                </a:lnTo>
                <a:lnTo>
                  <a:pt x="4865" y="5254"/>
                </a:lnTo>
                <a:lnTo>
                  <a:pt x="4835" y="5268"/>
                </a:lnTo>
                <a:lnTo>
                  <a:pt x="4793" y="5284"/>
                </a:lnTo>
                <a:lnTo>
                  <a:pt x="4743" y="5303"/>
                </a:lnTo>
                <a:lnTo>
                  <a:pt x="4684" y="5323"/>
                </a:lnTo>
                <a:lnTo>
                  <a:pt x="4614" y="5347"/>
                </a:lnTo>
                <a:lnTo>
                  <a:pt x="4537" y="5371"/>
                </a:lnTo>
                <a:lnTo>
                  <a:pt x="4447" y="5393"/>
                </a:lnTo>
                <a:lnTo>
                  <a:pt x="4351" y="5417"/>
                </a:lnTo>
                <a:lnTo>
                  <a:pt x="4246" y="5439"/>
                </a:lnTo>
                <a:lnTo>
                  <a:pt x="4131" y="5458"/>
                </a:lnTo>
                <a:lnTo>
                  <a:pt x="4009" y="5476"/>
                </a:lnTo>
                <a:lnTo>
                  <a:pt x="3878" y="5492"/>
                </a:lnTo>
                <a:lnTo>
                  <a:pt x="3739" y="5502"/>
                </a:lnTo>
                <a:lnTo>
                  <a:pt x="3589" y="5510"/>
                </a:lnTo>
                <a:lnTo>
                  <a:pt x="3434" y="5512"/>
                </a:lnTo>
                <a:lnTo>
                  <a:pt x="3293" y="5510"/>
                </a:lnTo>
                <a:lnTo>
                  <a:pt x="3144" y="5504"/>
                </a:lnTo>
                <a:lnTo>
                  <a:pt x="2991" y="5492"/>
                </a:lnTo>
                <a:lnTo>
                  <a:pt x="2831" y="5476"/>
                </a:lnTo>
                <a:lnTo>
                  <a:pt x="2666" y="5454"/>
                </a:lnTo>
                <a:lnTo>
                  <a:pt x="2495" y="5425"/>
                </a:lnTo>
                <a:lnTo>
                  <a:pt x="2320" y="5391"/>
                </a:lnTo>
                <a:lnTo>
                  <a:pt x="2139" y="5349"/>
                </a:lnTo>
                <a:lnTo>
                  <a:pt x="1952" y="5299"/>
                </a:lnTo>
                <a:lnTo>
                  <a:pt x="1759" y="5244"/>
                </a:lnTo>
                <a:lnTo>
                  <a:pt x="1691" y="5222"/>
                </a:lnTo>
                <a:lnTo>
                  <a:pt x="1687" y="5206"/>
                </a:lnTo>
                <a:lnTo>
                  <a:pt x="1687" y="4209"/>
                </a:lnTo>
                <a:lnTo>
                  <a:pt x="1693" y="4091"/>
                </a:lnTo>
                <a:lnTo>
                  <a:pt x="1711" y="3976"/>
                </a:lnTo>
                <a:lnTo>
                  <a:pt x="1737" y="3865"/>
                </a:lnTo>
                <a:lnTo>
                  <a:pt x="1775" y="3758"/>
                </a:lnTo>
                <a:lnTo>
                  <a:pt x="1821" y="3654"/>
                </a:lnTo>
                <a:lnTo>
                  <a:pt x="1876" y="3557"/>
                </a:lnTo>
                <a:lnTo>
                  <a:pt x="1940" y="3465"/>
                </a:lnTo>
                <a:lnTo>
                  <a:pt x="2012" y="3380"/>
                </a:lnTo>
                <a:lnTo>
                  <a:pt x="2089" y="3300"/>
                </a:lnTo>
                <a:lnTo>
                  <a:pt x="2175" y="3229"/>
                </a:lnTo>
                <a:lnTo>
                  <a:pt x="2266" y="3167"/>
                </a:lnTo>
                <a:lnTo>
                  <a:pt x="2364" y="3112"/>
                </a:lnTo>
                <a:lnTo>
                  <a:pt x="2467" y="3064"/>
                </a:lnTo>
                <a:lnTo>
                  <a:pt x="2575" y="3028"/>
                </a:lnTo>
                <a:lnTo>
                  <a:pt x="2686" y="3000"/>
                </a:lnTo>
                <a:lnTo>
                  <a:pt x="2801" y="2985"/>
                </a:lnTo>
                <a:lnTo>
                  <a:pt x="2921" y="2979"/>
                </a:lnTo>
                <a:close/>
                <a:moveTo>
                  <a:pt x="4519" y="1987"/>
                </a:moveTo>
                <a:lnTo>
                  <a:pt x="5328" y="1987"/>
                </a:lnTo>
                <a:lnTo>
                  <a:pt x="5454" y="1993"/>
                </a:lnTo>
                <a:lnTo>
                  <a:pt x="5575" y="2013"/>
                </a:lnTo>
                <a:lnTo>
                  <a:pt x="5695" y="2043"/>
                </a:lnTo>
                <a:lnTo>
                  <a:pt x="5806" y="2084"/>
                </a:lnTo>
                <a:lnTo>
                  <a:pt x="5915" y="2136"/>
                </a:lnTo>
                <a:lnTo>
                  <a:pt x="6017" y="2198"/>
                </a:lnTo>
                <a:lnTo>
                  <a:pt x="6110" y="2269"/>
                </a:lnTo>
                <a:lnTo>
                  <a:pt x="6198" y="2347"/>
                </a:lnTo>
                <a:lnTo>
                  <a:pt x="6277" y="2434"/>
                </a:lnTo>
                <a:lnTo>
                  <a:pt x="6349" y="2530"/>
                </a:lnTo>
                <a:lnTo>
                  <a:pt x="6411" y="2631"/>
                </a:lnTo>
                <a:lnTo>
                  <a:pt x="6463" y="2738"/>
                </a:lnTo>
                <a:lnTo>
                  <a:pt x="6504" y="2851"/>
                </a:lnTo>
                <a:lnTo>
                  <a:pt x="6534" y="2969"/>
                </a:lnTo>
                <a:lnTo>
                  <a:pt x="6554" y="3092"/>
                </a:lnTo>
                <a:lnTo>
                  <a:pt x="6560" y="3217"/>
                </a:lnTo>
                <a:lnTo>
                  <a:pt x="6560" y="4215"/>
                </a:lnTo>
                <a:lnTo>
                  <a:pt x="6552" y="4215"/>
                </a:lnTo>
                <a:lnTo>
                  <a:pt x="6488" y="4246"/>
                </a:lnTo>
                <a:lnTo>
                  <a:pt x="6478" y="4252"/>
                </a:lnTo>
                <a:lnTo>
                  <a:pt x="6457" y="4262"/>
                </a:lnTo>
                <a:lnTo>
                  <a:pt x="6427" y="4274"/>
                </a:lnTo>
                <a:lnTo>
                  <a:pt x="6387" y="4292"/>
                </a:lnTo>
                <a:lnTo>
                  <a:pt x="6337" y="4310"/>
                </a:lnTo>
                <a:lnTo>
                  <a:pt x="6277" y="4332"/>
                </a:lnTo>
                <a:lnTo>
                  <a:pt x="6210" y="4354"/>
                </a:lnTo>
                <a:lnTo>
                  <a:pt x="6132" y="4377"/>
                </a:lnTo>
                <a:lnTo>
                  <a:pt x="6045" y="4401"/>
                </a:lnTo>
                <a:lnTo>
                  <a:pt x="5949" y="4423"/>
                </a:lnTo>
                <a:lnTo>
                  <a:pt x="5846" y="4445"/>
                </a:lnTo>
                <a:lnTo>
                  <a:pt x="5732" y="4465"/>
                </a:lnTo>
                <a:lnTo>
                  <a:pt x="5611" y="4483"/>
                </a:lnTo>
                <a:lnTo>
                  <a:pt x="5482" y="4499"/>
                </a:lnTo>
                <a:lnTo>
                  <a:pt x="5344" y="4511"/>
                </a:lnTo>
                <a:lnTo>
                  <a:pt x="5197" y="4519"/>
                </a:lnTo>
                <a:lnTo>
                  <a:pt x="5197" y="4211"/>
                </a:lnTo>
                <a:lnTo>
                  <a:pt x="5191" y="4079"/>
                </a:lnTo>
                <a:lnTo>
                  <a:pt x="5175" y="3952"/>
                </a:lnTo>
                <a:lnTo>
                  <a:pt x="5147" y="3829"/>
                </a:lnTo>
                <a:lnTo>
                  <a:pt x="5108" y="3710"/>
                </a:lnTo>
                <a:lnTo>
                  <a:pt x="5060" y="3595"/>
                </a:lnTo>
                <a:lnTo>
                  <a:pt x="5004" y="3485"/>
                </a:lnTo>
                <a:lnTo>
                  <a:pt x="4936" y="3380"/>
                </a:lnTo>
                <a:lnTo>
                  <a:pt x="4863" y="3283"/>
                </a:lnTo>
                <a:lnTo>
                  <a:pt x="4781" y="3191"/>
                </a:lnTo>
                <a:lnTo>
                  <a:pt x="4692" y="3108"/>
                </a:lnTo>
                <a:lnTo>
                  <a:pt x="4594" y="3030"/>
                </a:lnTo>
                <a:lnTo>
                  <a:pt x="4493" y="2963"/>
                </a:lnTo>
                <a:lnTo>
                  <a:pt x="4383" y="2903"/>
                </a:lnTo>
                <a:lnTo>
                  <a:pt x="4270" y="2853"/>
                </a:lnTo>
                <a:lnTo>
                  <a:pt x="4152" y="2812"/>
                </a:lnTo>
                <a:lnTo>
                  <a:pt x="4230" y="2730"/>
                </a:lnTo>
                <a:lnTo>
                  <a:pt x="4300" y="2641"/>
                </a:lnTo>
                <a:lnTo>
                  <a:pt x="4361" y="2543"/>
                </a:lnTo>
                <a:lnTo>
                  <a:pt x="4413" y="2442"/>
                </a:lnTo>
                <a:lnTo>
                  <a:pt x="4457" y="2335"/>
                </a:lnTo>
                <a:lnTo>
                  <a:pt x="4489" y="2224"/>
                </a:lnTo>
                <a:lnTo>
                  <a:pt x="4509" y="2106"/>
                </a:lnTo>
                <a:lnTo>
                  <a:pt x="4519" y="1987"/>
                </a:lnTo>
                <a:close/>
                <a:moveTo>
                  <a:pt x="1232" y="1987"/>
                </a:moveTo>
                <a:lnTo>
                  <a:pt x="2047" y="1987"/>
                </a:lnTo>
                <a:lnTo>
                  <a:pt x="2093" y="1989"/>
                </a:lnTo>
                <a:lnTo>
                  <a:pt x="2139" y="1991"/>
                </a:lnTo>
                <a:lnTo>
                  <a:pt x="2149" y="2110"/>
                </a:lnTo>
                <a:lnTo>
                  <a:pt x="2169" y="2225"/>
                </a:lnTo>
                <a:lnTo>
                  <a:pt x="2201" y="2337"/>
                </a:lnTo>
                <a:lnTo>
                  <a:pt x="2242" y="2444"/>
                </a:lnTo>
                <a:lnTo>
                  <a:pt x="2296" y="2545"/>
                </a:lnTo>
                <a:lnTo>
                  <a:pt x="2356" y="2641"/>
                </a:lnTo>
                <a:lnTo>
                  <a:pt x="2425" y="2730"/>
                </a:lnTo>
                <a:lnTo>
                  <a:pt x="2505" y="2812"/>
                </a:lnTo>
                <a:lnTo>
                  <a:pt x="2386" y="2853"/>
                </a:lnTo>
                <a:lnTo>
                  <a:pt x="2272" y="2903"/>
                </a:lnTo>
                <a:lnTo>
                  <a:pt x="2163" y="2963"/>
                </a:lnTo>
                <a:lnTo>
                  <a:pt x="2061" y="3030"/>
                </a:lnTo>
                <a:lnTo>
                  <a:pt x="1964" y="3108"/>
                </a:lnTo>
                <a:lnTo>
                  <a:pt x="1874" y="3191"/>
                </a:lnTo>
                <a:lnTo>
                  <a:pt x="1793" y="3283"/>
                </a:lnTo>
                <a:lnTo>
                  <a:pt x="1719" y="3380"/>
                </a:lnTo>
                <a:lnTo>
                  <a:pt x="1653" y="3485"/>
                </a:lnTo>
                <a:lnTo>
                  <a:pt x="1596" y="3595"/>
                </a:lnTo>
                <a:lnTo>
                  <a:pt x="1548" y="3710"/>
                </a:lnTo>
                <a:lnTo>
                  <a:pt x="1510" y="3829"/>
                </a:lnTo>
                <a:lnTo>
                  <a:pt x="1482" y="3952"/>
                </a:lnTo>
                <a:lnTo>
                  <a:pt x="1464" y="4079"/>
                </a:lnTo>
                <a:lnTo>
                  <a:pt x="1458" y="4211"/>
                </a:lnTo>
                <a:lnTo>
                  <a:pt x="1458" y="4513"/>
                </a:lnTo>
                <a:lnTo>
                  <a:pt x="1305" y="4501"/>
                </a:lnTo>
                <a:lnTo>
                  <a:pt x="1144" y="4485"/>
                </a:lnTo>
                <a:lnTo>
                  <a:pt x="979" y="4461"/>
                </a:lnTo>
                <a:lnTo>
                  <a:pt x="808" y="4433"/>
                </a:lnTo>
                <a:lnTo>
                  <a:pt x="633" y="4399"/>
                </a:lnTo>
                <a:lnTo>
                  <a:pt x="452" y="4358"/>
                </a:lnTo>
                <a:lnTo>
                  <a:pt x="265" y="4308"/>
                </a:lnTo>
                <a:lnTo>
                  <a:pt x="72" y="4250"/>
                </a:lnTo>
                <a:lnTo>
                  <a:pt x="2" y="4230"/>
                </a:lnTo>
                <a:lnTo>
                  <a:pt x="0" y="4215"/>
                </a:lnTo>
                <a:lnTo>
                  <a:pt x="0" y="3217"/>
                </a:lnTo>
                <a:lnTo>
                  <a:pt x="6" y="3098"/>
                </a:lnTo>
                <a:lnTo>
                  <a:pt x="22" y="2985"/>
                </a:lnTo>
                <a:lnTo>
                  <a:pt x="50" y="2871"/>
                </a:lnTo>
                <a:lnTo>
                  <a:pt x="86" y="2764"/>
                </a:lnTo>
                <a:lnTo>
                  <a:pt x="133" y="2663"/>
                </a:lnTo>
                <a:lnTo>
                  <a:pt x="187" y="2565"/>
                </a:lnTo>
                <a:lnTo>
                  <a:pt x="251" y="2474"/>
                </a:lnTo>
                <a:lnTo>
                  <a:pt x="322" y="2388"/>
                </a:lnTo>
                <a:lnTo>
                  <a:pt x="402" y="2309"/>
                </a:lnTo>
                <a:lnTo>
                  <a:pt x="487" y="2237"/>
                </a:lnTo>
                <a:lnTo>
                  <a:pt x="579" y="2174"/>
                </a:lnTo>
                <a:lnTo>
                  <a:pt x="676" y="2120"/>
                </a:lnTo>
                <a:lnTo>
                  <a:pt x="778" y="2072"/>
                </a:lnTo>
                <a:lnTo>
                  <a:pt x="885" y="2037"/>
                </a:lnTo>
                <a:lnTo>
                  <a:pt x="999" y="2009"/>
                </a:lnTo>
                <a:lnTo>
                  <a:pt x="1114" y="1993"/>
                </a:lnTo>
                <a:lnTo>
                  <a:pt x="1232" y="1987"/>
                </a:lnTo>
                <a:close/>
                <a:moveTo>
                  <a:pt x="3329" y="992"/>
                </a:moveTo>
                <a:lnTo>
                  <a:pt x="3432" y="997"/>
                </a:lnTo>
                <a:lnTo>
                  <a:pt x="3534" y="1013"/>
                </a:lnTo>
                <a:lnTo>
                  <a:pt x="3633" y="1041"/>
                </a:lnTo>
                <a:lnTo>
                  <a:pt x="3725" y="1077"/>
                </a:lnTo>
                <a:lnTo>
                  <a:pt x="3814" y="1123"/>
                </a:lnTo>
                <a:lnTo>
                  <a:pt x="3896" y="1176"/>
                </a:lnTo>
                <a:lnTo>
                  <a:pt x="3973" y="1240"/>
                </a:lnTo>
                <a:lnTo>
                  <a:pt x="4043" y="1309"/>
                </a:lnTo>
                <a:lnTo>
                  <a:pt x="4105" y="1385"/>
                </a:lnTo>
                <a:lnTo>
                  <a:pt x="4158" y="1468"/>
                </a:lnTo>
                <a:lnTo>
                  <a:pt x="4204" y="1556"/>
                </a:lnTo>
                <a:lnTo>
                  <a:pt x="4242" y="1649"/>
                </a:lnTo>
                <a:lnTo>
                  <a:pt x="4268" y="1747"/>
                </a:lnTo>
                <a:lnTo>
                  <a:pt x="4284" y="1848"/>
                </a:lnTo>
                <a:lnTo>
                  <a:pt x="4290" y="1953"/>
                </a:lnTo>
                <a:lnTo>
                  <a:pt x="4284" y="2057"/>
                </a:lnTo>
                <a:lnTo>
                  <a:pt x="4268" y="2158"/>
                </a:lnTo>
                <a:lnTo>
                  <a:pt x="4242" y="2255"/>
                </a:lnTo>
                <a:lnTo>
                  <a:pt x="4204" y="2349"/>
                </a:lnTo>
                <a:lnTo>
                  <a:pt x="4158" y="2438"/>
                </a:lnTo>
                <a:lnTo>
                  <a:pt x="4105" y="2520"/>
                </a:lnTo>
                <a:lnTo>
                  <a:pt x="4043" y="2597"/>
                </a:lnTo>
                <a:lnTo>
                  <a:pt x="3973" y="2667"/>
                </a:lnTo>
                <a:lnTo>
                  <a:pt x="3896" y="2728"/>
                </a:lnTo>
                <a:lnTo>
                  <a:pt x="3814" y="2782"/>
                </a:lnTo>
                <a:lnTo>
                  <a:pt x="3725" y="2828"/>
                </a:lnTo>
                <a:lnTo>
                  <a:pt x="3633" y="2865"/>
                </a:lnTo>
                <a:lnTo>
                  <a:pt x="3534" y="2891"/>
                </a:lnTo>
                <a:lnTo>
                  <a:pt x="3432" y="2907"/>
                </a:lnTo>
                <a:lnTo>
                  <a:pt x="3329" y="2913"/>
                </a:lnTo>
                <a:lnTo>
                  <a:pt x="3223" y="2907"/>
                </a:lnTo>
                <a:lnTo>
                  <a:pt x="3122" y="2891"/>
                </a:lnTo>
                <a:lnTo>
                  <a:pt x="3024" y="2865"/>
                </a:lnTo>
                <a:lnTo>
                  <a:pt x="2931" y="2828"/>
                </a:lnTo>
                <a:lnTo>
                  <a:pt x="2843" y="2782"/>
                </a:lnTo>
                <a:lnTo>
                  <a:pt x="2760" y="2728"/>
                </a:lnTo>
                <a:lnTo>
                  <a:pt x="2684" y="2667"/>
                </a:lnTo>
                <a:lnTo>
                  <a:pt x="2614" y="2597"/>
                </a:lnTo>
                <a:lnTo>
                  <a:pt x="2551" y="2520"/>
                </a:lnTo>
                <a:lnTo>
                  <a:pt x="2497" y="2438"/>
                </a:lnTo>
                <a:lnTo>
                  <a:pt x="2451" y="2349"/>
                </a:lnTo>
                <a:lnTo>
                  <a:pt x="2415" y="2257"/>
                </a:lnTo>
                <a:lnTo>
                  <a:pt x="2388" y="2158"/>
                </a:lnTo>
                <a:lnTo>
                  <a:pt x="2372" y="2057"/>
                </a:lnTo>
                <a:lnTo>
                  <a:pt x="2366" y="1953"/>
                </a:lnTo>
                <a:lnTo>
                  <a:pt x="2372" y="1848"/>
                </a:lnTo>
                <a:lnTo>
                  <a:pt x="2388" y="1747"/>
                </a:lnTo>
                <a:lnTo>
                  <a:pt x="2415" y="1649"/>
                </a:lnTo>
                <a:lnTo>
                  <a:pt x="2451" y="1556"/>
                </a:lnTo>
                <a:lnTo>
                  <a:pt x="2497" y="1468"/>
                </a:lnTo>
                <a:lnTo>
                  <a:pt x="2551" y="1385"/>
                </a:lnTo>
                <a:lnTo>
                  <a:pt x="2614" y="1309"/>
                </a:lnTo>
                <a:lnTo>
                  <a:pt x="2684" y="1240"/>
                </a:lnTo>
                <a:lnTo>
                  <a:pt x="2760" y="1176"/>
                </a:lnTo>
                <a:lnTo>
                  <a:pt x="2843" y="1123"/>
                </a:lnTo>
                <a:lnTo>
                  <a:pt x="2931" y="1077"/>
                </a:lnTo>
                <a:lnTo>
                  <a:pt x="3024" y="1041"/>
                </a:lnTo>
                <a:lnTo>
                  <a:pt x="3122" y="1013"/>
                </a:lnTo>
                <a:lnTo>
                  <a:pt x="3223" y="997"/>
                </a:lnTo>
                <a:lnTo>
                  <a:pt x="3329" y="992"/>
                </a:lnTo>
                <a:close/>
                <a:moveTo>
                  <a:pt x="1640" y="0"/>
                </a:moveTo>
                <a:lnTo>
                  <a:pt x="1745" y="6"/>
                </a:lnTo>
                <a:lnTo>
                  <a:pt x="1846" y="22"/>
                </a:lnTo>
                <a:lnTo>
                  <a:pt x="1944" y="50"/>
                </a:lnTo>
                <a:lnTo>
                  <a:pt x="2037" y="85"/>
                </a:lnTo>
                <a:lnTo>
                  <a:pt x="2125" y="131"/>
                </a:lnTo>
                <a:lnTo>
                  <a:pt x="2209" y="185"/>
                </a:lnTo>
                <a:lnTo>
                  <a:pt x="2284" y="248"/>
                </a:lnTo>
                <a:lnTo>
                  <a:pt x="2354" y="318"/>
                </a:lnTo>
                <a:lnTo>
                  <a:pt x="2415" y="393"/>
                </a:lnTo>
                <a:lnTo>
                  <a:pt x="2471" y="477"/>
                </a:lnTo>
                <a:lnTo>
                  <a:pt x="2517" y="564"/>
                </a:lnTo>
                <a:lnTo>
                  <a:pt x="2553" y="658"/>
                </a:lnTo>
                <a:lnTo>
                  <a:pt x="2581" y="755"/>
                </a:lnTo>
                <a:lnTo>
                  <a:pt x="2597" y="856"/>
                </a:lnTo>
                <a:lnTo>
                  <a:pt x="2603" y="962"/>
                </a:lnTo>
                <a:lnTo>
                  <a:pt x="2599" y="1015"/>
                </a:lnTo>
                <a:lnTo>
                  <a:pt x="2515" y="1087"/>
                </a:lnTo>
                <a:lnTo>
                  <a:pt x="2437" y="1166"/>
                </a:lnTo>
                <a:lnTo>
                  <a:pt x="2366" y="1254"/>
                </a:lnTo>
                <a:lnTo>
                  <a:pt x="2304" y="1347"/>
                </a:lnTo>
                <a:lnTo>
                  <a:pt x="2252" y="1447"/>
                </a:lnTo>
                <a:lnTo>
                  <a:pt x="2209" y="1552"/>
                </a:lnTo>
                <a:lnTo>
                  <a:pt x="2175" y="1659"/>
                </a:lnTo>
                <a:lnTo>
                  <a:pt x="2151" y="1772"/>
                </a:lnTo>
                <a:lnTo>
                  <a:pt x="2075" y="1816"/>
                </a:lnTo>
                <a:lnTo>
                  <a:pt x="1996" y="1854"/>
                </a:lnTo>
                <a:lnTo>
                  <a:pt x="1910" y="1882"/>
                </a:lnTo>
                <a:lnTo>
                  <a:pt x="1823" y="1904"/>
                </a:lnTo>
                <a:lnTo>
                  <a:pt x="1733" y="1917"/>
                </a:lnTo>
                <a:lnTo>
                  <a:pt x="1640" y="1921"/>
                </a:lnTo>
                <a:lnTo>
                  <a:pt x="1536" y="1916"/>
                </a:lnTo>
                <a:lnTo>
                  <a:pt x="1435" y="1900"/>
                </a:lnTo>
                <a:lnTo>
                  <a:pt x="1335" y="1872"/>
                </a:lnTo>
                <a:lnTo>
                  <a:pt x="1244" y="1836"/>
                </a:lnTo>
                <a:lnTo>
                  <a:pt x="1154" y="1790"/>
                </a:lnTo>
                <a:lnTo>
                  <a:pt x="1072" y="1737"/>
                </a:lnTo>
                <a:lnTo>
                  <a:pt x="995" y="1673"/>
                </a:lnTo>
                <a:lnTo>
                  <a:pt x="925" y="1606"/>
                </a:lnTo>
                <a:lnTo>
                  <a:pt x="864" y="1528"/>
                </a:lnTo>
                <a:lnTo>
                  <a:pt x="810" y="1447"/>
                </a:lnTo>
                <a:lnTo>
                  <a:pt x="764" y="1357"/>
                </a:lnTo>
                <a:lnTo>
                  <a:pt x="726" y="1264"/>
                </a:lnTo>
                <a:lnTo>
                  <a:pt x="700" y="1166"/>
                </a:lnTo>
                <a:lnTo>
                  <a:pt x="684" y="1065"/>
                </a:lnTo>
                <a:lnTo>
                  <a:pt x="678" y="962"/>
                </a:lnTo>
                <a:lnTo>
                  <a:pt x="684" y="856"/>
                </a:lnTo>
                <a:lnTo>
                  <a:pt x="700" y="755"/>
                </a:lnTo>
                <a:lnTo>
                  <a:pt x="726" y="658"/>
                </a:lnTo>
                <a:lnTo>
                  <a:pt x="764" y="564"/>
                </a:lnTo>
                <a:lnTo>
                  <a:pt x="810" y="477"/>
                </a:lnTo>
                <a:lnTo>
                  <a:pt x="864" y="393"/>
                </a:lnTo>
                <a:lnTo>
                  <a:pt x="925" y="318"/>
                </a:lnTo>
                <a:lnTo>
                  <a:pt x="995" y="248"/>
                </a:lnTo>
                <a:lnTo>
                  <a:pt x="1072" y="185"/>
                </a:lnTo>
                <a:lnTo>
                  <a:pt x="1154" y="131"/>
                </a:lnTo>
                <a:lnTo>
                  <a:pt x="1244" y="85"/>
                </a:lnTo>
                <a:lnTo>
                  <a:pt x="1335" y="50"/>
                </a:lnTo>
                <a:lnTo>
                  <a:pt x="1435" y="22"/>
                </a:lnTo>
                <a:lnTo>
                  <a:pt x="1536" y="6"/>
                </a:lnTo>
                <a:lnTo>
                  <a:pt x="1640" y="0"/>
                </a:lnTo>
                <a:close/>
                <a:moveTo>
                  <a:pt x="4921" y="0"/>
                </a:moveTo>
                <a:lnTo>
                  <a:pt x="5024" y="6"/>
                </a:lnTo>
                <a:lnTo>
                  <a:pt x="5125" y="22"/>
                </a:lnTo>
                <a:lnTo>
                  <a:pt x="5223" y="50"/>
                </a:lnTo>
                <a:lnTo>
                  <a:pt x="5316" y="85"/>
                </a:lnTo>
                <a:lnTo>
                  <a:pt x="5406" y="131"/>
                </a:lnTo>
                <a:lnTo>
                  <a:pt x="5488" y="185"/>
                </a:lnTo>
                <a:lnTo>
                  <a:pt x="5565" y="248"/>
                </a:lnTo>
                <a:lnTo>
                  <a:pt x="5635" y="318"/>
                </a:lnTo>
                <a:lnTo>
                  <a:pt x="5696" y="393"/>
                </a:lnTo>
                <a:lnTo>
                  <a:pt x="5750" y="475"/>
                </a:lnTo>
                <a:lnTo>
                  <a:pt x="5796" y="564"/>
                </a:lnTo>
                <a:lnTo>
                  <a:pt x="5832" y="658"/>
                </a:lnTo>
                <a:lnTo>
                  <a:pt x="5860" y="755"/>
                </a:lnTo>
                <a:lnTo>
                  <a:pt x="5876" y="856"/>
                </a:lnTo>
                <a:lnTo>
                  <a:pt x="5882" y="962"/>
                </a:lnTo>
                <a:lnTo>
                  <a:pt x="5876" y="1065"/>
                </a:lnTo>
                <a:lnTo>
                  <a:pt x="5860" y="1166"/>
                </a:lnTo>
                <a:lnTo>
                  <a:pt x="5832" y="1264"/>
                </a:lnTo>
                <a:lnTo>
                  <a:pt x="5796" y="1357"/>
                </a:lnTo>
                <a:lnTo>
                  <a:pt x="5750" y="1447"/>
                </a:lnTo>
                <a:lnTo>
                  <a:pt x="5696" y="1528"/>
                </a:lnTo>
                <a:lnTo>
                  <a:pt x="5635" y="1604"/>
                </a:lnTo>
                <a:lnTo>
                  <a:pt x="5565" y="1673"/>
                </a:lnTo>
                <a:lnTo>
                  <a:pt x="5488" y="1737"/>
                </a:lnTo>
                <a:lnTo>
                  <a:pt x="5406" y="1790"/>
                </a:lnTo>
                <a:lnTo>
                  <a:pt x="5316" y="1836"/>
                </a:lnTo>
                <a:lnTo>
                  <a:pt x="5223" y="1872"/>
                </a:lnTo>
                <a:lnTo>
                  <a:pt x="5125" y="1900"/>
                </a:lnTo>
                <a:lnTo>
                  <a:pt x="5024" y="1916"/>
                </a:lnTo>
                <a:lnTo>
                  <a:pt x="4921" y="1921"/>
                </a:lnTo>
                <a:lnTo>
                  <a:pt x="4813" y="1916"/>
                </a:lnTo>
                <a:lnTo>
                  <a:pt x="4708" y="1898"/>
                </a:lnTo>
                <a:lnTo>
                  <a:pt x="4608" y="1870"/>
                </a:lnTo>
                <a:lnTo>
                  <a:pt x="4513" y="1830"/>
                </a:lnTo>
                <a:lnTo>
                  <a:pt x="4497" y="1721"/>
                </a:lnTo>
                <a:lnTo>
                  <a:pt x="4469" y="1613"/>
                </a:lnTo>
                <a:lnTo>
                  <a:pt x="4433" y="1510"/>
                </a:lnTo>
                <a:lnTo>
                  <a:pt x="4389" y="1413"/>
                </a:lnTo>
                <a:lnTo>
                  <a:pt x="4336" y="1319"/>
                </a:lnTo>
                <a:lnTo>
                  <a:pt x="4274" y="1232"/>
                </a:lnTo>
                <a:lnTo>
                  <a:pt x="4204" y="1150"/>
                </a:lnTo>
                <a:lnTo>
                  <a:pt x="4129" y="1075"/>
                </a:lnTo>
                <a:lnTo>
                  <a:pt x="4047" y="1007"/>
                </a:lnTo>
                <a:lnTo>
                  <a:pt x="3958" y="946"/>
                </a:lnTo>
                <a:lnTo>
                  <a:pt x="3965" y="842"/>
                </a:lnTo>
                <a:lnTo>
                  <a:pt x="3983" y="743"/>
                </a:lnTo>
                <a:lnTo>
                  <a:pt x="4011" y="646"/>
                </a:lnTo>
                <a:lnTo>
                  <a:pt x="4049" y="554"/>
                </a:lnTo>
                <a:lnTo>
                  <a:pt x="4095" y="469"/>
                </a:lnTo>
                <a:lnTo>
                  <a:pt x="4149" y="387"/>
                </a:lnTo>
                <a:lnTo>
                  <a:pt x="4210" y="312"/>
                </a:lnTo>
                <a:lnTo>
                  <a:pt x="4280" y="244"/>
                </a:lnTo>
                <a:lnTo>
                  <a:pt x="4355" y="183"/>
                </a:lnTo>
                <a:lnTo>
                  <a:pt x="4439" y="129"/>
                </a:lnTo>
                <a:lnTo>
                  <a:pt x="4527" y="83"/>
                </a:lnTo>
                <a:lnTo>
                  <a:pt x="4618" y="48"/>
                </a:lnTo>
                <a:lnTo>
                  <a:pt x="4716" y="22"/>
                </a:lnTo>
                <a:lnTo>
                  <a:pt x="4815" y="6"/>
                </a:lnTo>
                <a:lnTo>
                  <a:pt x="492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1" name="Freeform 36"/>
          <p:cNvSpPr>
            <a:spLocks noEditPoints="1"/>
          </p:cNvSpPr>
          <p:nvPr/>
        </p:nvSpPr>
        <p:spPr bwMode="auto">
          <a:xfrm>
            <a:off x="6249654" y="6356678"/>
            <a:ext cx="317147" cy="266481"/>
          </a:xfrm>
          <a:custGeom>
            <a:avLst/>
            <a:gdLst>
              <a:gd name="T0" fmla="*/ 4188 w 6560"/>
              <a:gd name="T1" fmla="*/ 3064 h 5512"/>
              <a:gd name="T2" fmla="*/ 4718 w 6560"/>
              <a:gd name="T3" fmla="*/ 3465 h 5512"/>
              <a:gd name="T4" fmla="*/ 4962 w 6560"/>
              <a:gd name="T5" fmla="*/ 4091 h 5512"/>
              <a:gd name="T6" fmla="*/ 4865 w 6560"/>
              <a:gd name="T7" fmla="*/ 5254 h 5512"/>
              <a:gd name="T8" fmla="*/ 4537 w 6560"/>
              <a:gd name="T9" fmla="*/ 5371 h 5512"/>
              <a:gd name="T10" fmla="*/ 3878 w 6560"/>
              <a:gd name="T11" fmla="*/ 5492 h 5512"/>
              <a:gd name="T12" fmla="*/ 2991 w 6560"/>
              <a:gd name="T13" fmla="*/ 5492 h 5512"/>
              <a:gd name="T14" fmla="*/ 1952 w 6560"/>
              <a:gd name="T15" fmla="*/ 5299 h 5512"/>
              <a:gd name="T16" fmla="*/ 1711 w 6560"/>
              <a:gd name="T17" fmla="*/ 3976 h 5512"/>
              <a:gd name="T18" fmla="*/ 2012 w 6560"/>
              <a:gd name="T19" fmla="*/ 3380 h 5512"/>
              <a:gd name="T20" fmla="*/ 2575 w 6560"/>
              <a:gd name="T21" fmla="*/ 3028 h 5512"/>
              <a:gd name="T22" fmla="*/ 5454 w 6560"/>
              <a:gd name="T23" fmla="*/ 1993 h 5512"/>
              <a:gd name="T24" fmla="*/ 6110 w 6560"/>
              <a:gd name="T25" fmla="*/ 2269 h 5512"/>
              <a:gd name="T26" fmla="*/ 6504 w 6560"/>
              <a:gd name="T27" fmla="*/ 2851 h 5512"/>
              <a:gd name="T28" fmla="*/ 6488 w 6560"/>
              <a:gd name="T29" fmla="*/ 4246 h 5512"/>
              <a:gd name="T30" fmla="*/ 6277 w 6560"/>
              <a:gd name="T31" fmla="*/ 4332 h 5512"/>
              <a:gd name="T32" fmla="*/ 5732 w 6560"/>
              <a:gd name="T33" fmla="*/ 4465 h 5512"/>
              <a:gd name="T34" fmla="*/ 5191 w 6560"/>
              <a:gd name="T35" fmla="*/ 4079 h 5512"/>
              <a:gd name="T36" fmla="*/ 4936 w 6560"/>
              <a:gd name="T37" fmla="*/ 3380 h 5512"/>
              <a:gd name="T38" fmla="*/ 4383 w 6560"/>
              <a:gd name="T39" fmla="*/ 2903 h 5512"/>
              <a:gd name="T40" fmla="*/ 4413 w 6560"/>
              <a:gd name="T41" fmla="*/ 2442 h 5512"/>
              <a:gd name="T42" fmla="*/ 2047 w 6560"/>
              <a:gd name="T43" fmla="*/ 1987 h 5512"/>
              <a:gd name="T44" fmla="*/ 2242 w 6560"/>
              <a:gd name="T45" fmla="*/ 2444 h 5512"/>
              <a:gd name="T46" fmla="*/ 2272 w 6560"/>
              <a:gd name="T47" fmla="*/ 2903 h 5512"/>
              <a:gd name="T48" fmla="*/ 1719 w 6560"/>
              <a:gd name="T49" fmla="*/ 3380 h 5512"/>
              <a:gd name="T50" fmla="*/ 1464 w 6560"/>
              <a:gd name="T51" fmla="*/ 4079 h 5512"/>
              <a:gd name="T52" fmla="*/ 808 w 6560"/>
              <a:gd name="T53" fmla="*/ 4433 h 5512"/>
              <a:gd name="T54" fmla="*/ 0 w 6560"/>
              <a:gd name="T55" fmla="*/ 4215 h 5512"/>
              <a:gd name="T56" fmla="*/ 133 w 6560"/>
              <a:gd name="T57" fmla="*/ 2663 h 5512"/>
              <a:gd name="T58" fmla="*/ 579 w 6560"/>
              <a:gd name="T59" fmla="*/ 2174 h 5512"/>
              <a:gd name="T60" fmla="*/ 1232 w 6560"/>
              <a:gd name="T61" fmla="*/ 1987 h 5512"/>
              <a:gd name="T62" fmla="*/ 3814 w 6560"/>
              <a:gd name="T63" fmla="*/ 1123 h 5512"/>
              <a:gd name="T64" fmla="*/ 4204 w 6560"/>
              <a:gd name="T65" fmla="*/ 1556 h 5512"/>
              <a:gd name="T66" fmla="*/ 4268 w 6560"/>
              <a:gd name="T67" fmla="*/ 2158 h 5512"/>
              <a:gd name="T68" fmla="*/ 3973 w 6560"/>
              <a:gd name="T69" fmla="*/ 2667 h 5512"/>
              <a:gd name="T70" fmla="*/ 3432 w 6560"/>
              <a:gd name="T71" fmla="*/ 2907 h 5512"/>
              <a:gd name="T72" fmla="*/ 2843 w 6560"/>
              <a:gd name="T73" fmla="*/ 2782 h 5512"/>
              <a:gd name="T74" fmla="*/ 2451 w 6560"/>
              <a:gd name="T75" fmla="*/ 2349 h 5512"/>
              <a:gd name="T76" fmla="*/ 2388 w 6560"/>
              <a:gd name="T77" fmla="*/ 1747 h 5512"/>
              <a:gd name="T78" fmla="*/ 2684 w 6560"/>
              <a:gd name="T79" fmla="*/ 1240 h 5512"/>
              <a:gd name="T80" fmla="*/ 3223 w 6560"/>
              <a:gd name="T81" fmla="*/ 997 h 5512"/>
              <a:gd name="T82" fmla="*/ 2037 w 6560"/>
              <a:gd name="T83" fmla="*/ 85 h 5512"/>
              <a:gd name="T84" fmla="*/ 2471 w 6560"/>
              <a:gd name="T85" fmla="*/ 477 h 5512"/>
              <a:gd name="T86" fmla="*/ 2599 w 6560"/>
              <a:gd name="T87" fmla="*/ 1015 h 5512"/>
              <a:gd name="T88" fmla="*/ 2209 w 6560"/>
              <a:gd name="T89" fmla="*/ 1552 h 5512"/>
              <a:gd name="T90" fmla="*/ 1823 w 6560"/>
              <a:gd name="T91" fmla="*/ 1904 h 5512"/>
              <a:gd name="T92" fmla="*/ 1244 w 6560"/>
              <a:gd name="T93" fmla="*/ 1836 h 5512"/>
              <a:gd name="T94" fmla="*/ 810 w 6560"/>
              <a:gd name="T95" fmla="*/ 1447 h 5512"/>
              <a:gd name="T96" fmla="*/ 684 w 6560"/>
              <a:gd name="T97" fmla="*/ 856 h 5512"/>
              <a:gd name="T98" fmla="*/ 925 w 6560"/>
              <a:gd name="T99" fmla="*/ 318 h 5512"/>
              <a:gd name="T100" fmla="*/ 1435 w 6560"/>
              <a:gd name="T101" fmla="*/ 22 h 5512"/>
              <a:gd name="T102" fmla="*/ 5223 w 6560"/>
              <a:gd name="T103" fmla="*/ 50 h 5512"/>
              <a:gd name="T104" fmla="*/ 5696 w 6560"/>
              <a:gd name="T105" fmla="*/ 393 h 5512"/>
              <a:gd name="T106" fmla="*/ 5882 w 6560"/>
              <a:gd name="T107" fmla="*/ 962 h 5512"/>
              <a:gd name="T108" fmla="*/ 5696 w 6560"/>
              <a:gd name="T109" fmla="*/ 1528 h 5512"/>
              <a:gd name="T110" fmla="*/ 5223 w 6560"/>
              <a:gd name="T111" fmla="*/ 1872 h 5512"/>
              <a:gd name="T112" fmla="*/ 4608 w 6560"/>
              <a:gd name="T113" fmla="*/ 1870 h 5512"/>
              <a:gd name="T114" fmla="*/ 4336 w 6560"/>
              <a:gd name="T115" fmla="*/ 1319 h 5512"/>
              <a:gd name="T116" fmla="*/ 3965 w 6560"/>
              <a:gd name="T117" fmla="*/ 842 h 5512"/>
              <a:gd name="T118" fmla="*/ 4210 w 6560"/>
              <a:gd name="T119" fmla="*/ 312 h 5512"/>
              <a:gd name="T120" fmla="*/ 4716 w 6560"/>
              <a:gd name="T121" fmla="*/ 22 h 5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60" h="5512">
                <a:moveTo>
                  <a:pt x="2921" y="2979"/>
                </a:moveTo>
                <a:lnTo>
                  <a:pt x="3737" y="2979"/>
                </a:lnTo>
                <a:lnTo>
                  <a:pt x="3854" y="2985"/>
                </a:lnTo>
                <a:lnTo>
                  <a:pt x="3969" y="3000"/>
                </a:lnTo>
                <a:lnTo>
                  <a:pt x="4081" y="3028"/>
                </a:lnTo>
                <a:lnTo>
                  <a:pt x="4188" y="3064"/>
                </a:lnTo>
                <a:lnTo>
                  <a:pt x="4292" y="3112"/>
                </a:lnTo>
                <a:lnTo>
                  <a:pt x="4389" y="3167"/>
                </a:lnTo>
                <a:lnTo>
                  <a:pt x="4481" y="3229"/>
                </a:lnTo>
                <a:lnTo>
                  <a:pt x="4566" y="3300"/>
                </a:lnTo>
                <a:lnTo>
                  <a:pt x="4646" y="3380"/>
                </a:lnTo>
                <a:lnTo>
                  <a:pt x="4718" y="3465"/>
                </a:lnTo>
                <a:lnTo>
                  <a:pt x="4779" y="3557"/>
                </a:lnTo>
                <a:lnTo>
                  <a:pt x="4835" y="3654"/>
                </a:lnTo>
                <a:lnTo>
                  <a:pt x="4881" y="3758"/>
                </a:lnTo>
                <a:lnTo>
                  <a:pt x="4919" y="3865"/>
                </a:lnTo>
                <a:lnTo>
                  <a:pt x="4946" y="3976"/>
                </a:lnTo>
                <a:lnTo>
                  <a:pt x="4962" y="4091"/>
                </a:lnTo>
                <a:lnTo>
                  <a:pt x="4968" y="4209"/>
                </a:lnTo>
                <a:lnTo>
                  <a:pt x="4968" y="5206"/>
                </a:lnTo>
                <a:lnTo>
                  <a:pt x="4960" y="5206"/>
                </a:lnTo>
                <a:lnTo>
                  <a:pt x="4897" y="5238"/>
                </a:lnTo>
                <a:lnTo>
                  <a:pt x="4887" y="5244"/>
                </a:lnTo>
                <a:lnTo>
                  <a:pt x="4865" y="5254"/>
                </a:lnTo>
                <a:lnTo>
                  <a:pt x="4835" y="5268"/>
                </a:lnTo>
                <a:lnTo>
                  <a:pt x="4793" y="5284"/>
                </a:lnTo>
                <a:lnTo>
                  <a:pt x="4743" y="5303"/>
                </a:lnTo>
                <a:lnTo>
                  <a:pt x="4684" y="5323"/>
                </a:lnTo>
                <a:lnTo>
                  <a:pt x="4614" y="5347"/>
                </a:lnTo>
                <a:lnTo>
                  <a:pt x="4537" y="5371"/>
                </a:lnTo>
                <a:lnTo>
                  <a:pt x="4447" y="5393"/>
                </a:lnTo>
                <a:lnTo>
                  <a:pt x="4351" y="5417"/>
                </a:lnTo>
                <a:lnTo>
                  <a:pt x="4246" y="5439"/>
                </a:lnTo>
                <a:lnTo>
                  <a:pt x="4131" y="5458"/>
                </a:lnTo>
                <a:lnTo>
                  <a:pt x="4009" y="5476"/>
                </a:lnTo>
                <a:lnTo>
                  <a:pt x="3878" y="5492"/>
                </a:lnTo>
                <a:lnTo>
                  <a:pt x="3739" y="5502"/>
                </a:lnTo>
                <a:lnTo>
                  <a:pt x="3589" y="5510"/>
                </a:lnTo>
                <a:lnTo>
                  <a:pt x="3434" y="5512"/>
                </a:lnTo>
                <a:lnTo>
                  <a:pt x="3293" y="5510"/>
                </a:lnTo>
                <a:lnTo>
                  <a:pt x="3144" y="5504"/>
                </a:lnTo>
                <a:lnTo>
                  <a:pt x="2991" y="5492"/>
                </a:lnTo>
                <a:lnTo>
                  <a:pt x="2831" y="5476"/>
                </a:lnTo>
                <a:lnTo>
                  <a:pt x="2666" y="5454"/>
                </a:lnTo>
                <a:lnTo>
                  <a:pt x="2495" y="5425"/>
                </a:lnTo>
                <a:lnTo>
                  <a:pt x="2320" y="5391"/>
                </a:lnTo>
                <a:lnTo>
                  <a:pt x="2139" y="5349"/>
                </a:lnTo>
                <a:lnTo>
                  <a:pt x="1952" y="5299"/>
                </a:lnTo>
                <a:lnTo>
                  <a:pt x="1759" y="5244"/>
                </a:lnTo>
                <a:lnTo>
                  <a:pt x="1691" y="5222"/>
                </a:lnTo>
                <a:lnTo>
                  <a:pt x="1687" y="5206"/>
                </a:lnTo>
                <a:lnTo>
                  <a:pt x="1687" y="4209"/>
                </a:lnTo>
                <a:lnTo>
                  <a:pt x="1693" y="4091"/>
                </a:lnTo>
                <a:lnTo>
                  <a:pt x="1711" y="3976"/>
                </a:lnTo>
                <a:lnTo>
                  <a:pt x="1737" y="3865"/>
                </a:lnTo>
                <a:lnTo>
                  <a:pt x="1775" y="3758"/>
                </a:lnTo>
                <a:lnTo>
                  <a:pt x="1821" y="3654"/>
                </a:lnTo>
                <a:lnTo>
                  <a:pt x="1876" y="3557"/>
                </a:lnTo>
                <a:lnTo>
                  <a:pt x="1940" y="3465"/>
                </a:lnTo>
                <a:lnTo>
                  <a:pt x="2012" y="3380"/>
                </a:lnTo>
                <a:lnTo>
                  <a:pt x="2089" y="3300"/>
                </a:lnTo>
                <a:lnTo>
                  <a:pt x="2175" y="3229"/>
                </a:lnTo>
                <a:lnTo>
                  <a:pt x="2266" y="3167"/>
                </a:lnTo>
                <a:lnTo>
                  <a:pt x="2364" y="3112"/>
                </a:lnTo>
                <a:lnTo>
                  <a:pt x="2467" y="3064"/>
                </a:lnTo>
                <a:lnTo>
                  <a:pt x="2575" y="3028"/>
                </a:lnTo>
                <a:lnTo>
                  <a:pt x="2686" y="3000"/>
                </a:lnTo>
                <a:lnTo>
                  <a:pt x="2801" y="2985"/>
                </a:lnTo>
                <a:lnTo>
                  <a:pt x="2921" y="2979"/>
                </a:lnTo>
                <a:close/>
                <a:moveTo>
                  <a:pt x="4519" y="1987"/>
                </a:moveTo>
                <a:lnTo>
                  <a:pt x="5328" y="1987"/>
                </a:lnTo>
                <a:lnTo>
                  <a:pt x="5454" y="1993"/>
                </a:lnTo>
                <a:lnTo>
                  <a:pt x="5575" y="2013"/>
                </a:lnTo>
                <a:lnTo>
                  <a:pt x="5695" y="2043"/>
                </a:lnTo>
                <a:lnTo>
                  <a:pt x="5806" y="2084"/>
                </a:lnTo>
                <a:lnTo>
                  <a:pt x="5915" y="2136"/>
                </a:lnTo>
                <a:lnTo>
                  <a:pt x="6017" y="2198"/>
                </a:lnTo>
                <a:lnTo>
                  <a:pt x="6110" y="2269"/>
                </a:lnTo>
                <a:lnTo>
                  <a:pt x="6198" y="2347"/>
                </a:lnTo>
                <a:lnTo>
                  <a:pt x="6277" y="2434"/>
                </a:lnTo>
                <a:lnTo>
                  <a:pt x="6349" y="2530"/>
                </a:lnTo>
                <a:lnTo>
                  <a:pt x="6411" y="2631"/>
                </a:lnTo>
                <a:lnTo>
                  <a:pt x="6463" y="2738"/>
                </a:lnTo>
                <a:lnTo>
                  <a:pt x="6504" y="2851"/>
                </a:lnTo>
                <a:lnTo>
                  <a:pt x="6534" y="2969"/>
                </a:lnTo>
                <a:lnTo>
                  <a:pt x="6554" y="3092"/>
                </a:lnTo>
                <a:lnTo>
                  <a:pt x="6560" y="3217"/>
                </a:lnTo>
                <a:lnTo>
                  <a:pt x="6560" y="4215"/>
                </a:lnTo>
                <a:lnTo>
                  <a:pt x="6552" y="4215"/>
                </a:lnTo>
                <a:lnTo>
                  <a:pt x="6488" y="4246"/>
                </a:lnTo>
                <a:lnTo>
                  <a:pt x="6478" y="4252"/>
                </a:lnTo>
                <a:lnTo>
                  <a:pt x="6457" y="4262"/>
                </a:lnTo>
                <a:lnTo>
                  <a:pt x="6427" y="4274"/>
                </a:lnTo>
                <a:lnTo>
                  <a:pt x="6387" y="4292"/>
                </a:lnTo>
                <a:lnTo>
                  <a:pt x="6337" y="4310"/>
                </a:lnTo>
                <a:lnTo>
                  <a:pt x="6277" y="4332"/>
                </a:lnTo>
                <a:lnTo>
                  <a:pt x="6210" y="4354"/>
                </a:lnTo>
                <a:lnTo>
                  <a:pt x="6132" y="4377"/>
                </a:lnTo>
                <a:lnTo>
                  <a:pt x="6045" y="4401"/>
                </a:lnTo>
                <a:lnTo>
                  <a:pt x="5949" y="4423"/>
                </a:lnTo>
                <a:lnTo>
                  <a:pt x="5846" y="4445"/>
                </a:lnTo>
                <a:lnTo>
                  <a:pt x="5732" y="4465"/>
                </a:lnTo>
                <a:lnTo>
                  <a:pt x="5611" y="4483"/>
                </a:lnTo>
                <a:lnTo>
                  <a:pt x="5482" y="4499"/>
                </a:lnTo>
                <a:lnTo>
                  <a:pt x="5344" y="4511"/>
                </a:lnTo>
                <a:lnTo>
                  <a:pt x="5197" y="4519"/>
                </a:lnTo>
                <a:lnTo>
                  <a:pt x="5197" y="4211"/>
                </a:lnTo>
                <a:lnTo>
                  <a:pt x="5191" y="4079"/>
                </a:lnTo>
                <a:lnTo>
                  <a:pt x="5175" y="3952"/>
                </a:lnTo>
                <a:lnTo>
                  <a:pt x="5147" y="3829"/>
                </a:lnTo>
                <a:lnTo>
                  <a:pt x="5108" y="3710"/>
                </a:lnTo>
                <a:lnTo>
                  <a:pt x="5060" y="3595"/>
                </a:lnTo>
                <a:lnTo>
                  <a:pt x="5004" y="3485"/>
                </a:lnTo>
                <a:lnTo>
                  <a:pt x="4936" y="3380"/>
                </a:lnTo>
                <a:lnTo>
                  <a:pt x="4863" y="3283"/>
                </a:lnTo>
                <a:lnTo>
                  <a:pt x="4781" y="3191"/>
                </a:lnTo>
                <a:lnTo>
                  <a:pt x="4692" y="3108"/>
                </a:lnTo>
                <a:lnTo>
                  <a:pt x="4594" y="3030"/>
                </a:lnTo>
                <a:lnTo>
                  <a:pt x="4493" y="2963"/>
                </a:lnTo>
                <a:lnTo>
                  <a:pt x="4383" y="2903"/>
                </a:lnTo>
                <a:lnTo>
                  <a:pt x="4270" y="2853"/>
                </a:lnTo>
                <a:lnTo>
                  <a:pt x="4152" y="2812"/>
                </a:lnTo>
                <a:lnTo>
                  <a:pt x="4230" y="2730"/>
                </a:lnTo>
                <a:lnTo>
                  <a:pt x="4300" y="2641"/>
                </a:lnTo>
                <a:lnTo>
                  <a:pt x="4361" y="2543"/>
                </a:lnTo>
                <a:lnTo>
                  <a:pt x="4413" y="2442"/>
                </a:lnTo>
                <a:lnTo>
                  <a:pt x="4457" y="2335"/>
                </a:lnTo>
                <a:lnTo>
                  <a:pt x="4489" y="2224"/>
                </a:lnTo>
                <a:lnTo>
                  <a:pt x="4509" y="2106"/>
                </a:lnTo>
                <a:lnTo>
                  <a:pt x="4519" y="1987"/>
                </a:lnTo>
                <a:close/>
                <a:moveTo>
                  <a:pt x="1232" y="1987"/>
                </a:moveTo>
                <a:lnTo>
                  <a:pt x="2047" y="1987"/>
                </a:lnTo>
                <a:lnTo>
                  <a:pt x="2093" y="1989"/>
                </a:lnTo>
                <a:lnTo>
                  <a:pt x="2139" y="1991"/>
                </a:lnTo>
                <a:lnTo>
                  <a:pt x="2149" y="2110"/>
                </a:lnTo>
                <a:lnTo>
                  <a:pt x="2169" y="2225"/>
                </a:lnTo>
                <a:lnTo>
                  <a:pt x="2201" y="2337"/>
                </a:lnTo>
                <a:lnTo>
                  <a:pt x="2242" y="2444"/>
                </a:lnTo>
                <a:lnTo>
                  <a:pt x="2296" y="2545"/>
                </a:lnTo>
                <a:lnTo>
                  <a:pt x="2356" y="2641"/>
                </a:lnTo>
                <a:lnTo>
                  <a:pt x="2425" y="2730"/>
                </a:lnTo>
                <a:lnTo>
                  <a:pt x="2505" y="2812"/>
                </a:lnTo>
                <a:lnTo>
                  <a:pt x="2386" y="2853"/>
                </a:lnTo>
                <a:lnTo>
                  <a:pt x="2272" y="2903"/>
                </a:lnTo>
                <a:lnTo>
                  <a:pt x="2163" y="2963"/>
                </a:lnTo>
                <a:lnTo>
                  <a:pt x="2061" y="3030"/>
                </a:lnTo>
                <a:lnTo>
                  <a:pt x="1964" y="3108"/>
                </a:lnTo>
                <a:lnTo>
                  <a:pt x="1874" y="3191"/>
                </a:lnTo>
                <a:lnTo>
                  <a:pt x="1793" y="3283"/>
                </a:lnTo>
                <a:lnTo>
                  <a:pt x="1719" y="3380"/>
                </a:lnTo>
                <a:lnTo>
                  <a:pt x="1653" y="3485"/>
                </a:lnTo>
                <a:lnTo>
                  <a:pt x="1596" y="3595"/>
                </a:lnTo>
                <a:lnTo>
                  <a:pt x="1548" y="3710"/>
                </a:lnTo>
                <a:lnTo>
                  <a:pt x="1510" y="3829"/>
                </a:lnTo>
                <a:lnTo>
                  <a:pt x="1482" y="3952"/>
                </a:lnTo>
                <a:lnTo>
                  <a:pt x="1464" y="4079"/>
                </a:lnTo>
                <a:lnTo>
                  <a:pt x="1458" y="4211"/>
                </a:lnTo>
                <a:lnTo>
                  <a:pt x="1458" y="4513"/>
                </a:lnTo>
                <a:lnTo>
                  <a:pt x="1305" y="4501"/>
                </a:lnTo>
                <a:lnTo>
                  <a:pt x="1144" y="4485"/>
                </a:lnTo>
                <a:lnTo>
                  <a:pt x="979" y="4461"/>
                </a:lnTo>
                <a:lnTo>
                  <a:pt x="808" y="4433"/>
                </a:lnTo>
                <a:lnTo>
                  <a:pt x="633" y="4399"/>
                </a:lnTo>
                <a:lnTo>
                  <a:pt x="452" y="4358"/>
                </a:lnTo>
                <a:lnTo>
                  <a:pt x="265" y="4308"/>
                </a:lnTo>
                <a:lnTo>
                  <a:pt x="72" y="4250"/>
                </a:lnTo>
                <a:lnTo>
                  <a:pt x="2" y="4230"/>
                </a:lnTo>
                <a:lnTo>
                  <a:pt x="0" y="4215"/>
                </a:lnTo>
                <a:lnTo>
                  <a:pt x="0" y="3217"/>
                </a:lnTo>
                <a:lnTo>
                  <a:pt x="6" y="3098"/>
                </a:lnTo>
                <a:lnTo>
                  <a:pt x="22" y="2985"/>
                </a:lnTo>
                <a:lnTo>
                  <a:pt x="50" y="2871"/>
                </a:lnTo>
                <a:lnTo>
                  <a:pt x="86" y="2764"/>
                </a:lnTo>
                <a:lnTo>
                  <a:pt x="133" y="2663"/>
                </a:lnTo>
                <a:lnTo>
                  <a:pt x="187" y="2565"/>
                </a:lnTo>
                <a:lnTo>
                  <a:pt x="251" y="2474"/>
                </a:lnTo>
                <a:lnTo>
                  <a:pt x="322" y="2388"/>
                </a:lnTo>
                <a:lnTo>
                  <a:pt x="402" y="2309"/>
                </a:lnTo>
                <a:lnTo>
                  <a:pt x="487" y="2237"/>
                </a:lnTo>
                <a:lnTo>
                  <a:pt x="579" y="2174"/>
                </a:lnTo>
                <a:lnTo>
                  <a:pt x="676" y="2120"/>
                </a:lnTo>
                <a:lnTo>
                  <a:pt x="778" y="2072"/>
                </a:lnTo>
                <a:lnTo>
                  <a:pt x="885" y="2037"/>
                </a:lnTo>
                <a:lnTo>
                  <a:pt x="999" y="2009"/>
                </a:lnTo>
                <a:lnTo>
                  <a:pt x="1114" y="1993"/>
                </a:lnTo>
                <a:lnTo>
                  <a:pt x="1232" y="1987"/>
                </a:lnTo>
                <a:close/>
                <a:moveTo>
                  <a:pt x="3329" y="992"/>
                </a:moveTo>
                <a:lnTo>
                  <a:pt x="3432" y="997"/>
                </a:lnTo>
                <a:lnTo>
                  <a:pt x="3534" y="1013"/>
                </a:lnTo>
                <a:lnTo>
                  <a:pt x="3633" y="1041"/>
                </a:lnTo>
                <a:lnTo>
                  <a:pt x="3725" y="1077"/>
                </a:lnTo>
                <a:lnTo>
                  <a:pt x="3814" y="1123"/>
                </a:lnTo>
                <a:lnTo>
                  <a:pt x="3896" y="1176"/>
                </a:lnTo>
                <a:lnTo>
                  <a:pt x="3973" y="1240"/>
                </a:lnTo>
                <a:lnTo>
                  <a:pt x="4043" y="1309"/>
                </a:lnTo>
                <a:lnTo>
                  <a:pt x="4105" y="1385"/>
                </a:lnTo>
                <a:lnTo>
                  <a:pt x="4158" y="1468"/>
                </a:lnTo>
                <a:lnTo>
                  <a:pt x="4204" y="1556"/>
                </a:lnTo>
                <a:lnTo>
                  <a:pt x="4242" y="1649"/>
                </a:lnTo>
                <a:lnTo>
                  <a:pt x="4268" y="1747"/>
                </a:lnTo>
                <a:lnTo>
                  <a:pt x="4284" y="1848"/>
                </a:lnTo>
                <a:lnTo>
                  <a:pt x="4290" y="1953"/>
                </a:lnTo>
                <a:lnTo>
                  <a:pt x="4284" y="2057"/>
                </a:lnTo>
                <a:lnTo>
                  <a:pt x="4268" y="2158"/>
                </a:lnTo>
                <a:lnTo>
                  <a:pt x="4242" y="2255"/>
                </a:lnTo>
                <a:lnTo>
                  <a:pt x="4204" y="2349"/>
                </a:lnTo>
                <a:lnTo>
                  <a:pt x="4158" y="2438"/>
                </a:lnTo>
                <a:lnTo>
                  <a:pt x="4105" y="2520"/>
                </a:lnTo>
                <a:lnTo>
                  <a:pt x="4043" y="2597"/>
                </a:lnTo>
                <a:lnTo>
                  <a:pt x="3973" y="2667"/>
                </a:lnTo>
                <a:lnTo>
                  <a:pt x="3896" y="2728"/>
                </a:lnTo>
                <a:lnTo>
                  <a:pt x="3814" y="2782"/>
                </a:lnTo>
                <a:lnTo>
                  <a:pt x="3725" y="2828"/>
                </a:lnTo>
                <a:lnTo>
                  <a:pt x="3633" y="2865"/>
                </a:lnTo>
                <a:lnTo>
                  <a:pt x="3534" y="2891"/>
                </a:lnTo>
                <a:lnTo>
                  <a:pt x="3432" y="2907"/>
                </a:lnTo>
                <a:lnTo>
                  <a:pt x="3329" y="2913"/>
                </a:lnTo>
                <a:lnTo>
                  <a:pt x="3223" y="2907"/>
                </a:lnTo>
                <a:lnTo>
                  <a:pt x="3122" y="2891"/>
                </a:lnTo>
                <a:lnTo>
                  <a:pt x="3024" y="2865"/>
                </a:lnTo>
                <a:lnTo>
                  <a:pt x="2931" y="2828"/>
                </a:lnTo>
                <a:lnTo>
                  <a:pt x="2843" y="2782"/>
                </a:lnTo>
                <a:lnTo>
                  <a:pt x="2760" y="2728"/>
                </a:lnTo>
                <a:lnTo>
                  <a:pt x="2684" y="2667"/>
                </a:lnTo>
                <a:lnTo>
                  <a:pt x="2614" y="2597"/>
                </a:lnTo>
                <a:lnTo>
                  <a:pt x="2551" y="2520"/>
                </a:lnTo>
                <a:lnTo>
                  <a:pt x="2497" y="2438"/>
                </a:lnTo>
                <a:lnTo>
                  <a:pt x="2451" y="2349"/>
                </a:lnTo>
                <a:lnTo>
                  <a:pt x="2415" y="2257"/>
                </a:lnTo>
                <a:lnTo>
                  <a:pt x="2388" y="2158"/>
                </a:lnTo>
                <a:lnTo>
                  <a:pt x="2372" y="2057"/>
                </a:lnTo>
                <a:lnTo>
                  <a:pt x="2366" y="1953"/>
                </a:lnTo>
                <a:lnTo>
                  <a:pt x="2372" y="1848"/>
                </a:lnTo>
                <a:lnTo>
                  <a:pt x="2388" y="1747"/>
                </a:lnTo>
                <a:lnTo>
                  <a:pt x="2415" y="1649"/>
                </a:lnTo>
                <a:lnTo>
                  <a:pt x="2451" y="1556"/>
                </a:lnTo>
                <a:lnTo>
                  <a:pt x="2497" y="1468"/>
                </a:lnTo>
                <a:lnTo>
                  <a:pt x="2551" y="1385"/>
                </a:lnTo>
                <a:lnTo>
                  <a:pt x="2614" y="1309"/>
                </a:lnTo>
                <a:lnTo>
                  <a:pt x="2684" y="1240"/>
                </a:lnTo>
                <a:lnTo>
                  <a:pt x="2760" y="1176"/>
                </a:lnTo>
                <a:lnTo>
                  <a:pt x="2843" y="1123"/>
                </a:lnTo>
                <a:lnTo>
                  <a:pt x="2931" y="1077"/>
                </a:lnTo>
                <a:lnTo>
                  <a:pt x="3024" y="1041"/>
                </a:lnTo>
                <a:lnTo>
                  <a:pt x="3122" y="1013"/>
                </a:lnTo>
                <a:lnTo>
                  <a:pt x="3223" y="997"/>
                </a:lnTo>
                <a:lnTo>
                  <a:pt x="3329" y="992"/>
                </a:lnTo>
                <a:close/>
                <a:moveTo>
                  <a:pt x="1640" y="0"/>
                </a:moveTo>
                <a:lnTo>
                  <a:pt x="1745" y="6"/>
                </a:lnTo>
                <a:lnTo>
                  <a:pt x="1846" y="22"/>
                </a:lnTo>
                <a:lnTo>
                  <a:pt x="1944" y="50"/>
                </a:lnTo>
                <a:lnTo>
                  <a:pt x="2037" y="85"/>
                </a:lnTo>
                <a:lnTo>
                  <a:pt x="2125" y="131"/>
                </a:lnTo>
                <a:lnTo>
                  <a:pt x="2209" y="185"/>
                </a:lnTo>
                <a:lnTo>
                  <a:pt x="2284" y="248"/>
                </a:lnTo>
                <a:lnTo>
                  <a:pt x="2354" y="318"/>
                </a:lnTo>
                <a:lnTo>
                  <a:pt x="2415" y="393"/>
                </a:lnTo>
                <a:lnTo>
                  <a:pt x="2471" y="477"/>
                </a:lnTo>
                <a:lnTo>
                  <a:pt x="2517" y="564"/>
                </a:lnTo>
                <a:lnTo>
                  <a:pt x="2553" y="658"/>
                </a:lnTo>
                <a:lnTo>
                  <a:pt x="2581" y="755"/>
                </a:lnTo>
                <a:lnTo>
                  <a:pt x="2597" y="856"/>
                </a:lnTo>
                <a:lnTo>
                  <a:pt x="2603" y="962"/>
                </a:lnTo>
                <a:lnTo>
                  <a:pt x="2599" y="1015"/>
                </a:lnTo>
                <a:lnTo>
                  <a:pt x="2515" y="1087"/>
                </a:lnTo>
                <a:lnTo>
                  <a:pt x="2437" y="1166"/>
                </a:lnTo>
                <a:lnTo>
                  <a:pt x="2366" y="1254"/>
                </a:lnTo>
                <a:lnTo>
                  <a:pt x="2304" y="1347"/>
                </a:lnTo>
                <a:lnTo>
                  <a:pt x="2252" y="1447"/>
                </a:lnTo>
                <a:lnTo>
                  <a:pt x="2209" y="1552"/>
                </a:lnTo>
                <a:lnTo>
                  <a:pt x="2175" y="1659"/>
                </a:lnTo>
                <a:lnTo>
                  <a:pt x="2151" y="1772"/>
                </a:lnTo>
                <a:lnTo>
                  <a:pt x="2075" y="1816"/>
                </a:lnTo>
                <a:lnTo>
                  <a:pt x="1996" y="1854"/>
                </a:lnTo>
                <a:lnTo>
                  <a:pt x="1910" y="1882"/>
                </a:lnTo>
                <a:lnTo>
                  <a:pt x="1823" y="1904"/>
                </a:lnTo>
                <a:lnTo>
                  <a:pt x="1733" y="1917"/>
                </a:lnTo>
                <a:lnTo>
                  <a:pt x="1640" y="1921"/>
                </a:lnTo>
                <a:lnTo>
                  <a:pt x="1536" y="1916"/>
                </a:lnTo>
                <a:lnTo>
                  <a:pt x="1435" y="1900"/>
                </a:lnTo>
                <a:lnTo>
                  <a:pt x="1335" y="1872"/>
                </a:lnTo>
                <a:lnTo>
                  <a:pt x="1244" y="1836"/>
                </a:lnTo>
                <a:lnTo>
                  <a:pt x="1154" y="1790"/>
                </a:lnTo>
                <a:lnTo>
                  <a:pt x="1072" y="1737"/>
                </a:lnTo>
                <a:lnTo>
                  <a:pt x="995" y="1673"/>
                </a:lnTo>
                <a:lnTo>
                  <a:pt x="925" y="1606"/>
                </a:lnTo>
                <a:lnTo>
                  <a:pt x="864" y="1528"/>
                </a:lnTo>
                <a:lnTo>
                  <a:pt x="810" y="1447"/>
                </a:lnTo>
                <a:lnTo>
                  <a:pt x="764" y="1357"/>
                </a:lnTo>
                <a:lnTo>
                  <a:pt x="726" y="1264"/>
                </a:lnTo>
                <a:lnTo>
                  <a:pt x="700" y="1166"/>
                </a:lnTo>
                <a:lnTo>
                  <a:pt x="684" y="1065"/>
                </a:lnTo>
                <a:lnTo>
                  <a:pt x="678" y="962"/>
                </a:lnTo>
                <a:lnTo>
                  <a:pt x="684" y="856"/>
                </a:lnTo>
                <a:lnTo>
                  <a:pt x="700" y="755"/>
                </a:lnTo>
                <a:lnTo>
                  <a:pt x="726" y="658"/>
                </a:lnTo>
                <a:lnTo>
                  <a:pt x="764" y="564"/>
                </a:lnTo>
                <a:lnTo>
                  <a:pt x="810" y="477"/>
                </a:lnTo>
                <a:lnTo>
                  <a:pt x="864" y="393"/>
                </a:lnTo>
                <a:lnTo>
                  <a:pt x="925" y="318"/>
                </a:lnTo>
                <a:lnTo>
                  <a:pt x="995" y="248"/>
                </a:lnTo>
                <a:lnTo>
                  <a:pt x="1072" y="185"/>
                </a:lnTo>
                <a:lnTo>
                  <a:pt x="1154" y="131"/>
                </a:lnTo>
                <a:lnTo>
                  <a:pt x="1244" y="85"/>
                </a:lnTo>
                <a:lnTo>
                  <a:pt x="1335" y="50"/>
                </a:lnTo>
                <a:lnTo>
                  <a:pt x="1435" y="22"/>
                </a:lnTo>
                <a:lnTo>
                  <a:pt x="1536" y="6"/>
                </a:lnTo>
                <a:lnTo>
                  <a:pt x="1640" y="0"/>
                </a:lnTo>
                <a:close/>
                <a:moveTo>
                  <a:pt x="4921" y="0"/>
                </a:moveTo>
                <a:lnTo>
                  <a:pt x="5024" y="6"/>
                </a:lnTo>
                <a:lnTo>
                  <a:pt x="5125" y="22"/>
                </a:lnTo>
                <a:lnTo>
                  <a:pt x="5223" y="50"/>
                </a:lnTo>
                <a:lnTo>
                  <a:pt x="5316" y="85"/>
                </a:lnTo>
                <a:lnTo>
                  <a:pt x="5406" y="131"/>
                </a:lnTo>
                <a:lnTo>
                  <a:pt x="5488" y="185"/>
                </a:lnTo>
                <a:lnTo>
                  <a:pt x="5565" y="248"/>
                </a:lnTo>
                <a:lnTo>
                  <a:pt x="5635" y="318"/>
                </a:lnTo>
                <a:lnTo>
                  <a:pt x="5696" y="393"/>
                </a:lnTo>
                <a:lnTo>
                  <a:pt x="5750" y="475"/>
                </a:lnTo>
                <a:lnTo>
                  <a:pt x="5796" y="564"/>
                </a:lnTo>
                <a:lnTo>
                  <a:pt x="5832" y="658"/>
                </a:lnTo>
                <a:lnTo>
                  <a:pt x="5860" y="755"/>
                </a:lnTo>
                <a:lnTo>
                  <a:pt x="5876" y="856"/>
                </a:lnTo>
                <a:lnTo>
                  <a:pt x="5882" y="962"/>
                </a:lnTo>
                <a:lnTo>
                  <a:pt x="5876" y="1065"/>
                </a:lnTo>
                <a:lnTo>
                  <a:pt x="5860" y="1166"/>
                </a:lnTo>
                <a:lnTo>
                  <a:pt x="5832" y="1264"/>
                </a:lnTo>
                <a:lnTo>
                  <a:pt x="5796" y="1357"/>
                </a:lnTo>
                <a:lnTo>
                  <a:pt x="5750" y="1447"/>
                </a:lnTo>
                <a:lnTo>
                  <a:pt x="5696" y="1528"/>
                </a:lnTo>
                <a:lnTo>
                  <a:pt x="5635" y="1604"/>
                </a:lnTo>
                <a:lnTo>
                  <a:pt x="5565" y="1673"/>
                </a:lnTo>
                <a:lnTo>
                  <a:pt x="5488" y="1737"/>
                </a:lnTo>
                <a:lnTo>
                  <a:pt x="5406" y="1790"/>
                </a:lnTo>
                <a:lnTo>
                  <a:pt x="5316" y="1836"/>
                </a:lnTo>
                <a:lnTo>
                  <a:pt x="5223" y="1872"/>
                </a:lnTo>
                <a:lnTo>
                  <a:pt x="5125" y="1900"/>
                </a:lnTo>
                <a:lnTo>
                  <a:pt x="5024" y="1916"/>
                </a:lnTo>
                <a:lnTo>
                  <a:pt x="4921" y="1921"/>
                </a:lnTo>
                <a:lnTo>
                  <a:pt x="4813" y="1916"/>
                </a:lnTo>
                <a:lnTo>
                  <a:pt x="4708" y="1898"/>
                </a:lnTo>
                <a:lnTo>
                  <a:pt x="4608" y="1870"/>
                </a:lnTo>
                <a:lnTo>
                  <a:pt x="4513" y="1830"/>
                </a:lnTo>
                <a:lnTo>
                  <a:pt x="4497" y="1721"/>
                </a:lnTo>
                <a:lnTo>
                  <a:pt x="4469" y="1613"/>
                </a:lnTo>
                <a:lnTo>
                  <a:pt x="4433" y="1510"/>
                </a:lnTo>
                <a:lnTo>
                  <a:pt x="4389" y="1413"/>
                </a:lnTo>
                <a:lnTo>
                  <a:pt x="4336" y="1319"/>
                </a:lnTo>
                <a:lnTo>
                  <a:pt x="4274" y="1232"/>
                </a:lnTo>
                <a:lnTo>
                  <a:pt x="4204" y="1150"/>
                </a:lnTo>
                <a:lnTo>
                  <a:pt x="4129" y="1075"/>
                </a:lnTo>
                <a:lnTo>
                  <a:pt x="4047" y="1007"/>
                </a:lnTo>
                <a:lnTo>
                  <a:pt x="3958" y="946"/>
                </a:lnTo>
                <a:lnTo>
                  <a:pt x="3965" y="842"/>
                </a:lnTo>
                <a:lnTo>
                  <a:pt x="3983" y="743"/>
                </a:lnTo>
                <a:lnTo>
                  <a:pt x="4011" y="646"/>
                </a:lnTo>
                <a:lnTo>
                  <a:pt x="4049" y="554"/>
                </a:lnTo>
                <a:lnTo>
                  <a:pt x="4095" y="469"/>
                </a:lnTo>
                <a:lnTo>
                  <a:pt x="4149" y="387"/>
                </a:lnTo>
                <a:lnTo>
                  <a:pt x="4210" y="312"/>
                </a:lnTo>
                <a:lnTo>
                  <a:pt x="4280" y="244"/>
                </a:lnTo>
                <a:lnTo>
                  <a:pt x="4355" y="183"/>
                </a:lnTo>
                <a:lnTo>
                  <a:pt x="4439" y="129"/>
                </a:lnTo>
                <a:lnTo>
                  <a:pt x="4527" y="83"/>
                </a:lnTo>
                <a:lnTo>
                  <a:pt x="4618" y="48"/>
                </a:lnTo>
                <a:lnTo>
                  <a:pt x="4716" y="22"/>
                </a:lnTo>
                <a:lnTo>
                  <a:pt x="4815" y="6"/>
                </a:lnTo>
                <a:lnTo>
                  <a:pt x="492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5" name="TextBox 84"/>
          <p:cNvSpPr txBox="1"/>
          <p:nvPr/>
        </p:nvSpPr>
        <p:spPr>
          <a:xfrm>
            <a:off x="3082787" y="3078031"/>
            <a:ext cx="742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Your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Priority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190188" y="2703982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#1</a:t>
            </a:r>
          </a:p>
        </p:txBody>
      </p:sp>
      <p:sp>
        <p:nvSpPr>
          <p:cNvPr id="90" name="Rectangle 89"/>
          <p:cNvSpPr/>
          <p:nvPr/>
        </p:nvSpPr>
        <p:spPr>
          <a:xfrm>
            <a:off x="1026040" y="4451548"/>
            <a:ext cx="2153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91" name="Rectangle 90"/>
          <p:cNvSpPr/>
          <p:nvPr/>
        </p:nvSpPr>
        <p:spPr>
          <a:xfrm>
            <a:off x="9008897" y="4451548"/>
            <a:ext cx="2153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3299596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>
          <a:xfrm>
            <a:off x="2422004" y="0"/>
            <a:ext cx="7416824" cy="6887029"/>
          </a:xfrm>
          <a:custGeom>
            <a:avLst/>
            <a:gdLst>
              <a:gd name="connsiteX0" fmla="*/ 0 w 7416824"/>
              <a:gd name="connsiteY0" fmla="*/ 0 h 6858000"/>
              <a:gd name="connsiteX1" fmla="*/ 7416824 w 7416824"/>
              <a:gd name="connsiteY1" fmla="*/ 0 h 6858000"/>
              <a:gd name="connsiteX2" fmla="*/ 7416824 w 7416824"/>
              <a:gd name="connsiteY2" fmla="*/ 6858000 h 6858000"/>
              <a:gd name="connsiteX3" fmla="*/ 0 w 7416824"/>
              <a:gd name="connsiteY3" fmla="*/ 6858000 h 6858000"/>
              <a:gd name="connsiteX4" fmla="*/ 0 w 7416824"/>
              <a:gd name="connsiteY4" fmla="*/ 0 h 6858000"/>
              <a:gd name="connsiteX0" fmla="*/ 0 w 7416824"/>
              <a:gd name="connsiteY0" fmla="*/ 0 h 6858000"/>
              <a:gd name="connsiteX1" fmla="*/ 7416824 w 7416824"/>
              <a:gd name="connsiteY1" fmla="*/ 0 h 6858000"/>
              <a:gd name="connsiteX2" fmla="*/ 5021967 w 7416824"/>
              <a:gd name="connsiteY2" fmla="*/ 6843486 h 6858000"/>
              <a:gd name="connsiteX3" fmla="*/ 0 w 7416824"/>
              <a:gd name="connsiteY3" fmla="*/ 6858000 h 6858000"/>
              <a:gd name="connsiteX4" fmla="*/ 0 w 7416824"/>
              <a:gd name="connsiteY4" fmla="*/ 0 h 6858000"/>
              <a:gd name="connsiteX0" fmla="*/ 0 w 7416824"/>
              <a:gd name="connsiteY0" fmla="*/ 0 h 6887029"/>
              <a:gd name="connsiteX1" fmla="*/ 7416824 w 7416824"/>
              <a:gd name="connsiteY1" fmla="*/ 0 h 6887029"/>
              <a:gd name="connsiteX2" fmla="*/ 5021967 w 7416824"/>
              <a:gd name="connsiteY2" fmla="*/ 6843486 h 6887029"/>
              <a:gd name="connsiteX3" fmla="*/ 2380343 w 7416824"/>
              <a:gd name="connsiteY3" fmla="*/ 6887029 h 6887029"/>
              <a:gd name="connsiteX4" fmla="*/ 0 w 7416824"/>
              <a:gd name="connsiteY4" fmla="*/ 0 h 6887029"/>
              <a:gd name="connsiteX0" fmla="*/ 0 w 7416824"/>
              <a:gd name="connsiteY0" fmla="*/ 0 h 6887029"/>
              <a:gd name="connsiteX1" fmla="*/ 7416824 w 7416824"/>
              <a:gd name="connsiteY1" fmla="*/ 0 h 6887029"/>
              <a:gd name="connsiteX2" fmla="*/ 5007453 w 7416824"/>
              <a:gd name="connsiteY2" fmla="*/ 6887029 h 6887029"/>
              <a:gd name="connsiteX3" fmla="*/ 2380343 w 7416824"/>
              <a:gd name="connsiteY3" fmla="*/ 6887029 h 6887029"/>
              <a:gd name="connsiteX4" fmla="*/ 0 w 7416824"/>
              <a:gd name="connsiteY4" fmla="*/ 0 h 688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6824" h="6887029">
                <a:moveTo>
                  <a:pt x="0" y="0"/>
                </a:moveTo>
                <a:lnTo>
                  <a:pt x="7416824" y="0"/>
                </a:lnTo>
                <a:lnTo>
                  <a:pt x="5007453" y="6887029"/>
                </a:lnTo>
                <a:lnTo>
                  <a:pt x="2380343" y="688702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Rectangular Funnel PowerPoint Diagram</a:t>
            </a: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490281" y="996245"/>
            <a:ext cx="2966091" cy="1772379"/>
          </a:xfrm>
          <a:custGeom>
            <a:avLst/>
            <a:gdLst>
              <a:gd name="T0" fmla="*/ 0 w 2609"/>
              <a:gd name="T1" fmla="*/ 0 h 1559"/>
              <a:gd name="T2" fmla="*/ 2609 w 2609"/>
              <a:gd name="T3" fmla="*/ 726 h 1559"/>
              <a:gd name="T4" fmla="*/ 2295 w 2609"/>
              <a:gd name="T5" fmla="*/ 1559 h 1559"/>
              <a:gd name="T6" fmla="*/ 13 w 2609"/>
              <a:gd name="T7" fmla="*/ 931 h 1559"/>
              <a:gd name="T8" fmla="*/ 0 w 2609"/>
              <a:gd name="T9" fmla="*/ 0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9" h="1559">
                <a:moveTo>
                  <a:pt x="0" y="0"/>
                </a:moveTo>
                <a:lnTo>
                  <a:pt x="2609" y="726"/>
                </a:lnTo>
                <a:lnTo>
                  <a:pt x="2295" y="1559"/>
                </a:lnTo>
                <a:lnTo>
                  <a:pt x="13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839547" y="996245"/>
            <a:ext cx="1665514" cy="1422223"/>
          </a:xfrm>
          <a:custGeom>
            <a:avLst/>
            <a:gdLst>
              <a:gd name="T0" fmla="*/ 1452 w 1465"/>
              <a:gd name="T1" fmla="*/ 0 h 1251"/>
              <a:gd name="T2" fmla="*/ 1465 w 1465"/>
              <a:gd name="T3" fmla="*/ 931 h 1251"/>
              <a:gd name="T4" fmla="*/ 288 w 1465"/>
              <a:gd name="T5" fmla="*/ 1251 h 1251"/>
              <a:gd name="T6" fmla="*/ 0 w 1465"/>
              <a:gd name="T7" fmla="*/ 386 h 1251"/>
              <a:gd name="T8" fmla="*/ 1452 w 1465"/>
              <a:gd name="T9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5" h="1251">
                <a:moveTo>
                  <a:pt x="1452" y="0"/>
                </a:moveTo>
                <a:lnTo>
                  <a:pt x="1465" y="931"/>
                </a:lnTo>
                <a:lnTo>
                  <a:pt x="288" y="1251"/>
                </a:lnTo>
                <a:lnTo>
                  <a:pt x="0" y="386"/>
                </a:lnTo>
                <a:lnTo>
                  <a:pt x="1452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166966" y="2040815"/>
            <a:ext cx="3932430" cy="713953"/>
          </a:xfrm>
          <a:custGeom>
            <a:avLst/>
            <a:gdLst>
              <a:gd name="T0" fmla="*/ 1177 w 3459"/>
              <a:gd name="T1" fmla="*/ 0 h 628"/>
              <a:gd name="T2" fmla="*/ 3459 w 3459"/>
              <a:gd name="T3" fmla="*/ 628 h 628"/>
              <a:gd name="T4" fmla="*/ 0 w 3459"/>
              <a:gd name="T5" fmla="*/ 320 h 628"/>
              <a:gd name="T6" fmla="*/ 1177 w 3459"/>
              <a:gd name="T7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9" h="628">
                <a:moveTo>
                  <a:pt x="1177" y="0"/>
                </a:moveTo>
                <a:lnTo>
                  <a:pt x="3459" y="628"/>
                </a:lnTo>
                <a:lnTo>
                  <a:pt x="0" y="320"/>
                </a:lnTo>
                <a:lnTo>
                  <a:pt x="117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704904" y="4342934"/>
            <a:ext cx="1652453" cy="987418"/>
          </a:xfrm>
          <a:custGeom>
            <a:avLst/>
            <a:gdLst>
              <a:gd name="T0" fmla="*/ 0 w 2609"/>
              <a:gd name="T1" fmla="*/ 0 h 1559"/>
              <a:gd name="T2" fmla="*/ 2609 w 2609"/>
              <a:gd name="T3" fmla="*/ 726 h 1559"/>
              <a:gd name="T4" fmla="*/ 2295 w 2609"/>
              <a:gd name="T5" fmla="*/ 1559 h 1559"/>
              <a:gd name="T6" fmla="*/ 13 w 2609"/>
              <a:gd name="T7" fmla="*/ 931 h 1559"/>
              <a:gd name="T8" fmla="*/ 0 w 2609"/>
              <a:gd name="T9" fmla="*/ 0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9" h="1559">
                <a:moveTo>
                  <a:pt x="0" y="0"/>
                </a:moveTo>
                <a:lnTo>
                  <a:pt x="2609" y="726"/>
                </a:lnTo>
                <a:lnTo>
                  <a:pt x="2295" y="1559"/>
                </a:lnTo>
                <a:lnTo>
                  <a:pt x="13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4799111" y="4342934"/>
            <a:ext cx="927882" cy="792342"/>
          </a:xfrm>
          <a:custGeom>
            <a:avLst/>
            <a:gdLst>
              <a:gd name="T0" fmla="*/ 1452 w 1465"/>
              <a:gd name="T1" fmla="*/ 0 h 1251"/>
              <a:gd name="T2" fmla="*/ 1465 w 1465"/>
              <a:gd name="T3" fmla="*/ 931 h 1251"/>
              <a:gd name="T4" fmla="*/ 288 w 1465"/>
              <a:gd name="T5" fmla="*/ 1251 h 1251"/>
              <a:gd name="T6" fmla="*/ 0 w 1465"/>
              <a:gd name="T7" fmla="*/ 386 h 1251"/>
              <a:gd name="T8" fmla="*/ 1452 w 1465"/>
              <a:gd name="T9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5" h="1251">
                <a:moveTo>
                  <a:pt x="1452" y="0"/>
                </a:moveTo>
                <a:lnTo>
                  <a:pt x="1465" y="931"/>
                </a:lnTo>
                <a:lnTo>
                  <a:pt x="288" y="1251"/>
                </a:lnTo>
                <a:lnTo>
                  <a:pt x="0" y="386"/>
                </a:lnTo>
                <a:lnTo>
                  <a:pt x="1452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977092" y="4932597"/>
            <a:ext cx="2190814" cy="397755"/>
          </a:xfrm>
          <a:custGeom>
            <a:avLst/>
            <a:gdLst>
              <a:gd name="T0" fmla="*/ 1177 w 3459"/>
              <a:gd name="T1" fmla="*/ 0 h 628"/>
              <a:gd name="T2" fmla="*/ 3459 w 3459"/>
              <a:gd name="T3" fmla="*/ 628 h 628"/>
              <a:gd name="T4" fmla="*/ 0 w 3459"/>
              <a:gd name="T5" fmla="*/ 320 h 628"/>
              <a:gd name="T6" fmla="*/ 1177 w 3459"/>
              <a:gd name="T7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9" h="628">
                <a:moveTo>
                  <a:pt x="1177" y="0"/>
                </a:moveTo>
                <a:lnTo>
                  <a:pt x="3459" y="628"/>
                </a:lnTo>
                <a:lnTo>
                  <a:pt x="0" y="320"/>
                </a:lnTo>
                <a:lnTo>
                  <a:pt x="117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788616" y="5511397"/>
            <a:ext cx="1274915" cy="761822"/>
          </a:xfrm>
          <a:custGeom>
            <a:avLst/>
            <a:gdLst>
              <a:gd name="T0" fmla="*/ 0 w 2609"/>
              <a:gd name="T1" fmla="*/ 0 h 1559"/>
              <a:gd name="T2" fmla="*/ 2609 w 2609"/>
              <a:gd name="T3" fmla="*/ 726 h 1559"/>
              <a:gd name="T4" fmla="*/ 2295 w 2609"/>
              <a:gd name="T5" fmla="*/ 1559 h 1559"/>
              <a:gd name="T6" fmla="*/ 13 w 2609"/>
              <a:gd name="T7" fmla="*/ 931 h 1559"/>
              <a:gd name="T8" fmla="*/ 0 w 2609"/>
              <a:gd name="T9" fmla="*/ 0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9" h="1559">
                <a:moveTo>
                  <a:pt x="0" y="0"/>
                </a:moveTo>
                <a:lnTo>
                  <a:pt x="2609" y="726"/>
                </a:lnTo>
                <a:lnTo>
                  <a:pt x="2295" y="1559"/>
                </a:lnTo>
                <a:lnTo>
                  <a:pt x="13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092937" y="5511397"/>
            <a:ext cx="715888" cy="611314"/>
          </a:xfrm>
          <a:custGeom>
            <a:avLst/>
            <a:gdLst>
              <a:gd name="T0" fmla="*/ 1452 w 1465"/>
              <a:gd name="T1" fmla="*/ 0 h 1251"/>
              <a:gd name="T2" fmla="*/ 1465 w 1465"/>
              <a:gd name="T3" fmla="*/ 931 h 1251"/>
              <a:gd name="T4" fmla="*/ 288 w 1465"/>
              <a:gd name="T5" fmla="*/ 1251 h 1251"/>
              <a:gd name="T6" fmla="*/ 0 w 1465"/>
              <a:gd name="T7" fmla="*/ 386 h 1251"/>
              <a:gd name="T8" fmla="*/ 1452 w 1465"/>
              <a:gd name="T9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5" h="1251">
                <a:moveTo>
                  <a:pt x="1452" y="0"/>
                </a:moveTo>
                <a:lnTo>
                  <a:pt x="1465" y="931"/>
                </a:lnTo>
                <a:lnTo>
                  <a:pt x="288" y="1251"/>
                </a:lnTo>
                <a:lnTo>
                  <a:pt x="0" y="386"/>
                </a:lnTo>
                <a:lnTo>
                  <a:pt x="1452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219816" y="5952485"/>
            <a:ext cx="1690275" cy="306879"/>
          </a:xfrm>
          <a:custGeom>
            <a:avLst/>
            <a:gdLst>
              <a:gd name="T0" fmla="*/ 1177 w 3459"/>
              <a:gd name="T1" fmla="*/ 0 h 628"/>
              <a:gd name="T2" fmla="*/ 3459 w 3459"/>
              <a:gd name="T3" fmla="*/ 628 h 628"/>
              <a:gd name="T4" fmla="*/ 0 w 3459"/>
              <a:gd name="T5" fmla="*/ 320 h 628"/>
              <a:gd name="T6" fmla="*/ 1177 w 3459"/>
              <a:gd name="T7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9" h="628">
                <a:moveTo>
                  <a:pt x="1177" y="0"/>
                </a:moveTo>
                <a:lnTo>
                  <a:pt x="3459" y="628"/>
                </a:lnTo>
                <a:lnTo>
                  <a:pt x="0" y="320"/>
                </a:lnTo>
                <a:lnTo>
                  <a:pt x="117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" name="TextBox 23"/>
          <p:cNvSpPr txBox="1"/>
          <p:nvPr/>
        </p:nvSpPr>
        <p:spPr>
          <a:xfrm rot="20684277">
            <a:off x="3756738" y="1021898"/>
            <a:ext cx="13351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>
                <a:latin typeface="Arial" pitchFamily="34" charset="0"/>
                <a:cs typeface="Arial" pitchFamily="34" charset="0"/>
              </a:rPr>
              <a:t>AWARENESS</a:t>
            </a:r>
            <a:endParaRPr lang="en-IN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20694588">
            <a:off x="4691175" y="4199381"/>
            <a:ext cx="1063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>
                <a:latin typeface="Arial" pitchFamily="34" charset="0"/>
                <a:cs typeface="Arial" pitchFamily="34" charset="0"/>
              </a:rPr>
              <a:t>NURTURE</a:t>
            </a:r>
          </a:p>
        </p:txBody>
      </p:sp>
      <p:sp>
        <p:nvSpPr>
          <p:cNvPr id="75" name="Down Arrow 74"/>
          <p:cNvSpPr/>
          <p:nvPr/>
        </p:nvSpPr>
        <p:spPr>
          <a:xfrm>
            <a:off x="6012244" y="2451855"/>
            <a:ext cx="360040" cy="441935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6" name="Down Arrow 75"/>
          <p:cNvSpPr/>
          <p:nvPr/>
        </p:nvSpPr>
        <p:spPr>
          <a:xfrm>
            <a:off x="6047634" y="3978791"/>
            <a:ext cx="289260" cy="355054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7" name="Down Arrow 76"/>
          <p:cNvSpPr/>
          <p:nvPr/>
        </p:nvSpPr>
        <p:spPr>
          <a:xfrm>
            <a:off x="6079438" y="5161437"/>
            <a:ext cx="225652" cy="276978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TextBox 26"/>
          <p:cNvSpPr txBox="1"/>
          <p:nvPr/>
        </p:nvSpPr>
        <p:spPr>
          <a:xfrm rot="20694588">
            <a:off x="4999092" y="5352455"/>
            <a:ext cx="1063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>
                <a:latin typeface="Arial" pitchFamily="34" charset="0"/>
                <a:cs typeface="Arial" pitchFamily="34" charset="0"/>
              </a:rPr>
              <a:t>CONVERT</a:t>
            </a:r>
          </a:p>
        </p:txBody>
      </p:sp>
      <p:sp>
        <p:nvSpPr>
          <p:cNvPr id="79" name="Freeform 36"/>
          <p:cNvSpPr>
            <a:spLocks noEditPoints="1"/>
          </p:cNvSpPr>
          <p:nvPr/>
        </p:nvSpPr>
        <p:spPr bwMode="auto">
          <a:xfrm>
            <a:off x="5536960" y="6356678"/>
            <a:ext cx="317147" cy="266481"/>
          </a:xfrm>
          <a:custGeom>
            <a:avLst/>
            <a:gdLst>
              <a:gd name="T0" fmla="*/ 4188 w 6560"/>
              <a:gd name="T1" fmla="*/ 3064 h 5512"/>
              <a:gd name="T2" fmla="*/ 4718 w 6560"/>
              <a:gd name="T3" fmla="*/ 3465 h 5512"/>
              <a:gd name="T4" fmla="*/ 4962 w 6560"/>
              <a:gd name="T5" fmla="*/ 4091 h 5512"/>
              <a:gd name="T6" fmla="*/ 4865 w 6560"/>
              <a:gd name="T7" fmla="*/ 5254 h 5512"/>
              <a:gd name="T8" fmla="*/ 4537 w 6560"/>
              <a:gd name="T9" fmla="*/ 5371 h 5512"/>
              <a:gd name="T10" fmla="*/ 3878 w 6560"/>
              <a:gd name="T11" fmla="*/ 5492 h 5512"/>
              <a:gd name="T12" fmla="*/ 2991 w 6560"/>
              <a:gd name="T13" fmla="*/ 5492 h 5512"/>
              <a:gd name="T14" fmla="*/ 1952 w 6560"/>
              <a:gd name="T15" fmla="*/ 5299 h 5512"/>
              <a:gd name="T16" fmla="*/ 1711 w 6560"/>
              <a:gd name="T17" fmla="*/ 3976 h 5512"/>
              <a:gd name="T18" fmla="*/ 2012 w 6560"/>
              <a:gd name="T19" fmla="*/ 3380 h 5512"/>
              <a:gd name="T20" fmla="*/ 2575 w 6560"/>
              <a:gd name="T21" fmla="*/ 3028 h 5512"/>
              <a:gd name="T22" fmla="*/ 5454 w 6560"/>
              <a:gd name="T23" fmla="*/ 1993 h 5512"/>
              <a:gd name="T24" fmla="*/ 6110 w 6560"/>
              <a:gd name="T25" fmla="*/ 2269 h 5512"/>
              <a:gd name="T26" fmla="*/ 6504 w 6560"/>
              <a:gd name="T27" fmla="*/ 2851 h 5512"/>
              <a:gd name="T28" fmla="*/ 6488 w 6560"/>
              <a:gd name="T29" fmla="*/ 4246 h 5512"/>
              <a:gd name="T30" fmla="*/ 6277 w 6560"/>
              <a:gd name="T31" fmla="*/ 4332 h 5512"/>
              <a:gd name="T32" fmla="*/ 5732 w 6560"/>
              <a:gd name="T33" fmla="*/ 4465 h 5512"/>
              <a:gd name="T34" fmla="*/ 5191 w 6560"/>
              <a:gd name="T35" fmla="*/ 4079 h 5512"/>
              <a:gd name="T36" fmla="*/ 4936 w 6560"/>
              <a:gd name="T37" fmla="*/ 3380 h 5512"/>
              <a:gd name="T38" fmla="*/ 4383 w 6560"/>
              <a:gd name="T39" fmla="*/ 2903 h 5512"/>
              <a:gd name="T40" fmla="*/ 4413 w 6560"/>
              <a:gd name="T41" fmla="*/ 2442 h 5512"/>
              <a:gd name="T42" fmla="*/ 2047 w 6560"/>
              <a:gd name="T43" fmla="*/ 1987 h 5512"/>
              <a:gd name="T44" fmla="*/ 2242 w 6560"/>
              <a:gd name="T45" fmla="*/ 2444 h 5512"/>
              <a:gd name="T46" fmla="*/ 2272 w 6560"/>
              <a:gd name="T47" fmla="*/ 2903 h 5512"/>
              <a:gd name="T48" fmla="*/ 1719 w 6560"/>
              <a:gd name="T49" fmla="*/ 3380 h 5512"/>
              <a:gd name="T50" fmla="*/ 1464 w 6560"/>
              <a:gd name="T51" fmla="*/ 4079 h 5512"/>
              <a:gd name="T52" fmla="*/ 808 w 6560"/>
              <a:gd name="T53" fmla="*/ 4433 h 5512"/>
              <a:gd name="T54" fmla="*/ 0 w 6560"/>
              <a:gd name="T55" fmla="*/ 4215 h 5512"/>
              <a:gd name="T56" fmla="*/ 133 w 6560"/>
              <a:gd name="T57" fmla="*/ 2663 h 5512"/>
              <a:gd name="T58" fmla="*/ 579 w 6560"/>
              <a:gd name="T59" fmla="*/ 2174 h 5512"/>
              <a:gd name="T60" fmla="*/ 1232 w 6560"/>
              <a:gd name="T61" fmla="*/ 1987 h 5512"/>
              <a:gd name="T62" fmla="*/ 3814 w 6560"/>
              <a:gd name="T63" fmla="*/ 1123 h 5512"/>
              <a:gd name="T64" fmla="*/ 4204 w 6560"/>
              <a:gd name="T65" fmla="*/ 1556 h 5512"/>
              <a:gd name="T66" fmla="*/ 4268 w 6560"/>
              <a:gd name="T67" fmla="*/ 2158 h 5512"/>
              <a:gd name="T68" fmla="*/ 3973 w 6560"/>
              <a:gd name="T69" fmla="*/ 2667 h 5512"/>
              <a:gd name="T70" fmla="*/ 3432 w 6560"/>
              <a:gd name="T71" fmla="*/ 2907 h 5512"/>
              <a:gd name="T72" fmla="*/ 2843 w 6560"/>
              <a:gd name="T73" fmla="*/ 2782 h 5512"/>
              <a:gd name="T74" fmla="*/ 2451 w 6560"/>
              <a:gd name="T75" fmla="*/ 2349 h 5512"/>
              <a:gd name="T76" fmla="*/ 2388 w 6560"/>
              <a:gd name="T77" fmla="*/ 1747 h 5512"/>
              <a:gd name="T78" fmla="*/ 2684 w 6560"/>
              <a:gd name="T79" fmla="*/ 1240 h 5512"/>
              <a:gd name="T80" fmla="*/ 3223 w 6560"/>
              <a:gd name="T81" fmla="*/ 997 h 5512"/>
              <a:gd name="T82" fmla="*/ 2037 w 6560"/>
              <a:gd name="T83" fmla="*/ 85 h 5512"/>
              <a:gd name="T84" fmla="*/ 2471 w 6560"/>
              <a:gd name="T85" fmla="*/ 477 h 5512"/>
              <a:gd name="T86" fmla="*/ 2599 w 6560"/>
              <a:gd name="T87" fmla="*/ 1015 h 5512"/>
              <a:gd name="T88" fmla="*/ 2209 w 6560"/>
              <a:gd name="T89" fmla="*/ 1552 h 5512"/>
              <a:gd name="T90" fmla="*/ 1823 w 6560"/>
              <a:gd name="T91" fmla="*/ 1904 h 5512"/>
              <a:gd name="T92" fmla="*/ 1244 w 6560"/>
              <a:gd name="T93" fmla="*/ 1836 h 5512"/>
              <a:gd name="T94" fmla="*/ 810 w 6560"/>
              <a:gd name="T95" fmla="*/ 1447 h 5512"/>
              <a:gd name="T96" fmla="*/ 684 w 6560"/>
              <a:gd name="T97" fmla="*/ 856 h 5512"/>
              <a:gd name="T98" fmla="*/ 925 w 6560"/>
              <a:gd name="T99" fmla="*/ 318 h 5512"/>
              <a:gd name="T100" fmla="*/ 1435 w 6560"/>
              <a:gd name="T101" fmla="*/ 22 h 5512"/>
              <a:gd name="T102" fmla="*/ 5223 w 6560"/>
              <a:gd name="T103" fmla="*/ 50 h 5512"/>
              <a:gd name="T104" fmla="*/ 5696 w 6560"/>
              <a:gd name="T105" fmla="*/ 393 h 5512"/>
              <a:gd name="T106" fmla="*/ 5882 w 6560"/>
              <a:gd name="T107" fmla="*/ 962 h 5512"/>
              <a:gd name="T108" fmla="*/ 5696 w 6560"/>
              <a:gd name="T109" fmla="*/ 1528 h 5512"/>
              <a:gd name="T110" fmla="*/ 5223 w 6560"/>
              <a:gd name="T111" fmla="*/ 1872 h 5512"/>
              <a:gd name="T112" fmla="*/ 4608 w 6560"/>
              <a:gd name="T113" fmla="*/ 1870 h 5512"/>
              <a:gd name="T114" fmla="*/ 4336 w 6560"/>
              <a:gd name="T115" fmla="*/ 1319 h 5512"/>
              <a:gd name="T116" fmla="*/ 3965 w 6560"/>
              <a:gd name="T117" fmla="*/ 842 h 5512"/>
              <a:gd name="T118" fmla="*/ 4210 w 6560"/>
              <a:gd name="T119" fmla="*/ 312 h 5512"/>
              <a:gd name="T120" fmla="*/ 4716 w 6560"/>
              <a:gd name="T121" fmla="*/ 22 h 5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60" h="5512">
                <a:moveTo>
                  <a:pt x="2921" y="2979"/>
                </a:moveTo>
                <a:lnTo>
                  <a:pt x="3737" y="2979"/>
                </a:lnTo>
                <a:lnTo>
                  <a:pt x="3854" y="2985"/>
                </a:lnTo>
                <a:lnTo>
                  <a:pt x="3969" y="3000"/>
                </a:lnTo>
                <a:lnTo>
                  <a:pt x="4081" y="3028"/>
                </a:lnTo>
                <a:lnTo>
                  <a:pt x="4188" y="3064"/>
                </a:lnTo>
                <a:lnTo>
                  <a:pt x="4292" y="3112"/>
                </a:lnTo>
                <a:lnTo>
                  <a:pt x="4389" y="3167"/>
                </a:lnTo>
                <a:lnTo>
                  <a:pt x="4481" y="3229"/>
                </a:lnTo>
                <a:lnTo>
                  <a:pt x="4566" y="3300"/>
                </a:lnTo>
                <a:lnTo>
                  <a:pt x="4646" y="3380"/>
                </a:lnTo>
                <a:lnTo>
                  <a:pt x="4718" y="3465"/>
                </a:lnTo>
                <a:lnTo>
                  <a:pt x="4779" y="3557"/>
                </a:lnTo>
                <a:lnTo>
                  <a:pt x="4835" y="3654"/>
                </a:lnTo>
                <a:lnTo>
                  <a:pt x="4881" y="3758"/>
                </a:lnTo>
                <a:lnTo>
                  <a:pt x="4919" y="3865"/>
                </a:lnTo>
                <a:lnTo>
                  <a:pt x="4946" y="3976"/>
                </a:lnTo>
                <a:lnTo>
                  <a:pt x="4962" y="4091"/>
                </a:lnTo>
                <a:lnTo>
                  <a:pt x="4968" y="4209"/>
                </a:lnTo>
                <a:lnTo>
                  <a:pt x="4968" y="5206"/>
                </a:lnTo>
                <a:lnTo>
                  <a:pt x="4960" y="5206"/>
                </a:lnTo>
                <a:lnTo>
                  <a:pt x="4897" y="5238"/>
                </a:lnTo>
                <a:lnTo>
                  <a:pt x="4887" y="5244"/>
                </a:lnTo>
                <a:lnTo>
                  <a:pt x="4865" y="5254"/>
                </a:lnTo>
                <a:lnTo>
                  <a:pt x="4835" y="5268"/>
                </a:lnTo>
                <a:lnTo>
                  <a:pt x="4793" y="5284"/>
                </a:lnTo>
                <a:lnTo>
                  <a:pt x="4743" y="5303"/>
                </a:lnTo>
                <a:lnTo>
                  <a:pt x="4684" y="5323"/>
                </a:lnTo>
                <a:lnTo>
                  <a:pt x="4614" y="5347"/>
                </a:lnTo>
                <a:lnTo>
                  <a:pt x="4537" y="5371"/>
                </a:lnTo>
                <a:lnTo>
                  <a:pt x="4447" y="5393"/>
                </a:lnTo>
                <a:lnTo>
                  <a:pt x="4351" y="5417"/>
                </a:lnTo>
                <a:lnTo>
                  <a:pt x="4246" y="5439"/>
                </a:lnTo>
                <a:lnTo>
                  <a:pt x="4131" y="5458"/>
                </a:lnTo>
                <a:lnTo>
                  <a:pt x="4009" y="5476"/>
                </a:lnTo>
                <a:lnTo>
                  <a:pt x="3878" y="5492"/>
                </a:lnTo>
                <a:lnTo>
                  <a:pt x="3739" y="5502"/>
                </a:lnTo>
                <a:lnTo>
                  <a:pt x="3589" y="5510"/>
                </a:lnTo>
                <a:lnTo>
                  <a:pt x="3434" y="5512"/>
                </a:lnTo>
                <a:lnTo>
                  <a:pt x="3293" y="5510"/>
                </a:lnTo>
                <a:lnTo>
                  <a:pt x="3144" y="5504"/>
                </a:lnTo>
                <a:lnTo>
                  <a:pt x="2991" y="5492"/>
                </a:lnTo>
                <a:lnTo>
                  <a:pt x="2831" y="5476"/>
                </a:lnTo>
                <a:lnTo>
                  <a:pt x="2666" y="5454"/>
                </a:lnTo>
                <a:lnTo>
                  <a:pt x="2495" y="5425"/>
                </a:lnTo>
                <a:lnTo>
                  <a:pt x="2320" y="5391"/>
                </a:lnTo>
                <a:lnTo>
                  <a:pt x="2139" y="5349"/>
                </a:lnTo>
                <a:lnTo>
                  <a:pt x="1952" y="5299"/>
                </a:lnTo>
                <a:lnTo>
                  <a:pt x="1759" y="5244"/>
                </a:lnTo>
                <a:lnTo>
                  <a:pt x="1691" y="5222"/>
                </a:lnTo>
                <a:lnTo>
                  <a:pt x="1687" y="5206"/>
                </a:lnTo>
                <a:lnTo>
                  <a:pt x="1687" y="4209"/>
                </a:lnTo>
                <a:lnTo>
                  <a:pt x="1693" y="4091"/>
                </a:lnTo>
                <a:lnTo>
                  <a:pt x="1711" y="3976"/>
                </a:lnTo>
                <a:lnTo>
                  <a:pt x="1737" y="3865"/>
                </a:lnTo>
                <a:lnTo>
                  <a:pt x="1775" y="3758"/>
                </a:lnTo>
                <a:lnTo>
                  <a:pt x="1821" y="3654"/>
                </a:lnTo>
                <a:lnTo>
                  <a:pt x="1876" y="3557"/>
                </a:lnTo>
                <a:lnTo>
                  <a:pt x="1940" y="3465"/>
                </a:lnTo>
                <a:lnTo>
                  <a:pt x="2012" y="3380"/>
                </a:lnTo>
                <a:lnTo>
                  <a:pt x="2089" y="3300"/>
                </a:lnTo>
                <a:lnTo>
                  <a:pt x="2175" y="3229"/>
                </a:lnTo>
                <a:lnTo>
                  <a:pt x="2266" y="3167"/>
                </a:lnTo>
                <a:lnTo>
                  <a:pt x="2364" y="3112"/>
                </a:lnTo>
                <a:lnTo>
                  <a:pt x="2467" y="3064"/>
                </a:lnTo>
                <a:lnTo>
                  <a:pt x="2575" y="3028"/>
                </a:lnTo>
                <a:lnTo>
                  <a:pt x="2686" y="3000"/>
                </a:lnTo>
                <a:lnTo>
                  <a:pt x="2801" y="2985"/>
                </a:lnTo>
                <a:lnTo>
                  <a:pt x="2921" y="2979"/>
                </a:lnTo>
                <a:close/>
                <a:moveTo>
                  <a:pt x="4519" y="1987"/>
                </a:moveTo>
                <a:lnTo>
                  <a:pt x="5328" y="1987"/>
                </a:lnTo>
                <a:lnTo>
                  <a:pt x="5454" y="1993"/>
                </a:lnTo>
                <a:lnTo>
                  <a:pt x="5575" y="2013"/>
                </a:lnTo>
                <a:lnTo>
                  <a:pt x="5695" y="2043"/>
                </a:lnTo>
                <a:lnTo>
                  <a:pt x="5806" y="2084"/>
                </a:lnTo>
                <a:lnTo>
                  <a:pt x="5915" y="2136"/>
                </a:lnTo>
                <a:lnTo>
                  <a:pt x="6017" y="2198"/>
                </a:lnTo>
                <a:lnTo>
                  <a:pt x="6110" y="2269"/>
                </a:lnTo>
                <a:lnTo>
                  <a:pt x="6198" y="2347"/>
                </a:lnTo>
                <a:lnTo>
                  <a:pt x="6277" y="2434"/>
                </a:lnTo>
                <a:lnTo>
                  <a:pt x="6349" y="2530"/>
                </a:lnTo>
                <a:lnTo>
                  <a:pt x="6411" y="2631"/>
                </a:lnTo>
                <a:lnTo>
                  <a:pt x="6463" y="2738"/>
                </a:lnTo>
                <a:lnTo>
                  <a:pt x="6504" y="2851"/>
                </a:lnTo>
                <a:lnTo>
                  <a:pt x="6534" y="2969"/>
                </a:lnTo>
                <a:lnTo>
                  <a:pt x="6554" y="3092"/>
                </a:lnTo>
                <a:lnTo>
                  <a:pt x="6560" y="3217"/>
                </a:lnTo>
                <a:lnTo>
                  <a:pt x="6560" y="4215"/>
                </a:lnTo>
                <a:lnTo>
                  <a:pt x="6552" y="4215"/>
                </a:lnTo>
                <a:lnTo>
                  <a:pt x="6488" y="4246"/>
                </a:lnTo>
                <a:lnTo>
                  <a:pt x="6478" y="4252"/>
                </a:lnTo>
                <a:lnTo>
                  <a:pt x="6457" y="4262"/>
                </a:lnTo>
                <a:lnTo>
                  <a:pt x="6427" y="4274"/>
                </a:lnTo>
                <a:lnTo>
                  <a:pt x="6387" y="4292"/>
                </a:lnTo>
                <a:lnTo>
                  <a:pt x="6337" y="4310"/>
                </a:lnTo>
                <a:lnTo>
                  <a:pt x="6277" y="4332"/>
                </a:lnTo>
                <a:lnTo>
                  <a:pt x="6210" y="4354"/>
                </a:lnTo>
                <a:lnTo>
                  <a:pt x="6132" y="4377"/>
                </a:lnTo>
                <a:lnTo>
                  <a:pt x="6045" y="4401"/>
                </a:lnTo>
                <a:lnTo>
                  <a:pt x="5949" y="4423"/>
                </a:lnTo>
                <a:lnTo>
                  <a:pt x="5846" y="4445"/>
                </a:lnTo>
                <a:lnTo>
                  <a:pt x="5732" y="4465"/>
                </a:lnTo>
                <a:lnTo>
                  <a:pt x="5611" y="4483"/>
                </a:lnTo>
                <a:lnTo>
                  <a:pt x="5482" y="4499"/>
                </a:lnTo>
                <a:lnTo>
                  <a:pt x="5344" y="4511"/>
                </a:lnTo>
                <a:lnTo>
                  <a:pt x="5197" y="4519"/>
                </a:lnTo>
                <a:lnTo>
                  <a:pt x="5197" y="4211"/>
                </a:lnTo>
                <a:lnTo>
                  <a:pt x="5191" y="4079"/>
                </a:lnTo>
                <a:lnTo>
                  <a:pt x="5175" y="3952"/>
                </a:lnTo>
                <a:lnTo>
                  <a:pt x="5147" y="3829"/>
                </a:lnTo>
                <a:lnTo>
                  <a:pt x="5108" y="3710"/>
                </a:lnTo>
                <a:lnTo>
                  <a:pt x="5060" y="3595"/>
                </a:lnTo>
                <a:lnTo>
                  <a:pt x="5004" y="3485"/>
                </a:lnTo>
                <a:lnTo>
                  <a:pt x="4936" y="3380"/>
                </a:lnTo>
                <a:lnTo>
                  <a:pt x="4863" y="3283"/>
                </a:lnTo>
                <a:lnTo>
                  <a:pt x="4781" y="3191"/>
                </a:lnTo>
                <a:lnTo>
                  <a:pt x="4692" y="3108"/>
                </a:lnTo>
                <a:lnTo>
                  <a:pt x="4594" y="3030"/>
                </a:lnTo>
                <a:lnTo>
                  <a:pt x="4493" y="2963"/>
                </a:lnTo>
                <a:lnTo>
                  <a:pt x="4383" y="2903"/>
                </a:lnTo>
                <a:lnTo>
                  <a:pt x="4270" y="2853"/>
                </a:lnTo>
                <a:lnTo>
                  <a:pt x="4152" y="2812"/>
                </a:lnTo>
                <a:lnTo>
                  <a:pt x="4230" y="2730"/>
                </a:lnTo>
                <a:lnTo>
                  <a:pt x="4300" y="2641"/>
                </a:lnTo>
                <a:lnTo>
                  <a:pt x="4361" y="2543"/>
                </a:lnTo>
                <a:lnTo>
                  <a:pt x="4413" y="2442"/>
                </a:lnTo>
                <a:lnTo>
                  <a:pt x="4457" y="2335"/>
                </a:lnTo>
                <a:lnTo>
                  <a:pt x="4489" y="2224"/>
                </a:lnTo>
                <a:lnTo>
                  <a:pt x="4509" y="2106"/>
                </a:lnTo>
                <a:lnTo>
                  <a:pt x="4519" y="1987"/>
                </a:lnTo>
                <a:close/>
                <a:moveTo>
                  <a:pt x="1232" y="1987"/>
                </a:moveTo>
                <a:lnTo>
                  <a:pt x="2047" y="1987"/>
                </a:lnTo>
                <a:lnTo>
                  <a:pt x="2093" y="1989"/>
                </a:lnTo>
                <a:lnTo>
                  <a:pt x="2139" y="1991"/>
                </a:lnTo>
                <a:lnTo>
                  <a:pt x="2149" y="2110"/>
                </a:lnTo>
                <a:lnTo>
                  <a:pt x="2169" y="2225"/>
                </a:lnTo>
                <a:lnTo>
                  <a:pt x="2201" y="2337"/>
                </a:lnTo>
                <a:lnTo>
                  <a:pt x="2242" y="2444"/>
                </a:lnTo>
                <a:lnTo>
                  <a:pt x="2296" y="2545"/>
                </a:lnTo>
                <a:lnTo>
                  <a:pt x="2356" y="2641"/>
                </a:lnTo>
                <a:lnTo>
                  <a:pt x="2425" y="2730"/>
                </a:lnTo>
                <a:lnTo>
                  <a:pt x="2505" y="2812"/>
                </a:lnTo>
                <a:lnTo>
                  <a:pt x="2386" y="2853"/>
                </a:lnTo>
                <a:lnTo>
                  <a:pt x="2272" y="2903"/>
                </a:lnTo>
                <a:lnTo>
                  <a:pt x="2163" y="2963"/>
                </a:lnTo>
                <a:lnTo>
                  <a:pt x="2061" y="3030"/>
                </a:lnTo>
                <a:lnTo>
                  <a:pt x="1964" y="3108"/>
                </a:lnTo>
                <a:lnTo>
                  <a:pt x="1874" y="3191"/>
                </a:lnTo>
                <a:lnTo>
                  <a:pt x="1793" y="3283"/>
                </a:lnTo>
                <a:lnTo>
                  <a:pt x="1719" y="3380"/>
                </a:lnTo>
                <a:lnTo>
                  <a:pt x="1653" y="3485"/>
                </a:lnTo>
                <a:lnTo>
                  <a:pt x="1596" y="3595"/>
                </a:lnTo>
                <a:lnTo>
                  <a:pt x="1548" y="3710"/>
                </a:lnTo>
                <a:lnTo>
                  <a:pt x="1510" y="3829"/>
                </a:lnTo>
                <a:lnTo>
                  <a:pt x="1482" y="3952"/>
                </a:lnTo>
                <a:lnTo>
                  <a:pt x="1464" y="4079"/>
                </a:lnTo>
                <a:lnTo>
                  <a:pt x="1458" y="4211"/>
                </a:lnTo>
                <a:lnTo>
                  <a:pt x="1458" y="4513"/>
                </a:lnTo>
                <a:lnTo>
                  <a:pt x="1305" y="4501"/>
                </a:lnTo>
                <a:lnTo>
                  <a:pt x="1144" y="4485"/>
                </a:lnTo>
                <a:lnTo>
                  <a:pt x="979" y="4461"/>
                </a:lnTo>
                <a:lnTo>
                  <a:pt x="808" y="4433"/>
                </a:lnTo>
                <a:lnTo>
                  <a:pt x="633" y="4399"/>
                </a:lnTo>
                <a:lnTo>
                  <a:pt x="452" y="4358"/>
                </a:lnTo>
                <a:lnTo>
                  <a:pt x="265" y="4308"/>
                </a:lnTo>
                <a:lnTo>
                  <a:pt x="72" y="4250"/>
                </a:lnTo>
                <a:lnTo>
                  <a:pt x="2" y="4230"/>
                </a:lnTo>
                <a:lnTo>
                  <a:pt x="0" y="4215"/>
                </a:lnTo>
                <a:lnTo>
                  <a:pt x="0" y="3217"/>
                </a:lnTo>
                <a:lnTo>
                  <a:pt x="6" y="3098"/>
                </a:lnTo>
                <a:lnTo>
                  <a:pt x="22" y="2985"/>
                </a:lnTo>
                <a:lnTo>
                  <a:pt x="50" y="2871"/>
                </a:lnTo>
                <a:lnTo>
                  <a:pt x="86" y="2764"/>
                </a:lnTo>
                <a:lnTo>
                  <a:pt x="133" y="2663"/>
                </a:lnTo>
                <a:lnTo>
                  <a:pt x="187" y="2565"/>
                </a:lnTo>
                <a:lnTo>
                  <a:pt x="251" y="2474"/>
                </a:lnTo>
                <a:lnTo>
                  <a:pt x="322" y="2388"/>
                </a:lnTo>
                <a:lnTo>
                  <a:pt x="402" y="2309"/>
                </a:lnTo>
                <a:lnTo>
                  <a:pt x="487" y="2237"/>
                </a:lnTo>
                <a:lnTo>
                  <a:pt x="579" y="2174"/>
                </a:lnTo>
                <a:lnTo>
                  <a:pt x="676" y="2120"/>
                </a:lnTo>
                <a:lnTo>
                  <a:pt x="778" y="2072"/>
                </a:lnTo>
                <a:lnTo>
                  <a:pt x="885" y="2037"/>
                </a:lnTo>
                <a:lnTo>
                  <a:pt x="999" y="2009"/>
                </a:lnTo>
                <a:lnTo>
                  <a:pt x="1114" y="1993"/>
                </a:lnTo>
                <a:lnTo>
                  <a:pt x="1232" y="1987"/>
                </a:lnTo>
                <a:close/>
                <a:moveTo>
                  <a:pt x="3329" y="992"/>
                </a:moveTo>
                <a:lnTo>
                  <a:pt x="3432" y="997"/>
                </a:lnTo>
                <a:lnTo>
                  <a:pt x="3534" y="1013"/>
                </a:lnTo>
                <a:lnTo>
                  <a:pt x="3633" y="1041"/>
                </a:lnTo>
                <a:lnTo>
                  <a:pt x="3725" y="1077"/>
                </a:lnTo>
                <a:lnTo>
                  <a:pt x="3814" y="1123"/>
                </a:lnTo>
                <a:lnTo>
                  <a:pt x="3896" y="1176"/>
                </a:lnTo>
                <a:lnTo>
                  <a:pt x="3973" y="1240"/>
                </a:lnTo>
                <a:lnTo>
                  <a:pt x="4043" y="1309"/>
                </a:lnTo>
                <a:lnTo>
                  <a:pt x="4105" y="1385"/>
                </a:lnTo>
                <a:lnTo>
                  <a:pt x="4158" y="1468"/>
                </a:lnTo>
                <a:lnTo>
                  <a:pt x="4204" y="1556"/>
                </a:lnTo>
                <a:lnTo>
                  <a:pt x="4242" y="1649"/>
                </a:lnTo>
                <a:lnTo>
                  <a:pt x="4268" y="1747"/>
                </a:lnTo>
                <a:lnTo>
                  <a:pt x="4284" y="1848"/>
                </a:lnTo>
                <a:lnTo>
                  <a:pt x="4290" y="1953"/>
                </a:lnTo>
                <a:lnTo>
                  <a:pt x="4284" y="2057"/>
                </a:lnTo>
                <a:lnTo>
                  <a:pt x="4268" y="2158"/>
                </a:lnTo>
                <a:lnTo>
                  <a:pt x="4242" y="2255"/>
                </a:lnTo>
                <a:lnTo>
                  <a:pt x="4204" y="2349"/>
                </a:lnTo>
                <a:lnTo>
                  <a:pt x="4158" y="2438"/>
                </a:lnTo>
                <a:lnTo>
                  <a:pt x="4105" y="2520"/>
                </a:lnTo>
                <a:lnTo>
                  <a:pt x="4043" y="2597"/>
                </a:lnTo>
                <a:lnTo>
                  <a:pt x="3973" y="2667"/>
                </a:lnTo>
                <a:lnTo>
                  <a:pt x="3896" y="2728"/>
                </a:lnTo>
                <a:lnTo>
                  <a:pt x="3814" y="2782"/>
                </a:lnTo>
                <a:lnTo>
                  <a:pt x="3725" y="2828"/>
                </a:lnTo>
                <a:lnTo>
                  <a:pt x="3633" y="2865"/>
                </a:lnTo>
                <a:lnTo>
                  <a:pt x="3534" y="2891"/>
                </a:lnTo>
                <a:lnTo>
                  <a:pt x="3432" y="2907"/>
                </a:lnTo>
                <a:lnTo>
                  <a:pt x="3329" y="2913"/>
                </a:lnTo>
                <a:lnTo>
                  <a:pt x="3223" y="2907"/>
                </a:lnTo>
                <a:lnTo>
                  <a:pt x="3122" y="2891"/>
                </a:lnTo>
                <a:lnTo>
                  <a:pt x="3024" y="2865"/>
                </a:lnTo>
                <a:lnTo>
                  <a:pt x="2931" y="2828"/>
                </a:lnTo>
                <a:lnTo>
                  <a:pt x="2843" y="2782"/>
                </a:lnTo>
                <a:lnTo>
                  <a:pt x="2760" y="2728"/>
                </a:lnTo>
                <a:lnTo>
                  <a:pt x="2684" y="2667"/>
                </a:lnTo>
                <a:lnTo>
                  <a:pt x="2614" y="2597"/>
                </a:lnTo>
                <a:lnTo>
                  <a:pt x="2551" y="2520"/>
                </a:lnTo>
                <a:lnTo>
                  <a:pt x="2497" y="2438"/>
                </a:lnTo>
                <a:lnTo>
                  <a:pt x="2451" y="2349"/>
                </a:lnTo>
                <a:lnTo>
                  <a:pt x="2415" y="2257"/>
                </a:lnTo>
                <a:lnTo>
                  <a:pt x="2388" y="2158"/>
                </a:lnTo>
                <a:lnTo>
                  <a:pt x="2372" y="2057"/>
                </a:lnTo>
                <a:lnTo>
                  <a:pt x="2366" y="1953"/>
                </a:lnTo>
                <a:lnTo>
                  <a:pt x="2372" y="1848"/>
                </a:lnTo>
                <a:lnTo>
                  <a:pt x="2388" y="1747"/>
                </a:lnTo>
                <a:lnTo>
                  <a:pt x="2415" y="1649"/>
                </a:lnTo>
                <a:lnTo>
                  <a:pt x="2451" y="1556"/>
                </a:lnTo>
                <a:lnTo>
                  <a:pt x="2497" y="1468"/>
                </a:lnTo>
                <a:lnTo>
                  <a:pt x="2551" y="1385"/>
                </a:lnTo>
                <a:lnTo>
                  <a:pt x="2614" y="1309"/>
                </a:lnTo>
                <a:lnTo>
                  <a:pt x="2684" y="1240"/>
                </a:lnTo>
                <a:lnTo>
                  <a:pt x="2760" y="1176"/>
                </a:lnTo>
                <a:lnTo>
                  <a:pt x="2843" y="1123"/>
                </a:lnTo>
                <a:lnTo>
                  <a:pt x="2931" y="1077"/>
                </a:lnTo>
                <a:lnTo>
                  <a:pt x="3024" y="1041"/>
                </a:lnTo>
                <a:lnTo>
                  <a:pt x="3122" y="1013"/>
                </a:lnTo>
                <a:lnTo>
                  <a:pt x="3223" y="997"/>
                </a:lnTo>
                <a:lnTo>
                  <a:pt x="3329" y="992"/>
                </a:lnTo>
                <a:close/>
                <a:moveTo>
                  <a:pt x="1640" y="0"/>
                </a:moveTo>
                <a:lnTo>
                  <a:pt x="1745" y="6"/>
                </a:lnTo>
                <a:lnTo>
                  <a:pt x="1846" y="22"/>
                </a:lnTo>
                <a:lnTo>
                  <a:pt x="1944" y="50"/>
                </a:lnTo>
                <a:lnTo>
                  <a:pt x="2037" y="85"/>
                </a:lnTo>
                <a:lnTo>
                  <a:pt x="2125" y="131"/>
                </a:lnTo>
                <a:lnTo>
                  <a:pt x="2209" y="185"/>
                </a:lnTo>
                <a:lnTo>
                  <a:pt x="2284" y="248"/>
                </a:lnTo>
                <a:lnTo>
                  <a:pt x="2354" y="318"/>
                </a:lnTo>
                <a:lnTo>
                  <a:pt x="2415" y="393"/>
                </a:lnTo>
                <a:lnTo>
                  <a:pt x="2471" y="477"/>
                </a:lnTo>
                <a:lnTo>
                  <a:pt x="2517" y="564"/>
                </a:lnTo>
                <a:lnTo>
                  <a:pt x="2553" y="658"/>
                </a:lnTo>
                <a:lnTo>
                  <a:pt x="2581" y="755"/>
                </a:lnTo>
                <a:lnTo>
                  <a:pt x="2597" y="856"/>
                </a:lnTo>
                <a:lnTo>
                  <a:pt x="2603" y="962"/>
                </a:lnTo>
                <a:lnTo>
                  <a:pt x="2599" y="1015"/>
                </a:lnTo>
                <a:lnTo>
                  <a:pt x="2515" y="1087"/>
                </a:lnTo>
                <a:lnTo>
                  <a:pt x="2437" y="1166"/>
                </a:lnTo>
                <a:lnTo>
                  <a:pt x="2366" y="1254"/>
                </a:lnTo>
                <a:lnTo>
                  <a:pt x="2304" y="1347"/>
                </a:lnTo>
                <a:lnTo>
                  <a:pt x="2252" y="1447"/>
                </a:lnTo>
                <a:lnTo>
                  <a:pt x="2209" y="1552"/>
                </a:lnTo>
                <a:lnTo>
                  <a:pt x="2175" y="1659"/>
                </a:lnTo>
                <a:lnTo>
                  <a:pt x="2151" y="1772"/>
                </a:lnTo>
                <a:lnTo>
                  <a:pt x="2075" y="1816"/>
                </a:lnTo>
                <a:lnTo>
                  <a:pt x="1996" y="1854"/>
                </a:lnTo>
                <a:lnTo>
                  <a:pt x="1910" y="1882"/>
                </a:lnTo>
                <a:lnTo>
                  <a:pt x="1823" y="1904"/>
                </a:lnTo>
                <a:lnTo>
                  <a:pt x="1733" y="1917"/>
                </a:lnTo>
                <a:lnTo>
                  <a:pt x="1640" y="1921"/>
                </a:lnTo>
                <a:lnTo>
                  <a:pt x="1536" y="1916"/>
                </a:lnTo>
                <a:lnTo>
                  <a:pt x="1435" y="1900"/>
                </a:lnTo>
                <a:lnTo>
                  <a:pt x="1335" y="1872"/>
                </a:lnTo>
                <a:lnTo>
                  <a:pt x="1244" y="1836"/>
                </a:lnTo>
                <a:lnTo>
                  <a:pt x="1154" y="1790"/>
                </a:lnTo>
                <a:lnTo>
                  <a:pt x="1072" y="1737"/>
                </a:lnTo>
                <a:lnTo>
                  <a:pt x="995" y="1673"/>
                </a:lnTo>
                <a:lnTo>
                  <a:pt x="925" y="1606"/>
                </a:lnTo>
                <a:lnTo>
                  <a:pt x="864" y="1528"/>
                </a:lnTo>
                <a:lnTo>
                  <a:pt x="810" y="1447"/>
                </a:lnTo>
                <a:lnTo>
                  <a:pt x="764" y="1357"/>
                </a:lnTo>
                <a:lnTo>
                  <a:pt x="726" y="1264"/>
                </a:lnTo>
                <a:lnTo>
                  <a:pt x="700" y="1166"/>
                </a:lnTo>
                <a:lnTo>
                  <a:pt x="684" y="1065"/>
                </a:lnTo>
                <a:lnTo>
                  <a:pt x="678" y="962"/>
                </a:lnTo>
                <a:lnTo>
                  <a:pt x="684" y="856"/>
                </a:lnTo>
                <a:lnTo>
                  <a:pt x="700" y="755"/>
                </a:lnTo>
                <a:lnTo>
                  <a:pt x="726" y="658"/>
                </a:lnTo>
                <a:lnTo>
                  <a:pt x="764" y="564"/>
                </a:lnTo>
                <a:lnTo>
                  <a:pt x="810" y="477"/>
                </a:lnTo>
                <a:lnTo>
                  <a:pt x="864" y="393"/>
                </a:lnTo>
                <a:lnTo>
                  <a:pt x="925" y="318"/>
                </a:lnTo>
                <a:lnTo>
                  <a:pt x="995" y="248"/>
                </a:lnTo>
                <a:lnTo>
                  <a:pt x="1072" y="185"/>
                </a:lnTo>
                <a:lnTo>
                  <a:pt x="1154" y="131"/>
                </a:lnTo>
                <a:lnTo>
                  <a:pt x="1244" y="85"/>
                </a:lnTo>
                <a:lnTo>
                  <a:pt x="1335" y="50"/>
                </a:lnTo>
                <a:lnTo>
                  <a:pt x="1435" y="22"/>
                </a:lnTo>
                <a:lnTo>
                  <a:pt x="1536" y="6"/>
                </a:lnTo>
                <a:lnTo>
                  <a:pt x="1640" y="0"/>
                </a:lnTo>
                <a:close/>
                <a:moveTo>
                  <a:pt x="4921" y="0"/>
                </a:moveTo>
                <a:lnTo>
                  <a:pt x="5024" y="6"/>
                </a:lnTo>
                <a:lnTo>
                  <a:pt x="5125" y="22"/>
                </a:lnTo>
                <a:lnTo>
                  <a:pt x="5223" y="50"/>
                </a:lnTo>
                <a:lnTo>
                  <a:pt x="5316" y="85"/>
                </a:lnTo>
                <a:lnTo>
                  <a:pt x="5406" y="131"/>
                </a:lnTo>
                <a:lnTo>
                  <a:pt x="5488" y="185"/>
                </a:lnTo>
                <a:lnTo>
                  <a:pt x="5565" y="248"/>
                </a:lnTo>
                <a:lnTo>
                  <a:pt x="5635" y="318"/>
                </a:lnTo>
                <a:lnTo>
                  <a:pt x="5696" y="393"/>
                </a:lnTo>
                <a:lnTo>
                  <a:pt x="5750" y="475"/>
                </a:lnTo>
                <a:lnTo>
                  <a:pt x="5796" y="564"/>
                </a:lnTo>
                <a:lnTo>
                  <a:pt x="5832" y="658"/>
                </a:lnTo>
                <a:lnTo>
                  <a:pt x="5860" y="755"/>
                </a:lnTo>
                <a:lnTo>
                  <a:pt x="5876" y="856"/>
                </a:lnTo>
                <a:lnTo>
                  <a:pt x="5882" y="962"/>
                </a:lnTo>
                <a:lnTo>
                  <a:pt x="5876" y="1065"/>
                </a:lnTo>
                <a:lnTo>
                  <a:pt x="5860" y="1166"/>
                </a:lnTo>
                <a:lnTo>
                  <a:pt x="5832" y="1264"/>
                </a:lnTo>
                <a:lnTo>
                  <a:pt x="5796" y="1357"/>
                </a:lnTo>
                <a:lnTo>
                  <a:pt x="5750" y="1447"/>
                </a:lnTo>
                <a:lnTo>
                  <a:pt x="5696" y="1528"/>
                </a:lnTo>
                <a:lnTo>
                  <a:pt x="5635" y="1604"/>
                </a:lnTo>
                <a:lnTo>
                  <a:pt x="5565" y="1673"/>
                </a:lnTo>
                <a:lnTo>
                  <a:pt x="5488" y="1737"/>
                </a:lnTo>
                <a:lnTo>
                  <a:pt x="5406" y="1790"/>
                </a:lnTo>
                <a:lnTo>
                  <a:pt x="5316" y="1836"/>
                </a:lnTo>
                <a:lnTo>
                  <a:pt x="5223" y="1872"/>
                </a:lnTo>
                <a:lnTo>
                  <a:pt x="5125" y="1900"/>
                </a:lnTo>
                <a:lnTo>
                  <a:pt x="5024" y="1916"/>
                </a:lnTo>
                <a:lnTo>
                  <a:pt x="4921" y="1921"/>
                </a:lnTo>
                <a:lnTo>
                  <a:pt x="4813" y="1916"/>
                </a:lnTo>
                <a:lnTo>
                  <a:pt x="4708" y="1898"/>
                </a:lnTo>
                <a:lnTo>
                  <a:pt x="4608" y="1870"/>
                </a:lnTo>
                <a:lnTo>
                  <a:pt x="4513" y="1830"/>
                </a:lnTo>
                <a:lnTo>
                  <a:pt x="4497" y="1721"/>
                </a:lnTo>
                <a:lnTo>
                  <a:pt x="4469" y="1613"/>
                </a:lnTo>
                <a:lnTo>
                  <a:pt x="4433" y="1510"/>
                </a:lnTo>
                <a:lnTo>
                  <a:pt x="4389" y="1413"/>
                </a:lnTo>
                <a:lnTo>
                  <a:pt x="4336" y="1319"/>
                </a:lnTo>
                <a:lnTo>
                  <a:pt x="4274" y="1232"/>
                </a:lnTo>
                <a:lnTo>
                  <a:pt x="4204" y="1150"/>
                </a:lnTo>
                <a:lnTo>
                  <a:pt x="4129" y="1075"/>
                </a:lnTo>
                <a:lnTo>
                  <a:pt x="4047" y="1007"/>
                </a:lnTo>
                <a:lnTo>
                  <a:pt x="3958" y="946"/>
                </a:lnTo>
                <a:lnTo>
                  <a:pt x="3965" y="842"/>
                </a:lnTo>
                <a:lnTo>
                  <a:pt x="3983" y="743"/>
                </a:lnTo>
                <a:lnTo>
                  <a:pt x="4011" y="646"/>
                </a:lnTo>
                <a:lnTo>
                  <a:pt x="4049" y="554"/>
                </a:lnTo>
                <a:lnTo>
                  <a:pt x="4095" y="469"/>
                </a:lnTo>
                <a:lnTo>
                  <a:pt x="4149" y="387"/>
                </a:lnTo>
                <a:lnTo>
                  <a:pt x="4210" y="312"/>
                </a:lnTo>
                <a:lnTo>
                  <a:pt x="4280" y="244"/>
                </a:lnTo>
                <a:lnTo>
                  <a:pt x="4355" y="183"/>
                </a:lnTo>
                <a:lnTo>
                  <a:pt x="4439" y="129"/>
                </a:lnTo>
                <a:lnTo>
                  <a:pt x="4527" y="83"/>
                </a:lnTo>
                <a:lnTo>
                  <a:pt x="4618" y="48"/>
                </a:lnTo>
                <a:lnTo>
                  <a:pt x="4716" y="22"/>
                </a:lnTo>
                <a:lnTo>
                  <a:pt x="4815" y="6"/>
                </a:lnTo>
                <a:lnTo>
                  <a:pt x="492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0" name="Freeform 36"/>
          <p:cNvSpPr>
            <a:spLocks noEditPoints="1"/>
          </p:cNvSpPr>
          <p:nvPr/>
        </p:nvSpPr>
        <p:spPr bwMode="auto">
          <a:xfrm>
            <a:off x="5893307" y="6356678"/>
            <a:ext cx="317147" cy="266481"/>
          </a:xfrm>
          <a:custGeom>
            <a:avLst/>
            <a:gdLst>
              <a:gd name="T0" fmla="*/ 4188 w 6560"/>
              <a:gd name="T1" fmla="*/ 3064 h 5512"/>
              <a:gd name="T2" fmla="*/ 4718 w 6560"/>
              <a:gd name="T3" fmla="*/ 3465 h 5512"/>
              <a:gd name="T4" fmla="*/ 4962 w 6560"/>
              <a:gd name="T5" fmla="*/ 4091 h 5512"/>
              <a:gd name="T6" fmla="*/ 4865 w 6560"/>
              <a:gd name="T7" fmla="*/ 5254 h 5512"/>
              <a:gd name="T8" fmla="*/ 4537 w 6560"/>
              <a:gd name="T9" fmla="*/ 5371 h 5512"/>
              <a:gd name="T10" fmla="*/ 3878 w 6560"/>
              <a:gd name="T11" fmla="*/ 5492 h 5512"/>
              <a:gd name="T12" fmla="*/ 2991 w 6560"/>
              <a:gd name="T13" fmla="*/ 5492 h 5512"/>
              <a:gd name="T14" fmla="*/ 1952 w 6560"/>
              <a:gd name="T15" fmla="*/ 5299 h 5512"/>
              <a:gd name="T16" fmla="*/ 1711 w 6560"/>
              <a:gd name="T17" fmla="*/ 3976 h 5512"/>
              <a:gd name="T18" fmla="*/ 2012 w 6560"/>
              <a:gd name="T19" fmla="*/ 3380 h 5512"/>
              <a:gd name="T20" fmla="*/ 2575 w 6560"/>
              <a:gd name="T21" fmla="*/ 3028 h 5512"/>
              <a:gd name="T22" fmla="*/ 5454 w 6560"/>
              <a:gd name="T23" fmla="*/ 1993 h 5512"/>
              <a:gd name="T24" fmla="*/ 6110 w 6560"/>
              <a:gd name="T25" fmla="*/ 2269 h 5512"/>
              <a:gd name="T26" fmla="*/ 6504 w 6560"/>
              <a:gd name="T27" fmla="*/ 2851 h 5512"/>
              <a:gd name="T28" fmla="*/ 6488 w 6560"/>
              <a:gd name="T29" fmla="*/ 4246 h 5512"/>
              <a:gd name="T30" fmla="*/ 6277 w 6560"/>
              <a:gd name="T31" fmla="*/ 4332 h 5512"/>
              <a:gd name="T32" fmla="*/ 5732 w 6560"/>
              <a:gd name="T33" fmla="*/ 4465 h 5512"/>
              <a:gd name="T34" fmla="*/ 5191 w 6560"/>
              <a:gd name="T35" fmla="*/ 4079 h 5512"/>
              <a:gd name="T36" fmla="*/ 4936 w 6560"/>
              <a:gd name="T37" fmla="*/ 3380 h 5512"/>
              <a:gd name="T38" fmla="*/ 4383 w 6560"/>
              <a:gd name="T39" fmla="*/ 2903 h 5512"/>
              <a:gd name="T40" fmla="*/ 4413 w 6560"/>
              <a:gd name="T41" fmla="*/ 2442 h 5512"/>
              <a:gd name="T42" fmla="*/ 2047 w 6560"/>
              <a:gd name="T43" fmla="*/ 1987 h 5512"/>
              <a:gd name="T44" fmla="*/ 2242 w 6560"/>
              <a:gd name="T45" fmla="*/ 2444 h 5512"/>
              <a:gd name="T46" fmla="*/ 2272 w 6560"/>
              <a:gd name="T47" fmla="*/ 2903 h 5512"/>
              <a:gd name="T48" fmla="*/ 1719 w 6560"/>
              <a:gd name="T49" fmla="*/ 3380 h 5512"/>
              <a:gd name="T50" fmla="*/ 1464 w 6560"/>
              <a:gd name="T51" fmla="*/ 4079 h 5512"/>
              <a:gd name="T52" fmla="*/ 808 w 6560"/>
              <a:gd name="T53" fmla="*/ 4433 h 5512"/>
              <a:gd name="T54" fmla="*/ 0 w 6560"/>
              <a:gd name="T55" fmla="*/ 4215 h 5512"/>
              <a:gd name="T56" fmla="*/ 133 w 6560"/>
              <a:gd name="T57" fmla="*/ 2663 h 5512"/>
              <a:gd name="T58" fmla="*/ 579 w 6560"/>
              <a:gd name="T59" fmla="*/ 2174 h 5512"/>
              <a:gd name="T60" fmla="*/ 1232 w 6560"/>
              <a:gd name="T61" fmla="*/ 1987 h 5512"/>
              <a:gd name="T62" fmla="*/ 3814 w 6560"/>
              <a:gd name="T63" fmla="*/ 1123 h 5512"/>
              <a:gd name="T64" fmla="*/ 4204 w 6560"/>
              <a:gd name="T65" fmla="*/ 1556 h 5512"/>
              <a:gd name="T66" fmla="*/ 4268 w 6560"/>
              <a:gd name="T67" fmla="*/ 2158 h 5512"/>
              <a:gd name="T68" fmla="*/ 3973 w 6560"/>
              <a:gd name="T69" fmla="*/ 2667 h 5512"/>
              <a:gd name="T70" fmla="*/ 3432 w 6560"/>
              <a:gd name="T71" fmla="*/ 2907 h 5512"/>
              <a:gd name="T72" fmla="*/ 2843 w 6560"/>
              <a:gd name="T73" fmla="*/ 2782 h 5512"/>
              <a:gd name="T74" fmla="*/ 2451 w 6560"/>
              <a:gd name="T75" fmla="*/ 2349 h 5512"/>
              <a:gd name="T76" fmla="*/ 2388 w 6560"/>
              <a:gd name="T77" fmla="*/ 1747 h 5512"/>
              <a:gd name="T78" fmla="*/ 2684 w 6560"/>
              <a:gd name="T79" fmla="*/ 1240 h 5512"/>
              <a:gd name="T80" fmla="*/ 3223 w 6560"/>
              <a:gd name="T81" fmla="*/ 997 h 5512"/>
              <a:gd name="T82" fmla="*/ 2037 w 6560"/>
              <a:gd name="T83" fmla="*/ 85 h 5512"/>
              <a:gd name="T84" fmla="*/ 2471 w 6560"/>
              <a:gd name="T85" fmla="*/ 477 h 5512"/>
              <a:gd name="T86" fmla="*/ 2599 w 6560"/>
              <a:gd name="T87" fmla="*/ 1015 h 5512"/>
              <a:gd name="T88" fmla="*/ 2209 w 6560"/>
              <a:gd name="T89" fmla="*/ 1552 h 5512"/>
              <a:gd name="T90" fmla="*/ 1823 w 6560"/>
              <a:gd name="T91" fmla="*/ 1904 h 5512"/>
              <a:gd name="T92" fmla="*/ 1244 w 6560"/>
              <a:gd name="T93" fmla="*/ 1836 h 5512"/>
              <a:gd name="T94" fmla="*/ 810 w 6560"/>
              <a:gd name="T95" fmla="*/ 1447 h 5512"/>
              <a:gd name="T96" fmla="*/ 684 w 6560"/>
              <a:gd name="T97" fmla="*/ 856 h 5512"/>
              <a:gd name="T98" fmla="*/ 925 w 6560"/>
              <a:gd name="T99" fmla="*/ 318 h 5512"/>
              <a:gd name="T100" fmla="*/ 1435 w 6560"/>
              <a:gd name="T101" fmla="*/ 22 h 5512"/>
              <a:gd name="T102" fmla="*/ 5223 w 6560"/>
              <a:gd name="T103" fmla="*/ 50 h 5512"/>
              <a:gd name="T104" fmla="*/ 5696 w 6560"/>
              <a:gd name="T105" fmla="*/ 393 h 5512"/>
              <a:gd name="T106" fmla="*/ 5882 w 6560"/>
              <a:gd name="T107" fmla="*/ 962 h 5512"/>
              <a:gd name="T108" fmla="*/ 5696 w 6560"/>
              <a:gd name="T109" fmla="*/ 1528 h 5512"/>
              <a:gd name="T110" fmla="*/ 5223 w 6560"/>
              <a:gd name="T111" fmla="*/ 1872 h 5512"/>
              <a:gd name="T112" fmla="*/ 4608 w 6560"/>
              <a:gd name="T113" fmla="*/ 1870 h 5512"/>
              <a:gd name="T114" fmla="*/ 4336 w 6560"/>
              <a:gd name="T115" fmla="*/ 1319 h 5512"/>
              <a:gd name="T116" fmla="*/ 3965 w 6560"/>
              <a:gd name="T117" fmla="*/ 842 h 5512"/>
              <a:gd name="T118" fmla="*/ 4210 w 6560"/>
              <a:gd name="T119" fmla="*/ 312 h 5512"/>
              <a:gd name="T120" fmla="*/ 4716 w 6560"/>
              <a:gd name="T121" fmla="*/ 22 h 5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60" h="5512">
                <a:moveTo>
                  <a:pt x="2921" y="2979"/>
                </a:moveTo>
                <a:lnTo>
                  <a:pt x="3737" y="2979"/>
                </a:lnTo>
                <a:lnTo>
                  <a:pt x="3854" y="2985"/>
                </a:lnTo>
                <a:lnTo>
                  <a:pt x="3969" y="3000"/>
                </a:lnTo>
                <a:lnTo>
                  <a:pt x="4081" y="3028"/>
                </a:lnTo>
                <a:lnTo>
                  <a:pt x="4188" y="3064"/>
                </a:lnTo>
                <a:lnTo>
                  <a:pt x="4292" y="3112"/>
                </a:lnTo>
                <a:lnTo>
                  <a:pt x="4389" y="3167"/>
                </a:lnTo>
                <a:lnTo>
                  <a:pt x="4481" y="3229"/>
                </a:lnTo>
                <a:lnTo>
                  <a:pt x="4566" y="3300"/>
                </a:lnTo>
                <a:lnTo>
                  <a:pt x="4646" y="3380"/>
                </a:lnTo>
                <a:lnTo>
                  <a:pt x="4718" y="3465"/>
                </a:lnTo>
                <a:lnTo>
                  <a:pt x="4779" y="3557"/>
                </a:lnTo>
                <a:lnTo>
                  <a:pt x="4835" y="3654"/>
                </a:lnTo>
                <a:lnTo>
                  <a:pt x="4881" y="3758"/>
                </a:lnTo>
                <a:lnTo>
                  <a:pt x="4919" y="3865"/>
                </a:lnTo>
                <a:lnTo>
                  <a:pt x="4946" y="3976"/>
                </a:lnTo>
                <a:lnTo>
                  <a:pt x="4962" y="4091"/>
                </a:lnTo>
                <a:lnTo>
                  <a:pt x="4968" y="4209"/>
                </a:lnTo>
                <a:lnTo>
                  <a:pt x="4968" y="5206"/>
                </a:lnTo>
                <a:lnTo>
                  <a:pt x="4960" y="5206"/>
                </a:lnTo>
                <a:lnTo>
                  <a:pt x="4897" y="5238"/>
                </a:lnTo>
                <a:lnTo>
                  <a:pt x="4887" y="5244"/>
                </a:lnTo>
                <a:lnTo>
                  <a:pt x="4865" y="5254"/>
                </a:lnTo>
                <a:lnTo>
                  <a:pt x="4835" y="5268"/>
                </a:lnTo>
                <a:lnTo>
                  <a:pt x="4793" y="5284"/>
                </a:lnTo>
                <a:lnTo>
                  <a:pt x="4743" y="5303"/>
                </a:lnTo>
                <a:lnTo>
                  <a:pt x="4684" y="5323"/>
                </a:lnTo>
                <a:lnTo>
                  <a:pt x="4614" y="5347"/>
                </a:lnTo>
                <a:lnTo>
                  <a:pt x="4537" y="5371"/>
                </a:lnTo>
                <a:lnTo>
                  <a:pt x="4447" y="5393"/>
                </a:lnTo>
                <a:lnTo>
                  <a:pt x="4351" y="5417"/>
                </a:lnTo>
                <a:lnTo>
                  <a:pt x="4246" y="5439"/>
                </a:lnTo>
                <a:lnTo>
                  <a:pt x="4131" y="5458"/>
                </a:lnTo>
                <a:lnTo>
                  <a:pt x="4009" y="5476"/>
                </a:lnTo>
                <a:lnTo>
                  <a:pt x="3878" y="5492"/>
                </a:lnTo>
                <a:lnTo>
                  <a:pt x="3739" y="5502"/>
                </a:lnTo>
                <a:lnTo>
                  <a:pt x="3589" y="5510"/>
                </a:lnTo>
                <a:lnTo>
                  <a:pt x="3434" y="5512"/>
                </a:lnTo>
                <a:lnTo>
                  <a:pt x="3293" y="5510"/>
                </a:lnTo>
                <a:lnTo>
                  <a:pt x="3144" y="5504"/>
                </a:lnTo>
                <a:lnTo>
                  <a:pt x="2991" y="5492"/>
                </a:lnTo>
                <a:lnTo>
                  <a:pt x="2831" y="5476"/>
                </a:lnTo>
                <a:lnTo>
                  <a:pt x="2666" y="5454"/>
                </a:lnTo>
                <a:lnTo>
                  <a:pt x="2495" y="5425"/>
                </a:lnTo>
                <a:lnTo>
                  <a:pt x="2320" y="5391"/>
                </a:lnTo>
                <a:lnTo>
                  <a:pt x="2139" y="5349"/>
                </a:lnTo>
                <a:lnTo>
                  <a:pt x="1952" y="5299"/>
                </a:lnTo>
                <a:lnTo>
                  <a:pt x="1759" y="5244"/>
                </a:lnTo>
                <a:lnTo>
                  <a:pt x="1691" y="5222"/>
                </a:lnTo>
                <a:lnTo>
                  <a:pt x="1687" y="5206"/>
                </a:lnTo>
                <a:lnTo>
                  <a:pt x="1687" y="4209"/>
                </a:lnTo>
                <a:lnTo>
                  <a:pt x="1693" y="4091"/>
                </a:lnTo>
                <a:lnTo>
                  <a:pt x="1711" y="3976"/>
                </a:lnTo>
                <a:lnTo>
                  <a:pt x="1737" y="3865"/>
                </a:lnTo>
                <a:lnTo>
                  <a:pt x="1775" y="3758"/>
                </a:lnTo>
                <a:lnTo>
                  <a:pt x="1821" y="3654"/>
                </a:lnTo>
                <a:lnTo>
                  <a:pt x="1876" y="3557"/>
                </a:lnTo>
                <a:lnTo>
                  <a:pt x="1940" y="3465"/>
                </a:lnTo>
                <a:lnTo>
                  <a:pt x="2012" y="3380"/>
                </a:lnTo>
                <a:lnTo>
                  <a:pt x="2089" y="3300"/>
                </a:lnTo>
                <a:lnTo>
                  <a:pt x="2175" y="3229"/>
                </a:lnTo>
                <a:lnTo>
                  <a:pt x="2266" y="3167"/>
                </a:lnTo>
                <a:lnTo>
                  <a:pt x="2364" y="3112"/>
                </a:lnTo>
                <a:lnTo>
                  <a:pt x="2467" y="3064"/>
                </a:lnTo>
                <a:lnTo>
                  <a:pt x="2575" y="3028"/>
                </a:lnTo>
                <a:lnTo>
                  <a:pt x="2686" y="3000"/>
                </a:lnTo>
                <a:lnTo>
                  <a:pt x="2801" y="2985"/>
                </a:lnTo>
                <a:lnTo>
                  <a:pt x="2921" y="2979"/>
                </a:lnTo>
                <a:close/>
                <a:moveTo>
                  <a:pt x="4519" y="1987"/>
                </a:moveTo>
                <a:lnTo>
                  <a:pt x="5328" y="1987"/>
                </a:lnTo>
                <a:lnTo>
                  <a:pt x="5454" y="1993"/>
                </a:lnTo>
                <a:lnTo>
                  <a:pt x="5575" y="2013"/>
                </a:lnTo>
                <a:lnTo>
                  <a:pt x="5695" y="2043"/>
                </a:lnTo>
                <a:lnTo>
                  <a:pt x="5806" y="2084"/>
                </a:lnTo>
                <a:lnTo>
                  <a:pt x="5915" y="2136"/>
                </a:lnTo>
                <a:lnTo>
                  <a:pt x="6017" y="2198"/>
                </a:lnTo>
                <a:lnTo>
                  <a:pt x="6110" y="2269"/>
                </a:lnTo>
                <a:lnTo>
                  <a:pt x="6198" y="2347"/>
                </a:lnTo>
                <a:lnTo>
                  <a:pt x="6277" y="2434"/>
                </a:lnTo>
                <a:lnTo>
                  <a:pt x="6349" y="2530"/>
                </a:lnTo>
                <a:lnTo>
                  <a:pt x="6411" y="2631"/>
                </a:lnTo>
                <a:lnTo>
                  <a:pt x="6463" y="2738"/>
                </a:lnTo>
                <a:lnTo>
                  <a:pt x="6504" y="2851"/>
                </a:lnTo>
                <a:lnTo>
                  <a:pt x="6534" y="2969"/>
                </a:lnTo>
                <a:lnTo>
                  <a:pt x="6554" y="3092"/>
                </a:lnTo>
                <a:lnTo>
                  <a:pt x="6560" y="3217"/>
                </a:lnTo>
                <a:lnTo>
                  <a:pt x="6560" y="4215"/>
                </a:lnTo>
                <a:lnTo>
                  <a:pt x="6552" y="4215"/>
                </a:lnTo>
                <a:lnTo>
                  <a:pt x="6488" y="4246"/>
                </a:lnTo>
                <a:lnTo>
                  <a:pt x="6478" y="4252"/>
                </a:lnTo>
                <a:lnTo>
                  <a:pt x="6457" y="4262"/>
                </a:lnTo>
                <a:lnTo>
                  <a:pt x="6427" y="4274"/>
                </a:lnTo>
                <a:lnTo>
                  <a:pt x="6387" y="4292"/>
                </a:lnTo>
                <a:lnTo>
                  <a:pt x="6337" y="4310"/>
                </a:lnTo>
                <a:lnTo>
                  <a:pt x="6277" y="4332"/>
                </a:lnTo>
                <a:lnTo>
                  <a:pt x="6210" y="4354"/>
                </a:lnTo>
                <a:lnTo>
                  <a:pt x="6132" y="4377"/>
                </a:lnTo>
                <a:lnTo>
                  <a:pt x="6045" y="4401"/>
                </a:lnTo>
                <a:lnTo>
                  <a:pt x="5949" y="4423"/>
                </a:lnTo>
                <a:lnTo>
                  <a:pt x="5846" y="4445"/>
                </a:lnTo>
                <a:lnTo>
                  <a:pt x="5732" y="4465"/>
                </a:lnTo>
                <a:lnTo>
                  <a:pt x="5611" y="4483"/>
                </a:lnTo>
                <a:lnTo>
                  <a:pt x="5482" y="4499"/>
                </a:lnTo>
                <a:lnTo>
                  <a:pt x="5344" y="4511"/>
                </a:lnTo>
                <a:lnTo>
                  <a:pt x="5197" y="4519"/>
                </a:lnTo>
                <a:lnTo>
                  <a:pt x="5197" y="4211"/>
                </a:lnTo>
                <a:lnTo>
                  <a:pt x="5191" y="4079"/>
                </a:lnTo>
                <a:lnTo>
                  <a:pt x="5175" y="3952"/>
                </a:lnTo>
                <a:lnTo>
                  <a:pt x="5147" y="3829"/>
                </a:lnTo>
                <a:lnTo>
                  <a:pt x="5108" y="3710"/>
                </a:lnTo>
                <a:lnTo>
                  <a:pt x="5060" y="3595"/>
                </a:lnTo>
                <a:lnTo>
                  <a:pt x="5004" y="3485"/>
                </a:lnTo>
                <a:lnTo>
                  <a:pt x="4936" y="3380"/>
                </a:lnTo>
                <a:lnTo>
                  <a:pt x="4863" y="3283"/>
                </a:lnTo>
                <a:lnTo>
                  <a:pt x="4781" y="3191"/>
                </a:lnTo>
                <a:lnTo>
                  <a:pt x="4692" y="3108"/>
                </a:lnTo>
                <a:lnTo>
                  <a:pt x="4594" y="3030"/>
                </a:lnTo>
                <a:lnTo>
                  <a:pt x="4493" y="2963"/>
                </a:lnTo>
                <a:lnTo>
                  <a:pt x="4383" y="2903"/>
                </a:lnTo>
                <a:lnTo>
                  <a:pt x="4270" y="2853"/>
                </a:lnTo>
                <a:lnTo>
                  <a:pt x="4152" y="2812"/>
                </a:lnTo>
                <a:lnTo>
                  <a:pt x="4230" y="2730"/>
                </a:lnTo>
                <a:lnTo>
                  <a:pt x="4300" y="2641"/>
                </a:lnTo>
                <a:lnTo>
                  <a:pt x="4361" y="2543"/>
                </a:lnTo>
                <a:lnTo>
                  <a:pt x="4413" y="2442"/>
                </a:lnTo>
                <a:lnTo>
                  <a:pt x="4457" y="2335"/>
                </a:lnTo>
                <a:lnTo>
                  <a:pt x="4489" y="2224"/>
                </a:lnTo>
                <a:lnTo>
                  <a:pt x="4509" y="2106"/>
                </a:lnTo>
                <a:lnTo>
                  <a:pt x="4519" y="1987"/>
                </a:lnTo>
                <a:close/>
                <a:moveTo>
                  <a:pt x="1232" y="1987"/>
                </a:moveTo>
                <a:lnTo>
                  <a:pt x="2047" y="1987"/>
                </a:lnTo>
                <a:lnTo>
                  <a:pt x="2093" y="1989"/>
                </a:lnTo>
                <a:lnTo>
                  <a:pt x="2139" y="1991"/>
                </a:lnTo>
                <a:lnTo>
                  <a:pt x="2149" y="2110"/>
                </a:lnTo>
                <a:lnTo>
                  <a:pt x="2169" y="2225"/>
                </a:lnTo>
                <a:lnTo>
                  <a:pt x="2201" y="2337"/>
                </a:lnTo>
                <a:lnTo>
                  <a:pt x="2242" y="2444"/>
                </a:lnTo>
                <a:lnTo>
                  <a:pt x="2296" y="2545"/>
                </a:lnTo>
                <a:lnTo>
                  <a:pt x="2356" y="2641"/>
                </a:lnTo>
                <a:lnTo>
                  <a:pt x="2425" y="2730"/>
                </a:lnTo>
                <a:lnTo>
                  <a:pt x="2505" y="2812"/>
                </a:lnTo>
                <a:lnTo>
                  <a:pt x="2386" y="2853"/>
                </a:lnTo>
                <a:lnTo>
                  <a:pt x="2272" y="2903"/>
                </a:lnTo>
                <a:lnTo>
                  <a:pt x="2163" y="2963"/>
                </a:lnTo>
                <a:lnTo>
                  <a:pt x="2061" y="3030"/>
                </a:lnTo>
                <a:lnTo>
                  <a:pt x="1964" y="3108"/>
                </a:lnTo>
                <a:lnTo>
                  <a:pt x="1874" y="3191"/>
                </a:lnTo>
                <a:lnTo>
                  <a:pt x="1793" y="3283"/>
                </a:lnTo>
                <a:lnTo>
                  <a:pt x="1719" y="3380"/>
                </a:lnTo>
                <a:lnTo>
                  <a:pt x="1653" y="3485"/>
                </a:lnTo>
                <a:lnTo>
                  <a:pt x="1596" y="3595"/>
                </a:lnTo>
                <a:lnTo>
                  <a:pt x="1548" y="3710"/>
                </a:lnTo>
                <a:lnTo>
                  <a:pt x="1510" y="3829"/>
                </a:lnTo>
                <a:lnTo>
                  <a:pt x="1482" y="3952"/>
                </a:lnTo>
                <a:lnTo>
                  <a:pt x="1464" y="4079"/>
                </a:lnTo>
                <a:lnTo>
                  <a:pt x="1458" y="4211"/>
                </a:lnTo>
                <a:lnTo>
                  <a:pt x="1458" y="4513"/>
                </a:lnTo>
                <a:lnTo>
                  <a:pt x="1305" y="4501"/>
                </a:lnTo>
                <a:lnTo>
                  <a:pt x="1144" y="4485"/>
                </a:lnTo>
                <a:lnTo>
                  <a:pt x="979" y="4461"/>
                </a:lnTo>
                <a:lnTo>
                  <a:pt x="808" y="4433"/>
                </a:lnTo>
                <a:lnTo>
                  <a:pt x="633" y="4399"/>
                </a:lnTo>
                <a:lnTo>
                  <a:pt x="452" y="4358"/>
                </a:lnTo>
                <a:lnTo>
                  <a:pt x="265" y="4308"/>
                </a:lnTo>
                <a:lnTo>
                  <a:pt x="72" y="4250"/>
                </a:lnTo>
                <a:lnTo>
                  <a:pt x="2" y="4230"/>
                </a:lnTo>
                <a:lnTo>
                  <a:pt x="0" y="4215"/>
                </a:lnTo>
                <a:lnTo>
                  <a:pt x="0" y="3217"/>
                </a:lnTo>
                <a:lnTo>
                  <a:pt x="6" y="3098"/>
                </a:lnTo>
                <a:lnTo>
                  <a:pt x="22" y="2985"/>
                </a:lnTo>
                <a:lnTo>
                  <a:pt x="50" y="2871"/>
                </a:lnTo>
                <a:lnTo>
                  <a:pt x="86" y="2764"/>
                </a:lnTo>
                <a:lnTo>
                  <a:pt x="133" y="2663"/>
                </a:lnTo>
                <a:lnTo>
                  <a:pt x="187" y="2565"/>
                </a:lnTo>
                <a:lnTo>
                  <a:pt x="251" y="2474"/>
                </a:lnTo>
                <a:lnTo>
                  <a:pt x="322" y="2388"/>
                </a:lnTo>
                <a:lnTo>
                  <a:pt x="402" y="2309"/>
                </a:lnTo>
                <a:lnTo>
                  <a:pt x="487" y="2237"/>
                </a:lnTo>
                <a:lnTo>
                  <a:pt x="579" y="2174"/>
                </a:lnTo>
                <a:lnTo>
                  <a:pt x="676" y="2120"/>
                </a:lnTo>
                <a:lnTo>
                  <a:pt x="778" y="2072"/>
                </a:lnTo>
                <a:lnTo>
                  <a:pt x="885" y="2037"/>
                </a:lnTo>
                <a:lnTo>
                  <a:pt x="999" y="2009"/>
                </a:lnTo>
                <a:lnTo>
                  <a:pt x="1114" y="1993"/>
                </a:lnTo>
                <a:lnTo>
                  <a:pt x="1232" y="1987"/>
                </a:lnTo>
                <a:close/>
                <a:moveTo>
                  <a:pt x="3329" y="992"/>
                </a:moveTo>
                <a:lnTo>
                  <a:pt x="3432" y="997"/>
                </a:lnTo>
                <a:lnTo>
                  <a:pt x="3534" y="1013"/>
                </a:lnTo>
                <a:lnTo>
                  <a:pt x="3633" y="1041"/>
                </a:lnTo>
                <a:lnTo>
                  <a:pt x="3725" y="1077"/>
                </a:lnTo>
                <a:lnTo>
                  <a:pt x="3814" y="1123"/>
                </a:lnTo>
                <a:lnTo>
                  <a:pt x="3896" y="1176"/>
                </a:lnTo>
                <a:lnTo>
                  <a:pt x="3973" y="1240"/>
                </a:lnTo>
                <a:lnTo>
                  <a:pt x="4043" y="1309"/>
                </a:lnTo>
                <a:lnTo>
                  <a:pt x="4105" y="1385"/>
                </a:lnTo>
                <a:lnTo>
                  <a:pt x="4158" y="1468"/>
                </a:lnTo>
                <a:lnTo>
                  <a:pt x="4204" y="1556"/>
                </a:lnTo>
                <a:lnTo>
                  <a:pt x="4242" y="1649"/>
                </a:lnTo>
                <a:lnTo>
                  <a:pt x="4268" y="1747"/>
                </a:lnTo>
                <a:lnTo>
                  <a:pt x="4284" y="1848"/>
                </a:lnTo>
                <a:lnTo>
                  <a:pt x="4290" y="1953"/>
                </a:lnTo>
                <a:lnTo>
                  <a:pt x="4284" y="2057"/>
                </a:lnTo>
                <a:lnTo>
                  <a:pt x="4268" y="2158"/>
                </a:lnTo>
                <a:lnTo>
                  <a:pt x="4242" y="2255"/>
                </a:lnTo>
                <a:lnTo>
                  <a:pt x="4204" y="2349"/>
                </a:lnTo>
                <a:lnTo>
                  <a:pt x="4158" y="2438"/>
                </a:lnTo>
                <a:lnTo>
                  <a:pt x="4105" y="2520"/>
                </a:lnTo>
                <a:lnTo>
                  <a:pt x="4043" y="2597"/>
                </a:lnTo>
                <a:lnTo>
                  <a:pt x="3973" y="2667"/>
                </a:lnTo>
                <a:lnTo>
                  <a:pt x="3896" y="2728"/>
                </a:lnTo>
                <a:lnTo>
                  <a:pt x="3814" y="2782"/>
                </a:lnTo>
                <a:lnTo>
                  <a:pt x="3725" y="2828"/>
                </a:lnTo>
                <a:lnTo>
                  <a:pt x="3633" y="2865"/>
                </a:lnTo>
                <a:lnTo>
                  <a:pt x="3534" y="2891"/>
                </a:lnTo>
                <a:lnTo>
                  <a:pt x="3432" y="2907"/>
                </a:lnTo>
                <a:lnTo>
                  <a:pt x="3329" y="2913"/>
                </a:lnTo>
                <a:lnTo>
                  <a:pt x="3223" y="2907"/>
                </a:lnTo>
                <a:lnTo>
                  <a:pt x="3122" y="2891"/>
                </a:lnTo>
                <a:lnTo>
                  <a:pt x="3024" y="2865"/>
                </a:lnTo>
                <a:lnTo>
                  <a:pt x="2931" y="2828"/>
                </a:lnTo>
                <a:lnTo>
                  <a:pt x="2843" y="2782"/>
                </a:lnTo>
                <a:lnTo>
                  <a:pt x="2760" y="2728"/>
                </a:lnTo>
                <a:lnTo>
                  <a:pt x="2684" y="2667"/>
                </a:lnTo>
                <a:lnTo>
                  <a:pt x="2614" y="2597"/>
                </a:lnTo>
                <a:lnTo>
                  <a:pt x="2551" y="2520"/>
                </a:lnTo>
                <a:lnTo>
                  <a:pt x="2497" y="2438"/>
                </a:lnTo>
                <a:lnTo>
                  <a:pt x="2451" y="2349"/>
                </a:lnTo>
                <a:lnTo>
                  <a:pt x="2415" y="2257"/>
                </a:lnTo>
                <a:lnTo>
                  <a:pt x="2388" y="2158"/>
                </a:lnTo>
                <a:lnTo>
                  <a:pt x="2372" y="2057"/>
                </a:lnTo>
                <a:lnTo>
                  <a:pt x="2366" y="1953"/>
                </a:lnTo>
                <a:lnTo>
                  <a:pt x="2372" y="1848"/>
                </a:lnTo>
                <a:lnTo>
                  <a:pt x="2388" y="1747"/>
                </a:lnTo>
                <a:lnTo>
                  <a:pt x="2415" y="1649"/>
                </a:lnTo>
                <a:lnTo>
                  <a:pt x="2451" y="1556"/>
                </a:lnTo>
                <a:lnTo>
                  <a:pt x="2497" y="1468"/>
                </a:lnTo>
                <a:lnTo>
                  <a:pt x="2551" y="1385"/>
                </a:lnTo>
                <a:lnTo>
                  <a:pt x="2614" y="1309"/>
                </a:lnTo>
                <a:lnTo>
                  <a:pt x="2684" y="1240"/>
                </a:lnTo>
                <a:lnTo>
                  <a:pt x="2760" y="1176"/>
                </a:lnTo>
                <a:lnTo>
                  <a:pt x="2843" y="1123"/>
                </a:lnTo>
                <a:lnTo>
                  <a:pt x="2931" y="1077"/>
                </a:lnTo>
                <a:lnTo>
                  <a:pt x="3024" y="1041"/>
                </a:lnTo>
                <a:lnTo>
                  <a:pt x="3122" y="1013"/>
                </a:lnTo>
                <a:lnTo>
                  <a:pt x="3223" y="997"/>
                </a:lnTo>
                <a:lnTo>
                  <a:pt x="3329" y="992"/>
                </a:lnTo>
                <a:close/>
                <a:moveTo>
                  <a:pt x="1640" y="0"/>
                </a:moveTo>
                <a:lnTo>
                  <a:pt x="1745" y="6"/>
                </a:lnTo>
                <a:lnTo>
                  <a:pt x="1846" y="22"/>
                </a:lnTo>
                <a:lnTo>
                  <a:pt x="1944" y="50"/>
                </a:lnTo>
                <a:lnTo>
                  <a:pt x="2037" y="85"/>
                </a:lnTo>
                <a:lnTo>
                  <a:pt x="2125" y="131"/>
                </a:lnTo>
                <a:lnTo>
                  <a:pt x="2209" y="185"/>
                </a:lnTo>
                <a:lnTo>
                  <a:pt x="2284" y="248"/>
                </a:lnTo>
                <a:lnTo>
                  <a:pt x="2354" y="318"/>
                </a:lnTo>
                <a:lnTo>
                  <a:pt x="2415" y="393"/>
                </a:lnTo>
                <a:lnTo>
                  <a:pt x="2471" y="477"/>
                </a:lnTo>
                <a:lnTo>
                  <a:pt x="2517" y="564"/>
                </a:lnTo>
                <a:lnTo>
                  <a:pt x="2553" y="658"/>
                </a:lnTo>
                <a:lnTo>
                  <a:pt x="2581" y="755"/>
                </a:lnTo>
                <a:lnTo>
                  <a:pt x="2597" y="856"/>
                </a:lnTo>
                <a:lnTo>
                  <a:pt x="2603" y="962"/>
                </a:lnTo>
                <a:lnTo>
                  <a:pt x="2599" y="1015"/>
                </a:lnTo>
                <a:lnTo>
                  <a:pt x="2515" y="1087"/>
                </a:lnTo>
                <a:lnTo>
                  <a:pt x="2437" y="1166"/>
                </a:lnTo>
                <a:lnTo>
                  <a:pt x="2366" y="1254"/>
                </a:lnTo>
                <a:lnTo>
                  <a:pt x="2304" y="1347"/>
                </a:lnTo>
                <a:lnTo>
                  <a:pt x="2252" y="1447"/>
                </a:lnTo>
                <a:lnTo>
                  <a:pt x="2209" y="1552"/>
                </a:lnTo>
                <a:lnTo>
                  <a:pt x="2175" y="1659"/>
                </a:lnTo>
                <a:lnTo>
                  <a:pt x="2151" y="1772"/>
                </a:lnTo>
                <a:lnTo>
                  <a:pt x="2075" y="1816"/>
                </a:lnTo>
                <a:lnTo>
                  <a:pt x="1996" y="1854"/>
                </a:lnTo>
                <a:lnTo>
                  <a:pt x="1910" y="1882"/>
                </a:lnTo>
                <a:lnTo>
                  <a:pt x="1823" y="1904"/>
                </a:lnTo>
                <a:lnTo>
                  <a:pt x="1733" y="1917"/>
                </a:lnTo>
                <a:lnTo>
                  <a:pt x="1640" y="1921"/>
                </a:lnTo>
                <a:lnTo>
                  <a:pt x="1536" y="1916"/>
                </a:lnTo>
                <a:lnTo>
                  <a:pt x="1435" y="1900"/>
                </a:lnTo>
                <a:lnTo>
                  <a:pt x="1335" y="1872"/>
                </a:lnTo>
                <a:lnTo>
                  <a:pt x="1244" y="1836"/>
                </a:lnTo>
                <a:lnTo>
                  <a:pt x="1154" y="1790"/>
                </a:lnTo>
                <a:lnTo>
                  <a:pt x="1072" y="1737"/>
                </a:lnTo>
                <a:lnTo>
                  <a:pt x="995" y="1673"/>
                </a:lnTo>
                <a:lnTo>
                  <a:pt x="925" y="1606"/>
                </a:lnTo>
                <a:lnTo>
                  <a:pt x="864" y="1528"/>
                </a:lnTo>
                <a:lnTo>
                  <a:pt x="810" y="1447"/>
                </a:lnTo>
                <a:lnTo>
                  <a:pt x="764" y="1357"/>
                </a:lnTo>
                <a:lnTo>
                  <a:pt x="726" y="1264"/>
                </a:lnTo>
                <a:lnTo>
                  <a:pt x="700" y="1166"/>
                </a:lnTo>
                <a:lnTo>
                  <a:pt x="684" y="1065"/>
                </a:lnTo>
                <a:lnTo>
                  <a:pt x="678" y="962"/>
                </a:lnTo>
                <a:lnTo>
                  <a:pt x="684" y="856"/>
                </a:lnTo>
                <a:lnTo>
                  <a:pt x="700" y="755"/>
                </a:lnTo>
                <a:lnTo>
                  <a:pt x="726" y="658"/>
                </a:lnTo>
                <a:lnTo>
                  <a:pt x="764" y="564"/>
                </a:lnTo>
                <a:lnTo>
                  <a:pt x="810" y="477"/>
                </a:lnTo>
                <a:lnTo>
                  <a:pt x="864" y="393"/>
                </a:lnTo>
                <a:lnTo>
                  <a:pt x="925" y="318"/>
                </a:lnTo>
                <a:lnTo>
                  <a:pt x="995" y="248"/>
                </a:lnTo>
                <a:lnTo>
                  <a:pt x="1072" y="185"/>
                </a:lnTo>
                <a:lnTo>
                  <a:pt x="1154" y="131"/>
                </a:lnTo>
                <a:lnTo>
                  <a:pt x="1244" y="85"/>
                </a:lnTo>
                <a:lnTo>
                  <a:pt x="1335" y="50"/>
                </a:lnTo>
                <a:lnTo>
                  <a:pt x="1435" y="22"/>
                </a:lnTo>
                <a:lnTo>
                  <a:pt x="1536" y="6"/>
                </a:lnTo>
                <a:lnTo>
                  <a:pt x="1640" y="0"/>
                </a:lnTo>
                <a:close/>
                <a:moveTo>
                  <a:pt x="4921" y="0"/>
                </a:moveTo>
                <a:lnTo>
                  <a:pt x="5024" y="6"/>
                </a:lnTo>
                <a:lnTo>
                  <a:pt x="5125" y="22"/>
                </a:lnTo>
                <a:lnTo>
                  <a:pt x="5223" y="50"/>
                </a:lnTo>
                <a:lnTo>
                  <a:pt x="5316" y="85"/>
                </a:lnTo>
                <a:lnTo>
                  <a:pt x="5406" y="131"/>
                </a:lnTo>
                <a:lnTo>
                  <a:pt x="5488" y="185"/>
                </a:lnTo>
                <a:lnTo>
                  <a:pt x="5565" y="248"/>
                </a:lnTo>
                <a:lnTo>
                  <a:pt x="5635" y="318"/>
                </a:lnTo>
                <a:lnTo>
                  <a:pt x="5696" y="393"/>
                </a:lnTo>
                <a:lnTo>
                  <a:pt x="5750" y="475"/>
                </a:lnTo>
                <a:lnTo>
                  <a:pt x="5796" y="564"/>
                </a:lnTo>
                <a:lnTo>
                  <a:pt x="5832" y="658"/>
                </a:lnTo>
                <a:lnTo>
                  <a:pt x="5860" y="755"/>
                </a:lnTo>
                <a:lnTo>
                  <a:pt x="5876" y="856"/>
                </a:lnTo>
                <a:lnTo>
                  <a:pt x="5882" y="962"/>
                </a:lnTo>
                <a:lnTo>
                  <a:pt x="5876" y="1065"/>
                </a:lnTo>
                <a:lnTo>
                  <a:pt x="5860" y="1166"/>
                </a:lnTo>
                <a:lnTo>
                  <a:pt x="5832" y="1264"/>
                </a:lnTo>
                <a:lnTo>
                  <a:pt x="5796" y="1357"/>
                </a:lnTo>
                <a:lnTo>
                  <a:pt x="5750" y="1447"/>
                </a:lnTo>
                <a:lnTo>
                  <a:pt x="5696" y="1528"/>
                </a:lnTo>
                <a:lnTo>
                  <a:pt x="5635" y="1604"/>
                </a:lnTo>
                <a:lnTo>
                  <a:pt x="5565" y="1673"/>
                </a:lnTo>
                <a:lnTo>
                  <a:pt x="5488" y="1737"/>
                </a:lnTo>
                <a:lnTo>
                  <a:pt x="5406" y="1790"/>
                </a:lnTo>
                <a:lnTo>
                  <a:pt x="5316" y="1836"/>
                </a:lnTo>
                <a:lnTo>
                  <a:pt x="5223" y="1872"/>
                </a:lnTo>
                <a:lnTo>
                  <a:pt x="5125" y="1900"/>
                </a:lnTo>
                <a:lnTo>
                  <a:pt x="5024" y="1916"/>
                </a:lnTo>
                <a:lnTo>
                  <a:pt x="4921" y="1921"/>
                </a:lnTo>
                <a:lnTo>
                  <a:pt x="4813" y="1916"/>
                </a:lnTo>
                <a:lnTo>
                  <a:pt x="4708" y="1898"/>
                </a:lnTo>
                <a:lnTo>
                  <a:pt x="4608" y="1870"/>
                </a:lnTo>
                <a:lnTo>
                  <a:pt x="4513" y="1830"/>
                </a:lnTo>
                <a:lnTo>
                  <a:pt x="4497" y="1721"/>
                </a:lnTo>
                <a:lnTo>
                  <a:pt x="4469" y="1613"/>
                </a:lnTo>
                <a:lnTo>
                  <a:pt x="4433" y="1510"/>
                </a:lnTo>
                <a:lnTo>
                  <a:pt x="4389" y="1413"/>
                </a:lnTo>
                <a:lnTo>
                  <a:pt x="4336" y="1319"/>
                </a:lnTo>
                <a:lnTo>
                  <a:pt x="4274" y="1232"/>
                </a:lnTo>
                <a:lnTo>
                  <a:pt x="4204" y="1150"/>
                </a:lnTo>
                <a:lnTo>
                  <a:pt x="4129" y="1075"/>
                </a:lnTo>
                <a:lnTo>
                  <a:pt x="4047" y="1007"/>
                </a:lnTo>
                <a:lnTo>
                  <a:pt x="3958" y="946"/>
                </a:lnTo>
                <a:lnTo>
                  <a:pt x="3965" y="842"/>
                </a:lnTo>
                <a:lnTo>
                  <a:pt x="3983" y="743"/>
                </a:lnTo>
                <a:lnTo>
                  <a:pt x="4011" y="646"/>
                </a:lnTo>
                <a:lnTo>
                  <a:pt x="4049" y="554"/>
                </a:lnTo>
                <a:lnTo>
                  <a:pt x="4095" y="469"/>
                </a:lnTo>
                <a:lnTo>
                  <a:pt x="4149" y="387"/>
                </a:lnTo>
                <a:lnTo>
                  <a:pt x="4210" y="312"/>
                </a:lnTo>
                <a:lnTo>
                  <a:pt x="4280" y="244"/>
                </a:lnTo>
                <a:lnTo>
                  <a:pt x="4355" y="183"/>
                </a:lnTo>
                <a:lnTo>
                  <a:pt x="4439" y="129"/>
                </a:lnTo>
                <a:lnTo>
                  <a:pt x="4527" y="83"/>
                </a:lnTo>
                <a:lnTo>
                  <a:pt x="4618" y="48"/>
                </a:lnTo>
                <a:lnTo>
                  <a:pt x="4716" y="22"/>
                </a:lnTo>
                <a:lnTo>
                  <a:pt x="4815" y="6"/>
                </a:lnTo>
                <a:lnTo>
                  <a:pt x="492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1" name="Freeform 36"/>
          <p:cNvSpPr>
            <a:spLocks noEditPoints="1"/>
          </p:cNvSpPr>
          <p:nvPr/>
        </p:nvSpPr>
        <p:spPr bwMode="auto">
          <a:xfrm>
            <a:off x="6249654" y="6356678"/>
            <a:ext cx="317147" cy="266481"/>
          </a:xfrm>
          <a:custGeom>
            <a:avLst/>
            <a:gdLst>
              <a:gd name="T0" fmla="*/ 4188 w 6560"/>
              <a:gd name="T1" fmla="*/ 3064 h 5512"/>
              <a:gd name="T2" fmla="*/ 4718 w 6560"/>
              <a:gd name="T3" fmla="*/ 3465 h 5512"/>
              <a:gd name="T4" fmla="*/ 4962 w 6560"/>
              <a:gd name="T5" fmla="*/ 4091 h 5512"/>
              <a:gd name="T6" fmla="*/ 4865 w 6560"/>
              <a:gd name="T7" fmla="*/ 5254 h 5512"/>
              <a:gd name="T8" fmla="*/ 4537 w 6560"/>
              <a:gd name="T9" fmla="*/ 5371 h 5512"/>
              <a:gd name="T10" fmla="*/ 3878 w 6560"/>
              <a:gd name="T11" fmla="*/ 5492 h 5512"/>
              <a:gd name="T12" fmla="*/ 2991 w 6560"/>
              <a:gd name="T13" fmla="*/ 5492 h 5512"/>
              <a:gd name="T14" fmla="*/ 1952 w 6560"/>
              <a:gd name="T15" fmla="*/ 5299 h 5512"/>
              <a:gd name="T16" fmla="*/ 1711 w 6560"/>
              <a:gd name="T17" fmla="*/ 3976 h 5512"/>
              <a:gd name="T18" fmla="*/ 2012 w 6560"/>
              <a:gd name="T19" fmla="*/ 3380 h 5512"/>
              <a:gd name="T20" fmla="*/ 2575 w 6560"/>
              <a:gd name="T21" fmla="*/ 3028 h 5512"/>
              <a:gd name="T22" fmla="*/ 5454 w 6560"/>
              <a:gd name="T23" fmla="*/ 1993 h 5512"/>
              <a:gd name="T24" fmla="*/ 6110 w 6560"/>
              <a:gd name="T25" fmla="*/ 2269 h 5512"/>
              <a:gd name="T26" fmla="*/ 6504 w 6560"/>
              <a:gd name="T27" fmla="*/ 2851 h 5512"/>
              <a:gd name="T28" fmla="*/ 6488 w 6560"/>
              <a:gd name="T29" fmla="*/ 4246 h 5512"/>
              <a:gd name="T30" fmla="*/ 6277 w 6560"/>
              <a:gd name="T31" fmla="*/ 4332 h 5512"/>
              <a:gd name="T32" fmla="*/ 5732 w 6560"/>
              <a:gd name="T33" fmla="*/ 4465 h 5512"/>
              <a:gd name="T34" fmla="*/ 5191 w 6560"/>
              <a:gd name="T35" fmla="*/ 4079 h 5512"/>
              <a:gd name="T36" fmla="*/ 4936 w 6560"/>
              <a:gd name="T37" fmla="*/ 3380 h 5512"/>
              <a:gd name="T38" fmla="*/ 4383 w 6560"/>
              <a:gd name="T39" fmla="*/ 2903 h 5512"/>
              <a:gd name="T40" fmla="*/ 4413 w 6560"/>
              <a:gd name="T41" fmla="*/ 2442 h 5512"/>
              <a:gd name="T42" fmla="*/ 2047 w 6560"/>
              <a:gd name="T43" fmla="*/ 1987 h 5512"/>
              <a:gd name="T44" fmla="*/ 2242 w 6560"/>
              <a:gd name="T45" fmla="*/ 2444 h 5512"/>
              <a:gd name="T46" fmla="*/ 2272 w 6560"/>
              <a:gd name="T47" fmla="*/ 2903 h 5512"/>
              <a:gd name="T48" fmla="*/ 1719 w 6560"/>
              <a:gd name="T49" fmla="*/ 3380 h 5512"/>
              <a:gd name="T50" fmla="*/ 1464 w 6560"/>
              <a:gd name="T51" fmla="*/ 4079 h 5512"/>
              <a:gd name="T52" fmla="*/ 808 w 6560"/>
              <a:gd name="T53" fmla="*/ 4433 h 5512"/>
              <a:gd name="T54" fmla="*/ 0 w 6560"/>
              <a:gd name="T55" fmla="*/ 4215 h 5512"/>
              <a:gd name="T56" fmla="*/ 133 w 6560"/>
              <a:gd name="T57" fmla="*/ 2663 h 5512"/>
              <a:gd name="T58" fmla="*/ 579 w 6560"/>
              <a:gd name="T59" fmla="*/ 2174 h 5512"/>
              <a:gd name="T60" fmla="*/ 1232 w 6560"/>
              <a:gd name="T61" fmla="*/ 1987 h 5512"/>
              <a:gd name="T62" fmla="*/ 3814 w 6560"/>
              <a:gd name="T63" fmla="*/ 1123 h 5512"/>
              <a:gd name="T64" fmla="*/ 4204 w 6560"/>
              <a:gd name="T65" fmla="*/ 1556 h 5512"/>
              <a:gd name="T66" fmla="*/ 4268 w 6560"/>
              <a:gd name="T67" fmla="*/ 2158 h 5512"/>
              <a:gd name="T68" fmla="*/ 3973 w 6560"/>
              <a:gd name="T69" fmla="*/ 2667 h 5512"/>
              <a:gd name="T70" fmla="*/ 3432 w 6560"/>
              <a:gd name="T71" fmla="*/ 2907 h 5512"/>
              <a:gd name="T72" fmla="*/ 2843 w 6560"/>
              <a:gd name="T73" fmla="*/ 2782 h 5512"/>
              <a:gd name="T74" fmla="*/ 2451 w 6560"/>
              <a:gd name="T75" fmla="*/ 2349 h 5512"/>
              <a:gd name="T76" fmla="*/ 2388 w 6560"/>
              <a:gd name="T77" fmla="*/ 1747 h 5512"/>
              <a:gd name="T78" fmla="*/ 2684 w 6560"/>
              <a:gd name="T79" fmla="*/ 1240 h 5512"/>
              <a:gd name="T80" fmla="*/ 3223 w 6560"/>
              <a:gd name="T81" fmla="*/ 997 h 5512"/>
              <a:gd name="T82" fmla="*/ 2037 w 6560"/>
              <a:gd name="T83" fmla="*/ 85 h 5512"/>
              <a:gd name="T84" fmla="*/ 2471 w 6560"/>
              <a:gd name="T85" fmla="*/ 477 h 5512"/>
              <a:gd name="T86" fmla="*/ 2599 w 6560"/>
              <a:gd name="T87" fmla="*/ 1015 h 5512"/>
              <a:gd name="T88" fmla="*/ 2209 w 6560"/>
              <a:gd name="T89" fmla="*/ 1552 h 5512"/>
              <a:gd name="T90" fmla="*/ 1823 w 6560"/>
              <a:gd name="T91" fmla="*/ 1904 h 5512"/>
              <a:gd name="T92" fmla="*/ 1244 w 6560"/>
              <a:gd name="T93" fmla="*/ 1836 h 5512"/>
              <a:gd name="T94" fmla="*/ 810 w 6560"/>
              <a:gd name="T95" fmla="*/ 1447 h 5512"/>
              <a:gd name="T96" fmla="*/ 684 w 6560"/>
              <a:gd name="T97" fmla="*/ 856 h 5512"/>
              <a:gd name="T98" fmla="*/ 925 w 6560"/>
              <a:gd name="T99" fmla="*/ 318 h 5512"/>
              <a:gd name="T100" fmla="*/ 1435 w 6560"/>
              <a:gd name="T101" fmla="*/ 22 h 5512"/>
              <a:gd name="T102" fmla="*/ 5223 w 6560"/>
              <a:gd name="T103" fmla="*/ 50 h 5512"/>
              <a:gd name="T104" fmla="*/ 5696 w 6560"/>
              <a:gd name="T105" fmla="*/ 393 h 5512"/>
              <a:gd name="T106" fmla="*/ 5882 w 6560"/>
              <a:gd name="T107" fmla="*/ 962 h 5512"/>
              <a:gd name="T108" fmla="*/ 5696 w 6560"/>
              <a:gd name="T109" fmla="*/ 1528 h 5512"/>
              <a:gd name="T110" fmla="*/ 5223 w 6560"/>
              <a:gd name="T111" fmla="*/ 1872 h 5512"/>
              <a:gd name="T112" fmla="*/ 4608 w 6560"/>
              <a:gd name="T113" fmla="*/ 1870 h 5512"/>
              <a:gd name="T114" fmla="*/ 4336 w 6560"/>
              <a:gd name="T115" fmla="*/ 1319 h 5512"/>
              <a:gd name="T116" fmla="*/ 3965 w 6560"/>
              <a:gd name="T117" fmla="*/ 842 h 5512"/>
              <a:gd name="T118" fmla="*/ 4210 w 6560"/>
              <a:gd name="T119" fmla="*/ 312 h 5512"/>
              <a:gd name="T120" fmla="*/ 4716 w 6560"/>
              <a:gd name="T121" fmla="*/ 22 h 5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60" h="5512">
                <a:moveTo>
                  <a:pt x="2921" y="2979"/>
                </a:moveTo>
                <a:lnTo>
                  <a:pt x="3737" y="2979"/>
                </a:lnTo>
                <a:lnTo>
                  <a:pt x="3854" y="2985"/>
                </a:lnTo>
                <a:lnTo>
                  <a:pt x="3969" y="3000"/>
                </a:lnTo>
                <a:lnTo>
                  <a:pt x="4081" y="3028"/>
                </a:lnTo>
                <a:lnTo>
                  <a:pt x="4188" y="3064"/>
                </a:lnTo>
                <a:lnTo>
                  <a:pt x="4292" y="3112"/>
                </a:lnTo>
                <a:lnTo>
                  <a:pt x="4389" y="3167"/>
                </a:lnTo>
                <a:lnTo>
                  <a:pt x="4481" y="3229"/>
                </a:lnTo>
                <a:lnTo>
                  <a:pt x="4566" y="3300"/>
                </a:lnTo>
                <a:lnTo>
                  <a:pt x="4646" y="3380"/>
                </a:lnTo>
                <a:lnTo>
                  <a:pt x="4718" y="3465"/>
                </a:lnTo>
                <a:lnTo>
                  <a:pt x="4779" y="3557"/>
                </a:lnTo>
                <a:lnTo>
                  <a:pt x="4835" y="3654"/>
                </a:lnTo>
                <a:lnTo>
                  <a:pt x="4881" y="3758"/>
                </a:lnTo>
                <a:lnTo>
                  <a:pt x="4919" y="3865"/>
                </a:lnTo>
                <a:lnTo>
                  <a:pt x="4946" y="3976"/>
                </a:lnTo>
                <a:lnTo>
                  <a:pt x="4962" y="4091"/>
                </a:lnTo>
                <a:lnTo>
                  <a:pt x="4968" y="4209"/>
                </a:lnTo>
                <a:lnTo>
                  <a:pt x="4968" y="5206"/>
                </a:lnTo>
                <a:lnTo>
                  <a:pt x="4960" y="5206"/>
                </a:lnTo>
                <a:lnTo>
                  <a:pt x="4897" y="5238"/>
                </a:lnTo>
                <a:lnTo>
                  <a:pt x="4887" y="5244"/>
                </a:lnTo>
                <a:lnTo>
                  <a:pt x="4865" y="5254"/>
                </a:lnTo>
                <a:lnTo>
                  <a:pt x="4835" y="5268"/>
                </a:lnTo>
                <a:lnTo>
                  <a:pt x="4793" y="5284"/>
                </a:lnTo>
                <a:lnTo>
                  <a:pt x="4743" y="5303"/>
                </a:lnTo>
                <a:lnTo>
                  <a:pt x="4684" y="5323"/>
                </a:lnTo>
                <a:lnTo>
                  <a:pt x="4614" y="5347"/>
                </a:lnTo>
                <a:lnTo>
                  <a:pt x="4537" y="5371"/>
                </a:lnTo>
                <a:lnTo>
                  <a:pt x="4447" y="5393"/>
                </a:lnTo>
                <a:lnTo>
                  <a:pt x="4351" y="5417"/>
                </a:lnTo>
                <a:lnTo>
                  <a:pt x="4246" y="5439"/>
                </a:lnTo>
                <a:lnTo>
                  <a:pt x="4131" y="5458"/>
                </a:lnTo>
                <a:lnTo>
                  <a:pt x="4009" y="5476"/>
                </a:lnTo>
                <a:lnTo>
                  <a:pt x="3878" y="5492"/>
                </a:lnTo>
                <a:lnTo>
                  <a:pt x="3739" y="5502"/>
                </a:lnTo>
                <a:lnTo>
                  <a:pt x="3589" y="5510"/>
                </a:lnTo>
                <a:lnTo>
                  <a:pt x="3434" y="5512"/>
                </a:lnTo>
                <a:lnTo>
                  <a:pt x="3293" y="5510"/>
                </a:lnTo>
                <a:lnTo>
                  <a:pt x="3144" y="5504"/>
                </a:lnTo>
                <a:lnTo>
                  <a:pt x="2991" y="5492"/>
                </a:lnTo>
                <a:lnTo>
                  <a:pt x="2831" y="5476"/>
                </a:lnTo>
                <a:lnTo>
                  <a:pt x="2666" y="5454"/>
                </a:lnTo>
                <a:lnTo>
                  <a:pt x="2495" y="5425"/>
                </a:lnTo>
                <a:lnTo>
                  <a:pt x="2320" y="5391"/>
                </a:lnTo>
                <a:lnTo>
                  <a:pt x="2139" y="5349"/>
                </a:lnTo>
                <a:lnTo>
                  <a:pt x="1952" y="5299"/>
                </a:lnTo>
                <a:lnTo>
                  <a:pt x="1759" y="5244"/>
                </a:lnTo>
                <a:lnTo>
                  <a:pt x="1691" y="5222"/>
                </a:lnTo>
                <a:lnTo>
                  <a:pt x="1687" y="5206"/>
                </a:lnTo>
                <a:lnTo>
                  <a:pt x="1687" y="4209"/>
                </a:lnTo>
                <a:lnTo>
                  <a:pt x="1693" y="4091"/>
                </a:lnTo>
                <a:lnTo>
                  <a:pt x="1711" y="3976"/>
                </a:lnTo>
                <a:lnTo>
                  <a:pt x="1737" y="3865"/>
                </a:lnTo>
                <a:lnTo>
                  <a:pt x="1775" y="3758"/>
                </a:lnTo>
                <a:lnTo>
                  <a:pt x="1821" y="3654"/>
                </a:lnTo>
                <a:lnTo>
                  <a:pt x="1876" y="3557"/>
                </a:lnTo>
                <a:lnTo>
                  <a:pt x="1940" y="3465"/>
                </a:lnTo>
                <a:lnTo>
                  <a:pt x="2012" y="3380"/>
                </a:lnTo>
                <a:lnTo>
                  <a:pt x="2089" y="3300"/>
                </a:lnTo>
                <a:lnTo>
                  <a:pt x="2175" y="3229"/>
                </a:lnTo>
                <a:lnTo>
                  <a:pt x="2266" y="3167"/>
                </a:lnTo>
                <a:lnTo>
                  <a:pt x="2364" y="3112"/>
                </a:lnTo>
                <a:lnTo>
                  <a:pt x="2467" y="3064"/>
                </a:lnTo>
                <a:lnTo>
                  <a:pt x="2575" y="3028"/>
                </a:lnTo>
                <a:lnTo>
                  <a:pt x="2686" y="3000"/>
                </a:lnTo>
                <a:lnTo>
                  <a:pt x="2801" y="2985"/>
                </a:lnTo>
                <a:lnTo>
                  <a:pt x="2921" y="2979"/>
                </a:lnTo>
                <a:close/>
                <a:moveTo>
                  <a:pt x="4519" y="1987"/>
                </a:moveTo>
                <a:lnTo>
                  <a:pt x="5328" y="1987"/>
                </a:lnTo>
                <a:lnTo>
                  <a:pt x="5454" y="1993"/>
                </a:lnTo>
                <a:lnTo>
                  <a:pt x="5575" y="2013"/>
                </a:lnTo>
                <a:lnTo>
                  <a:pt x="5695" y="2043"/>
                </a:lnTo>
                <a:lnTo>
                  <a:pt x="5806" y="2084"/>
                </a:lnTo>
                <a:lnTo>
                  <a:pt x="5915" y="2136"/>
                </a:lnTo>
                <a:lnTo>
                  <a:pt x="6017" y="2198"/>
                </a:lnTo>
                <a:lnTo>
                  <a:pt x="6110" y="2269"/>
                </a:lnTo>
                <a:lnTo>
                  <a:pt x="6198" y="2347"/>
                </a:lnTo>
                <a:lnTo>
                  <a:pt x="6277" y="2434"/>
                </a:lnTo>
                <a:lnTo>
                  <a:pt x="6349" y="2530"/>
                </a:lnTo>
                <a:lnTo>
                  <a:pt x="6411" y="2631"/>
                </a:lnTo>
                <a:lnTo>
                  <a:pt x="6463" y="2738"/>
                </a:lnTo>
                <a:lnTo>
                  <a:pt x="6504" y="2851"/>
                </a:lnTo>
                <a:lnTo>
                  <a:pt x="6534" y="2969"/>
                </a:lnTo>
                <a:lnTo>
                  <a:pt x="6554" y="3092"/>
                </a:lnTo>
                <a:lnTo>
                  <a:pt x="6560" y="3217"/>
                </a:lnTo>
                <a:lnTo>
                  <a:pt x="6560" y="4215"/>
                </a:lnTo>
                <a:lnTo>
                  <a:pt x="6552" y="4215"/>
                </a:lnTo>
                <a:lnTo>
                  <a:pt x="6488" y="4246"/>
                </a:lnTo>
                <a:lnTo>
                  <a:pt x="6478" y="4252"/>
                </a:lnTo>
                <a:lnTo>
                  <a:pt x="6457" y="4262"/>
                </a:lnTo>
                <a:lnTo>
                  <a:pt x="6427" y="4274"/>
                </a:lnTo>
                <a:lnTo>
                  <a:pt x="6387" y="4292"/>
                </a:lnTo>
                <a:lnTo>
                  <a:pt x="6337" y="4310"/>
                </a:lnTo>
                <a:lnTo>
                  <a:pt x="6277" y="4332"/>
                </a:lnTo>
                <a:lnTo>
                  <a:pt x="6210" y="4354"/>
                </a:lnTo>
                <a:lnTo>
                  <a:pt x="6132" y="4377"/>
                </a:lnTo>
                <a:lnTo>
                  <a:pt x="6045" y="4401"/>
                </a:lnTo>
                <a:lnTo>
                  <a:pt x="5949" y="4423"/>
                </a:lnTo>
                <a:lnTo>
                  <a:pt x="5846" y="4445"/>
                </a:lnTo>
                <a:lnTo>
                  <a:pt x="5732" y="4465"/>
                </a:lnTo>
                <a:lnTo>
                  <a:pt x="5611" y="4483"/>
                </a:lnTo>
                <a:lnTo>
                  <a:pt x="5482" y="4499"/>
                </a:lnTo>
                <a:lnTo>
                  <a:pt x="5344" y="4511"/>
                </a:lnTo>
                <a:lnTo>
                  <a:pt x="5197" y="4519"/>
                </a:lnTo>
                <a:lnTo>
                  <a:pt x="5197" y="4211"/>
                </a:lnTo>
                <a:lnTo>
                  <a:pt x="5191" y="4079"/>
                </a:lnTo>
                <a:lnTo>
                  <a:pt x="5175" y="3952"/>
                </a:lnTo>
                <a:lnTo>
                  <a:pt x="5147" y="3829"/>
                </a:lnTo>
                <a:lnTo>
                  <a:pt x="5108" y="3710"/>
                </a:lnTo>
                <a:lnTo>
                  <a:pt x="5060" y="3595"/>
                </a:lnTo>
                <a:lnTo>
                  <a:pt x="5004" y="3485"/>
                </a:lnTo>
                <a:lnTo>
                  <a:pt x="4936" y="3380"/>
                </a:lnTo>
                <a:lnTo>
                  <a:pt x="4863" y="3283"/>
                </a:lnTo>
                <a:lnTo>
                  <a:pt x="4781" y="3191"/>
                </a:lnTo>
                <a:lnTo>
                  <a:pt x="4692" y="3108"/>
                </a:lnTo>
                <a:lnTo>
                  <a:pt x="4594" y="3030"/>
                </a:lnTo>
                <a:lnTo>
                  <a:pt x="4493" y="2963"/>
                </a:lnTo>
                <a:lnTo>
                  <a:pt x="4383" y="2903"/>
                </a:lnTo>
                <a:lnTo>
                  <a:pt x="4270" y="2853"/>
                </a:lnTo>
                <a:lnTo>
                  <a:pt x="4152" y="2812"/>
                </a:lnTo>
                <a:lnTo>
                  <a:pt x="4230" y="2730"/>
                </a:lnTo>
                <a:lnTo>
                  <a:pt x="4300" y="2641"/>
                </a:lnTo>
                <a:lnTo>
                  <a:pt x="4361" y="2543"/>
                </a:lnTo>
                <a:lnTo>
                  <a:pt x="4413" y="2442"/>
                </a:lnTo>
                <a:lnTo>
                  <a:pt x="4457" y="2335"/>
                </a:lnTo>
                <a:lnTo>
                  <a:pt x="4489" y="2224"/>
                </a:lnTo>
                <a:lnTo>
                  <a:pt x="4509" y="2106"/>
                </a:lnTo>
                <a:lnTo>
                  <a:pt x="4519" y="1987"/>
                </a:lnTo>
                <a:close/>
                <a:moveTo>
                  <a:pt x="1232" y="1987"/>
                </a:moveTo>
                <a:lnTo>
                  <a:pt x="2047" y="1987"/>
                </a:lnTo>
                <a:lnTo>
                  <a:pt x="2093" y="1989"/>
                </a:lnTo>
                <a:lnTo>
                  <a:pt x="2139" y="1991"/>
                </a:lnTo>
                <a:lnTo>
                  <a:pt x="2149" y="2110"/>
                </a:lnTo>
                <a:lnTo>
                  <a:pt x="2169" y="2225"/>
                </a:lnTo>
                <a:lnTo>
                  <a:pt x="2201" y="2337"/>
                </a:lnTo>
                <a:lnTo>
                  <a:pt x="2242" y="2444"/>
                </a:lnTo>
                <a:lnTo>
                  <a:pt x="2296" y="2545"/>
                </a:lnTo>
                <a:lnTo>
                  <a:pt x="2356" y="2641"/>
                </a:lnTo>
                <a:lnTo>
                  <a:pt x="2425" y="2730"/>
                </a:lnTo>
                <a:lnTo>
                  <a:pt x="2505" y="2812"/>
                </a:lnTo>
                <a:lnTo>
                  <a:pt x="2386" y="2853"/>
                </a:lnTo>
                <a:lnTo>
                  <a:pt x="2272" y="2903"/>
                </a:lnTo>
                <a:lnTo>
                  <a:pt x="2163" y="2963"/>
                </a:lnTo>
                <a:lnTo>
                  <a:pt x="2061" y="3030"/>
                </a:lnTo>
                <a:lnTo>
                  <a:pt x="1964" y="3108"/>
                </a:lnTo>
                <a:lnTo>
                  <a:pt x="1874" y="3191"/>
                </a:lnTo>
                <a:lnTo>
                  <a:pt x="1793" y="3283"/>
                </a:lnTo>
                <a:lnTo>
                  <a:pt x="1719" y="3380"/>
                </a:lnTo>
                <a:lnTo>
                  <a:pt x="1653" y="3485"/>
                </a:lnTo>
                <a:lnTo>
                  <a:pt x="1596" y="3595"/>
                </a:lnTo>
                <a:lnTo>
                  <a:pt x="1548" y="3710"/>
                </a:lnTo>
                <a:lnTo>
                  <a:pt x="1510" y="3829"/>
                </a:lnTo>
                <a:lnTo>
                  <a:pt x="1482" y="3952"/>
                </a:lnTo>
                <a:lnTo>
                  <a:pt x="1464" y="4079"/>
                </a:lnTo>
                <a:lnTo>
                  <a:pt x="1458" y="4211"/>
                </a:lnTo>
                <a:lnTo>
                  <a:pt x="1458" y="4513"/>
                </a:lnTo>
                <a:lnTo>
                  <a:pt x="1305" y="4501"/>
                </a:lnTo>
                <a:lnTo>
                  <a:pt x="1144" y="4485"/>
                </a:lnTo>
                <a:lnTo>
                  <a:pt x="979" y="4461"/>
                </a:lnTo>
                <a:lnTo>
                  <a:pt x="808" y="4433"/>
                </a:lnTo>
                <a:lnTo>
                  <a:pt x="633" y="4399"/>
                </a:lnTo>
                <a:lnTo>
                  <a:pt x="452" y="4358"/>
                </a:lnTo>
                <a:lnTo>
                  <a:pt x="265" y="4308"/>
                </a:lnTo>
                <a:lnTo>
                  <a:pt x="72" y="4250"/>
                </a:lnTo>
                <a:lnTo>
                  <a:pt x="2" y="4230"/>
                </a:lnTo>
                <a:lnTo>
                  <a:pt x="0" y="4215"/>
                </a:lnTo>
                <a:lnTo>
                  <a:pt x="0" y="3217"/>
                </a:lnTo>
                <a:lnTo>
                  <a:pt x="6" y="3098"/>
                </a:lnTo>
                <a:lnTo>
                  <a:pt x="22" y="2985"/>
                </a:lnTo>
                <a:lnTo>
                  <a:pt x="50" y="2871"/>
                </a:lnTo>
                <a:lnTo>
                  <a:pt x="86" y="2764"/>
                </a:lnTo>
                <a:lnTo>
                  <a:pt x="133" y="2663"/>
                </a:lnTo>
                <a:lnTo>
                  <a:pt x="187" y="2565"/>
                </a:lnTo>
                <a:lnTo>
                  <a:pt x="251" y="2474"/>
                </a:lnTo>
                <a:lnTo>
                  <a:pt x="322" y="2388"/>
                </a:lnTo>
                <a:lnTo>
                  <a:pt x="402" y="2309"/>
                </a:lnTo>
                <a:lnTo>
                  <a:pt x="487" y="2237"/>
                </a:lnTo>
                <a:lnTo>
                  <a:pt x="579" y="2174"/>
                </a:lnTo>
                <a:lnTo>
                  <a:pt x="676" y="2120"/>
                </a:lnTo>
                <a:lnTo>
                  <a:pt x="778" y="2072"/>
                </a:lnTo>
                <a:lnTo>
                  <a:pt x="885" y="2037"/>
                </a:lnTo>
                <a:lnTo>
                  <a:pt x="999" y="2009"/>
                </a:lnTo>
                <a:lnTo>
                  <a:pt x="1114" y="1993"/>
                </a:lnTo>
                <a:lnTo>
                  <a:pt x="1232" y="1987"/>
                </a:lnTo>
                <a:close/>
                <a:moveTo>
                  <a:pt x="3329" y="992"/>
                </a:moveTo>
                <a:lnTo>
                  <a:pt x="3432" y="997"/>
                </a:lnTo>
                <a:lnTo>
                  <a:pt x="3534" y="1013"/>
                </a:lnTo>
                <a:lnTo>
                  <a:pt x="3633" y="1041"/>
                </a:lnTo>
                <a:lnTo>
                  <a:pt x="3725" y="1077"/>
                </a:lnTo>
                <a:lnTo>
                  <a:pt x="3814" y="1123"/>
                </a:lnTo>
                <a:lnTo>
                  <a:pt x="3896" y="1176"/>
                </a:lnTo>
                <a:lnTo>
                  <a:pt x="3973" y="1240"/>
                </a:lnTo>
                <a:lnTo>
                  <a:pt x="4043" y="1309"/>
                </a:lnTo>
                <a:lnTo>
                  <a:pt x="4105" y="1385"/>
                </a:lnTo>
                <a:lnTo>
                  <a:pt x="4158" y="1468"/>
                </a:lnTo>
                <a:lnTo>
                  <a:pt x="4204" y="1556"/>
                </a:lnTo>
                <a:lnTo>
                  <a:pt x="4242" y="1649"/>
                </a:lnTo>
                <a:lnTo>
                  <a:pt x="4268" y="1747"/>
                </a:lnTo>
                <a:lnTo>
                  <a:pt x="4284" y="1848"/>
                </a:lnTo>
                <a:lnTo>
                  <a:pt x="4290" y="1953"/>
                </a:lnTo>
                <a:lnTo>
                  <a:pt x="4284" y="2057"/>
                </a:lnTo>
                <a:lnTo>
                  <a:pt x="4268" y="2158"/>
                </a:lnTo>
                <a:lnTo>
                  <a:pt x="4242" y="2255"/>
                </a:lnTo>
                <a:lnTo>
                  <a:pt x="4204" y="2349"/>
                </a:lnTo>
                <a:lnTo>
                  <a:pt x="4158" y="2438"/>
                </a:lnTo>
                <a:lnTo>
                  <a:pt x="4105" y="2520"/>
                </a:lnTo>
                <a:lnTo>
                  <a:pt x="4043" y="2597"/>
                </a:lnTo>
                <a:lnTo>
                  <a:pt x="3973" y="2667"/>
                </a:lnTo>
                <a:lnTo>
                  <a:pt x="3896" y="2728"/>
                </a:lnTo>
                <a:lnTo>
                  <a:pt x="3814" y="2782"/>
                </a:lnTo>
                <a:lnTo>
                  <a:pt x="3725" y="2828"/>
                </a:lnTo>
                <a:lnTo>
                  <a:pt x="3633" y="2865"/>
                </a:lnTo>
                <a:lnTo>
                  <a:pt x="3534" y="2891"/>
                </a:lnTo>
                <a:lnTo>
                  <a:pt x="3432" y="2907"/>
                </a:lnTo>
                <a:lnTo>
                  <a:pt x="3329" y="2913"/>
                </a:lnTo>
                <a:lnTo>
                  <a:pt x="3223" y="2907"/>
                </a:lnTo>
                <a:lnTo>
                  <a:pt x="3122" y="2891"/>
                </a:lnTo>
                <a:lnTo>
                  <a:pt x="3024" y="2865"/>
                </a:lnTo>
                <a:lnTo>
                  <a:pt x="2931" y="2828"/>
                </a:lnTo>
                <a:lnTo>
                  <a:pt x="2843" y="2782"/>
                </a:lnTo>
                <a:lnTo>
                  <a:pt x="2760" y="2728"/>
                </a:lnTo>
                <a:lnTo>
                  <a:pt x="2684" y="2667"/>
                </a:lnTo>
                <a:lnTo>
                  <a:pt x="2614" y="2597"/>
                </a:lnTo>
                <a:lnTo>
                  <a:pt x="2551" y="2520"/>
                </a:lnTo>
                <a:lnTo>
                  <a:pt x="2497" y="2438"/>
                </a:lnTo>
                <a:lnTo>
                  <a:pt x="2451" y="2349"/>
                </a:lnTo>
                <a:lnTo>
                  <a:pt x="2415" y="2257"/>
                </a:lnTo>
                <a:lnTo>
                  <a:pt x="2388" y="2158"/>
                </a:lnTo>
                <a:lnTo>
                  <a:pt x="2372" y="2057"/>
                </a:lnTo>
                <a:lnTo>
                  <a:pt x="2366" y="1953"/>
                </a:lnTo>
                <a:lnTo>
                  <a:pt x="2372" y="1848"/>
                </a:lnTo>
                <a:lnTo>
                  <a:pt x="2388" y="1747"/>
                </a:lnTo>
                <a:lnTo>
                  <a:pt x="2415" y="1649"/>
                </a:lnTo>
                <a:lnTo>
                  <a:pt x="2451" y="1556"/>
                </a:lnTo>
                <a:lnTo>
                  <a:pt x="2497" y="1468"/>
                </a:lnTo>
                <a:lnTo>
                  <a:pt x="2551" y="1385"/>
                </a:lnTo>
                <a:lnTo>
                  <a:pt x="2614" y="1309"/>
                </a:lnTo>
                <a:lnTo>
                  <a:pt x="2684" y="1240"/>
                </a:lnTo>
                <a:lnTo>
                  <a:pt x="2760" y="1176"/>
                </a:lnTo>
                <a:lnTo>
                  <a:pt x="2843" y="1123"/>
                </a:lnTo>
                <a:lnTo>
                  <a:pt x="2931" y="1077"/>
                </a:lnTo>
                <a:lnTo>
                  <a:pt x="3024" y="1041"/>
                </a:lnTo>
                <a:lnTo>
                  <a:pt x="3122" y="1013"/>
                </a:lnTo>
                <a:lnTo>
                  <a:pt x="3223" y="997"/>
                </a:lnTo>
                <a:lnTo>
                  <a:pt x="3329" y="992"/>
                </a:lnTo>
                <a:close/>
                <a:moveTo>
                  <a:pt x="1640" y="0"/>
                </a:moveTo>
                <a:lnTo>
                  <a:pt x="1745" y="6"/>
                </a:lnTo>
                <a:lnTo>
                  <a:pt x="1846" y="22"/>
                </a:lnTo>
                <a:lnTo>
                  <a:pt x="1944" y="50"/>
                </a:lnTo>
                <a:lnTo>
                  <a:pt x="2037" y="85"/>
                </a:lnTo>
                <a:lnTo>
                  <a:pt x="2125" y="131"/>
                </a:lnTo>
                <a:lnTo>
                  <a:pt x="2209" y="185"/>
                </a:lnTo>
                <a:lnTo>
                  <a:pt x="2284" y="248"/>
                </a:lnTo>
                <a:lnTo>
                  <a:pt x="2354" y="318"/>
                </a:lnTo>
                <a:lnTo>
                  <a:pt x="2415" y="393"/>
                </a:lnTo>
                <a:lnTo>
                  <a:pt x="2471" y="477"/>
                </a:lnTo>
                <a:lnTo>
                  <a:pt x="2517" y="564"/>
                </a:lnTo>
                <a:lnTo>
                  <a:pt x="2553" y="658"/>
                </a:lnTo>
                <a:lnTo>
                  <a:pt x="2581" y="755"/>
                </a:lnTo>
                <a:lnTo>
                  <a:pt x="2597" y="856"/>
                </a:lnTo>
                <a:lnTo>
                  <a:pt x="2603" y="962"/>
                </a:lnTo>
                <a:lnTo>
                  <a:pt x="2599" y="1015"/>
                </a:lnTo>
                <a:lnTo>
                  <a:pt x="2515" y="1087"/>
                </a:lnTo>
                <a:lnTo>
                  <a:pt x="2437" y="1166"/>
                </a:lnTo>
                <a:lnTo>
                  <a:pt x="2366" y="1254"/>
                </a:lnTo>
                <a:lnTo>
                  <a:pt x="2304" y="1347"/>
                </a:lnTo>
                <a:lnTo>
                  <a:pt x="2252" y="1447"/>
                </a:lnTo>
                <a:lnTo>
                  <a:pt x="2209" y="1552"/>
                </a:lnTo>
                <a:lnTo>
                  <a:pt x="2175" y="1659"/>
                </a:lnTo>
                <a:lnTo>
                  <a:pt x="2151" y="1772"/>
                </a:lnTo>
                <a:lnTo>
                  <a:pt x="2075" y="1816"/>
                </a:lnTo>
                <a:lnTo>
                  <a:pt x="1996" y="1854"/>
                </a:lnTo>
                <a:lnTo>
                  <a:pt x="1910" y="1882"/>
                </a:lnTo>
                <a:lnTo>
                  <a:pt x="1823" y="1904"/>
                </a:lnTo>
                <a:lnTo>
                  <a:pt x="1733" y="1917"/>
                </a:lnTo>
                <a:lnTo>
                  <a:pt x="1640" y="1921"/>
                </a:lnTo>
                <a:lnTo>
                  <a:pt x="1536" y="1916"/>
                </a:lnTo>
                <a:lnTo>
                  <a:pt x="1435" y="1900"/>
                </a:lnTo>
                <a:lnTo>
                  <a:pt x="1335" y="1872"/>
                </a:lnTo>
                <a:lnTo>
                  <a:pt x="1244" y="1836"/>
                </a:lnTo>
                <a:lnTo>
                  <a:pt x="1154" y="1790"/>
                </a:lnTo>
                <a:lnTo>
                  <a:pt x="1072" y="1737"/>
                </a:lnTo>
                <a:lnTo>
                  <a:pt x="995" y="1673"/>
                </a:lnTo>
                <a:lnTo>
                  <a:pt x="925" y="1606"/>
                </a:lnTo>
                <a:lnTo>
                  <a:pt x="864" y="1528"/>
                </a:lnTo>
                <a:lnTo>
                  <a:pt x="810" y="1447"/>
                </a:lnTo>
                <a:lnTo>
                  <a:pt x="764" y="1357"/>
                </a:lnTo>
                <a:lnTo>
                  <a:pt x="726" y="1264"/>
                </a:lnTo>
                <a:lnTo>
                  <a:pt x="700" y="1166"/>
                </a:lnTo>
                <a:lnTo>
                  <a:pt x="684" y="1065"/>
                </a:lnTo>
                <a:lnTo>
                  <a:pt x="678" y="962"/>
                </a:lnTo>
                <a:lnTo>
                  <a:pt x="684" y="856"/>
                </a:lnTo>
                <a:lnTo>
                  <a:pt x="700" y="755"/>
                </a:lnTo>
                <a:lnTo>
                  <a:pt x="726" y="658"/>
                </a:lnTo>
                <a:lnTo>
                  <a:pt x="764" y="564"/>
                </a:lnTo>
                <a:lnTo>
                  <a:pt x="810" y="477"/>
                </a:lnTo>
                <a:lnTo>
                  <a:pt x="864" y="393"/>
                </a:lnTo>
                <a:lnTo>
                  <a:pt x="925" y="318"/>
                </a:lnTo>
                <a:lnTo>
                  <a:pt x="995" y="248"/>
                </a:lnTo>
                <a:lnTo>
                  <a:pt x="1072" y="185"/>
                </a:lnTo>
                <a:lnTo>
                  <a:pt x="1154" y="131"/>
                </a:lnTo>
                <a:lnTo>
                  <a:pt x="1244" y="85"/>
                </a:lnTo>
                <a:lnTo>
                  <a:pt x="1335" y="50"/>
                </a:lnTo>
                <a:lnTo>
                  <a:pt x="1435" y="22"/>
                </a:lnTo>
                <a:lnTo>
                  <a:pt x="1536" y="6"/>
                </a:lnTo>
                <a:lnTo>
                  <a:pt x="1640" y="0"/>
                </a:lnTo>
                <a:close/>
                <a:moveTo>
                  <a:pt x="4921" y="0"/>
                </a:moveTo>
                <a:lnTo>
                  <a:pt x="5024" y="6"/>
                </a:lnTo>
                <a:lnTo>
                  <a:pt x="5125" y="22"/>
                </a:lnTo>
                <a:lnTo>
                  <a:pt x="5223" y="50"/>
                </a:lnTo>
                <a:lnTo>
                  <a:pt x="5316" y="85"/>
                </a:lnTo>
                <a:lnTo>
                  <a:pt x="5406" y="131"/>
                </a:lnTo>
                <a:lnTo>
                  <a:pt x="5488" y="185"/>
                </a:lnTo>
                <a:lnTo>
                  <a:pt x="5565" y="248"/>
                </a:lnTo>
                <a:lnTo>
                  <a:pt x="5635" y="318"/>
                </a:lnTo>
                <a:lnTo>
                  <a:pt x="5696" y="393"/>
                </a:lnTo>
                <a:lnTo>
                  <a:pt x="5750" y="475"/>
                </a:lnTo>
                <a:lnTo>
                  <a:pt x="5796" y="564"/>
                </a:lnTo>
                <a:lnTo>
                  <a:pt x="5832" y="658"/>
                </a:lnTo>
                <a:lnTo>
                  <a:pt x="5860" y="755"/>
                </a:lnTo>
                <a:lnTo>
                  <a:pt x="5876" y="856"/>
                </a:lnTo>
                <a:lnTo>
                  <a:pt x="5882" y="962"/>
                </a:lnTo>
                <a:lnTo>
                  <a:pt x="5876" y="1065"/>
                </a:lnTo>
                <a:lnTo>
                  <a:pt x="5860" y="1166"/>
                </a:lnTo>
                <a:lnTo>
                  <a:pt x="5832" y="1264"/>
                </a:lnTo>
                <a:lnTo>
                  <a:pt x="5796" y="1357"/>
                </a:lnTo>
                <a:lnTo>
                  <a:pt x="5750" y="1447"/>
                </a:lnTo>
                <a:lnTo>
                  <a:pt x="5696" y="1528"/>
                </a:lnTo>
                <a:lnTo>
                  <a:pt x="5635" y="1604"/>
                </a:lnTo>
                <a:lnTo>
                  <a:pt x="5565" y="1673"/>
                </a:lnTo>
                <a:lnTo>
                  <a:pt x="5488" y="1737"/>
                </a:lnTo>
                <a:lnTo>
                  <a:pt x="5406" y="1790"/>
                </a:lnTo>
                <a:lnTo>
                  <a:pt x="5316" y="1836"/>
                </a:lnTo>
                <a:lnTo>
                  <a:pt x="5223" y="1872"/>
                </a:lnTo>
                <a:lnTo>
                  <a:pt x="5125" y="1900"/>
                </a:lnTo>
                <a:lnTo>
                  <a:pt x="5024" y="1916"/>
                </a:lnTo>
                <a:lnTo>
                  <a:pt x="4921" y="1921"/>
                </a:lnTo>
                <a:lnTo>
                  <a:pt x="4813" y="1916"/>
                </a:lnTo>
                <a:lnTo>
                  <a:pt x="4708" y="1898"/>
                </a:lnTo>
                <a:lnTo>
                  <a:pt x="4608" y="1870"/>
                </a:lnTo>
                <a:lnTo>
                  <a:pt x="4513" y="1830"/>
                </a:lnTo>
                <a:lnTo>
                  <a:pt x="4497" y="1721"/>
                </a:lnTo>
                <a:lnTo>
                  <a:pt x="4469" y="1613"/>
                </a:lnTo>
                <a:lnTo>
                  <a:pt x="4433" y="1510"/>
                </a:lnTo>
                <a:lnTo>
                  <a:pt x="4389" y="1413"/>
                </a:lnTo>
                <a:lnTo>
                  <a:pt x="4336" y="1319"/>
                </a:lnTo>
                <a:lnTo>
                  <a:pt x="4274" y="1232"/>
                </a:lnTo>
                <a:lnTo>
                  <a:pt x="4204" y="1150"/>
                </a:lnTo>
                <a:lnTo>
                  <a:pt x="4129" y="1075"/>
                </a:lnTo>
                <a:lnTo>
                  <a:pt x="4047" y="1007"/>
                </a:lnTo>
                <a:lnTo>
                  <a:pt x="3958" y="946"/>
                </a:lnTo>
                <a:lnTo>
                  <a:pt x="3965" y="842"/>
                </a:lnTo>
                <a:lnTo>
                  <a:pt x="3983" y="743"/>
                </a:lnTo>
                <a:lnTo>
                  <a:pt x="4011" y="646"/>
                </a:lnTo>
                <a:lnTo>
                  <a:pt x="4049" y="554"/>
                </a:lnTo>
                <a:lnTo>
                  <a:pt x="4095" y="469"/>
                </a:lnTo>
                <a:lnTo>
                  <a:pt x="4149" y="387"/>
                </a:lnTo>
                <a:lnTo>
                  <a:pt x="4210" y="312"/>
                </a:lnTo>
                <a:lnTo>
                  <a:pt x="4280" y="244"/>
                </a:lnTo>
                <a:lnTo>
                  <a:pt x="4355" y="183"/>
                </a:lnTo>
                <a:lnTo>
                  <a:pt x="4439" y="129"/>
                </a:lnTo>
                <a:lnTo>
                  <a:pt x="4527" y="83"/>
                </a:lnTo>
                <a:lnTo>
                  <a:pt x="4618" y="48"/>
                </a:lnTo>
                <a:lnTo>
                  <a:pt x="4716" y="22"/>
                </a:lnTo>
                <a:lnTo>
                  <a:pt x="4815" y="6"/>
                </a:lnTo>
                <a:lnTo>
                  <a:pt x="492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6" name="TextBox 85"/>
          <p:cNvSpPr txBox="1"/>
          <p:nvPr/>
        </p:nvSpPr>
        <p:spPr>
          <a:xfrm>
            <a:off x="3190188" y="2703982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#1</a:t>
            </a:r>
          </a:p>
        </p:txBody>
      </p:sp>
      <p:sp>
        <p:nvSpPr>
          <p:cNvPr id="90" name="Rectangle 89"/>
          <p:cNvSpPr/>
          <p:nvPr/>
        </p:nvSpPr>
        <p:spPr>
          <a:xfrm>
            <a:off x="1026040" y="4451548"/>
            <a:ext cx="2153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91" name="Rectangle 90"/>
          <p:cNvSpPr/>
          <p:nvPr/>
        </p:nvSpPr>
        <p:spPr>
          <a:xfrm>
            <a:off x="9008897" y="4451548"/>
            <a:ext cx="2153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62" name="Freeform 11">
            <a:extLst>
              <a:ext uri="{FF2B5EF4-FFF2-40B4-BE49-F238E27FC236}">
                <a16:creationId xmlns:a16="http://schemas.microsoft.com/office/drawing/2014/main" id="{EFB4B69B-D8EA-4D5C-8255-80FA58EDA469}"/>
              </a:ext>
            </a:extLst>
          </p:cNvPr>
          <p:cNvSpPr>
            <a:spLocks/>
          </p:cNvSpPr>
          <p:nvPr/>
        </p:nvSpPr>
        <p:spPr bwMode="auto">
          <a:xfrm>
            <a:off x="5632257" y="2918615"/>
            <a:ext cx="2210556" cy="1320913"/>
          </a:xfrm>
          <a:custGeom>
            <a:avLst/>
            <a:gdLst>
              <a:gd name="T0" fmla="*/ 0 w 2609"/>
              <a:gd name="T1" fmla="*/ 0 h 1559"/>
              <a:gd name="T2" fmla="*/ 2609 w 2609"/>
              <a:gd name="T3" fmla="*/ 726 h 1559"/>
              <a:gd name="T4" fmla="*/ 2295 w 2609"/>
              <a:gd name="T5" fmla="*/ 1559 h 1559"/>
              <a:gd name="T6" fmla="*/ 13 w 2609"/>
              <a:gd name="T7" fmla="*/ 931 h 1559"/>
              <a:gd name="T8" fmla="*/ 0 w 2609"/>
              <a:gd name="T9" fmla="*/ 0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9" h="1559">
                <a:moveTo>
                  <a:pt x="0" y="0"/>
                </a:moveTo>
                <a:lnTo>
                  <a:pt x="2609" y="726"/>
                </a:lnTo>
                <a:lnTo>
                  <a:pt x="2295" y="1559"/>
                </a:lnTo>
                <a:lnTo>
                  <a:pt x="13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3" name="Freeform 12">
            <a:extLst>
              <a:ext uri="{FF2B5EF4-FFF2-40B4-BE49-F238E27FC236}">
                <a16:creationId xmlns:a16="http://schemas.microsoft.com/office/drawing/2014/main" id="{040776B2-85B8-49F8-97EF-66F49B61DBD0}"/>
              </a:ext>
            </a:extLst>
          </p:cNvPr>
          <p:cNvSpPr>
            <a:spLocks/>
          </p:cNvSpPr>
          <p:nvPr/>
        </p:nvSpPr>
        <p:spPr bwMode="auto">
          <a:xfrm>
            <a:off x="4415859" y="2918615"/>
            <a:ext cx="1241267" cy="1059950"/>
          </a:xfrm>
          <a:custGeom>
            <a:avLst/>
            <a:gdLst>
              <a:gd name="T0" fmla="*/ 1452 w 1465"/>
              <a:gd name="T1" fmla="*/ 0 h 1251"/>
              <a:gd name="T2" fmla="*/ 1465 w 1465"/>
              <a:gd name="T3" fmla="*/ 931 h 1251"/>
              <a:gd name="T4" fmla="*/ 288 w 1465"/>
              <a:gd name="T5" fmla="*/ 1251 h 1251"/>
              <a:gd name="T6" fmla="*/ 0 w 1465"/>
              <a:gd name="T7" fmla="*/ 386 h 1251"/>
              <a:gd name="T8" fmla="*/ 1452 w 1465"/>
              <a:gd name="T9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5" h="1251">
                <a:moveTo>
                  <a:pt x="1452" y="0"/>
                </a:moveTo>
                <a:lnTo>
                  <a:pt x="1465" y="931"/>
                </a:lnTo>
                <a:lnTo>
                  <a:pt x="288" y="1251"/>
                </a:lnTo>
                <a:lnTo>
                  <a:pt x="0" y="386"/>
                </a:lnTo>
                <a:lnTo>
                  <a:pt x="1452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4" name="Freeform 13">
            <a:extLst>
              <a:ext uri="{FF2B5EF4-FFF2-40B4-BE49-F238E27FC236}">
                <a16:creationId xmlns:a16="http://schemas.microsoft.com/office/drawing/2014/main" id="{356B7A5A-A14D-4DED-9564-D39CAD7CD93D}"/>
              </a:ext>
            </a:extLst>
          </p:cNvPr>
          <p:cNvSpPr>
            <a:spLocks/>
          </p:cNvSpPr>
          <p:nvPr/>
        </p:nvSpPr>
        <p:spPr bwMode="auto">
          <a:xfrm>
            <a:off x="4646021" y="3693578"/>
            <a:ext cx="2930746" cy="532094"/>
          </a:xfrm>
          <a:custGeom>
            <a:avLst/>
            <a:gdLst>
              <a:gd name="T0" fmla="*/ 1177 w 3459"/>
              <a:gd name="T1" fmla="*/ 0 h 628"/>
              <a:gd name="T2" fmla="*/ 3459 w 3459"/>
              <a:gd name="T3" fmla="*/ 628 h 628"/>
              <a:gd name="T4" fmla="*/ 0 w 3459"/>
              <a:gd name="T5" fmla="*/ 320 h 628"/>
              <a:gd name="T6" fmla="*/ 1177 w 3459"/>
              <a:gd name="T7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9" h="628">
                <a:moveTo>
                  <a:pt x="1177" y="0"/>
                </a:moveTo>
                <a:lnTo>
                  <a:pt x="3459" y="628"/>
                </a:lnTo>
                <a:lnTo>
                  <a:pt x="0" y="320"/>
                </a:lnTo>
                <a:lnTo>
                  <a:pt x="1177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DDFDC5-D2BC-47A6-BA22-A08E8F9D7EA3}"/>
              </a:ext>
            </a:extLst>
          </p:cNvPr>
          <p:cNvSpPr txBox="1"/>
          <p:nvPr/>
        </p:nvSpPr>
        <p:spPr>
          <a:xfrm rot="20694588">
            <a:off x="4376079" y="2831300"/>
            <a:ext cx="1053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CAPTURE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8F21179-6203-4C98-A089-A93665BED8A4}"/>
              </a:ext>
            </a:extLst>
          </p:cNvPr>
          <p:cNvGrpSpPr/>
          <p:nvPr/>
        </p:nvGrpSpPr>
        <p:grpSpPr>
          <a:xfrm rot="882485">
            <a:off x="5894992" y="3271005"/>
            <a:ext cx="377264" cy="306066"/>
            <a:chOff x="-5238750" y="4860926"/>
            <a:chExt cx="5207000" cy="4224338"/>
          </a:xfrm>
          <a:solidFill>
            <a:schemeClr val="bg1"/>
          </a:solidFill>
        </p:grpSpPr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1D81D3C-B530-4F70-B58A-12A8E113A6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238750" y="4860926"/>
              <a:ext cx="5207000" cy="4224338"/>
            </a:xfrm>
            <a:custGeom>
              <a:avLst/>
              <a:gdLst>
                <a:gd name="T0" fmla="*/ 410 w 6560"/>
                <a:gd name="T1" fmla="*/ 4504 h 5322"/>
                <a:gd name="T2" fmla="*/ 410 w 6560"/>
                <a:gd name="T3" fmla="*/ 4518 h 5322"/>
                <a:gd name="T4" fmla="*/ 414 w 6560"/>
                <a:gd name="T5" fmla="*/ 4555 h 5322"/>
                <a:gd name="T6" fmla="*/ 426 w 6560"/>
                <a:gd name="T7" fmla="*/ 4609 h 5322"/>
                <a:gd name="T8" fmla="*/ 446 w 6560"/>
                <a:gd name="T9" fmla="*/ 4674 h 5322"/>
                <a:gd name="T10" fmla="*/ 480 w 6560"/>
                <a:gd name="T11" fmla="*/ 4742 h 5322"/>
                <a:gd name="T12" fmla="*/ 531 w 6560"/>
                <a:gd name="T13" fmla="*/ 4808 h 5322"/>
                <a:gd name="T14" fmla="*/ 603 w 6560"/>
                <a:gd name="T15" fmla="*/ 4861 h 5322"/>
                <a:gd name="T16" fmla="*/ 698 w 6560"/>
                <a:gd name="T17" fmla="*/ 4899 h 5322"/>
                <a:gd name="T18" fmla="*/ 820 w 6560"/>
                <a:gd name="T19" fmla="*/ 4913 h 5322"/>
                <a:gd name="T20" fmla="*/ 5436 w 6560"/>
                <a:gd name="T21" fmla="*/ 4871 h 5322"/>
                <a:gd name="T22" fmla="*/ 5380 w 6560"/>
                <a:gd name="T23" fmla="*/ 4774 h 5322"/>
                <a:gd name="T24" fmla="*/ 5342 w 6560"/>
                <a:gd name="T25" fmla="*/ 4651 h 5322"/>
                <a:gd name="T26" fmla="*/ 5330 w 6560"/>
                <a:gd name="T27" fmla="*/ 4504 h 5322"/>
                <a:gd name="T28" fmla="*/ 410 w 6560"/>
                <a:gd name="T29" fmla="*/ 411 h 5322"/>
                <a:gd name="T30" fmla="*/ 5740 w 6560"/>
                <a:gd name="T31" fmla="*/ 0 h 5322"/>
                <a:gd name="T32" fmla="*/ 6560 w 6560"/>
                <a:gd name="T33" fmla="*/ 820 h 5322"/>
                <a:gd name="T34" fmla="*/ 6556 w 6560"/>
                <a:gd name="T35" fmla="*/ 4601 h 5322"/>
                <a:gd name="T36" fmla="*/ 6534 w 6560"/>
                <a:gd name="T37" fmla="*/ 4770 h 5322"/>
                <a:gd name="T38" fmla="*/ 6490 w 6560"/>
                <a:gd name="T39" fmla="*/ 4911 h 5322"/>
                <a:gd name="T40" fmla="*/ 6433 w 6560"/>
                <a:gd name="T41" fmla="*/ 5026 h 5322"/>
                <a:gd name="T42" fmla="*/ 6365 w 6560"/>
                <a:gd name="T43" fmla="*/ 5117 h 5322"/>
                <a:gd name="T44" fmla="*/ 6291 w 6560"/>
                <a:gd name="T45" fmla="*/ 5187 h 5322"/>
                <a:gd name="T46" fmla="*/ 6214 w 6560"/>
                <a:gd name="T47" fmla="*/ 5239 h 5322"/>
                <a:gd name="T48" fmla="*/ 6138 w 6560"/>
                <a:gd name="T49" fmla="*/ 5276 h 5322"/>
                <a:gd name="T50" fmla="*/ 6071 w 6560"/>
                <a:gd name="T51" fmla="*/ 5300 h 5322"/>
                <a:gd name="T52" fmla="*/ 6013 w 6560"/>
                <a:gd name="T53" fmla="*/ 5314 h 5322"/>
                <a:gd name="T54" fmla="*/ 5971 w 6560"/>
                <a:gd name="T55" fmla="*/ 5320 h 5322"/>
                <a:gd name="T56" fmla="*/ 5947 w 6560"/>
                <a:gd name="T57" fmla="*/ 5322 h 5322"/>
                <a:gd name="T58" fmla="*/ 820 w 6560"/>
                <a:gd name="T59" fmla="*/ 5322 h 5322"/>
                <a:gd name="T60" fmla="*/ 639 w 6560"/>
                <a:gd name="T61" fmla="*/ 5308 h 5322"/>
                <a:gd name="T62" fmla="*/ 485 w 6560"/>
                <a:gd name="T63" fmla="*/ 5266 h 5322"/>
                <a:gd name="T64" fmla="*/ 360 w 6560"/>
                <a:gd name="T65" fmla="*/ 5203 h 5322"/>
                <a:gd name="T66" fmla="*/ 259 w 6560"/>
                <a:gd name="T67" fmla="*/ 5125 h 5322"/>
                <a:gd name="T68" fmla="*/ 177 w 6560"/>
                <a:gd name="T69" fmla="*/ 5034 h 5322"/>
                <a:gd name="T70" fmla="*/ 115 w 6560"/>
                <a:gd name="T71" fmla="*/ 4937 h 5322"/>
                <a:gd name="T72" fmla="*/ 70 w 6560"/>
                <a:gd name="T73" fmla="*/ 4839 h 5322"/>
                <a:gd name="T74" fmla="*/ 38 w 6560"/>
                <a:gd name="T75" fmla="*/ 4746 h 5322"/>
                <a:gd name="T76" fmla="*/ 18 w 6560"/>
                <a:gd name="T77" fmla="*/ 4661 h 5322"/>
                <a:gd name="T78" fmla="*/ 6 w 6560"/>
                <a:gd name="T79" fmla="*/ 4589 h 5322"/>
                <a:gd name="T80" fmla="*/ 2 w 6560"/>
                <a:gd name="T81" fmla="*/ 4535 h 5322"/>
                <a:gd name="T82" fmla="*/ 0 w 6560"/>
                <a:gd name="T83" fmla="*/ 4508 h 5322"/>
                <a:gd name="T84" fmla="*/ 0 w 6560"/>
                <a:gd name="T85" fmla="*/ 0 h 5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560" h="5322">
                  <a:moveTo>
                    <a:pt x="410" y="411"/>
                  </a:moveTo>
                  <a:lnTo>
                    <a:pt x="410" y="4504"/>
                  </a:lnTo>
                  <a:lnTo>
                    <a:pt x="410" y="4508"/>
                  </a:lnTo>
                  <a:lnTo>
                    <a:pt x="410" y="4518"/>
                  </a:lnTo>
                  <a:lnTo>
                    <a:pt x="412" y="4533"/>
                  </a:lnTo>
                  <a:lnTo>
                    <a:pt x="414" y="4555"/>
                  </a:lnTo>
                  <a:lnTo>
                    <a:pt x="418" y="4581"/>
                  </a:lnTo>
                  <a:lnTo>
                    <a:pt x="426" y="4609"/>
                  </a:lnTo>
                  <a:lnTo>
                    <a:pt x="434" y="4641"/>
                  </a:lnTo>
                  <a:lnTo>
                    <a:pt x="446" y="4674"/>
                  </a:lnTo>
                  <a:lnTo>
                    <a:pt x="462" y="4708"/>
                  </a:lnTo>
                  <a:lnTo>
                    <a:pt x="480" y="4742"/>
                  </a:lnTo>
                  <a:lnTo>
                    <a:pt x="503" y="4776"/>
                  </a:lnTo>
                  <a:lnTo>
                    <a:pt x="531" y="4808"/>
                  </a:lnTo>
                  <a:lnTo>
                    <a:pt x="565" y="4835"/>
                  </a:lnTo>
                  <a:lnTo>
                    <a:pt x="603" y="4861"/>
                  </a:lnTo>
                  <a:lnTo>
                    <a:pt x="647" y="4883"/>
                  </a:lnTo>
                  <a:lnTo>
                    <a:pt x="698" y="4899"/>
                  </a:lnTo>
                  <a:lnTo>
                    <a:pt x="756" y="4909"/>
                  </a:lnTo>
                  <a:lnTo>
                    <a:pt x="820" y="4913"/>
                  </a:lnTo>
                  <a:lnTo>
                    <a:pt x="5468" y="4913"/>
                  </a:lnTo>
                  <a:lnTo>
                    <a:pt x="5436" y="4871"/>
                  </a:lnTo>
                  <a:lnTo>
                    <a:pt x="5406" y="4825"/>
                  </a:lnTo>
                  <a:lnTo>
                    <a:pt x="5380" y="4774"/>
                  </a:lnTo>
                  <a:lnTo>
                    <a:pt x="5358" y="4716"/>
                  </a:lnTo>
                  <a:lnTo>
                    <a:pt x="5342" y="4651"/>
                  </a:lnTo>
                  <a:lnTo>
                    <a:pt x="5332" y="4581"/>
                  </a:lnTo>
                  <a:lnTo>
                    <a:pt x="5330" y="4504"/>
                  </a:lnTo>
                  <a:lnTo>
                    <a:pt x="5330" y="411"/>
                  </a:lnTo>
                  <a:lnTo>
                    <a:pt x="410" y="411"/>
                  </a:lnTo>
                  <a:close/>
                  <a:moveTo>
                    <a:pt x="0" y="0"/>
                  </a:moveTo>
                  <a:lnTo>
                    <a:pt x="5740" y="0"/>
                  </a:lnTo>
                  <a:lnTo>
                    <a:pt x="5740" y="820"/>
                  </a:lnTo>
                  <a:lnTo>
                    <a:pt x="6560" y="820"/>
                  </a:lnTo>
                  <a:lnTo>
                    <a:pt x="6560" y="4504"/>
                  </a:lnTo>
                  <a:lnTo>
                    <a:pt x="6556" y="4601"/>
                  </a:lnTo>
                  <a:lnTo>
                    <a:pt x="6548" y="4688"/>
                  </a:lnTo>
                  <a:lnTo>
                    <a:pt x="6534" y="4770"/>
                  </a:lnTo>
                  <a:lnTo>
                    <a:pt x="6514" y="4843"/>
                  </a:lnTo>
                  <a:lnTo>
                    <a:pt x="6490" y="4911"/>
                  </a:lnTo>
                  <a:lnTo>
                    <a:pt x="6465" y="4972"/>
                  </a:lnTo>
                  <a:lnTo>
                    <a:pt x="6433" y="5026"/>
                  </a:lnTo>
                  <a:lnTo>
                    <a:pt x="6401" y="5074"/>
                  </a:lnTo>
                  <a:lnTo>
                    <a:pt x="6365" y="5117"/>
                  </a:lnTo>
                  <a:lnTo>
                    <a:pt x="6329" y="5155"/>
                  </a:lnTo>
                  <a:lnTo>
                    <a:pt x="6291" y="5187"/>
                  </a:lnTo>
                  <a:lnTo>
                    <a:pt x="6252" y="5215"/>
                  </a:lnTo>
                  <a:lnTo>
                    <a:pt x="6214" y="5239"/>
                  </a:lnTo>
                  <a:lnTo>
                    <a:pt x="6176" y="5259"/>
                  </a:lnTo>
                  <a:lnTo>
                    <a:pt x="6138" y="5276"/>
                  </a:lnTo>
                  <a:lnTo>
                    <a:pt x="6104" y="5288"/>
                  </a:lnTo>
                  <a:lnTo>
                    <a:pt x="6071" y="5300"/>
                  </a:lnTo>
                  <a:lnTo>
                    <a:pt x="6041" y="5308"/>
                  </a:lnTo>
                  <a:lnTo>
                    <a:pt x="6013" y="5314"/>
                  </a:lnTo>
                  <a:lnTo>
                    <a:pt x="5991" y="5318"/>
                  </a:lnTo>
                  <a:lnTo>
                    <a:pt x="5971" y="5320"/>
                  </a:lnTo>
                  <a:lnTo>
                    <a:pt x="5957" y="5322"/>
                  </a:lnTo>
                  <a:lnTo>
                    <a:pt x="5947" y="5322"/>
                  </a:lnTo>
                  <a:lnTo>
                    <a:pt x="5945" y="5322"/>
                  </a:lnTo>
                  <a:lnTo>
                    <a:pt x="820" y="5322"/>
                  </a:lnTo>
                  <a:lnTo>
                    <a:pt x="726" y="5318"/>
                  </a:lnTo>
                  <a:lnTo>
                    <a:pt x="639" y="5308"/>
                  </a:lnTo>
                  <a:lnTo>
                    <a:pt x="559" y="5290"/>
                  </a:lnTo>
                  <a:lnTo>
                    <a:pt x="485" y="5266"/>
                  </a:lnTo>
                  <a:lnTo>
                    <a:pt x="420" y="5237"/>
                  </a:lnTo>
                  <a:lnTo>
                    <a:pt x="360" y="5203"/>
                  </a:lnTo>
                  <a:lnTo>
                    <a:pt x="306" y="5165"/>
                  </a:lnTo>
                  <a:lnTo>
                    <a:pt x="259" y="5125"/>
                  </a:lnTo>
                  <a:lnTo>
                    <a:pt x="215" y="5080"/>
                  </a:lnTo>
                  <a:lnTo>
                    <a:pt x="177" y="5034"/>
                  </a:lnTo>
                  <a:lnTo>
                    <a:pt x="143" y="4986"/>
                  </a:lnTo>
                  <a:lnTo>
                    <a:pt x="115" y="4937"/>
                  </a:lnTo>
                  <a:lnTo>
                    <a:pt x="92" y="4889"/>
                  </a:lnTo>
                  <a:lnTo>
                    <a:pt x="70" y="4839"/>
                  </a:lnTo>
                  <a:lnTo>
                    <a:pt x="52" y="4792"/>
                  </a:lnTo>
                  <a:lnTo>
                    <a:pt x="38" y="4746"/>
                  </a:lnTo>
                  <a:lnTo>
                    <a:pt x="28" y="4702"/>
                  </a:lnTo>
                  <a:lnTo>
                    <a:pt x="18" y="4661"/>
                  </a:lnTo>
                  <a:lnTo>
                    <a:pt x="12" y="4623"/>
                  </a:lnTo>
                  <a:lnTo>
                    <a:pt x="6" y="4589"/>
                  </a:lnTo>
                  <a:lnTo>
                    <a:pt x="4" y="4559"/>
                  </a:lnTo>
                  <a:lnTo>
                    <a:pt x="2" y="4535"/>
                  </a:lnTo>
                  <a:lnTo>
                    <a:pt x="0" y="4520"/>
                  </a:lnTo>
                  <a:lnTo>
                    <a:pt x="0" y="4508"/>
                  </a:lnTo>
                  <a:lnTo>
                    <a:pt x="0" y="450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Rectangle 59">
              <a:extLst>
                <a:ext uri="{FF2B5EF4-FFF2-40B4-BE49-F238E27FC236}">
                  <a16:creationId xmlns:a16="http://schemas.microsoft.com/office/drawing/2014/main" id="{AF16DBFA-57D4-46AE-B99D-2B6A2A352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587875" y="5837238"/>
              <a:ext cx="3254375" cy="32385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Rectangle 60">
              <a:extLst>
                <a:ext uri="{FF2B5EF4-FFF2-40B4-BE49-F238E27FC236}">
                  <a16:creationId xmlns:a16="http://schemas.microsoft.com/office/drawing/2014/main" id="{5CBB2B98-56B2-4CA9-80D1-DC6B43446E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798763" y="7786688"/>
              <a:ext cx="1139825" cy="32385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Rectangle 61">
              <a:extLst>
                <a:ext uri="{FF2B5EF4-FFF2-40B4-BE49-F238E27FC236}">
                  <a16:creationId xmlns:a16="http://schemas.microsoft.com/office/drawing/2014/main" id="{7A6BB590-3080-4EDC-A6AE-DBAD458F1F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798763" y="7135813"/>
              <a:ext cx="1465263" cy="32543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Rectangle 62">
              <a:extLst>
                <a:ext uri="{FF2B5EF4-FFF2-40B4-BE49-F238E27FC236}">
                  <a16:creationId xmlns:a16="http://schemas.microsoft.com/office/drawing/2014/main" id="{78BEF118-BA32-4822-A263-9E1DD6C0A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798763" y="6486526"/>
              <a:ext cx="1465263" cy="32543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Rectangle 63">
              <a:extLst>
                <a:ext uri="{FF2B5EF4-FFF2-40B4-BE49-F238E27FC236}">
                  <a16:creationId xmlns:a16="http://schemas.microsoft.com/office/drawing/2014/main" id="{D4DABD93-CFB5-4523-86E3-1B3A1ADC35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587875" y="6486526"/>
              <a:ext cx="1463675" cy="16240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A7A771A-12D6-4744-8378-FB2AEAFAB4C4}"/>
              </a:ext>
            </a:extLst>
          </p:cNvPr>
          <p:cNvGrpSpPr/>
          <p:nvPr/>
        </p:nvGrpSpPr>
        <p:grpSpPr>
          <a:xfrm rot="818670">
            <a:off x="6466391" y="3390320"/>
            <a:ext cx="377734" cy="377502"/>
            <a:chOff x="2997201" y="2120900"/>
            <a:chExt cx="5207000" cy="5203825"/>
          </a:xfrm>
          <a:solidFill>
            <a:schemeClr val="bg1"/>
          </a:solidFill>
        </p:grpSpPr>
        <p:sp>
          <p:nvSpPr>
            <p:cNvPr id="74" name="Freeform 12">
              <a:extLst>
                <a:ext uri="{FF2B5EF4-FFF2-40B4-BE49-F238E27FC236}">
                  <a16:creationId xmlns:a16="http://schemas.microsoft.com/office/drawing/2014/main" id="{C7173F4C-63B4-4DD9-AA54-7B4B2E198C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7201" y="2120900"/>
              <a:ext cx="5207000" cy="5203825"/>
            </a:xfrm>
            <a:custGeom>
              <a:avLst/>
              <a:gdLst>
                <a:gd name="T0" fmla="*/ 2703 w 6560"/>
                <a:gd name="T1" fmla="*/ 355 h 6556"/>
                <a:gd name="T2" fmla="*/ 1993 w 6560"/>
                <a:gd name="T3" fmla="*/ 590 h 6556"/>
                <a:gd name="T4" fmla="*/ 1374 w 6560"/>
                <a:gd name="T5" fmla="*/ 987 h 6556"/>
                <a:gd name="T6" fmla="*/ 874 w 6560"/>
                <a:gd name="T7" fmla="*/ 1519 h 6556"/>
                <a:gd name="T8" fmla="*/ 515 w 6560"/>
                <a:gd name="T9" fmla="*/ 2161 h 6556"/>
                <a:gd name="T10" fmla="*/ 323 w 6560"/>
                <a:gd name="T11" fmla="*/ 2890 h 6556"/>
                <a:gd name="T12" fmla="*/ 323 w 6560"/>
                <a:gd name="T13" fmla="*/ 3666 h 6556"/>
                <a:gd name="T14" fmla="*/ 515 w 6560"/>
                <a:gd name="T15" fmla="*/ 4395 h 6556"/>
                <a:gd name="T16" fmla="*/ 874 w 6560"/>
                <a:gd name="T17" fmla="*/ 5037 h 6556"/>
                <a:gd name="T18" fmla="*/ 1374 w 6560"/>
                <a:gd name="T19" fmla="*/ 5569 h 6556"/>
                <a:gd name="T20" fmla="*/ 1993 w 6560"/>
                <a:gd name="T21" fmla="*/ 5966 h 6556"/>
                <a:gd name="T22" fmla="*/ 2703 w 6560"/>
                <a:gd name="T23" fmla="*/ 6201 h 6556"/>
                <a:gd name="T24" fmla="*/ 3476 w 6560"/>
                <a:gd name="T25" fmla="*/ 6251 h 6556"/>
                <a:gd name="T26" fmla="*/ 4222 w 6560"/>
                <a:gd name="T27" fmla="*/ 6106 h 6556"/>
                <a:gd name="T28" fmla="*/ 4889 w 6560"/>
                <a:gd name="T29" fmla="*/ 5787 h 6556"/>
                <a:gd name="T30" fmla="*/ 5451 w 6560"/>
                <a:gd name="T31" fmla="*/ 5320 h 6556"/>
                <a:gd name="T32" fmla="*/ 5884 w 6560"/>
                <a:gd name="T33" fmla="*/ 4728 h 6556"/>
                <a:gd name="T34" fmla="*/ 6163 w 6560"/>
                <a:gd name="T35" fmla="*/ 4040 h 6556"/>
                <a:gd name="T36" fmla="*/ 6261 w 6560"/>
                <a:gd name="T37" fmla="*/ 3279 h 6556"/>
                <a:gd name="T38" fmla="*/ 6163 w 6560"/>
                <a:gd name="T39" fmla="*/ 2516 h 6556"/>
                <a:gd name="T40" fmla="*/ 5884 w 6560"/>
                <a:gd name="T41" fmla="*/ 1828 h 6556"/>
                <a:gd name="T42" fmla="*/ 5451 w 6560"/>
                <a:gd name="T43" fmla="*/ 1236 h 6556"/>
                <a:gd name="T44" fmla="*/ 4889 w 6560"/>
                <a:gd name="T45" fmla="*/ 769 h 6556"/>
                <a:gd name="T46" fmla="*/ 4222 w 6560"/>
                <a:gd name="T47" fmla="*/ 450 h 6556"/>
                <a:gd name="T48" fmla="*/ 3476 w 6560"/>
                <a:gd name="T49" fmla="*/ 305 h 6556"/>
                <a:gd name="T50" fmla="*/ 3676 w 6560"/>
                <a:gd name="T51" fmla="*/ 24 h 6556"/>
                <a:gd name="T52" fmla="*/ 4424 w 6560"/>
                <a:gd name="T53" fmla="*/ 205 h 6556"/>
                <a:gd name="T54" fmla="*/ 5094 w 6560"/>
                <a:gd name="T55" fmla="*/ 548 h 6556"/>
                <a:gd name="T56" fmla="*/ 5664 w 6560"/>
                <a:gd name="T57" fmla="*/ 1027 h 6556"/>
                <a:gd name="T58" fmla="*/ 6111 w 6560"/>
                <a:gd name="T59" fmla="*/ 1625 h 6556"/>
                <a:gd name="T60" fmla="*/ 6416 w 6560"/>
                <a:gd name="T61" fmla="*/ 2314 h 6556"/>
                <a:gd name="T62" fmla="*/ 6554 w 6560"/>
                <a:gd name="T63" fmla="*/ 3078 h 6556"/>
                <a:gd name="T64" fmla="*/ 6506 w 6560"/>
                <a:gd name="T65" fmla="*/ 3867 h 6556"/>
                <a:gd name="T66" fmla="*/ 6283 w 6560"/>
                <a:gd name="T67" fmla="*/ 4597 h 6556"/>
                <a:gd name="T68" fmla="*/ 5904 w 6560"/>
                <a:gd name="T69" fmla="*/ 5244 h 6556"/>
                <a:gd name="T70" fmla="*/ 5393 w 6560"/>
                <a:gd name="T71" fmla="*/ 5785 h 6556"/>
                <a:gd name="T72" fmla="*/ 4771 w 6560"/>
                <a:gd name="T73" fmla="*/ 6199 h 6556"/>
                <a:gd name="T74" fmla="*/ 4059 w 6560"/>
                <a:gd name="T75" fmla="*/ 6462 h 6556"/>
                <a:gd name="T76" fmla="*/ 3279 w 6560"/>
                <a:gd name="T77" fmla="*/ 6556 h 6556"/>
                <a:gd name="T78" fmla="*/ 2501 w 6560"/>
                <a:gd name="T79" fmla="*/ 6462 h 6556"/>
                <a:gd name="T80" fmla="*/ 1789 w 6560"/>
                <a:gd name="T81" fmla="*/ 6199 h 6556"/>
                <a:gd name="T82" fmla="*/ 1167 w 6560"/>
                <a:gd name="T83" fmla="*/ 5785 h 6556"/>
                <a:gd name="T84" fmla="*/ 654 w 6560"/>
                <a:gd name="T85" fmla="*/ 5244 h 6556"/>
                <a:gd name="T86" fmla="*/ 277 w 6560"/>
                <a:gd name="T87" fmla="*/ 4597 h 6556"/>
                <a:gd name="T88" fmla="*/ 54 w 6560"/>
                <a:gd name="T89" fmla="*/ 3867 h 6556"/>
                <a:gd name="T90" fmla="*/ 6 w 6560"/>
                <a:gd name="T91" fmla="*/ 3078 h 6556"/>
                <a:gd name="T92" fmla="*/ 144 w 6560"/>
                <a:gd name="T93" fmla="*/ 2314 h 6556"/>
                <a:gd name="T94" fmla="*/ 449 w 6560"/>
                <a:gd name="T95" fmla="*/ 1625 h 6556"/>
                <a:gd name="T96" fmla="*/ 896 w 6560"/>
                <a:gd name="T97" fmla="*/ 1027 h 6556"/>
                <a:gd name="T98" fmla="*/ 1466 w 6560"/>
                <a:gd name="T99" fmla="*/ 548 h 6556"/>
                <a:gd name="T100" fmla="*/ 2136 w 6560"/>
                <a:gd name="T101" fmla="*/ 205 h 6556"/>
                <a:gd name="T102" fmla="*/ 2884 w 6560"/>
                <a:gd name="T103" fmla="*/ 24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60" h="6556">
                  <a:moveTo>
                    <a:pt x="3279" y="299"/>
                  </a:moveTo>
                  <a:lnTo>
                    <a:pt x="3084" y="305"/>
                  </a:lnTo>
                  <a:lnTo>
                    <a:pt x="2892" y="323"/>
                  </a:lnTo>
                  <a:lnTo>
                    <a:pt x="2703" y="355"/>
                  </a:lnTo>
                  <a:lnTo>
                    <a:pt x="2517" y="397"/>
                  </a:lnTo>
                  <a:lnTo>
                    <a:pt x="2338" y="450"/>
                  </a:lnTo>
                  <a:lnTo>
                    <a:pt x="2162" y="514"/>
                  </a:lnTo>
                  <a:lnTo>
                    <a:pt x="1993" y="590"/>
                  </a:lnTo>
                  <a:lnTo>
                    <a:pt x="1829" y="674"/>
                  </a:lnTo>
                  <a:lnTo>
                    <a:pt x="1669" y="769"/>
                  </a:lnTo>
                  <a:lnTo>
                    <a:pt x="1520" y="873"/>
                  </a:lnTo>
                  <a:lnTo>
                    <a:pt x="1374" y="987"/>
                  </a:lnTo>
                  <a:lnTo>
                    <a:pt x="1237" y="1108"/>
                  </a:lnTo>
                  <a:lnTo>
                    <a:pt x="1107" y="1236"/>
                  </a:lnTo>
                  <a:lnTo>
                    <a:pt x="987" y="1373"/>
                  </a:lnTo>
                  <a:lnTo>
                    <a:pt x="874" y="1519"/>
                  </a:lnTo>
                  <a:lnTo>
                    <a:pt x="770" y="1670"/>
                  </a:lnTo>
                  <a:lnTo>
                    <a:pt x="674" y="1828"/>
                  </a:lnTo>
                  <a:lnTo>
                    <a:pt x="590" y="1991"/>
                  </a:lnTo>
                  <a:lnTo>
                    <a:pt x="515" y="2161"/>
                  </a:lnTo>
                  <a:lnTo>
                    <a:pt x="451" y="2336"/>
                  </a:lnTo>
                  <a:lnTo>
                    <a:pt x="397" y="2516"/>
                  </a:lnTo>
                  <a:lnTo>
                    <a:pt x="355" y="2701"/>
                  </a:lnTo>
                  <a:lnTo>
                    <a:pt x="323" y="2890"/>
                  </a:lnTo>
                  <a:lnTo>
                    <a:pt x="305" y="3082"/>
                  </a:lnTo>
                  <a:lnTo>
                    <a:pt x="297" y="3279"/>
                  </a:lnTo>
                  <a:lnTo>
                    <a:pt x="305" y="3474"/>
                  </a:lnTo>
                  <a:lnTo>
                    <a:pt x="323" y="3666"/>
                  </a:lnTo>
                  <a:lnTo>
                    <a:pt x="355" y="3855"/>
                  </a:lnTo>
                  <a:lnTo>
                    <a:pt x="397" y="4040"/>
                  </a:lnTo>
                  <a:lnTo>
                    <a:pt x="451" y="4220"/>
                  </a:lnTo>
                  <a:lnTo>
                    <a:pt x="515" y="4395"/>
                  </a:lnTo>
                  <a:lnTo>
                    <a:pt x="590" y="4565"/>
                  </a:lnTo>
                  <a:lnTo>
                    <a:pt x="674" y="4728"/>
                  </a:lnTo>
                  <a:lnTo>
                    <a:pt x="770" y="4888"/>
                  </a:lnTo>
                  <a:lnTo>
                    <a:pt x="874" y="5037"/>
                  </a:lnTo>
                  <a:lnTo>
                    <a:pt x="987" y="5183"/>
                  </a:lnTo>
                  <a:lnTo>
                    <a:pt x="1107" y="5320"/>
                  </a:lnTo>
                  <a:lnTo>
                    <a:pt x="1237" y="5450"/>
                  </a:lnTo>
                  <a:lnTo>
                    <a:pt x="1374" y="5569"/>
                  </a:lnTo>
                  <a:lnTo>
                    <a:pt x="1520" y="5683"/>
                  </a:lnTo>
                  <a:lnTo>
                    <a:pt x="1669" y="5787"/>
                  </a:lnTo>
                  <a:lnTo>
                    <a:pt x="1829" y="5882"/>
                  </a:lnTo>
                  <a:lnTo>
                    <a:pt x="1993" y="5966"/>
                  </a:lnTo>
                  <a:lnTo>
                    <a:pt x="2162" y="6042"/>
                  </a:lnTo>
                  <a:lnTo>
                    <a:pt x="2338" y="6106"/>
                  </a:lnTo>
                  <a:lnTo>
                    <a:pt x="2517" y="6159"/>
                  </a:lnTo>
                  <a:lnTo>
                    <a:pt x="2703" y="6201"/>
                  </a:lnTo>
                  <a:lnTo>
                    <a:pt x="2892" y="6233"/>
                  </a:lnTo>
                  <a:lnTo>
                    <a:pt x="3084" y="6251"/>
                  </a:lnTo>
                  <a:lnTo>
                    <a:pt x="3279" y="6257"/>
                  </a:lnTo>
                  <a:lnTo>
                    <a:pt x="3476" y="6251"/>
                  </a:lnTo>
                  <a:lnTo>
                    <a:pt x="3668" y="6233"/>
                  </a:lnTo>
                  <a:lnTo>
                    <a:pt x="3857" y="6201"/>
                  </a:lnTo>
                  <a:lnTo>
                    <a:pt x="4043" y="6159"/>
                  </a:lnTo>
                  <a:lnTo>
                    <a:pt x="4222" y="6106"/>
                  </a:lnTo>
                  <a:lnTo>
                    <a:pt x="4398" y="6042"/>
                  </a:lnTo>
                  <a:lnTo>
                    <a:pt x="4567" y="5966"/>
                  </a:lnTo>
                  <a:lnTo>
                    <a:pt x="4731" y="5882"/>
                  </a:lnTo>
                  <a:lnTo>
                    <a:pt x="4889" y="5787"/>
                  </a:lnTo>
                  <a:lnTo>
                    <a:pt x="5040" y="5683"/>
                  </a:lnTo>
                  <a:lnTo>
                    <a:pt x="5186" y="5569"/>
                  </a:lnTo>
                  <a:lnTo>
                    <a:pt x="5321" y="5450"/>
                  </a:lnTo>
                  <a:lnTo>
                    <a:pt x="5451" y="5320"/>
                  </a:lnTo>
                  <a:lnTo>
                    <a:pt x="5573" y="5183"/>
                  </a:lnTo>
                  <a:lnTo>
                    <a:pt x="5686" y="5037"/>
                  </a:lnTo>
                  <a:lnTo>
                    <a:pt x="5790" y="4888"/>
                  </a:lnTo>
                  <a:lnTo>
                    <a:pt x="5884" y="4728"/>
                  </a:lnTo>
                  <a:lnTo>
                    <a:pt x="5970" y="4565"/>
                  </a:lnTo>
                  <a:lnTo>
                    <a:pt x="6045" y="4395"/>
                  </a:lnTo>
                  <a:lnTo>
                    <a:pt x="6109" y="4220"/>
                  </a:lnTo>
                  <a:lnTo>
                    <a:pt x="6163" y="4040"/>
                  </a:lnTo>
                  <a:lnTo>
                    <a:pt x="6205" y="3855"/>
                  </a:lnTo>
                  <a:lnTo>
                    <a:pt x="6237" y="3666"/>
                  </a:lnTo>
                  <a:lnTo>
                    <a:pt x="6255" y="3474"/>
                  </a:lnTo>
                  <a:lnTo>
                    <a:pt x="6261" y="3279"/>
                  </a:lnTo>
                  <a:lnTo>
                    <a:pt x="6255" y="3082"/>
                  </a:lnTo>
                  <a:lnTo>
                    <a:pt x="6237" y="2890"/>
                  </a:lnTo>
                  <a:lnTo>
                    <a:pt x="6205" y="2701"/>
                  </a:lnTo>
                  <a:lnTo>
                    <a:pt x="6163" y="2516"/>
                  </a:lnTo>
                  <a:lnTo>
                    <a:pt x="6109" y="2336"/>
                  </a:lnTo>
                  <a:lnTo>
                    <a:pt x="6045" y="2161"/>
                  </a:lnTo>
                  <a:lnTo>
                    <a:pt x="5970" y="1991"/>
                  </a:lnTo>
                  <a:lnTo>
                    <a:pt x="5884" y="1828"/>
                  </a:lnTo>
                  <a:lnTo>
                    <a:pt x="5790" y="1670"/>
                  </a:lnTo>
                  <a:lnTo>
                    <a:pt x="5686" y="1519"/>
                  </a:lnTo>
                  <a:lnTo>
                    <a:pt x="5573" y="1373"/>
                  </a:lnTo>
                  <a:lnTo>
                    <a:pt x="5451" y="1236"/>
                  </a:lnTo>
                  <a:lnTo>
                    <a:pt x="5321" y="1108"/>
                  </a:lnTo>
                  <a:lnTo>
                    <a:pt x="5186" y="987"/>
                  </a:lnTo>
                  <a:lnTo>
                    <a:pt x="5040" y="873"/>
                  </a:lnTo>
                  <a:lnTo>
                    <a:pt x="4889" y="769"/>
                  </a:lnTo>
                  <a:lnTo>
                    <a:pt x="4731" y="674"/>
                  </a:lnTo>
                  <a:lnTo>
                    <a:pt x="4567" y="590"/>
                  </a:lnTo>
                  <a:lnTo>
                    <a:pt x="4398" y="514"/>
                  </a:lnTo>
                  <a:lnTo>
                    <a:pt x="4222" y="450"/>
                  </a:lnTo>
                  <a:lnTo>
                    <a:pt x="4043" y="397"/>
                  </a:lnTo>
                  <a:lnTo>
                    <a:pt x="3857" y="355"/>
                  </a:lnTo>
                  <a:lnTo>
                    <a:pt x="3668" y="323"/>
                  </a:lnTo>
                  <a:lnTo>
                    <a:pt x="3476" y="305"/>
                  </a:lnTo>
                  <a:lnTo>
                    <a:pt x="3279" y="299"/>
                  </a:lnTo>
                  <a:close/>
                  <a:moveTo>
                    <a:pt x="3279" y="0"/>
                  </a:moveTo>
                  <a:lnTo>
                    <a:pt x="3480" y="6"/>
                  </a:lnTo>
                  <a:lnTo>
                    <a:pt x="3676" y="24"/>
                  </a:lnTo>
                  <a:lnTo>
                    <a:pt x="3869" y="54"/>
                  </a:lnTo>
                  <a:lnTo>
                    <a:pt x="4059" y="94"/>
                  </a:lnTo>
                  <a:lnTo>
                    <a:pt x="4244" y="144"/>
                  </a:lnTo>
                  <a:lnTo>
                    <a:pt x="4424" y="205"/>
                  </a:lnTo>
                  <a:lnTo>
                    <a:pt x="4599" y="277"/>
                  </a:lnTo>
                  <a:lnTo>
                    <a:pt x="4771" y="357"/>
                  </a:lnTo>
                  <a:lnTo>
                    <a:pt x="4934" y="448"/>
                  </a:lnTo>
                  <a:lnTo>
                    <a:pt x="5094" y="548"/>
                  </a:lnTo>
                  <a:lnTo>
                    <a:pt x="5248" y="656"/>
                  </a:lnTo>
                  <a:lnTo>
                    <a:pt x="5393" y="771"/>
                  </a:lnTo>
                  <a:lnTo>
                    <a:pt x="5533" y="895"/>
                  </a:lnTo>
                  <a:lnTo>
                    <a:pt x="5664" y="1027"/>
                  </a:lnTo>
                  <a:lnTo>
                    <a:pt x="5788" y="1166"/>
                  </a:lnTo>
                  <a:lnTo>
                    <a:pt x="5904" y="1312"/>
                  </a:lnTo>
                  <a:lnTo>
                    <a:pt x="6012" y="1465"/>
                  </a:lnTo>
                  <a:lnTo>
                    <a:pt x="6111" y="1625"/>
                  </a:lnTo>
                  <a:lnTo>
                    <a:pt x="6203" y="1788"/>
                  </a:lnTo>
                  <a:lnTo>
                    <a:pt x="6283" y="1959"/>
                  </a:lnTo>
                  <a:lnTo>
                    <a:pt x="6355" y="2135"/>
                  </a:lnTo>
                  <a:lnTo>
                    <a:pt x="6416" y="2314"/>
                  </a:lnTo>
                  <a:lnTo>
                    <a:pt x="6466" y="2500"/>
                  </a:lnTo>
                  <a:lnTo>
                    <a:pt x="6506" y="2689"/>
                  </a:lnTo>
                  <a:lnTo>
                    <a:pt x="6536" y="2882"/>
                  </a:lnTo>
                  <a:lnTo>
                    <a:pt x="6554" y="3078"/>
                  </a:lnTo>
                  <a:lnTo>
                    <a:pt x="6560" y="3279"/>
                  </a:lnTo>
                  <a:lnTo>
                    <a:pt x="6554" y="3478"/>
                  </a:lnTo>
                  <a:lnTo>
                    <a:pt x="6536" y="3674"/>
                  </a:lnTo>
                  <a:lnTo>
                    <a:pt x="6506" y="3867"/>
                  </a:lnTo>
                  <a:lnTo>
                    <a:pt x="6466" y="4056"/>
                  </a:lnTo>
                  <a:lnTo>
                    <a:pt x="6416" y="4242"/>
                  </a:lnTo>
                  <a:lnTo>
                    <a:pt x="6355" y="4421"/>
                  </a:lnTo>
                  <a:lnTo>
                    <a:pt x="6283" y="4597"/>
                  </a:lnTo>
                  <a:lnTo>
                    <a:pt x="6203" y="4768"/>
                  </a:lnTo>
                  <a:lnTo>
                    <a:pt x="6111" y="4933"/>
                  </a:lnTo>
                  <a:lnTo>
                    <a:pt x="6012" y="5091"/>
                  </a:lnTo>
                  <a:lnTo>
                    <a:pt x="5904" y="5244"/>
                  </a:lnTo>
                  <a:lnTo>
                    <a:pt x="5788" y="5390"/>
                  </a:lnTo>
                  <a:lnTo>
                    <a:pt x="5664" y="5529"/>
                  </a:lnTo>
                  <a:lnTo>
                    <a:pt x="5533" y="5661"/>
                  </a:lnTo>
                  <a:lnTo>
                    <a:pt x="5393" y="5785"/>
                  </a:lnTo>
                  <a:lnTo>
                    <a:pt x="5248" y="5902"/>
                  </a:lnTo>
                  <a:lnTo>
                    <a:pt x="5094" y="6010"/>
                  </a:lnTo>
                  <a:lnTo>
                    <a:pt x="4934" y="6108"/>
                  </a:lnTo>
                  <a:lnTo>
                    <a:pt x="4771" y="6199"/>
                  </a:lnTo>
                  <a:lnTo>
                    <a:pt x="4599" y="6279"/>
                  </a:lnTo>
                  <a:lnTo>
                    <a:pt x="4424" y="6351"/>
                  </a:lnTo>
                  <a:lnTo>
                    <a:pt x="4244" y="6413"/>
                  </a:lnTo>
                  <a:lnTo>
                    <a:pt x="4059" y="6462"/>
                  </a:lnTo>
                  <a:lnTo>
                    <a:pt x="3869" y="6502"/>
                  </a:lnTo>
                  <a:lnTo>
                    <a:pt x="3676" y="6532"/>
                  </a:lnTo>
                  <a:lnTo>
                    <a:pt x="3480" y="6550"/>
                  </a:lnTo>
                  <a:lnTo>
                    <a:pt x="3279" y="6556"/>
                  </a:lnTo>
                  <a:lnTo>
                    <a:pt x="3080" y="6550"/>
                  </a:lnTo>
                  <a:lnTo>
                    <a:pt x="2884" y="6532"/>
                  </a:lnTo>
                  <a:lnTo>
                    <a:pt x="2691" y="6502"/>
                  </a:lnTo>
                  <a:lnTo>
                    <a:pt x="2501" y="6462"/>
                  </a:lnTo>
                  <a:lnTo>
                    <a:pt x="2316" y="6413"/>
                  </a:lnTo>
                  <a:lnTo>
                    <a:pt x="2136" y="6351"/>
                  </a:lnTo>
                  <a:lnTo>
                    <a:pt x="1961" y="6279"/>
                  </a:lnTo>
                  <a:lnTo>
                    <a:pt x="1789" y="6199"/>
                  </a:lnTo>
                  <a:lnTo>
                    <a:pt x="1624" y="6108"/>
                  </a:lnTo>
                  <a:lnTo>
                    <a:pt x="1466" y="6010"/>
                  </a:lnTo>
                  <a:lnTo>
                    <a:pt x="1312" y="5902"/>
                  </a:lnTo>
                  <a:lnTo>
                    <a:pt x="1167" y="5785"/>
                  </a:lnTo>
                  <a:lnTo>
                    <a:pt x="1027" y="5661"/>
                  </a:lnTo>
                  <a:lnTo>
                    <a:pt x="896" y="5529"/>
                  </a:lnTo>
                  <a:lnTo>
                    <a:pt x="772" y="5390"/>
                  </a:lnTo>
                  <a:lnTo>
                    <a:pt x="654" y="5244"/>
                  </a:lnTo>
                  <a:lnTo>
                    <a:pt x="547" y="5091"/>
                  </a:lnTo>
                  <a:lnTo>
                    <a:pt x="449" y="4933"/>
                  </a:lnTo>
                  <a:lnTo>
                    <a:pt x="357" y="4768"/>
                  </a:lnTo>
                  <a:lnTo>
                    <a:pt x="277" y="4597"/>
                  </a:lnTo>
                  <a:lnTo>
                    <a:pt x="205" y="4421"/>
                  </a:lnTo>
                  <a:lnTo>
                    <a:pt x="144" y="4242"/>
                  </a:lnTo>
                  <a:lnTo>
                    <a:pt x="94" y="4056"/>
                  </a:lnTo>
                  <a:lnTo>
                    <a:pt x="54" y="3867"/>
                  </a:lnTo>
                  <a:lnTo>
                    <a:pt x="24" y="3674"/>
                  </a:lnTo>
                  <a:lnTo>
                    <a:pt x="6" y="3478"/>
                  </a:lnTo>
                  <a:lnTo>
                    <a:pt x="0" y="3279"/>
                  </a:lnTo>
                  <a:lnTo>
                    <a:pt x="6" y="3078"/>
                  </a:lnTo>
                  <a:lnTo>
                    <a:pt x="24" y="2882"/>
                  </a:lnTo>
                  <a:lnTo>
                    <a:pt x="54" y="2689"/>
                  </a:lnTo>
                  <a:lnTo>
                    <a:pt x="94" y="2500"/>
                  </a:lnTo>
                  <a:lnTo>
                    <a:pt x="144" y="2314"/>
                  </a:lnTo>
                  <a:lnTo>
                    <a:pt x="205" y="2135"/>
                  </a:lnTo>
                  <a:lnTo>
                    <a:pt x="277" y="1959"/>
                  </a:lnTo>
                  <a:lnTo>
                    <a:pt x="357" y="1788"/>
                  </a:lnTo>
                  <a:lnTo>
                    <a:pt x="449" y="1625"/>
                  </a:lnTo>
                  <a:lnTo>
                    <a:pt x="547" y="1465"/>
                  </a:lnTo>
                  <a:lnTo>
                    <a:pt x="654" y="1312"/>
                  </a:lnTo>
                  <a:lnTo>
                    <a:pt x="772" y="1166"/>
                  </a:lnTo>
                  <a:lnTo>
                    <a:pt x="896" y="1027"/>
                  </a:lnTo>
                  <a:lnTo>
                    <a:pt x="1027" y="895"/>
                  </a:lnTo>
                  <a:lnTo>
                    <a:pt x="1167" y="771"/>
                  </a:lnTo>
                  <a:lnTo>
                    <a:pt x="1312" y="656"/>
                  </a:lnTo>
                  <a:lnTo>
                    <a:pt x="1466" y="548"/>
                  </a:lnTo>
                  <a:lnTo>
                    <a:pt x="1624" y="448"/>
                  </a:lnTo>
                  <a:lnTo>
                    <a:pt x="1789" y="357"/>
                  </a:lnTo>
                  <a:lnTo>
                    <a:pt x="1961" y="277"/>
                  </a:lnTo>
                  <a:lnTo>
                    <a:pt x="2136" y="205"/>
                  </a:lnTo>
                  <a:lnTo>
                    <a:pt x="2316" y="144"/>
                  </a:lnTo>
                  <a:lnTo>
                    <a:pt x="2501" y="94"/>
                  </a:lnTo>
                  <a:lnTo>
                    <a:pt x="2691" y="54"/>
                  </a:lnTo>
                  <a:lnTo>
                    <a:pt x="2884" y="24"/>
                  </a:lnTo>
                  <a:lnTo>
                    <a:pt x="3080" y="6"/>
                  </a:lnTo>
                  <a:lnTo>
                    <a:pt x="32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2437B81F-2A39-4B66-93C2-C2CEC4FAE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2201" y="3225800"/>
              <a:ext cx="1400175" cy="2998788"/>
            </a:xfrm>
            <a:custGeom>
              <a:avLst/>
              <a:gdLst>
                <a:gd name="T0" fmla="*/ 1097 w 1766"/>
                <a:gd name="T1" fmla="*/ 0 h 3780"/>
                <a:gd name="T2" fmla="*/ 1766 w 1766"/>
                <a:gd name="T3" fmla="*/ 0 h 3780"/>
                <a:gd name="T4" fmla="*/ 1766 w 1766"/>
                <a:gd name="T5" fmla="*/ 626 h 3780"/>
                <a:gd name="T6" fmla="*/ 1295 w 1766"/>
                <a:gd name="T7" fmla="*/ 626 h 3780"/>
                <a:gd name="T8" fmla="*/ 1241 w 1766"/>
                <a:gd name="T9" fmla="*/ 630 h 3780"/>
                <a:gd name="T10" fmla="*/ 1193 w 1766"/>
                <a:gd name="T11" fmla="*/ 638 h 3780"/>
                <a:gd name="T12" fmla="*/ 1151 w 1766"/>
                <a:gd name="T13" fmla="*/ 652 h 3780"/>
                <a:gd name="T14" fmla="*/ 1115 w 1766"/>
                <a:gd name="T15" fmla="*/ 672 h 3780"/>
                <a:gd name="T16" fmla="*/ 1087 w 1766"/>
                <a:gd name="T17" fmla="*/ 696 h 3780"/>
                <a:gd name="T18" fmla="*/ 1064 w 1766"/>
                <a:gd name="T19" fmla="*/ 724 h 3780"/>
                <a:gd name="T20" fmla="*/ 1044 w 1766"/>
                <a:gd name="T21" fmla="*/ 756 h 3780"/>
                <a:gd name="T22" fmla="*/ 1030 w 1766"/>
                <a:gd name="T23" fmla="*/ 790 h 3780"/>
                <a:gd name="T24" fmla="*/ 1020 w 1766"/>
                <a:gd name="T25" fmla="*/ 828 h 3780"/>
                <a:gd name="T26" fmla="*/ 1012 w 1766"/>
                <a:gd name="T27" fmla="*/ 865 h 3780"/>
                <a:gd name="T28" fmla="*/ 1008 w 1766"/>
                <a:gd name="T29" fmla="*/ 905 h 3780"/>
                <a:gd name="T30" fmla="*/ 1006 w 1766"/>
                <a:gd name="T31" fmla="*/ 945 h 3780"/>
                <a:gd name="T32" fmla="*/ 1006 w 1766"/>
                <a:gd name="T33" fmla="*/ 1260 h 3780"/>
                <a:gd name="T34" fmla="*/ 1730 w 1766"/>
                <a:gd name="T35" fmla="*/ 1260 h 3780"/>
                <a:gd name="T36" fmla="*/ 1632 w 1766"/>
                <a:gd name="T37" fmla="*/ 1888 h 3780"/>
                <a:gd name="T38" fmla="*/ 1006 w 1766"/>
                <a:gd name="T39" fmla="*/ 1888 h 3780"/>
                <a:gd name="T40" fmla="*/ 1006 w 1766"/>
                <a:gd name="T41" fmla="*/ 3780 h 3780"/>
                <a:gd name="T42" fmla="*/ 385 w 1766"/>
                <a:gd name="T43" fmla="*/ 3780 h 3780"/>
                <a:gd name="T44" fmla="*/ 385 w 1766"/>
                <a:gd name="T45" fmla="*/ 1888 h 3780"/>
                <a:gd name="T46" fmla="*/ 0 w 1766"/>
                <a:gd name="T47" fmla="*/ 1888 h 3780"/>
                <a:gd name="T48" fmla="*/ 0 w 1766"/>
                <a:gd name="T49" fmla="*/ 1260 h 3780"/>
                <a:gd name="T50" fmla="*/ 385 w 1766"/>
                <a:gd name="T51" fmla="*/ 1260 h 3780"/>
                <a:gd name="T52" fmla="*/ 385 w 1766"/>
                <a:gd name="T53" fmla="*/ 881 h 3780"/>
                <a:gd name="T54" fmla="*/ 385 w 1766"/>
                <a:gd name="T55" fmla="*/ 798 h 3780"/>
                <a:gd name="T56" fmla="*/ 391 w 1766"/>
                <a:gd name="T57" fmla="*/ 716 h 3780"/>
                <a:gd name="T58" fmla="*/ 399 w 1766"/>
                <a:gd name="T59" fmla="*/ 638 h 3780"/>
                <a:gd name="T60" fmla="*/ 409 w 1766"/>
                <a:gd name="T61" fmla="*/ 562 h 3780"/>
                <a:gd name="T62" fmla="*/ 425 w 1766"/>
                <a:gd name="T63" fmla="*/ 493 h 3780"/>
                <a:gd name="T64" fmla="*/ 445 w 1766"/>
                <a:gd name="T65" fmla="*/ 425 h 3780"/>
                <a:gd name="T66" fmla="*/ 469 w 1766"/>
                <a:gd name="T67" fmla="*/ 361 h 3780"/>
                <a:gd name="T68" fmla="*/ 497 w 1766"/>
                <a:gd name="T69" fmla="*/ 303 h 3780"/>
                <a:gd name="T70" fmla="*/ 531 w 1766"/>
                <a:gd name="T71" fmla="*/ 249 h 3780"/>
                <a:gd name="T72" fmla="*/ 571 w 1766"/>
                <a:gd name="T73" fmla="*/ 200 h 3780"/>
                <a:gd name="T74" fmla="*/ 615 w 1766"/>
                <a:gd name="T75" fmla="*/ 154 h 3780"/>
                <a:gd name="T76" fmla="*/ 665 w 1766"/>
                <a:gd name="T77" fmla="*/ 116 h 3780"/>
                <a:gd name="T78" fmla="*/ 720 w 1766"/>
                <a:gd name="T79" fmla="*/ 80 h 3780"/>
                <a:gd name="T80" fmla="*/ 782 w 1766"/>
                <a:gd name="T81" fmla="*/ 52 h 3780"/>
                <a:gd name="T82" fmla="*/ 850 w 1766"/>
                <a:gd name="T83" fmla="*/ 30 h 3780"/>
                <a:gd name="T84" fmla="*/ 926 w 1766"/>
                <a:gd name="T85" fmla="*/ 14 h 3780"/>
                <a:gd name="T86" fmla="*/ 1008 w 1766"/>
                <a:gd name="T87" fmla="*/ 4 h 3780"/>
                <a:gd name="T88" fmla="*/ 1097 w 1766"/>
                <a:gd name="T89" fmla="*/ 0 h 3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66" h="3780">
                  <a:moveTo>
                    <a:pt x="1097" y="0"/>
                  </a:moveTo>
                  <a:lnTo>
                    <a:pt x="1766" y="0"/>
                  </a:lnTo>
                  <a:lnTo>
                    <a:pt x="1766" y="626"/>
                  </a:lnTo>
                  <a:lnTo>
                    <a:pt x="1295" y="626"/>
                  </a:lnTo>
                  <a:lnTo>
                    <a:pt x="1241" y="630"/>
                  </a:lnTo>
                  <a:lnTo>
                    <a:pt x="1193" y="638"/>
                  </a:lnTo>
                  <a:lnTo>
                    <a:pt x="1151" y="652"/>
                  </a:lnTo>
                  <a:lnTo>
                    <a:pt x="1115" y="672"/>
                  </a:lnTo>
                  <a:lnTo>
                    <a:pt x="1087" y="696"/>
                  </a:lnTo>
                  <a:lnTo>
                    <a:pt x="1064" y="724"/>
                  </a:lnTo>
                  <a:lnTo>
                    <a:pt x="1044" y="756"/>
                  </a:lnTo>
                  <a:lnTo>
                    <a:pt x="1030" y="790"/>
                  </a:lnTo>
                  <a:lnTo>
                    <a:pt x="1020" y="828"/>
                  </a:lnTo>
                  <a:lnTo>
                    <a:pt x="1012" y="865"/>
                  </a:lnTo>
                  <a:lnTo>
                    <a:pt x="1008" y="905"/>
                  </a:lnTo>
                  <a:lnTo>
                    <a:pt x="1006" y="945"/>
                  </a:lnTo>
                  <a:lnTo>
                    <a:pt x="1006" y="1260"/>
                  </a:lnTo>
                  <a:lnTo>
                    <a:pt x="1730" y="1260"/>
                  </a:lnTo>
                  <a:lnTo>
                    <a:pt x="1632" y="1888"/>
                  </a:lnTo>
                  <a:lnTo>
                    <a:pt x="1006" y="1888"/>
                  </a:lnTo>
                  <a:lnTo>
                    <a:pt x="1006" y="3780"/>
                  </a:lnTo>
                  <a:lnTo>
                    <a:pt x="385" y="3780"/>
                  </a:lnTo>
                  <a:lnTo>
                    <a:pt x="385" y="1888"/>
                  </a:lnTo>
                  <a:lnTo>
                    <a:pt x="0" y="1888"/>
                  </a:lnTo>
                  <a:lnTo>
                    <a:pt x="0" y="1260"/>
                  </a:lnTo>
                  <a:lnTo>
                    <a:pt x="385" y="1260"/>
                  </a:lnTo>
                  <a:lnTo>
                    <a:pt x="385" y="881"/>
                  </a:lnTo>
                  <a:lnTo>
                    <a:pt x="385" y="798"/>
                  </a:lnTo>
                  <a:lnTo>
                    <a:pt x="391" y="716"/>
                  </a:lnTo>
                  <a:lnTo>
                    <a:pt x="399" y="638"/>
                  </a:lnTo>
                  <a:lnTo>
                    <a:pt x="409" y="562"/>
                  </a:lnTo>
                  <a:lnTo>
                    <a:pt x="425" y="493"/>
                  </a:lnTo>
                  <a:lnTo>
                    <a:pt x="445" y="425"/>
                  </a:lnTo>
                  <a:lnTo>
                    <a:pt x="469" y="361"/>
                  </a:lnTo>
                  <a:lnTo>
                    <a:pt x="497" y="303"/>
                  </a:lnTo>
                  <a:lnTo>
                    <a:pt x="531" y="249"/>
                  </a:lnTo>
                  <a:lnTo>
                    <a:pt x="571" y="200"/>
                  </a:lnTo>
                  <a:lnTo>
                    <a:pt x="615" y="154"/>
                  </a:lnTo>
                  <a:lnTo>
                    <a:pt x="665" y="116"/>
                  </a:lnTo>
                  <a:lnTo>
                    <a:pt x="720" y="80"/>
                  </a:lnTo>
                  <a:lnTo>
                    <a:pt x="782" y="52"/>
                  </a:lnTo>
                  <a:lnTo>
                    <a:pt x="850" y="30"/>
                  </a:lnTo>
                  <a:lnTo>
                    <a:pt x="926" y="14"/>
                  </a:lnTo>
                  <a:lnTo>
                    <a:pt x="1008" y="4"/>
                  </a:lnTo>
                  <a:lnTo>
                    <a:pt x="10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9E60F3CA-4CC1-41DD-9581-1E545C969537}"/>
              </a:ext>
            </a:extLst>
          </p:cNvPr>
          <p:cNvGrpSpPr/>
          <p:nvPr/>
        </p:nvGrpSpPr>
        <p:grpSpPr>
          <a:xfrm rot="866587">
            <a:off x="7047371" y="3600540"/>
            <a:ext cx="400882" cy="304572"/>
            <a:chOff x="-7370763" y="1833563"/>
            <a:chExt cx="5207000" cy="3956050"/>
          </a:xfrm>
          <a:solidFill>
            <a:schemeClr val="bg1"/>
          </a:solidFill>
        </p:grpSpPr>
        <p:sp>
          <p:nvSpPr>
            <p:cNvPr id="83" name="Freeform 68">
              <a:extLst>
                <a:ext uri="{FF2B5EF4-FFF2-40B4-BE49-F238E27FC236}">
                  <a16:creationId xmlns:a16="http://schemas.microsoft.com/office/drawing/2014/main" id="{0DB45A2A-77AD-4DEA-9A94-9BF061D0D3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370763" y="1833563"/>
              <a:ext cx="5207000" cy="3956050"/>
            </a:xfrm>
            <a:custGeom>
              <a:avLst/>
              <a:gdLst>
                <a:gd name="T0" fmla="*/ 732 w 6560"/>
                <a:gd name="T1" fmla="*/ 371 h 4984"/>
                <a:gd name="T2" fmla="*/ 603 w 6560"/>
                <a:gd name="T3" fmla="*/ 415 h 4984"/>
                <a:gd name="T4" fmla="*/ 493 w 6560"/>
                <a:gd name="T5" fmla="*/ 495 h 4984"/>
                <a:gd name="T6" fmla="*/ 416 w 6560"/>
                <a:gd name="T7" fmla="*/ 602 h 4984"/>
                <a:gd name="T8" fmla="*/ 372 w 6560"/>
                <a:gd name="T9" fmla="*/ 731 h 4984"/>
                <a:gd name="T10" fmla="*/ 366 w 6560"/>
                <a:gd name="T11" fmla="*/ 4182 h 4984"/>
                <a:gd name="T12" fmla="*/ 388 w 6560"/>
                <a:gd name="T13" fmla="*/ 4321 h 4984"/>
                <a:gd name="T14" fmla="*/ 450 w 6560"/>
                <a:gd name="T15" fmla="*/ 4440 h 4984"/>
                <a:gd name="T16" fmla="*/ 545 w 6560"/>
                <a:gd name="T17" fmla="*/ 4533 h 4984"/>
                <a:gd name="T18" fmla="*/ 665 w 6560"/>
                <a:gd name="T19" fmla="*/ 4595 h 4984"/>
                <a:gd name="T20" fmla="*/ 802 w 6560"/>
                <a:gd name="T21" fmla="*/ 4617 h 4984"/>
                <a:gd name="T22" fmla="*/ 5830 w 6560"/>
                <a:gd name="T23" fmla="*/ 4613 h 4984"/>
                <a:gd name="T24" fmla="*/ 5959 w 6560"/>
                <a:gd name="T25" fmla="*/ 4569 h 4984"/>
                <a:gd name="T26" fmla="*/ 6067 w 6560"/>
                <a:gd name="T27" fmla="*/ 4489 h 4984"/>
                <a:gd name="T28" fmla="*/ 6146 w 6560"/>
                <a:gd name="T29" fmla="*/ 4382 h 4984"/>
                <a:gd name="T30" fmla="*/ 6188 w 6560"/>
                <a:gd name="T31" fmla="*/ 4253 h 4984"/>
                <a:gd name="T32" fmla="*/ 6194 w 6560"/>
                <a:gd name="T33" fmla="*/ 4182 h 4984"/>
                <a:gd name="T34" fmla="*/ 6188 w 6560"/>
                <a:gd name="T35" fmla="*/ 731 h 4984"/>
                <a:gd name="T36" fmla="*/ 6144 w 6560"/>
                <a:gd name="T37" fmla="*/ 602 h 4984"/>
                <a:gd name="T38" fmla="*/ 6065 w 6560"/>
                <a:gd name="T39" fmla="*/ 495 h 4984"/>
                <a:gd name="T40" fmla="*/ 5957 w 6560"/>
                <a:gd name="T41" fmla="*/ 415 h 4984"/>
                <a:gd name="T42" fmla="*/ 5828 w 6560"/>
                <a:gd name="T43" fmla="*/ 371 h 4984"/>
                <a:gd name="T44" fmla="*/ 802 w 6560"/>
                <a:gd name="T45" fmla="*/ 367 h 4984"/>
                <a:gd name="T46" fmla="*/ 5758 w 6560"/>
                <a:gd name="T47" fmla="*/ 0 h 4984"/>
                <a:gd name="T48" fmla="*/ 5955 w 6560"/>
                <a:gd name="T49" fmla="*/ 24 h 4984"/>
                <a:gd name="T50" fmla="*/ 6136 w 6560"/>
                <a:gd name="T51" fmla="*/ 93 h 4984"/>
                <a:gd name="T52" fmla="*/ 6291 w 6560"/>
                <a:gd name="T53" fmla="*/ 203 h 4984"/>
                <a:gd name="T54" fmla="*/ 6417 w 6560"/>
                <a:gd name="T55" fmla="*/ 344 h 4984"/>
                <a:gd name="T56" fmla="*/ 6506 w 6560"/>
                <a:gd name="T57" fmla="*/ 512 h 4984"/>
                <a:gd name="T58" fmla="*/ 6554 w 6560"/>
                <a:gd name="T59" fmla="*/ 701 h 4984"/>
                <a:gd name="T60" fmla="*/ 6560 w 6560"/>
                <a:gd name="T61" fmla="*/ 4182 h 4984"/>
                <a:gd name="T62" fmla="*/ 6534 w 6560"/>
                <a:gd name="T63" fmla="*/ 4380 h 4984"/>
                <a:gd name="T64" fmla="*/ 6467 w 6560"/>
                <a:gd name="T65" fmla="*/ 4559 h 4984"/>
                <a:gd name="T66" fmla="*/ 6357 w 6560"/>
                <a:gd name="T67" fmla="*/ 4714 h 4984"/>
                <a:gd name="T68" fmla="*/ 6216 w 6560"/>
                <a:gd name="T69" fmla="*/ 4839 h 4984"/>
                <a:gd name="T70" fmla="*/ 6047 w 6560"/>
                <a:gd name="T71" fmla="*/ 4928 h 4984"/>
                <a:gd name="T72" fmla="*/ 5858 w 6560"/>
                <a:gd name="T73" fmla="*/ 4976 h 4984"/>
                <a:gd name="T74" fmla="*/ 802 w 6560"/>
                <a:gd name="T75" fmla="*/ 4984 h 4984"/>
                <a:gd name="T76" fmla="*/ 605 w 6560"/>
                <a:gd name="T77" fmla="*/ 4958 h 4984"/>
                <a:gd name="T78" fmla="*/ 426 w 6560"/>
                <a:gd name="T79" fmla="*/ 4889 h 4984"/>
                <a:gd name="T80" fmla="*/ 271 w 6560"/>
                <a:gd name="T81" fmla="*/ 4781 h 4984"/>
                <a:gd name="T82" fmla="*/ 143 w 6560"/>
                <a:gd name="T83" fmla="*/ 4640 h 4984"/>
                <a:gd name="T84" fmla="*/ 54 w 6560"/>
                <a:gd name="T85" fmla="*/ 4472 h 4984"/>
                <a:gd name="T86" fmla="*/ 6 w 6560"/>
                <a:gd name="T87" fmla="*/ 4283 h 4984"/>
                <a:gd name="T88" fmla="*/ 0 w 6560"/>
                <a:gd name="T89" fmla="*/ 801 h 4984"/>
                <a:gd name="T90" fmla="*/ 24 w 6560"/>
                <a:gd name="T91" fmla="*/ 604 h 4984"/>
                <a:gd name="T92" fmla="*/ 94 w 6560"/>
                <a:gd name="T93" fmla="*/ 423 h 4984"/>
                <a:gd name="T94" fmla="*/ 203 w 6560"/>
                <a:gd name="T95" fmla="*/ 268 h 4984"/>
                <a:gd name="T96" fmla="*/ 344 w 6560"/>
                <a:gd name="T97" fmla="*/ 143 h 4984"/>
                <a:gd name="T98" fmla="*/ 513 w 6560"/>
                <a:gd name="T99" fmla="*/ 54 h 4984"/>
                <a:gd name="T100" fmla="*/ 702 w 6560"/>
                <a:gd name="T101" fmla="*/ 6 h 4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60" h="4984">
                  <a:moveTo>
                    <a:pt x="802" y="367"/>
                  </a:moveTo>
                  <a:lnTo>
                    <a:pt x="732" y="371"/>
                  </a:lnTo>
                  <a:lnTo>
                    <a:pt x="665" y="389"/>
                  </a:lnTo>
                  <a:lnTo>
                    <a:pt x="603" y="415"/>
                  </a:lnTo>
                  <a:lnTo>
                    <a:pt x="545" y="451"/>
                  </a:lnTo>
                  <a:lnTo>
                    <a:pt x="493" y="495"/>
                  </a:lnTo>
                  <a:lnTo>
                    <a:pt x="450" y="544"/>
                  </a:lnTo>
                  <a:lnTo>
                    <a:pt x="416" y="602"/>
                  </a:lnTo>
                  <a:lnTo>
                    <a:pt x="388" y="663"/>
                  </a:lnTo>
                  <a:lnTo>
                    <a:pt x="372" y="731"/>
                  </a:lnTo>
                  <a:lnTo>
                    <a:pt x="366" y="801"/>
                  </a:lnTo>
                  <a:lnTo>
                    <a:pt x="366" y="4182"/>
                  </a:lnTo>
                  <a:lnTo>
                    <a:pt x="372" y="4253"/>
                  </a:lnTo>
                  <a:lnTo>
                    <a:pt x="388" y="4321"/>
                  </a:lnTo>
                  <a:lnTo>
                    <a:pt x="416" y="4382"/>
                  </a:lnTo>
                  <a:lnTo>
                    <a:pt x="450" y="4440"/>
                  </a:lnTo>
                  <a:lnTo>
                    <a:pt x="493" y="4489"/>
                  </a:lnTo>
                  <a:lnTo>
                    <a:pt x="545" y="4533"/>
                  </a:lnTo>
                  <a:lnTo>
                    <a:pt x="603" y="4569"/>
                  </a:lnTo>
                  <a:lnTo>
                    <a:pt x="665" y="4595"/>
                  </a:lnTo>
                  <a:lnTo>
                    <a:pt x="732" y="4613"/>
                  </a:lnTo>
                  <a:lnTo>
                    <a:pt x="802" y="4617"/>
                  </a:lnTo>
                  <a:lnTo>
                    <a:pt x="5758" y="4617"/>
                  </a:lnTo>
                  <a:lnTo>
                    <a:pt x="5830" y="4613"/>
                  </a:lnTo>
                  <a:lnTo>
                    <a:pt x="5895" y="4595"/>
                  </a:lnTo>
                  <a:lnTo>
                    <a:pt x="5959" y="4569"/>
                  </a:lnTo>
                  <a:lnTo>
                    <a:pt x="6017" y="4533"/>
                  </a:lnTo>
                  <a:lnTo>
                    <a:pt x="6067" y="4489"/>
                  </a:lnTo>
                  <a:lnTo>
                    <a:pt x="6110" y="4440"/>
                  </a:lnTo>
                  <a:lnTo>
                    <a:pt x="6146" y="4382"/>
                  </a:lnTo>
                  <a:lnTo>
                    <a:pt x="6172" y="4321"/>
                  </a:lnTo>
                  <a:lnTo>
                    <a:pt x="6188" y="4253"/>
                  </a:lnTo>
                  <a:lnTo>
                    <a:pt x="6194" y="4182"/>
                  </a:lnTo>
                  <a:lnTo>
                    <a:pt x="6194" y="4182"/>
                  </a:lnTo>
                  <a:lnTo>
                    <a:pt x="6194" y="801"/>
                  </a:lnTo>
                  <a:lnTo>
                    <a:pt x="6188" y="731"/>
                  </a:lnTo>
                  <a:lnTo>
                    <a:pt x="6170" y="663"/>
                  </a:lnTo>
                  <a:lnTo>
                    <a:pt x="6144" y="602"/>
                  </a:lnTo>
                  <a:lnTo>
                    <a:pt x="6108" y="544"/>
                  </a:lnTo>
                  <a:lnTo>
                    <a:pt x="6065" y="495"/>
                  </a:lnTo>
                  <a:lnTo>
                    <a:pt x="6015" y="451"/>
                  </a:lnTo>
                  <a:lnTo>
                    <a:pt x="5957" y="415"/>
                  </a:lnTo>
                  <a:lnTo>
                    <a:pt x="5895" y="389"/>
                  </a:lnTo>
                  <a:lnTo>
                    <a:pt x="5828" y="371"/>
                  </a:lnTo>
                  <a:lnTo>
                    <a:pt x="5758" y="367"/>
                  </a:lnTo>
                  <a:lnTo>
                    <a:pt x="802" y="367"/>
                  </a:lnTo>
                  <a:close/>
                  <a:moveTo>
                    <a:pt x="802" y="0"/>
                  </a:moveTo>
                  <a:lnTo>
                    <a:pt x="5758" y="0"/>
                  </a:lnTo>
                  <a:lnTo>
                    <a:pt x="5860" y="6"/>
                  </a:lnTo>
                  <a:lnTo>
                    <a:pt x="5955" y="24"/>
                  </a:lnTo>
                  <a:lnTo>
                    <a:pt x="6049" y="54"/>
                  </a:lnTo>
                  <a:lnTo>
                    <a:pt x="6136" y="93"/>
                  </a:lnTo>
                  <a:lnTo>
                    <a:pt x="6216" y="143"/>
                  </a:lnTo>
                  <a:lnTo>
                    <a:pt x="6291" y="203"/>
                  </a:lnTo>
                  <a:lnTo>
                    <a:pt x="6359" y="270"/>
                  </a:lnTo>
                  <a:lnTo>
                    <a:pt x="6417" y="344"/>
                  </a:lnTo>
                  <a:lnTo>
                    <a:pt x="6467" y="425"/>
                  </a:lnTo>
                  <a:lnTo>
                    <a:pt x="6506" y="512"/>
                  </a:lnTo>
                  <a:lnTo>
                    <a:pt x="6536" y="604"/>
                  </a:lnTo>
                  <a:lnTo>
                    <a:pt x="6554" y="701"/>
                  </a:lnTo>
                  <a:lnTo>
                    <a:pt x="6560" y="801"/>
                  </a:lnTo>
                  <a:lnTo>
                    <a:pt x="6560" y="4182"/>
                  </a:lnTo>
                  <a:lnTo>
                    <a:pt x="6554" y="4283"/>
                  </a:lnTo>
                  <a:lnTo>
                    <a:pt x="6534" y="4380"/>
                  </a:lnTo>
                  <a:lnTo>
                    <a:pt x="6506" y="4472"/>
                  </a:lnTo>
                  <a:lnTo>
                    <a:pt x="6467" y="4559"/>
                  </a:lnTo>
                  <a:lnTo>
                    <a:pt x="6415" y="4640"/>
                  </a:lnTo>
                  <a:lnTo>
                    <a:pt x="6357" y="4714"/>
                  </a:lnTo>
                  <a:lnTo>
                    <a:pt x="6289" y="4781"/>
                  </a:lnTo>
                  <a:lnTo>
                    <a:pt x="6216" y="4839"/>
                  </a:lnTo>
                  <a:lnTo>
                    <a:pt x="6134" y="4889"/>
                  </a:lnTo>
                  <a:lnTo>
                    <a:pt x="6047" y="4928"/>
                  </a:lnTo>
                  <a:lnTo>
                    <a:pt x="5955" y="4958"/>
                  </a:lnTo>
                  <a:lnTo>
                    <a:pt x="5858" y="4976"/>
                  </a:lnTo>
                  <a:lnTo>
                    <a:pt x="5758" y="4984"/>
                  </a:lnTo>
                  <a:lnTo>
                    <a:pt x="802" y="4984"/>
                  </a:lnTo>
                  <a:lnTo>
                    <a:pt x="702" y="4976"/>
                  </a:lnTo>
                  <a:lnTo>
                    <a:pt x="605" y="4958"/>
                  </a:lnTo>
                  <a:lnTo>
                    <a:pt x="513" y="4928"/>
                  </a:lnTo>
                  <a:lnTo>
                    <a:pt x="426" y="4889"/>
                  </a:lnTo>
                  <a:lnTo>
                    <a:pt x="344" y="4839"/>
                  </a:lnTo>
                  <a:lnTo>
                    <a:pt x="271" y="4781"/>
                  </a:lnTo>
                  <a:lnTo>
                    <a:pt x="203" y="4714"/>
                  </a:lnTo>
                  <a:lnTo>
                    <a:pt x="143" y="4640"/>
                  </a:lnTo>
                  <a:lnTo>
                    <a:pt x="94" y="4559"/>
                  </a:lnTo>
                  <a:lnTo>
                    <a:pt x="54" y="4472"/>
                  </a:lnTo>
                  <a:lnTo>
                    <a:pt x="24" y="4380"/>
                  </a:lnTo>
                  <a:lnTo>
                    <a:pt x="6" y="4283"/>
                  </a:lnTo>
                  <a:lnTo>
                    <a:pt x="0" y="4182"/>
                  </a:lnTo>
                  <a:lnTo>
                    <a:pt x="0" y="801"/>
                  </a:lnTo>
                  <a:lnTo>
                    <a:pt x="6" y="699"/>
                  </a:lnTo>
                  <a:lnTo>
                    <a:pt x="24" y="604"/>
                  </a:lnTo>
                  <a:lnTo>
                    <a:pt x="54" y="511"/>
                  </a:lnTo>
                  <a:lnTo>
                    <a:pt x="94" y="423"/>
                  </a:lnTo>
                  <a:lnTo>
                    <a:pt x="143" y="344"/>
                  </a:lnTo>
                  <a:lnTo>
                    <a:pt x="203" y="268"/>
                  </a:lnTo>
                  <a:lnTo>
                    <a:pt x="271" y="203"/>
                  </a:lnTo>
                  <a:lnTo>
                    <a:pt x="344" y="143"/>
                  </a:lnTo>
                  <a:lnTo>
                    <a:pt x="426" y="93"/>
                  </a:lnTo>
                  <a:lnTo>
                    <a:pt x="513" y="54"/>
                  </a:lnTo>
                  <a:lnTo>
                    <a:pt x="605" y="24"/>
                  </a:lnTo>
                  <a:lnTo>
                    <a:pt x="702" y="6"/>
                  </a:lnTo>
                  <a:lnTo>
                    <a:pt x="8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69">
              <a:extLst>
                <a:ext uri="{FF2B5EF4-FFF2-40B4-BE49-F238E27FC236}">
                  <a16:creationId xmlns:a16="http://schemas.microsoft.com/office/drawing/2014/main" id="{9769EE9D-3EC5-47E8-AF7B-47E2B49A9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70688" y="2384426"/>
              <a:ext cx="4006850" cy="2855913"/>
            </a:xfrm>
            <a:custGeom>
              <a:avLst/>
              <a:gdLst>
                <a:gd name="T0" fmla="*/ 235 w 5048"/>
                <a:gd name="T1" fmla="*/ 6 h 3600"/>
                <a:gd name="T2" fmla="*/ 306 w 5048"/>
                <a:gd name="T3" fmla="*/ 46 h 3600"/>
                <a:gd name="T4" fmla="*/ 2079 w 5048"/>
                <a:gd name="T5" fmla="*/ 1627 h 3600"/>
                <a:gd name="T6" fmla="*/ 2093 w 5048"/>
                <a:gd name="T7" fmla="*/ 1643 h 3600"/>
                <a:gd name="T8" fmla="*/ 2527 w 5048"/>
                <a:gd name="T9" fmla="*/ 2030 h 3600"/>
                <a:gd name="T10" fmla="*/ 4773 w 5048"/>
                <a:gd name="T11" fmla="*/ 22 h 3600"/>
                <a:gd name="T12" fmla="*/ 4853 w 5048"/>
                <a:gd name="T13" fmla="*/ 0 h 3600"/>
                <a:gd name="T14" fmla="*/ 4931 w 5048"/>
                <a:gd name="T15" fmla="*/ 14 h 3600"/>
                <a:gd name="T16" fmla="*/ 4998 w 5048"/>
                <a:gd name="T17" fmla="*/ 62 h 3600"/>
                <a:gd name="T18" fmla="*/ 5038 w 5048"/>
                <a:gd name="T19" fmla="*/ 133 h 3600"/>
                <a:gd name="T20" fmla="*/ 5044 w 5048"/>
                <a:gd name="T21" fmla="*/ 213 h 3600"/>
                <a:gd name="T22" fmla="*/ 5012 w 5048"/>
                <a:gd name="T23" fmla="*/ 288 h 3600"/>
                <a:gd name="T24" fmla="*/ 3381 w 5048"/>
                <a:gd name="T25" fmla="*/ 1756 h 3600"/>
                <a:gd name="T26" fmla="*/ 5018 w 5048"/>
                <a:gd name="T27" fmla="*/ 3316 h 3600"/>
                <a:gd name="T28" fmla="*/ 5048 w 5048"/>
                <a:gd name="T29" fmla="*/ 3391 h 3600"/>
                <a:gd name="T30" fmla="*/ 5040 w 5048"/>
                <a:gd name="T31" fmla="*/ 3471 h 3600"/>
                <a:gd name="T32" fmla="*/ 4998 w 5048"/>
                <a:gd name="T33" fmla="*/ 3542 h 3600"/>
                <a:gd name="T34" fmla="*/ 4937 w 5048"/>
                <a:gd name="T35" fmla="*/ 3586 h 3600"/>
                <a:gd name="T36" fmla="*/ 4865 w 5048"/>
                <a:gd name="T37" fmla="*/ 3600 h 3600"/>
                <a:gd name="T38" fmla="*/ 4799 w 5048"/>
                <a:gd name="T39" fmla="*/ 3586 h 3600"/>
                <a:gd name="T40" fmla="*/ 4740 w 5048"/>
                <a:gd name="T41" fmla="*/ 3548 h 3600"/>
                <a:gd name="T42" fmla="*/ 2650 w 5048"/>
                <a:gd name="T43" fmla="*/ 2410 h 3600"/>
                <a:gd name="T44" fmla="*/ 2593 w 5048"/>
                <a:gd name="T45" fmla="*/ 2446 h 3600"/>
                <a:gd name="T46" fmla="*/ 2529 w 5048"/>
                <a:gd name="T47" fmla="*/ 2458 h 3600"/>
                <a:gd name="T48" fmla="*/ 2465 w 5048"/>
                <a:gd name="T49" fmla="*/ 2448 h 3600"/>
                <a:gd name="T50" fmla="*/ 2406 w 5048"/>
                <a:gd name="T51" fmla="*/ 2412 h 3600"/>
                <a:gd name="T52" fmla="*/ 320 w 5048"/>
                <a:gd name="T53" fmla="*/ 3548 h 3600"/>
                <a:gd name="T54" fmla="*/ 261 w 5048"/>
                <a:gd name="T55" fmla="*/ 3584 h 3600"/>
                <a:gd name="T56" fmla="*/ 195 w 5048"/>
                <a:gd name="T57" fmla="*/ 3596 h 3600"/>
                <a:gd name="T58" fmla="*/ 123 w 5048"/>
                <a:gd name="T59" fmla="*/ 3582 h 3600"/>
                <a:gd name="T60" fmla="*/ 62 w 5048"/>
                <a:gd name="T61" fmla="*/ 3538 h 3600"/>
                <a:gd name="T62" fmla="*/ 20 w 5048"/>
                <a:gd name="T63" fmla="*/ 3467 h 3600"/>
                <a:gd name="T64" fmla="*/ 14 w 5048"/>
                <a:gd name="T65" fmla="*/ 3387 h 3600"/>
                <a:gd name="T66" fmla="*/ 42 w 5048"/>
                <a:gd name="T67" fmla="*/ 3312 h 3600"/>
                <a:gd name="T68" fmla="*/ 1685 w 5048"/>
                <a:gd name="T69" fmla="*/ 1768 h 3600"/>
                <a:gd name="T70" fmla="*/ 34 w 5048"/>
                <a:gd name="T71" fmla="*/ 288 h 3600"/>
                <a:gd name="T72" fmla="*/ 4 w 5048"/>
                <a:gd name="T73" fmla="*/ 213 h 3600"/>
                <a:gd name="T74" fmla="*/ 8 w 5048"/>
                <a:gd name="T75" fmla="*/ 133 h 3600"/>
                <a:gd name="T76" fmla="*/ 48 w 5048"/>
                <a:gd name="T77" fmla="*/ 62 h 3600"/>
                <a:gd name="T78" fmla="*/ 115 w 5048"/>
                <a:gd name="T79" fmla="*/ 12 h 3600"/>
                <a:gd name="T80" fmla="*/ 195 w 5048"/>
                <a:gd name="T81" fmla="*/ 0 h 3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48" h="3600">
                  <a:moveTo>
                    <a:pt x="195" y="0"/>
                  </a:moveTo>
                  <a:lnTo>
                    <a:pt x="235" y="6"/>
                  </a:lnTo>
                  <a:lnTo>
                    <a:pt x="273" y="22"/>
                  </a:lnTo>
                  <a:lnTo>
                    <a:pt x="306" y="46"/>
                  </a:lnTo>
                  <a:lnTo>
                    <a:pt x="2063" y="1615"/>
                  </a:lnTo>
                  <a:lnTo>
                    <a:pt x="2079" y="1627"/>
                  </a:lnTo>
                  <a:lnTo>
                    <a:pt x="2093" y="1641"/>
                  </a:lnTo>
                  <a:lnTo>
                    <a:pt x="2093" y="1643"/>
                  </a:lnTo>
                  <a:lnTo>
                    <a:pt x="2095" y="1645"/>
                  </a:lnTo>
                  <a:lnTo>
                    <a:pt x="2527" y="2030"/>
                  </a:lnTo>
                  <a:lnTo>
                    <a:pt x="4740" y="48"/>
                  </a:lnTo>
                  <a:lnTo>
                    <a:pt x="4773" y="22"/>
                  </a:lnTo>
                  <a:lnTo>
                    <a:pt x="4813" y="8"/>
                  </a:lnTo>
                  <a:lnTo>
                    <a:pt x="4853" y="0"/>
                  </a:lnTo>
                  <a:lnTo>
                    <a:pt x="4893" y="2"/>
                  </a:lnTo>
                  <a:lnTo>
                    <a:pt x="4931" y="14"/>
                  </a:lnTo>
                  <a:lnTo>
                    <a:pt x="4966" y="34"/>
                  </a:lnTo>
                  <a:lnTo>
                    <a:pt x="4998" y="62"/>
                  </a:lnTo>
                  <a:lnTo>
                    <a:pt x="5024" y="96"/>
                  </a:lnTo>
                  <a:lnTo>
                    <a:pt x="5038" y="133"/>
                  </a:lnTo>
                  <a:lnTo>
                    <a:pt x="5046" y="173"/>
                  </a:lnTo>
                  <a:lnTo>
                    <a:pt x="5044" y="213"/>
                  </a:lnTo>
                  <a:lnTo>
                    <a:pt x="5032" y="253"/>
                  </a:lnTo>
                  <a:lnTo>
                    <a:pt x="5012" y="288"/>
                  </a:lnTo>
                  <a:lnTo>
                    <a:pt x="4984" y="320"/>
                  </a:lnTo>
                  <a:lnTo>
                    <a:pt x="3381" y="1756"/>
                  </a:lnTo>
                  <a:lnTo>
                    <a:pt x="4992" y="3284"/>
                  </a:lnTo>
                  <a:lnTo>
                    <a:pt x="5018" y="3316"/>
                  </a:lnTo>
                  <a:lnTo>
                    <a:pt x="5038" y="3351"/>
                  </a:lnTo>
                  <a:lnTo>
                    <a:pt x="5048" y="3391"/>
                  </a:lnTo>
                  <a:lnTo>
                    <a:pt x="5048" y="3431"/>
                  </a:lnTo>
                  <a:lnTo>
                    <a:pt x="5040" y="3471"/>
                  </a:lnTo>
                  <a:lnTo>
                    <a:pt x="5024" y="3508"/>
                  </a:lnTo>
                  <a:lnTo>
                    <a:pt x="4998" y="3542"/>
                  </a:lnTo>
                  <a:lnTo>
                    <a:pt x="4970" y="3568"/>
                  </a:lnTo>
                  <a:lnTo>
                    <a:pt x="4937" y="3586"/>
                  </a:lnTo>
                  <a:lnTo>
                    <a:pt x="4903" y="3596"/>
                  </a:lnTo>
                  <a:lnTo>
                    <a:pt x="4865" y="3600"/>
                  </a:lnTo>
                  <a:lnTo>
                    <a:pt x="4833" y="3596"/>
                  </a:lnTo>
                  <a:lnTo>
                    <a:pt x="4799" y="3586"/>
                  </a:lnTo>
                  <a:lnTo>
                    <a:pt x="4767" y="3572"/>
                  </a:lnTo>
                  <a:lnTo>
                    <a:pt x="4740" y="3548"/>
                  </a:lnTo>
                  <a:lnTo>
                    <a:pt x="3108" y="2001"/>
                  </a:lnTo>
                  <a:lnTo>
                    <a:pt x="2650" y="2410"/>
                  </a:lnTo>
                  <a:lnTo>
                    <a:pt x="2623" y="2432"/>
                  </a:lnTo>
                  <a:lnTo>
                    <a:pt x="2593" y="2446"/>
                  </a:lnTo>
                  <a:lnTo>
                    <a:pt x="2561" y="2456"/>
                  </a:lnTo>
                  <a:lnTo>
                    <a:pt x="2529" y="2458"/>
                  </a:lnTo>
                  <a:lnTo>
                    <a:pt x="2495" y="2456"/>
                  </a:lnTo>
                  <a:lnTo>
                    <a:pt x="2465" y="2448"/>
                  </a:lnTo>
                  <a:lnTo>
                    <a:pt x="2433" y="2432"/>
                  </a:lnTo>
                  <a:lnTo>
                    <a:pt x="2406" y="2412"/>
                  </a:lnTo>
                  <a:lnTo>
                    <a:pt x="1962" y="2015"/>
                  </a:lnTo>
                  <a:lnTo>
                    <a:pt x="320" y="3548"/>
                  </a:lnTo>
                  <a:lnTo>
                    <a:pt x="293" y="3570"/>
                  </a:lnTo>
                  <a:lnTo>
                    <a:pt x="261" y="3584"/>
                  </a:lnTo>
                  <a:lnTo>
                    <a:pt x="229" y="3594"/>
                  </a:lnTo>
                  <a:lnTo>
                    <a:pt x="195" y="3596"/>
                  </a:lnTo>
                  <a:lnTo>
                    <a:pt x="159" y="3592"/>
                  </a:lnTo>
                  <a:lnTo>
                    <a:pt x="123" y="3582"/>
                  </a:lnTo>
                  <a:lnTo>
                    <a:pt x="92" y="3564"/>
                  </a:lnTo>
                  <a:lnTo>
                    <a:pt x="62" y="3538"/>
                  </a:lnTo>
                  <a:lnTo>
                    <a:pt x="36" y="3504"/>
                  </a:lnTo>
                  <a:lnTo>
                    <a:pt x="20" y="3467"/>
                  </a:lnTo>
                  <a:lnTo>
                    <a:pt x="12" y="3427"/>
                  </a:lnTo>
                  <a:lnTo>
                    <a:pt x="14" y="3387"/>
                  </a:lnTo>
                  <a:lnTo>
                    <a:pt x="24" y="3348"/>
                  </a:lnTo>
                  <a:lnTo>
                    <a:pt x="42" y="3312"/>
                  </a:lnTo>
                  <a:lnTo>
                    <a:pt x="70" y="3280"/>
                  </a:lnTo>
                  <a:lnTo>
                    <a:pt x="1685" y="1768"/>
                  </a:lnTo>
                  <a:lnTo>
                    <a:pt x="62" y="320"/>
                  </a:lnTo>
                  <a:lnTo>
                    <a:pt x="34" y="288"/>
                  </a:lnTo>
                  <a:lnTo>
                    <a:pt x="14" y="253"/>
                  </a:lnTo>
                  <a:lnTo>
                    <a:pt x="4" y="213"/>
                  </a:lnTo>
                  <a:lnTo>
                    <a:pt x="0" y="173"/>
                  </a:lnTo>
                  <a:lnTo>
                    <a:pt x="8" y="133"/>
                  </a:lnTo>
                  <a:lnTo>
                    <a:pt x="22" y="96"/>
                  </a:lnTo>
                  <a:lnTo>
                    <a:pt x="48" y="62"/>
                  </a:lnTo>
                  <a:lnTo>
                    <a:pt x="80" y="32"/>
                  </a:lnTo>
                  <a:lnTo>
                    <a:pt x="115" y="12"/>
                  </a:lnTo>
                  <a:lnTo>
                    <a:pt x="153" y="2"/>
                  </a:lnTo>
                  <a:lnTo>
                    <a:pt x="1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7" name="Down Arrow 75">
            <a:extLst>
              <a:ext uri="{FF2B5EF4-FFF2-40B4-BE49-F238E27FC236}">
                <a16:creationId xmlns:a16="http://schemas.microsoft.com/office/drawing/2014/main" id="{43F3442F-DA30-4C56-9D6E-6E97D98706FF}"/>
              </a:ext>
            </a:extLst>
          </p:cNvPr>
          <p:cNvSpPr/>
          <p:nvPr/>
        </p:nvSpPr>
        <p:spPr>
          <a:xfrm>
            <a:off x="6047634" y="3978791"/>
            <a:ext cx="289260" cy="355054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0AB0EA5-CAFF-4150-9F27-566979CFA1EE}"/>
              </a:ext>
            </a:extLst>
          </p:cNvPr>
          <p:cNvSpPr txBox="1"/>
          <p:nvPr/>
        </p:nvSpPr>
        <p:spPr>
          <a:xfrm rot="20682543">
            <a:off x="4494751" y="3097198"/>
            <a:ext cx="1523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Your Text Here. This is a sample Text</a:t>
            </a:r>
          </a:p>
        </p:txBody>
      </p:sp>
    </p:spTree>
    <p:extLst>
      <p:ext uri="{BB962C8B-B14F-4D97-AF65-F5344CB8AC3E}">
        <p14:creationId xmlns:p14="http://schemas.microsoft.com/office/powerpoint/2010/main" val="1872136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>
          <a:xfrm>
            <a:off x="2422004" y="0"/>
            <a:ext cx="7416824" cy="6887029"/>
          </a:xfrm>
          <a:custGeom>
            <a:avLst/>
            <a:gdLst>
              <a:gd name="connsiteX0" fmla="*/ 0 w 7416824"/>
              <a:gd name="connsiteY0" fmla="*/ 0 h 6858000"/>
              <a:gd name="connsiteX1" fmla="*/ 7416824 w 7416824"/>
              <a:gd name="connsiteY1" fmla="*/ 0 h 6858000"/>
              <a:gd name="connsiteX2" fmla="*/ 7416824 w 7416824"/>
              <a:gd name="connsiteY2" fmla="*/ 6858000 h 6858000"/>
              <a:gd name="connsiteX3" fmla="*/ 0 w 7416824"/>
              <a:gd name="connsiteY3" fmla="*/ 6858000 h 6858000"/>
              <a:gd name="connsiteX4" fmla="*/ 0 w 7416824"/>
              <a:gd name="connsiteY4" fmla="*/ 0 h 6858000"/>
              <a:gd name="connsiteX0" fmla="*/ 0 w 7416824"/>
              <a:gd name="connsiteY0" fmla="*/ 0 h 6858000"/>
              <a:gd name="connsiteX1" fmla="*/ 7416824 w 7416824"/>
              <a:gd name="connsiteY1" fmla="*/ 0 h 6858000"/>
              <a:gd name="connsiteX2" fmla="*/ 5021967 w 7416824"/>
              <a:gd name="connsiteY2" fmla="*/ 6843486 h 6858000"/>
              <a:gd name="connsiteX3" fmla="*/ 0 w 7416824"/>
              <a:gd name="connsiteY3" fmla="*/ 6858000 h 6858000"/>
              <a:gd name="connsiteX4" fmla="*/ 0 w 7416824"/>
              <a:gd name="connsiteY4" fmla="*/ 0 h 6858000"/>
              <a:gd name="connsiteX0" fmla="*/ 0 w 7416824"/>
              <a:gd name="connsiteY0" fmla="*/ 0 h 6887029"/>
              <a:gd name="connsiteX1" fmla="*/ 7416824 w 7416824"/>
              <a:gd name="connsiteY1" fmla="*/ 0 h 6887029"/>
              <a:gd name="connsiteX2" fmla="*/ 5021967 w 7416824"/>
              <a:gd name="connsiteY2" fmla="*/ 6843486 h 6887029"/>
              <a:gd name="connsiteX3" fmla="*/ 2380343 w 7416824"/>
              <a:gd name="connsiteY3" fmla="*/ 6887029 h 6887029"/>
              <a:gd name="connsiteX4" fmla="*/ 0 w 7416824"/>
              <a:gd name="connsiteY4" fmla="*/ 0 h 6887029"/>
              <a:gd name="connsiteX0" fmla="*/ 0 w 7416824"/>
              <a:gd name="connsiteY0" fmla="*/ 0 h 6887029"/>
              <a:gd name="connsiteX1" fmla="*/ 7416824 w 7416824"/>
              <a:gd name="connsiteY1" fmla="*/ 0 h 6887029"/>
              <a:gd name="connsiteX2" fmla="*/ 5007453 w 7416824"/>
              <a:gd name="connsiteY2" fmla="*/ 6887029 h 6887029"/>
              <a:gd name="connsiteX3" fmla="*/ 2380343 w 7416824"/>
              <a:gd name="connsiteY3" fmla="*/ 6887029 h 6887029"/>
              <a:gd name="connsiteX4" fmla="*/ 0 w 7416824"/>
              <a:gd name="connsiteY4" fmla="*/ 0 h 688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6824" h="6887029">
                <a:moveTo>
                  <a:pt x="0" y="0"/>
                </a:moveTo>
                <a:lnTo>
                  <a:pt x="7416824" y="0"/>
                </a:lnTo>
                <a:lnTo>
                  <a:pt x="5007453" y="6887029"/>
                </a:lnTo>
                <a:lnTo>
                  <a:pt x="2380343" y="688702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Rectangular Funnel PowerPoint Diagram</a:t>
            </a: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490281" y="996245"/>
            <a:ext cx="2966091" cy="1772379"/>
          </a:xfrm>
          <a:custGeom>
            <a:avLst/>
            <a:gdLst>
              <a:gd name="T0" fmla="*/ 0 w 2609"/>
              <a:gd name="T1" fmla="*/ 0 h 1559"/>
              <a:gd name="T2" fmla="*/ 2609 w 2609"/>
              <a:gd name="T3" fmla="*/ 726 h 1559"/>
              <a:gd name="T4" fmla="*/ 2295 w 2609"/>
              <a:gd name="T5" fmla="*/ 1559 h 1559"/>
              <a:gd name="T6" fmla="*/ 13 w 2609"/>
              <a:gd name="T7" fmla="*/ 931 h 1559"/>
              <a:gd name="T8" fmla="*/ 0 w 2609"/>
              <a:gd name="T9" fmla="*/ 0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9" h="1559">
                <a:moveTo>
                  <a:pt x="0" y="0"/>
                </a:moveTo>
                <a:lnTo>
                  <a:pt x="2609" y="726"/>
                </a:lnTo>
                <a:lnTo>
                  <a:pt x="2295" y="1559"/>
                </a:lnTo>
                <a:lnTo>
                  <a:pt x="13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839547" y="996245"/>
            <a:ext cx="1665514" cy="1422223"/>
          </a:xfrm>
          <a:custGeom>
            <a:avLst/>
            <a:gdLst>
              <a:gd name="T0" fmla="*/ 1452 w 1465"/>
              <a:gd name="T1" fmla="*/ 0 h 1251"/>
              <a:gd name="T2" fmla="*/ 1465 w 1465"/>
              <a:gd name="T3" fmla="*/ 931 h 1251"/>
              <a:gd name="T4" fmla="*/ 288 w 1465"/>
              <a:gd name="T5" fmla="*/ 1251 h 1251"/>
              <a:gd name="T6" fmla="*/ 0 w 1465"/>
              <a:gd name="T7" fmla="*/ 386 h 1251"/>
              <a:gd name="T8" fmla="*/ 1452 w 1465"/>
              <a:gd name="T9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5" h="1251">
                <a:moveTo>
                  <a:pt x="1452" y="0"/>
                </a:moveTo>
                <a:lnTo>
                  <a:pt x="1465" y="931"/>
                </a:lnTo>
                <a:lnTo>
                  <a:pt x="288" y="1251"/>
                </a:lnTo>
                <a:lnTo>
                  <a:pt x="0" y="386"/>
                </a:lnTo>
                <a:lnTo>
                  <a:pt x="1452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166966" y="2040815"/>
            <a:ext cx="3932430" cy="713953"/>
          </a:xfrm>
          <a:custGeom>
            <a:avLst/>
            <a:gdLst>
              <a:gd name="T0" fmla="*/ 1177 w 3459"/>
              <a:gd name="T1" fmla="*/ 0 h 628"/>
              <a:gd name="T2" fmla="*/ 3459 w 3459"/>
              <a:gd name="T3" fmla="*/ 628 h 628"/>
              <a:gd name="T4" fmla="*/ 0 w 3459"/>
              <a:gd name="T5" fmla="*/ 320 h 628"/>
              <a:gd name="T6" fmla="*/ 1177 w 3459"/>
              <a:gd name="T7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9" h="628">
                <a:moveTo>
                  <a:pt x="1177" y="0"/>
                </a:moveTo>
                <a:lnTo>
                  <a:pt x="3459" y="628"/>
                </a:lnTo>
                <a:lnTo>
                  <a:pt x="0" y="320"/>
                </a:lnTo>
                <a:lnTo>
                  <a:pt x="117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788616" y="5511397"/>
            <a:ext cx="1274915" cy="761822"/>
          </a:xfrm>
          <a:custGeom>
            <a:avLst/>
            <a:gdLst>
              <a:gd name="T0" fmla="*/ 0 w 2609"/>
              <a:gd name="T1" fmla="*/ 0 h 1559"/>
              <a:gd name="T2" fmla="*/ 2609 w 2609"/>
              <a:gd name="T3" fmla="*/ 726 h 1559"/>
              <a:gd name="T4" fmla="*/ 2295 w 2609"/>
              <a:gd name="T5" fmla="*/ 1559 h 1559"/>
              <a:gd name="T6" fmla="*/ 13 w 2609"/>
              <a:gd name="T7" fmla="*/ 931 h 1559"/>
              <a:gd name="T8" fmla="*/ 0 w 2609"/>
              <a:gd name="T9" fmla="*/ 0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9" h="1559">
                <a:moveTo>
                  <a:pt x="0" y="0"/>
                </a:moveTo>
                <a:lnTo>
                  <a:pt x="2609" y="726"/>
                </a:lnTo>
                <a:lnTo>
                  <a:pt x="2295" y="1559"/>
                </a:lnTo>
                <a:lnTo>
                  <a:pt x="13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092937" y="5511397"/>
            <a:ext cx="715888" cy="611314"/>
          </a:xfrm>
          <a:custGeom>
            <a:avLst/>
            <a:gdLst>
              <a:gd name="T0" fmla="*/ 1452 w 1465"/>
              <a:gd name="T1" fmla="*/ 0 h 1251"/>
              <a:gd name="T2" fmla="*/ 1465 w 1465"/>
              <a:gd name="T3" fmla="*/ 931 h 1251"/>
              <a:gd name="T4" fmla="*/ 288 w 1465"/>
              <a:gd name="T5" fmla="*/ 1251 h 1251"/>
              <a:gd name="T6" fmla="*/ 0 w 1465"/>
              <a:gd name="T7" fmla="*/ 386 h 1251"/>
              <a:gd name="T8" fmla="*/ 1452 w 1465"/>
              <a:gd name="T9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5" h="1251">
                <a:moveTo>
                  <a:pt x="1452" y="0"/>
                </a:moveTo>
                <a:lnTo>
                  <a:pt x="1465" y="931"/>
                </a:lnTo>
                <a:lnTo>
                  <a:pt x="288" y="1251"/>
                </a:lnTo>
                <a:lnTo>
                  <a:pt x="0" y="386"/>
                </a:lnTo>
                <a:lnTo>
                  <a:pt x="1452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219816" y="5952485"/>
            <a:ext cx="1690275" cy="306879"/>
          </a:xfrm>
          <a:custGeom>
            <a:avLst/>
            <a:gdLst>
              <a:gd name="T0" fmla="*/ 1177 w 3459"/>
              <a:gd name="T1" fmla="*/ 0 h 628"/>
              <a:gd name="T2" fmla="*/ 3459 w 3459"/>
              <a:gd name="T3" fmla="*/ 628 h 628"/>
              <a:gd name="T4" fmla="*/ 0 w 3459"/>
              <a:gd name="T5" fmla="*/ 320 h 628"/>
              <a:gd name="T6" fmla="*/ 1177 w 3459"/>
              <a:gd name="T7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9" h="628">
                <a:moveTo>
                  <a:pt x="1177" y="0"/>
                </a:moveTo>
                <a:lnTo>
                  <a:pt x="3459" y="628"/>
                </a:lnTo>
                <a:lnTo>
                  <a:pt x="0" y="320"/>
                </a:lnTo>
                <a:lnTo>
                  <a:pt x="117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" name="TextBox 23"/>
          <p:cNvSpPr txBox="1"/>
          <p:nvPr/>
        </p:nvSpPr>
        <p:spPr>
          <a:xfrm rot="20684277">
            <a:off x="3756738" y="1021898"/>
            <a:ext cx="13351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>
                <a:latin typeface="Arial" pitchFamily="34" charset="0"/>
                <a:cs typeface="Arial" pitchFamily="34" charset="0"/>
              </a:rPr>
              <a:t>AWARENESS</a:t>
            </a:r>
            <a:endParaRPr lang="en-IN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Down Arrow 74"/>
          <p:cNvSpPr/>
          <p:nvPr/>
        </p:nvSpPr>
        <p:spPr>
          <a:xfrm>
            <a:off x="6012244" y="2451855"/>
            <a:ext cx="360040" cy="441935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TextBox 26"/>
          <p:cNvSpPr txBox="1"/>
          <p:nvPr/>
        </p:nvSpPr>
        <p:spPr>
          <a:xfrm rot="20694588">
            <a:off x="4999092" y="5352455"/>
            <a:ext cx="1063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>
                <a:latin typeface="Arial" pitchFamily="34" charset="0"/>
                <a:cs typeface="Arial" pitchFamily="34" charset="0"/>
              </a:rPr>
              <a:t>CONVERT</a:t>
            </a:r>
          </a:p>
        </p:txBody>
      </p:sp>
      <p:sp>
        <p:nvSpPr>
          <p:cNvPr id="79" name="Freeform 36"/>
          <p:cNvSpPr>
            <a:spLocks noEditPoints="1"/>
          </p:cNvSpPr>
          <p:nvPr/>
        </p:nvSpPr>
        <p:spPr bwMode="auto">
          <a:xfrm>
            <a:off x="5536960" y="6356678"/>
            <a:ext cx="317147" cy="266481"/>
          </a:xfrm>
          <a:custGeom>
            <a:avLst/>
            <a:gdLst>
              <a:gd name="T0" fmla="*/ 4188 w 6560"/>
              <a:gd name="T1" fmla="*/ 3064 h 5512"/>
              <a:gd name="T2" fmla="*/ 4718 w 6560"/>
              <a:gd name="T3" fmla="*/ 3465 h 5512"/>
              <a:gd name="T4" fmla="*/ 4962 w 6560"/>
              <a:gd name="T5" fmla="*/ 4091 h 5512"/>
              <a:gd name="T6" fmla="*/ 4865 w 6560"/>
              <a:gd name="T7" fmla="*/ 5254 h 5512"/>
              <a:gd name="T8" fmla="*/ 4537 w 6560"/>
              <a:gd name="T9" fmla="*/ 5371 h 5512"/>
              <a:gd name="T10" fmla="*/ 3878 w 6560"/>
              <a:gd name="T11" fmla="*/ 5492 h 5512"/>
              <a:gd name="T12" fmla="*/ 2991 w 6560"/>
              <a:gd name="T13" fmla="*/ 5492 h 5512"/>
              <a:gd name="T14" fmla="*/ 1952 w 6560"/>
              <a:gd name="T15" fmla="*/ 5299 h 5512"/>
              <a:gd name="T16" fmla="*/ 1711 w 6560"/>
              <a:gd name="T17" fmla="*/ 3976 h 5512"/>
              <a:gd name="T18" fmla="*/ 2012 w 6560"/>
              <a:gd name="T19" fmla="*/ 3380 h 5512"/>
              <a:gd name="T20" fmla="*/ 2575 w 6560"/>
              <a:gd name="T21" fmla="*/ 3028 h 5512"/>
              <a:gd name="T22" fmla="*/ 5454 w 6560"/>
              <a:gd name="T23" fmla="*/ 1993 h 5512"/>
              <a:gd name="T24" fmla="*/ 6110 w 6560"/>
              <a:gd name="T25" fmla="*/ 2269 h 5512"/>
              <a:gd name="T26" fmla="*/ 6504 w 6560"/>
              <a:gd name="T27" fmla="*/ 2851 h 5512"/>
              <a:gd name="T28" fmla="*/ 6488 w 6560"/>
              <a:gd name="T29" fmla="*/ 4246 h 5512"/>
              <a:gd name="T30" fmla="*/ 6277 w 6560"/>
              <a:gd name="T31" fmla="*/ 4332 h 5512"/>
              <a:gd name="T32" fmla="*/ 5732 w 6560"/>
              <a:gd name="T33" fmla="*/ 4465 h 5512"/>
              <a:gd name="T34" fmla="*/ 5191 w 6560"/>
              <a:gd name="T35" fmla="*/ 4079 h 5512"/>
              <a:gd name="T36" fmla="*/ 4936 w 6560"/>
              <a:gd name="T37" fmla="*/ 3380 h 5512"/>
              <a:gd name="T38" fmla="*/ 4383 w 6560"/>
              <a:gd name="T39" fmla="*/ 2903 h 5512"/>
              <a:gd name="T40" fmla="*/ 4413 w 6560"/>
              <a:gd name="T41" fmla="*/ 2442 h 5512"/>
              <a:gd name="T42" fmla="*/ 2047 w 6560"/>
              <a:gd name="T43" fmla="*/ 1987 h 5512"/>
              <a:gd name="T44" fmla="*/ 2242 w 6560"/>
              <a:gd name="T45" fmla="*/ 2444 h 5512"/>
              <a:gd name="T46" fmla="*/ 2272 w 6560"/>
              <a:gd name="T47" fmla="*/ 2903 h 5512"/>
              <a:gd name="T48" fmla="*/ 1719 w 6560"/>
              <a:gd name="T49" fmla="*/ 3380 h 5512"/>
              <a:gd name="T50" fmla="*/ 1464 w 6560"/>
              <a:gd name="T51" fmla="*/ 4079 h 5512"/>
              <a:gd name="T52" fmla="*/ 808 w 6560"/>
              <a:gd name="T53" fmla="*/ 4433 h 5512"/>
              <a:gd name="T54" fmla="*/ 0 w 6560"/>
              <a:gd name="T55" fmla="*/ 4215 h 5512"/>
              <a:gd name="T56" fmla="*/ 133 w 6560"/>
              <a:gd name="T57" fmla="*/ 2663 h 5512"/>
              <a:gd name="T58" fmla="*/ 579 w 6560"/>
              <a:gd name="T59" fmla="*/ 2174 h 5512"/>
              <a:gd name="T60" fmla="*/ 1232 w 6560"/>
              <a:gd name="T61" fmla="*/ 1987 h 5512"/>
              <a:gd name="T62" fmla="*/ 3814 w 6560"/>
              <a:gd name="T63" fmla="*/ 1123 h 5512"/>
              <a:gd name="T64" fmla="*/ 4204 w 6560"/>
              <a:gd name="T65" fmla="*/ 1556 h 5512"/>
              <a:gd name="T66" fmla="*/ 4268 w 6560"/>
              <a:gd name="T67" fmla="*/ 2158 h 5512"/>
              <a:gd name="T68" fmla="*/ 3973 w 6560"/>
              <a:gd name="T69" fmla="*/ 2667 h 5512"/>
              <a:gd name="T70" fmla="*/ 3432 w 6560"/>
              <a:gd name="T71" fmla="*/ 2907 h 5512"/>
              <a:gd name="T72" fmla="*/ 2843 w 6560"/>
              <a:gd name="T73" fmla="*/ 2782 h 5512"/>
              <a:gd name="T74" fmla="*/ 2451 w 6560"/>
              <a:gd name="T75" fmla="*/ 2349 h 5512"/>
              <a:gd name="T76" fmla="*/ 2388 w 6560"/>
              <a:gd name="T77" fmla="*/ 1747 h 5512"/>
              <a:gd name="T78" fmla="*/ 2684 w 6560"/>
              <a:gd name="T79" fmla="*/ 1240 h 5512"/>
              <a:gd name="T80" fmla="*/ 3223 w 6560"/>
              <a:gd name="T81" fmla="*/ 997 h 5512"/>
              <a:gd name="T82" fmla="*/ 2037 w 6560"/>
              <a:gd name="T83" fmla="*/ 85 h 5512"/>
              <a:gd name="T84" fmla="*/ 2471 w 6560"/>
              <a:gd name="T85" fmla="*/ 477 h 5512"/>
              <a:gd name="T86" fmla="*/ 2599 w 6560"/>
              <a:gd name="T87" fmla="*/ 1015 h 5512"/>
              <a:gd name="T88" fmla="*/ 2209 w 6560"/>
              <a:gd name="T89" fmla="*/ 1552 h 5512"/>
              <a:gd name="T90" fmla="*/ 1823 w 6560"/>
              <a:gd name="T91" fmla="*/ 1904 h 5512"/>
              <a:gd name="T92" fmla="*/ 1244 w 6560"/>
              <a:gd name="T93" fmla="*/ 1836 h 5512"/>
              <a:gd name="T94" fmla="*/ 810 w 6560"/>
              <a:gd name="T95" fmla="*/ 1447 h 5512"/>
              <a:gd name="T96" fmla="*/ 684 w 6560"/>
              <a:gd name="T97" fmla="*/ 856 h 5512"/>
              <a:gd name="T98" fmla="*/ 925 w 6560"/>
              <a:gd name="T99" fmla="*/ 318 h 5512"/>
              <a:gd name="T100" fmla="*/ 1435 w 6560"/>
              <a:gd name="T101" fmla="*/ 22 h 5512"/>
              <a:gd name="T102" fmla="*/ 5223 w 6560"/>
              <a:gd name="T103" fmla="*/ 50 h 5512"/>
              <a:gd name="T104" fmla="*/ 5696 w 6560"/>
              <a:gd name="T105" fmla="*/ 393 h 5512"/>
              <a:gd name="T106" fmla="*/ 5882 w 6560"/>
              <a:gd name="T107" fmla="*/ 962 h 5512"/>
              <a:gd name="T108" fmla="*/ 5696 w 6560"/>
              <a:gd name="T109" fmla="*/ 1528 h 5512"/>
              <a:gd name="T110" fmla="*/ 5223 w 6560"/>
              <a:gd name="T111" fmla="*/ 1872 h 5512"/>
              <a:gd name="T112" fmla="*/ 4608 w 6560"/>
              <a:gd name="T113" fmla="*/ 1870 h 5512"/>
              <a:gd name="T114" fmla="*/ 4336 w 6560"/>
              <a:gd name="T115" fmla="*/ 1319 h 5512"/>
              <a:gd name="T116" fmla="*/ 3965 w 6560"/>
              <a:gd name="T117" fmla="*/ 842 h 5512"/>
              <a:gd name="T118" fmla="*/ 4210 w 6560"/>
              <a:gd name="T119" fmla="*/ 312 h 5512"/>
              <a:gd name="T120" fmla="*/ 4716 w 6560"/>
              <a:gd name="T121" fmla="*/ 22 h 5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60" h="5512">
                <a:moveTo>
                  <a:pt x="2921" y="2979"/>
                </a:moveTo>
                <a:lnTo>
                  <a:pt x="3737" y="2979"/>
                </a:lnTo>
                <a:lnTo>
                  <a:pt x="3854" y="2985"/>
                </a:lnTo>
                <a:lnTo>
                  <a:pt x="3969" y="3000"/>
                </a:lnTo>
                <a:lnTo>
                  <a:pt x="4081" y="3028"/>
                </a:lnTo>
                <a:lnTo>
                  <a:pt x="4188" y="3064"/>
                </a:lnTo>
                <a:lnTo>
                  <a:pt x="4292" y="3112"/>
                </a:lnTo>
                <a:lnTo>
                  <a:pt x="4389" y="3167"/>
                </a:lnTo>
                <a:lnTo>
                  <a:pt x="4481" y="3229"/>
                </a:lnTo>
                <a:lnTo>
                  <a:pt x="4566" y="3300"/>
                </a:lnTo>
                <a:lnTo>
                  <a:pt x="4646" y="3380"/>
                </a:lnTo>
                <a:lnTo>
                  <a:pt x="4718" y="3465"/>
                </a:lnTo>
                <a:lnTo>
                  <a:pt x="4779" y="3557"/>
                </a:lnTo>
                <a:lnTo>
                  <a:pt x="4835" y="3654"/>
                </a:lnTo>
                <a:lnTo>
                  <a:pt x="4881" y="3758"/>
                </a:lnTo>
                <a:lnTo>
                  <a:pt x="4919" y="3865"/>
                </a:lnTo>
                <a:lnTo>
                  <a:pt x="4946" y="3976"/>
                </a:lnTo>
                <a:lnTo>
                  <a:pt x="4962" y="4091"/>
                </a:lnTo>
                <a:lnTo>
                  <a:pt x="4968" y="4209"/>
                </a:lnTo>
                <a:lnTo>
                  <a:pt x="4968" y="5206"/>
                </a:lnTo>
                <a:lnTo>
                  <a:pt x="4960" y="5206"/>
                </a:lnTo>
                <a:lnTo>
                  <a:pt x="4897" y="5238"/>
                </a:lnTo>
                <a:lnTo>
                  <a:pt x="4887" y="5244"/>
                </a:lnTo>
                <a:lnTo>
                  <a:pt x="4865" y="5254"/>
                </a:lnTo>
                <a:lnTo>
                  <a:pt x="4835" y="5268"/>
                </a:lnTo>
                <a:lnTo>
                  <a:pt x="4793" y="5284"/>
                </a:lnTo>
                <a:lnTo>
                  <a:pt x="4743" y="5303"/>
                </a:lnTo>
                <a:lnTo>
                  <a:pt x="4684" y="5323"/>
                </a:lnTo>
                <a:lnTo>
                  <a:pt x="4614" y="5347"/>
                </a:lnTo>
                <a:lnTo>
                  <a:pt x="4537" y="5371"/>
                </a:lnTo>
                <a:lnTo>
                  <a:pt x="4447" y="5393"/>
                </a:lnTo>
                <a:lnTo>
                  <a:pt x="4351" y="5417"/>
                </a:lnTo>
                <a:lnTo>
                  <a:pt x="4246" y="5439"/>
                </a:lnTo>
                <a:lnTo>
                  <a:pt x="4131" y="5458"/>
                </a:lnTo>
                <a:lnTo>
                  <a:pt x="4009" y="5476"/>
                </a:lnTo>
                <a:lnTo>
                  <a:pt x="3878" y="5492"/>
                </a:lnTo>
                <a:lnTo>
                  <a:pt x="3739" y="5502"/>
                </a:lnTo>
                <a:lnTo>
                  <a:pt x="3589" y="5510"/>
                </a:lnTo>
                <a:lnTo>
                  <a:pt x="3434" y="5512"/>
                </a:lnTo>
                <a:lnTo>
                  <a:pt x="3293" y="5510"/>
                </a:lnTo>
                <a:lnTo>
                  <a:pt x="3144" y="5504"/>
                </a:lnTo>
                <a:lnTo>
                  <a:pt x="2991" y="5492"/>
                </a:lnTo>
                <a:lnTo>
                  <a:pt x="2831" y="5476"/>
                </a:lnTo>
                <a:lnTo>
                  <a:pt x="2666" y="5454"/>
                </a:lnTo>
                <a:lnTo>
                  <a:pt x="2495" y="5425"/>
                </a:lnTo>
                <a:lnTo>
                  <a:pt x="2320" y="5391"/>
                </a:lnTo>
                <a:lnTo>
                  <a:pt x="2139" y="5349"/>
                </a:lnTo>
                <a:lnTo>
                  <a:pt x="1952" y="5299"/>
                </a:lnTo>
                <a:lnTo>
                  <a:pt x="1759" y="5244"/>
                </a:lnTo>
                <a:lnTo>
                  <a:pt x="1691" y="5222"/>
                </a:lnTo>
                <a:lnTo>
                  <a:pt x="1687" y="5206"/>
                </a:lnTo>
                <a:lnTo>
                  <a:pt x="1687" y="4209"/>
                </a:lnTo>
                <a:lnTo>
                  <a:pt x="1693" y="4091"/>
                </a:lnTo>
                <a:lnTo>
                  <a:pt x="1711" y="3976"/>
                </a:lnTo>
                <a:lnTo>
                  <a:pt x="1737" y="3865"/>
                </a:lnTo>
                <a:lnTo>
                  <a:pt x="1775" y="3758"/>
                </a:lnTo>
                <a:lnTo>
                  <a:pt x="1821" y="3654"/>
                </a:lnTo>
                <a:lnTo>
                  <a:pt x="1876" y="3557"/>
                </a:lnTo>
                <a:lnTo>
                  <a:pt x="1940" y="3465"/>
                </a:lnTo>
                <a:lnTo>
                  <a:pt x="2012" y="3380"/>
                </a:lnTo>
                <a:lnTo>
                  <a:pt x="2089" y="3300"/>
                </a:lnTo>
                <a:lnTo>
                  <a:pt x="2175" y="3229"/>
                </a:lnTo>
                <a:lnTo>
                  <a:pt x="2266" y="3167"/>
                </a:lnTo>
                <a:lnTo>
                  <a:pt x="2364" y="3112"/>
                </a:lnTo>
                <a:lnTo>
                  <a:pt x="2467" y="3064"/>
                </a:lnTo>
                <a:lnTo>
                  <a:pt x="2575" y="3028"/>
                </a:lnTo>
                <a:lnTo>
                  <a:pt x="2686" y="3000"/>
                </a:lnTo>
                <a:lnTo>
                  <a:pt x="2801" y="2985"/>
                </a:lnTo>
                <a:lnTo>
                  <a:pt x="2921" y="2979"/>
                </a:lnTo>
                <a:close/>
                <a:moveTo>
                  <a:pt x="4519" y="1987"/>
                </a:moveTo>
                <a:lnTo>
                  <a:pt x="5328" y="1987"/>
                </a:lnTo>
                <a:lnTo>
                  <a:pt x="5454" y="1993"/>
                </a:lnTo>
                <a:lnTo>
                  <a:pt x="5575" y="2013"/>
                </a:lnTo>
                <a:lnTo>
                  <a:pt x="5695" y="2043"/>
                </a:lnTo>
                <a:lnTo>
                  <a:pt x="5806" y="2084"/>
                </a:lnTo>
                <a:lnTo>
                  <a:pt x="5915" y="2136"/>
                </a:lnTo>
                <a:lnTo>
                  <a:pt x="6017" y="2198"/>
                </a:lnTo>
                <a:lnTo>
                  <a:pt x="6110" y="2269"/>
                </a:lnTo>
                <a:lnTo>
                  <a:pt x="6198" y="2347"/>
                </a:lnTo>
                <a:lnTo>
                  <a:pt x="6277" y="2434"/>
                </a:lnTo>
                <a:lnTo>
                  <a:pt x="6349" y="2530"/>
                </a:lnTo>
                <a:lnTo>
                  <a:pt x="6411" y="2631"/>
                </a:lnTo>
                <a:lnTo>
                  <a:pt x="6463" y="2738"/>
                </a:lnTo>
                <a:lnTo>
                  <a:pt x="6504" y="2851"/>
                </a:lnTo>
                <a:lnTo>
                  <a:pt x="6534" y="2969"/>
                </a:lnTo>
                <a:lnTo>
                  <a:pt x="6554" y="3092"/>
                </a:lnTo>
                <a:lnTo>
                  <a:pt x="6560" y="3217"/>
                </a:lnTo>
                <a:lnTo>
                  <a:pt x="6560" y="4215"/>
                </a:lnTo>
                <a:lnTo>
                  <a:pt x="6552" y="4215"/>
                </a:lnTo>
                <a:lnTo>
                  <a:pt x="6488" y="4246"/>
                </a:lnTo>
                <a:lnTo>
                  <a:pt x="6478" y="4252"/>
                </a:lnTo>
                <a:lnTo>
                  <a:pt x="6457" y="4262"/>
                </a:lnTo>
                <a:lnTo>
                  <a:pt x="6427" y="4274"/>
                </a:lnTo>
                <a:lnTo>
                  <a:pt x="6387" y="4292"/>
                </a:lnTo>
                <a:lnTo>
                  <a:pt x="6337" y="4310"/>
                </a:lnTo>
                <a:lnTo>
                  <a:pt x="6277" y="4332"/>
                </a:lnTo>
                <a:lnTo>
                  <a:pt x="6210" y="4354"/>
                </a:lnTo>
                <a:lnTo>
                  <a:pt x="6132" y="4377"/>
                </a:lnTo>
                <a:lnTo>
                  <a:pt x="6045" y="4401"/>
                </a:lnTo>
                <a:lnTo>
                  <a:pt x="5949" y="4423"/>
                </a:lnTo>
                <a:lnTo>
                  <a:pt x="5846" y="4445"/>
                </a:lnTo>
                <a:lnTo>
                  <a:pt x="5732" y="4465"/>
                </a:lnTo>
                <a:lnTo>
                  <a:pt x="5611" y="4483"/>
                </a:lnTo>
                <a:lnTo>
                  <a:pt x="5482" y="4499"/>
                </a:lnTo>
                <a:lnTo>
                  <a:pt x="5344" y="4511"/>
                </a:lnTo>
                <a:lnTo>
                  <a:pt x="5197" y="4519"/>
                </a:lnTo>
                <a:lnTo>
                  <a:pt x="5197" y="4211"/>
                </a:lnTo>
                <a:lnTo>
                  <a:pt x="5191" y="4079"/>
                </a:lnTo>
                <a:lnTo>
                  <a:pt x="5175" y="3952"/>
                </a:lnTo>
                <a:lnTo>
                  <a:pt x="5147" y="3829"/>
                </a:lnTo>
                <a:lnTo>
                  <a:pt x="5108" y="3710"/>
                </a:lnTo>
                <a:lnTo>
                  <a:pt x="5060" y="3595"/>
                </a:lnTo>
                <a:lnTo>
                  <a:pt x="5004" y="3485"/>
                </a:lnTo>
                <a:lnTo>
                  <a:pt x="4936" y="3380"/>
                </a:lnTo>
                <a:lnTo>
                  <a:pt x="4863" y="3283"/>
                </a:lnTo>
                <a:lnTo>
                  <a:pt x="4781" y="3191"/>
                </a:lnTo>
                <a:lnTo>
                  <a:pt x="4692" y="3108"/>
                </a:lnTo>
                <a:lnTo>
                  <a:pt x="4594" y="3030"/>
                </a:lnTo>
                <a:lnTo>
                  <a:pt x="4493" y="2963"/>
                </a:lnTo>
                <a:lnTo>
                  <a:pt x="4383" y="2903"/>
                </a:lnTo>
                <a:lnTo>
                  <a:pt x="4270" y="2853"/>
                </a:lnTo>
                <a:lnTo>
                  <a:pt x="4152" y="2812"/>
                </a:lnTo>
                <a:lnTo>
                  <a:pt x="4230" y="2730"/>
                </a:lnTo>
                <a:lnTo>
                  <a:pt x="4300" y="2641"/>
                </a:lnTo>
                <a:lnTo>
                  <a:pt x="4361" y="2543"/>
                </a:lnTo>
                <a:lnTo>
                  <a:pt x="4413" y="2442"/>
                </a:lnTo>
                <a:lnTo>
                  <a:pt x="4457" y="2335"/>
                </a:lnTo>
                <a:lnTo>
                  <a:pt x="4489" y="2224"/>
                </a:lnTo>
                <a:lnTo>
                  <a:pt x="4509" y="2106"/>
                </a:lnTo>
                <a:lnTo>
                  <a:pt x="4519" y="1987"/>
                </a:lnTo>
                <a:close/>
                <a:moveTo>
                  <a:pt x="1232" y="1987"/>
                </a:moveTo>
                <a:lnTo>
                  <a:pt x="2047" y="1987"/>
                </a:lnTo>
                <a:lnTo>
                  <a:pt x="2093" y="1989"/>
                </a:lnTo>
                <a:lnTo>
                  <a:pt x="2139" y="1991"/>
                </a:lnTo>
                <a:lnTo>
                  <a:pt x="2149" y="2110"/>
                </a:lnTo>
                <a:lnTo>
                  <a:pt x="2169" y="2225"/>
                </a:lnTo>
                <a:lnTo>
                  <a:pt x="2201" y="2337"/>
                </a:lnTo>
                <a:lnTo>
                  <a:pt x="2242" y="2444"/>
                </a:lnTo>
                <a:lnTo>
                  <a:pt x="2296" y="2545"/>
                </a:lnTo>
                <a:lnTo>
                  <a:pt x="2356" y="2641"/>
                </a:lnTo>
                <a:lnTo>
                  <a:pt x="2425" y="2730"/>
                </a:lnTo>
                <a:lnTo>
                  <a:pt x="2505" y="2812"/>
                </a:lnTo>
                <a:lnTo>
                  <a:pt x="2386" y="2853"/>
                </a:lnTo>
                <a:lnTo>
                  <a:pt x="2272" y="2903"/>
                </a:lnTo>
                <a:lnTo>
                  <a:pt x="2163" y="2963"/>
                </a:lnTo>
                <a:lnTo>
                  <a:pt x="2061" y="3030"/>
                </a:lnTo>
                <a:lnTo>
                  <a:pt x="1964" y="3108"/>
                </a:lnTo>
                <a:lnTo>
                  <a:pt x="1874" y="3191"/>
                </a:lnTo>
                <a:lnTo>
                  <a:pt x="1793" y="3283"/>
                </a:lnTo>
                <a:lnTo>
                  <a:pt x="1719" y="3380"/>
                </a:lnTo>
                <a:lnTo>
                  <a:pt x="1653" y="3485"/>
                </a:lnTo>
                <a:lnTo>
                  <a:pt x="1596" y="3595"/>
                </a:lnTo>
                <a:lnTo>
                  <a:pt x="1548" y="3710"/>
                </a:lnTo>
                <a:lnTo>
                  <a:pt x="1510" y="3829"/>
                </a:lnTo>
                <a:lnTo>
                  <a:pt x="1482" y="3952"/>
                </a:lnTo>
                <a:lnTo>
                  <a:pt x="1464" y="4079"/>
                </a:lnTo>
                <a:lnTo>
                  <a:pt x="1458" y="4211"/>
                </a:lnTo>
                <a:lnTo>
                  <a:pt x="1458" y="4513"/>
                </a:lnTo>
                <a:lnTo>
                  <a:pt x="1305" y="4501"/>
                </a:lnTo>
                <a:lnTo>
                  <a:pt x="1144" y="4485"/>
                </a:lnTo>
                <a:lnTo>
                  <a:pt x="979" y="4461"/>
                </a:lnTo>
                <a:lnTo>
                  <a:pt x="808" y="4433"/>
                </a:lnTo>
                <a:lnTo>
                  <a:pt x="633" y="4399"/>
                </a:lnTo>
                <a:lnTo>
                  <a:pt x="452" y="4358"/>
                </a:lnTo>
                <a:lnTo>
                  <a:pt x="265" y="4308"/>
                </a:lnTo>
                <a:lnTo>
                  <a:pt x="72" y="4250"/>
                </a:lnTo>
                <a:lnTo>
                  <a:pt x="2" y="4230"/>
                </a:lnTo>
                <a:lnTo>
                  <a:pt x="0" y="4215"/>
                </a:lnTo>
                <a:lnTo>
                  <a:pt x="0" y="3217"/>
                </a:lnTo>
                <a:lnTo>
                  <a:pt x="6" y="3098"/>
                </a:lnTo>
                <a:lnTo>
                  <a:pt x="22" y="2985"/>
                </a:lnTo>
                <a:lnTo>
                  <a:pt x="50" y="2871"/>
                </a:lnTo>
                <a:lnTo>
                  <a:pt x="86" y="2764"/>
                </a:lnTo>
                <a:lnTo>
                  <a:pt x="133" y="2663"/>
                </a:lnTo>
                <a:lnTo>
                  <a:pt x="187" y="2565"/>
                </a:lnTo>
                <a:lnTo>
                  <a:pt x="251" y="2474"/>
                </a:lnTo>
                <a:lnTo>
                  <a:pt x="322" y="2388"/>
                </a:lnTo>
                <a:lnTo>
                  <a:pt x="402" y="2309"/>
                </a:lnTo>
                <a:lnTo>
                  <a:pt x="487" y="2237"/>
                </a:lnTo>
                <a:lnTo>
                  <a:pt x="579" y="2174"/>
                </a:lnTo>
                <a:lnTo>
                  <a:pt x="676" y="2120"/>
                </a:lnTo>
                <a:lnTo>
                  <a:pt x="778" y="2072"/>
                </a:lnTo>
                <a:lnTo>
                  <a:pt x="885" y="2037"/>
                </a:lnTo>
                <a:lnTo>
                  <a:pt x="999" y="2009"/>
                </a:lnTo>
                <a:lnTo>
                  <a:pt x="1114" y="1993"/>
                </a:lnTo>
                <a:lnTo>
                  <a:pt x="1232" y="1987"/>
                </a:lnTo>
                <a:close/>
                <a:moveTo>
                  <a:pt x="3329" y="992"/>
                </a:moveTo>
                <a:lnTo>
                  <a:pt x="3432" y="997"/>
                </a:lnTo>
                <a:lnTo>
                  <a:pt x="3534" y="1013"/>
                </a:lnTo>
                <a:lnTo>
                  <a:pt x="3633" y="1041"/>
                </a:lnTo>
                <a:lnTo>
                  <a:pt x="3725" y="1077"/>
                </a:lnTo>
                <a:lnTo>
                  <a:pt x="3814" y="1123"/>
                </a:lnTo>
                <a:lnTo>
                  <a:pt x="3896" y="1176"/>
                </a:lnTo>
                <a:lnTo>
                  <a:pt x="3973" y="1240"/>
                </a:lnTo>
                <a:lnTo>
                  <a:pt x="4043" y="1309"/>
                </a:lnTo>
                <a:lnTo>
                  <a:pt x="4105" y="1385"/>
                </a:lnTo>
                <a:lnTo>
                  <a:pt x="4158" y="1468"/>
                </a:lnTo>
                <a:lnTo>
                  <a:pt x="4204" y="1556"/>
                </a:lnTo>
                <a:lnTo>
                  <a:pt x="4242" y="1649"/>
                </a:lnTo>
                <a:lnTo>
                  <a:pt x="4268" y="1747"/>
                </a:lnTo>
                <a:lnTo>
                  <a:pt x="4284" y="1848"/>
                </a:lnTo>
                <a:lnTo>
                  <a:pt x="4290" y="1953"/>
                </a:lnTo>
                <a:lnTo>
                  <a:pt x="4284" y="2057"/>
                </a:lnTo>
                <a:lnTo>
                  <a:pt x="4268" y="2158"/>
                </a:lnTo>
                <a:lnTo>
                  <a:pt x="4242" y="2255"/>
                </a:lnTo>
                <a:lnTo>
                  <a:pt x="4204" y="2349"/>
                </a:lnTo>
                <a:lnTo>
                  <a:pt x="4158" y="2438"/>
                </a:lnTo>
                <a:lnTo>
                  <a:pt x="4105" y="2520"/>
                </a:lnTo>
                <a:lnTo>
                  <a:pt x="4043" y="2597"/>
                </a:lnTo>
                <a:lnTo>
                  <a:pt x="3973" y="2667"/>
                </a:lnTo>
                <a:lnTo>
                  <a:pt x="3896" y="2728"/>
                </a:lnTo>
                <a:lnTo>
                  <a:pt x="3814" y="2782"/>
                </a:lnTo>
                <a:lnTo>
                  <a:pt x="3725" y="2828"/>
                </a:lnTo>
                <a:lnTo>
                  <a:pt x="3633" y="2865"/>
                </a:lnTo>
                <a:lnTo>
                  <a:pt x="3534" y="2891"/>
                </a:lnTo>
                <a:lnTo>
                  <a:pt x="3432" y="2907"/>
                </a:lnTo>
                <a:lnTo>
                  <a:pt x="3329" y="2913"/>
                </a:lnTo>
                <a:lnTo>
                  <a:pt x="3223" y="2907"/>
                </a:lnTo>
                <a:lnTo>
                  <a:pt x="3122" y="2891"/>
                </a:lnTo>
                <a:lnTo>
                  <a:pt x="3024" y="2865"/>
                </a:lnTo>
                <a:lnTo>
                  <a:pt x="2931" y="2828"/>
                </a:lnTo>
                <a:lnTo>
                  <a:pt x="2843" y="2782"/>
                </a:lnTo>
                <a:lnTo>
                  <a:pt x="2760" y="2728"/>
                </a:lnTo>
                <a:lnTo>
                  <a:pt x="2684" y="2667"/>
                </a:lnTo>
                <a:lnTo>
                  <a:pt x="2614" y="2597"/>
                </a:lnTo>
                <a:lnTo>
                  <a:pt x="2551" y="2520"/>
                </a:lnTo>
                <a:lnTo>
                  <a:pt x="2497" y="2438"/>
                </a:lnTo>
                <a:lnTo>
                  <a:pt x="2451" y="2349"/>
                </a:lnTo>
                <a:lnTo>
                  <a:pt x="2415" y="2257"/>
                </a:lnTo>
                <a:lnTo>
                  <a:pt x="2388" y="2158"/>
                </a:lnTo>
                <a:lnTo>
                  <a:pt x="2372" y="2057"/>
                </a:lnTo>
                <a:lnTo>
                  <a:pt x="2366" y="1953"/>
                </a:lnTo>
                <a:lnTo>
                  <a:pt x="2372" y="1848"/>
                </a:lnTo>
                <a:lnTo>
                  <a:pt x="2388" y="1747"/>
                </a:lnTo>
                <a:lnTo>
                  <a:pt x="2415" y="1649"/>
                </a:lnTo>
                <a:lnTo>
                  <a:pt x="2451" y="1556"/>
                </a:lnTo>
                <a:lnTo>
                  <a:pt x="2497" y="1468"/>
                </a:lnTo>
                <a:lnTo>
                  <a:pt x="2551" y="1385"/>
                </a:lnTo>
                <a:lnTo>
                  <a:pt x="2614" y="1309"/>
                </a:lnTo>
                <a:lnTo>
                  <a:pt x="2684" y="1240"/>
                </a:lnTo>
                <a:lnTo>
                  <a:pt x="2760" y="1176"/>
                </a:lnTo>
                <a:lnTo>
                  <a:pt x="2843" y="1123"/>
                </a:lnTo>
                <a:lnTo>
                  <a:pt x="2931" y="1077"/>
                </a:lnTo>
                <a:lnTo>
                  <a:pt x="3024" y="1041"/>
                </a:lnTo>
                <a:lnTo>
                  <a:pt x="3122" y="1013"/>
                </a:lnTo>
                <a:lnTo>
                  <a:pt x="3223" y="997"/>
                </a:lnTo>
                <a:lnTo>
                  <a:pt x="3329" y="992"/>
                </a:lnTo>
                <a:close/>
                <a:moveTo>
                  <a:pt x="1640" y="0"/>
                </a:moveTo>
                <a:lnTo>
                  <a:pt x="1745" y="6"/>
                </a:lnTo>
                <a:lnTo>
                  <a:pt x="1846" y="22"/>
                </a:lnTo>
                <a:lnTo>
                  <a:pt x="1944" y="50"/>
                </a:lnTo>
                <a:lnTo>
                  <a:pt x="2037" y="85"/>
                </a:lnTo>
                <a:lnTo>
                  <a:pt x="2125" y="131"/>
                </a:lnTo>
                <a:lnTo>
                  <a:pt x="2209" y="185"/>
                </a:lnTo>
                <a:lnTo>
                  <a:pt x="2284" y="248"/>
                </a:lnTo>
                <a:lnTo>
                  <a:pt x="2354" y="318"/>
                </a:lnTo>
                <a:lnTo>
                  <a:pt x="2415" y="393"/>
                </a:lnTo>
                <a:lnTo>
                  <a:pt x="2471" y="477"/>
                </a:lnTo>
                <a:lnTo>
                  <a:pt x="2517" y="564"/>
                </a:lnTo>
                <a:lnTo>
                  <a:pt x="2553" y="658"/>
                </a:lnTo>
                <a:lnTo>
                  <a:pt x="2581" y="755"/>
                </a:lnTo>
                <a:lnTo>
                  <a:pt x="2597" y="856"/>
                </a:lnTo>
                <a:lnTo>
                  <a:pt x="2603" y="962"/>
                </a:lnTo>
                <a:lnTo>
                  <a:pt x="2599" y="1015"/>
                </a:lnTo>
                <a:lnTo>
                  <a:pt x="2515" y="1087"/>
                </a:lnTo>
                <a:lnTo>
                  <a:pt x="2437" y="1166"/>
                </a:lnTo>
                <a:lnTo>
                  <a:pt x="2366" y="1254"/>
                </a:lnTo>
                <a:lnTo>
                  <a:pt x="2304" y="1347"/>
                </a:lnTo>
                <a:lnTo>
                  <a:pt x="2252" y="1447"/>
                </a:lnTo>
                <a:lnTo>
                  <a:pt x="2209" y="1552"/>
                </a:lnTo>
                <a:lnTo>
                  <a:pt x="2175" y="1659"/>
                </a:lnTo>
                <a:lnTo>
                  <a:pt x="2151" y="1772"/>
                </a:lnTo>
                <a:lnTo>
                  <a:pt x="2075" y="1816"/>
                </a:lnTo>
                <a:lnTo>
                  <a:pt x="1996" y="1854"/>
                </a:lnTo>
                <a:lnTo>
                  <a:pt x="1910" y="1882"/>
                </a:lnTo>
                <a:lnTo>
                  <a:pt x="1823" y="1904"/>
                </a:lnTo>
                <a:lnTo>
                  <a:pt x="1733" y="1917"/>
                </a:lnTo>
                <a:lnTo>
                  <a:pt x="1640" y="1921"/>
                </a:lnTo>
                <a:lnTo>
                  <a:pt x="1536" y="1916"/>
                </a:lnTo>
                <a:lnTo>
                  <a:pt x="1435" y="1900"/>
                </a:lnTo>
                <a:lnTo>
                  <a:pt x="1335" y="1872"/>
                </a:lnTo>
                <a:lnTo>
                  <a:pt x="1244" y="1836"/>
                </a:lnTo>
                <a:lnTo>
                  <a:pt x="1154" y="1790"/>
                </a:lnTo>
                <a:lnTo>
                  <a:pt x="1072" y="1737"/>
                </a:lnTo>
                <a:lnTo>
                  <a:pt x="995" y="1673"/>
                </a:lnTo>
                <a:lnTo>
                  <a:pt x="925" y="1606"/>
                </a:lnTo>
                <a:lnTo>
                  <a:pt x="864" y="1528"/>
                </a:lnTo>
                <a:lnTo>
                  <a:pt x="810" y="1447"/>
                </a:lnTo>
                <a:lnTo>
                  <a:pt x="764" y="1357"/>
                </a:lnTo>
                <a:lnTo>
                  <a:pt x="726" y="1264"/>
                </a:lnTo>
                <a:lnTo>
                  <a:pt x="700" y="1166"/>
                </a:lnTo>
                <a:lnTo>
                  <a:pt x="684" y="1065"/>
                </a:lnTo>
                <a:lnTo>
                  <a:pt x="678" y="962"/>
                </a:lnTo>
                <a:lnTo>
                  <a:pt x="684" y="856"/>
                </a:lnTo>
                <a:lnTo>
                  <a:pt x="700" y="755"/>
                </a:lnTo>
                <a:lnTo>
                  <a:pt x="726" y="658"/>
                </a:lnTo>
                <a:lnTo>
                  <a:pt x="764" y="564"/>
                </a:lnTo>
                <a:lnTo>
                  <a:pt x="810" y="477"/>
                </a:lnTo>
                <a:lnTo>
                  <a:pt x="864" y="393"/>
                </a:lnTo>
                <a:lnTo>
                  <a:pt x="925" y="318"/>
                </a:lnTo>
                <a:lnTo>
                  <a:pt x="995" y="248"/>
                </a:lnTo>
                <a:lnTo>
                  <a:pt x="1072" y="185"/>
                </a:lnTo>
                <a:lnTo>
                  <a:pt x="1154" y="131"/>
                </a:lnTo>
                <a:lnTo>
                  <a:pt x="1244" y="85"/>
                </a:lnTo>
                <a:lnTo>
                  <a:pt x="1335" y="50"/>
                </a:lnTo>
                <a:lnTo>
                  <a:pt x="1435" y="22"/>
                </a:lnTo>
                <a:lnTo>
                  <a:pt x="1536" y="6"/>
                </a:lnTo>
                <a:lnTo>
                  <a:pt x="1640" y="0"/>
                </a:lnTo>
                <a:close/>
                <a:moveTo>
                  <a:pt x="4921" y="0"/>
                </a:moveTo>
                <a:lnTo>
                  <a:pt x="5024" y="6"/>
                </a:lnTo>
                <a:lnTo>
                  <a:pt x="5125" y="22"/>
                </a:lnTo>
                <a:lnTo>
                  <a:pt x="5223" y="50"/>
                </a:lnTo>
                <a:lnTo>
                  <a:pt x="5316" y="85"/>
                </a:lnTo>
                <a:lnTo>
                  <a:pt x="5406" y="131"/>
                </a:lnTo>
                <a:lnTo>
                  <a:pt x="5488" y="185"/>
                </a:lnTo>
                <a:lnTo>
                  <a:pt x="5565" y="248"/>
                </a:lnTo>
                <a:lnTo>
                  <a:pt x="5635" y="318"/>
                </a:lnTo>
                <a:lnTo>
                  <a:pt x="5696" y="393"/>
                </a:lnTo>
                <a:lnTo>
                  <a:pt x="5750" y="475"/>
                </a:lnTo>
                <a:lnTo>
                  <a:pt x="5796" y="564"/>
                </a:lnTo>
                <a:lnTo>
                  <a:pt x="5832" y="658"/>
                </a:lnTo>
                <a:lnTo>
                  <a:pt x="5860" y="755"/>
                </a:lnTo>
                <a:lnTo>
                  <a:pt x="5876" y="856"/>
                </a:lnTo>
                <a:lnTo>
                  <a:pt x="5882" y="962"/>
                </a:lnTo>
                <a:lnTo>
                  <a:pt x="5876" y="1065"/>
                </a:lnTo>
                <a:lnTo>
                  <a:pt x="5860" y="1166"/>
                </a:lnTo>
                <a:lnTo>
                  <a:pt x="5832" y="1264"/>
                </a:lnTo>
                <a:lnTo>
                  <a:pt x="5796" y="1357"/>
                </a:lnTo>
                <a:lnTo>
                  <a:pt x="5750" y="1447"/>
                </a:lnTo>
                <a:lnTo>
                  <a:pt x="5696" y="1528"/>
                </a:lnTo>
                <a:lnTo>
                  <a:pt x="5635" y="1604"/>
                </a:lnTo>
                <a:lnTo>
                  <a:pt x="5565" y="1673"/>
                </a:lnTo>
                <a:lnTo>
                  <a:pt x="5488" y="1737"/>
                </a:lnTo>
                <a:lnTo>
                  <a:pt x="5406" y="1790"/>
                </a:lnTo>
                <a:lnTo>
                  <a:pt x="5316" y="1836"/>
                </a:lnTo>
                <a:lnTo>
                  <a:pt x="5223" y="1872"/>
                </a:lnTo>
                <a:lnTo>
                  <a:pt x="5125" y="1900"/>
                </a:lnTo>
                <a:lnTo>
                  <a:pt x="5024" y="1916"/>
                </a:lnTo>
                <a:lnTo>
                  <a:pt x="4921" y="1921"/>
                </a:lnTo>
                <a:lnTo>
                  <a:pt x="4813" y="1916"/>
                </a:lnTo>
                <a:lnTo>
                  <a:pt x="4708" y="1898"/>
                </a:lnTo>
                <a:lnTo>
                  <a:pt x="4608" y="1870"/>
                </a:lnTo>
                <a:lnTo>
                  <a:pt x="4513" y="1830"/>
                </a:lnTo>
                <a:lnTo>
                  <a:pt x="4497" y="1721"/>
                </a:lnTo>
                <a:lnTo>
                  <a:pt x="4469" y="1613"/>
                </a:lnTo>
                <a:lnTo>
                  <a:pt x="4433" y="1510"/>
                </a:lnTo>
                <a:lnTo>
                  <a:pt x="4389" y="1413"/>
                </a:lnTo>
                <a:lnTo>
                  <a:pt x="4336" y="1319"/>
                </a:lnTo>
                <a:lnTo>
                  <a:pt x="4274" y="1232"/>
                </a:lnTo>
                <a:lnTo>
                  <a:pt x="4204" y="1150"/>
                </a:lnTo>
                <a:lnTo>
                  <a:pt x="4129" y="1075"/>
                </a:lnTo>
                <a:lnTo>
                  <a:pt x="4047" y="1007"/>
                </a:lnTo>
                <a:lnTo>
                  <a:pt x="3958" y="946"/>
                </a:lnTo>
                <a:lnTo>
                  <a:pt x="3965" y="842"/>
                </a:lnTo>
                <a:lnTo>
                  <a:pt x="3983" y="743"/>
                </a:lnTo>
                <a:lnTo>
                  <a:pt x="4011" y="646"/>
                </a:lnTo>
                <a:lnTo>
                  <a:pt x="4049" y="554"/>
                </a:lnTo>
                <a:lnTo>
                  <a:pt x="4095" y="469"/>
                </a:lnTo>
                <a:lnTo>
                  <a:pt x="4149" y="387"/>
                </a:lnTo>
                <a:lnTo>
                  <a:pt x="4210" y="312"/>
                </a:lnTo>
                <a:lnTo>
                  <a:pt x="4280" y="244"/>
                </a:lnTo>
                <a:lnTo>
                  <a:pt x="4355" y="183"/>
                </a:lnTo>
                <a:lnTo>
                  <a:pt x="4439" y="129"/>
                </a:lnTo>
                <a:lnTo>
                  <a:pt x="4527" y="83"/>
                </a:lnTo>
                <a:lnTo>
                  <a:pt x="4618" y="48"/>
                </a:lnTo>
                <a:lnTo>
                  <a:pt x="4716" y="22"/>
                </a:lnTo>
                <a:lnTo>
                  <a:pt x="4815" y="6"/>
                </a:lnTo>
                <a:lnTo>
                  <a:pt x="492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0" name="Freeform 36"/>
          <p:cNvSpPr>
            <a:spLocks noEditPoints="1"/>
          </p:cNvSpPr>
          <p:nvPr/>
        </p:nvSpPr>
        <p:spPr bwMode="auto">
          <a:xfrm>
            <a:off x="5893307" y="6356678"/>
            <a:ext cx="317147" cy="266481"/>
          </a:xfrm>
          <a:custGeom>
            <a:avLst/>
            <a:gdLst>
              <a:gd name="T0" fmla="*/ 4188 w 6560"/>
              <a:gd name="T1" fmla="*/ 3064 h 5512"/>
              <a:gd name="T2" fmla="*/ 4718 w 6560"/>
              <a:gd name="T3" fmla="*/ 3465 h 5512"/>
              <a:gd name="T4" fmla="*/ 4962 w 6560"/>
              <a:gd name="T5" fmla="*/ 4091 h 5512"/>
              <a:gd name="T6" fmla="*/ 4865 w 6560"/>
              <a:gd name="T7" fmla="*/ 5254 h 5512"/>
              <a:gd name="T8" fmla="*/ 4537 w 6560"/>
              <a:gd name="T9" fmla="*/ 5371 h 5512"/>
              <a:gd name="T10" fmla="*/ 3878 w 6560"/>
              <a:gd name="T11" fmla="*/ 5492 h 5512"/>
              <a:gd name="T12" fmla="*/ 2991 w 6560"/>
              <a:gd name="T13" fmla="*/ 5492 h 5512"/>
              <a:gd name="T14" fmla="*/ 1952 w 6560"/>
              <a:gd name="T15" fmla="*/ 5299 h 5512"/>
              <a:gd name="T16" fmla="*/ 1711 w 6560"/>
              <a:gd name="T17" fmla="*/ 3976 h 5512"/>
              <a:gd name="T18" fmla="*/ 2012 w 6560"/>
              <a:gd name="T19" fmla="*/ 3380 h 5512"/>
              <a:gd name="T20" fmla="*/ 2575 w 6560"/>
              <a:gd name="T21" fmla="*/ 3028 h 5512"/>
              <a:gd name="T22" fmla="*/ 5454 w 6560"/>
              <a:gd name="T23" fmla="*/ 1993 h 5512"/>
              <a:gd name="T24" fmla="*/ 6110 w 6560"/>
              <a:gd name="T25" fmla="*/ 2269 h 5512"/>
              <a:gd name="T26" fmla="*/ 6504 w 6560"/>
              <a:gd name="T27" fmla="*/ 2851 h 5512"/>
              <a:gd name="T28" fmla="*/ 6488 w 6560"/>
              <a:gd name="T29" fmla="*/ 4246 h 5512"/>
              <a:gd name="T30" fmla="*/ 6277 w 6560"/>
              <a:gd name="T31" fmla="*/ 4332 h 5512"/>
              <a:gd name="T32" fmla="*/ 5732 w 6560"/>
              <a:gd name="T33" fmla="*/ 4465 h 5512"/>
              <a:gd name="T34" fmla="*/ 5191 w 6560"/>
              <a:gd name="T35" fmla="*/ 4079 h 5512"/>
              <a:gd name="T36" fmla="*/ 4936 w 6560"/>
              <a:gd name="T37" fmla="*/ 3380 h 5512"/>
              <a:gd name="T38" fmla="*/ 4383 w 6560"/>
              <a:gd name="T39" fmla="*/ 2903 h 5512"/>
              <a:gd name="T40" fmla="*/ 4413 w 6560"/>
              <a:gd name="T41" fmla="*/ 2442 h 5512"/>
              <a:gd name="T42" fmla="*/ 2047 w 6560"/>
              <a:gd name="T43" fmla="*/ 1987 h 5512"/>
              <a:gd name="T44" fmla="*/ 2242 w 6560"/>
              <a:gd name="T45" fmla="*/ 2444 h 5512"/>
              <a:gd name="T46" fmla="*/ 2272 w 6560"/>
              <a:gd name="T47" fmla="*/ 2903 h 5512"/>
              <a:gd name="T48" fmla="*/ 1719 w 6560"/>
              <a:gd name="T49" fmla="*/ 3380 h 5512"/>
              <a:gd name="T50" fmla="*/ 1464 w 6560"/>
              <a:gd name="T51" fmla="*/ 4079 h 5512"/>
              <a:gd name="T52" fmla="*/ 808 w 6560"/>
              <a:gd name="T53" fmla="*/ 4433 h 5512"/>
              <a:gd name="T54" fmla="*/ 0 w 6560"/>
              <a:gd name="T55" fmla="*/ 4215 h 5512"/>
              <a:gd name="T56" fmla="*/ 133 w 6560"/>
              <a:gd name="T57" fmla="*/ 2663 h 5512"/>
              <a:gd name="T58" fmla="*/ 579 w 6560"/>
              <a:gd name="T59" fmla="*/ 2174 h 5512"/>
              <a:gd name="T60" fmla="*/ 1232 w 6560"/>
              <a:gd name="T61" fmla="*/ 1987 h 5512"/>
              <a:gd name="T62" fmla="*/ 3814 w 6560"/>
              <a:gd name="T63" fmla="*/ 1123 h 5512"/>
              <a:gd name="T64" fmla="*/ 4204 w 6560"/>
              <a:gd name="T65" fmla="*/ 1556 h 5512"/>
              <a:gd name="T66" fmla="*/ 4268 w 6560"/>
              <a:gd name="T67" fmla="*/ 2158 h 5512"/>
              <a:gd name="T68" fmla="*/ 3973 w 6560"/>
              <a:gd name="T69" fmla="*/ 2667 h 5512"/>
              <a:gd name="T70" fmla="*/ 3432 w 6560"/>
              <a:gd name="T71" fmla="*/ 2907 h 5512"/>
              <a:gd name="T72" fmla="*/ 2843 w 6560"/>
              <a:gd name="T73" fmla="*/ 2782 h 5512"/>
              <a:gd name="T74" fmla="*/ 2451 w 6560"/>
              <a:gd name="T75" fmla="*/ 2349 h 5512"/>
              <a:gd name="T76" fmla="*/ 2388 w 6560"/>
              <a:gd name="T77" fmla="*/ 1747 h 5512"/>
              <a:gd name="T78" fmla="*/ 2684 w 6560"/>
              <a:gd name="T79" fmla="*/ 1240 h 5512"/>
              <a:gd name="T80" fmla="*/ 3223 w 6560"/>
              <a:gd name="T81" fmla="*/ 997 h 5512"/>
              <a:gd name="T82" fmla="*/ 2037 w 6560"/>
              <a:gd name="T83" fmla="*/ 85 h 5512"/>
              <a:gd name="T84" fmla="*/ 2471 w 6560"/>
              <a:gd name="T85" fmla="*/ 477 h 5512"/>
              <a:gd name="T86" fmla="*/ 2599 w 6560"/>
              <a:gd name="T87" fmla="*/ 1015 h 5512"/>
              <a:gd name="T88" fmla="*/ 2209 w 6560"/>
              <a:gd name="T89" fmla="*/ 1552 h 5512"/>
              <a:gd name="T90" fmla="*/ 1823 w 6560"/>
              <a:gd name="T91" fmla="*/ 1904 h 5512"/>
              <a:gd name="T92" fmla="*/ 1244 w 6560"/>
              <a:gd name="T93" fmla="*/ 1836 h 5512"/>
              <a:gd name="T94" fmla="*/ 810 w 6560"/>
              <a:gd name="T95" fmla="*/ 1447 h 5512"/>
              <a:gd name="T96" fmla="*/ 684 w 6560"/>
              <a:gd name="T97" fmla="*/ 856 h 5512"/>
              <a:gd name="T98" fmla="*/ 925 w 6560"/>
              <a:gd name="T99" fmla="*/ 318 h 5512"/>
              <a:gd name="T100" fmla="*/ 1435 w 6560"/>
              <a:gd name="T101" fmla="*/ 22 h 5512"/>
              <a:gd name="T102" fmla="*/ 5223 w 6560"/>
              <a:gd name="T103" fmla="*/ 50 h 5512"/>
              <a:gd name="T104" fmla="*/ 5696 w 6560"/>
              <a:gd name="T105" fmla="*/ 393 h 5512"/>
              <a:gd name="T106" fmla="*/ 5882 w 6560"/>
              <a:gd name="T107" fmla="*/ 962 h 5512"/>
              <a:gd name="T108" fmla="*/ 5696 w 6560"/>
              <a:gd name="T109" fmla="*/ 1528 h 5512"/>
              <a:gd name="T110" fmla="*/ 5223 w 6560"/>
              <a:gd name="T111" fmla="*/ 1872 h 5512"/>
              <a:gd name="T112" fmla="*/ 4608 w 6560"/>
              <a:gd name="T113" fmla="*/ 1870 h 5512"/>
              <a:gd name="T114" fmla="*/ 4336 w 6560"/>
              <a:gd name="T115" fmla="*/ 1319 h 5512"/>
              <a:gd name="T116" fmla="*/ 3965 w 6560"/>
              <a:gd name="T117" fmla="*/ 842 h 5512"/>
              <a:gd name="T118" fmla="*/ 4210 w 6560"/>
              <a:gd name="T119" fmla="*/ 312 h 5512"/>
              <a:gd name="T120" fmla="*/ 4716 w 6560"/>
              <a:gd name="T121" fmla="*/ 22 h 5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60" h="5512">
                <a:moveTo>
                  <a:pt x="2921" y="2979"/>
                </a:moveTo>
                <a:lnTo>
                  <a:pt x="3737" y="2979"/>
                </a:lnTo>
                <a:lnTo>
                  <a:pt x="3854" y="2985"/>
                </a:lnTo>
                <a:lnTo>
                  <a:pt x="3969" y="3000"/>
                </a:lnTo>
                <a:lnTo>
                  <a:pt x="4081" y="3028"/>
                </a:lnTo>
                <a:lnTo>
                  <a:pt x="4188" y="3064"/>
                </a:lnTo>
                <a:lnTo>
                  <a:pt x="4292" y="3112"/>
                </a:lnTo>
                <a:lnTo>
                  <a:pt x="4389" y="3167"/>
                </a:lnTo>
                <a:lnTo>
                  <a:pt x="4481" y="3229"/>
                </a:lnTo>
                <a:lnTo>
                  <a:pt x="4566" y="3300"/>
                </a:lnTo>
                <a:lnTo>
                  <a:pt x="4646" y="3380"/>
                </a:lnTo>
                <a:lnTo>
                  <a:pt x="4718" y="3465"/>
                </a:lnTo>
                <a:lnTo>
                  <a:pt x="4779" y="3557"/>
                </a:lnTo>
                <a:lnTo>
                  <a:pt x="4835" y="3654"/>
                </a:lnTo>
                <a:lnTo>
                  <a:pt x="4881" y="3758"/>
                </a:lnTo>
                <a:lnTo>
                  <a:pt x="4919" y="3865"/>
                </a:lnTo>
                <a:lnTo>
                  <a:pt x="4946" y="3976"/>
                </a:lnTo>
                <a:lnTo>
                  <a:pt x="4962" y="4091"/>
                </a:lnTo>
                <a:lnTo>
                  <a:pt x="4968" y="4209"/>
                </a:lnTo>
                <a:lnTo>
                  <a:pt x="4968" y="5206"/>
                </a:lnTo>
                <a:lnTo>
                  <a:pt x="4960" y="5206"/>
                </a:lnTo>
                <a:lnTo>
                  <a:pt x="4897" y="5238"/>
                </a:lnTo>
                <a:lnTo>
                  <a:pt x="4887" y="5244"/>
                </a:lnTo>
                <a:lnTo>
                  <a:pt x="4865" y="5254"/>
                </a:lnTo>
                <a:lnTo>
                  <a:pt x="4835" y="5268"/>
                </a:lnTo>
                <a:lnTo>
                  <a:pt x="4793" y="5284"/>
                </a:lnTo>
                <a:lnTo>
                  <a:pt x="4743" y="5303"/>
                </a:lnTo>
                <a:lnTo>
                  <a:pt x="4684" y="5323"/>
                </a:lnTo>
                <a:lnTo>
                  <a:pt x="4614" y="5347"/>
                </a:lnTo>
                <a:lnTo>
                  <a:pt x="4537" y="5371"/>
                </a:lnTo>
                <a:lnTo>
                  <a:pt x="4447" y="5393"/>
                </a:lnTo>
                <a:lnTo>
                  <a:pt x="4351" y="5417"/>
                </a:lnTo>
                <a:lnTo>
                  <a:pt x="4246" y="5439"/>
                </a:lnTo>
                <a:lnTo>
                  <a:pt x="4131" y="5458"/>
                </a:lnTo>
                <a:lnTo>
                  <a:pt x="4009" y="5476"/>
                </a:lnTo>
                <a:lnTo>
                  <a:pt x="3878" y="5492"/>
                </a:lnTo>
                <a:lnTo>
                  <a:pt x="3739" y="5502"/>
                </a:lnTo>
                <a:lnTo>
                  <a:pt x="3589" y="5510"/>
                </a:lnTo>
                <a:lnTo>
                  <a:pt x="3434" y="5512"/>
                </a:lnTo>
                <a:lnTo>
                  <a:pt x="3293" y="5510"/>
                </a:lnTo>
                <a:lnTo>
                  <a:pt x="3144" y="5504"/>
                </a:lnTo>
                <a:lnTo>
                  <a:pt x="2991" y="5492"/>
                </a:lnTo>
                <a:lnTo>
                  <a:pt x="2831" y="5476"/>
                </a:lnTo>
                <a:lnTo>
                  <a:pt x="2666" y="5454"/>
                </a:lnTo>
                <a:lnTo>
                  <a:pt x="2495" y="5425"/>
                </a:lnTo>
                <a:lnTo>
                  <a:pt x="2320" y="5391"/>
                </a:lnTo>
                <a:lnTo>
                  <a:pt x="2139" y="5349"/>
                </a:lnTo>
                <a:lnTo>
                  <a:pt x="1952" y="5299"/>
                </a:lnTo>
                <a:lnTo>
                  <a:pt x="1759" y="5244"/>
                </a:lnTo>
                <a:lnTo>
                  <a:pt x="1691" y="5222"/>
                </a:lnTo>
                <a:lnTo>
                  <a:pt x="1687" y="5206"/>
                </a:lnTo>
                <a:lnTo>
                  <a:pt x="1687" y="4209"/>
                </a:lnTo>
                <a:lnTo>
                  <a:pt x="1693" y="4091"/>
                </a:lnTo>
                <a:lnTo>
                  <a:pt x="1711" y="3976"/>
                </a:lnTo>
                <a:lnTo>
                  <a:pt x="1737" y="3865"/>
                </a:lnTo>
                <a:lnTo>
                  <a:pt x="1775" y="3758"/>
                </a:lnTo>
                <a:lnTo>
                  <a:pt x="1821" y="3654"/>
                </a:lnTo>
                <a:lnTo>
                  <a:pt x="1876" y="3557"/>
                </a:lnTo>
                <a:lnTo>
                  <a:pt x="1940" y="3465"/>
                </a:lnTo>
                <a:lnTo>
                  <a:pt x="2012" y="3380"/>
                </a:lnTo>
                <a:lnTo>
                  <a:pt x="2089" y="3300"/>
                </a:lnTo>
                <a:lnTo>
                  <a:pt x="2175" y="3229"/>
                </a:lnTo>
                <a:lnTo>
                  <a:pt x="2266" y="3167"/>
                </a:lnTo>
                <a:lnTo>
                  <a:pt x="2364" y="3112"/>
                </a:lnTo>
                <a:lnTo>
                  <a:pt x="2467" y="3064"/>
                </a:lnTo>
                <a:lnTo>
                  <a:pt x="2575" y="3028"/>
                </a:lnTo>
                <a:lnTo>
                  <a:pt x="2686" y="3000"/>
                </a:lnTo>
                <a:lnTo>
                  <a:pt x="2801" y="2985"/>
                </a:lnTo>
                <a:lnTo>
                  <a:pt x="2921" y="2979"/>
                </a:lnTo>
                <a:close/>
                <a:moveTo>
                  <a:pt x="4519" y="1987"/>
                </a:moveTo>
                <a:lnTo>
                  <a:pt x="5328" y="1987"/>
                </a:lnTo>
                <a:lnTo>
                  <a:pt x="5454" y="1993"/>
                </a:lnTo>
                <a:lnTo>
                  <a:pt x="5575" y="2013"/>
                </a:lnTo>
                <a:lnTo>
                  <a:pt x="5695" y="2043"/>
                </a:lnTo>
                <a:lnTo>
                  <a:pt x="5806" y="2084"/>
                </a:lnTo>
                <a:lnTo>
                  <a:pt x="5915" y="2136"/>
                </a:lnTo>
                <a:lnTo>
                  <a:pt x="6017" y="2198"/>
                </a:lnTo>
                <a:lnTo>
                  <a:pt x="6110" y="2269"/>
                </a:lnTo>
                <a:lnTo>
                  <a:pt x="6198" y="2347"/>
                </a:lnTo>
                <a:lnTo>
                  <a:pt x="6277" y="2434"/>
                </a:lnTo>
                <a:lnTo>
                  <a:pt x="6349" y="2530"/>
                </a:lnTo>
                <a:lnTo>
                  <a:pt x="6411" y="2631"/>
                </a:lnTo>
                <a:lnTo>
                  <a:pt x="6463" y="2738"/>
                </a:lnTo>
                <a:lnTo>
                  <a:pt x="6504" y="2851"/>
                </a:lnTo>
                <a:lnTo>
                  <a:pt x="6534" y="2969"/>
                </a:lnTo>
                <a:lnTo>
                  <a:pt x="6554" y="3092"/>
                </a:lnTo>
                <a:lnTo>
                  <a:pt x="6560" y="3217"/>
                </a:lnTo>
                <a:lnTo>
                  <a:pt x="6560" y="4215"/>
                </a:lnTo>
                <a:lnTo>
                  <a:pt x="6552" y="4215"/>
                </a:lnTo>
                <a:lnTo>
                  <a:pt x="6488" y="4246"/>
                </a:lnTo>
                <a:lnTo>
                  <a:pt x="6478" y="4252"/>
                </a:lnTo>
                <a:lnTo>
                  <a:pt x="6457" y="4262"/>
                </a:lnTo>
                <a:lnTo>
                  <a:pt x="6427" y="4274"/>
                </a:lnTo>
                <a:lnTo>
                  <a:pt x="6387" y="4292"/>
                </a:lnTo>
                <a:lnTo>
                  <a:pt x="6337" y="4310"/>
                </a:lnTo>
                <a:lnTo>
                  <a:pt x="6277" y="4332"/>
                </a:lnTo>
                <a:lnTo>
                  <a:pt x="6210" y="4354"/>
                </a:lnTo>
                <a:lnTo>
                  <a:pt x="6132" y="4377"/>
                </a:lnTo>
                <a:lnTo>
                  <a:pt x="6045" y="4401"/>
                </a:lnTo>
                <a:lnTo>
                  <a:pt x="5949" y="4423"/>
                </a:lnTo>
                <a:lnTo>
                  <a:pt x="5846" y="4445"/>
                </a:lnTo>
                <a:lnTo>
                  <a:pt x="5732" y="4465"/>
                </a:lnTo>
                <a:lnTo>
                  <a:pt x="5611" y="4483"/>
                </a:lnTo>
                <a:lnTo>
                  <a:pt x="5482" y="4499"/>
                </a:lnTo>
                <a:lnTo>
                  <a:pt x="5344" y="4511"/>
                </a:lnTo>
                <a:lnTo>
                  <a:pt x="5197" y="4519"/>
                </a:lnTo>
                <a:lnTo>
                  <a:pt x="5197" y="4211"/>
                </a:lnTo>
                <a:lnTo>
                  <a:pt x="5191" y="4079"/>
                </a:lnTo>
                <a:lnTo>
                  <a:pt x="5175" y="3952"/>
                </a:lnTo>
                <a:lnTo>
                  <a:pt x="5147" y="3829"/>
                </a:lnTo>
                <a:lnTo>
                  <a:pt x="5108" y="3710"/>
                </a:lnTo>
                <a:lnTo>
                  <a:pt x="5060" y="3595"/>
                </a:lnTo>
                <a:lnTo>
                  <a:pt x="5004" y="3485"/>
                </a:lnTo>
                <a:lnTo>
                  <a:pt x="4936" y="3380"/>
                </a:lnTo>
                <a:lnTo>
                  <a:pt x="4863" y="3283"/>
                </a:lnTo>
                <a:lnTo>
                  <a:pt x="4781" y="3191"/>
                </a:lnTo>
                <a:lnTo>
                  <a:pt x="4692" y="3108"/>
                </a:lnTo>
                <a:lnTo>
                  <a:pt x="4594" y="3030"/>
                </a:lnTo>
                <a:lnTo>
                  <a:pt x="4493" y="2963"/>
                </a:lnTo>
                <a:lnTo>
                  <a:pt x="4383" y="2903"/>
                </a:lnTo>
                <a:lnTo>
                  <a:pt x="4270" y="2853"/>
                </a:lnTo>
                <a:lnTo>
                  <a:pt x="4152" y="2812"/>
                </a:lnTo>
                <a:lnTo>
                  <a:pt x="4230" y="2730"/>
                </a:lnTo>
                <a:lnTo>
                  <a:pt x="4300" y="2641"/>
                </a:lnTo>
                <a:lnTo>
                  <a:pt x="4361" y="2543"/>
                </a:lnTo>
                <a:lnTo>
                  <a:pt x="4413" y="2442"/>
                </a:lnTo>
                <a:lnTo>
                  <a:pt x="4457" y="2335"/>
                </a:lnTo>
                <a:lnTo>
                  <a:pt x="4489" y="2224"/>
                </a:lnTo>
                <a:lnTo>
                  <a:pt x="4509" y="2106"/>
                </a:lnTo>
                <a:lnTo>
                  <a:pt x="4519" y="1987"/>
                </a:lnTo>
                <a:close/>
                <a:moveTo>
                  <a:pt x="1232" y="1987"/>
                </a:moveTo>
                <a:lnTo>
                  <a:pt x="2047" y="1987"/>
                </a:lnTo>
                <a:lnTo>
                  <a:pt x="2093" y="1989"/>
                </a:lnTo>
                <a:lnTo>
                  <a:pt x="2139" y="1991"/>
                </a:lnTo>
                <a:lnTo>
                  <a:pt x="2149" y="2110"/>
                </a:lnTo>
                <a:lnTo>
                  <a:pt x="2169" y="2225"/>
                </a:lnTo>
                <a:lnTo>
                  <a:pt x="2201" y="2337"/>
                </a:lnTo>
                <a:lnTo>
                  <a:pt x="2242" y="2444"/>
                </a:lnTo>
                <a:lnTo>
                  <a:pt x="2296" y="2545"/>
                </a:lnTo>
                <a:lnTo>
                  <a:pt x="2356" y="2641"/>
                </a:lnTo>
                <a:lnTo>
                  <a:pt x="2425" y="2730"/>
                </a:lnTo>
                <a:lnTo>
                  <a:pt x="2505" y="2812"/>
                </a:lnTo>
                <a:lnTo>
                  <a:pt x="2386" y="2853"/>
                </a:lnTo>
                <a:lnTo>
                  <a:pt x="2272" y="2903"/>
                </a:lnTo>
                <a:lnTo>
                  <a:pt x="2163" y="2963"/>
                </a:lnTo>
                <a:lnTo>
                  <a:pt x="2061" y="3030"/>
                </a:lnTo>
                <a:lnTo>
                  <a:pt x="1964" y="3108"/>
                </a:lnTo>
                <a:lnTo>
                  <a:pt x="1874" y="3191"/>
                </a:lnTo>
                <a:lnTo>
                  <a:pt x="1793" y="3283"/>
                </a:lnTo>
                <a:lnTo>
                  <a:pt x="1719" y="3380"/>
                </a:lnTo>
                <a:lnTo>
                  <a:pt x="1653" y="3485"/>
                </a:lnTo>
                <a:lnTo>
                  <a:pt x="1596" y="3595"/>
                </a:lnTo>
                <a:lnTo>
                  <a:pt x="1548" y="3710"/>
                </a:lnTo>
                <a:lnTo>
                  <a:pt x="1510" y="3829"/>
                </a:lnTo>
                <a:lnTo>
                  <a:pt x="1482" y="3952"/>
                </a:lnTo>
                <a:lnTo>
                  <a:pt x="1464" y="4079"/>
                </a:lnTo>
                <a:lnTo>
                  <a:pt x="1458" y="4211"/>
                </a:lnTo>
                <a:lnTo>
                  <a:pt x="1458" y="4513"/>
                </a:lnTo>
                <a:lnTo>
                  <a:pt x="1305" y="4501"/>
                </a:lnTo>
                <a:lnTo>
                  <a:pt x="1144" y="4485"/>
                </a:lnTo>
                <a:lnTo>
                  <a:pt x="979" y="4461"/>
                </a:lnTo>
                <a:lnTo>
                  <a:pt x="808" y="4433"/>
                </a:lnTo>
                <a:lnTo>
                  <a:pt x="633" y="4399"/>
                </a:lnTo>
                <a:lnTo>
                  <a:pt x="452" y="4358"/>
                </a:lnTo>
                <a:lnTo>
                  <a:pt x="265" y="4308"/>
                </a:lnTo>
                <a:lnTo>
                  <a:pt x="72" y="4250"/>
                </a:lnTo>
                <a:lnTo>
                  <a:pt x="2" y="4230"/>
                </a:lnTo>
                <a:lnTo>
                  <a:pt x="0" y="4215"/>
                </a:lnTo>
                <a:lnTo>
                  <a:pt x="0" y="3217"/>
                </a:lnTo>
                <a:lnTo>
                  <a:pt x="6" y="3098"/>
                </a:lnTo>
                <a:lnTo>
                  <a:pt x="22" y="2985"/>
                </a:lnTo>
                <a:lnTo>
                  <a:pt x="50" y="2871"/>
                </a:lnTo>
                <a:lnTo>
                  <a:pt x="86" y="2764"/>
                </a:lnTo>
                <a:lnTo>
                  <a:pt x="133" y="2663"/>
                </a:lnTo>
                <a:lnTo>
                  <a:pt x="187" y="2565"/>
                </a:lnTo>
                <a:lnTo>
                  <a:pt x="251" y="2474"/>
                </a:lnTo>
                <a:lnTo>
                  <a:pt x="322" y="2388"/>
                </a:lnTo>
                <a:lnTo>
                  <a:pt x="402" y="2309"/>
                </a:lnTo>
                <a:lnTo>
                  <a:pt x="487" y="2237"/>
                </a:lnTo>
                <a:lnTo>
                  <a:pt x="579" y="2174"/>
                </a:lnTo>
                <a:lnTo>
                  <a:pt x="676" y="2120"/>
                </a:lnTo>
                <a:lnTo>
                  <a:pt x="778" y="2072"/>
                </a:lnTo>
                <a:lnTo>
                  <a:pt x="885" y="2037"/>
                </a:lnTo>
                <a:lnTo>
                  <a:pt x="999" y="2009"/>
                </a:lnTo>
                <a:lnTo>
                  <a:pt x="1114" y="1993"/>
                </a:lnTo>
                <a:lnTo>
                  <a:pt x="1232" y="1987"/>
                </a:lnTo>
                <a:close/>
                <a:moveTo>
                  <a:pt x="3329" y="992"/>
                </a:moveTo>
                <a:lnTo>
                  <a:pt x="3432" y="997"/>
                </a:lnTo>
                <a:lnTo>
                  <a:pt x="3534" y="1013"/>
                </a:lnTo>
                <a:lnTo>
                  <a:pt x="3633" y="1041"/>
                </a:lnTo>
                <a:lnTo>
                  <a:pt x="3725" y="1077"/>
                </a:lnTo>
                <a:lnTo>
                  <a:pt x="3814" y="1123"/>
                </a:lnTo>
                <a:lnTo>
                  <a:pt x="3896" y="1176"/>
                </a:lnTo>
                <a:lnTo>
                  <a:pt x="3973" y="1240"/>
                </a:lnTo>
                <a:lnTo>
                  <a:pt x="4043" y="1309"/>
                </a:lnTo>
                <a:lnTo>
                  <a:pt x="4105" y="1385"/>
                </a:lnTo>
                <a:lnTo>
                  <a:pt x="4158" y="1468"/>
                </a:lnTo>
                <a:lnTo>
                  <a:pt x="4204" y="1556"/>
                </a:lnTo>
                <a:lnTo>
                  <a:pt x="4242" y="1649"/>
                </a:lnTo>
                <a:lnTo>
                  <a:pt x="4268" y="1747"/>
                </a:lnTo>
                <a:lnTo>
                  <a:pt x="4284" y="1848"/>
                </a:lnTo>
                <a:lnTo>
                  <a:pt x="4290" y="1953"/>
                </a:lnTo>
                <a:lnTo>
                  <a:pt x="4284" y="2057"/>
                </a:lnTo>
                <a:lnTo>
                  <a:pt x="4268" y="2158"/>
                </a:lnTo>
                <a:lnTo>
                  <a:pt x="4242" y="2255"/>
                </a:lnTo>
                <a:lnTo>
                  <a:pt x="4204" y="2349"/>
                </a:lnTo>
                <a:lnTo>
                  <a:pt x="4158" y="2438"/>
                </a:lnTo>
                <a:lnTo>
                  <a:pt x="4105" y="2520"/>
                </a:lnTo>
                <a:lnTo>
                  <a:pt x="4043" y="2597"/>
                </a:lnTo>
                <a:lnTo>
                  <a:pt x="3973" y="2667"/>
                </a:lnTo>
                <a:lnTo>
                  <a:pt x="3896" y="2728"/>
                </a:lnTo>
                <a:lnTo>
                  <a:pt x="3814" y="2782"/>
                </a:lnTo>
                <a:lnTo>
                  <a:pt x="3725" y="2828"/>
                </a:lnTo>
                <a:lnTo>
                  <a:pt x="3633" y="2865"/>
                </a:lnTo>
                <a:lnTo>
                  <a:pt x="3534" y="2891"/>
                </a:lnTo>
                <a:lnTo>
                  <a:pt x="3432" y="2907"/>
                </a:lnTo>
                <a:lnTo>
                  <a:pt x="3329" y="2913"/>
                </a:lnTo>
                <a:lnTo>
                  <a:pt x="3223" y="2907"/>
                </a:lnTo>
                <a:lnTo>
                  <a:pt x="3122" y="2891"/>
                </a:lnTo>
                <a:lnTo>
                  <a:pt x="3024" y="2865"/>
                </a:lnTo>
                <a:lnTo>
                  <a:pt x="2931" y="2828"/>
                </a:lnTo>
                <a:lnTo>
                  <a:pt x="2843" y="2782"/>
                </a:lnTo>
                <a:lnTo>
                  <a:pt x="2760" y="2728"/>
                </a:lnTo>
                <a:lnTo>
                  <a:pt x="2684" y="2667"/>
                </a:lnTo>
                <a:lnTo>
                  <a:pt x="2614" y="2597"/>
                </a:lnTo>
                <a:lnTo>
                  <a:pt x="2551" y="2520"/>
                </a:lnTo>
                <a:lnTo>
                  <a:pt x="2497" y="2438"/>
                </a:lnTo>
                <a:lnTo>
                  <a:pt x="2451" y="2349"/>
                </a:lnTo>
                <a:lnTo>
                  <a:pt x="2415" y="2257"/>
                </a:lnTo>
                <a:lnTo>
                  <a:pt x="2388" y="2158"/>
                </a:lnTo>
                <a:lnTo>
                  <a:pt x="2372" y="2057"/>
                </a:lnTo>
                <a:lnTo>
                  <a:pt x="2366" y="1953"/>
                </a:lnTo>
                <a:lnTo>
                  <a:pt x="2372" y="1848"/>
                </a:lnTo>
                <a:lnTo>
                  <a:pt x="2388" y="1747"/>
                </a:lnTo>
                <a:lnTo>
                  <a:pt x="2415" y="1649"/>
                </a:lnTo>
                <a:lnTo>
                  <a:pt x="2451" y="1556"/>
                </a:lnTo>
                <a:lnTo>
                  <a:pt x="2497" y="1468"/>
                </a:lnTo>
                <a:lnTo>
                  <a:pt x="2551" y="1385"/>
                </a:lnTo>
                <a:lnTo>
                  <a:pt x="2614" y="1309"/>
                </a:lnTo>
                <a:lnTo>
                  <a:pt x="2684" y="1240"/>
                </a:lnTo>
                <a:lnTo>
                  <a:pt x="2760" y="1176"/>
                </a:lnTo>
                <a:lnTo>
                  <a:pt x="2843" y="1123"/>
                </a:lnTo>
                <a:lnTo>
                  <a:pt x="2931" y="1077"/>
                </a:lnTo>
                <a:lnTo>
                  <a:pt x="3024" y="1041"/>
                </a:lnTo>
                <a:lnTo>
                  <a:pt x="3122" y="1013"/>
                </a:lnTo>
                <a:lnTo>
                  <a:pt x="3223" y="997"/>
                </a:lnTo>
                <a:lnTo>
                  <a:pt x="3329" y="992"/>
                </a:lnTo>
                <a:close/>
                <a:moveTo>
                  <a:pt x="1640" y="0"/>
                </a:moveTo>
                <a:lnTo>
                  <a:pt x="1745" y="6"/>
                </a:lnTo>
                <a:lnTo>
                  <a:pt x="1846" y="22"/>
                </a:lnTo>
                <a:lnTo>
                  <a:pt x="1944" y="50"/>
                </a:lnTo>
                <a:lnTo>
                  <a:pt x="2037" y="85"/>
                </a:lnTo>
                <a:lnTo>
                  <a:pt x="2125" y="131"/>
                </a:lnTo>
                <a:lnTo>
                  <a:pt x="2209" y="185"/>
                </a:lnTo>
                <a:lnTo>
                  <a:pt x="2284" y="248"/>
                </a:lnTo>
                <a:lnTo>
                  <a:pt x="2354" y="318"/>
                </a:lnTo>
                <a:lnTo>
                  <a:pt x="2415" y="393"/>
                </a:lnTo>
                <a:lnTo>
                  <a:pt x="2471" y="477"/>
                </a:lnTo>
                <a:lnTo>
                  <a:pt x="2517" y="564"/>
                </a:lnTo>
                <a:lnTo>
                  <a:pt x="2553" y="658"/>
                </a:lnTo>
                <a:lnTo>
                  <a:pt x="2581" y="755"/>
                </a:lnTo>
                <a:lnTo>
                  <a:pt x="2597" y="856"/>
                </a:lnTo>
                <a:lnTo>
                  <a:pt x="2603" y="962"/>
                </a:lnTo>
                <a:lnTo>
                  <a:pt x="2599" y="1015"/>
                </a:lnTo>
                <a:lnTo>
                  <a:pt x="2515" y="1087"/>
                </a:lnTo>
                <a:lnTo>
                  <a:pt x="2437" y="1166"/>
                </a:lnTo>
                <a:lnTo>
                  <a:pt x="2366" y="1254"/>
                </a:lnTo>
                <a:lnTo>
                  <a:pt x="2304" y="1347"/>
                </a:lnTo>
                <a:lnTo>
                  <a:pt x="2252" y="1447"/>
                </a:lnTo>
                <a:lnTo>
                  <a:pt x="2209" y="1552"/>
                </a:lnTo>
                <a:lnTo>
                  <a:pt x="2175" y="1659"/>
                </a:lnTo>
                <a:lnTo>
                  <a:pt x="2151" y="1772"/>
                </a:lnTo>
                <a:lnTo>
                  <a:pt x="2075" y="1816"/>
                </a:lnTo>
                <a:lnTo>
                  <a:pt x="1996" y="1854"/>
                </a:lnTo>
                <a:lnTo>
                  <a:pt x="1910" y="1882"/>
                </a:lnTo>
                <a:lnTo>
                  <a:pt x="1823" y="1904"/>
                </a:lnTo>
                <a:lnTo>
                  <a:pt x="1733" y="1917"/>
                </a:lnTo>
                <a:lnTo>
                  <a:pt x="1640" y="1921"/>
                </a:lnTo>
                <a:lnTo>
                  <a:pt x="1536" y="1916"/>
                </a:lnTo>
                <a:lnTo>
                  <a:pt x="1435" y="1900"/>
                </a:lnTo>
                <a:lnTo>
                  <a:pt x="1335" y="1872"/>
                </a:lnTo>
                <a:lnTo>
                  <a:pt x="1244" y="1836"/>
                </a:lnTo>
                <a:lnTo>
                  <a:pt x="1154" y="1790"/>
                </a:lnTo>
                <a:lnTo>
                  <a:pt x="1072" y="1737"/>
                </a:lnTo>
                <a:lnTo>
                  <a:pt x="995" y="1673"/>
                </a:lnTo>
                <a:lnTo>
                  <a:pt x="925" y="1606"/>
                </a:lnTo>
                <a:lnTo>
                  <a:pt x="864" y="1528"/>
                </a:lnTo>
                <a:lnTo>
                  <a:pt x="810" y="1447"/>
                </a:lnTo>
                <a:lnTo>
                  <a:pt x="764" y="1357"/>
                </a:lnTo>
                <a:lnTo>
                  <a:pt x="726" y="1264"/>
                </a:lnTo>
                <a:lnTo>
                  <a:pt x="700" y="1166"/>
                </a:lnTo>
                <a:lnTo>
                  <a:pt x="684" y="1065"/>
                </a:lnTo>
                <a:lnTo>
                  <a:pt x="678" y="962"/>
                </a:lnTo>
                <a:lnTo>
                  <a:pt x="684" y="856"/>
                </a:lnTo>
                <a:lnTo>
                  <a:pt x="700" y="755"/>
                </a:lnTo>
                <a:lnTo>
                  <a:pt x="726" y="658"/>
                </a:lnTo>
                <a:lnTo>
                  <a:pt x="764" y="564"/>
                </a:lnTo>
                <a:lnTo>
                  <a:pt x="810" y="477"/>
                </a:lnTo>
                <a:lnTo>
                  <a:pt x="864" y="393"/>
                </a:lnTo>
                <a:lnTo>
                  <a:pt x="925" y="318"/>
                </a:lnTo>
                <a:lnTo>
                  <a:pt x="995" y="248"/>
                </a:lnTo>
                <a:lnTo>
                  <a:pt x="1072" y="185"/>
                </a:lnTo>
                <a:lnTo>
                  <a:pt x="1154" y="131"/>
                </a:lnTo>
                <a:lnTo>
                  <a:pt x="1244" y="85"/>
                </a:lnTo>
                <a:lnTo>
                  <a:pt x="1335" y="50"/>
                </a:lnTo>
                <a:lnTo>
                  <a:pt x="1435" y="22"/>
                </a:lnTo>
                <a:lnTo>
                  <a:pt x="1536" y="6"/>
                </a:lnTo>
                <a:lnTo>
                  <a:pt x="1640" y="0"/>
                </a:lnTo>
                <a:close/>
                <a:moveTo>
                  <a:pt x="4921" y="0"/>
                </a:moveTo>
                <a:lnTo>
                  <a:pt x="5024" y="6"/>
                </a:lnTo>
                <a:lnTo>
                  <a:pt x="5125" y="22"/>
                </a:lnTo>
                <a:lnTo>
                  <a:pt x="5223" y="50"/>
                </a:lnTo>
                <a:lnTo>
                  <a:pt x="5316" y="85"/>
                </a:lnTo>
                <a:lnTo>
                  <a:pt x="5406" y="131"/>
                </a:lnTo>
                <a:lnTo>
                  <a:pt x="5488" y="185"/>
                </a:lnTo>
                <a:lnTo>
                  <a:pt x="5565" y="248"/>
                </a:lnTo>
                <a:lnTo>
                  <a:pt x="5635" y="318"/>
                </a:lnTo>
                <a:lnTo>
                  <a:pt x="5696" y="393"/>
                </a:lnTo>
                <a:lnTo>
                  <a:pt x="5750" y="475"/>
                </a:lnTo>
                <a:lnTo>
                  <a:pt x="5796" y="564"/>
                </a:lnTo>
                <a:lnTo>
                  <a:pt x="5832" y="658"/>
                </a:lnTo>
                <a:lnTo>
                  <a:pt x="5860" y="755"/>
                </a:lnTo>
                <a:lnTo>
                  <a:pt x="5876" y="856"/>
                </a:lnTo>
                <a:lnTo>
                  <a:pt x="5882" y="962"/>
                </a:lnTo>
                <a:lnTo>
                  <a:pt x="5876" y="1065"/>
                </a:lnTo>
                <a:lnTo>
                  <a:pt x="5860" y="1166"/>
                </a:lnTo>
                <a:lnTo>
                  <a:pt x="5832" y="1264"/>
                </a:lnTo>
                <a:lnTo>
                  <a:pt x="5796" y="1357"/>
                </a:lnTo>
                <a:lnTo>
                  <a:pt x="5750" y="1447"/>
                </a:lnTo>
                <a:lnTo>
                  <a:pt x="5696" y="1528"/>
                </a:lnTo>
                <a:lnTo>
                  <a:pt x="5635" y="1604"/>
                </a:lnTo>
                <a:lnTo>
                  <a:pt x="5565" y="1673"/>
                </a:lnTo>
                <a:lnTo>
                  <a:pt x="5488" y="1737"/>
                </a:lnTo>
                <a:lnTo>
                  <a:pt x="5406" y="1790"/>
                </a:lnTo>
                <a:lnTo>
                  <a:pt x="5316" y="1836"/>
                </a:lnTo>
                <a:lnTo>
                  <a:pt x="5223" y="1872"/>
                </a:lnTo>
                <a:lnTo>
                  <a:pt x="5125" y="1900"/>
                </a:lnTo>
                <a:lnTo>
                  <a:pt x="5024" y="1916"/>
                </a:lnTo>
                <a:lnTo>
                  <a:pt x="4921" y="1921"/>
                </a:lnTo>
                <a:lnTo>
                  <a:pt x="4813" y="1916"/>
                </a:lnTo>
                <a:lnTo>
                  <a:pt x="4708" y="1898"/>
                </a:lnTo>
                <a:lnTo>
                  <a:pt x="4608" y="1870"/>
                </a:lnTo>
                <a:lnTo>
                  <a:pt x="4513" y="1830"/>
                </a:lnTo>
                <a:lnTo>
                  <a:pt x="4497" y="1721"/>
                </a:lnTo>
                <a:lnTo>
                  <a:pt x="4469" y="1613"/>
                </a:lnTo>
                <a:lnTo>
                  <a:pt x="4433" y="1510"/>
                </a:lnTo>
                <a:lnTo>
                  <a:pt x="4389" y="1413"/>
                </a:lnTo>
                <a:lnTo>
                  <a:pt x="4336" y="1319"/>
                </a:lnTo>
                <a:lnTo>
                  <a:pt x="4274" y="1232"/>
                </a:lnTo>
                <a:lnTo>
                  <a:pt x="4204" y="1150"/>
                </a:lnTo>
                <a:lnTo>
                  <a:pt x="4129" y="1075"/>
                </a:lnTo>
                <a:lnTo>
                  <a:pt x="4047" y="1007"/>
                </a:lnTo>
                <a:lnTo>
                  <a:pt x="3958" y="946"/>
                </a:lnTo>
                <a:lnTo>
                  <a:pt x="3965" y="842"/>
                </a:lnTo>
                <a:lnTo>
                  <a:pt x="3983" y="743"/>
                </a:lnTo>
                <a:lnTo>
                  <a:pt x="4011" y="646"/>
                </a:lnTo>
                <a:lnTo>
                  <a:pt x="4049" y="554"/>
                </a:lnTo>
                <a:lnTo>
                  <a:pt x="4095" y="469"/>
                </a:lnTo>
                <a:lnTo>
                  <a:pt x="4149" y="387"/>
                </a:lnTo>
                <a:lnTo>
                  <a:pt x="4210" y="312"/>
                </a:lnTo>
                <a:lnTo>
                  <a:pt x="4280" y="244"/>
                </a:lnTo>
                <a:lnTo>
                  <a:pt x="4355" y="183"/>
                </a:lnTo>
                <a:lnTo>
                  <a:pt x="4439" y="129"/>
                </a:lnTo>
                <a:lnTo>
                  <a:pt x="4527" y="83"/>
                </a:lnTo>
                <a:lnTo>
                  <a:pt x="4618" y="48"/>
                </a:lnTo>
                <a:lnTo>
                  <a:pt x="4716" y="22"/>
                </a:lnTo>
                <a:lnTo>
                  <a:pt x="4815" y="6"/>
                </a:lnTo>
                <a:lnTo>
                  <a:pt x="492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1" name="Freeform 36"/>
          <p:cNvSpPr>
            <a:spLocks noEditPoints="1"/>
          </p:cNvSpPr>
          <p:nvPr/>
        </p:nvSpPr>
        <p:spPr bwMode="auto">
          <a:xfrm>
            <a:off x="6249654" y="6356678"/>
            <a:ext cx="317147" cy="266481"/>
          </a:xfrm>
          <a:custGeom>
            <a:avLst/>
            <a:gdLst>
              <a:gd name="T0" fmla="*/ 4188 w 6560"/>
              <a:gd name="T1" fmla="*/ 3064 h 5512"/>
              <a:gd name="T2" fmla="*/ 4718 w 6560"/>
              <a:gd name="T3" fmla="*/ 3465 h 5512"/>
              <a:gd name="T4" fmla="*/ 4962 w 6560"/>
              <a:gd name="T5" fmla="*/ 4091 h 5512"/>
              <a:gd name="T6" fmla="*/ 4865 w 6560"/>
              <a:gd name="T7" fmla="*/ 5254 h 5512"/>
              <a:gd name="T8" fmla="*/ 4537 w 6560"/>
              <a:gd name="T9" fmla="*/ 5371 h 5512"/>
              <a:gd name="T10" fmla="*/ 3878 w 6560"/>
              <a:gd name="T11" fmla="*/ 5492 h 5512"/>
              <a:gd name="T12" fmla="*/ 2991 w 6560"/>
              <a:gd name="T13" fmla="*/ 5492 h 5512"/>
              <a:gd name="T14" fmla="*/ 1952 w 6560"/>
              <a:gd name="T15" fmla="*/ 5299 h 5512"/>
              <a:gd name="T16" fmla="*/ 1711 w 6560"/>
              <a:gd name="T17" fmla="*/ 3976 h 5512"/>
              <a:gd name="T18" fmla="*/ 2012 w 6560"/>
              <a:gd name="T19" fmla="*/ 3380 h 5512"/>
              <a:gd name="T20" fmla="*/ 2575 w 6560"/>
              <a:gd name="T21" fmla="*/ 3028 h 5512"/>
              <a:gd name="T22" fmla="*/ 5454 w 6560"/>
              <a:gd name="T23" fmla="*/ 1993 h 5512"/>
              <a:gd name="T24" fmla="*/ 6110 w 6560"/>
              <a:gd name="T25" fmla="*/ 2269 h 5512"/>
              <a:gd name="T26" fmla="*/ 6504 w 6560"/>
              <a:gd name="T27" fmla="*/ 2851 h 5512"/>
              <a:gd name="T28" fmla="*/ 6488 w 6560"/>
              <a:gd name="T29" fmla="*/ 4246 h 5512"/>
              <a:gd name="T30" fmla="*/ 6277 w 6560"/>
              <a:gd name="T31" fmla="*/ 4332 h 5512"/>
              <a:gd name="T32" fmla="*/ 5732 w 6560"/>
              <a:gd name="T33" fmla="*/ 4465 h 5512"/>
              <a:gd name="T34" fmla="*/ 5191 w 6560"/>
              <a:gd name="T35" fmla="*/ 4079 h 5512"/>
              <a:gd name="T36" fmla="*/ 4936 w 6560"/>
              <a:gd name="T37" fmla="*/ 3380 h 5512"/>
              <a:gd name="T38" fmla="*/ 4383 w 6560"/>
              <a:gd name="T39" fmla="*/ 2903 h 5512"/>
              <a:gd name="T40" fmla="*/ 4413 w 6560"/>
              <a:gd name="T41" fmla="*/ 2442 h 5512"/>
              <a:gd name="T42" fmla="*/ 2047 w 6560"/>
              <a:gd name="T43" fmla="*/ 1987 h 5512"/>
              <a:gd name="T44" fmla="*/ 2242 w 6560"/>
              <a:gd name="T45" fmla="*/ 2444 h 5512"/>
              <a:gd name="T46" fmla="*/ 2272 w 6560"/>
              <a:gd name="T47" fmla="*/ 2903 h 5512"/>
              <a:gd name="T48" fmla="*/ 1719 w 6560"/>
              <a:gd name="T49" fmla="*/ 3380 h 5512"/>
              <a:gd name="T50" fmla="*/ 1464 w 6560"/>
              <a:gd name="T51" fmla="*/ 4079 h 5512"/>
              <a:gd name="T52" fmla="*/ 808 w 6560"/>
              <a:gd name="T53" fmla="*/ 4433 h 5512"/>
              <a:gd name="T54" fmla="*/ 0 w 6560"/>
              <a:gd name="T55" fmla="*/ 4215 h 5512"/>
              <a:gd name="T56" fmla="*/ 133 w 6560"/>
              <a:gd name="T57" fmla="*/ 2663 h 5512"/>
              <a:gd name="T58" fmla="*/ 579 w 6560"/>
              <a:gd name="T59" fmla="*/ 2174 h 5512"/>
              <a:gd name="T60" fmla="*/ 1232 w 6560"/>
              <a:gd name="T61" fmla="*/ 1987 h 5512"/>
              <a:gd name="T62" fmla="*/ 3814 w 6560"/>
              <a:gd name="T63" fmla="*/ 1123 h 5512"/>
              <a:gd name="T64" fmla="*/ 4204 w 6560"/>
              <a:gd name="T65" fmla="*/ 1556 h 5512"/>
              <a:gd name="T66" fmla="*/ 4268 w 6560"/>
              <a:gd name="T67" fmla="*/ 2158 h 5512"/>
              <a:gd name="T68" fmla="*/ 3973 w 6560"/>
              <a:gd name="T69" fmla="*/ 2667 h 5512"/>
              <a:gd name="T70" fmla="*/ 3432 w 6560"/>
              <a:gd name="T71" fmla="*/ 2907 h 5512"/>
              <a:gd name="T72" fmla="*/ 2843 w 6560"/>
              <a:gd name="T73" fmla="*/ 2782 h 5512"/>
              <a:gd name="T74" fmla="*/ 2451 w 6560"/>
              <a:gd name="T75" fmla="*/ 2349 h 5512"/>
              <a:gd name="T76" fmla="*/ 2388 w 6560"/>
              <a:gd name="T77" fmla="*/ 1747 h 5512"/>
              <a:gd name="T78" fmla="*/ 2684 w 6560"/>
              <a:gd name="T79" fmla="*/ 1240 h 5512"/>
              <a:gd name="T80" fmla="*/ 3223 w 6560"/>
              <a:gd name="T81" fmla="*/ 997 h 5512"/>
              <a:gd name="T82" fmla="*/ 2037 w 6560"/>
              <a:gd name="T83" fmla="*/ 85 h 5512"/>
              <a:gd name="T84" fmla="*/ 2471 w 6560"/>
              <a:gd name="T85" fmla="*/ 477 h 5512"/>
              <a:gd name="T86" fmla="*/ 2599 w 6560"/>
              <a:gd name="T87" fmla="*/ 1015 h 5512"/>
              <a:gd name="T88" fmla="*/ 2209 w 6560"/>
              <a:gd name="T89" fmla="*/ 1552 h 5512"/>
              <a:gd name="T90" fmla="*/ 1823 w 6560"/>
              <a:gd name="T91" fmla="*/ 1904 h 5512"/>
              <a:gd name="T92" fmla="*/ 1244 w 6560"/>
              <a:gd name="T93" fmla="*/ 1836 h 5512"/>
              <a:gd name="T94" fmla="*/ 810 w 6560"/>
              <a:gd name="T95" fmla="*/ 1447 h 5512"/>
              <a:gd name="T96" fmla="*/ 684 w 6560"/>
              <a:gd name="T97" fmla="*/ 856 h 5512"/>
              <a:gd name="T98" fmla="*/ 925 w 6560"/>
              <a:gd name="T99" fmla="*/ 318 h 5512"/>
              <a:gd name="T100" fmla="*/ 1435 w 6560"/>
              <a:gd name="T101" fmla="*/ 22 h 5512"/>
              <a:gd name="T102" fmla="*/ 5223 w 6560"/>
              <a:gd name="T103" fmla="*/ 50 h 5512"/>
              <a:gd name="T104" fmla="*/ 5696 w 6560"/>
              <a:gd name="T105" fmla="*/ 393 h 5512"/>
              <a:gd name="T106" fmla="*/ 5882 w 6560"/>
              <a:gd name="T107" fmla="*/ 962 h 5512"/>
              <a:gd name="T108" fmla="*/ 5696 w 6560"/>
              <a:gd name="T109" fmla="*/ 1528 h 5512"/>
              <a:gd name="T110" fmla="*/ 5223 w 6560"/>
              <a:gd name="T111" fmla="*/ 1872 h 5512"/>
              <a:gd name="T112" fmla="*/ 4608 w 6560"/>
              <a:gd name="T113" fmla="*/ 1870 h 5512"/>
              <a:gd name="T114" fmla="*/ 4336 w 6560"/>
              <a:gd name="T115" fmla="*/ 1319 h 5512"/>
              <a:gd name="T116" fmla="*/ 3965 w 6560"/>
              <a:gd name="T117" fmla="*/ 842 h 5512"/>
              <a:gd name="T118" fmla="*/ 4210 w 6560"/>
              <a:gd name="T119" fmla="*/ 312 h 5512"/>
              <a:gd name="T120" fmla="*/ 4716 w 6560"/>
              <a:gd name="T121" fmla="*/ 22 h 5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60" h="5512">
                <a:moveTo>
                  <a:pt x="2921" y="2979"/>
                </a:moveTo>
                <a:lnTo>
                  <a:pt x="3737" y="2979"/>
                </a:lnTo>
                <a:lnTo>
                  <a:pt x="3854" y="2985"/>
                </a:lnTo>
                <a:lnTo>
                  <a:pt x="3969" y="3000"/>
                </a:lnTo>
                <a:lnTo>
                  <a:pt x="4081" y="3028"/>
                </a:lnTo>
                <a:lnTo>
                  <a:pt x="4188" y="3064"/>
                </a:lnTo>
                <a:lnTo>
                  <a:pt x="4292" y="3112"/>
                </a:lnTo>
                <a:lnTo>
                  <a:pt x="4389" y="3167"/>
                </a:lnTo>
                <a:lnTo>
                  <a:pt x="4481" y="3229"/>
                </a:lnTo>
                <a:lnTo>
                  <a:pt x="4566" y="3300"/>
                </a:lnTo>
                <a:lnTo>
                  <a:pt x="4646" y="3380"/>
                </a:lnTo>
                <a:lnTo>
                  <a:pt x="4718" y="3465"/>
                </a:lnTo>
                <a:lnTo>
                  <a:pt x="4779" y="3557"/>
                </a:lnTo>
                <a:lnTo>
                  <a:pt x="4835" y="3654"/>
                </a:lnTo>
                <a:lnTo>
                  <a:pt x="4881" y="3758"/>
                </a:lnTo>
                <a:lnTo>
                  <a:pt x="4919" y="3865"/>
                </a:lnTo>
                <a:lnTo>
                  <a:pt x="4946" y="3976"/>
                </a:lnTo>
                <a:lnTo>
                  <a:pt x="4962" y="4091"/>
                </a:lnTo>
                <a:lnTo>
                  <a:pt x="4968" y="4209"/>
                </a:lnTo>
                <a:lnTo>
                  <a:pt x="4968" y="5206"/>
                </a:lnTo>
                <a:lnTo>
                  <a:pt x="4960" y="5206"/>
                </a:lnTo>
                <a:lnTo>
                  <a:pt x="4897" y="5238"/>
                </a:lnTo>
                <a:lnTo>
                  <a:pt x="4887" y="5244"/>
                </a:lnTo>
                <a:lnTo>
                  <a:pt x="4865" y="5254"/>
                </a:lnTo>
                <a:lnTo>
                  <a:pt x="4835" y="5268"/>
                </a:lnTo>
                <a:lnTo>
                  <a:pt x="4793" y="5284"/>
                </a:lnTo>
                <a:lnTo>
                  <a:pt x="4743" y="5303"/>
                </a:lnTo>
                <a:lnTo>
                  <a:pt x="4684" y="5323"/>
                </a:lnTo>
                <a:lnTo>
                  <a:pt x="4614" y="5347"/>
                </a:lnTo>
                <a:lnTo>
                  <a:pt x="4537" y="5371"/>
                </a:lnTo>
                <a:lnTo>
                  <a:pt x="4447" y="5393"/>
                </a:lnTo>
                <a:lnTo>
                  <a:pt x="4351" y="5417"/>
                </a:lnTo>
                <a:lnTo>
                  <a:pt x="4246" y="5439"/>
                </a:lnTo>
                <a:lnTo>
                  <a:pt x="4131" y="5458"/>
                </a:lnTo>
                <a:lnTo>
                  <a:pt x="4009" y="5476"/>
                </a:lnTo>
                <a:lnTo>
                  <a:pt x="3878" y="5492"/>
                </a:lnTo>
                <a:lnTo>
                  <a:pt x="3739" y="5502"/>
                </a:lnTo>
                <a:lnTo>
                  <a:pt x="3589" y="5510"/>
                </a:lnTo>
                <a:lnTo>
                  <a:pt x="3434" y="5512"/>
                </a:lnTo>
                <a:lnTo>
                  <a:pt x="3293" y="5510"/>
                </a:lnTo>
                <a:lnTo>
                  <a:pt x="3144" y="5504"/>
                </a:lnTo>
                <a:lnTo>
                  <a:pt x="2991" y="5492"/>
                </a:lnTo>
                <a:lnTo>
                  <a:pt x="2831" y="5476"/>
                </a:lnTo>
                <a:lnTo>
                  <a:pt x="2666" y="5454"/>
                </a:lnTo>
                <a:lnTo>
                  <a:pt x="2495" y="5425"/>
                </a:lnTo>
                <a:lnTo>
                  <a:pt x="2320" y="5391"/>
                </a:lnTo>
                <a:lnTo>
                  <a:pt x="2139" y="5349"/>
                </a:lnTo>
                <a:lnTo>
                  <a:pt x="1952" y="5299"/>
                </a:lnTo>
                <a:lnTo>
                  <a:pt x="1759" y="5244"/>
                </a:lnTo>
                <a:lnTo>
                  <a:pt x="1691" y="5222"/>
                </a:lnTo>
                <a:lnTo>
                  <a:pt x="1687" y="5206"/>
                </a:lnTo>
                <a:lnTo>
                  <a:pt x="1687" y="4209"/>
                </a:lnTo>
                <a:lnTo>
                  <a:pt x="1693" y="4091"/>
                </a:lnTo>
                <a:lnTo>
                  <a:pt x="1711" y="3976"/>
                </a:lnTo>
                <a:lnTo>
                  <a:pt x="1737" y="3865"/>
                </a:lnTo>
                <a:lnTo>
                  <a:pt x="1775" y="3758"/>
                </a:lnTo>
                <a:lnTo>
                  <a:pt x="1821" y="3654"/>
                </a:lnTo>
                <a:lnTo>
                  <a:pt x="1876" y="3557"/>
                </a:lnTo>
                <a:lnTo>
                  <a:pt x="1940" y="3465"/>
                </a:lnTo>
                <a:lnTo>
                  <a:pt x="2012" y="3380"/>
                </a:lnTo>
                <a:lnTo>
                  <a:pt x="2089" y="3300"/>
                </a:lnTo>
                <a:lnTo>
                  <a:pt x="2175" y="3229"/>
                </a:lnTo>
                <a:lnTo>
                  <a:pt x="2266" y="3167"/>
                </a:lnTo>
                <a:lnTo>
                  <a:pt x="2364" y="3112"/>
                </a:lnTo>
                <a:lnTo>
                  <a:pt x="2467" y="3064"/>
                </a:lnTo>
                <a:lnTo>
                  <a:pt x="2575" y="3028"/>
                </a:lnTo>
                <a:lnTo>
                  <a:pt x="2686" y="3000"/>
                </a:lnTo>
                <a:lnTo>
                  <a:pt x="2801" y="2985"/>
                </a:lnTo>
                <a:lnTo>
                  <a:pt x="2921" y="2979"/>
                </a:lnTo>
                <a:close/>
                <a:moveTo>
                  <a:pt x="4519" y="1987"/>
                </a:moveTo>
                <a:lnTo>
                  <a:pt x="5328" y="1987"/>
                </a:lnTo>
                <a:lnTo>
                  <a:pt x="5454" y="1993"/>
                </a:lnTo>
                <a:lnTo>
                  <a:pt x="5575" y="2013"/>
                </a:lnTo>
                <a:lnTo>
                  <a:pt x="5695" y="2043"/>
                </a:lnTo>
                <a:lnTo>
                  <a:pt x="5806" y="2084"/>
                </a:lnTo>
                <a:lnTo>
                  <a:pt x="5915" y="2136"/>
                </a:lnTo>
                <a:lnTo>
                  <a:pt x="6017" y="2198"/>
                </a:lnTo>
                <a:lnTo>
                  <a:pt x="6110" y="2269"/>
                </a:lnTo>
                <a:lnTo>
                  <a:pt x="6198" y="2347"/>
                </a:lnTo>
                <a:lnTo>
                  <a:pt x="6277" y="2434"/>
                </a:lnTo>
                <a:lnTo>
                  <a:pt x="6349" y="2530"/>
                </a:lnTo>
                <a:lnTo>
                  <a:pt x="6411" y="2631"/>
                </a:lnTo>
                <a:lnTo>
                  <a:pt x="6463" y="2738"/>
                </a:lnTo>
                <a:lnTo>
                  <a:pt x="6504" y="2851"/>
                </a:lnTo>
                <a:lnTo>
                  <a:pt x="6534" y="2969"/>
                </a:lnTo>
                <a:lnTo>
                  <a:pt x="6554" y="3092"/>
                </a:lnTo>
                <a:lnTo>
                  <a:pt x="6560" y="3217"/>
                </a:lnTo>
                <a:lnTo>
                  <a:pt x="6560" y="4215"/>
                </a:lnTo>
                <a:lnTo>
                  <a:pt x="6552" y="4215"/>
                </a:lnTo>
                <a:lnTo>
                  <a:pt x="6488" y="4246"/>
                </a:lnTo>
                <a:lnTo>
                  <a:pt x="6478" y="4252"/>
                </a:lnTo>
                <a:lnTo>
                  <a:pt x="6457" y="4262"/>
                </a:lnTo>
                <a:lnTo>
                  <a:pt x="6427" y="4274"/>
                </a:lnTo>
                <a:lnTo>
                  <a:pt x="6387" y="4292"/>
                </a:lnTo>
                <a:lnTo>
                  <a:pt x="6337" y="4310"/>
                </a:lnTo>
                <a:lnTo>
                  <a:pt x="6277" y="4332"/>
                </a:lnTo>
                <a:lnTo>
                  <a:pt x="6210" y="4354"/>
                </a:lnTo>
                <a:lnTo>
                  <a:pt x="6132" y="4377"/>
                </a:lnTo>
                <a:lnTo>
                  <a:pt x="6045" y="4401"/>
                </a:lnTo>
                <a:lnTo>
                  <a:pt x="5949" y="4423"/>
                </a:lnTo>
                <a:lnTo>
                  <a:pt x="5846" y="4445"/>
                </a:lnTo>
                <a:lnTo>
                  <a:pt x="5732" y="4465"/>
                </a:lnTo>
                <a:lnTo>
                  <a:pt x="5611" y="4483"/>
                </a:lnTo>
                <a:lnTo>
                  <a:pt x="5482" y="4499"/>
                </a:lnTo>
                <a:lnTo>
                  <a:pt x="5344" y="4511"/>
                </a:lnTo>
                <a:lnTo>
                  <a:pt x="5197" y="4519"/>
                </a:lnTo>
                <a:lnTo>
                  <a:pt x="5197" y="4211"/>
                </a:lnTo>
                <a:lnTo>
                  <a:pt x="5191" y="4079"/>
                </a:lnTo>
                <a:lnTo>
                  <a:pt x="5175" y="3952"/>
                </a:lnTo>
                <a:lnTo>
                  <a:pt x="5147" y="3829"/>
                </a:lnTo>
                <a:lnTo>
                  <a:pt x="5108" y="3710"/>
                </a:lnTo>
                <a:lnTo>
                  <a:pt x="5060" y="3595"/>
                </a:lnTo>
                <a:lnTo>
                  <a:pt x="5004" y="3485"/>
                </a:lnTo>
                <a:lnTo>
                  <a:pt x="4936" y="3380"/>
                </a:lnTo>
                <a:lnTo>
                  <a:pt x="4863" y="3283"/>
                </a:lnTo>
                <a:lnTo>
                  <a:pt x="4781" y="3191"/>
                </a:lnTo>
                <a:lnTo>
                  <a:pt x="4692" y="3108"/>
                </a:lnTo>
                <a:lnTo>
                  <a:pt x="4594" y="3030"/>
                </a:lnTo>
                <a:lnTo>
                  <a:pt x="4493" y="2963"/>
                </a:lnTo>
                <a:lnTo>
                  <a:pt x="4383" y="2903"/>
                </a:lnTo>
                <a:lnTo>
                  <a:pt x="4270" y="2853"/>
                </a:lnTo>
                <a:lnTo>
                  <a:pt x="4152" y="2812"/>
                </a:lnTo>
                <a:lnTo>
                  <a:pt x="4230" y="2730"/>
                </a:lnTo>
                <a:lnTo>
                  <a:pt x="4300" y="2641"/>
                </a:lnTo>
                <a:lnTo>
                  <a:pt x="4361" y="2543"/>
                </a:lnTo>
                <a:lnTo>
                  <a:pt x="4413" y="2442"/>
                </a:lnTo>
                <a:lnTo>
                  <a:pt x="4457" y="2335"/>
                </a:lnTo>
                <a:lnTo>
                  <a:pt x="4489" y="2224"/>
                </a:lnTo>
                <a:lnTo>
                  <a:pt x="4509" y="2106"/>
                </a:lnTo>
                <a:lnTo>
                  <a:pt x="4519" y="1987"/>
                </a:lnTo>
                <a:close/>
                <a:moveTo>
                  <a:pt x="1232" y="1987"/>
                </a:moveTo>
                <a:lnTo>
                  <a:pt x="2047" y="1987"/>
                </a:lnTo>
                <a:lnTo>
                  <a:pt x="2093" y="1989"/>
                </a:lnTo>
                <a:lnTo>
                  <a:pt x="2139" y="1991"/>
                </a:lnTo>
                <a:lnTo>
                  <a:pt x="2149" y="2110"/>
                </a:lnTo>
                <a:lnTo>
                  <a:pt x="2169" y="2225"/>
                </a:lnTo>
                <a:lnTo>
                  <a:pt x="2201" y="2337"/>
                </a:lnTo>
                <a:lnTo>
                  <a:pt x="2242" y="2444"/>
                </a:lnTo>
                <a:lnTo>
                  <a:pt x="2296" y="2545"/>
                </a:lnTo>
                <a:lnTo>
                  <a:pt x="2356" y="2641"/>
                </a:lnTo>
                <a:lnTo>
                  <a:pt x="2425" y="2730"/>
                </a:lnTo>
                <a:lnTo>
                  <a:pt x="2505" y="2812"/>
                </a:lnTo>
                <a:lnTo>
                  <a:pt x="2386" y="2853"/>
                </a:lnTo>
                <a:lnTo>
                  <a:pt x="2272" y="2903"/>
                </a:lnTo>
                <a:lnTo>
                  <a:pt x="2163" y="2963"/>
                </a:lnTo>
                <a:lnTo>
                  <a:pt x="2061" y="3030"/>
                </a:lnTo>
                <a:lnTo>
                  <a:pt x="1964" y="3108"/>
                </a:lnTo>
                <a:lnTo>
                  <a:pt x="1874" y="3191"/>
                </a:lnTo>
                <a:lnTo>
                  <a:pt x="1793" y="3283"/>
                </a:lnTo>
                <a:lnTo>
                  <a:pt x="1719" y="3380"/>
                </a:lnTo>
                <a:lnTo>
                  <a:pt x="1653" y="3485"/>
                </a:lnTo>
                <a:lnTo>
                  <a:pt x="1596" y="3595"/>
                </a:lnTo>
                <a:lnTo>
                  <a:pt x="1548" y="3710"/>
                </a:lnTo>
                <a:lnTo>
                  <a:pt x="1510" y="3829"/>
                </a:lnTo>
                <a:lnTo>
                  <a:pt x="1482" y="3952"/>
                </a:lnTo>
                <a:lnTo>
                  <a:pt x="1464" y="4079"/>
                </a:lnTo>
                <a:lnTo>
                  <a:pt x="1458" y="4211"/>
                </a:lnTo>
                <a:lnTo>
                  <a:pt x="1458" y="4513"/>
                </a:lnTo>
                <a:lnTo>
                  <a:pt x="1305" y="4501"/>
                </a:lnTo>
                <a:lnTo>
                  <a:pt x="1144" y="4485"/>
                </a:lnTo>
                <a:lnTo>
                  <a:pt x="979" y="4461"/>
                </a:lnTo>
                <a:lnTo>
                  <a:pt x="808" y="4433"/>
                </a:lnTo>
                <a:lnTo>
                  <a:pt x="633" y="4399"/>
                </a:lnTo>
                <a:lnTo>
                  <a:pt x="452" y="4358"/>
                </a:lnTo>
                <a:lnTo>
                  <a:pt x="265" y="4308"/>
                </a:lnTo>
                <a:lnTo>
                  <a:pt x="72" y="4250"/>
                </a:lnTo>
                <a:lnTo>
                  <a:pt x="2" y="4230"/>
                </a:lnTo>
                <a:lnTo>
                  <a:pt x="0" y="4215"/>
                </a:lnTo>
                <a:lnTo>
                  <a:pt x="0" y="3217"/>
                </a:lnTo>
                <a:lnTo>
                  <a:pt x="6" y="3098"/>
                </a:lnTo>
                <a:lnTo>
                  <a:pt x="22" y="2985"/>
                </a:lnTo>
                <a:lnTo>
                  <a:pt x="50" y="2871"/>
                </a:lnTo>
                <a:lnTo>
                  <a:pt x="86" y="2764"/>
                </a:lnTo>
                <a:lnTo>
                  <a:pt x="133" y="2663"/>
                </a:lnTo>
                <a:lnTo>
                  <a:pt x="187" y="2565"/>
                </a:lnTo>
                <a:lnTo>
                  <a:pt x="251" y="2474"/>
                </a:lnTo>
                <a:lnTo>
                  <a:pt x="322" y="2388"/>
                </a:lnTo>
                <a:lnTo>
                  <a:pt x="402" y="2309"/>
                </a:lnTo>
                <a:lnTo>
                  <a:pt x="487" y="2237"/>
                </a:lnTo>
                <a:lnTo>
                  <a:pt x="579" y="2174"/>
                </a:lnTo>
                <a:lnTo>
                  <a:pt x="676" y="2120"/>
                </a:lnTo>
                <a:lnTo>
                  <a:pt x="778" y="2072"/>
                </a:lnTo>
                <a:lnTo>
                  <a:pt x="885" y="2037"/>
                </a:lnTo>
                <a:lnTo>
                  <a:pt x="999" y="2009"/>
                </a:lnTo>
                <a:lnTo>
                  <a:pt x="1114" y="1993"/>
                </a:lnTo>
                <a:lnTo>
                  <a:pt x="1232" y="1987"/>
                </a:lnTo>
                <a:close/>
                <a:moveTo>
                  <a:pt x="3329" y="992"/>
                </a:moveTo>
                <a:lnTo>
                  <a:pt x="3432" y="997"/>
                </a:lnTo>
                <a:lnTo>
                  <a:pt x="3534" y="1013"/>
                </a:lnTo>
                <a:lnTo>
                  <a:pt x="3633" y="1041"/>
                </a:lnTo>
                <a:lnTo>
                  <a:pt x="3725" y="1077"/>
                </a:lnTo>
                <a:lnTo>
                  <a:pt x="3814" y="1123"/>
                </a:lnTo>
                <a:lnTo>
                  <a:pt x="3896" y="1176"/>
                </a:lnTo>
                <a:lnTo>
                  <a:pt x="3973" y="1240"/>
                </a:lnTo>
                <a:lnTo>
                  <a:pt x="4043" y="1309"/>
                </a:lnTo>
                <a:lnTo>
                  <a:pt x="4105" y="1385"/>
                </a:lnTo>
                <a:lnTo>
                  <a:pt x="4158" y="1468"/>
                </a:lnTo>
                <a:lnTo>
                  <a:pt x="4204" y="1556"/>
                </a:lnTo>
                <a:lnTo>
                  <a:pt x="4242" y="1649"/>
                </a:lnTo>
                <a:lnTo>
                  <a:pt x="4268" y="1747"/>
                </a:lnTo>
                <a:lnTo>
                  <a:pt x="4284" y="1848"/>
                </a:lnTo>
                <a:lnTo>
                  <a:pt x="4290" y="1953"/>
                </a:lnTo>
                <a:lnTo>
                  <a:pt x="4284" y="2057"/>
                </a:lnTo>
                <a:lnTo>
                  <a:pt x="4268" y="2158"/>
                </a:lnTo>
                <a:lnTo>
                  <a:pt x="4242" y="2255"/>
                </a:lnTo>
                <a:lnTo>
                  <a:pt x="4204" y="2349"/>
                </a:lnTo>
                <a:lnTo>
                  <a:pt x="4158" y="2438"/>
                </a:lnTo>
                <a:lnTo>
                  <a:pt x="4105" y="2520"/>
                </a:lnTo>
                <a:lnTo>
                  <a:pt x="4043" y="2597"/>
                </a:lnTo>
                <a:lnTo>
                  <a:pt x="3973" y="2667"/>
                </a:lnTo>
                <a:lnTo>
                  <a:pt x="3896" y="2728"/>
                </a:lnTo>
                <a:lnTo>
                  <a:pt x="3814" y="2782"/>
                </a:lnTo>
                <a:lnTo>
                  <a:pt x="3725" y="2828"/>
                </a:lnTo>
                <a:lnTo>
                  <a:pt x="3633" y="2865"/>
                </a:lnTo>
                <a:lnTo>
                  <a:pt x="3534" y="2891"/>
                </a:lnTo>
                <a:lnTo>
                  <a:pt x="3432" y="2907"/>
                </a:lnTo>
                <a:lnTo>
                  <a:pt x="3329" y="2913"/>
                </a:lnTo>
                <a:lnTo>
                  <a:pt x="3223" y="2907"/>
                </a:lnTo>
                <a:lnTo>
                  <a:pt x="3122" y="2891"/>
                </a:lnTo>
                <a:lnTo>
                  <a:pt x="3024" y="2865"/>
                </a:lnTo>
                <a:lnTo>
                  <a:pt x="2931" y="2828"/>
                </a:lnTo>
                <a:lnTo>
                  <a:pt x="2843" y="2782"/>
                </a:lnTo>
                <a:lnTo>
                  <a:pt x="2760" y="2728"/>
                </a:lnTo>
                <a:lnTo>
                  <a:pt x="2684" y="2667"/>
                </a:lnTo>
                <a:lnTo>
                  <a:pt x="2614" y="2597"/>
                </a:lnTo>
                <a:lnTo>
                  <a:pt x="2551" y="2520"/>
                </a:lnTo>
                <a:lnTo>
                  <a:pt x="2497" y="2438"/>
                </a:lnTo>
                <a:lnTo>
                  <a:pt x="2451" y="2349"/>
                </a:lnTo>
                <a:lnTo>
                  <a:pt x="2415" y="2257"/>
                </a:lnTo>
                <a:lnTo>
                  <a:pt x="2388" y="2158"/>
                </a:lnTo>
                <a:lnTo>
                  <a:pt x="2372" y="2057"/>
                </a:lnTo>
                <a:lnTo>
                  <a:pt x="2366" y="1953"/>
                </a:lnTo>
                <a:lnTo>
                  <a:pt x="2372" y="1848"/>
                </a:lnTo>
                <a:lnTo>
                  <a:pt x="2388" y="1747"/>
                </a:lnTo>
                <a:lnTo>
                  <a:pt x="2415" y="1649"/>
                </a:lnTo>
                <a:lnTo>
                  <a:pt x="2451" y="1556"/>
                </a:lnTo>
                <a:lnTo>
                  <a:pt x="2497" y="1468"/>
                </a:lnTo>
                <a:lnTo>
                  <a:pt x="2551" y="1385"/>
                </a:lnTo>
                <a:lnTo>
                  <a:pt x="2614" y="1309"/>
                </a:lnTo>
                <a:lnTo>
                  <a:pt x="2684" y="1240"/>
                </a:lnTo>
                <a:lnTo>
                  <a:pt x="2760" y="1176"/>
                </a:lnTo>
                <a:lnTo>
                  <a:pt x="2843" y="1123"/>
                </a:lnTo>
                <a:lnTo>
                  <a:pt x="2931" y="1077"/>
                </a:lnTo>
                <a:lnTo>
                  <a:pt x="3024" y="1041"/>
                </a:lnTo>
                <a:lnTo>
                  <a:pt x="3122" y="1013"/>
                </a:lnTo>
                <a:lnTo>
                  <a:pt x="3223" y="997"/>
                </a:lnTo>
                <a:lnTo>
                  <a:pt x="3329" y="992"/>
                </a:lnTo>
                <a:close/>
                <a:moveTo>
                  <a:pt x="1640" y="0"/>
                </a:moveTo>
                <a:lnTo>
                  <a:pt x="1745" y="6"/>
                </a:lnTo>
                <a:lnTo>
                  <a:pt x="1846" y="22"/>
                </a:lnTo>
                <a:lnTo>
                  <a:pt x="1944" y="50"/>
                </a:lnTo>
                <a:lnTo>
                  <a:pt x="2037" y="85"/>
                </a:lnTo>
                <a:lnTo>
                  <a:pt x="2125" y="131"/>
                </a:lnTo>
                <a:lnTo>
                  <a:pt x="2209" y="185"/>
                </a:lnTo>
                <a:lnTo>
                  <a:pt x="2284" y="248"/>
                </a:lnTo>
                <a:lnTo>
                  <a:pt x="2354" y="318"/>
                </a:lnTo>
                <a:lnTo>
                  <a:pt x="2415" y="393"/>
                </a:lnTo>
                <a:lnTo>
                  <a:pt x="2471" y="477"/>
                </a:lnTo>
                <a:lnTo>
                  <a:pt x="2517" y="564"/>
                </a:lnTo>
                <a:lnTo>
                  <a:pt x="2553" y="658"/>
                </a:lnTo>
                <a:lnTo>
                  <a:pt x="2581" y="755"/>
                </a:lnTo>
                <a:lnTo>
                  <a:pt x="2597" y="856"/>
                </a:lnTo>
                <a:lnTo>
                  <a:pt x="2603" y="962"/>
                </a:lnTo>
                <a:lnTo>
                  <a:pt x="2599" y="1015"/>
                </a:lnTo>
                <a:lnTo>
                  <a:pt x="2515" y="1087"/>
                </a:lnTo>
                <a:lnTo>
                  <a:pt x="2437" y="1166"/>
                </a:lnTo>
                <a:lnTo>
                  <a:pt x="2366" y="1254"/>
                </a:lnTo>
                <a:lnTo>
                  <a:pt x="2304" y="1347"/>
                </a:lnTo>
                <a:lnTo>
                  <a:pt x="2252" y="1447"/>
                </a:lnTo>
                <a:lnTo>
                  <a:pt x="2209" y="1552"/>
                </a:lnTo>
                <a:lnTo>
                  <a:pt x="2175" y="1659"/>
                </a:lnTo>
                <a:lnTo>
                  <a:pt x="2151" y="1772"/>
                </a:lnTo>
                <a:lnTo>
                  <a:pt x="2075" y="1816"/>
                </a:lnTo>
                <a:lnTo>
                  <a:pt x="1996" y="1854"/>
                </a:lnTo>
                <a:lnTo>
                  <a:pt x="1910" y="1882"/>
                </a:lnTo>
                <a:lnTo>
                  <a:pt x="1823" y="1904"/>
                </a:lnTo>
                <a:lnTo>
                  <a:pt x="1733" y="1917"/>
                </a:lnTo>
                <a:lnTo>
                  <a:pt x="1640" y="1921"/>
                </a:lnTo>
                <a:lnTo>
                  <a:pt x="1536" y="1916"/>
                </a:lnTo>
                <a:lnTo>
                  <a:pt x="1435" y="1900"/>
                </a:lnTo>
                <a:lnTo>
                  <a:pt x="1335" y="1872"/>
                </a:lnTo>
                <a:lnTo>
                  <a:pt x="1244" y="1836"/>
                </a:lnTo>
                <a:lnTo>
                  <a:pt x="1154" y="1790"/>
                </a:lnTo>
                <a:lnTo>
                  <a:pt x="1072" y="1737"/>
                </a:lnTo>
                <a:lnTo>
                  <a:pt x="995" y="1673"/>
                </a:lnTo>
                <a:lnTo>
                  <a:pt x="925" y="1606"/>
                </a:lnTo>
                <a:lnTo>
                  <a:pt x="864" y="1528"/>
                </a:lnTo>
                <a:lnTo>
                  <a:pt x="810" y="1447"/>
                </a:lnTo>
                <a:lnTo>
                  <a:pt x="764" y="1357"/>
                </a:lnTo>
                <a:lnTo>
                  <a:pt x="726" y="1264"/>
                </a:lnTo>
                <a:lnTo>
                  <a:pt x="700" y="1166"/>
                </a:lnTo>
                <a:lnTo>
                  <a:pt x="684" y="1065"/>
                </a:lnTo>
                <a:lnTo>
                  <a:pt x="678" y="962"/>
                </a:lnTo>
                <a:lnTo>
                  <a:pt x="684" y="856"/>
                </a:lnTo>
                <a:lnTo>
                  <a:pt x="700" y="755"/>
                </a:lnTo>
                <a:lnTo>
                  <a:pt x="726" y="658"/>
                </a:lnTo>
                <a:lnTo>
                  <a:pt x="764" y="564"/>
                </a:lnTo>
                <a:lnTo>
                  <a:pt x="810" y="477"/>
                </a:lnTo>
                <a:lnTo>
                  <a:pt x="864" y="393"/>
                </a:lnTo>
                <a:lnTo>
                  <a:pt x="925" y="318"/>
                </a:lnTo>
                <a:lnTo>
                  <a:pt x="995" y="248"/>
                </a:lnTo>
                <a:lnTo>
                  <a:pt x="1072" y="185"/>
                </a:lnTo>
                <a:lnTo>
                  <a:pt x="1154" y="131"/>
                </a:lnTo>
                <a:lnTo>
                  <a:pt x="1244" y="85"/>
                </a:lnTo>
                <a:lnTo>
                  <a:pt x="1335" y="50"/>
                </a:lnTo>
                <a:lnTo>
                  <a:pt x="1435" y="22"/>
                </a:lnTo>
                <a:lnTo>
                  <a:pt x="1536" y="6"/>
                </a:lnTo>
                <a:lnTo>
                  <a:pt x="1640" y="0"/>
                </a:lnTo>
                <a:close/>
                <a:moveTo>
                  <a:pt x="4921" y="0"/>
                </a:moveTo>
                <a:lnTo>
                  <a:pt x="5024" y="6"/>
                </a:lnTo>
                <a:lnTo>
                  <a:pt x="5125" y="22"/>
                </a:lnTo>
                <a:lnTo>
                  <a:pt x="5223" y="50"/>
                </a:lnTo>
                <a:lnTo>
                  <a:pt x="5316" y="85"/>
                </a:lnTo>
                <a:lnTo>
                  <a:pt x="5406" y="131"/>
                </a:lnTo>
                <a:lnTo>
                  <a:pt x="5488" y="185"/>
                </a:lnTo>
                <a:lnTo>
                  <a:pt x="5565" y="248"/>
                </a:lnTo>
                <a:lnTo>
                  <a:pt x="5635" y="318"/>
                </a:lnTo>
                <a:lnTo>
                  <a:pt x="5696" y="393"/>
                </a:lnTo>
                <a:lnTo>
                  <a:pt x="5750" y="475"/>
                </a:lnTo>
                <a:lnTo>
                  <a:pt x="5796" y="564"/>
                </a:lnTo>
                <a:lnTo>
                  <a:pt x="5832" y="658"/>
                </a:lnTo>
                <a:lnTo>
                  <a:pt x="5860" y="755"/>
                </a:lnTo>
                <a:lnTo>
                  <a:pt x="5876" y="856"/>
                </a:lnTo>
                <a:lnTo>
                  <a:pt x="5882" y="962"/>
                </a:lnTo>
                <a:lnTo>
                  <a:pt x="5876" y="1065"/>
                </a:lnTo>
                <a:lnTo>
                  <a:pt x="5860" y="1166"/>
                </a:lnTo>
                <a:lnTo>
                  <a:pt x="5832" y="1264"/>
                </a:lnTo>
                <a:lnTo>
                  <a:pt x="5796" y="1357"/>
                </a:lnTo>
                <a:lnTo>
                  <a:pt x="5750" y="1447"/>
                </a:lnTo>
                <a:lnTo>
                  <a:pt x="5696" y="1528"/>
                </a:lnTo>
                <a:lnTo>
                  <a:pt x="5635" y="1604"/>
                </a:lnTo>
                <a:lnTo>
                  <a:pt x="5565" y="1673"/>
                </a:lnTo>
                <a:lnTo>
                  <a:pt x="5488" y="1737"/>
                </a:lnTo>
                <a:lnTo>
                  <a:pt x="5406" y="1790"/>
                </a:lnTo>
                <a:lnTo>
                  <a:pt x="5316" y="1836"/>
                </a:lnTo>
                <a:lnTo>
                  <a:pt x="5223" y="1872"/>
                </a:lnTo>
                <a:lnTo>
                  <a:pt x="5125" y="1900"/>
                </a:lnTo>
                <a:lnTo>
                  <a:pt x="5024" y="1916"/>
                </a:lnTo>
                <a:lnTo>
                  <a:pt x="4921" y="1921"/>
                </a:lnTo>
                <a:lnTo>
                  <a:pt x="4813" y="1916"/>
                </a:lnTo>
                <a:lnTo>
                  <a:pt x="4708" y="1898"/>
                </a:lnTo>
                <a:lnTo>
                  <a:pt x="4608" y="1870"/>
                </a:lnTo>
                <a:lnTo>
                  <a:pt x="4513" y="1830"/>
                </a:lnTo>
                <a:lnTo>
                  <a:pt x="4497" y="1721"/>
                </a:lnTo>
                <a:lnTo>
                  <a:pt x="4469" y="1613"/>
                </a:lnTo>
                <a:lnTo>
                  <a:pt x="4433" y="1510"/>
                </a:lnTo>
                <a:lnTo>
                  <a:pt x="4389" y="1413"/>
                </a:lnTo>
                <a:lnTo>
                  <a:pt x="4336" y="1319"/>
                </a:lnTo>
                <a:lnTo>
                  <a:pt x="4274" y="1232"/>
                </a:lnTo>
                <a:lnTo>
                  <a:pt x="4204" y="1150"/>
                </a:lnTo>
                <a:lnTo>
                  <a:pt x="4129" y="1075"/>
                </a:lnTo>
                <a:lnTo>
                  <a:pt x="4047" y="1007"/>
                </a:lnTo>
                <a:lnTo>
                  <a:pt x="3958" y="946"/>
                </a:lnTo>
                <a:lnTo>
                  <a:pt x="3965" y="842"/>
                </a:lnTo>
                <a:lnTo>
                  <a:pt x="3983" y="743"/>
                </a:lnTo>
                <a:lnTo>
                  <a:pt x="4011" y="646"/>
                </a:lnTo>
                <a:lnTo>
                  <a:pt x="4049" y="554"/>
                </a:lnTo>
                <a:lnTo>
                  <a:pt x="4095" y="469"/>
                </a:lnTo>
                <a:lnTo>
                  <a:pt x="4149" y="387"/>
                </a:lnTo>
                <a:lnTo>
                  <a:pt x="4210" y="312"/>
                </a:lnTo>
                <a:lnTo>
                  <a:pt x="4280" y="244"/>
                </a:lnTo>
                <a:lnTo>
                  <a:pt x="4355" y="183"/>
                </a:lnTo>
                <a:lnTo>
                  <a:pt x="4439" y="129"/>
                </a:lnTo>
                <a:lnTo>
                  <a:pt x="4527" y="83"/>
                </a:lnTo>
                <a:lnTo>
                  <a:pt x="4618" y="48"/>
                </a:lnTo>
                <a:lnTo>
                  <a:pt x="4716" y="22"/>
                </a:lnTo>
                <a:lnTo>
                  <a:pt x="4815" y="6"/>
                </a:lnTo>
                <a:lnTo>
                  <a:pt x="492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5" name="TextBox 84"/>
          <p:cNvSpPr txBox="1"/>
          <p:nvPr/>
        </p:nvSpPr>
        <p:spPr>
          <a:xfrm>
            <a:off x="3082787" y="3078031"/>
            <a:ext cx="742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Your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Priority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190188" y="2703982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#1</a:t>
            </a:r>
          </a:p>
        </p:txBody>
      </p:sp>
      <p:sp>
        <p:nvSpPr>
          <p:cNvPr id="90" name="Rectangle 89"/>
          <p:cNvSpPr/>
          <p:nvPr/>
        </p:nvSpPr>
        <p:spPr>
          <a:xfrm>
            <a:off x="1026040" y="4451548"/>
            <a:ext cx="2153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91" name="Rectangle 90"/>
          <p:cNvSpPr/>
          <p:nvPr/>
        </p:nvSpPr>
        <p:spPr>
          <a:xfrm>
            <a:off x="9008897" y="4451548"/>
            <a:ext cx="2153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30" name="Freeform 15">
            <a:extLst>
              <a:ext uri="{FF2B5EF4-FFF2-40B4-BE49-F238E27FC236}">
                <a16:creationId xmlns:a16="http://schemas.microsoft.com/office/drawing/2014/main" id="{ABA96823-4FFE-499E-A337-74086D7BF67A}"/>
              </a:ext>
            </a:extLst>
          </p:cNvPr>
          <p:cNvSpPr>
            <a:spLocks/>
          </p:cNvSpPr>
          <p:nvPr/>
        </p:nvSpPr>
        <p:spPr bwMode="auto">
          <a:xfrm>
            <a:off x="5704904" y="4342934"/>
            <a:ext cx="1652453" cy="987418"/>
          </a:xfrm>
          <a:custGeom>
            <a:avLst/>
            <a:gdLst>
              <a:gd name="T0" fmla="*/ 0 w 2609"/>
              <a:gd name="T1" fmla="*/ 0 h 1559"/>
              <a:gd name="T2" fmla="*/ 2609 w 2609"/>
              <a:gd name="T3" fmla="*/ 726 h 1559"/>
              <a:gd name="T4" fmla="*/ 2295 w 2609"/>
              <a:gd name="T5" fmla="*/ 1559 h 1559"/>
              <a:gd name="T6" fmla="*/ 13 w 2609"/>
              <a:gd name="T7" fmla="*/ 931 h 1559"/>
              <a:gd name="T8" fmla="*/ 0 w 2609"/>
              <a:gd name="T9" fmla="*/ 0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9" h="1559">
                <a:moveTo>
                  <a:pt x="0" y="0"/>
                </a:moveTo>
                <a:lnTo>
                  <a:pt x="2609" y="726"/>
                </a:lnTo>
                <a:lnTo>
                  <a:pt x="2295" y="1559"/>
                </a:lnTo>
                <a:lnTo>
                  <a:pt x="13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1" name="Freeform 16">
            <a:extLst>
              <a:ext uri="{FF2B5EF4-FFF2-40B4-BE49-F238E27FC236}">
                <a16:creationId xmlns:a16="http://schemas.microsoft.com/office/drawing/2014/main" id="{10147E22-3EA8-4B20-B85E-349F00CD7A1E}"/>
              </a:ext>
            </a:extLst>
          </p:cNvPr>
          <p:cNvSpPr>
            <a:spLocks/>
          </p:cNvSpPr>
          <p:nvPr/>
        </p:nvSpPr>
        <p:spPr bwMode="auto">
          <a:xfrm>
            <a:off x="4799111" y="4342934"/>
            <a:ext cx="927882" cy="792342"/>
          </a:xfrm>
          <a:custGeom>
            <a:avLst/>
            <a:gdLst>
              <a:gd name="T0" fmla="*/ 1452 w 1465"/>
              <a:gd name="T1" fmla="*/ 0 h 1251"/>
              <a:gd name="T2" fmla="*/ 1465 w 1465"/>
              <a:gd name="T3" fmla="*/ 931 h 1251"/>
              <a:gd name="T4" fmla="*/ 288 w 1465"/>
              <a:gd name="T5" fmla="*/ 1251 h 1251"/>
              <a:gd name="T6" fmla="*/ 0 w 1465"/>
              <a:gd name="T7" fmla="*/ 386 h 1251"/>
              <a:gd name="T8" fmla="*/ 1452 w 1465"/>
              <a:gd name="T9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5" h="1251">
                <a:moveTo>
                  <a:pt x="1452" y="0"/>
                </a:moveTo>
                <a:lnTo>
                  <a:pt x="1465" y="931"/>
                </a:lnTo>
                <a:lnTo>
                  <a:pt x="288" y="1251"/>
                </a:lnTo>
                <a:lnTo>
                  <a:pt x="0" y="386"/>
                </a:lnTo>
                <a:lnTo>
                  <a:pt x="1452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" name="Freeform 17">
            <a:extLst>
              <a:ext uri="{FF2B5EF4-FFF2-40B4-BE49-F238E27FC236}">
                <a16:creationId xmlns:a16="http://schemas.microsoft.com/office/drawing/2014/main" id="{4C6DC83D-B8EA-40A9-AD23-57B890419A3E}"/>
              </a:ext>
            </a:extLst>
          </p:cNvPr>
          <p:cNvSpPr>
            <a:spLocks/>
          </p:cNvSpPr>
          <p:nvPr/>
        </p:nvSpPr>
        <p:spPr bwMode="auto">
          <a:xfrm>
            <a:off x="4977092" y="4932597"/>
            <a:ext cx="2190814" cy="397755"/>
          </a:xfrm>
          <a:custGeom>
            <a:avLst/>
            <a:gdLst>
              <a:gd name="T0" fmla="*/ 1177 w 3459"/>
              <a:gd name="T1" fmla="*/ 0 h 628"/>
              <a:gd name="T2" fmla="*/ 3459 w 3459"/>
              <a:gd name="T3" fmla="*/ 628 h 628"/>
              <a:gd name="T4" fmla="*/ 0 w 3459"/>
              <a:gd name="T5" fmla="*/ 320 h 628"/>
              <a:gd name="T6" fmla="*/ 1177 w 3459"/>
              <a:gd name="T7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9" h="628">
                <a:moveTo>
                  <a:pt x="1177" y="0"/>
                </a:moveTo>
                <a:lnTo>
                  <a:pt x="3459" y="628"/>
                </a:lnTo>
                <a:lnTo>
                  <a:pt x="0" y="320"/>
                </a:lnTo>
                <a:lnTo>
                  <a:pt x="1177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" name="Down Arrow 76">
            <a:extLst>
              <a:ext uri="{FF2B5EF4-FFF2-40B4-BE49-F238E27FC236}">
                <a16:creationId xmlns:a16="http://schemas.microsoft.com/office/drawing/2014/main" id="{CED19640-F718-414F-AB03-292B433073D2}"/>
              </a:ext>
            </a:extLst>
          </p:cNvPr>
          <p:cNvSpPr/>
          <p:nvPr/>
        </p:nvSpPr>
        <p:spPr>
          <a:xfrm>
            <a:off x="6079438" y="5161437"/>
            <a:ext cx="225652" cy="276978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D1ACA14-EC7D-4F66-97D0-E535CE6F184F}"/>
              </a:ext>
            </a:extLst>
          </p:cNvPr>
          <p:cNvSpPr/>
          <p:nvPr/>
        </p:nvSpPr>
        <p:spPr>
          <a:xfrm rot="960110">
            <a:off x="5972831" y="4685035"/>
            <a:ext cx="1187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2F65604-1204-458C-9ADA-6A917109EF7E}"/>
              </a:ext>
            </a:extLst>
          </p:cNvPr>
          <p:cNvSpPr txBox="1"/>
          <p:nvPr/>
        </p:nvSpPr>
        <p:spPr>
          <a:xfrm rot="20682543">
            <a:off x="4817401" y="4530049"/>
            <a:ext cx="983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Your Text Here.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0E3B8E-2B25-44ED-B6C6-BC0443EF079A}"/>
              </a:ext>
            </a:extLst>
          </p:cNvPr>
          <p:cNvSpPr txBox="1"/>
          <p:nvPr/>
        </p:nvSpPr>
        <p:spPr>
          <a:xfrm rot="20694588">
            <a:off x="4691175" y="4199381"/>
            <a:ext cx="1063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NURTURE</a:t>
            </a:r>
          </a:p>
        </p:txBody>
      </p:sp>
      <p:sp>
        <p:nvSpPr>
          <p:cNvPr id="37" name="Freeform 11">
            <a:extLst>
              <a:ext uri="{FF2B5EF4-FFF2-40B4-BE49-F238E27FC236}">
                <a16:creationId xmlns:a16="http://schemas.microsoft.com/office/drawing/2014/main" id="{8068C285-5DFB-456A-BC4B-53F379379C3E}"/>
              </a:ext>
            </a:extLst>
          </p:cNvPr>
          <p:cNvSpPr>
            <a:spLocks/>
          </p:cNvSpPr>
          <p:nvPr/>
        </p:nvSpPr>
        <p:spPr bwMode="auto">
          <a:xfrm>
            <a:off x="5632257" y="2918615"/>
            <a:ext cx="2210556" cy="1320913"/>
          </a:xfrm>
          <a:custGeom>
            <a:avLst/>
            <a:gdLst>
              <a:gd name="T0" fmla="*/ 0 w 2609"/>
              <a:gd name="T1" fmla="*/ 0 h 1559"/>
              <a:gd name="T2" fmla="*/ 2609 w 2609"/>
              <a:gd name="T3" fmla="*/ 726 h 1559"/>
              <a:gd name="T4" fmla="*/ 2295 w 2609"/>
              <a:gd name="T5" fmla="*/ 1559 h 1559"/>
              <a:gd name="T6" fmla="*/ 13 w 2609"/>
              <a:gd name="T7" fmla="*/ 931 h 1559"/>
              <a:gd name="T8" fmla="*/ 0 w 2609"/>
              <a:gd name="T9" fmla="*/ 0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9" h="1559">
                <a:moveTo>
                  <a:pt x="0" y="0"/>
                </a:moveTo>
                <a:lnTo>
                  <a:pt x="2609" y="726"/>
                </a:lnTo>
                <a:lnTo>
                  <a:pt x="2295" y="1559"/>
                </a:lnTo>
                <a:lnTo>
                  <a:pt x="13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" name="Freeform 12">
            <a:extLst>
              <a:ext uri="{FF2B5EF4-FFF2-40B4-BE49-F238E27FC236}">
                <a16:creationId xmlns:a16="http://schemas.microsoft.com/office/drawing/2014/main" id="{BCBA2C39-47AF-4A45-BB10-B4BE0690F171}"/>
              </a:ext>
            </a:extLst>
          </p:cNvPr>
          <p:cNvSpPr>
            <a:spLocks/>
          </p:cNvSpPr>
          <p:nvPr/>
        </p:nvSpPr>
        <p:spPr bwMode="auto">
          <a:xfrm>
            <a:off x="4415859" y="2918615"/>
            <a:ext cx="1241267" cy="1059950"/>
          </a:xfrm>
          <a:custGeom>
            <a:avLst/>
            <a:gdLst>
              <a:gd name="T0" fmla="*/ 1452 w 1465"/>
              <a:gd name="T1" fmla="*/ 0 h 1251"/>
              <a:gd name="T2" fmla="*/ 1465 w 1465"/>
              <a:gd name="T3" fmla="*/ 931 h 1251"/>
              <a:gd name="T4" fmla="*/ 288 w 1465"/>
              <a:gd name="T5" fmla="*/ 1251 h 1251"/>
              <a:gd name="T6" fmla="*/ 0 w 1465"/>
              <a:gd name="T7" fmla="*/ 386 h 1251"/>
              <a:gd name="T8" fmla="*/ 1452 w 1465"/>
              <a:gd name="T9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5" h="1251">
                <a:moveTo>
                  <a:pt x="1452" y="0"/>
                </a:moveTo>
                <a:lnTo>
                  <a:pt x="1465" y="931"/>
                </a:lnTo>
                <a:lnTo>
                  <a:pt x="288" y="1251"/>
                </a:lnTo>
                <a:lnTo>
                  <a:pt x="0" y="386"/>
                </a:lnTo>
                <a:lnTo>
                  <a:pt x="1452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13">
            <a:extLst>
              <a:ext uri="{FF2B5EF4-FFF2-40B4-BE49-F238E27FC236}">
                <a16:creationId xmlns:a16="http://schemas.microsoft.com/office/drawing/2014/main" id="{11AA89BF-1B36-4188-8A9B-3513A3FDE4B3}"/>
              </a:ext>
            </a:extLst>
          </p:cNvPr>
          <p:cNvSpPr>
            <a:spLocks/>
          </p:cNvSpPr>
          <p:nvPr/>
        </p:nvSpPr>
        <p:spPr bwMode="auto">
          <a:xfrm>
            <a:off x="4646021" y="3693578"/>
            <a:ext cx="2930746" cy="532094"/>
          </a:xfrm>
          <a:custGeom>
            <a:avLst/>
            <a:gdLst>
              <a:gd name="T0" fmla="*/ 1177 w 3459"/>
              <a:gd name="T1" fmla="*/ 0 h 628"/>
              <a:gd name="T2" fmla="*/ 3459 w 3459"/>
              <a:gd name="T3" fmla="*/ 628 h 628"/>
              <a:gd name="T4" fmla="*/ 0 w 3459"/>
              <a:gd name="T5" fmla="*/ 320 h 628"/>
              <a:gd name="T6" fmla="*/ 1177 w 3459"/>
              <a:gd name="T7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9" h="628">
                <a:moveTo>
                  <a:pt x="1177" y="0"/>
                </a:moveTo>
                <a:lnTo>
                  <a:pt x="3459" y="628"/>
                </a:lnTo>
                <a:lnTo>
                  <a:pt x="0" y="320"/>
                </a:lnTo>
                <a:lnTo>
                  <a:pt x="117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57ECA95-D45E-4ED4-B345-07DB2C6AD58A}"/>
              </a:ext>
            </a:extLst>
          </p:cNvPr>
          <p:cNvSpPr txBox="1"/>
          <p:nvPr/>
        </p:nvSpPr>
        <p:spPr>
          <a:xfrm rot="20694588">
            <a:off x="4376079" y="2831300"/>
            <a:ext cx="1053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>
                <a:latin typeface="Arial" pitchFamily="34" charset="0"/>
                <a:cs typeface="Arial" pitchFamily="34" charset="0"/>
              </a:rPr>
              <a:t>CAPTURE</a:t>
            </a:r>
          </a:p>
        </p:txBody>
      </p:sp>
      <p:sp>
        <p:nvSpPr>
          <p:cNvPr id="76" name="Down Arrow 75"/>
          <p:cNvSpPr/>
          <p:nvPr/>
        </p:nvSpPr>
        <p:spPr>
          <a:xfrm>
            <a:off x="6047634" y="3978791"/>
            <a:ext cx="289260" cy="355054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79752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>
          <a:xfrm>
            <a:off x="2422004" y="0"/>
            <a:ext cx="7416824" cy="6887029"/>
          </a:xfrm>
          <a:custGeom>
            <a:avLst/>
            <a:gdLst>
              <a:gd name="connsiteX0" fmla="*/ 0 w 7416824"/>
              <a:gd name="connsiteY0" fmla="*/ 0 h 6858000"/>
              <a:gd name="connsiteX1" fmla="*/ 7416824 w 7416824"/>
              <a:gd name="connsiteY1" fmla="*/ 0 h 6858000"/>
              <a:gd name="connsiteX2" fmla="*/ 7416824 w 7416824"/>
              <a:gd name="connsiteY2" fmla="*/ 6858000 h 6858000"/>
              <a:gd name="connsiteX3" fmla="*/ 0 w 7416824"/>
              <a:gd name="connsiteY3" fmla="*/ 6858000 h 6858000"/>
              <a:gd name="connsiteX4" fmla="*/ 0 w 7416824"/>
              <a:gd name="connsiteY4" fmla="*/ 0 h 6858000"/>
              <a:gd name="connsiteX0" fmla="*/ 0 w 7416824"/>
              <a:gd name="connsiteY0" fmla="*/ 0 h 6858000"/>
              <a:gd name="connsiteX1" fmla="*/ 7416824 w 7416824"/>
              <a:gd name="connsiteY1" fmla="*/ 0 h 6858000"/>
              <a:gd name="connsiteX2" fmla="*/ 5021967 w 7416824"/>
              <a:gd name="connsiteY2" fmla="*/ 6843486 h 6858000"/>
              <a:gd name="connsiteX3" fmla="*/ 0 w 7416824"/>
              <a:gd name="connsiteY3" fmla="*/ 6858000 h 6858000"/>
              <a:gd name="connsiteX4" fmla="*/ 0 w 7416824"/>
              <a:gd name="connsiteY4" fmla="*/ 0 h 6858000"/>
              <a:gd name="connsiteX0" fmla="*/ 0 w 7416824"/>
              <a:gd name="connsiteY0" fmla="*/ 0 h 6887029"/>
              <a:gd name="connsiteX1" fmla="*/ 7416824 w 7416824"/>
              <a:gd name="connsiteY1" fmla="*/ 0 h 6887029"/>
              <a:gd name="connsiteX2" fmla="*/ 5021967 w 7416824"/>
              <a:gd name="connsiteY2" fmla="*/ 6843486 h 6887029"/>
              <a:gd name="connsiteX3" fmla="*/ 2380343 w 7416824"/>
              <a:gd name="connsiteY3" fmla="*/ 6887029 h 6887029"/>
              <a:gd name="connsiteX4" fmla="*/ 0 w 7416824"/>
              <a:gd name="connsiteY4" fmla="*/ 0 h 6887029"/>
              <a:gd name="connsiteX0" fmla="*/ 0 w 7416824"/>
              <a:gd name="connsiteY0" fmla="*/ 0 h 6887029"/>
              <a:gd name="connsiteX1" fmla="*/ 7416824 w 7416824"/>
              <a:gd name="connsiteY1" fmla="*/ 0 h 6887029"/>
              <a:gd name="connsiteX2" fmla="*/ 5007453 w 7416824"/>
              <a:gd name="connsiteY2" fmla="*/ 6887029 h 6887029"/>
              <a:gd name="connsiteX3" fmla="*/ 2380343 w 7416824"/>
              <a:gd name="connsiteY3" fmla="*/ 6887029 h 6887029"/>
              <a:gd name="connsiteX4" fmla="*/ 0 w 7416824"/>
              <a:gd name="connsiteY4" fmla="*/ 0 h 688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6824" h="6887029">
                <a:moveTo>
                  <a:pt x="0" y="0"/>
                </a:moveTo>
                <a:lnTo>
                  <a:pt x="7416824" y="0"/>
                </a:lnTo>
                <a:lnTo>
                  <a:pt x="5007453" y="6887029"/>
                </a:lnTo>
                <a:lnTo>
                  <a:pt x="2380343" y="688702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Rectangular Funnel PowerPoint Diagram</a:t>
            </a: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490281" y="996245"/>
            <a:ext cx="2966091" cy="1772379"/>
          </a:xfrm>
          <a:custGeom>
            <a:avLst/>
            <a:gdLst>
              <a:gd name="T0" fmla="*/ 0 w 2609"/>
              <a:gd name="T1" fmla="*/ 0 h 1559"/>
              <a:gd name="T2" fmla="*/ 2609 w 2609"/>
              <a:gd name="T3" fmla="*/ 726 h 1559"/>
              <a:gd name="T4" fmla="*/ 2295 w 2609"/>
              <a:gd name="T5" fmla="*/ 1559 h 1559"/>
              <a:gd name="T6" fmla="*/ 13 w 2609"/>
              <a:gd name="T7" fmla="*/ 931 h 1559"/>
              <a:gd name="T8" fmla="*/ 0 w 2609"/>
              <a:gd name="T9" fmla="*/ 0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9" h="1559">
                <a:moveTo>
                  <a:pt x="0" y="0"/>
                </a:moveTo>
                <a:lnTo>
                  <a:pt x="2609" y="726"/>
                </a:lnTo>
                <a:lnTo>
                  <a:pt x="2295" y="1559"/>
                </a:lnTo>
                <a:lnTo>
                  <a:pt x="13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839547" y="996245"/>
            <a:ext cx="1665514" cy="1422223"/>
          </a:xfrm>
          <a:custGeom>
            <a:avLst/>
            <a:gdLst>
              <a:gd name="T0" fmla="*/ 1452 w 1465"/>
              <a:gd name="T1" fmla="*/ 0 h 1251"/>
              <a:gd name="T2" fmla="*/ 1465 w 1465"/>
              <a:gd name="T3" fmla="*/ 931 h 1251"/>
              <a:gd name="T4" fmla="*/ 288 w 1465"/>
              <a:gd name="T5" fmla="*/ 1251 h 1251"/>
              <a:gd name="T6" fmla="*/ 0 w 1465"/>
              <a:gd name="T7" fmla="*/ 386 h 1251"/>
              <a:gd name="T8" fmla="*/ 1452 w 1465"/>
              <a:gd name="T9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5" h="1251">
                <a:moveTo>
                  <a:pt x="1452" y="0"/>
                </a:moveTo>
                <a:lnTo>
                  <a:pt x="1465" y="931"/>
                </a:lnTo>
                <a:lnTo>
                  <a:pt x="288" y="1251"/>
                </a:lnTo>
                <a:lnTo>
                  <a:pt x="0" y="386"/>
                </a:lnTo>
                <a:lnTo>
                  <a:pt x="1452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166966" y="2040815"/>
            <a:ext cx="3932430" cy="713953"/>
          </a:xfrm>
          <a:custGeom>
            <a:avLst/>
            <a:gdLst>
              <a:gd name="T0" fmla="*/ 1177 w 3459"/>
              <a:gd name="T1" fmla="*/ 0 h 628"/>
              <a:gd name="T2" fmla="*/ 3459 w 3459"/>
              <a:gd name="T3" fmla="*/ 628 h 628"/>
              <a:gd name="T4" fmla="*/ 0 w 3459"/>
              <a:gd name="T5" fmla="*/ 320 h 628"/>
              <a:gd name="T6" fmla="*/ 1177 w 3459"/>
              <a:gd name="T7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9" h="628">
                <a:moveTo>
                  <a:pt x="1177" y="0"/>
                </a:moveTo>
                <a:lnTo>
                  <a:pt x="3459" y="628"/>
                </a:lnTo>
                <a:lnTo>
                  <a:pt x="0" y="320"/>
                </a:lnTo>
                <a:lnTo>
                  <a:pt x="117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704904" y="4342934"/>
            <a:ext cx="1652453" cy="987418"/>
          </a:xfrm>
          <a:custGeom>
            <a:avLst/>
            <a:gdLst>
              <a:gd name="T0" fmla="*/ 0 w 2609"/>
              <a:gd name="T1" fmla="*/ 0 h 1559"/>
              <a:gd name="T2" fmla="*/ 2609 w 2609"/>
              <a:gd name="T3" fmla="*/ 726 h 1559"/>
              <a:gd name="T4" fmla="*/ 2295 w 2609"/>
              <a:gd name="T5" fmla="*/ 1559 h 1559"/>
              <a:gd name="T6" fmla="*/ 13 w 2609"/>
              <a:gd name="T7" fmla="*/ 931 h 1559"/>
              <a:gd name="T8" fmla="*/ 0 w 2609"/>
              <a:gd name="T9" fmla="*/ 0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9" h="1559">
                <a:moveTo>
                  <a:pt x="0" y="0"/>
                </a:moveTo>
                <a:lnTo>
                  <a:pt x="2609" y="726"/>
                </a:lnTo>
                <a:lnTo>
                  <a:pt x="2295" y="1559"/>
                </a:lnTo>
                <a:lnTo>
                  <a:pt x="13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4799111" y="4342934"/>
            <a:ext cx="927882" cy="792342"/>
          </a:xfrm>
          <a:custGeom>
            <a:avLst/>
            <a:gdLst>
              <a:gd name="T0" fmla="*/ 1452 w 1465"/>
              <a:gd name="T1" fmla="*/ 0 h 1251"/>
              <a:gd name="T2" fmla="*/ 1465 w 1465"/>
              <a:gd name="T3" fmla="*/ 931 h 1251"/>
              <a:gd name="T4" fmla="*/ 288 w 1465"/>
              <a:gd name="T5" fmla="*/ 1251 h 1251"/>
              <a:gd name="T6" fmla="*/ 0 w 1465"/>
              <a:gd name="T7" fmla="*/ 386 h 1251"/>
              <a:gd name="T8" fmla="*/ 1452 w 1465"/>
              <a:gd name="T9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5" h="1251">
                <a:moveTo>
                  <a:pt x="1452" y="0"/>
                </a:moveTo>
                <a:lnTo>
                  <a:pt x="1465" y="931"/>
                </a:lnTo>
                <a:lnTo>
                  <a:pt x="288" y="1251"/>
                </a:lnTo>
                <a:lnTo>
                  <a:pt x="0" y="386"/>
                </a:lnTo>
                <a:lnTo>
                  <a:pt x="1452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977092" y="4932597"/>
            <a:ext cx="2190814" cy="397755"/>
          </a:xfrm>
          <a:custGeom>
            <a:avLst/>
            <a:gdLst>
              <a:gd name="T0" fmla="*/ 1177 w 3459"/>
              <a:gd name="T1" fmla="*/ 0 h 628"/>
              <a:gd name="T2" fmla="*/ 3459 w 3459"/>
              <a:gd name="T3" fmla="*/ 628 h 628"/>
              <a:gd name="T4" fmla="*/ 0 w 3459"/>
              <a:gd name="T5" fmla="*/ 320 h 628"/>
              <a:gd name="T6" fmla="*/ 1177 w 3459"/>
              <a:gd name="T7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9" h="628">
                <a:moveTo>
                  <a:pt x="1177" y="0"/>
                </a:moveTo>
                <a:lnTo>
                  <a:pt x="3459" y="628"/>
                </a:lnTo>
                <a:lnTo>
                  <a:pt x="0" y="320"/>
                </a:lnTo>
                <a:lnTo>
                  <a:pt x="117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" name="TextBox 23"/>
          <p:cNvSpPr txBox="1"/>
          <p:nvPr/>
        </p:nvSpPr>
        <p:spPr>
          <a:xfrm rot="20684277">
            <a:off x="3756738" y="1021898"/>
            <a:ext cx="13351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>
                <a:latin typeface="Arial" pitchFamily="34" charset="0"/>
                <a:cs typeface="Arial" pitchFamily="34" charset="0"/>
              </a:rPr>
              <a:t>AWARENESS</a:t>
            </a:r>
            <a:endParaRPr lang="en-IN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20694588">
            <a:off x="4691175" y="4199381"/>
            <a:ext cx="1063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>
                <a:latin typeface="Arial" pitchFamily="34" charset="0"/>
                <a:cs typeface="Arial" pitchFamily="34" charset="0"/>
              </a:rPr>
              <a:t>NURTURE</a:t>
            </a:r>
          </a:p>
        </p:txBody>
      </p:sp>
      <p:sp>
        <p:nvSpPr>
          <p:cNvPr id="75" name="Down Arrow 74"/>
          <p:cNvSpPr/>
          <p:nvPr/>
        </p:nvSpPr>
        <p:spPr>
          <a:xfrm>
            <a:off x="6012244" y="2451855"/>
            <a:ext cx="360040" cy="441935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7" name="Down Arrow 76"/>
          <p:cNvSpPr/>
          <p:nvPr/>
        </p:nvSpPr>
        <p:spPr>
          <a:xfrm>
            <a:off x="6079438" y="5161437"/>
            <a:ext cx="225652" cy="276978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9" name="Freeform 36"/>
          <p:cNvSpPr>
            <a:spLocks noEditPoints="1"/>
          </p:cNvSpPr>
          <p:nvPr/>
        </p:nvSpPr>
        <p:spPr bwMode="auto">
          <a:xfrm>
            <a:off x="5536960" y="6356678"/>
            <a:ext cx="317147" cy="266481"/>
          </a:xfrm>
          <a:custGeom>
            <a:avLst/>
            <a:gdLst>
              <a:gd name="T0" fmla="*/ 4188 w 6560"/>
              <a:gd name="T1" fmla="*/ 3064 h 5512"/>
              <a:gd name="T2" fmla="*/ 4718 w 6560"/>
              <a:gd name="T3" fmla="*/ 3465 h 5512"/>
              <a:gd name="T4" fmla="*/ 4962 w 6560"/>
              <a:gd name="T5" fmla="*/ 4091 h 5512"/>
              <a:gd name="T6" fmla="*/ 4865 w 6560"/>
              <a:gd name="T7" fmla="*/ 5254 h 5512"/>
              <a:gd name="T8" fmla="*/ 4537 w 6560"/>
              <a:gd name="T9" fmla="*/ 5371 h 5512"/>
              <a:gd name="T10" fmla="*/ 3878 w 6560"/>
              <a:gd name="T11" fmla="*/ 5492 h 5512"/>
              <a:gd name="T12" fmla="*/ 2991 w 6560"/>
              <a:gd name="T13" fmla="*/ 5492 h 5512"/>
              <a:gd name="T14" fmla="*/ 1952 w 6560"/>
              <a:gd name="T15" fmla="*/ 5299 h 5512"/>
              <a:gd name="T16" fmla="*/ 1711 w 6560"/>
              <a:gd name="T17" fmla="*/ 3976 h 5512"/>
              <a:gd name="T18" fmla="*/ 2012 w 6560"/>
              <a:gd name="T19" fmla="*/ 3380 h 5512"/>
              <a:gd name="T20" fmla="*/ 2575 w 6560"/>
              <a:gd name="T21" fmla="*/ 3028 h 5512"/>
              <a:gd name="T22" fmla="*/ 5454 w 6560"/>
              <a:gd name="T23" fmla="*/ 1993 h 5512"/>
              <a:gd name="T24" fmla="*/ 6110 w 6560"/>
              <a:gd name="T25" fmla="*/ 2269 h 5512"/>
              <a:gd name="T26" fmla="*/ 6504 w 6560"/>
              <a:gd name="T27" fmla="*/ 2851 h 5512"/>
              <a:gd name="T28" fmla="*/ 6488 w 6560"/>
              <a:gd name="T29" fmla="*/ 4246 h 5512"/>
              <a:gd name="T30" fmla="*/ 6277 w 6560"/>
              <a:gd name="T31" fmla="*/ 4332 h 5512"/>
              <a:gd name="T32" fmla="*/ 5732 w 6560"/>
              <a:gd name="T33" fmla="*/ 4465 h 5512"/>
              <a:gd name="T34" fmla="*/ 5191 w 6560"/>
              <a:gd name="T35" fmla="*/ 4079 h 5512"/>
              <a:gd name="T36" fmla="*/ 4936 w 6560"/>
              <a:gd name="T37" fmla="*/ 3380 h 5512"/>
              <a:gd name="T38" fmla="*/ 4383 w 6560"/>
              <a:gd name="T39" fmla="*/ 2903 h 5512"/>
              <a:gd name="T40" fmla="*/ 4413 w 6560"/>
              <a:gd name="T41" fmla="*/ 2442 h 5512"/>
              <a:gd name="T42" fmla="*/ 2047 w 6560"/>
              <a:gd name="T43" fmla="*/ 1987 h 5512"/>
              <a:gd name="T44" fmla="*/ 2242 w 6560"/>
              <a:gd name="T45" fmla="*/ 2444 h 5512"/>
              <a:gd name="T46" fmla="*/ 2272 w 6560"/>
              <a:gd name="T47" fmla="*/ 2903 h 5512"/>
              <a:gd name="T48" fmla="*/ 1719 w 6560"/>
              <a:gd name="T49" fmla="*/ 3380 h 5512"/>
              <a:gd name="T50" fmla="*/ 1464 w 6560"/>
              <a:gd name="T51" fmla="*/ 4079 h 5512"/>
              <a:gd name="T52" fmla="*/ 808 w 6560"/>
              <a:gd name="T53" fmla="*/ 4433 h 5512"/>
              <a:gd name="T54" fmla="*/ 0 w 6560"/>
              <a:gd name="T55" fmla="*/ 4215 h 5512"/>
              <a:gd name="T56" fmla="*/ 133 w 6560"/>
              <a:gd name="T57" fmla="*/ 2663 h 5512"/>
              <a:gd name="T58" fmla="*/ 579 w 6560"/>
              <a:gd name="T59" fmla="*/ 2174 h 5512"/>
              <a:gd name="T60" fmla="*/ 1232 w 6560"/>
              <a:gd name="T61" fmla="*/ 1987 h 5512"/>
              <a:gd name="T62" fmla="*/ 3814 w 6560"/>
              <a:gd name="T63" fmla="*/ 1123 h 5512"/>
              <a:gd name="T64" fmla="*/ 4204 w 6560"/>
              <a:gd name="T65" fmla="*/ 1556 h 5512"/>
              <a:gd name="T66" fmla="*/ 4268 w 6560"/>
              <a:gd name="T67" fmla="*/ 2158 h 5512"/>
              <a:gd name="T68" fmla="*/ 3973 w 6560"/>
              <a:gd name="T69" fmla="*/ 2667 h 5512"/>
              <a:gd name="T70" fmla="*/ 3432 w 6560"/>
              <a:gd name="T71" fmla="*/ 2907 h 5512"/>
              <a:gd name="T72" fmla="*/ 2843 w 6560"/>
              <a:gd name="T73" fmla="*/ 2782 h 5512"/>
              <a:gd name="T74" fmla="*/ 2451 w 6560"/>
              <a:gd name="T75" fmla="*/ 2349 h 5512"/>
              <a:gd name="T76" fmla="*/ 2388 w 6560"/>
              <a:gd name="T77" fmla="*/ 1747 h 5512"/>
              <a:gd name="T78" fmla="*/ 2684 w 6560"/>
              <a:gd name="T79" fmla="*/ 1240 h 5512"/>
              <a:gd name="T80" fmla="*/ 3223 w 6560"/>
              <a:gd name="T81" fmla="*/ 997 h 5512"/>
              <a:gd name="T82" fmla="*/ 2037 w 6560"/>
              <a:gd name="T83" fmla="*/ 85 h 5512"/>
              <a:gd name="T84" fmla="*/ 2471 w 6560"/>
              <a:gd name="T85" fmla="*/ 477 h 5512"/>
              <a:gd name="T86" fmla="*/ 2599 w 6560"/>
              <a:gd name="T87" fmla="*/ 1015 h 5512"/>
              <a:gd name="T88" fmla="*/ 2209 w 6560"/>
              <a:gd name="T89" fmla="*/ 1552 h 5512"/>
              <a:gd name="T90" fmla="*/ 1823 w 6560"/>
              <a:gd name="T91" fmla="*/ 1904 h 5512"/>
              <a:gd name="T92" fmla="*/ 1244 w 6560"/>
              <a:gd name="T93" fmla="*/ 1836 h 5512"/>
              <a:gd name="T94" fmla="*/ 810 w 6560"/>
              <a:gd name="T95" fmla="*/ 1447 h 5512"/>
              <a:gd name="T96" fmla="*/ 684 w 6560"/>
              <a:gd name="T97" fmla="*/ 856 h 5512"/>
              <a:gd name="T98" fmla="*/ 925 w 6560"/>
              <a:gd name="T99" fmla="*/ 318 h 5512"/>
              <a:gd name="T100" fmla="*/ 1435 w 6560"/>
              <a:gd name="T101" fmla="*/ 22 h 5512"/>
              <a:gd name="T102" fmla="*/ 5223 w 6560"/>
              <a:gd name="T103" fmla="*/ 50 h 5512"/>
              <a:gd name="T104" fmla="*/ 5696 w 6560"/>
              <a:gd name="T105" fmla="*/ 393 h 5512"/>
              <a:gd name="T106" fmla="*/ 5882 w 6560"/>
              <a:gd name="T107" fmla="*/ 962 h 5512"/>
              <a:gd name="T108" fmla="*/ 5696 w 6560"/>
              <a:gd name="T109" fmla="*/ 1528 h 5512"/>
              <a:gd name="T110" fmla="*/ 5223 w 6560"/>
              <a:gd name="T111" fmla="*/ 1872 h 5512"/>
              <a:gd name="T112" fmla="*/ 4608 w 6560"/>
              <a:gd name="T113" fmla="*/ 1870 h 5512"/>
              <a:gd name="T114" fmla="*/ 4336 w 6560"/>
              <a:gd name="T115" fmla="*/ 1319 h 5512"/>
              <a:gd name="T116" fmla="*/ 3965 w 6560"/>
              <a:gd name="T117" fmla="*/ 842 h 5512"/>
              <a:gd name="T118" fmla="*/ 4210 w 6560"/>
              <a:gd name="T119" fmla="*/ 312 h 5512"/>
              <a:gd name="T120" fmla="*/ 4716 w 6560"/>
              <a:gd name="T121" fmla="*/ 22 h 5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60" h="5512">
                <a:moveTo>
                  <a:pt x="2921" y="2979"/>
                </a:moveTo>
                <a:lnTo>
                  <a:pt x="3737" y="2979"/>
                </a:lnTo>
                <a:lnTo>
                  <a:pt x="3854" y="2985"/>
                </a:lnTo>
                <a:lnTo>
                  <a:pt x="3969" y="3000"/>
                </a:lnTo>
                <a:lnTo>
                  <a:pt x="4081" y="3028"/>
                </a:lnTo>
                <a:lnTo>
                  <a:pt x="4188" y="3064"/>
                </a:lnTo>
                <a:lnTo>
                  <a:pt x="4292" y="3112"/>
                </a:lnTo>
                <a:lnTo>
                  <a:pt x="4389" y="3167"/>
                </a:lnTo>
                <a:lnTo>
                  <a:pt x="4481" y="3229"/>
                </a:lnTo>
                <a:lnTo>
                  <a:pt x="4566" y="3300"/>
                </a:lnTo>
                <a:lnTo>
                  <a:pt x="4646" y="3380"/>
                </a:lnTo>
                <a:lnTo>
                  <a:pt x="4718" y="3465"/>
                </a:lnTo>
                <a:lnTo>
                  <a:pt x="4779" y="3557"/>
                </a:lnTo>
                <a:lnTo>
                  <a:pt x="4835" y="3654"/>
                </a:lnTo>
                <a:lnTo>
                  <a:pt x="4881" y="3758"/>
                </a:lnTo>
                <a:lnTo>
                  <a:pt x="4919" y="3865"/>
                </a:lnTo>
                <a:lnTo>
                  <a:pt x="4946" y="3976"/>
                </a:lnTo>
                <a:lnTo>
                  <a:pt x="4962" y="4091"/>
                </a:lnTo>
                <a:lnTo>
                  <a:pt x="4968" y="4209"/>
                </a:lnTo>
                <a:lnTo>
                  <a:pt x="4968" y="5206"/>
                </a:lnTo>
                <a:lnTo>
                  <a:pt x="4960" y="5206"/>
                </a:lnTo>
                <a:lnTo>
                  <a:pt x="4897" y="5238"/>
                </a:lnTo>
                <a:lnTo>
                  <a:pt x="4887" y="5244"/>
                </a:lnTo>
                <a:lnTo>
                  <a:pt x="4865" y="5254"/>
                </a:lnTo>
                <a:lnTo>
                  <a:pt x="4835" y="5268"/>
                </a:lnTo>
                <a:lnTo>
                  <a:pt x="4793" y="5284"/>
                </a:lnTo>
                <a:lnTo>
                  <a:pt x="4743" y="5303"/>
                </a:lnTo>
                <a:lnTo>
                  <a:pt x="4684" y="5323"/>
                </a:lnTo>
                <a:lnTo>
                  <a:pt x="4614" y="5347"/>
                </a:lnTo>
                <a:lnTo>
                  <a:pt x="4537" y="5371"/>
                </a:lnTo>
                <a:lnTo>
                  <a:pt x="4447" y="5393"/>
                </a:lnTo>
                <a:lnTo>
                  <a:pt x="4351" y="5417"/>
                </a:lnTo>
                <a:lnTo>
                  <a:pt x="4246" y="5439"/>
                </a:lnTo>
                <a:lnTo>
                  <a:pt x="4131" y="5458"/>
                </a:lnTo>
                <a:lnTo>
                  <a:pt x="4009" y="5476"/>
                </a:lnTo>
                <a:lnTo>
                  <a:pt x="3878" y="5492"/>
                </a:lnTo>
                <a:lnTo>
                  <a:pt x="3739" y="5502"/>
                </a:lnTo>
                <a:lnTo>
                  <a:pt x="3589" y="5510"/>
                </a:lnTo>
                <a:lnTo>
                  <a:pt x="3434" y="5512"/>
                </a:lnTo>
                <a:lnTo>
                  <a:pt x="3293" y="5510"/>
                </a:lnTo>
                <a:lnTo>
                  <a:pt x="3144" y="5504"/>
                </a:lnTo>
                <a:lnTo>
                  <a:pt x="2991" y="5492"/>
                </a:lnTo>
                <a:lnTo>
                  <a:pt x="2831" y="5476"/>
                </a:lnTo>
                <a:lnTo>
                  <a:pt x="2666" y="5454"/>
                </a:lnTo>
                <a:lnTo>
                  <a:pt x="2495" y="5425"/>
                </a:lnTo>
                <a:lnTo>
                  <a:pt x="2320" y="5391"/>
                </a:lnTo>
                <a:lnTo>
                  <a:pt x="2139" y="5349"/>
                </a:lnTo>
                <a:lnTo>
                  <a:pt x="1952" y="5299"/>
                </a:lnTo>
                <a:lnTo>
                  <a:pt x="1759" y="5244"/>
                </a:lnTo>
                <a:lnTo>
                  <a:pt x="1691" y="5222"/>
                </a:lnTo>
                <a:lnTo>
                  <a:pt x="1687" y="5206"/>
                </a:lnTo>
                <a:lnTo>
                  <a:pt x="1687" y="4209"/>
                </a:lnTo>
                <a:lnTo>
                  <a:pt x="1693" y="4091"/>
                </a:lnTo>
                <a:lnTo>
                  <a:pt x="1711" y="3976"/>
                </a:lnTo>
                <a:lnTo>
                  <a:pt x="1737" y="3865"/>
                </a:lnTo>
                <a:lnTo>
                  <a:pt x="1775" y="3758"/>
                </a:lnTo>
                <a:lnTo>
                  <a:pt x="1821" y="3654"/>
                </a:lnTo>
                <a:lnTo>
                  <a:pt x="1876" y="3557"/>
                </a:lnTo>
                <a:lnTo>
                  <a:pt x="1940" y="3465"/>
                </a:lnTo>
                <a:lnTo>
                  <a:pt x="2012" y="3380"/>
                </a:lnTo>
                <a:lnTo>
                  <a:pt x="2089" y="3300"/>
                </a:lnTo>
                <a:lnTo>
                  <a:pt x="2175" y="3229"/>
                </a:lnTo>
                <a:lnTo>
                  <a:pt x="2266" y="3167"/>
                </a:lnTo>
                <a:lnTo>
                  <a:pt x="2364" y="3112"/>
                </a:lnTo>
                <a:lnTo>
                  <a:pt x="2467" y="3064"/>
                </a:lnTo>
                <a:lnTo>
                  <a:pt x="2575" y="3028"/>
                </a:lnTo>
                <a:lnTo>
                  <a:pt x="2686" y="3000"/>
                </a:lnTo>
                <a:lnTo>
                  <a:pt x="2801" y="2985"/>
                </a:lnTo>
                <a:lnTo>
                  <a:pt x="2921" y="2979"/>
                </a:lnTo>
                <a:close/>
                <a:moveTo>
                  <a:pt x="4519" y="1987"/>
                </a:moveTo>
                <a:lnTo>
                  <a:pt x="5328" y="1987"/>
                </a:lnTo>
                <a:lnTo>
                  <a:pt x="5454" y="1993"/>
                </a:lnTo>
                <a:lnTo>
                  <a:pt x="5575" y="2013"/>
                </a:lnTo>
                <a:lnTo>
                  <a:pt x="5695" y="2043"/>
                </a:lnTo>
                <a:lnTo>
                  <a:pt x="5806" y="2084"/>
                </a:lnTo>
                <a:lnTo>
                  <a:pt x="5915" y="2136"/>
                </a:lnTo>
                <a:lnTo>
                  <a:pt x="6017" y="2198"/>
                </a:lnTo>
                <a:lnTo>
                  <a:pt x="6110" y="2269"/>
                </a:lnTo>
                <a:lnTo>
                  <a:pt x="6198" y="2347"/>
                </a:lnTo>
                <a:lnTo>
                  <a:pt x="6277" y="2434"/>
                </a:lnTo>
                <a:lnTo>
                  <a:pt x="6349" y="2530"/>
                </a:lnTo>
                <a:lnTo>
                  <a:pt x="6411" y="2631"/>
                </a:lnTo>
                <a:lnTo>
                  <a:pt x="6463" y="2738"/>
                </a:lnTo>
                <a:lnTo>
                  <a:pt x="6504" y="2851"/>
                </a:lnTo>
                <a:lnTo>
                  <a:pt x="6534" y="2969"/>
                </a:lnTo>
                <a:lnTo>
                  <a:pt x="6554" y="3092"/>
                </a:lnTo>
                <a:lnTo>
                  <a:pt x="6560" y="3217"/>
                </a:lnTo>
                <a:lnTo>
                  <a:pt x="6560" y="4215"/>
                </a:lnTo>
                <a:lnTo>
                  <a:pt x="6552" y="4215"/>
                </a:lnTo>
                <a:lnTo>
                  <a:pt x="6488" y="4246"/>
                </a:lnTo>
                <a:lnTo>
                  <a:pt x="6478" y="4252"/>
                </a:lnTo>
                <a:lnTo>
                  <a:pt x="6457" y="4262"/>
                </a:lnTo>
                <a:lnTo>
                  <a:pt x="6427" y="4274"/>
                </a:lnTo>
                <a:lnTo>
                  <a:pt x="6387" y="4292"/>
                </a:lnTo>
                <a:lnTo>
                  <a:pt x="6337" y="4310"/>
                </a:lnTo>
                <a:lnTo>
                  <a:pt x="6277" y="4332"/>
                </a:lnTo>
                <a:lnTo>
                  <a:pt x="6210" y="4354"/>
                </a:lnTo>
                <a:lnTo>
                  <a:pt x="6132" y="4377"/>
                </a:lnTo>
                <a:lnTo>
                  <a:pt x="6045" y="4401"/>
                </a:lnTo>
                <a:lnTo>
                  <a:pt x="5949" y="4423"/>
                </a:lnTo>
                <a:lnTo>
                  <a:pt x="5846" y="4445"/>
                </a:lnTo>
                <a:lnTo>
                  <a:pt x="5732" y="4465"/>
                </a:lnTo>
                <a:lnTo>
                  <a:pt x="5611" y="4483"/>
                </a:lnTo>
                <a:lnTo>
                  <a:pt x="5482" y="4499"/>
                </a:lnTo>
                <a:lnTo>
                  <a:pt x="5344" y="4511"/>
                </a:lnTo>
                <a:lnTo>
                  <a:pt x="5197" y="4519"/>
                </a:lnTo>
                <a:lnTo>
                  <a:pt x="5197" y="4211"/>
                </a:lnTo>
                <a:lnTo>
                  <a:pt x="5191" y="4079"/>
                </a:lnTo>
                <a:lnTo>
                  <a:pt x="5175" y="3952"/>
                </a:lnTo>
                <a:lnTo>
                  <a:pt x="5147" y="3829"/>
                </a:lnTo>
                <a:lnTo>
                  <a:pt x="5108" y="3710"/>
                </a:lnTo>
                <a:lnTo>
                  <a:pt x="5060" y="3595"/>
                </a:lnTo>
                <a:lnTo>
                  <a:pt x="5004" y="3485"/>
                </a:lnTo>
                <a:lnTo>
                  <a:pt x="4936" y="3380"/>
                </a:lnTo>
                <a:lnTo>
                  <a:pt x="4863" y="3283"/>
                </a:lnTo>
                <a:lnTo>
                  <a:pt x="4781" y="3191"/>
                </a:lnTo>
                <a:lnTo>
                  <a:pt x="4692" y="3108"/>
                </a:lnTo>
                <a:lnTo>
                  <a:pt x="4594" y="3030"/>
                </a:lnTo>
                <a:lnTo>
                  <a:pt x="4493" y="2963"/>
                </a:lnTo>
                <a:lnTo>
                  <a:pt x="4383" y="2903"/>
                </a:lnTo>
                <a:lnTo>
                  <a:pt x="4270" y="2853"/>
                </a:lnTo>
                <a:lnTo>
                  <a:pt x="4152" y="2812"/>
                </a:lnTo>
                <a:lnTo>
                  <a:pt x="4230" y="2730"/>
                </a:lnTo>
                <a:lnTo>
                  <a:pt x="4300" y="2641"/>
                </a:lnTo>
                <a:lnTo>
                  <a:pt x="4361" y="2543"/>
                </a:lnTo>
                <a:lnTo>
                  <a:pt x="4413" y="2442"/>
                </a:lnTo>
                <a:lnTo>
                  <a:pt x="4457" y="2335"/>
                </a:lnTo>
                <a:lnTo>
                  <a:pt x="4489" y="2224"/>
                </a:lnTo>
                <a:lnTo>
                  <a:pt x="4509" y="2106"/>
                </a:lnTo>
                <a:lnTo>
                  <a:pt x="4519" y="1987"/>
                </a:lnTo>
                <a:close/>
                <a:moveTo>
                  <a:pt x="1232" y="1987"/>
                </a:moveTo>
                <a:lnTo>
                  <a:pt x="2047" y="1987"/>
                </a:lnTo>
                <a:lnTo>
                  <a:pt x="2093" y="1989"/>
                </a:lnTo>
                <a:lnTo>
                  <a:pt x="2139" y="1991"/>
                </a:lnTo>
                <a:lnTo>
                  <a:pt x="2149" y="2110"/>
                </a:lnTo>
                <a:lnTo>
                  <a:pt x="2169" y="2225"/>
                </a:lnTo>
                <a:lnTo>
                  <a:pt x="2201" y="2337"/>
                </a:lnTo>
                <a:lnTo>
                  <a:pt x="2242" y="2444"/>
                </a:lnTo>
                <a:lnTo>
                  <a:pt x="2296" y="2545"/>
                </a:lnTo>
                <a:lnTo>
                  <a:pt x="2356" y="2641"/>
                </a:lnTo>
                <a:lnTo>
                  <a:pt x="2425" y="2730"/>
                </a:lnTo>
                <a:lnTo>
                  <a:pt x="2505" y="2812"/>
                </a:lnTo>
                <a:lnTo>
                  <a:pt x="2386" y="2853"/>
                </a:lnTo>
                <a:lnTo>
                  <a:pt x="2272" y="2903"/>
                </a:lnTo>
                <a:lnTo>
                  <a:pt x="2163" y="2963"/>
                </a:lnTo>
                <a:lnTo>
                  <a:pt x="2061" y="3030"/>
                </a:lnTo>
                <a:lnTo>
                  <a:pt x="1964" y="3108"/>
                </a:lnTo>
                <a:lnTo>
                  <a:pt x="1874" y="3191"/>
                </a:lnTo>
                <a:lnTo>
                  <a:pt x="1793" y="3283"/>
                </a:lnTo>
                <a:lnTo>
                  <a:pt x="1719" y="3380"/>
                </a:lnTo>
                <a:lnTo>
                  <a:pt x="1653" y="3485"/>
                </a:lnTo>
                <a:lnTo>
                  <a:pt x="1596" y="3595"/>
                </a:lnTo>
                <a:lnTo>
                  <a:pt x="1548" y="3710"/>
                </a:lnTo>
                <a:lnTo>
                  <a:pt x="1510" y="3829"/>
                </a:lnTo>
                <a:lnTo>
                  <a:pt x="1482" y="3952"/>
                </a:lnTo>
                <a:lnTo>
                  <a:pt x="1464" y="4079"/>
                </a:lnTo>
                <a:lnTo>
                  <a:pt x="1458" y="4211"/>
                </a:lnTo>
                <a:lnTo>
                  <a:pt x="1458" y="4513"/>
                </a:lnTo>
                <a:lnTo>
                  <a:pt x="1305" y="4501"/>
                </a:lnTo>
                <a:lnTo>
                  <a:pt x="1144" y="4485"/>
                </a:lnTo>
                <a:lnTo>
                  <a:pt x="979" y="4461"/>
                </a:lnTo>
                <a:lnTo>
                  <a:pt x="808" y="4433"/>
                </a:lnTo>
                <a:lnTo>
                  <a:pt x="633" y="4399"/>
                </a:lnTo>
                <a:lnTo>
                  <a:pt x="452" y="4358"/>
                </a:lnTo>
                <a:lnTo>
                  <a:pt x="265" y="4308"/>
                </a:lnTo>
                <a:lnTo>
                  <a:pt x="72" y="4250"/>
                </a:lnTo>
                <a:lnTo>
                  <a:pt x="2" y="4230"/>
                </a:lnTo>
                <a:lnTo>
                  <a:pt x="0" y="4215"/>
                </a:lnTo>
                <a:lnTo>
                  <a:pt x="0" y="3217"/>
                </a:lnTo>
                <a:lnTo>
                  <a:pt x="6" y="3098"/>
                </a:lnTo>
                <a:lnTo>
                  <a:pt x="22" y="2985"/>
                </a:lnTo>
                <a:lnTo>
                  <a:pt x="50" y="2871"/>
                </a:lnTo>
                <a:lnTo>
                  <a:pt x="86" y="2764"/>
                </a:lnTo>
                <a:lnTo>
                  <a:pt x="133" y="2663"/>
                </a:lnTo>
                <a:lnTo>
                  <a:pt x="187" y="2565"/>
                </a:lnTo>
                <a:lnTo>
                  <a:pt x="251" y="2474"/>
                </a:lnTo>
                <a:lnTo>
                  <a:pt x="322" y="2388"/>
                </a:lnTo>
                <a:lnTo>
                  <a:pt x="402" y="2309"/>
                </a:lnTo>
                <a:lnTo>
                  <a:pt x="487" y="2237"/>
                </a:lnTo>
                <a:lnTo>
                  <a:pt x="579" y="2174"/>
                </a:lnTo>
                <a:lnTo>
                  <a:pt x="676" y="2120"/>
                </a:lnTo>
                <a:lnTo>
                  <a:pt x="778" y="2072"/>
                </a:lnTo>
                <a:lnTo>
                  <a:pt x="885" y="2037"/>
                </a:lnTo>
                <a:lnTo>
                  <a:pt x="999" y="2009"/>
                </a:lnTo>
                <a:lnTo>
                  <a:pt x="1114" y="1993"/>
                </a:lnTo>
                <a:lnTo>
                  <a:pt x="1232" y="1987"/>
                </a:lnTo>
                <a:close/>
                <a:moveTo>
                  <a:pt x="3329" y="992"/>
                </a:moveTo>
                <a:lnTo>
                  <a:pt x="3432" y="997"/>
                </a:lnTo>
                <a:lnTo>
                  <a:pt x="3534" y="1013"/>
                </a:lnTo>
                <a:lnTo>
                  <a:pt x="3633" y="1041"/>
                </a:lnTo>
                <a:lnTo>
                  <a:pt x="3725" y="1077"/>
                </a:lnTo>
                <a:lnTo>
                  <a:pt x="3814" y="1123"/>
                </a:lnTo>
                <a:lnTo>
                  <a:pt x="3896" y="1176"/>
                </a:lnTo>
                <a:lnTo>
                  <a:pt x="3973" y="1240"/>
                </a:lnTo>
                <a:lnTo>
                  <a:pt x="4043" y="1309"/>
                </a:lnTo>
                <a:lnTo>
                  <a:pt x="4105" y="1385"/>
                </a:lnTo>
                <a:lnTo>
                  <a:pt x="4158" y="1468"/>
                </a:lnTo>
                <a:lnTo>
                  <a:pt x="4204" y="1556"/>
                </a:lnTo>
                <a:lnTo>
                  <a:pt x="4242" y="1649"/>
                </a:lnTo>
                <a:lnTo>
                  <a:pt x="4268" y="1747"/>
                </a:lnTo>
                <a:lnTo>
                  <a:pt x="4284" y="1848"/>
                </a:lnTo>
                <a:lnTo>
                  <a:pt x="4290" y="1953"/>
                </a:lnTo>
                <a:lnTo>
                  <a:pt x="4284" y="2057"/>
                </a:lnTo>
                <a:lnTo>
                  <a:pt x="4268" y="2158"/>
                </a:lnTo>
                <a:lnTo>
                  <a:pt x="4242" y="2255"/>
                </a:lnTo>
                <a:lnTo>
                  <a:pt x="4204" y="2349"/>
                </a:lnTo>
                <a:lnTo>
                  <a:pt x="4158" y="2438"/>
                </a:lnTo>
                <a:lnTo>
                  <a:pt x="4105" y="2520"/>
                </a:lnTo>
                <a:lnTo>
                  <a:pt x="4043" y="2597"/>
                </a:lnTo>
                <a:lnTo>
                  <a:pt x="3973" y="2667"/>
                </a:lnTo>
                <a:lnTo>
                  <a:pt x="3896" y="2728"/>
                </a:lnTo>
                <a:lnTo>
                  <a:pt x="3814" y="2782"/>
                </a:lnTo>
                <a:lnTo>
                  <a:pt x="3725" y="2828"/>
                </a:lnTo>
                <a:lnTo>
                  <a:pt x="3633" y="2865"/>
                </a:lnTo>
                <a:lnTo>
                  <a:pt x="3534" y="2891"/>
                </a:lnTo>
                <a:lnTo>
                  <a:pt x="3432" y="2907"/>
                </a:lnTo>
                <a:lnTo>
                  <a:pt x="3329" y="2913"/>
                </a:lnTo>
                <a:lnTo>
                  <a:pt x="3223" y="2907"/>
                </a:lnTo>
                <a:lnTo>
                  <a:pt x="3122" y="2891"/>
                </a:lnTo>
                <a:lnTo>
                  <a:pt x="3024" y="2865"/>
                </a:lnTo>
                <a:lnTo>
                  <a:pt x="2931" y="2828"/>
                </a:lnTo>
                <a:lnTo>
                  <a:pt x="2843" y="2782"/>
                </a:lnTo>
                <a:lnTo>
                  <a:pt x="2760" y="2728"/>
                </a:lnTo>
                <a:lnTo>
                  <a:pt x="2684" y="2667"/>
                </a:lnTo>
                <a:lnTo>
                  <a:pt x="2614" y="2597"/>
                </a:lnTo>
                <a:lnTo>
                  <a:pt x="2551" y="2520"/>
                </a:lnTo>
                <a:lnTo>
                  <a:pt x="2497" y="2438"/>
                </a:lnTo>
                <a:lnTo>
                  <a:pt x="2451" y="2349"/>
                </a:lnTo>
                <a:lnTo>
                  <a:pt x="2415" y="2257"/>
                </a:lnTo>
                <a:lnTo>
                  <a:pt x="2388" y="2158"/>
                </a:lnTo>
                <a:lnTo>
                  <a:pt x="2372" y="2057"/>
                </a:lnTo>
                <a:lnTo>
                  <a:pt x="2366" y="1953"/>
                </a:lnTo>
                <a:lnTo>
                  <a:pt x="2372" y="1848"/>
                </a:lnTo>
                <a:lnTo>
                  <a:pt x="2388" y="1747"/>
                </a:lnTo>
                <a:lnTo>
                  <a:pt x="2415" y="1649"/>
                </a:lnTo>
                <a:lnTo>
                  <a:pt x="2451" y="1556"/>
                </a:lnTo>
                <a:lnTo>
                  <a:pt x="2497" y="1468"/>
                </a:lnTo>
                <a:lnTo>
                  <a:pt x="2551" y="1385"/>
                </a:lnTo>
                <a:lnTo>
                  <a:pt x="2614" y="1309"/>
                </a:lnTo>
                <a:lnTo>
                  <a:pt x="2684" y="1240"/>
                </a:lnTo>
                <a:lnTo>
                  <a:pt x="2760" y="1176"/>
                </a:lnTo>
                <a:lnTo>
                  <a:pt x="2843" y="1123"/>
                </a:lnTo>
                <a:lnTo>
                  <a:pt x="2931" y="1077"/>
                </a:lnTo>
                <a:lnTo>
                  <a:pt x="3024" y="1041"/>
                </a:lnTo>
                <a:lnTo>
                  <a:pt x="3122" y="1013"/>
                </a:lnTo>
                <a:lnTo>
                  <a:pt x="3223" y="997"/>
                </a:lnTo>
                <a:lnTo>
                  <a:pt x="3329" y="992"/>
                </a:lnTo>
                <a:close/>
                <a:moveTo>
                  <a:pt x="1640" y="0"/>
                </a:moveTo>
                <a:lnTo>
                  <a:pt x="1745" y="6"/>
                </a:lnTo>
                <a:lnTo>
                  <a:pt x="1846" y="22"/>
                </a:lnTo>
                <a:lnTo>
                  <a:pt x="1944" y="50"/>
                </a:lnTo>
                <a:lnTo>
                  <a:pt x="2037" y="85"/>
                </a:lnTo>
                <a:lnTo>
                  <a:pt x="2125" y="131"/>
                </a:lnTo>
                <a:lnTo>
                  <a:pt x="2209" y="185"/>
                </a:lnTo>
                <a:lnTo>
                  <a:pt x="2284" y="248"/>
                </a:lnTo>
                <a:lnTo>
                  <a:pt x="2354" y="318"/>
                </a:lnTo>
                <a:lnTo>
                  <a:pt x="2415" y="393"/>
                </a:lnTo>
                <a:lnTo>
                  <a:pt x="2471" y="477"/>
                </a:lnTo>
                <a:lnTo>
                  <a:pt x="2517" y="564"/>
                </a:lnTo>
                <a:lnTo>
                  <a:pt x="2553" y="658"/>
                </a:lnTo>
                <a:lnTo>
                  <a:pt x="2581" y="755"/>
                </a:lnTo>
                <a:lnTo>
                  <a:pt x="2597" y="856"/>
                </a:lnTo>
                <a:lnTo>
                  <a:pt x="2603" y="962"/>
                </a:lnTo>
                <a:lnTo>
                  <a:pt x="2599" y="1015"/>
                </a:lnTo>
                <a:lnTo>
                  <a:pt x="2515" y="1087"/>
                </a:lnTo>
                <a:lnTo>
                  <a:pt x="2437" y="1166"/>
                </a:lnTo>
                <a:lnTo>
                  <a:pt x="2366" y="1254"/>
                </a:lnTo>
                <a:lnTo>
                  <a:pt x="2304" y="1347"/>
                </a:lnTo>
                <a:lnTo>
                  <a:pt x="2252" y="1447"/>
                </a:lnTo>
                <a:lnTo>
                  <a:pt x="2209" y="1552"/>
                </a:lnTo>
                <a:lnTo>
                  <a:pt x="2175" y="1659"/>
                </a:lnTo>
                <a:lnTo>
                  <a:pt x="2151" y="1772"/>
                </a:lnTo>
                <a:lnTo>
                  <a:pt x="2075" y="1816"/>
                </a:lnTo>
                <a:lnTo>
                  <a:pt x="1996" y="1854"/>
                </a:lnTo>
                <a:lnTo>
                  <a:pt x="1910" y="1882"/>
                </a:lnTo>
                <a:lnTo>
                  <a:pt x="1823" y="1904"/>
                </a:lnTo>
                <a:lnTo>
                  <a:pt x="1733" y="1917"/>
                </a:lnTo>
                <a:lnTo>
                  <a:pt x="1640" y="1921"/>
                </a:lnTo>
                <a:lnTo>
                  <a:pt x="1536" y="1916"/>
                </a:lnTo>
                <a:lnTo>
                  <a:pt x="1435" y="1900"/>
                </a:lnTo>
                <a:lnTo>
                  <a:pt x="1335" y="1872"/>
                </a:lnTo>
                <a:lnTo>
                  <a:pt x="1244" y="1836"/>
                </a:lnTo>
                <a:lnTo>
                  <a:pt x="1154" y="1790"/>
                </a:lnTo>
                <a:lnTo>
                  <a:pt x="1072" y="1737"/>
                </a:lnTo>
                <a:lnTo>
                  <a:pt x="995" y="1673"/>
                </a:lnTo>
                <a:lnTo>
                  <a:pt x="925" y="1606"/>
                </a:lnTo>
                <a:lnTo>
                  <a:pt x="864" y="1528"/>
                </a:lnTo>
                <a:lnTo>
                  <a:pt x="810" y="1447"/>
                </a:lnTo>
                <a:lnTo>
                  <a:pt x="764" y="1357"/>
                </a:lnTo>
                <a:lnTo>
                  <a:pt x="726" y="1264"/>
                </a:lnTo>
                <a:lnTo>
                  <a:pt x="700" y="1166"/>
                </a:lnTo>
                <a:lnTo>
                  <a:pt x="684" y="1065"/>
                </a:lnTo>
                <a:lnTo>
                  <a:pt x="678" y="962"/>
                </a:lnTo>
                <a:lnTo>
                  <a:pt x="684" y="856"/>
                </a:lnTo>
                <a:lnTo>
                  <a:pt x="700" y="755"/>
                </a:lnTo>
                <a:lnTo>
                  <a:pt x="726" y="658"/>
                </a:lnTo>
                <a:lnTo>
                  <a:pt x="764" y="564"/>
                </a:lnTo>
                <a:lnTo>
                  <a:pt x="810" y="477"/>
                </a:lnTo>
                <a:lnTo>
                  <a:pt x="864" y="393"/>
                </a:lnTo>
                <a:lnTo>
                  <a:pt x="925" y="318"/>
                </a:lnTo>
                <a:lnTo>
                  <a:pt x="995" y="248"/>
                </a:lnTo>
                <a:lnTo>
                  <a:pt x="1072" y="185"/>
                </a:lnTo>
                <a:lnTo>
                  <a:pt x="1154" y="131"/>
                </a:lnTo>
                <a:lnTo>
                  <a:pt x="1244" y="85"/>
                </a:lnTo>
                <a:lnTo>
                  <a:pt x="1335" y="50"/>
                </a:lnTo>
                <a:lnTo>
                  <a:pt x="1435" y="22"/>
                </a:lnTo>
                <a:lnTo>
                  <a:pt x="1536" y="6"/>
                </a:lnTo>
                <a:lnTo>
                  <a:pt x="1640" y="0"/>
                </a:lnTo>
                <a:close/>
                <a:moveTo>
                  <a:pt x="4921" y="0"/>
                </a:moveTo>
                <a:lnTo>
                  <a:pt x="5024" y="6"/>
                </a:lnTo>
                <a:lnTo>
                  <a:pt x="5125" y="22"/>
                </a:lnTo>
                <a:lnTo>
                  <a:pt x="5223" y="50"/>
                </a:lnTo>
                <a:lnTo>
                  <a:pt x="5316" y="85"/>
                </a:lnTo>
                <a:lnTo>
                  <a:pt x="5406" y="131"/>
                </a:lnTo>
                <a:lnTo>
                  <a:pt x="5488" y="185"/>
                </a:lnTo>
                <a:lnTo>
                  <a:pt x="5565" y="248"/>
                </a:lnTo>
                <a:lnTo>
                  <a:pt x="5635" y="318"/>
                </a:lnTo>
                <a:lnTo>
                  <a:pt x="5696" y="393"/>
                </a:lnTo>
                <a:lnTo>
                  <a:pt x="5750" y="475"/>
                </a:lnTo>
                <a:lnTo>
                  <a:pt x="5796" y="564"/>
                </a:lnTo>
                <a:lnTo>
                  <a:pt x="5832" y="658"/>
                </a:lnTo>
                <a:lnTo>
                  <a:pt x="5860" y="755"/>
                </a:lnTo>
                <a:lnTo>
                  <a:pt x="5876" y="856"/>
                </a:lnTo>
                <a:lnTo>
                  <a:pt x="5882" y="962"/>
                </a:lnTo>
                <a:lnTo>
                  <a:pt x="5876" y="1065"/>
                </a:lnTo>
                <a:lnTo>
                  <a:pt x="5860" y="1166"/>
                </a:lnTo>
                <a:lnTo>
                  <a:pt x="5832" y="1264"/>
                </a:lnTo>
                <a:lnTo>
                  <a:pt x="5796" y="1357"/>
                </a:lnTo>
                <a:lnTo>
                  <a:pt x="5750" y="1447"/>
                </a:lnTo>
                <a:lnTo>
                  <a:pt x="5696" y="1528"/>
                </a:lnTo>
                <a:lnTo>
                  <a:pt x="5635" y="1604"/>
                </a:lnTo>
                <a:lnTo>
                  <a:pt x="5565" y="1673"/>
                </a:lnTo>
                <a:lnTo>
                  <a:pt x="5488" y="1737"/>
                </a:lnTo>
                <a:lnTo>
                  <a:pt x="5406" y="1790"/>
                </a:lnTo>
                <a:lnTo>
                  <a:pt x="5316" y="1836"/>
                </a:lnTo>
                <a:lnTo>
                  <a:pt x="5223" y="1872"/>
                </a:lnTo>
                <a:lnTo>
                  <a:pt x="5125" y="1900"/>
                </a:lnTo>
                <a:lnTo>
                  <a:pt x="5024" y="1916"/>
                </a:lnTo>
                <a:lnTo>
                  <a:pt x="4921" y="1921"/>
                </a:lnTo>
                <a:lnTo>
                  <a:pt x="4813" y="1916"/>
                </a:lnTo>
                <a:lnTo>
                  <a:pt x="4708" y="1898"/>
                </a:lnTo>
                <a:lnTo>
                  <a:pt x="4608" y="1870"/>
                </a:lnTo>
                <a:lnTo>
                  <a:pt x="4513" y="1830"/>
                </a:lnTo>
                <a:lnTo>
                  <a:pt x="4497" y="1721"/>
                </a:lnTo>
                <a:lnTo>
                  <a:pt x="4469" y="1613"/>
                </a:lnTo>
                <a:lnTo>
                  <a:pt x="4433" y="1510"/>
                </a:lnTo>
                <a:lnTo>
                  <a:pt x="4389" y="1413"/>
                </a:lnTo>
                <a:lnTo>
                  <a:pt x="4336" y="1319"/>
                </a:lnTo>
                <a:lnTo>
                  <a:pt x="4274" y="1232"/>
                </a:lnTo>
                <a:lnTo>
                  <a:pt x="4204" y="1150"/>
                </a:lnTo>
                <a:lnTo>
                  <a:pt x="4129" y="1075"/>
                </a:lnTo>
                <a:lnTo>
                  <a:pt x="4047" y="1007"/>
                </a:lnTo>
                <a:lnTo>
                  <a:pt x="3958" y="946"/>
                </a:lnTo>
                <a:lnTo>
                  <a:pt x="3965" y="842"/>
                </a:lnTo>
                <a:lnTo>
                  <a:pt x="3983" y="743"/>
                </a:lnTo>
                <a:lnTo>
                  <a:pt x="4011" y="646"/>
                </a:lnTo>
                <a:lnTo>
                  <a:pt x="4049" y="554"/>
                </a:lnTo>
                <a:lnTo>
                  <a:pt x="4095" y="469"/>
                </a:lnTo>
                <a:lnTo>
                  <a:pt x="4149" y="387"/>
                </a:lnTo>
                <a:lnTo>
                  <a:pt x="4210" y="312"/>
                </a:lnTo>
                <a:lnTo>
                  <a:pt x="4280" y="244"/>
                </a:lnTo>
                <a:lnTo>
                  <a:pt x="4355" y="183"/>
                </a:lnTo>
                <a:lnTo>
                  <a:pt x="4439" y="129"/>
                </a:lnTo>
                <a:lnTo>
                  <a:pt x="4527" y="83"/>
                </a:lnTo>
                <a:lnTo>
                  <a:pt x="4618" y="48"/>
                </a:lnTo>
                <a:lnTo>
                  <a:pt x="4716" y="22"/>
                </a:lnTo>
                <a:lnTo>
                  <a:pt x="4815" y="6"/>
                </a:lnTo>
                <a:lnTo>
                  <a:pt x="492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0" name="Freeform 36"/>
          <p:cNvSpPr>
            <a:spLocks noEditPoints="1"/>
          </p:cNvSpPr>
          <p:nvPr/>
        </p:nvSpPr>
        <p:spPr bwMode="auto">
          <a:xfrm>
            <a:off x="5893307" y="6356678"/>
            <a:ext cx="317147" cy="266481"/>
          </a:xfrm>
          <a:custGeom>
            <a:avLst/>
            <a:gdLst>
              <a:gd name="T0" fmla="*/ 4188 w 6560"/>
              <a:gd name="T1" fmla="*/ 3064 h 5512"/>
              <a:gd name="T2" fmla="*/ 4718 w 6560"/>
              <a:gd name="T3" fmla="*/ 3465 h 5512"/>
              <a:gd name="T4" fmla="*/ 4962 w 6560"/>
              <a:gd name="T5" fmla="*/ 4091 h 5512"/>
              <a:gd name="T6" fmla="*/ 4865 w 6560"/>
              <a:gd name="T7" fmla="*/ 5254 h 5512"/>
              <a:gd name="T8" fmla="*/ 4537 w 6560"/>
              <a:gd name="T9" fmla="*/ 5371 h 5512"/>
              <a:gd name="T10" fmla="*/ 3878 w 6560"/>
              <a:gd name="T11" fmla="*/ 5492 h 5512"/>
              <a:gd name="T12" fmla="*/ 2991 w 6560"/>
              <a:gd name="T13" fmla="*/ 5492 h 5512"/>
              <a:gd name="T14" fmla="*/ 1952 w 6560"/>
              <a:gd name="T15" fmla="*/ 5299 h 5512"/>
              <a:gd name="T16" fmla="*/ 1711 w 6560"/>
              <a:gd name="T17" fmla="*/ 3976 h 5512"/>
              <a:gd name="T18" fmla="*/ 2012 w 6560"/>
              <a:gd name="T19" fmla="*/ 3380 h 5512"/>
              <a:gd name="T20" fmla="*/ 2575 w 6560"/>
              <a:gd name="T21" fmla="*/ 3028 h 5512"/>
              <a:gd name="T22" fmla="*/ 5454 w 6560"/>
              <a:gd name="T23" fmla="*/ 1993 h 5512"/>
              <a:gd name="T24" fmla="*/ 6110 w 6560"/>
              <a:gd name="T25" fmla="*/ 2269 h 5512"/>
              <a:gd name="T26" fmla="*/ 6504 w 6560"/>
              <a:gd name="T27" fmla="*/ 2851 h 5512"/>
              <a:gd name="T28" fmla="*/ 6488 w 6560"/>
              <a:gd name="T29" fmla="*/ 4246 h 5512"/>
              <a:gd name="T30" fmla="*/ 6277 w 6560"/>
              <a:gd name="T31" fmla="*/ 4332 h 5512"/>
              <a:gd name="T32" fmla="*/ 5732 w 6560"/>
              <a:gd name="T33" fmla="*/ 4465 h 5512"/>
              <a:gd name="T34" fmla="*/ 5191 w 6560"/>
              <a:gd name="T35" fmla="*/ 4079 h 5512"/>
              <a:gd name="T36" fmla="*/ 4936 w 6560"/>
              <a:gd name="T37" fmla="*/ 3380 h 5512"/>
              <a:gd name="T38" fmla="*/ 4383 w 6560"/>
              <a:gd name="T39" fmla="*/ 2903 h 5512"/>
              <a:gd name="T40" fmla="*/ 4413 w 6560"/>
              <a:gd name="T41" fmla="*/ 2442 h 5512"/>
              <a:gd name="T42" fmla="*/ 2047 w 6560"/>
              <a:gd name="T43" fmla="*/ 1987 h 5512"/>
              <a:gd name="T44" fmla="*/ 2242 w 6560"/>
              <a:gd name="T45" fmla="*/ 2444 h 5512"/>
              <a:gd name="T46" fmla="*/ 2272 w 6560"/>
              <a:gd name="T47" fmla="*/ 2903 h 5512"/>
              <a:gd name="T48" fmla="*/ 1719 w 6560"/>
              <a:gd name="T49" fmla="*/ 3380 h 5512"/>
              <a:gd name="T50" fmla="*/ 1464 w 6560"/>
              <a:gd name="T51" fmla="*/ 4079 h 5512"/>
              <a:gd name="T52" fmla="*/ 808 w 6560"/>
              <a:gd name="T53" fmla="*/ 4433 h 5512"/>
              <a:gd name="T54" fmla="*/ 0 w 6560"/>
              <a:gd name="T55" fmla="*/ 4215 h 5512"/>
              <a:gd name="T56" fmla="*/ 133 w 6560"/>
              <a:gd name="T57" fmla="*/ 2663 h 5512"/>
              <a:gd name="T58" fmla="*/ 579 w 6560"/>
              <a:gd name="T59" fmla="*/ 2174 h 5512"/>
              <a:gd name="T60" fmla="*/ 1232 w 6560"/>
              <a:gd name="T61" fmla="*/ 1987 h 5512"/>
              <a:gd name="T62" fmla="*/ 3814 w 6560"/>
              <a:gd name="T63" fmla="*/ 1123 h 5512"/>
              <a:gd name="T64" fmla="*/ 4204 w 6560"/>
              <a:gd name="T65" fmla="*/ 1556 h 5512"/>
              <a:gd name="T66" fmla="*/ 4268 w 6560"/>
              <a:gd name="T67" fmla="*/ 2158 h 5512"/>
              <a:gd name="T68" fmla="*/ 3973 w 6560"/>
              <a:gd name="T69" fmla="*/ 2667 h 5512"/>
              <a:gd name="T70" fmla="*/ 3432 w 6560"/>
              <a:gd name="T71" fmla="*/ 2907 h 5512"/>
              <a:gd name="T72" fmla="*/ 2843 w 6560"/>
              <a:gd name="T73" fmla="*/ 2782 h 5512"/>
              <a:gd name="T74" fmla="*/ 2451 w 6560"/>
              <a:gd name="T75" fmla="*/ 2349 h 5512"/>
              <a:gd name="T76" fmla="*/ 2388 w 6560"/>
              <a:gd name="T77" fmla="*/ 1747 h 5512"/>
              <a:gd name="T78" fmla="*/ 2684 w 6560"/>
              <a:gd name="T79" fmla="*/ 1240 h 5512"/>
              <a:gd name="T80" fmla="*/ 3223 w 6560"/>
              <a:gd name="T81" fmla="*/ 997 h 5512"/>
              <a:gd name="T82" fmla="*/ 2037 w 6560"/>
              <a:gd name="T83" fmla="*/ 85 h 5512"/>
              <a:gd name="T84" fmla="*/ 2471 w 6560"/>
              <a:gd name="T85" fmla="*/ 477 h 5512"/>
              <a:gd name="T86" fmla="*/ 2599 w 6560"/>
              <a:gd name="T87" fmla="*/ 1015 h 5512"/>
              <a:gd name="T88" fmla="*/ 2209 w 6560"/>
              <a:gd name="T89" fmla="*/ 1552 h 5512"/>
              <a:gd name="T90" fmla="*/ 1823 w 6560"/>
              <a:gd name="T91" fmla="*/ 1904 h 5512"/>
              <a:gd name="T92" fmla="*/ 1244 w 6560"/>
              <a:gd name="T93" fmla="*/ 1836 h 5512"/>
              <a:gd name="T94" fmla="*/ 810 w 6560"/>
              <a:gd name="T95" fmla="*/ 1447 h 5512"/>
              <a:gd name="T96" fmla="*/ 684 w 6560"/>
              <a:gd name="T97" fmla="*/ 856 h 5512"/>
              <a:gd name="T98" fmla="*/ 925 w 6560"/>
              <a:gd name="T99" fmla="*/ 318 h 5512"/>
              <a:gd name="T100" fmla="*/ 1435 w 6560"/>
              <a:gd name="T101" fmla="*/ 22 h 5512"/>
              <a:gd name="T102" fmla="*/ 5223 w 6560"/>
              <a:gd name="T103" fmla="*/ 50 h 5512"/>
              <a:gd name="T104" fmla="*/ 5696 w 6560"/>
              <a:gd name="T105" fmla="*/ 393 h 5512"/>
              <a:gd name="T106" fmla="*/ 5882 w 6560"/>
              <a:gd name="T107" fmla="*/ 962 h 5512"/>
              <a:gd name="T108" fmla="*/ 5696 w 6560"/>
              <a:gd name="T109" fmla="*/ 1528 h 5512"/>
              <a:gd name="T110" fmla="*/ 5223 w 6560"/>
              <a:gd name="T111" fmla="*/ 1872 h 5512"/>
              <a:gd name="T112" fmla="*/ 4608 w 6560"/>
              <a:gd name="T113" fmla="*/ 1870 h 5512"/>
              <a:gd name="T114" fmla="*/ 4336 w 6560"/>
              <a:gd name="T115" fmla="*/ 1319 h 5512"/>
              <a:gd name="T116" fmla="*/ 3965 w 6560"/>
              <a:gd name="T117" fmla="*/ 842 h 5512"/>
              <a:gd name="T118" fmla="*/ 4210 w 6560"/>
              <a:gd name="T119" fmla="*/ 312 h 5512"/>
              <a:gd name="T120" fmla="*/ 4716 w 6560"/>
              <a:gd name="T121" fmla="*/ 22 h 5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60" h="5512">
                <a:moveTo>
                  <a:pt x="2921" y="2979"/>
                </a:moveTo>
                <a:lnTo>
                  <a:pt x="3737" y="2979"/>
                </a:lnTo>
                <a:lnTo>
                  <a:pt x="3854" y="2985"/>
                </a:lnTo>
                <a:lnTo>
                  <a:pt x="3969" y="3000"/>
                </a:lnTo>
                <a:lnTo>
                  <a:pt x="4081" y="3028"/>
                </a:lnTo>
                <a:lnTo>
                  <a:pt x="4188" y="3064"/>
                </a:lnTo>
                <a:lnTo>
                  <a:pt x="4292" y="3112"/>
                </a:lnTo>
                <a:lnTo>
                  <a:pt x="4389" y="3167"/>
                </a:lnTo>
                <a:lnTo>
                  <a:pt x="4481" y="3229"/>
                </a:lnTo>
                <a:lnTo>
                  <a:pt x="4566" y="3300"/>
                </a:lnTo>
                <a:lnTo>
                  <a:pt x="4646" y="3380"/>
                </a:lnTo>
                <a:lnTo>
                  <a:pt x="4718" y="3465"/>
                </a:lnTo>
                <a:lnTo>
                  <a:pt x="4779" y="3557"/>
                </a:lnTo>
                <a:lnTo>
                  <a:pt x="4835" y="3654"/>
                </a:lnTo>
                <a:lnTo>
                  <a:pt x="4881" y="3758"/>
                </a:lnTo>
                <a:lnTo>
                  <a:pt x="4919" y="3865"/>
                </a:lnTo>
                <a:lnTo>
                  <a:pt x="4946" y="3976"/>
                </a:lnTo>
                <a:lnTo>
                  <a:pt x="4962" y="4091"/>
                </a:lnTo>
                <a:lnTo>
                  <a:pt x="4968" y="4209"/>
                </a:lnTo>
                <a:lnTo>
                  <a:pt x="4968" y="5206"/>
                </a:lnTo>
                <a:lnTo>
                  <a:pt x="4960" y="5206"/>
                </a:lnTo>
                <a:lnTo>
                  <a:pt x="4897" y="5238"/>
                </a:lnTo>
                <a:lnTo>
                  <a:pt x="4887" y="5244"/>
                </a:lnTo>
                <a:lnTo>
                  <a:pt x="4865" y="5254"/>
                </a:lnTo>
                <a:lnTo>
                  <a:pt x="4835" y="5268"/>
                </a:lnTo>
                <a:lnTo>
                  <a:pt x="4793" y="5284"/>
                </a:lnTo>
                <a:lnTo>
                  <a:pt x="4743" y="5303"/>
                </a:lnTo>
                <a:lnTo>
                  <a:pt x="4684" y="5323"/>
                </a:lnTo>
                <a:lnTo>
                  <a:pt x="4614" y="5347"/>
                </a:lnTo>
                <a:lnTo>
                  <a:pt x="4537" y="5371"/>
                </a:lnTo>
                <a:lnTo>
                  <a:pt x="4447" y="5393"/>
                </a:lnTo>
                <a:lnTo>
                  <a:pt x="4351" y="5417"/>
                </a:lnTo>
                <a:lnTo>
                  <a:pt x="4246" y="5439"/>
                </a:lnTo>
                <a:lnTo>
                  <a:pt x="4131" y="5458"/>
                </a:lnTo>
                <a:lnTo>
                  <a:pt x="4009" y="5476"/>
                </a:lnTo>
                <a:lnTo>
                  <a:pt x="3878" y="5492"/>
                </a:lnTo>
                <a:lnTo>
                  <a:pt x="3739" y="5502"/>
                </a:lnTo>
                <a:lnTo>
                  <a:pt x="3589" y="5510"/>
                </a:lnTo>
                <a:lnTo>
                  <a:pt x="3434" y="5512"/>
                </a:lnTo>
                <a:lnTo>
                  <a:pt x="3293" y="5510"/>
                </a:lnTo>
                <a:lnTo>
                  <a:pt x="3144" y="5504"/>
                </a:lnTo>
                <a:lnTo>
                  <a:pt x="2991" y="5492"/>
                </a:lnTo>
                <a:lnTo>
                  <a:pt x="2831" y="5476"/>
                </a:lnTo>
                <a:lnTo>
                  <a:pt x="2666" y="5454"/>
                </a:lnTo>
                <a:lnTo>
                  <a:pt x="2495" y="5425"/>
                </a:lnTo>
                <a:lnTo>
                  <a:pt x="2320" y="5391"/>
                </a:lnTo>
                <a:lnTo>
                  <a:pt x="2139" y="5349"/>
                </a:lnTo>
                <a:lnTo>
                  <a:pt x="1952" y="5299"/>
                </a:lnTo>
                <a:lnTo>
                  <a:pt x="1759" y="5244"/>
                </a:lnTo>
                <a:lnTo>
                  <a:pt x="1691" y="5222"/>
                </a:lnTo>
                <a:lnTo>
                  <a:pt x="1687" y="5206"/>
                </a:lnTo>
                <a:lnTo>
                  <a:pt x="1687" y="4209"/>
                </a:lnTo>
                <a:lnTo>
                  <a:pt x="1693" y="4091"/>
                </a:lnTo>
                <a:lnTo>
                  <a:pt x="1711" y="3976"/>
                </a:lnTo>
                <a:lnTo>
                  <a:pt x="1737" y="3865"/>
                </a:lnTo>
                <a:lnTo>
                  <a:pt x="1775" y="3758"/>
                </a:lnTo>
                <a:lnTo>
                  <a:pt x="1821" y="3654"/>
                </a:lnTo>
                <a:lnTo>
                  <a:pt x="1876" y="3557"/>
                </a:lnTo>
                <a:lnTo>
                  <a:pt x="1940" y="3465"/>
                </a:lnTo>
                <a:lnTo>
                  <a:pt x="2012" y="3380"/>
                </a:lnTo>
                <a:lnTo>
                  <a:pt x="2089" y="3300"/>
                </a:lnTo>
                <a:lnTo>
                  <a:pt x="2175" y="3229"/>
                </a:lnTo>
                <a:lnTo>
                  <a:pt x="2266" y="3167"/>
                </a:lnTo>
                <a:lnTo>
                  <a:pt x="2364" y="3112"/>
                </a:lnTo>
                <a:lnTo>
                  <a:pt x="2467" y="3064"/>
                </a:lnTo>
                <a:lnTo>
                  <a:pt x="2575" y="3028"/>
                </a:lnTo>
                <a:lnTo>
                  <a:pt x="2686" y="3000"/>
                </a:lnTo>
                <a:lnTo>
                  <a:pt x="2801" y="2985"/>
                </a:lnTo>
                <a:lnTo>
                  <a:pt x="2921" y="2979"/>
                </a:lnTo>
                <a:close/>
                <a:moveTo>
                  <a:pt x="4519" y="1987"/>
                </a:moveTo>
                <a:lnTo>
                  <a:pt x="5328" y="1987"/>
                </a:lnTo>
                <a:lnTo>
                  <a:pt x="5454" y="1993"/>
                </a:lnTo>
                <a:lnTo>
                  <a:pt x="5575" y="2013"/>
                </a:lnTo>
                <a:lnTo>
                  <a:pt x="5695" y="2043"/>
                </a:lnTo>
                <a:lnTo>
                  <a:pt x="5806" y="2084"/>
                </a:lnTo>
                <a:lnTo>
                  <a:pt x="5915" y="2136"/>
                </a:lnTo>
                <a:lnTo>
                  <a:pt x="6017" y="2198"/>
                </a:lnTo>
                <a:lnTo>
                  <a:pt x="6110" y="2269"/>
                </a:lnTo>
                <a:lnTo>
                  <a:pt x="6198" y="2347"/>
                </a:lnTo>
                <a:lnTo>
                  <a:pt x="6277" y="2434"/>
                </a:lnTo>
                <a:lnTo>
                  <a:pt x="6349" y="2530"/>
                </a:lnTo>
                <a:lnTo>
                  <a:pt x="6411" y="2631"/>
                </a:lnTo>
                <a:lnTo>
                  <a:pt x="6463" y="2738"/>
                </a:lnTo>
                <a:lnTo>
                  <a:pt x="6504" y="2851"/>
                </a:lnTo>
                <a:lnTo>
                  <a:pt x="6534" y="2969"/>
                </a:lnTo>
                <a:lnTo>
                  <a:pt x="6554" y="3092"/>
                </a:lnTo>
                <a:lnTo>
                  <a:pt x="6560" y="3217"/>
                </a:lnTo>
                <a:lnTo>
                  <a:pt x="6560" y="4215"/>
                </a:lnTo>
                <a:lnTo>
                  <a:pt x="6552" y="4215"/>
                </a:lnTo>
                <a:lnTo>
                  <a:pt x="6488" y="4246"/>
                </a:lnTo>
                <a:lnTo>
                  <a:pt x="6478" y="4252"/>
                </a:lnTo>
                <a:lnTo>
                  <a:pt x="6457" y="4262"/>
                </a:lnTo>
                <a:lnTo>
                  <a:pt x="6427" y="4274"/>
                </a:lnTo>
                <a:lnTo>
                  <a:pt x="6387" y="4292"/>
                </a:lnTo>
                <a:lnTo>
                  <a:pt x="6337" y="4310"/>
                </a:lnTo>
                <a:lnTo>
                  <a:pt x="6277" y="4332"/>
                </a:lnTo>
                <a:lnTo>
                  <a:pt x="6210" y="4354"/>
                </a:lnTo>
                <a:lnTo>
                  <a:pt x="6132" y="4377"/>
                </a:lnTo>
                <a:lnTo>
                  <a:pt x="6045" y="4401"/>
                </a:lnTo>
                <a:lnTo>
                  <a:pt x="5949" y="4423"/>
                </a:lnTo>
                <a:lnTo>
                  <a:pt x="5846" y="4445"/>
                </a:lnTo>
                <a:lnTo>
                  <a:pt x="5732" y="4465"/>
                </a:lnTo>
                <a:lnTo>
                  <a:pt x="5611" y="4483"/>
                </a:lnTo>
                <a:lnTo>
                  <a:pt x="5482" y="4499"/>
                </a:lnTo>
                <a:lnTo>
                  <a:pt x="5344" y="4511"/>
                </a:lnTo>
                <a:lnTo>
                  <a:pt x="5197" y="4519"/>
                </a:lnTo>
                <a:lnTo>
                  <a:pt x="5197" y="4211"/>
                </a:lnTo>
                <a:lnTo>
                  <a:pt x="5191" y="4079"/>
                </a:lnTo>
                <a:lnTo>
                  <a:pt x="5175" y="3952"/>
                </a:lnTo>
                <a:lnTo>
                  <a:pt x="5147" y="3829"/>
                </a:lnTo>
                <a:lnTo>
                  <a:pt x="5108" y="3710"/>
                </a:lnTo>
                <a:lnTo>
                  <a:pt x="5060" y="3595"/>
                </a:lnTo>
                <a:lnTo>
                  <a:pt x="5004" y="3485"/>
                </a:lnTo>
                <a:lnTo>
                  <a:pt x="4936" y="3380"/>
                </a:lnTo>
                <a:lnTo>
                  <a:pt x="4863" y="3283"/>
                </a:lnTo>
                <a:lnTo>
                  <a:pt x="4781" y="3191"/>
                </a:lnTo>
                <a:lnTo>
                  <a:pt x="4692" y="3108"/>
                </a:lnTo>
                <a:lnTo>
                  <a:pt x="4594" y="3030"/>
                </a:lnTo>
                <a:lnTo>
                  <a:pt x="4493" y="2963"/>
                </a:lnTo>
                <a:lnTo>
                  <a:pt x="4383" y="2903"/>
                </a:lnTo>
                <a:lnTo>
                  <a:pt x="4270" y="2853"/>
                </a:lnTo>
                <a:lnTo>
                  <a:pt x="4152" y="2812"/>
                </a:lnTo>
                <a:lnTo>
                  <a:pt x="4230" y="2730"/>
                </a:lnTo>
                <a:lnTo>
                  <a:pt x="4300" y="2641"/>
                </a:lnTo>
                <a:lnTo>
                  <a:pt x="4361" y="2543"/>
                </a:lnTo>
                <a:lnTo>
                  <a:pt x="4413" y="2442"/>
                </a:lnTo>
                <a:lnTo>
                  <a:pt x="4457" y="2335"/>
                </a:lnTo>
                <a:lnTo>
                  <a:pt x="4489" y="2224"/>
                </a:lnTo>
                <a:lnTo>
                  <a:pt x="4509" y="2106"/>
                </a:lnTo>
                <a:lnTo>
                  <a:pt x="4519" y="1987"/>
                </a:lnTo>
                <a:close/>
                <a:moveTo>
                  <a:pt x="1232" y="1987"/>
                </a:moveTo>
                <a:lnTo>
                  <a:pt x="2047" y="1987"/>
                </a:lnTo>
                <a:lnTo>
                  <a:pt x="2093" y="1989"/>
                </a:lnTo>
                <a:lnTo>
                  <a:pt x="2139" y="1991"/>
                </a:lnTo>
                <a:lnTo>
                  <a:pt x="2149" y="2110"/>
                </a:lnTo>
                <a:lnTo>
                  <a:pt x="2169" y="2225"/>
                </a:lnTo>
                <a:lnTo>
                  <a:pt x="2201" y="2337"/>
                </a:lnTo>
                <a:lnTo>
                  <a:pt x="2242" y="2444"/>
                </a:lnTo>
                <a:lnTo>
                  <a:pt x="2296" y="2545"/>
                </a:lnTo>
                <a:lnTo>
                  <a:pt x="2356" y="2641"/>
                </a:lnTo>
                <a:lnTo>
                  <a:pt x="2425" y="2730"/>
                </a:lnTo>
                <a:lnTo>
                  <a:pt x="2505" y="2812"/>
                </a:lnTo>
                <a:lnTo>
                  <a:pt x="2386" y="2853"/>
                </a:lnTo>
                <a:lnTo>
                  <a:pt x="2272" y="2903"/>
                </a:lnTo>
                <a:lnTo>
                  <a:pt x="2163" y="2963"/>
                </a:lnTo>
                <a:lnTo>
                  <a:pt x="2061" y="3030"/>
                </a:lnTo>
                <a:lnTo>
                  <a:pt x="1964" y="3108"/>
                </a:lnTo>
                <a:lnTo>
                  <a:pt x="1874" y="3191"/>
                </a:lnTo>
                <a:lnTo>
                  <a:pt x="1793" y="3283"/>
                </a:lnTo>
                <a:lnTo>
                  <a:pt x="1719" y="3380"/>
                </a:lnTo>
                <a:lnTo>
                  <a:pt x="1653" y="3485"/>
                </a:lnTo>
                <a:lnTo>
                  <a:pt x="1596" y="3595"/>
                </a:lnTo>
                <a:lnTo>
                  <a:pt x="1548" y="3710"/>
                </a:lnTo>
                <a:lnTo>
                  <a:pt x="1510" y="3829"/>
                </a:lnTo>
                <a:lnTo>
                  <a:pt x="1482" y="3952"/>
                </a:lnTo>
                <a:lnTo>
                  <a:pt x="1464" y="4079"/>
                </a:lnTo>
                <a:lnTo>
                  <a:pt x="1458" y="4211"/>
                </a:lnTo>
                <a:lnTo>
                  <a:pt x="1458" y="4513"/>
                </a:lnTo>
                <a:lnTo>
                  <a:pt x="1305" y="4501"/>
                </a:lnTo>
                <a:lnTo>
                  <a:pt x="1144" y="4485"/>
                </a:lnTo>
                <a:lnTo>
                  <a:pt x="979" y="4461"/>
                </a:lnTo>
                <a:lnTo>
                  <a:pt x="808" y="4433"/>
                </a:lnTo>
                <a:lnTo>
                  <a:pt x="633" y="4399"/>
                </a:lnTo>
                <a:lnTo>
                  <a:pt x="452" y="4358"/>
                </a:lnTo>
                <a:lnTo>
                  <a:pt x="265" y="4308"/>
                </a:lnTo>
                <a:lnTo>
                  <a:pt x="72" y="4250"/>
                </a:lnTo>
                <a:lnTo>
                  <a:pt x="2" y="4230"/>
                </a:lnTo>
                <a:lnTo>
                  <a:pt x="0" y="4215"/>
                </a:lnTo>
                <a:lnTo>
                  <a:pt x="0" y="3217"/>
                </a:lnTo>
                <a:lnTo>
                  <a:pt x="6" y="3098"/>
                </a:lnTo>
                <a:lnTo>
                  <a:pt x="22" y="2985"/>
                </a:lnTo>
                <a:lnTo>
                  <a:pt x="50" y="2871"/>
                </a:lnTo>
                <a:lnTo>
                  <a:pt x="86" y="2764"/>
                </a:lnTo>
                <a:lnTo>
                  <a:pt x="133" y="2663"/>
                </a:lnTo>
                <a:lnTo>
                  <a:pt x="187" y="2565"/>
                </a:lnTo>
                <a:lnTo>
                  <a:pt x="251" y="2474"/>
                </a:lnTo>
                <a:lnTo>
                  <a:pt x="322" y="2388"/>
                </a:lnTo>
                <a:lnTo>
                  <a:pt x="402" y="2309"/>
                </a:lnTo>
                <a:lnTo>
                  <a:pt x="487" y="2237"/>
                </a:lnTo>
                <a:lnTo>
                  <a:pt x="579" y="2174"/>
                </a:lnTo>
                <a:lnTo>
                  <a:pt x="676" y="2120"/>
                </a:lnTo>
                <a:lnTo>
                  <a:pt x="778" y="2072"/>
                </a:lnTo>
                <a:lnTo>
                  <a:pt x="885" y="2037"/>
                </a:lnTo>
                <a:lnTo>
                  <a:pt x="999" y="2009"/>
                </a:lnTo>
                <a:lnTo>
                  <a:pt x="1114" y="1993"/>
                </a:lnTo>
                <a:lnTo>
                  <a:pt x="1232" y="1987"/>
                </a:lnTo>
                <a:close/>
                <a:moveTo>
                  <a:pt x="3329" y="992"/>
                </a:moveTo>
                <a:lnTo>
                  <a:pt x="3432" y="997"/>
                </a:lnTo>
                <a:lnTo>
                  <a:pt x="3534" y="1013"/>
                </a:lnTo>
                <a:lnTo>
                  <a:pt x="3633" y="1041"/>
                </a:lnTo>
                <a:lnTo>
                  <a:pt x="3725" y="1077"/>
                </a:lnTo>
                <a:lnTo>
                  <a:pt x="3814" y="1123"/>
                </a:lnTo>
                <a:lnTo>
                  <a:pt x="3896" y="1176"/>
                </a:lnTo>
                <a:lnTo>
                  <a:pt x="3973" y="1240"/>
                </a:lnTo>
                <a:lnTo>
                  <a:pt x="4043" y="1309"/>
                </a:lnTo>
                <a:lnTo>
                  <a:pt x="4105" y="1385"/>
                </a:lnTo>
                <a:lnTo>
                  <a:pt x="4158" y="1468"/>
                </a:lnTo>
                <a:lnTo>
                  <a:pt x="4204" y="1556"/>
                </a:lnTo>
                <a:lnTo>
                  <a:pt x="4242" y="1649"/>
                </a:lnTo>
                <a:lnTo>
                  <a:pt x="4268" y="1747"/>
                </a:lnTo>
                <a:lnTo>
                  <a:pt x="4284" y="1848"/>
                </a:lnTo>
                <a:lnTo>
                  <a:pt x="4290" y="1953"/>
                </a:lnTo>
                <a:lnTo>
                  <a:pt x="4284" y="2057"/>
                </a:lnTo>
                <a:lnTo>
                  <a:pt x="4268" y="2158"/>
                </a:lnTo>
                <a:lnTo>
                  <a:pt x="4242" y="2255"/>
                </a:lnTo>
                <a:lnTo>
                  <a:pt x="4204" y="2349"/>
                </a:lnTo>
                <a:lnTo>
                  <a:pt x="4158" y="2438"/>
                </a:lnTo>
                <a:lnTo>
                  <a:pt x="4105" y="2520"/>
                </a:lnTo>
                <a:lnTo>
                  <a:pt x="4043" y="2597"/>
                </a:lnTo>
                <a:lnTo>
                  <a:pt x="3973" y="2667"/>
                </a:lnTo>
                <a:lnTo>
                  <a:pt x="3896" y="2728"/>
                </a:lnTo>
                <a:lnTo>
                  <a:pt x="3814" y="2782"/>
                </a:lnTo>
                <a:lnTo>
                  <a:pt x="3725" y="2828"/>
                </a:lnTo>
                <a:lnTo>
                  <a:pt x="3633" y="2865"/>
                </a:lnTo>
                <a:lnTo>
                  <a:pt x="3534" y="2891"/>
                </a:lnTo>
                <a:lnTo>
                  <a:pt x="3432" y="2907"/>
                </a:lnTo>
                <a:lnTo>
                  <a:pt x="3329" y="2913"/>
                </a:lnTo>
                <a:lnTo>
                  <a:pt x="3223" y="2907"/>
                </a:lnTo>
                <a:lnTo>
                  <a:pt x="3122" y="2891"/>
                </a:lnTo>
                <a:lnTo>
                  <a:pt x="3024" y="2865"/>
                </a:lnTo>
                <a:lnTo>
                  <a:pt x="2931" y="2828"/>
                </a:lnTo>
                <a:lnTo>
                  <a:pt x="2843" y="2782"/>
                </a:lnTo>
                <a:lnTo>
                  <a:pt x="2760" y="2728"/>
                </a:lnTo>
                <a:lnTo>
                  <a:pt x="2684" y="2667"/>
                </a:lnTo>
                <a:lnTo>
                  <a:pt x="2614" y="2597"/>
                </a:lnTo>
                <a:lnTo>
                  <a:pt x="2551" y="2520"/>
                </a:lnTo>
                <a:lnTo>
                  <a:pt x="2497" y="2438"/>
                </a:lnTo>
                <a:lnTo>
                  <a:pt x="2451" y="2349"/>
                </a:lnTo>
                <a:lnTo>
                  <a:pt x="2415" y="2257"/>
                </a:lnTo>
                <a:lnTo>
                  <a:pt x="2388" y="2158"/>
                </a:lnTo>
                <a:lnTo>
                  <a:pt x="2372" y="2057"/>
                </a:lnTo>
                <a:lnTo>
                  <a:pt x="2366" y="1953"/>
                </a:lnTo>
                <a:lnTo>
                  <a:pt x="2372" y="1848"/>
                </a:lnTo>
                <a:lnTo>
                  <a:pt x="2388" y="1747"/>
                </a:lnTo>
                <a:lnTo>
                  <a:pt x="2415" y="1649"/>
                </a:lnTo>
                <a:lnTo>
                  <a:pt x="2451" y="1556"/>
                </a:lnTo>
                <a:lnTo>
                  <a:pt x="2497" y="1468"/>
                </a:lnTo>
                <a:lnTo>
                  <a:pt x="2551" y="1385"/>
                </a:lnTo>
                <a:lnTo>
                  <a:pt x="2614" y="1309"/>
                </a:lnTo>
                <a:lnTo>
                  <a:pt x="2684" y="1240"/>
                </a:lnTo>
                <a:lnTo>
                  <a:pt x="2760" y="1176"/>
                </a:lnTo>
                <a:lnTo>
                  <a:pt x="2843" y="1123"/>
                </a:lnTo>
                <a:lnTo>
                  <a:pt x="2931" y="1077"/>
                </a:lnTo>
                <a:lnTo>
                  <a:pt x="3024" y="1041"/>
                </a:lnTo>
                <a:lnTo>
                  <a:pt x="3122" y="1013"/>
                </a:lnTo>
                <a:lnTo>
                  <a:pt x="3223" y="997"/>
                </a:lnTo>
                <a:lnTo>
                  <a:pt x="3329" y="992"/>
                </a:lnTo>
                <a:close/>
                <a:moveTo>
                  <a:pt x="1640" y="0"/>
                </a:moveTo>
                <a:lnTo>
                  <a:pt x="1745" y="6"/>
                </a:lnTo>
                <a:lnTo>
                  <a:pt x="1846" y="22"/>
                </a:lnTo>
                <a:lnTo>
                  <a:pt x="1944" y="50"/>
                </a:lnTo>
                <a:lnTo>
                  <a:pt x="2037" y="85"/>
                </a:lnTo>
                <a:lnTo>
                  <a:pt x="2125" y="131"/>
                </a:lnTo>
                <a:lnTo>
                  <a:pt x="2209" y="185"/>
                </a:lnTo>
                <a:lnTo>
                  <a:pt x="2284" y="248"/>
                </a:lnTo>
                <a:lnTo>
                  <a:pt x="2354" y="318"/>
                </a:lnTo>
                <a:lnTo>
                  <a:pt x="2415" y="393"/>
                </a:lnTo>
                <a:lnTo>
                  <a:pt x="2471" y="477"/>
                </a:lnTo>
                <a:lnTo>
                  <a:pt x="2517" y="564"/>
                </a:lnTo>
                <a:lnTo>
                  <a:pt x="2553" y="658"/>
                </a:lnTo>
                <a:lnTo>
                  <a:pt x="2581" y="755"/>
                </a:lnTo>
                <a:lnTo>
                  <a:pt x="2597" y="856"/>
                </a:lnTo>
                <a:lnTo>
                  <a:pt x="2603" y="962"/>
                </a:lnTo>
                <a:lnTo>
                  <a:pt x="2599" y="1015"/>
                </a:lnTo>
                <a:lnTo>
                  <a:pt x="2515" y="1087"/>
                </a:lnTo>
                <a:lnTo>
                  <a:pt x="2437" y="1166"/>
                </a:lnTo>
                <a:lnTo>
                  <a:pt x="2366" y="1254"/>
                </a:lnTo>
                <a:lnTo>
                  <a:pt x="2304" y="1347"/>
                </a:lnTo>
                <a:lnTo>
                  <a:pt x="2252" y="1447"/>
                </a:lnTo>
                <a:lnTo>
                  <a:pt x="2209" y="1552"/>
                </a:lnTo>
                <a:lnTo>
                  <a:pt x="2175" y="1659"/>
                </a:lnTo>
                <a:lnTo>
                  <a:pt x="2151" y="1772"/>
                </a:lnTo>
                <a:lnTo>
                  <a:pt x="2075" y="1816"/>
                </a:lnTo>
                <a:lnTo>
                  <a:pt x="1996" y="1854"/>
                </a:lnTo>
                <a:lnTo>
                  <a:pt x="1910" y="1882"/>
                </a:lnTo>
                <a:lnTo>
                  <a:pt x="1823" y="1904"/>
                </a:lnTo>
                <a:lnTo>
                  <a:pt x="1733" y="1917"/>
                </a:lnTo>
                <a:lnTo>
                  <a:pt x="1640" y="1921"/>
                </a:lnTo>
                <a:lnTo>
                  <a:pt x="1536" y="1916"/>
                </a:lnTo>
                <a:lnTo>
                  <a:pt x="1435" y="1900"/>
                </a:lnTo>
                <a:lnTo>
                  <a:pt x="1335" y="1872"/>
                </a:lnTo>
                <a:lnTo>
                  <a:pt x="1244" y="1836"/>
                </a:lnTo>
                <a:lnTo>
                  <a:pt x="1154" y="1790"/>
                </a:lnTo>
                <a:lnTo>
                  <a:pt x="1072" y="1737"/>
                </a:lnTo>
                <a:lnTo>
                  <a:pt x="995" y="1673"/>
                </a:lnTo>
                <a:lnTo>
                  <a:pt x="925" y="1606"/>
                </a:lnTo>
                <a:lnTo>
                  <a:pt x="864" y="1528"/>
                </a:lnTo>
                <a:lnTo>
                  <a:pt x="810" y="1447"/>
                </a:lnTo>
                <a:lnTo>
                  <a:pt x="764" y="1357"/>
                </a:lnTo>
                <a:lnTo>
                  <a:pt x="726" y="1264"/>
                </a:lnTo>
                <a:lnTo>
                  <a:pt x="700" y="1166"/>
                </a:lnTo>
                <a:lnTo>
                  <a:pt x="684" y="1065"/>
                </a:lnTo>
                <a:lnTo>
                  <a:pt x="678" y="962"/>
                </a:lnTo>
                <a:lnTo>
                  <a:pt x="684" y="856"/>
                </a:lnTo>
                <a:lnTo>
                  <a:pt x="700" y="755"/>
                </a:lnTo>
                <a:lnTo>
                  <a:pt x="726" y="658"/>
                </a:lnTo>
                <a:lnTo>
                  <a:pt x="764" y="564"/>
                </a:lnTo>
                <a:lnTo>
                  <a:pt x="810" y="477"/>
                </a:lnTo>
                <a:lnTo>
                  <a:pt x="864" y="393"/>
                </a:lnTo>
                <a:lnTo>
                  <a:pt x="925" y="318"/>
                </a:lnTo>
                <a:lnTo>
                  <a:pt x="995" y="248"/>
                </a:lnTo>
                <a:lnTo>
                  <a:pt x="1072" y="185"/>
                </a:lnTo>
                <a:lnTo>
                  <a:pt x="1154" y="131"/>
                </a:lnTo>
                <a:lnTo>
                  <a:pt x="1244" y="85"/>
                </a:lnTo>
                <a:lnTo>
                  <a:pt x="1335" y="50"/>
                </a:lnTo>
                <a:lnTo>
                  <a:pt x="1435" y="22"/>
                </a:lnTo>
                <a:lnTo>
                  <a:pt x="1536" y="6"/>
                </a:lnTo>
                <a:lnTo>
                  <a:pt x="1640" y="0"/>
                </a:lnTo>
                <a:close/>
                <a:moveTo>
                  <a:pt x="4921" y="0"/>
                </a:moveTo>
                <a:lnTo>
                  <a:pt x="5024" y="6"/>
                </a:lnTo>
                <a:lnTo>
                  <a:pt x="5125" y="22"/>
                </a:lnTo>
                <a:lnTo>
                  <a:pt x="5223" y="50"/>
                </a:lnTo>
                <a:lnTo>
                  <a:pt x="5316" y="85"/>
                </a:lnTo>
                <a:lnTo>
                  <a:pt x="5406" y="131"/>
                </a:lnTo>
                <a:lnTo>
                  <a:pt x="5488" y="185"/>
                </a:lnTo>
                <a:lnTo>
                  <a:pt x="5565" y="248"/>
                </a:lnTo>
                <a:lnTo>
                  <a:pt x="5635" y="318"/>
                </a:lnTo>
                <a:lnTo>
                  <a:pt x="5696" y="393"/>
                </a:lnTo>
                <a:lnTo>
                  <a:pt x="5750" y="475"/>
                </a:lnTo>
                <a:lnTo>
                  <a:pt x="5796" y="564"/>
                </a:lnTo>
                <a:lnTo>
                  <a:pt x="5832" y="658"/>
                </a:lnTo>
                <a:lnTo>
                  <a:pt x="5860" y="755"/>
                </a:lnTo>
                <a:lnTo>
                  <a:pt x="5876" y="856"/>
                </a:lnTo>
                <a:lnTo>
                  <a:pt x="5882" y="962"/>
                </a:lnTo>
                <a:lnTo>
                  <a:pt x="5876" y="1065"/>
                </a:lnTo>
                <a:lnTo>
                  <a:pt x="5860" y="1166"/>
                </a:lnTo>
                <a:lnTo>
                  <a:pt x="5832" y="1264"/>
                </a:lnTo>
                <a:lnTo>
                  <a:pt x="5796" y="1357"/>
                </a:lnTo>
                <a:lnTo>
                  <a:pt x="5750" y="1447"/>
                </a:lnTo>
                <a:lnTo>
                  <a:pt x="5696" y="1528"/>
                </a:lnTo>
                <a:lnTo>
                  <a:pt x="5635" y="1604"/>
                </a:lnTo>
                <a:lnTo>
                  <a:pt x="5565" y="1673"/>
                </a:lnTo>
                <a:lnTo>
                  <a:pt x="5488" y="1737"/>
                </a:lnTo>
                <a:lnTo>
                  <a:pt x="5406" y="1790"/>
                </a:lnTo>
                <a:lnTo>
                  <a:pt x="5316" y="1836"/>
                </a:lnTo>
                <a:lnTo>
                  <a:pt x="5223" y="1872"/>
                </a:lnTo>
                <a:lnTo>
                  <a:pt x="5125" y="1900"/>
                </a:lnTo>
                <a:lnTo>
                  <a:pt x="5024" y="1916"/>
                </a:lnTo>
                <a:lnTo>
                  <a:pt x="4921" y="1921"/>
                </a:lnTo>
                <a:lnTo>
                  <a:pt x="4813" y="1916"/>
                </a:lnTo>
                <a:lnTo>
                  <a:pt x="4708" y="1898"/>
                </a:lnTo>
                <a:lnTo>
                  <a:pt x="4608" y="1870"/>
                </a:lnTo>
                <a:lnTo>
                  <a:pt x="4513" y="1830"/>
                </a:lnTo>
                <a:lnTo>
                  <a:pt x="4497" y="1721"/>
                </a:lnTo>
                <a:lnTo>
                  <a:pt x="4469" y="1613"/>
                </a:lnTo>
                <a:lnTo>
                  <a:pt x="4433" y="1510"/>
                </a:lnTo>
                <a:lnTo>
                  <a:pt x="4389" y="1413"/>
                </a:lnTo>
                <a:lnTo>
                  <a:pt x="4336" y="1319"/>
                </a:lnTo>
                <a:lnTo>
                  <a:pt x="4274" y="1232"/>
                </a:lnTo>
                <a:lnTo>
                  <a:pt x="4204" y="1150"/>
                </a:lnTo>
                <a:lnTo>
                  <a:pt x="4129" y="1075"/>
                </a:lnTo>
                <a:lnTo>
                  <a:pt x="4047" y="1007"/>
                </a:lnTo>
                <a:lnTo>
                  <a:pt x="3958" y="946"/>
                </a:lnTo>
                <a:lnTo>
                  <a:pt x="3965" y="842"/>
                </a:lnTo>
                <a:lnTo>
                  <a:pt x="3983" y="743"/>
                </a:lnTo>
                <a:lnTo>
                  <a:pt x="4011" y="646"/>
                </a:lnTo>
                <a:lnTo>
                  <a:pt x="4049" y="554"/>
                </a:lnTo>
                <a:lnTo>
                  <a:pt x="4095" y="469"/>
                </a:lnTo>
                <a:lnTo>
                  <a:pt x="4149" y="387"/>
                </a:lnTo>
                <a:lnTo>
                  <a:pt x="4210" y="312"/>
                </a:lnTo>
                <a:lnTo>
                  <a:pt x="4280" y="244"/>
                </a:lnTo>
                <a:lnTo>
                  <a:pt x="4355" y="183"/>
                </a:lnTo>
                <a:lnTo>
                  <a:pt x="4439" y="129"/>
                </a:lnTo>
                <a:lnTo>
                  <a:pt x="4527" y="83"/>
                </a:lnTo>
                <a:lnTo>
                  <a:pt x="4618" y="48"/>
                </a:lnTo>
                <a:lnTo>
                  <a:pt x="4716" y="22"/>
                </a:lnTo>
                <a:lnTo>
                  <a:pt x="4815" y="6"/>
                </a:lnTo>
                <a:lnTo>
                  <a:pt x="492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1" name="Freeform 36"/>
          <p:cNvSpPr>
            <a:spLocks noEditPoints="1"/>
          </p:cNvSpPr>
          <p:nvPr/>
        </p:nvSpPr>
        <p:spPr bwMode="auto">
          <a:xfrm>
            <a:off x="6249654" y="6356678"/>
            <a:ext cx="317147" cy="266481"/>
          </a:xfrm>
          <a:custGeom>
            <a:avLst/>
            <a:gdLst>
              <a:gd name="T0" fmla="*/ 4188 w 6560"/>
              <a:gd name="T1" fmla="*/ 3064 h 5512"/>
              <a:gd name="T2" fmla="*/ 4718 w 6560"/>
              <a:gd name="T3" fmla="*/ 3465 h 5512"/>
              <a:gd name="T4" fmla="*/ 4962 w 6560"/>
              <a:gd name="T5" fmla="*/ 4091 h 5512"/>
              <a:gd name="T6" fmla="*/ 4865 w 6560"/>
              <a:gd name="T7" fmla="*/ 5254 h 5512"/>
              <a:gd name="T8" fmla="*/ 4537 w 6560"/>
              <a:gd name="T9" fmla="*/ 5371 h 5512"/>
              <a:gd name="T10" fmla="*/ 3878 w 6560"/>
              <a:gd name="T11" fmla="*/ 5492 h 5512"/>
              <a:gd name="T12" fmla="*/ 2991 w 6560"/>
              <a:gd name="T13" fmla="*/ 5492 h 5512"/>
              <a:gd name="T14" fmla="*/ 1952 w 6560"/>
              <a:gd name="T15" fmla="*/ 5299 h 5512"/>
              <a:gd name="T16" fmla="*/ 1711 w 6560"/>
              <a:gd name="T17" fmla="*/ 3976 h 5512"/>
              <a:gd name="T18" fmla="*/ 2012 w 6560"/>
              <a:gd name="T19" fmla="*/ 3380 h 5512"/>
              <a:gd name="T20" fmla="*/ 2575 w 6560"/>
              <a:gd name="T21" fmla="*/ 3028 h 5512"/>
              <a:gd name="T22" fmla="*/ 5454 w 6560"/>
              <a:gd name="T23" fmla="*/ 1993 h 5512"/>
              <a:gd name="T24" fmla="*/ 6110 w 6560"/>
              <a:gd name="T25" fmla="*/ 2269 h 5512"/>
              <a:gd name="T26" fmla="*/ 6504 w 6560"/>
              <a:gd name="T27" fmla="*/ 2851 h 5512"/>
              <a:gd name="T28" fmla="*/ 6488 w 6560"/>
              <a:gd name="T29" fmla="*/ 4246 h 5512"/>
              <a:gd name="T30" fmla="*/ 6277 w 6560"/>
              <a:gd name="T31" fmla="*/ 4332 h 5512"/>
              <a:gd name="T32" fmla="*/ 5732 w 6560"/>
              <a:gd name="T33" fmla="*/ 4465 h 5512"/>
              <a:gd name="T34" fmla="*/ 5191 w 6560"/>
              <a:gd name="T35" fmla="*/ 4079 h 5512"/>
              <a:gd name="T36" fmla="*/ 4936 w 6560"/>
              <a:gd name="T37" fmla="*/ 3380 h 5512"/>
              <a:gd name="T38" fmla="*/ 4383 w 6560"/>
              <a:gd name="T39" fmla="*/ 2903 h 5512"/>
              <a:gd name="T40" fmla="*/ 4413 w 6560"/>
              <a:gd name="T41" fmla="*/ 2442 h 5512"/>
              <a:gd name="T42" fmla="*/ 2047 w 6560"/>
              <a:gd name="T43" fmla="*/ 1987 h 5512"/>
              <a:gd name="T44" fmla="*/ 2242 w 6560"/>
              <a:gd name="T45" fmla="*/ 2444 h 5512"/>
              <a:gd name="T46" fmla="*/ 2272 w 6560"/>
              <a:gd name="T47" fmla="*/ 2903 h 5512"/>
              <a:gd name="T48" fmla="*/ 1719 w 6560"/>
              <a:gd name="T49" fmla="*/ 3380 h 5512"/>
              <a:gd name="T50" fmla="*/ 1464 w 6560"/>
              <a:gd name="T51" fmla="*/ 4079 h 5512"/>
              <a:gd name="T52" fmla="*/ 808 w 6560"/>
              <a:gd name="T53" fmla="*/ 4433 h 5512"/>
              <a:gd name="T54" fmla="*/ 0 w 6560"/>
              <a:gd name="T55" fmla="*/ 4215 h 5512"/>
              <a:gd name="T56" fmla="*/ 133 w 6560"/>
              <a:gd name="T57" fmla="*/ 2663 h 5512"/>
              <a:gd name="T58" fmla="*/ 579 w 6560"/>
              <a:gd name="T59" fmla="*/ 2174 h 5512"/>
              <a:gd name="T60" fmla="*/ 1232 w 6560"/>
              <a:gd name="T61" fmla="*/ 1987 h 5512"/>
              <a:gd name="T62" fmla="*/ 3814 w 6560"/>
              <a:gd name="T63" fmla="*/ 1123 h 5512"/>
              <a:gd name="T64" fmla="*/ 4204 w 6560"/>
              <a:gd name="T65" fmla="*/ 1556 h 5512"/>
              <a:gd name="T66" fmla="*/ 4268 w 6560"/>
              <a:gd name="T67" fmla="*/ 2158 h 5512"/>
              <a:gd name="T68" fmla="*/ 3973 w 6560"/>
              <a:gd name="T69" fmla="*/ 2667 h 5512"/>
              <a:gd name="T70" fmla="*/ 3432 w 6560"/>
              <a:gd name="T71" fmla="*/ 2907 h 5512"/>
              <a:gd name="T72" fmla="*/ 2843 w 6560"/>
              <a:gd name="T73" fmla="*/ 2782 h 5512"/>
              <a:gd name="T74" fmla="*/ 2451 w 6560"/>
              <a:gd name="T75" fmla="*/ 2349 h 5512"/>
              <a:gd name="T76" fmla="*/ 2388 w 6560"/>
              <a:gd name="T77" fmla="*/ 1747 h 5512"/>
              <a:gd name="T78" fmla="*/ 2684 w 6560"/>
              <a:gd name="T79" fmla="*/ 1240 h 5512"/>
              <a:gd name="T80" fmla="*/ 3223 w 6560"/>
              <a:gd name="T81" fmla="*/ 997 h 5512"/>
              <a:gd name="T82" fmla="*/ 2037 w 6560"/>
              <a:gd name="T83" fmla="*/ 85 h 5512"/>
              <a:gd name="T84" fmla="*/ 2471 w 6560"/>
              <a:gd name="T85" fmla="*/ 477 h 5512"/>
              <a:gd name="T86" fmla="*/ 2599 w 6560"/>
              <a:gd name="T87" fmla="*/ 1015 h 5512"/>
              <a:gd name="T88" fmla="*/ 2209 w 6560"/>
              <a:gd name="T89" fmla="*/ 1552 h 5512"/>
              <a:gd name="T90" fmla="*/ 1823 w 6560"/>
              <a:gd name="T91" fmla="*/ 1904 h 5512"/>
              <a:gd name="T92" fmla="*/ 1244 w 6560"/>
              <a:gd name="T93" fmla="*/ 1836 h 5512"/>
              <a:gd name="T94" fmla="*/ 810 w 6560"/>
              <a:gd name="T95" fmla="*/ 1447 h 5512"/>
              <a:gd name="T96" fmla="*/ 684 w 6560"/>
              <a:gd name="T97" fmla="*/ 856 h 5512"/>
              <a:gd name="T98" fmla="*/ 925 w 6560"/>
              <a:gd name="T99" fmla="*/ 318 h 5512"/>
              <a:gd name="T100" fmla="*/ 1435 w 6560"/>
              <a:gd name="T101" fmla="*/ 22 h 5512"/>
              <a:gd name="T102" fmla="*/ 5223 w 6560"/>
              <a:gd name="T103" fmla="*/ 50 h 5512"/>
              <a:gd name="T104" fmla="*/ 5696 w 6560"/>
              <a:gd name="T105" fmla="*/ 393 h 5512"/>
              <a:gd name="T106" fmla="*/ 5882 w 6560"/>
              <a:gd name="T107" fmla="*/ 962 h 5512"/>
              <a:gd name="T108" fmla="*/ 5696 w 6560"/>
              <a:gd name="T109" fmla="*/ 1528 h 5512"/>
              <a:gd name="T110" fmla="*/ 5223 w 6560"/>
              <a:gd name="T111" fmla="*/ 1872 h 5512"/>
              <a:gd name="T112" fmla="*/ 4608 w 6560"/>
              <a:gd name="T113" fmla="*/ 1870 h 5512"/>
              <a:gd name="T114" fmla="*/ 4336 w 6560"/>
              <a:gd name="T115" fmla="*/ 1319 h 5512"/>
              <a:gd name="T116" fmla="*/ 3965 w 6560"/>
              <a:gd name="T117" fmla="*/ 842 h 5512"/>
              <a:gd name="T118" fmla="*/ 4210 w 6560"/>
              <a:gd name="T119" fmla="*/ 312 h 5512"/>
              <a:gd name="T120" fmla="*/ 4716 w 6560"/>
              <a:gd name="T121" fmla="*/ 22 h 5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60" h="5512">
                <a:moveTo>
                  <a:pt x="2921" y="2979"/>
                </a:moveTo>
                <a:lnTo>
                  <a:pt x="3737" y="2979"/>
                </a:lnTo>
                <a:lnTo>
                  <a:pt x="3854" y="2985"/>
                </a:lnTo>
                <a:lnTo>
                  <a:pt x="3969" y="3000"/>
                </a:lnTo>
                <a:lnTo>
                  <a:pt x="4081" y="3028"/>
                </a:lnTo>
                <a:lnTo>
                  <a:pt x="4188" y="3064"/>
                </a:lnTo>
                <a:lnTo>
                  <a:pt x="4292" y="3112"/>
                </a:lnTo>
                <a:lnTo>
                  <a:pt x="4389" y="3167"/>
                </a:lnTo>
                <a:lnTo>
                  <a:pt x="4481" y="3229"/>
                </a:lnTo>
                <a:lnTo>
                  <a:pt x="4566" y="3300"/>
                </a:lnTo>
                <a:lnTo>
                  <a:pt x="4646" y="3380"/>
                </a:lnTo>
                <a:lnTo>
                  <a:pt x="4718" y="3465"/>
                </a:lnTo>
                <a:lnTo>
                  <a:pt x="4779" y="3557"/>
                </a:lnTo>
                <a:lnTo>
                  <a:pt x="4835" y="3654"/>
                </a:lnTo>
                <a:lnTo>
                  <a:pt x="4881" y="3758"/>
                </a:lnTo>
                <a:lnTo>
                  <a:pt x="4919" y="3865"/>
                </a:lnTo>
                <a:lnTo>
                  <a:pt x="4946" y="3976"/>
                </a:lnTo>
                <a:lnTo>
                  <a:pt x="4962" y="4091"/>
                </a:lnTo>
                <a:lnTo>
                  <a:pt x="4968" y="4209"/>
                </a:lnTo>
                <a:lnTo>
                  <a:pt x="4968" y="5206"/>
                </a:lnTo>
                <a:lnTo>
                  <a:pt x="4960" y="5206"/>
                </a:lnTo>
                <a:lnTo>
                  <a:pt x="4897" y="5238"/>
                </a:lnTo>
                <a:lnTo>
                  <a:pt x="4887" y="5244"/>
                </a:lnTo>
                <a:lnTo>
                  <a:pt x="4865" y="5254"/>
                </a:lnTo>
                <a:lnTo>
                  <a:pt x="4835" y="5268"/>
                </a:lnTo>
                <a:lnTo>
                  <a:pt x="4793" y="5284"/>
                </a:lnTo>
                <a:lnTo>
                  <a:pt x="4743" y="5303"/>
                </a:lnTo>
                <a:lnTo>
                  <a:pt x="4684" y="5323"/>
                </a:lnTo>
                <a:lnTo>
                  <a:pt x="4614" y="5347"/>
                </a:lnTo>
                <a:lnTo>
                  <a:pt x="4537" y="5371"/>
                </a:lnTo>
                <a:lnTo>
                  <a:pt x="4447" y="5393"/>
                </a:lnTo>
                <a:lnTo>
                  <a:pt x="4351" y="5417"/>
                </a:lnTo>
                <a:lnTo>
                  <a:pt x="4246" y="5439"/>
                </a:lnTo>
                <a:lnTo>
                  <a:pt x="4131" y="5458"/>
                </a:lnTo>
                <a:lnTo>
                  <a:pt x="4009" y="5476"/>
                </a:lnTo>
                <a:lnTo>
                  <a:pt x="3878" y="5492"/>
                </a:lnTo>
                <a:lnTo>
                  <a:pt x="3739" y="5502"/>
                </a:lnTo>
                <a:lnTo>
                  <a:pt x="3589" y="5510"/>
                </a:lnTo>
                <a:lnTo>
                  <a:pt x="3434" y="5512"/>
                </a:lnTo>
                <a:lnTo>
                  <a:pt x="3293" y="5510"/>
                </a:lnTo>
                <a:lnTo>
                  <a:pt x="3144" y="5504"/>
                </a:lnTo>
                <a:lnTo>
                  <a:pt x="2991" y="5492"/>
                </a:lnTo>
                <a:lnTo>
                  <a:pt x="2831" y="5476"/>
                </a:lnTo>
                <a:lnTo>
                  <a:pt x="2666" y="5454"/>
                </a:lnTo>
                <a:lnTo>
                  <a:pt x="2495" y="5425"/>
                </a:lnTo>
                <a:lnTo>
                  <a:pt x="2320" y="5391"/>
                </a:lnTo>
                <a:lnTo>
                  <a:pt x="2139" y="5349"/>
                </a:lnTo>
                <a:lnTo>
                  <a:pt x="1952" y="5299"/>
                </a:lnTo>
                <a:lnTo>
                  <a:pt x="1759" y="5244"/>
                </a:lnTo>
                <a:lnTo>
                  <a:pt x="1691" y="5222"/>
                </a:lnTo>
                <a:lnTo>
                  <a:pt x="1687" y="5206"/>
                </a:lnTo>
                <a:lnTo>
                  <a:pt x="1687" y="4209"/>
                </a:lnTo>
                <a:lnTo>
                  <a:pt x="1693" y="4091"/>
                </a:lnTo>
                <a:lnTo>
                  <a:pt x="1711" y="3976"/>
                </a:lnTo>
                <a:lnTo>
                  <a:pt x="1737" y="3865"/>
                </a:lnTo>
                <a:lnTo>
                  <a:pt x="1775" y="3758"/>
                </a:lnTo>
                <a:lnTo>
                  <a:pt x="1821" y="3654"/>
                </a:lnTo>
                <a:lnTo>
                  <a:pt x="1876" y="3557"/>
                </a:lnTo>
                <a:lnTo>
                  <a:pt x="1940" y="3465"/>
                </a:lnTo>
                <a:lnTo>
                  <a:pt x="2012" y="3380"/>
                </a:lnTo>
                <a:lnTo>
                  <a:pt x="2089" y="3300"/>
                </a:lnTo>
                <a:lnTo>
                  <a:pt x="2175" y="3229"/>
                </a:lnTo>
                <a:lnTo>
                  <a:pt x="2266" y="3167"/>
                </a:lnTo>
                <a:lnTo>
                  <a:pt x="2364" y="3112"/>
                </a:lnTo>
                <a:lnTo>
                  <a:pt x="2467" y="3064"/>
                </a:lnTo>
                <a:lnTo>
                  <a:pt x="2575" y="3028"/>
                </a:lnTo>
                <a:lnTo>
                  <a:pt x="2686" y="3000"/>
                </a:lnTo>
                <a:lnTo>
                  <a:pt x="2801" y="2985"/>
                </a:lnTo>
                <a:lnTo>
                  <a:pt x="2921" y="2979"/>
                </a:lnTo>
                <a:close/>
                <a:moveTo>
                  <a:pt x="4519" y="1987"/>
                </a:moveTo>
                <a:lnTo>
                  <a:pt x="5328" y="1987"/>
                </a:lnTo>
                <a:lnTo>
                  <a:pt x="5454" y="1993"/>
                </a:lnTo>
                <a:lnTo>
                  <a:pt x="5575" y="2013"/>
                </a:lnTo>
                <a:lnTo>
                  <a:pt x="5695" y="2043"/>
                </a:lnTo>
                <a:lnTo>
                  <a:pt x="5806" y="2084"/>
                </a:lnTo>
                <a:lnTo>
                  <a:pt x="5915" y="2136"/>
                </a:lnTo>
                <a:lnTo>
                  <a:pt x="6017" y="2198"/>
                </a:lnTo>
                <a:lnTo>
                  <a:pt x="6110" y="2269"/>
                </a:lnTo>
                <a:lnTo>
                  <a:pt x="6198" y="2347"/>
                </a:lnTo>
                <a:lnTo>
                  <a:pt x="6277" y="2434"/>
                </a:lnTo>
                <a:lnTo>
                  <a:pt x="6349" y="2530"/>
                </a:lnTo>
                <a:lnTo>
                  <a:pt x="6411" y="2631"/>
                </a:lnTo>
                <a:lnTo>
                  <a:pt x="6463" y="2738"/>
                </a:lnTo>
                <a:lnTo>
                  <a:pt x="6504" y="2851"/>
                </a:lnTo>
                <a:lnTo>
                  <a:pt x="6534" y="2969"/>
                </a:lnTo>
                <a:lnTo>
                  <a:pt x="6554" y="3092"/>
                </a:lnTo>
                <a:lnTo>
                  <a:pt x="6560" y="3217"/>
                </a:lnTo>
                <a:lnTo>
                  <a:pt x="6560" y="4215"/>
                </a:lnTo>
                <a:lnTo>
                  <a:pt x="6552" y="4215"/>
                </a:lnTo>
                <a:lnTo>
                  <a:pt x="6488" y="4246"/>
                </a:lnTo>
                <a:lnTo>
                  <a:pt x="6478" y="4252"/>
                </a:lnTo>
                <a:lnTo>
                  <a:pt x="6457" y="4262"/>
                </a:lnTo>
                <a:lnTo>
                  <a:pt x="6427" y="4274"/>
                </a:lnTo>
                <a:lnTo>
                  <a:pt x="6387" y="4292"/>
                </a:lnTo>
                <a:lnTo>
                  <a:pt x="6337" y="4310"/>
                </a:lnTo>
                <a:lnTo>
                  <a:pt x="6277" y="4332"/>
                </a:lnTo>
                <a:lnTo>
                  <a:pt x="6210" y="4354"/>
                </a:lnTo>
                <a:lnTo>
                  <a:pt x="6132" y="4377"/>
                </a:lnTo>
                <a:lnTo>
                  <a:pt x="6045" y="4401"/>
                </a:lnTo>
                <a:lnTo>
                  <a:pt x="5949" y="4423"/>
                </a:lnTo>
                <a:lnTo>
                  <a:pt x="5846" y="4445"/>
                </a:lnTo>
                <a:lnTo>
                  <a:pt x="5732" y="4465"/>
                </a:lnTo>
                <a:lnTo>
                  <a:pt x="5611" y="4483"/>
                </a:lnTo>
                <a:lnTo>
                  <a:pt x="5482" y="4499"/>
                </a:lnTo>
                <a:lnTo>
                  <a:pt x="5344" y="4511"/>
                </a:lnTo>
                <a:lnTo>
                  <a:pt x="5197" y="4519"/>
                </a:lnTo>
                <a:lnTo>
                  <a:pt x="5197" y="4211"/>
                </a:lnTo>
                <a:lnTo>
                  <a:pt x="5191" y="4079"/>
                </a:lnTo>
                <a:lnTo>
                  <a:pt x="5175" y="3952"/>
                </a:lnTo>
                <a:lnTo>
                  <a:pt x="5147" y="3829"/>
                </a:lnTo>
                <a:lnTo>
                  <a:pt x="5108" y="3710"/>
                </a:lnTo>
                <a:lnTo>
                  <a:pt x="5060" y="3595"/>
                </a:lnTo>
                <a:lnTo>
                  <a:pt x="5004" y="3485"/>
                </a:lnTo>
                <a:lnTo>
                  <a:pt x="4936" y="3380"/>
                </a:lnTo>
                <a:lnTo>
                  <a:pt x="4863" y="3283"/>
                </a:lnTo>
                <a:lnTo>
                  <a:pt x="4781" y="3191"/>
                </a:lnTo>
                <a:lnTo>
                  <a:pt x="4692" y="3108"/>
                </a:lnTo>
                <a:lnTo>
                  <a:pt x="4594" y="3030"/>
                </a:lnTo>
                <a:lnTo>
                  <a:pt x="4493" y="2963"/>
                </a:lnTo>
                <a:lnTo>
                  <a:pt x="4383" y="2903"/>
                </a:lnTo>
                <a:lnTo>
                  <a:pt x="4270" y="2853"/>
                </a:lnTo>
                <a:lnTo>
                  <a:pt x="4152" y="2812"/>
                </a:lnTo>
                <a:lnTo>
                  <a:pt x="4230" y="2730"/>
                </a:lnTo>
                <a:lnTo>
                  <a:pt x="4300" y="2641"/>
                </a:lnTo>
                <a:lnTo>
                  <a:pt x="4361" y="2543"/>
                </a:lnTo>
                <a:lnTo>
                  <a:pt x="4413" y="2442"/>
                </a:lnTo>
                <a:lnTo>
                  <a:pt x="4457" y="2335"/>
                </a:lnTo>
                <a:lnTo>
                  <a:pt x="4489" y="2224"/>
                </a:lnTo>
                <a:lnTo>
                  <a:pt x="4509" y="2106"/>
                </a:lnTo>
                <a:lnTo>
                  <a:pt x="4519" y="1987"/>
                </a:lnTo>
                <a:close/>
                <a:moveTo>
                  <a:pt x="1232" y="1987"/>
                </a:moveTo>
                <a:lnTo>
                  <a:pt x="2047" y="1987"/>
                </a:lnTo>
                <a:lnTo>
                  <a:pt x="2093" y="1989"/>
                </a:lnTo>
                <a:lnTo>
                  <a:pt x="2139" y="1991"/>
                </a:lnTo>
                <a:lnTo>
                  <a:pt x="2149" y="2110"/>
                </a:lnTo>
                <a:lnTo>
                  <a:pt x="2169" y="2225"/>
                </a:lnTo>
                <a:lnTo>
                  <a:pt x="2201" y="2337"/>
                </a:lnTo>
                <a:lnTo>
                  <a:pt x="2242" y="2444"/>
                </a:lnTo>
                <a:lnTo>
                  <a:pt x="2296" y="2545"/>
                </a:lnTo>
                <a:lnTo>
                  <a:pt x="2356" y="2641"/>
                </a:lnTo>
                <a:lnTo>
                  <a:pt x="2425" y="2730"/>
                </a:lnTo>
                <a:lnTo>
                  <a:pt x="2505" y="2812"/>
                </a:lnTo>
                <a:lnTo>
                  <a:pt x="2386" y="2853"/>
                </a:lnTo>
                <a:lnTo>
                  <a:pt x="2272" y="2903"/>
                </a:lnTo>
                <a:lnTo>
                  <a:pt x="2163" y="2963"/>
                </a:lnTo>
                <a:lnTo>
                  <a:pt x="2061" y="3030"/>
                </a:lnTo>
                <a:lnTo>
                  <a:pt x="1964" y="3108"/>
                </a:lnTo>
                <a:lnTo>
                  <a:pt x="1874" y="3191"/>
                </a:lnTo>
                <a:lnTo>
                  <a:pt x="1793" y="3283"/>
                </a:lnTo>
                <a:lnTo>
                  <a:pt x="1719" y="3380"/>
                </a:lnTo>
                <a:lnTo>
                  <a:pt x="1653" y="3485"/>
                </a:lnTo>
                <a:lnTo>
                  <a:pt x="1596" y="3595"/>
                </a:lnTo>
                <a:lnTo>
                  <a:pt x="1548" y="3710"/>
                </a:lnTo>
                <a:lnTo>
                  <a:pt x="1510" y="3829"/>
                </a:lnTo>
                <a:lnTo>
                  <a:pt x="1482" y="3952"/>
                </a:lnTo>
                <a:lnTo>
                  <a:pt x="1464" y="4079"/>
                </a:lnTo>
                <a:lnTo>
                  <a:pt x="1458" y="4211"/>
                </a:lnTo>
                <a:lnTo>
                  <a:pt x="1458" y="4513"/>
                </a:lnTo>
                <a:lnTo>
                  <a:pt x="1305" y="4501"/>
                </a:lnTo>
                <a:lnTo>
                  <a:pt x="1144" y="4485"/>
                </a:lnTo>
                <a:lnTo>
                  <a:pt x="979" y="4461"/>
                </a:lnTo>
                <a:lnTo>
                  <a:pt x="808" y="4433"/>
                </a:lnTo>
                <a:lnTo>
                  <a:pt x="633" y="4399"/>
                </a:lnTo>
                <a:lnTo>
                  <a:pt x="452" y="4358"/>
                </a:lnTo>
                <a:lnTo>
                  <a:pt x="265" y="4308"/>
                </a:lnTo>
                <a:lnTo>
                  <a:pt x="72" y="4250"/>
                </a:lnTo>
                <a:lnTo>
                  <a:pt x="2" y="4230"/>
                </a:lnTo>
                <a:lnTo>
                  <a:pt x="0" y="4215"/>
                </a:lnTo>
                <a:lnTo>
                  <a:pt x="0" y="3217"/>
                </a:lnTo>
                <a:lnTo>
                  <a:pt x="6" y="3098"/>
                </a:lnTo>
                <a:lnTo>
                  <a:pt x="22" y="2985"/>
                </a:lnTo>
                <a:lnTo>
                  <a:pt x="50" y="2871"/>
                </a:lnTo>
                <a:lnTo>
                  <a:pt x="86" y="2764"/>
                </a:lnTo>
                <a:lnTo>
                  <a:pt x="133" y="2663"/>
                </a:lnTo>
                <a:lnTo>
                  <a:pt x="187" y="2565"/>
                </a:lnTo>
                <a:lnTo>
                  <a:pt x="251" y="2474"/>
                </a:lnTo>
                <a:lnTo>
                  <a:pt x="322" y="2388"/>
                </a:lnTo>
                <a:lnTo>
                  <a:pt x="402" y="2309"/>
                </a:lnTo>
                <a:lnTo>
                  <a:pt x="487" y="2237"/>
                </a:lnTo>
                <a:lnTo>
                  <a:pt x="579" y="2174"/>
                </a:lnTo>
                <a:lnTo>
                  <a:pt x="676" y="2120"/>
                </a:lnTo>
                <a:lnTo>
                  <a:pt x="778" y="2072"/>
                </a:lnTo>
                <a:lnTo>
                  <a:pt x="885" y="2037"/>
                </a:lnTo>
                <a:lnTo>
                  <a:pt x="999" y="2009"/>
                </a:lnTo>
                <a:lnTo>
                  <a:pt x="1114" y="1993"/>
                </a:lnTo>
                <a:lnTo>
                  <a:pt x="1232" y="1987"/>
                </a:lnTo>
                <a:close/>
                <a:moveTo>
                  <a:pt x="3329" y="992"/>
                </a:moveTo>
                <a:lnTo>
                  <a:pt x="3432" y="997"/>
                </a:lnTo>
                <a:lnTo>
                  <a:pt x="3534" y="1013"/>
                </a:lnTo>
                <a:lnTo>
                  <a:pt x="3633" y="1041"/>
                </a:lnTo>
                <a:lnTo>
                  <a:pt x="3725" y="1077"/>
                </a:lnTo>
                <a:lnTo>
                  <a:pt x="3814" y="1123"/>
                </a:lnTo>
                <a:lnTo>
                  <a:pt x="3896" y="1176"/>
                </a:lnTo>
                <a:lnTo>
                  <a:pt x="3973" y="1240"/>
                </a:lnTo>
                <a:lnTo>
                  <a:pt x="4043" y="1309"/>
                </a:lnTo>
                <a:lnTo>
                  <a:pt x="4105" y="1385"/>
                </a:lnTo>
                <a:lnTo>
                  <a:pt x="4158" y="1468"/>
                </a:lnTo>
                <a:lnTo>
                  <a:pt x="4204" y="1556"/>
                </a:lnTo>
                <a:lnTo>
                  <a:pt x="4242" y="1649"/>
                </a:lnTo>
                <a:lnTo>
                  <a:pt x="4268" y="1747"/>
                </a:lnTo>
                <a:lnTo>
                  <a:pt x="4284" y="1848"/>
                </a:lnTo>
                <a:lnTo>
                  <a:pt x="4290" y="1953"/>
                </a:lnTo>
                <a:lnTo>
                  <a:pt x="4284" y="2057"/>
                </a:lnTo>
                <a:lnTo>
                  <a:pt x="4268" y="2158"/>
                </a:lnTo>
                <a:lnTo>
                  <a:pt x="4242" y="2255"/>
                </a:lnTo>
                <a:lnTo>
                  <a:pt x="4204" y="2349"/>
                </a:lnTo>
                <a:lnTo>
                  <a:pt x="4158" y="2438"/>
                </a:lnTo>
                <a:lnTo>
                  <a:pt x="4105" y="2520"/>
                </a:lnTo>
                <a:lnTo>
                  <a:pt x="4043" y="2597"/>
                </a:lnTo>
                <a:lnTo>
                  <a:pt x="3973" y="2667"/>
                </a:lnTo>
                <a:lnTo>
                  <a:pt x="3896" y="2728"/>
                </a:lnTo>
                <a:lnTo>
                  <a:pt x="3814" y="2782"/>
                </a:lnTo>
                <a:lnTo>
                  <a:pt x="3725" y="2828"/>
                </a:lnTo>
                <a:lnTo>
                  <a:pt x="3633" y="2865"/>
                </a:lnTo>
                <a:lnTo>
                  <a:pt x="3534" y="2891"/>
                </a:lnTo>
                <a:lnTo>
                  <a:pt x="3432" y="2907"/>
                </a:lnTo>
                <a:lnTo>
                  <a:pt x="3329" y="2913"/>
                </a:lnTo>
                <a:lnTo>
                  <a:pt x="3223" y="2907"/>
                </a:lnTo>
                <a:lnTo>
                  <a:pt x="3122" y="2891"/>
                </a:lnTo>
                <a:lnTo>
                  <a:pt x="3024" y="2865"/>
                </a:lnTo>
                <a:lnTo>
                  <a:pt x="2931" y="2828"/>
                </a:lnTo>
                <a:lnTo>
                  <a:pt x="2843" y="2782"/>
                </a:lnTo>
                <a:lnTo>
                  <a:pt x="2760" y="2728"/>
                </a:lnTo>
                <a:lnTo>
                  <a:pt x="2684" y="2667"/>
                </a:lnTo>
                <a:lnTo>
                  <a:pt x="2614" y="2597"/>
                </a:lnTo>
                <a:lnTo>
                  <a:pt x="2551" y="2520"/>
                </a:lnTo>
                <a:lnTo>
                  <a:pt x="2497" y="2438"/>
                </a:lnTo>
                <a:lnTo>
                  <a:pt x="2451" y="2349"/>
                </a:lnTo>
                <a:lnTo>
                  <a:pt x="2415" y="2257"/>
                </a:lnTo>
                <a:lnTo>
                  <a:pt x="2388" y="2158"/>
                </a:lnTo>
                <a:lnTo>
                  <a:pt x="2372" y="2057"/>
                </a:lnTo>
                <a:lnTo>
                  <a:pt x="2366" y="1953"/>
                </a:lnTo>
                <a:lnTo>
                  <a:pt x="2372" y="1848"/>
                </a:lnTo>
                <a:lnTo>
                  <a:pt x="2388" y="1747"/>
                </a:lnTo>
                <a:lnTo>
                  <a:pt x="2415" y="1649"/>
                </a:lnTo>
                <a:lnTo>
                  <a:pt x="2451" y="1556"/>
                </a:lnTo>
                <a:lnTo>
                  <a:pt x="2497" y="1468"/>
                </a:lnTo>
                <a:lnTo>
                  <a:pt x="2551" y="1385"/>
                </a:lnTo>
                <a:lnTo>
                  <a:pt x="2614" y="1309"/>
                </a:lnTo>
                <a:lnTo>
                  <a:pt x="2684" y="1240"/>
                </a:lnTo>
                <a:lnTo>
                  <a:pt x="2760" y="1176"/>
                </a:lnTo>
                <a:lnTo>
                  <a:pt x="2843" y="1123"/>
                </a:lnTo>
                <a:lnTo>
                  <a:pt x="2931" y="1077"/>
                </a:lnTo>
                <a:lnTo>
                  <a:pt x="3024" y="1041"/>
                </a:lnTo>
                <a:lnTo>
                  <a:pt x="3122" y="1013"/>
                </a:lnTo>
                <a:lnTo>
                  <a:pt x="3223" y="997"/>
                </a:lnTo>
                <a:lnTo>
                  <a:pt x="3329" y="992"/>
                </a:lnTo>
                <a:close/>
                <a:moveTo>
                  <a:pt x="1640" y="0"/>
                </a:moveTo>
                <a:lnTo>
                  <a:pt x="1745" y="6"/>
                </a:lnTo>
                <a:lnTo>
                  <a:pt x="1846" y="22"/>
                </a:lnTo>
                <a:lnTo>
                  <a:pt x="1944" y="50"/>
                </a:lnTo>
                <a:lnTo>
                  <a:pt x="2037" y="85"/>
                </a:lnTo>
                <a:lnTo>
                  <a:pt x="2125" y="131"/>
                </a:lnTo>
                <a:lnTo>
                  <a:pt x="2209" y="185"/>
                </a:lnTo>
                <a:lnTo>
                  <a:pt x="2284" y="248"/>
                </a:lnTo>
                <a:lnTo>
                  <a:pt x="2354" y="318"/>
                </a:lnTo>
                <a:lnTo>
                  <a:pt x="2415" y="393"/>
                </a:lnTo>
                <a:lnTo>
                  <a:pt x="2471" y="477"/>
                </a:lnTo>
                <a:lnTo>
                  <a:pt x="2517" y="564"/>
                </a:lnTo>
                <a:lnTo>
                  <a:pt x="2553" y="658"/>
                </a:lnTo>
                <a:lnTo>
                  <a:pt x="2581" y="755"/>
                </a:lnTo>
                <a:lnTo>
                  <a:pt x="2597" y="856"/>
                </a:lnTo>
                <a:lnTo>
                  <a:pt x="2603" y="962"/>
                </a:lnTo>
                <a:lnTo>
                  <a:pt x="2599" y="1015"/>
                </a:lnTo>
                <a:lnTo>
                  <a:pt x="2515" y="1087"/>
                </a:lnTo>
                <a:lnTo>
                  <a:pt x="2437" y="1166"/>
                </a:lnTo>
                <a:lnTo>
                  <a:pt x="2366" y="1254"/>
                </a:lnTo>
                <a:lnTo>
                  <a:pt x="2304" y="1347"/>
                </a:lnTo>
                <a:lnTo>
                  <a:pt x="2252" y="1447"/>
                </a:lnTo>
                <a:lnTo>
                  <a:pt x="2209" y="1552"/>
                </a:lnTo>
                <a:lnTo>
                  <a:pt x="2175" y="1659"/>
                </a:lnTo>
                <a:lnTo>
                  <a:pt x="2151" y="1772"/>
                </a:lnTo>
                <a:lnTo>
                  <a:pt x="2075" y="1816"/>
                </a:lnTo>
                <a:lnTo>
                  <a:pt x="1996" y="1854"/>
                </a:lnTo>
                <a:lnTo>
                  <a:pt x="1910" y="1882"/>
                </a:lnTo>
                <a:lnTo>
                  <a:pt x="1823" y="1904"/>
                </a:lnTo>
                <a:lnTo>
                  <a:pt x="1733" y="1917"/>
                </a:lnTo>
                <a:lnTo>
                  <a:pt x="1640" y="1921"/>
                </a:lnTo>
                <a:lnTo>
                  <a:pt x="1536" y="1916"/>
                </a:lnTo>
                <a:lnTo>
                  <a:pt x="1435" y="1900"/>
                </a:lnTo>
                <a:lnTo>
                  <a:pt x="1335" y="1872"/>
                </a:lnTo>
                <a:lnTo>
                  <a:pt x="1244" y="1836"/>
                </a:lnTo>
                <a:lnTo>
                  <a:pt x="1154" y="1790"/>
                </a:lnTo>
                <a:lnTo>
                  <a:pt x="1072" y="1737"/>
                </a:lnTo>
                <a:lnTo>
                  <a:pt x="995" y="1673"/>
                </a:lnTo>
                <a:lnTo>
                  <a:pt x="925" y="1606"/>
                </a:lnTo>
                <a:lnTo>
                  <a:pt x="864" y="1528"/>
                </a:lnTo>
                <a:lnTo>
                  <a:pt x="810" y="1447"/>
                </a:lnTo>
                <a:lnTo>
                  <a:pt x="764" y="1357"/>
                </a:lnTo>
                <a:lnTo>
                  <a:pt x="726" y="1264"/>
                </a:lnTo>
                <a:lnTo>
                  <a:pt x="700" y="1166"/>
                </a:lnTo>
                <a:lnTo>
                  <a:pt x="684" y="1065"/>
                </a:lnTo>
                <a:lnTo>
                  <a:pt x="678" y="962"/>
                </a:lnTo>
                <a:lnTo>
                  <a:pt x="684" y="856"/>
                </a:lnTo>
                <a:lnTo>
                  <a:pt x="700" y="755"/>
                </a:lnTo>
                <a:lnTo>
                  <a:pt x="726" y="658"/>
                </a:lnTo>
                <a:lnTo>
                  <a:pt x="764" y="564"/>
                </a:lnTo>
                <a:lnTo>
                  <a:pt x="810" y="477"/>
                </a:lnTo>
                <a:lnTo>
                  <a:pt x="864" y="393"/>
                </a:lnTo>
                <a:lnTo>
                  <a:pt x="925" y="318"/>
                </a:lnTo>
                <a:lnTo>
                  <a:pt x="995" y="248"/>
                </a:lnTo>
                <a:lnTo>
                  <a:pt x="1072" y="185"/>
                </a:lnTo>
                <a:lnTo>
                  <a:pt x="1154" y="131"/>
                </a:lnTo>
                <a:lnTo>
                  <a:pt x="1244" y="85"/>
                </a:lnTo>
                <a:lnTo>
                  <a:pt x="1335" y="50"/>
                </a:lnTo>
                <a:lnTo>
                  <a:pt x="1435" y="22"/>
                </a:lnTo>
                <a:lnTo>
                  <a:pt x="1536" y="6"/>
                </a:lnTo>
                <a:lnTo>
                  <a:pt x="1640" y="0"/>
                </a:lnTo>
                <a:close/>
                <a:moveTo>
                  <a:pt x="4921" y="0"/>
                </a:moveTo>
                <a:lnTo>
                  <a:pt x="5024" y="6"/>
                </a:lnTo>
                <a:lnTo>
                  <a:pt x="5125" y="22"/>
                </a:lnTo>
                <a:lnTo>
                  <a:pt x="5223" y="50"/>
                </a:lnTo>
                <a:lnTo>
                  <a:pt x="5316" y="85"/>
                </a:lnTo>
                <a:lnTo>
                  <a:pt x="5406" y="131"/>
                </a:lnTo>
                <a:lnTo>
                  <a:pt x="5488" y="185"/>
                </a:lnTo>
                <a:lnTo>
                  <a:pt x="5565" y="248"/>
                </a:lnTo>
                <a:lnTo>
                  <a:pt x="5635" y="318"/>
                </a:lnTo>
                <a:lnTo>
                  <a:pt x="5696" y="393"/>
                </a:lnTo>
                <a:lnTo>
                  <a:pt x="5750" y="475"/>
                </a:lnTo>
                <a:lnTo>
                  <a:pt x="5796" y="564"/>
                </a:lnTo>
                <a:lnTo>
                  <a:pt x="5832" y="658"/>
                </a:lnTo>
                <a:lnTo>
                  <a:pt x="5860" y="755"/>
                </a:lnTo>
                <a:lnTo>
                  <a:pt x="5876" y="856"/>
                </a:lnTo>
                <a:lnTo>
                  <a:pt x="5882" y="962"/>
                </a:lnTo>
                <a:lnTo>
                  <a:pt x="5876" y="1065"/>
                </a:lnTo>
                <a:lnTo>
                  <a:pt x="5860" y="1166"/>
                </a:lnTo>
                <a:lnTo>
                  <a:pt x="5832" y="1264"/>
                </a:lnTo>
                <a:lnTo>
                  <a:pt x="5796" y="1357"/>
                </a:lnTo>
                <a:lnTo>
                  <a:pt x="5750" y="1447"/>
                </a:lnTo>
                <a:lnTo>
                  <a:pt x="5696" y="1528"/>
                </a:lnTo>
                <a:lnTo>
                  <a:pt x="5635" y="1604"/>
                </a:lnTo>
                <a:lnTo>
                  <a:pt x="5565" y="1673"/>
                </a:lnTo>
                <a:lnTo>
                  <a:pt x="5488" y="1737"/>
                </a:lnTo>
                <a:lnTo>
                  <a:pt x="5406" y="1790"/>
                </a:lnTo>
                <a:lnTo>
                  <a:pt x="5316" y="1836"/>
                </a:lnTo>
                <a:lnTo>
                  <a:pt x="5223" y="1872"/>
                </a:lnTo>
                <a:lnTo>
                  <a:pt x="5125" y="1900"/>
                </a:lnTo>
                <a:lnTo>
                  <a:pt x="5024" y="1916"/>
                </a:lnTo>
                <a:lnTo>
                  <a:pt x="4921" y="1921"/>
                </a:lnTo>
                <a:lnTo>
                  <a:pt x="4813" y="1916"/>
                </a:lnTo>
                <a:lnTo>
                  <a:pt x="4708" y="1898"/>
                </a:lnTo>
                <a:lnTo>
                  <a:pt x="4608" y="1870"/>
                </a:lnTo>
                <a:lnTo>
                  <a:pt x="4513" y="1830"/>
                </a:lnTo>
                <a:lnTo>
                  <a:pt x="4497" y="1721"/>
                </a:lnTo>
                <a:lnTo>
                  <a:pt x="4469" y="1613"/>
                </a:lnTo>
                <a:lnTo>
                  <a:pt x="4433" y="1510"/>
                </a:lnTo>
                <a:lnTo>
                  <a:pt x="4389" y="1413"/>
                </a:lnTo>
                <a:lnTo>
                  <a:pt x="4336" y="1319"/>
                </a:lnTo>
                <a:lnTo>
                  <a:pt x="4274" y="1232"/>
                </a:lnTo>
                <a:lnTo>
                  <a:pt x="4204" y="1150"/>
                </a:lnTo>
                <a:lnTo>
                  <a:pt x="4129" y="1075"/>
                </a:lnTo>
                <a:lnTo>
                  <a:pt x="4047" y="1007"/>
                </a:lnTo>
                <a:lnTo>
                  <a:pt x="3958" y="946"/>
                </a:lnTo>
                <a:lnTo>
                  <a:pt x="3965" y="842"/>
                </a:lnTo>
                <a:lnTo>
                  <a:pt x="3983" y="743"/>
                </a:lnTo>
                <a:lnTo>
                  <a:pt x="4011" y="646"/>
                </a:lnTo>
                <a:lnTo>
                  <a:pt x="4049" y="554"/>
                </a:lnTo>
                <a:lnTo>
                  <a:pt x="4095" y="469"/>
                </a:lnTo>
                <a:lnTo>
                  <a:pt x="4149" y="387"/>
                </a:lnTo>
                <a:lnTo>
                  <a:pt x="4210" y="312"/>
                </a:lnTo>
                <a:lnTo>
                  <a:pt x="4280" y="244"/>
                </a:lnTo>
                <a:lnTo>
                  <a:pt x="4355" y="183"/>
                </a:lnTo>
                <a:lnTo>
                  <a:pt x="4439" y="129"/>
                </a:lnTo>
                <a:lnTo>
                  <a:pt x="4527" y="83"/>
                </a:lnTo>
                <a:lnTo>
                  <a:pt x="4618" y="48"/>
                </a:lnTo>
                <a:lnTo>
                  <a:pt x="4716" y="22"/>
                </a:lnTo>
                <a:lnTo>
                  <a:pt x="4815" y="6"/>
                </a:lnTo>
                <a:lnTo>
                  <a:pt x="492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5" name="TextBox 84"/>
          <p:cNvSpPr txBox="1"/>
          <p:nvPr/>
        </p:nvSpPr>
        <p:spPr>
          <a:xfrm>
            <a:off x="3082787" y="3078031"/>
            <a:ext cx="742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Your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Priority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190188" y="2703982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#1</a:t>
            </a:r>
          </a:p>
        </p:txBody>
      </p:sp>
      <p:sp>
        <p:nvSpPr>
          <p:cNvPr id="90" name="Rectangle 89"/>
          <p:cNvSpPr/>
          <p:nvPr/>
        </p:nvSpPr>
        <p:spPr>
          <a:xfrm>
            <a:off x="1026040" y="4451548"/>
            <a:ext cx="2153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91" name="Rectangle 90"/>
          <p:cNvSpPr/>
          <p:nvPr/>
        </p:nvSpPr>
        <p:spPr>
          <a:xfrm>
            <a:off x="9008897" y="4451548"/>
            <a:ext cx="2153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30" name="Freeform 19">
            <a:extLst>
              <a:ext uri="{FF2B5EF4-FFF2-40B4-BE49-F238E27FC236}">
                <a16:creationId xmlns:a16="http://schemas.microsoft.com/office/drawing/2014/main" id="{AADE0538-0BCC-47CA-8994-A2E661F9303C}"/>
              </a:ext>
            </a:extLst>
          </p:cNvPr>
          <p:cNvSpPr>
            <a:spLocks/>
          </p:cNvSpPr>
          <p:nvPr/>
        </p:nvSpPr>
        <p:spPr bwMode="auto">
          <a:xfrm>
            <a:off x="5788616" y="5511397"/>
            <a:ext cx="1274915" cy="761822"/>
          </a:xfrm>
          <a:custGeom>
            <a:avLst/>
            <a:gdLst>
              <a:gd name="T0" fmla="*/ 0 w 2609"/>
              <a:gd name="T1" fmla="*/ 0 h 1559"/>
              <a:gd name="T2" fmla="*/ 2609 w 2609"/>
              <a:gd name="T3" fmla="*/ 726 h 1559"/>
              <a:gd name="T4" fmla="*/ 2295 w 2609"/>
              <a:gd name="T5" fmla="*/ 1559 h 1559"/>
              <a:gd name="T6" fmla="*/ 13 w 2609"/>
              <a:gd name="T7" fmla="*/ 931 h 1559"/>
              <a:gd name="T8" fmla="*/ 0 w 2609"/>
              <a:gd name="T9" fmla="*/ 0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9" h="1559">
                <a:moveTo>
                  <a:pt x="0" y="0"/>
                </a:moveTo>
                <a:lnTo>
                  <a:pt x="2609" y="726"/>
                </a:lnTo>
                <a:lnTo>
                  <a:pt x="2295" y="1559"/>
                </a:lnTo>
                <a:lnTo>
                  <a:pt x="13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1" name="Freeform 20">
            <a:extLst>
              <a:ext uri="{FF2B5EF4-FFF2-40B4-BE49-F238E27FC236}">
                <a16:creationId xmlns:a16="http://schemas.microsoft.com/office/drawing/2014/main" id="{7F9103BE-9DCB-4B03-AE9B-908D3CB447AB}"/>
              </a:ext>
            </a:extLst>
          </p:cNvPr>
          <p:cNvSpPr>
            <a:spLocks/>
          </p:cNvSpPr>
          <p:nvPr/>
        </p:nvSpPr>
        <p:spPr bwMode="auto">
          <a:xfrm>
            <a:off x="5092937" y="5511397"/>
            <a:ext cx="715888" cy="611314"/>
          </a:xfrm>
          <a:custGeom>
            <a:avLst/>
            <a:gdLst>
              <a:gd name="T0" fmla="*/ 1452 w 1465"/>
              <a:gd name="T1" fmla="*/ 0 h 1251"/>
              <a:gd name="T2" fmla="*/ 1465 w 1465"/>
              <a:gd name="T3" fmla="*/ 931 h 1251"/>
              <a:gd name="T4" fmla="*/ 288 w 1465"/>
              <a:gd name="T5" fmla="*/ 1251 h 1251"/>
              <a:gd name="T6" fmla="*/ 0 w 1465"/>
              <a:gd name="T7" fmla="*/ 386 h 1251"/>
              <a:gd name="T8" fmla="*/ 1452 w 1465"/>
              <a:gd name="T9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5" h="1251">
                <a:moveTo>
                  <a:pt x="1452" y="0"/>
                </a:moveTo>
                <a:lnTo>
                  <a:pt x="1465" y="931"/>
                </a:lnTo>
                <a:lnTo>
                  <a:pt x="288" y="1251"/>
                </a:lnTo>
                <a:lnTo>
                  <a:pt x="0" y="386"/>
                </a:lnTo>
                <a:lnTo>
                  <a:pt x="1452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" name="Freeform 21">
            <a:extLst>
              <a:ext uri="{FF2B5EF4-FFF2-40B4-BE49-F238E27FC236}">
                <a16:creationId xmlns:a16="http://schemas.microsoft.com/office/drawing/2014/main" id="{D4FAF42E-0686-4FCE-A95A-136A6B60C97A}"/>
              </a:ext>
            </a:extLst>
          </p:cNvPr>
          <p:cNvSpPr>
            <a:spLocks/>
          </p:cNvSpPr>
          <p:nvPr/>
        </p:nvSpPr>
        <p:spPr bwMode="auto">
          <a:xfrm>
            <a:off x="5219816" y="5952485"/>
            <a:ext cx="1690275" cy="306879"/>
          </a:xfrm>
          <a:custGeom>
            <a:avLst/>
            <a:gdLst>
              <a:gd name="T0" fmla="*/ 1177 w 3459"/>
              <a:gd name="T1" fmla="*/ 0 h 628"/>
              <a:gd name="T2" fmla="*/ 3459 w 3459"/>
              <a:gd name="T3" fmla="*/ 628 h 628"/>
              <a:gd name="T4" fmla="*/ 0 w 3459"/>
              <a:gd name="T5" fmla="*/ 320 h 628"/>
              <a:gd name="T6" fmla="*/ 1177 w 3459"/>
              <a:gd name="T7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9" h="628">
                <a:moveTo>
                  <a:pt x="1177" y="0"/>
                </a:moveTo>
                <a:lnTo>
                  <a:pt x="3459" y="628"/>
                </a:lnTo>
                <a:lnTo>
                  <a:pt x="0" y="320"/>
                </a:lnTo>
                <a:lnTo>
                  <a:pt x="1177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27F956D-84CB-4C88-B06C-D412369B197D}"/>
              </a:ext>
            </a:extLst>
          </p:cNvPr>
          <p:cNvSpPr txBox="1"/>
          <p:nvPr/>
        </p:nvSpPr>
        <p:spPr>
          <a:xfrm rot="20694588">
            <a:off x="4958452" y="5352455"/>
            <a:ext cx="1063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CONVERT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D4FFB16-191F-48E5-80DA-93E000C75484}"/>
              </a:ext>
            </a:extLst>
          </p:cNvPr>
          <p:cNvSpPr/>
          <p:nvPr/>
        </p:nvSpPr>
        <p:spPr>
          <a:xfrm rot="960110">
            <a:off x="5802496" y="5694884"/>
            <a:ext cx="1187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67C37F8-841C-4C3A-A339-CA87F98F5987}"/>
              </a:ext>
            </a:extLst>
          </p:cNvPr>
          <p:cNvSpPr txBox="1"/>
          <p:nvPr/>
        </p:nvSpPr>
        <p:spPr>
          <a:xfrm rot="20682543">
            <a:off x="5089996" y="5577021"/>
            <a:ext cx="85986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5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Your Text Here. </a:t>
            </a:r>
          </a:p>
        </p:txBody>
      </p:sp>
      <p:sp>
        <p:nvSpPr>
          <p:cNvPr id="36" name="Freeform 11">
            <a:extLst>
              <a:ext uri="{FF2B5EF4-FFF2-40B4-BE49-F238E27FC236}">
                <a16:creationId xmlns:a16="http://schemas.microsoft.com/office/drawing/2014/main" id="{D3459CDA-89FB-4CC3-A26A-6260F2DCDA9E}"/>
              </a:ext>
            </a:extLst>
          </p:cNvPr>
          <p:cNvSpPr>
            <a:spLocks/>
          </p:cNvSpPr>
          <p:nvPr/>
        </p:nvSpPr>
        <p:spPr bwMode="auto">
          <a:xfrm>
            <a:off x="5632257" y="2918615"/>
            <a:ext cx="2210556" cy="1320913"/>
          </a:xfrm>
          <a:custGeom>
            <a:avLst/>
            <a:gdLst>
              <a:gd name="T0" fmla="*/ 0 w 2609"/>
              <a:gd name="T1" fmla="*/ 0 h 1559"/>
              <a:gd name="T2" fmla="*/ 2609 w 2609"/>
              <a:gd name="T3" fmla="*/ 726 h 1559"/>
              <a:gd name="T4" fmla="*/ 2295 w 2609"/>
              <a:gd name="T5" fmla="*/ 1559 h 1559"/>
              <a:gd name="T6" fmla="*/ 13 w 2609"/>
              <a:gd name="T7" fmla="*/ 931 h 1559"/>
              <a:gd name="T8" fmla="*/ 0 w 2609"/>
              <a:gd name="T9" fmla="*/ 0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9" h="1559">
                <a:moveTo>
                  <a:pt x="0" y="0"/>
                </a:moveTo>
                <a:lnTo>
                  <a:pt x="2609" y="726"/>
                </a:lnTo>
                <a:lnTo>
                  <a:pt x="2295" y="1559"/>
                </a:lnTo>
                <a:lnTo>
                  <a:pt x="13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" name="Freeform 12">
            <a:extLst>
              <a:ext uri="{FF2B5EF4-FFF2-40B4-BE49-F238E27FC236}">
                <a16:creationId xmlns:a16="http://schemas.microsoft.com/office/drawing/2014/main" id="{2BB8F175-A77D-4097-8F4C-94F675710EF9}"/>
              </a:ext>
            </a:extLst>
          </p:cNvPr>
          <p:cNvSpPr>
            <a:spLocks/>
          </p:cNvSpPr>
          <p:nvPr/>
        </p:nvSpPr>
        <p:spPr bwMode="auto">
          <a:xfrm>
            <a:off x="4415859" y="2918615"/>
            <a:ext cx="1241267" cy="1059950"/>
          </a:xfrm>
          <a:custGeom>
            <a:avLst/>
            <a:gdLst>
              <a:gd name="T0" fmla="*/ 1452 w 1465"/>
              <a:gd name="T1" fmla="*/ 0 h 1251"/>
              <a:gd name="T2" fmla="*/ 1465 w 1465"/>
              <a:gd name="T3" fmla="*/ 931 h 1251"/>
              <a:gd name="T4" fmla="*/ 288 w 1465"/>
              <a:gd name="T5" fmla="*/ 1251 h 1251"/>
              <a:gd name="T6" fmla="*/ 0 w 1465"/>
              <a:gd name="T7" fmla="*/ 386 h 1251"/>
              <a:gd name="T8" fmla="*/ 1452 w 1465"/>
              <a:gd name="T9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5" h="1251">
                <a:moveTo>
                  <a:pt x="1452" y="0"/>
                </a:moveTo>
                <a:lnTo>
                  <a:pt x="1465" y="931"/>
                </a:lnTo>
                <a:lnTo>
                  <a:pt x="288" y="1251"/>
                </a:lnTo>
                <a:lnTo>
                  <a:pt x="0" y="386"/>
                </a:lnTo>
                <a:lnTo>
                  <a:pt x="1452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" name="Freeform 13">
            <a:extLst>
              <a:ext uri="{FF2B5EF4-FFF2-40B4-BE49-F238E27FC236}">
                <a16:creationId xmlns:a16="http://schemas.microsoft.com/office/drawing/2014/main" id="{AB9A7C3D-4E83-4C9D-8AAF-A40D589124CA}"/>
              </a:ext>
            </a:extLst>
          </p:cNvPr>
          <p:cNvSpPr>
            <a:spLocks/>
          </p:cNvSpPr>
          <p:nvPr/>
        </p:nvSpPr>
        <p:spPr bwMode="auto">
          <a:xfrm>
            <a:off x="4646021" y="3693578"/>
            <a:ext cx="2930746" cy="532094"/>
          </a:xfrm>
          <a:custGeom>
            <a:avLst/>
            <a:gdLst>
              <a:gd name="T0" fmla="*/ 1177 w 3459"/>
              <a:gd name="T1" fmla="*/ 0 h 628"/>
              <a:gd name="T2" fmla="*/ 3459 w 3459"/>
              <a:gd name="T3" fmla="*/ 628 h 628"/>
              <a:gd name="T4" fmla="*/ 0 w 3459"/>
              <a:gd name="T5" fmla="*/ 320 h 628"/>
              <a:gd name="T6" fmla="*/ 1177 w 3459"/>
              <a:gd name="T7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9" h="628">
                <a:moveTo>
                  <a:pt x="1177" y="0"/>
                </a:moveTo>
                <a:lnTo>
                  <a:pt x="3459" y="628"/>
                </a:lnTo>
                <a:lnTo>
                  <a:pt x="0" y="320"/>
                </a:lnTo>
                <a:lnTo>
                  <a:pt x="117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BACC61F-1A09-4136-BA83-0F0A5B03FAEB}"/>
              </a:ext>
            </a:extLst>
          </p:cNvPr>
          <p:cNvSpPr txBox="1"/>
          <p:nvPr/>
        </p:nvSpPr>
        <p:spPr>
          <a:xfrm rot="20694588">
            <a:off x="4376079" y="2831300"/>
            <a:ext cx="1053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>
                <a:latin typeface="Arial" pitchFamily="34" charset="0"/>
                <a:cs typeface="Arial" pitchFamily="34" charset="0"/>
              </a:rPr>
              <a:t>CAPTURE</a:t>
            </a:r>
          </a:p>
        </p:txBody>
      </p:sp>
      <p:sp>
        <p:nvSpPr>
          <p:cNvPr id="76" name="Down Arrow 75"/>
          <p:cNvSpPr/>
          <p:nvPr/>
        </p:nvSpPr>
        <p:spPr>
          <a:xfrm>
            <a:off x="6047634" y="3978791"/>
            <a:ext cx="289260" cy="355054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44962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8613</TotalTime>
  <Words>295</Words>
  <Application>Microsoft Office PowerPoint</Application>
  <PresentationFormat>Custom</PresentationFormat>
  <Paragraphs>64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Rectangular Funnel PowerPoint Diagram</vt:lpstr>
      <vt:lpstr>Rectangular Funnel PowerPoint Diagram</vt:lpstr>
      <vt:lpstr>Rectangular Funnel PowerPoint Diagram</vt:lpstr>
      <vt:lpstr>Rectangular Funnel PowerPoint Diagram</vt:lpstr>
      <vt:lpstr>Rectangular Funnel PowerPoint Diagram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J</cp:lastModifiedBy>
  <cp:revision>118</cp:revision>
  <dcterms:created xsi:type="dcterms:W3CDTF">2013-09-12T13:05:01Z</dcterms:created>
  <dcterms:modified xsi:type="dcterms:W3CDTF">2019-12-17T18:27:42Z</dcterms:modified>
</cp:coreProperties>
</file>