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0" r:id="rId2"/>
    <p:sldId id="273" r:id="rId3"/>
    <p:sldId id="274" r:id="rId4"/>
    <p:sldId id="275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2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02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tx1">
                <a:lumMod val="95000"/>
                <a:lumOff val="5000"/>
                <a:alpha val="88000"/>
              </a:schemeClr>
            </a:gs>
            <a:gs pos="0">
              <a:schemeClr val="tx1">
                <a:lumMod val="65000"/>
                <a:lumOff val="35000"/>
                <a:alpha val="84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957884" y="6064615"/>
            <a:ext cx="2273054" cy="31378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90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Creative Meter </a:t>
            </a:r>
            <a:r>
              <a:rPr lang="en-US" dirty="0">
                <a:solidFill>
                  <a:schemeClr val="bg1"/>
                </a:solidFill>
              </a:rPr>
              <a:t>Shape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96913" y="524741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96913" y="491371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33436" y="524741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33436" y="491371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06521" y="1523147"/>
            <a:ext cx="4575781" cy="64633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3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3449515" y="2266962"/>
            <a:ext cx="5289795" cy="1032927"/>
          </a:xfrm>
          <a:custGeom>
            <a:avLst/>
            <a:gdLst>
              <a:gd name="T0" fmla="*/ 1833 w 3400"/>
              <a:gd name="T1" fmla="*/ 2 h 585"/>
              <a:gd name="T2" fmla="*/ 2094 w 3400"/>
              <a:gd name="T3" fmla="*/ 21 h 585"/>
              <a:gd name="T4" fmla="*/ 2344 w 3400"/>
              <a:gd name="T5" fmla="*/ 58 h 585"/>
              <a:gd name="T6" fmla="*/ 2580 w 3400"/>
              <a:gd name="T7" fmla="*/ 111 h 585"/>
              <a:gd name="T8" fmla="*/ 2800 w 3400"/>
              <a:gd name="T9" fmla="*/ 180 h 585"/>
              <a:gd name="T10" fmla="*/ 2972 w 3400"/>
              <a:gd name="T11" fmla="*/ 249 h 585"/>
              <a:gd name="T12" fmla="*/ 3102 w 3400"/>
              <a:gd name="T13" fmla="*/ 312 h 585"/>
              <a:gd name="T14" fmla="*/ 3261 w 3400"/>
              <a:gd name="T15" fmla="*/ 406 h 585"/>
              <a:gd name="T16" fmla="*/ 3400 w 3400"/>
              <a:gd name="T17" fmla="*/ 508 h 585"/>
              <a:gd name="T18" fmla="*/ 3260 w 3400"/>
              <a:gd name="T19" fmla="*/ 533 h 585"/>
              <a:gd name="T20" fmla="*/ 3120 w 3400"/>
              <a:gd name="T21" fmla="*/ 434 h 585"/>
              <a:gd name="T22" fmla="*/ 2960 w 3400"/>
              <a:gd name="T23" fmla="*/ 345 h 585"/>
              <a:gd name="T24" fmla="*/ 2783 w 3400"/>
              <a:gd name="T25" fmla="*/ 268 h 585"/>
              <a:gd name="T26" fmla="*/ 2591 w 3400"/>
              <a:gd name="T27" fmla="*/ 202 h 585"/>
              <a:gd name="T28" fmla="*/ 2385 w 3400"/>
              <a:gd name="T29" fmla="*/ 149 h 585"/>
              <a:gd name="T30" fmla="*/ 2166 w 3400"/>
              <a:gd name="T31" fmla="*/ 110 h 585"/>
              <a:gd name="T32" fmla="*/ 1938 w 3400"/>
              <a:gd name="T33" fmla="*/ 87 h 585"/>
              <a:gd name="T34" fmla="*/ 1699 w 3400"/>
              <a:gd name="T35" fmla="*/ 78 h 585"/>
              <a:gd name="T36" fmla="*/ 1462 w 3400"/>
              <a:gd name="T37" fmla="*/ 87 h 585"/>
              <a:gd name="T38" fmla="*/ 1235 w 3400"/>
              <a:gd name="T39" fmla="*/ 110 h 585"/>
              <a:gd name="T40" fmla="*/ 1016 w 3400"/>
              <a:gd name="T41" fmla="*/ 149 h 585"/>
              <a:gd name="T42" fmla="*/ 810 w 3400"/>
              <a:gd name="T43" fmla="*/ 202 h 585"/>
              <a:gd name="T44" fmla="*/ 617 w 3400"/>
              <a:gd name="T45" fmla="*/ 268 h 585"/>
              <a:gd name="T46" fmla="*/ 440 w 3400"/>
              <a:gd name="T47" fmla="*/ 345 h 585"/>
              <a:gd name="T48" fmla="*/ 280 w 3400"/>
              <a:gd name="T49" fmla="*/ 434 h 585"/>
              <a:gd name="T50" fmla="*/ 140 w 3400"/>
              <a:gd name="T51" fmla="*/ 533 h 585"/>
              <a:gd name="T52" fmla="*/ 0 w 3400"/>
              <a:gd name="T53" fmla="*/ 508 h 585"/>
              <a:gd name="T54" fmla="*/ 139 w 3400"/>
              <a:gd name="T55" fmla="*/ 406 h 585"/>
              <a:gd name="T56" fmla="*/ 298 w 3400"/>
              <a:gd name="T57" fmla="*/ 312 h 585"/>
              <a:gd name="T58" fmla="*/ 478 w 3400"/>
              <a:gd name="T59" fmla="*/ 228 h 585"/>
              <a:gd name="T60" fmla="*/ 672 w 3400"/>
              <a:gd name="T61" fmla="*/ 156 h 585"/>
              <a:gd name="T62" fmla="*/ 880 w 3400"/>
              <a:gd name="T63" fmla="*/ 96 h 585"/>
              <a:gd name="T64" fmla="*/ 1102 w 3400"/>
              <a:gd name="T65" fmla="*/ 49 h 585"/>
              <a:gd name="T66" fmla="*/ 1335 w 3400"/>
              <a:gd name="T67" fmla="*/ 18 h 585"/>
              <a:gd name="T68" fmla="*/ 1576 w 3400"/>
              <a:gd name="T6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00" h="585">
                <a:moveTo>
                  <a:pt x="1699" y="0"/>
                </a:moveTo>
                <a:lnTo>
                  <a:pt x="1833" y="2"/>
                </a:lnTo>
                <a:lnTo>
                  <a:pt x="1965" y="9"/>
                </a:lnTo>
                <a:lnTo>
                  <a:pt x="2094" y="21"/>
                </a:lnTo>
                <a:lnTo>
                  <a:pt x="2220" y="37"/>
                </a:lnTo>
                <a:lnTo>
                  <a:pt x="2344" y="58"/>
                </a:lnTo>
                <a:lnTo>
                  <a:pt x="2463" y="82"/>
                </a:lnTo>
                <a:lnTo>
                  <a:pt x="2580" y="111"/>
                </a:lnTo>
                <a:lnTo>
                  <a:pt x="2692" y="143"/>
                </a:lnTo>
                <a:lnTo>
                  <a:pt x="2800" y="180"/>
                </a:lnTo>
                <a:lnTo>
                  <a:pt x="2903" y="220"/>
                </a:lnTo>
                <a:lnTo>
                  <a:pt x="2972" y="249"/>
                </a:lnTo>
                <a:lnTo>
                  <a:pt x="3038" y="280"/>
                </a:lnTo>
                <a:lnTo>
                  <a:pt x="3102" y="312"/>
                </a:lnTo>
                <a:lnTo>
                  <a:pt x="3184" y="358"/>
                </a:lnTo>
                <a:lnTo>
                  <a:pt x="3261" y="406"/>
                </a:lnTo>
                <a:lnTo>
                  <a:pt x="3333" y="456"/>
                </a:lnTo>
                <a:lnTo>
                  <a:pt x="3400" y="508"/>
                </a:lnTo>
                <a:lnTo>
                  <a:pt x="3323" y="585"/>
                </a:lnTo>
                <a:lnTo>
                  <a:pt x="3260" y="533"/>
                </a:lnTo>
                <a:lnTo>
                  <a:pt x="3193" y="482"/>
                </a:lnTo>
                <a:lnTo>
                  <a:pt x="3120" y="434"/>
                </a:lnTo>
                <a:lnTo>
                  <a:pt x="3042" y="389"/>
                </a:lnTo>
                <a:lnTo>
                  <a:pt x="2960" y="345"/>
                </a:lnTo>
                <a:lnTo>
                  <a:pt x="2873" y="305"/>
                </a:lnTo>
                <a:lnTo>
                  <a:pt x="2783" y="268"/>
                </a:lnTo>
                <a:lnTo>
                  <a:pt x="2689" y="234"/>
                </a:lnTo>
                <a:lnTo>
                  <a:pt x="2591" y="202"/>
                </a:lnTo>
                <a:lnTo>
                  <a:pt x="2489" y="174"/>
                </a:lnTo>
                <a:lnTo>
                  <a:pt x="2385" y="149"/>
                </a:lnTo>
                <a:lnTo>
                  <a:pt x="2277" y="128"/>
                </a:lnTo>
                <a:lnTo>
                  <a:pt x="2166" y="110"/>
                </a:lnTo>
                <a:lnTo>
                  <a:pt x="2053" y="97"/>
                </a:lnTo>
                <a:lnTo>
                  <a:pt x="1938" y="87"/>
                </a:lnTo>
                <a:lnTo>
                  <a:pt x="1820" y="80"/>
                </a:lnTo>
                <a:lnTo>
                  <a:pt x="1699" y="78"/>
                </a:lnTo>
                <a:lnTo>
                  <a:pt x="1581" y="80"/>
                </a:lnTo>
                <a:lnTo>
                  <a:pt x="1462" y="87"/>
                </a:lnTo>
                <a:lnTo>
                  <a:pt x="1347" y="97"/>
                </a:lnTo>
                <a:lnTo>
                  <a:pt x="1235" y="110"/>
                </a:lnTo>
                <a:lnTo>
                  <a:pt x="1123" y="128"/>
                </a:lnTo>
                <a:lnTo>
                  <a:pt x="1016" y="149"/>
                </a:lnTo>
                <a:lnTo>
                  <a:pt x="911" y="174"/>
                </a:lnTo>
                <a:lnTo>
                  <a:pt x="810" y="202"/>
                </a:lnTo>
                <a:lnTo>
                  <a:pt x="711" y="234"/>
                </a:lnTo>
                <a:lnTo>
                  <a:pt x="617" y="268"/>
                </a:lnTo>
                <a:lnTo>
                  <a:pt x="527" y="305"/>
                </a:lnTo>
                <a:lnTo>
                  <a:pt x="440" y="345"/>
                </a:lnTo>
                <a:lnTo>
                  <a:pt x="359" y="389"/>
                </a:lnTo>
                <a:lnTo>
                  <a:pt x="280" y="434"/>
                </a:lnTo>
                <a:lnTo>
                  <a:pt x="208" y="482"/>
                </a:lnTo>
                <a:lnTo>
                  <a:pt x="140" y="533"/>
                </a:lnTo>
                <a:lnTo>
                  <a:pt x="77" y="585"/>
                </a:lnTo>
                <a:lnTo>
                  <a:pt x="0" y="508"/>
                </a:lnTo>
                <a:lnTo>
                  <a:pt x="67" y="456"/>
                </a:lnTo>
                <a:lnTo>
                  <a:pt x="139" y="406"/>
                </a:lnTo>
                <a:lnTo>
                  <a:pt x="216" y="358"/>
                </a:lnTo>
                <a:lnTo>
                  <a:pt x="298" y="312"/>
                </a:lnTo>
                <a:lnTo>
                  <a:pt x="386" y="268"/>
                </a:lnTo>
                <a:lnTo>
                  <a:pt x="478" y="228"/>
                </a:lnTo>
                <a:lnTo>
                  <a:pt x="573" y="190"/>
                </a:lnTo>
                <a:lnTo>
                  <a:pt x="672" y="156"/>
                </a:lnTo>
                <a:lnTo>
                  <a:pt x="775" y="124"/>
                </a:lnTo>
                <a:lnTo>
                  <a:pt x="880" y="96"/>
                </a:lnTo>
                <a:lnTo>
                  <a:pt x="989" y="71"/>
                </a:lnTo>
                <a:lnTo>
                  <a:pt x="1102" y="49"/>
                </a:lnTo>
                <a:lnTo>
                  <a:pt x="1217" y="32"/>
                </a:lnTo>
                <a:lnTo>
                  <a:pt x="1335" y="18"/>
                </a:lnTo>
                <a:lnTo>
                  <a:pt x="1454" y="8"/>
                </a:lnTo>
                <a:lnTo>
                  <a:pt x="1576" y="2"/>
                </a:lnTo>
                <a:lnTo>
                  <a:pt x="169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6161312" y="2448827"/>
            <a:ext cx="1478031" cy="2814506"/>
          </a:xfrm>
          <a:custGeom>
            <a:avLst/>
            <a:gdLst>
              <a:gd name="T0" fmla="*/ 366 w 950"/>
              <a:gd name="T1" fmla="*/ 0 h 1594"/>
              <a:gd name="T2" fmla="*/ 450 w 950"/>
              <a:gd name="T3" fmla="*/ 11 h 1594"/>
              <a:gd name="T4" fmla="*/ 534 w 950"/>
              <a:gd name="T5" fmla="*/ 26 h 1594"/>
              <a:gd name="T6" fmla="*/ 643 w 950"/>
              <a:gd name="T7" fmla="*/ 46 h 1594"/>
              <a:gd name="T8" fmla="*/ 749 w 950"/>
              <a:gd name="T9" fmla="*/ 72 h 1594"/>
              <a:gd name="T10" fmla="*/ 851 w 950"/>
              <a:gd name="T11" fmla="*/ 100 h 1594"/>
              <a:gd name="T12" fmla="*/ 950 w 950"/>
              <a:gd name="T13" fmla="*/ 132 h 1594"/>
              <a:gd name="T14" fmla="*/ 221 w 950"/>
              <a:gd name="T15" fmla="*/ 1594 h 1594"/>
              <a:gd name="T16" fmla="*/ 171 w 950"/>
              <a:gd name="T17" fmla="*/ 1586 h 1594"/>
              <a:gd name="T18" fmla="*/ 116 w 950"/>
              <a:gd name="T19" fmla="*/ 1579 h 1594"/>
              <a:gd name="T20" fmla="*/ 60 w 950"/>
              <a:gd name="T21" fmla="*/ 1574 h 1594"/>
              <a:gd name="T22" fmla="*/ 0 w 950"/>
              <a:gd name="T23" fmla="*/ 1571 h 1594"/>
              <a:gd name="T24" fmla="*/ 366 w 950"/>
              <a:gd name="T25" fmla="*/ 0 h 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0" h="1594">
                <a:moveTo>
                  <a:pt x="366" y="0"/>
                </a:moveTo>
                <a:lnTo>
                  <a:pt x="450" y="11"/>
                </a:lnTo>
                <a:lnTo>
                  <a:pt x="534" y="26"/>
                </a:lnTo>
                <a:lnTo>
                  <a:pt x="643" y="46"/>
                </a:lnTo>
                <a:lnTo>
                  <a:pt x="749" y="72"/>
                </a:lnTo>
                <a:lnTo>
                  <a:pt x="851" y="100"/>
                </a:lnTo>
                <a:lnTo>
                  <a:pt x="950" y="132"/>
                </a:lnTo>
                <a:lnTo>
                  <a:pt x="221" y="1594"/>
                </a:lnTo>
                <a:lnTo>
                  <a:pt x="171" y="1586"/>
                </a:lnTo>
                <a:lnTo>
                  <a:pt x="116" y="1579"/>
                </a:lnTo>
                <a:lnTo>
                  <a:pt x="60" y="1574"/>
                </a:lnTo>
                <a:lnTo>
                  <a:pt x="0" y="1571"/>
                </a:lnTo>
                <a:lnTo>
                  <a:pt x="36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7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4213423" y="2508861"/>
            <a:ext cx="1759636" cy="2742115"/>
          </a:xfrm>
          <a:custGeom>
            <a:avLst/>
            <a:gdLst>
              <a:gd name="T0" fmla="*/ 583 w 1131"/>
              <a:gd name="T1" fmla="*/ 0 h 1553"/>
              <a:gd name="T2" fmla="*/ 1131 w 1131"/>
              <a:gd name="T3" fmla="*/ 1538 h 1553"/>
              <a:gd name="T4" fmla="*/ 1081 w 1131"/>
              <a:gd name="T5" fmla="*/ 1542 h 1553"/>
              <a:gd name="T6" fmla="*/ 1031 w 1131"/>
              <a:gd name="T7" fmla="*/ 1547 h 1553"/>
              <a:gd name="T8" fmla="*/ 984 w 1131"/>
              <a:gd name="T9" fmla="*/ 1553 h 1553"/>
              <a:gd name="T10" fmla="*/ 0 w 1131"/>
              <a:gd name="T11" fmla="*/ 185 h 1553"/>
              <a:gd name="T12" fmla="*/ 81 w 1131"/>
              <a:gd name="T13" fmla="*/ 148 h 1553"/>
              <a:gd name="T14" fmla="*/ 165 w 1131"/>
              <a:gd name="T15" fmla="*/ 116 h 1553"/>
              <a:gd name="T16" fmla="*/ 254 w 1131"/>
              <a:gd name="T17" fmla="*/ 86 h 1553"/>
              <a:gd name="T18" fmla="*/ 345 w 1131"/>
              <a:gd name="T19" fmla="*/ 58 h 1553"/>
              <a:gd name="T20" fmla="*/ 439 w 1131"/>
              <a:gd name="T21" fmla="*/ 33 h 1553"/>
              <a:gd name="T22" fmla="*/ 534 w 1131"/>
              <a:gd name="T23" fmla="*/ 10 h 1553"/>
              <a:gd name="T24" fmla="*/ 583 w 1131"/>
              <a:gd name="T2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553">
                <a:moveTo>
                  <a:pt x="583" y="0"/>
                </a:moveTo>
                <a:lnTo>
                  <a:pt x="1131" y="1538"/>
                </a:lnTo>
                <a:lnTo>
                  <a:pt x="1081" y="1542"/>
                </a:lnTo>
                <a:lnTo>
                  <a:pt x="1031" y="1547"/>
                </a:lnTo>
                <a:lnTo>
                  <a:pt x="984" y="1553"/>
                </a:lnTo>
                <a:lnTo>
                  <a:pt x="0" y="185"/>
                </a:lnTo>
                <a:lnTo>
                  <a:pt x="81" y="148"/>
                </a:lnTo>
                <a:lnTo>
                  <a:pt x="165" y="116"/>
                </a:lnTo>
                <a:lnTo>
                  <a:pt x="254" y="86"/>
                </a:lnTo>
                <a:lnTo>
                  <a:pt x="345" y="58"/>
                </a:lnTo>
                <a:lnTo>
                  <a:pt x="439" y="33"/>
                </a:lnTo>
                <a:lnTo>
                  <a:pt x="534" y="10"/>
                </a:lnTo>
                <a:lnTo>
                  <a:pt x="583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6505150" y="2681898"/>
            <a:ext cx="2114363" cy="2687377"/>
          </a:xfrm>
          <a:custGeom>
            <a:avLst/>
            <a:gdLst>
              <a:gd name="T0" fmla="*/ 729 w 1359"/>
              <a:gd name="T1" fmla="*/ 0 h 1522"/>
              <a:gd name="T2" fmla="*/ 779 w 1359"/>
              <a:gd name="T3" fmla="*/ 19 h 1522"/>
              <a:gd name="T4" fmla="*/ 829 w 1359"/>
              <a:gd name="T5" fmla="*/ 37 h 1522"/>
              <a:gd name="T6" fmla="*/ 918 w 1359"/>
              <a:gd name="T7" fmla="*/ 74 h 1522"/>
              <a:gd name="T8" fmla="*/ 1002 w 1359"/>
              <a:gd name="T9" fmla="*/ 113 h 1522"/>
              <a:gd name="T10" fmla="*/ 1083 w 1359"/>
              <a:gd name="T11" fmla="*/ 157 h 1522"/>
              <a:gd name="T12" fmla="*/ 1159 w 1359"/>
              <a:gd name="T13" fmla="*/ 201 h 1522"/>
              <a:gd name="T14" fmla="*/ 1231 w 1359"/>
              <a:gd name="T15" fmla="*/ 248 h 1522"/>
              <a:gd name="T16" fmla="*/ 1297 w 1359"/>
              <a:gd name="T17" fmla="*/ 298 h 1522"/>
              <a:gd name="T18" fmla="*/ 1359 w 1359"/>
              <a:gd name="T19" fmla="*/ 350 h 1522"/>
              <a:gd name="T20" fmla="*/ 178 w 1359"/>
              <a:gd name="T21" fmla="*/ 1522 h 1522"/>
              <a:gd name="T22" fmla="*/ 142 w 1359"/>
              <a:gd name="T23" fmla="*/ 1504 h 1522"/>
              <a:gd name="T24" fmla="*/ 100 w 1359"/>
              <a:gd name="T25" fmla="*/ 1489 h 1522"/>
              <a:gd name="T26" fmla="*/ 53 w 1359"/>
              <a:gd name="T27" fmla="*/ 1475 h 1522"/>
              <a:gd name="T28" fmla="*/ 0 w 1359"/>
              <a:gd name="T29" fmla="*/ 1462 h 1522"/>
              <a:gd name="T30" fmla="*/ 729 w 1359"/>
              <a:gd name="T31" fmla="*/ 0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59" h="1522">
                <a:moveTo>
                  <a:pt x="729" y="0"/>
                </a:moveTo>
                <a:lnTo>
                  <a:pt x="779" y="19"/>
                </a:lnTo>
                <a:lnTo>
                  <a:pt x="829" y="37"/>
                </a:lnTo>
                <a:lnTo>
                  <a:pt x="918" y="74"/>
                </a:lnTo>
                <a:lnTo>
                  <a:pt x="1002" y="113"/>
                </a:lnTo>
                <a:lnTo>
                  <a:pt x="1083" y="157"/>
                </a:lnTo>
                <a:lnTo>
                  <a:pt x="1159" y="201"/>
                </a:lnTo>
                <a:lnTo>
                  <a:pt x="1231" y="248"/>
                </a:lnTo>
                <a:lnTo>
                  <a:pt x="1297" y="298"/>
                </a:lnTo>
                <a:lnTo>
                  <a:pt x="1359" y="350"/>
                </a:lnTo>
                <a:lnTo>
                  <a:pt x="178" y="1522"/>
                </a:lnTo>
                <a:lnTo>
                  <a:pt x="142" y="1504"/>
                </a:lnTo>
                <a:lnTo>
                  <a:pt x="100" y="1489"/>
                </a:lnTo>
                <a:lnTo>
                  <a:pt x="53" y="1475"/>
                </a:lnTo>
                <a:lnTo>
                  <a:pt x="0" y="1462"/>
                </a:lnTo>
                <a:lnTo>
                  <a:pt x="729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83000">
                <a:schemeClr val="accent2">
                  <a:lumMod val="5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7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3569312" y="2835513"/>
            <a:ext cx="2175039" cy="2533763"/>
          </a:xfrm>
          <a:custGeom>
            <a:avLst/>
            <a:gdLst>
              <a:gd name="T0" fmla="*/ 414 w 1398"/>
              <a:gd name="T1" fmla="*/ 0 h 1435"/>
              <a:gd name="T2" fmla="*/ 1398 w 1398"/>
              <a:gd name="T3" fmla="*/ 1368 h 1435"/>
              <a:gd name="T4" fmla="*/ 1346 w 1398"/>
              <a:gd name="T5" fmla="*/ 1378 h 1435"/>
              <a:gd name="T6" fmla="*/ 1298 w 1398"/>
              <a:gd name="T7" fmla="*/ 1390 h 1435"/>
              <a:gd name="T8" fmla="*/ 1255 w 1398"/>
              <a:gd name="T9" fmla="*/ 1403 h 1435"/>
              <a:gd name="T10" fmla="*/ 1215 w 1398"/>
              <a:gd name="T11" fmla="*/ 1419 h 1435"/>
              <a:gd name="T12" fmla="*/ 1181 w 1398"/>
              <a:gd name="T13" fmla="*/ 1435 h 1435"/>
              <a:gd name="T14" fmla="*/ 0 w 1398"/>
              <a:gd name="T15" fmla="*/ 263 h 1435"/>
              <a:gd name="T16" fmla="*/ 55 w 1398"/>
              <a:gd name="T17" fmla="*/ 217 h 1435"/>
              <a:gd name="T18" fmla="*/ 114 w 1398"/>
              <a:gd name="T19" fmla="*/ 173 h 1435"/>
              <a:gd name="T20" fmla="*/ 177 w 1398"/>
              <a:gd name="T21" fmla="*/ 129 h 1435"/>
              <a:gd name="T22" fmla="*/ 242 w 1398"/>
              <a:gd name="T23" fmla="*/ 89 h 1435"/>
              <a:gd name="T24" fmla="*/ 313 w 1398"/>
              <a:gd name="T25" fmla="*/ 50 h 1435"/>
              <a:gd name="T26" fmla="*/ 386 w 1398"/>
              <a:gd name="T27" fmla="*/ 13 h 1435"/>
              <a:gd name="T28" fmla="*/ 414 w 1398"/>
              <a:gd name="T29" fmla="*/ 0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98" h="1435">
                <a:moveTo>
                  <a:pt x="414" y="0"/>
                </a:moveTo>
                <a:lnTo>
                  <a:pt x="1398" y="1368"/>
                </a:lnTo>
                <a:lnTo>
                  <a:pt x="1346" y="1378"/>
                </a:lnTo>
                <a:lnTo>
                  <a:pt x="1298" y="1390"/>
                </a:lnTo>
                <a:lnTo>
                  <a:pt x="1255" y="1403"/>
                </a:lnTo>
                <a:lnTo>
                  <a:pt x="1215" y="1419"/>
                </a:lnTo>
                <a:lnTo>
                  <a:pt x="1181" y="1435"/>
                </a:lnTo>
                <a:lnTo>
                  <a:pt x="0" y="263"/>
                </a:lnTo>
                <a:lnTo>
                  <a:pt x="55" y="217"/>
                </a:lnTo>
                <a:lnTo>
                  <a:pt x="114" y="173"/>
                </a:lnTo>
                <a:lnTo>
                  <a:pt x="177" y="129"/>
                </a:lnTo>
                <a:lnTo>
                  <a:pt x="242" y="89"/>
                </a:lnTo>
                <a:lnTo>
                  <a:pt x="313" y="50"/>
                </a:lnTo>
                <a:lnTo>
                  <a:pt x="386" y="13"/>
                </a:lnTo>
                <a:lnTo>
                  <a:pt x="414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11"/>
          <p:cNvSpPr>
            <a:spLocks/>
          </p:cNvSpPr>
          <p:nvPr/>
        </p:nvSpPr>
        <p:spPr bwMode="auto">
          <a:xfrm>
            <a:off x="5959055" y="2404686"/>
            <a:ext cx="771688" cy="2818038"/>
          </a:xfrm>
          <a:custGeom>
            <a:avLst/>
            <a:gdLst>
              <a:gd name="T0" fmla="*/ 86 w 496"/>
              <a:gd name="T1" fmla="*/ 0 h 1596"/>
              <a:gd name="T2" fmla="*/ 187 w 496"/>
              <a:gd name="T3" fmla="*/ 1 h 1596"/>
              <a:gd name="T4" fmla="*/ 292 w 496"/>
              <a:gd name="T5" fmla="*/ 7 h 1596"/>
              <a:gd name="T6" fmla="*/ 395 w 496"/>
              <a:gd name="T7" fmla="*/ 15 h 1596"/>
              <a:gd name="T8" fmla="*/ 496 w 496"/>
              <a:gd name="T9" fmla="*/ 25 h 1596"/>
              <a:gd name="T10" fmla="*/ 130 w 496"/>
              <a:gd name="T11" fmla="*/ 1596 h 1596"/>
              <a:gd name="T12" fmla="*/ 86 w 496"/>
              <a:gd name="T13" fmla="*/ 1595 h 1596"/>
              <a:gd name="T14" fmla="*/ 31 w 496"/>
              <a:gd name="T15" fmla="*/ 1596 h 1596"/>
              <a:gd name="T16" fmla="*/ 0 w 496"/>
              <a:gd name="T17" fmla="*/ 1 h 1596"/>
              <a:gd name="T18" fmla="*/ 86 w 496"/>
              <a:gd name="T19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6" h="1596">
                <a:moveTo>
                  <a:pt x="86" y="0"/>
                </a:moveTo>
                <a:lnTo>
                  <a:pt x="187" y="1"/>
                </a:lnTo>
                <a:lnTo>
                  <a:pt x="292" y="7"/>
                </a:lnTo>
                <a:lnTo>
                  <a:pt x="395" y="15"/>
                </a:lnTo>
                <a:lnTo>
                  <a:pt x="496" y="25"/>
                </a:lnTo>
                <a:lnTo>
                  <a:pt x="130" y="1596"/>
                </a:lnTo>
                <a:lnTo>
                  <a:pt x="86" y="1595"/>
                </a:lnTo>
                <a:lnTo>
                  <a:pt x="31" y="1596"/>
                </a:lnTo>
                <a:lnTo>
                  <a:pt x="0" y="1"/>
                </a:lnTo>
                <a:lnTo>
                  <a:pt x="86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76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12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2"/>
          <p:cNvSpPr>
            <a:spLocks/>
          </p:cNvSpPr>
          <p:nvPr/>
        </p:nvSpPr>
        <p:spPr bwMode="auto">
          <a:xfrm>
            <a:off x="5120468" y="2406451"/>
            <a:ext cx="886818" cy="2818038"/>
          </a:xfrm>
          <a:custGeom>
            <a:avLst/>
            <a:gdLst>
              <a:gd name="T0" fmla="*/ 539 w 570"/>
              <a:gd name="T1" fmla="*/ 0 h 1596"/>
              <a:gd name="T2" fmla="*/ 570 w 570"/>
              <a:gd name="T3" fmla="*/ 1595 h 1596"/>
              <a:gd name="T4" fmla="*/ 548 w 570"/>
              <a:gd name="T5" fmla="*/ 1596 h 1596"/>
              <a:gd name="T6" fmla="*/ 0 w 570"/>
              <a:gd name="T7" fmla="*/ 58 h 1596"/>
              <a:gd name="T8" fmla="*/ 113 w 570"/>
              <a:gd name="T9" fmla="*/ 39 h 1596"/>
              <a:gd name="T10" fmla="*/ 230 w 570"/>
              <a:gd name="T11" fmla="*/ 23 h 1596"/>
              <a:gd name="T12" fmla="*/ 348 w 570"/>
              <a:gd name="T13" fmla="*/ 11 h 1596"/>
              <a:gd name="T14" fmla="*/ 443 w 570"/>
              <a:gd name="T15" fmla="*/ 5 h 1596"/>
              <a:gd name="T16" fmla="*/ 539 w 570"/>
              <a:gd name="T17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0" h="1596">
                <a:moveTo>
                  <a:pt x="539" y="0"/>
                </a:moveTo>
                <a:lnTo>
                  <a:pt x="570" y="1595"/>
                </a:lnTo>
                <a:lnTo>
                  <a:pt x="548" y="1596"/>
                </a:lnTo>
                <a:lnTo>
                  <a:pt x="0" y="58"/>
                </a:lnTo>
                <a:lnTo>
                  <a:pt x="113" y="39"/>
                </a:lnTo>
                <a:lnTo>
                  <a:pt x="230" y="23"/>
                </a:lnTo>
                <a:lnTo>
                  <a:pt x="348" y="11"/>
                </a:lnTo>
                <a:lnTo>
                  <a:pt x="443" y="5"/>
                </a:lnTo>
                <a:lnTo>
                  <a:pt x="539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85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12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027949" y="2301038"/>
            <a:ext cx="132927" cy="377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661589" y="2567082"/>
            <a:ext cx="2865648" cy="377114"/>
            <a:chOff x="5934773" y="2879828"/>
            <a:chExt cx="2009709" cy="264474"/>
          </a:xfrm>
        </p:grpSpPr>
        <p:sp>
          <p:nvSpPr>
            <p:cNvPr id="33" name="Rectangle 32"/>
            <p:cNvSpPr/>
            <p:nvPr/>
          </p:nvSpPr>
          <p:spPr>
            <a:xfrm rot="1166416">
              <a:off x="7851259" y="2879828"/>
              <a:ext cx="93223" cy="264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20433584" flipH="1">
              <a:off x="5934773" y="2879829"/>
              <a:ext cx="93223" cy="264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606842" y="3041703"/>
            <a:ext cx="4975141" cy="607042"/>
            <a:chOff x="5249969" y="3241263"/>
            <a:chExt cx="3489119" cy="425725"/>
          </a:xfrm>
        </p:grpSpPr>
        <p:sp>
          <p:nvSpPr>
            <p:cNvPr id="35" name="Rectangle 34"/>
            <p:cNvSpPr/>
            <p:nvPr/>
          </p:nvSpPr>
          <p:spPr>
            <a:xfrm rot="2399319">
              <a:off x="8589026" y="3241263"/>
              <a:ext cx="150062" cy="425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 rot="19200681" flipH="1">
              <a:off x="5249969" y="3241263"/>
              <a:ext cx="150062" cy="425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 rot="2542363">
            <a:off x="2860341" y="2156915"/>
            <a:ext cx="6645557" cy="6645557"/>
            <a:chOff x="13333412" y="2046496"/>
            <a:chExt cx="6645557" cy="6645557"/>
          </a:xfrm>
        </p:grpSpPr>
        <p:sp>
          <p:nvSpPr>
            <p:cNvPr id="2" name="Oval 1"/>
            <p:cNvSpPr/>
            <p:nvPr/>
          </p:nvSpPr>
          <p:spPr>
            <a:xfrm>
              <a:off x="13333412" y="2046496"/>
              <a:ext cx="6645557" cy="664555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19778549">
              <a:off x="15670001" y="2844731"/>
              <a:ext cx="484334" cy="2999749"/>
            </a:xfrm>
            <a:custGeom>
              <a:avLst/>
              <a:gdLst>
                <a:gd name="connsiteX0" fmla="*/ 0 w 484334"/>
                <a:gd name="connsiteY0" fmla="*/ 0 h 3001878"/>
                <a:gd name="connsiteX1" fmla="*/ 484334 w 484334"/>
                <a:gd name="connsiteY1" fmla="*/ 0 h 3001878"/>
                <a:gd name="connsiteX2" fmla="*/ 484334 w 484334"/>
                <a:gd name="connsiteY2" fmla="*/ 3001878 h 3001878"/>
                <a:gd name="connsiteX3" fmla="*/ 0 w 484334"/>
                <a:gd name="connsiteY3" fmla="*/ 3001878 h 3001878"/>
                <a:gd name="connsiteX4" fmla="*/ 0 w 484334"/>
                <a:gd name="connsiteY4" fmla="*/ 0 h 3001878"/>
                <a:gd name="connsiteX0" fmla="*/ 0 w 484334"/>
                <a:gd name="connsiteY0" fmla="*/ 0 h 3001878"/>
                <a:gd name="connsiteX1" fmla="*/ 484334 w 484334"/>
                <a:gd name="connsiteY1" fmla="*/ 0 h 3001878"/>
                <a:gd name="connsiteX2" fmla="*/ 484334 w 484334"/>
                <a:gd name="connsiteY2" fmla="*/ 3001878 h 3001878"/>
                <a:gd name="connsiteX3" fmla="*/ 93204 w 484334"/>
                <a:gd name="connsiteY3" fmla="*/ 2991581 h 3001878"/>
                <a:gd name="connsiteX4" fmla="*/ 0 w 484334"/>
                <a:gd name="connsiteY4" fmla="*/ 0 h 3001878"/>
                <a:gd name="connsiteX0" fmla="*/ 0 w 484334"/>
                <a:gd name="connsiteY0" fmla="*/ 0 h 2991581"/>
                <a:gd name="connsiteX1" fmla="*/ 484334 w 484334"/>
                <a:gd name="connsiteY1" fmla="*/ 0 h 2991581"/>
                <a:gd name="connsiteX2" fmla="*/ 403555 w 484334"/>
                <a:gd name="connsiteY2" fmla="*/ 2980911 h 2991581"/>
                <a:gd name="connsiteX3" fmla="*/ 93204 w 484334"/>
                <a:gd name="connsiteY3" fmla="*/ 2991581 h 2991581"/>
                <a:gd name="connsiteX4" fmla="*/ 0 w 484334"/>
                <a:gd name="connsiteY4" fmla="*/ 0 h 2991581"/>
                <a:gd name="connsiteX0" fmla="*/ 0 w 484334"/>
                <a:gd name="connsiteY0" fmla="*/ 0 h 2994880"/>
                <a:gd name="connsiteX1" fmla="*/ 484334 w 484334"/>
                <a:gd name="connsiteY1" fmla="*/ 0 h 2994880"/>
                <a:gd name="connsiteX2" fmla="*/ 403555 w 484334"/>
                <a:gd name="connsiteY2" fmla="*/ 2980911 h 2994880"/>
                <a:gd name="connsiteX3" fmla="*/ 122525 w 484334"/>
                <a:gd name="connsiteY3" fmla="*/ 2994880 h 2994880"/>
                <a:gd name="connsiteX4" fmla="*/ 0 w 484334"/>
                <a:gd name="connsiteY4" fmla="*/ 0 h 2994880"/>
                <a:gd name="connsiteX0" fmla="*/ 0 w 484334"/>
                <a:gd name="connsiteY0" fmla="*/ 0 h 2999749"/>
                <a:gd name="connsiteX1" fmla="*/ 484334 w 484334"/>
                <a:gd name="connsiteY1" fmla="*/ 0 h 2999749"/>
                <a:gd name="connsiteX2" fmla="*/ 359866 w 484334"/>
                <a:gd name="connsiteY2" fmla="*/ 2999749 h 2999749"/>
                <a:gd name="connsiteX3" fmla="*/ 122525 w 484334"/>
                <a:gd name="connsiteY3" fmla="*/ 2994880 h 2999749"/>
                <a:gd name="connsiteX4" fmla="*/ 0 w 484334"/>
                <a:gd name="connsiteY4" fmla="*/ 0 h 299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334" h="2999749">
                  <a:moveTo>
                    <a:pt x="0" y="0"/>
                  </a:moveTo>
                  <a:lnTo>
                    <a:pt x="484334" y="0"/>
                  </a:lnTo>
                  <a:lnTo>
                    <a:pt x="359866" y="2999749"/>
                  </a:lnTo>
                  <a:lnTo>
                    <a:pt x="122525" y="29948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C000"/>
                </a:gs>
                <a:gs pos="0">
                  <a:schemeClr val="accent4"/>
                </a:gs>
              </a:gsLst>
              <a:lin ang="3900000" scaled="0"/>
              <a:tileRect/>
            </a:gra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Freeform 13"/>
          <p:cNvSpPr>
            <a:spLocks/>
          </p:cNvSpPr>
          <p:nvPr/>
        </p:nvSpPr>
        <p:spPr bwMode="auto">
          <a:xfrm>
            <a:off x="5288496" y="5091318"/>
            <a:ext cx="1613388" cy="1130187"/>
          </a:xfrm>
          <a:custGeom>
            <a:avLst/>
            <a:gdLst>
              <a:gd name="T0" fmla="*/ 517 w 1037"/>
              <a:gd name="T1" fmla="*/ 0 h 354"/>
              <a:gd name="T2" fmla="*/ 561 w 1037"/>
              <a:gd name="T3" fmla="*/ 1 h 354"/>
              <a:gd name="T4" fmla="*/ 621 w 1037"/>
              <a:gd name="T5" fmla="*/ 4 h 354"/>
              <a:gd name="T6" fmla="*/ 677 w 1037"/>
              <a:gd name="T7" fmla="*/ 9 h 354"/>
              <a:gd name="T8" fmla="*/ 732 w 1037"/>
              <a:gd name="T9" fmla="*/ 16 h 354"/>
              <a:gd name="T10" fmla="*/ 782 w 1037"/>
              <a:gd name="T11" fmla="*/ 24 h 354"/>
              <a:gd name="T12" fmla="*/ 835 w 1037"/>
              <a:gd name="T13" fmla="*/ 37 h 354"/>
              <a:gd name="T14" fmla="*/ 882 w 1037"/>
              <a:gd name="T15" fmla="*/ 51 h 354"/>
              <a:gd name="T16" fmla="*/ 924 w 1037"/>
              <a:gd name="T17" fmla="*/ 66 h 354"/>
              <a:gd name="T18" fmla="*/ 960 w 1037"/>
              <a:gd name="T19" fmla="*/ 84 h 354"/>
              <a:gd name="T20" fmla="*/ 986 w 1037"/>
              <a:gd name="T21" fmla="*/ 102 h 354"/>
              <a:gd name="T22" fmla="*/ 1008 w 1037"/>
              <a:gd name="T23" fmla="*/ 119 h 354"/>
              <a:gd name="T24" fmla="*/ 1023 w 1037"/>
              <a:gd name="T25" fmla="*/ 138 h 354"/>
              <a:gd name="T26" fmla="*/ 1033 w 1037"/>
              <a:gd name="T27" fmla="*/ 157 h 354"/>
              <a:gd name="T28" fmla="*/ 1037 w 1037"/>
              <a:gd name="T29" fmla="*/ 177 h 354"/>
              <a:gd name="T30" fmla="*/ 1033 w 1037"/>
              <a:gd name="T31" fmla="*/ 197 h 354"/>
              <a:gd name="T32" fmla="*/ 1023 w 1037"/>
              <a:gd name="T33" fmla="*/ 217 h 354"/>
              <a:gd name="T34" fmla="*/ 1007 w 1037"/>
              <a:gd name="T35" fmla="*/ 237 h 354"/>
              <a:gd name="T36" fmla="*/ 984 w 1037"/>
              <a:gd name="T37" fmla="*/ 254 h 354"/>
              <a:gd name="T38" fmla="*/ 958 w 1037"/>
              <a:gd name="T39" fmla="*/ 272 h 354"/>
              <a:gd name="T40" fmla="*/ 925 w 1037"/>
              <a:gd name="T41" fmla="*/ 287 h 354"/>
              <a:gd name="T42" fmla="*/ 887 w 1037"/>
              <a:gd name="T43" fmla="*/ 301 h 354"/>
              <a:gd name="T44" fmla="*/ 846 w 1037"/>
              <a:gd name="T45" fmla="*/ 315 h 354"/>
              <a:gd name="T46" fmla="*/ 801 w 1037"/>
              <a:gd name="T47" fmla="*/ 326 h 354"/>
              <a:gd name="T48" fmla="*/ 751 w 1037"/>
              <a:gd name="T49" fmla="*/ 335 h 354"/>
              <a:gd name="T50" fmla="*/ 699 w 1037"/>
              <a:gd name="T51" fmla="*/ 344 h 354"/>
              <a:gd name="T52" fmla="*/ 660 w 1037"/>
              <a:gd name="T53" fmla="*/ 348 h 354"/>
              <a:gd name="T54" fmla="*/ 621 w 1037"/>
              <a:gd name="T55" fmla="*/ 351 h 354"/>
              <a:gd name="T56" fmla="*/ 566 w 1037"/>
              <a:gd name="T57" fmla="*/ 354 h 354"/>
              <a:gd name="T58" fmla="*/ 535 w 1037"/>
              <a:gd name="T59" fmla="*/ 354 h 354"/>
              <a:gd name="T60" fmla="*/ 517 w 1037"/>
              <a:gd name="T61" fmla="*/ 354 h 354"/>
              <a:gd name="T62" fmla="*/ 478 w 1037"/>
              <a:gd name="T63" fmla="*/ 354 h 354"/>
              <a:gd name="T64" fmla="*/ 469 w 1037"/>
              <a:gd name="T65" fmla="*/ 354 h 354"/>
              <a:gd name="T66" fmla="*/ 402 w 1037"/>
              <a:gd name="T67" fmla="*/ 350 h 354"/>
              <a:gd name="T68" fmla="*/ 337 w 1037"/>
              <a:gd name="T69" fmla="*/ 344 h 354"/>
              <a:gd name="T70" fmla="*/ 285 w 1037"/>
              <a:gd name="T71" fmla="*/ 335 h 354"/>
              <a:gd name="T72" fmla="*/ 236 w 1037"/>
              <a:gd name="T73" fmla="*/ 326 h 354"/>
              <a:gd name="T74" fmla="*/ 191 w 1037"/>
              <a:gd name="T75" fmla="*/ 315 h 354"/>
              <a:gd name="T76" fmla="*/ 148 w 1037"/>
              <a:gd name="T77" fmla="*/ 301 h 354"/>
              <a:gd name="T78" fmla="*/ 111 w 1037"/>
              <a:gd name="T79" fmla="*/ 287 h 354"/>
              <a:gd name="T80" fmla="*/ 79 w 1037"/>
              <a:gd name="T81" fmla="*/ 272 h 354"/>
              <a:gd name="T82" fmla="*/ 52 w 1037"/>
              <a:gd name="T83" fmla="*/ 254 h 354"/>
              <a:gd name="T84" fmla="*/ 29 w 1037"/>
              <a:gd name="T85" fmla="*/ 237 h 354"/>
              <a:gd name="T86" fmla="*/ 13 w 1037"/>
              <a:gd name="T87" fmla="*/ 217 h 354"/>
              <a:gd name="T88" fmla="*/ 3 w 1037"/>
              <a:gd name="T89" fmla="*/ 197 h 354"/>
              <a:gd name="T90" fmla="*/ 0 w 1037"/>
              <a:gd name="T91" fmla="*/ 177 h 354"/>
              <a:gd name="T92" fmla="*/ 3 w 1037"/>
              <a:gd name="T93" fmla="*/ 157 h 354"/>
              <a:gd name="T94" fmla="*/ 12 w 1037"/>
              <a:gd name="T95" fmla="*/ 138 h 354"/>
              <a:gd name="T96" fmla="*/ 29 w 1037"/>
              <a:gd name="T97" fmla="*/ 119 h 354"/>
              <a:gd name="T98" fmla="*/ 50 w 1037"/>
              <a:gd name="T99" fmla="*/ 102 h 354"/>
              <a:gd name="T100" fmla="*/ 76 w 1037"/>
              <a:gd name="T101" fmla="*/ 84 h 354"/>
              <a:gd name="T102" fmla="*/ 110 w 1037"/>
              <a:gd name="T103" fmla="*/ 68 h 354"/>
              <a:gd name="T104" fmla="*/ 150 w 1037"/>
              <a:gd name="T105" fmla="*/ 52 h 354"/>
              <a:gd name="T106" fmla="*/ 193 w 1037"/>
              <a:gd name="T107" fmla="*/ 39 h 354"/>
              <a:gd name="T108" fmla="*/ 241 w 1037"/>
              <a:gd name="T109" fmla="*/ 27 h 354"/>
              <a:gd name="T110" fmla="*/ 293 w 1037"/>
              <a:gd name="T111" fmla="*/ 17 h 354"/>
              <a:gd name="T112" fmla="*/ 340 w 1037"/>
              <a:gd name="T113" fmla="*/ 11 h 354"/>
              <a:gd name="T114" fmla="*/ 390 w 1037"/>
              <a:gd name="T115" fmla="*/ 6 h 354"/>
              <a:gd name="T116" fmla="*/ 440 w 1037"/>
              <a:gd name="T117" fmla="*/ 2 h 354"/>
              <a:gd name="T118" fmla="*/ 462 w 1037"/>
              <a:gd name="T119" fmla="*/ 1 h 354"/>
              <a:gd name="T120" fmla="*/ 517 w 1037"/>
              <a:gd name="T121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7" h="354">
                <a:moveTo>
                  <a:pt x="517" y="0"/>
                </a:moveTo>
                <a:lnTo>
                  <a:pt x="561" y="1"/>
                </a:lnTo>
                <a:lnTo>
                  <a:pt x="621" y="4"/>
                </a:lnTo>
                <a:lnTo>
                  <a:pt x="677" y="9"/>
                </a:lnTo>
                <a:lnTo>
                  <a:pt x="732" y="16"/>
                </a:lnTo>
                <a:lnTo>
                  <a:pt x="782" y="24"/>
                </a:lnTo>
                <a:lnTo>
                  <a:pt x="835" y="37"/>
                </a:lnTo>
                <a:lnTo>
                  <a:pt x="882" y="51"/>
                </a:lnTo>
                <a:lnTo>
                  <a:pt x="924" y="66"/>
                </a:lnTo>
                <a:lnTo>
                  <a:pt x="960" y="84"/>
                </a:lnTo>
                <a:lnTo>
                  <a:pt x="986" y="102"/>
                </a:lnTo>
                <a:lnTo>
                  <a:pt x="1008" y="119"/>
                </a:lnTo>
                <a:lnTo>
                  <a:pt x="1023" y="138"/>
                </a:lnTo>
                <a:lnTo>
                  <a:pt x="1033" y="157"/>
                </a:lnTo>
                <a:lnTo>
                  <a:pt x="1037" y="177"/>
                </a:lnTo>
                <a:lnTo>
                  <a:pt x="1033" y="197"/>
                </a:lnTo>
                <a:lnTo>
                  <a:pt x="1023" y="217"/>
                </a:lnTo>
                <a:lnTo>
                  <a:pt x="1007" y="237"/>
                </a:lnTo>
                <a:lnTo>
                  <a:pt x="984" y="254"/>
                </a:lnTo>
                <a:lnTo>
                  <a:pt x="958" y="272"/>
                </a:lnTo>
                <a:lnTo>
                  <a:pt x="925" y="287"/>
                </a:lnTo>
                <a:lnTo>
                  <a:pt x="887" y="301"/>
                </a:lnTo>
                <a:lnTo>
                  <a:pt x="846" y="315"/>
                </a:lnTo>
                <a:lnTo>
                  <a:pt x="801" y="326"/>
                </a:lnTo>
                <a:lnTo>
                  <a:pt x="751" y="335"/>
                </a:lnTo>
                <a:lnTo>
                  <a:pt x="699" y="344"/>
                </a:lnTo>
                <a:lnTo>
                  <a:pt x="660" y="348"/>
                </a:lnTo>
                <a:lnTo>
                  <a:pt x="621" y="351"/>
                </a:lnTo>
                <a:lnTo>
                  <a:pt x="566" y="354"/>
                </a:lnTo>
                <a:lnTo>
                  <a:pt x="535" y="354"/>
                </a:lnTo>
                <a:lnTo>
                  <a:pt x="517" y="354"/>
                </a:lnTo>
                <a:lnTo>
                  <a:pt x="478" y="354"/>
                </a:lnTo>
                <a:lnTo>
                  <a:pt x="469" y="354"/>
                </a:lnTo>
                <a:lnTo>
                  <a:pt x="402" y="350"/>
                </a:lnTo>
                <a:lnTo>
                  <a:pt x="337" y="344"/>
                </a:lnTo>
                <a:lnTo>
                  <a:pt x="285" y="335"/>
                </a:lnTo>
                <a:lnTo>
                  <a:pt x="236" y="326"/>
                </a:lnTo>
                <a:lnTo>
                  <a:pt x="191" y="315"/>
                </a:lnTo>
                <a:lnTo>
                  <a:pt x="148" y="301"/>
                </a:lnTo>
                <a:lnTo>
                  <a:pt x="111" y="287"/>
                </a:lnTo>
                <a:lnTo>
                  <a:pt x="79" y="272"/>
                </a:lnTo>
                <a:lnTo>
                  <a:pt x="52" y="254"/>
                </a:lnTo>
                <a:lnTo>
                  <a:pt x="29" y="237"/>
                </a:lnTo>
                <a:lnTo>
                  <a:pt x="13" y="217"/>
                </a:lnTo>
                <a:lnTo>
                  <a:pt x="3" y="197"/>
                </a:lnTo>
                <a:lnTo>
                  <a:pt x="0" y="177"/>
                </a:lnTo>
                <a:lnTo>
                  <a:pt x="3" y="157"/>
                </a:lnTo>
                <a:lnTo>
                  <a:pt x="12" y="138"/>
                </a:lnTo>
                <a:lnTo>
                  <a:pt x="29" y="119"/>
                </a:lnTo>
                <a:lnTo>
                  <a:pt x="50" y="102"/>
                </a:lnTo>
                <a:lnTo>
                  <a:pt x="76" y="84"/>
                </a:lnTo>
                <a:lnTo>
                  <a:pt x="110" y="68"/>
                </a:lnTo>
                <a:lnTo>
                  <a:pt x="150" y="52"/>
                </a:lnTo>
                <a:lnTo>
                  <a:pt x="193" y="39"/>
                </a:lnTo>
                <a:lnTo>
                  <a:pt x="241" y="27"/>
                </a:lnTo>
                <a:lnTo>
                  <a:pt x="293" y="17"/>
                </a:lnTo>
                <a:lnTo>
                  <a:pt x="340" y="11"/>
                </a:lnTo>
                <a:lnTo>
                  <a:pt x="390" y="6"/>
                </a:lnTo>
                <a:lnTo>
                  <a:pt x="440" y="2"/>
                </a:lnTo>
                <a:lnTo>
                  <a:pt x="462" y="1"/>
                </a:lnTo>
                <a:lnTo>
                  <a:pt x="517" y="0"/>
                </a:lnTo>
                <a:close/>
              </a:path>
            </a:pathLst>
          </a:custGeom>
          <a:gradFill>
            <a:gsLst>
              <a:gs pos="7000">
                <a:schemeClr val="tx1">
                  <a:lumMod val="75000"/>
                  <a:lumOff val="25000"/>
                </a:schemeClr>
              </a:gs>
              <a:gs pos="71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tx1">
                <a:lumMod val="95000"/>
                <a:lumOff val="5000"/>
                <a:alpha val="88000"/>
              </a:schemeClr>
            </a:gs>
            <a:gs pos="0">
              <a:schemeClr val="tx1">
                <a:lumMod val="65000"/>
                <a:lumOff val="35000"/>
                <a:alpha val="84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2942219" y="5275305"/>
            <a:ext cx="1283079" cy="23574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90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Creative Meter Shape</a:t>
            </a:r>
            <a:endParaRPr 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772426" y="2692173"/>
            <a:ext cx="3613001" cy="705503"/>
          </a:xfrm>
          <a:custGeom>
            <a:avLst/>
            <a:gdLst>
              <a:gd name="T0" fmla="*/ 1833 w 3400"/>
              <a:gd name="T1" fmla="*/ 2 h 585"/>
              <a:gd name="T2" fmla="*/ 2094 w 3400"/>
              <a:gd name="T3" fmla="*/ 21 h 585"/>
              <a:gd name="T4" fmla="*/ 2344 w 3400"/>
              <a:gd name="T5" fmla="*/ 58 h 585"/>
              <a:gd name="T6" fmla="*/ 2580 w 3400"/>
              <a:gd name="T7" fmla="*/ 111 h 585"/>
              <a:gd name="T8" fmla="*/ 2800 w 3400"/>
              <a:gd name="T9" fmla="*/ 180 h 585"/>
              <a:gd name="T10" fmla="*/ 2972 w 3400"/>
              <a:gd name="T11" fmla="*/ 249 h 585"/>
              <a:gd name="T12" fmla="*/ 3102 w 3400"/>
              <a:gd name="T13" fmla="*/ 312 h 585"/>
              <a:gd name="T14" fmla="*/ 3261 w 3400"/>
              <a:gd name="T15" fmla="*/ 406 h 585"/>
              <a:gd name="T16" fmla="*/ 3400 w 3400"/>
              <a:gd name="T17" fmla="*/ 508 h 585"/>
              <a:gd name="T18" fmla="*/ 3260 w 3400"/>
              <a:gd name="T19" fmla="*/ 533 h 585"/>
              <a:gd name="T20" fmla="*/ 3120 w 3400"/>
              <a:gd name="T21" fmla="*/ 434 h 585"/>
              <a:gd name="T22" fmla="*/ 2960 w 3400"/>
              <a:gd name="T23" fmla="*/ 345 h 585"/>
              <a:gd name="T24" fmla="*/ 2783 w 3400"/>
              <a:gd name="T25" fmla="*/ 268 h 585"/>
              <a:gd name="T26" fmla="*/ 2591 w 3400"/>
              <a:gd name="T27" fmla="*/ 202 h 585"/>
              <a:gd name="T28" fmla="*/ 2385 w 3400"/>
              <a:gd name="T29" fmla="*/ 149 h 585"/>
              <a:gd name="T30" fmla="*/ 2166 w 3400"/>
              <a:gd name="T31" fmla="*/ 110 h 585"/>
              <a:gd name="T32" fmla="*/ 1938 w 3400"/>
              <a:gd name="T33" fmla="*/ 87 h 585"/>
              <a:gd name="T34" fmla="*/ 1699 w 3400"/>
              <a:gd name="T35" fmla="*/ 78 h 585"/>
              <a:gd name="T36" fmla="*/ 1462 w 3400"/>
              <a:gd name="T37" fmla="*/ 87 h 585"/>
              <a:gd name="T38" fmla="*/ 1235 w 3400"/>
              <a:gd name="T39" fmla="*/ 110 h 585"/>
              <a:gd name="T40" fmla="*/ 1016 w 3400"/>
              <a:gd name="T41" fmla="*/ 149 h 585"/>
              <a:gd name="T42" fmla="*/ 810 w 3400"/>
              <a:gd name="T43" fmla="*/ 202 h 585"/>
              <a:gd name="T44" fmla="*/ 617 w 3400"/>
              <a:gd name="T45" fmla="*/ 268 h 585"/>
              <a:gd name="T46" fmla="*/ 440 w 3400"/>
              <a:gd name="T47" fmla="*/ 345 h 585"/>
              <a:gd name="T48" fmla="*/ 280 w 3400"/>
              <a:gd name="T49" fmla="*/ 434 h 585"/>
              <a:gd name="T50" fmla="*/ 140 w 3400"/>
              <a:gd name="T51" fmla="*/ 533 h 585"/>
              <a:gd name="T52" fmla="*/ 0 w 3400"/>
              <a:gd name="T53" fmla="*/ 508 h 585"/>
              <a:gd name="T54" fmla="*/ 139 w 3400"/>
              <a:gd name="T55" fmla="*/ 406 h 585"/>
              <a:gd name="T56" fmla="*/ 298 w 3400"/>
              <a:gd name="T57" fmla="*/ 312 h 585"/>
              <a:gd name="T58" fmla="*/ 478 w 3400"/>
              <a:gd name="T59" fmla="*/ 228 h 585"/>
              <a:gd name="T60" fmla="*/ 672 w 3400"/>
              <a:gd name="T61" fmla="*/ 156 h 585"/>
              <a:gd name="T62" fmla="*/ 880 w 3400"/>
              <a:gd name="T63" fmla="*/ 96 h 585"/>
              <a:gd name="T64" fmla="*/ 1102 w 3400"/>
              <a:gd name="T65" fmla="*/ 49 h 585"/>
              <a:gd name="T66" fmla="*/ 1335 w 3400"/>
              <a:gd name="T67" fmla="*/ 18 h 585"/>
              <a:gd name="T68" fmla="*/ 1576 w 3400"/>
              <a:gd name="T6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00" h="585">
                <a:moveTo>
                  <a:pt x="1699" y="0"/>
                </a:moveTo>
                <a:lnTo>
                  <a:pt x="1833" y="2"/>
                </a:lnTo>
                <a:lnTo>
                  <a:pt x="1965" y="9"/>
                </a:lnTo>
                <a:lnTo>
                  <a:pt x="2094" y="21"/>
                </a:lnTo>
                <a:lnTo>
                  <a:pt x="2220" y="37"/>
                </a:lnTo>
                <a:lnTo>
                  <a:pt x="2344" y="58"/>
                </a:lnTo>
                <a:lnTo>
                  <a:pt x="2463" y="82"/>
                </a:lnTo>
                <a:lnTo>
                  <a:pt x="2580" y="111"/>
                </a:lnTo>
                <a:lnTo>
                  <a:pt x="2692" y="143"/>
                </a:lnTo>
                <a:lnTo>
                  <a:pt x="2800" y="180"/>
                </a:lnTo>
                <a:lnTo>
                  <a:pt x="2903" y="220"/>
                </a:lnTo>
                <a:lnTo>
                  <a:pt x="2972" y="249"/>
                </a:lnTo>
                <a:lnTo>
                  <a:pt x="3038" y="280"/>
                </a:lnTo>
                <a:lnTo>
                  <a:pt x="3102" y="312"/>
                </a:lnTo>
                <a:lnTo>
                  <a:pt x="3184" y="358"/>
                </a:lnTo>
                <a:lnTo>
                  <a:pt x="3261" y="406"/>
                </a:lnTo>
                <a:lnTo>
                  <a:pt x="3333" y="456"/>
                </a:lnTo>
                <a:lnTo>
                  <a:pt x="3400" y="508"/>
                </a:lnTo>
                <a:lnTo>
                  <a:pt x="3323" y="585"/>
                </a:lnTo>
                <a:lnTo>
                  <a:pt x="3260" y="533"/>
                </a:lnTo>
                <a:lnTo>
                  <a:pt x="3193" y="482"/>
                </a:lnTo>
                <a:lnTo>
                  <a:pt x="3120" y="434"/>
                </a:lnTo>
                <a:lnTo>
                  <a:pt x="3042" y="389"/>
                </a:lnTo>
                <a:lnTo>
                  <a:pt x="2960" y="345"/>
                </a:lnTo>
                <a:lnTo>
                  <a:pt x="2873" y="305"/>
                </a:lnTo>
                <a:lnTo>
                  <a:pt x="2783" y="268"/>
                </a:lnTo>
                <a:lnTo>
                  <a:pt x="2689" y="234"/>
                </a:lnTo>
                <a:lnTo>
                  <a:pt x="2591" y="202"/>
                </a:lnTo>
                <a:lnTo>
                  <a:pt x="2489" y="174"/>
                </a:lnTo>
                <a:lnTo>
                  <a:pt x="2385" y="149"/>
                </a:lnTo>
                <a:lnTo>
                  <a:pt x="2277" y="128"/>
                </a:lnTo>
                <a:lnTo>
                  <a:pt x="2166" y="110"/>
                </a:lnTo>
                <a:lnTo>
                  <a:pt x="2053" y="97"/>
                </a:lnTo>
                <a:lnTo>
                  <a:pt x="1938" y="87"/>
                </a:lnTo>
                <a:lnTo>
                  <a:pt x="1820" y="80"/>
                </a:lnTo>
                <a:lnTo>
                  <a:pt x="1699" y="78"/>
                </a:lnTo>
                <a:lnTo>
                  <a:pt x="1581" y="80"/>
                </a:lnTo>
                <a:lnTo>
                  <a:pt x="1462" y="87"/>
                </a:lnTo>
                <a:lnTo>
                  <a:pt x="1347" y="97"/>
                </a:lnTo>
                <a:lnTo>
                  <a:pt x="1235" y="110"/>
                </a:lnTo>
                <a:lnTo>
                  <a:pt x="1123" y="128"/>
                </a:lnTo>
                <a:lnTo>
                  <a:pt x="1016" y="149"/>
                </a:lnTo>
                <a:lnTo>
                  <a:pt x="911" y="174"/>
                </a:lnTo>
                <a:lnTo>
                  <a:pt x="810" y="202"/>
                </a:lnTo>
                <a:lnTo>
                  <a:pt x="711" y="234"/>
                </a:lnTo>
                <a:lnTo>
                  <a:pt x="617" y="268"/>
                </a:lnTo>
                <a:lnTo>
                  <a:pt x="527" y="305"/>
                </a:lnTo>
                <a:lnTo>
                  <a:pt x="440" y="345"/>
                </a:lnTo>
                <a:lnTo>
                  <a:pt x="359" y="389"/>
                </a:lnTo>
                <a:lnTo>
                  <a:pt x="280" y="434"/>
                </a:lnTo>
                <a:lnTo>
                  <a:pt x="208" y="482"/>
                </a:lnTo>
                <a:lnTo>
                  <a:pt x="140" y="533"/>
                </a:lnTo>
                <a:lnTo>
                  <a:pt x="77" y="585"/>
                </a:lnTo>
                <a:lnTo>
                  <a:pt x="0" y="508"/>
                </a:lnTo>
                <a:lnTo>
                  <a:pt x="67" y="456"/>
                </a:lnTo>
                <a:lnTo>
                  <a:pt x="139" y="406"/>
                </a:lnTo>
                <a:lnTo>
                  <a:pt x="216" y="358"/>
                </a:lnTo>
                <a:lnTo>
                  <a:pt x="298" y="312"/>
                </a:lnTo>
                <a:lnTo>
                  <a:pt x="386" y="268"/>
                </a:lnTo>
                <a:lnTo>
                  <a:pt x="478" y="228"/>
                </a:lnTo>
                <a:lnTo>
                  <a:pt x="573" y="190"/>
                </a:lnTo>
                <a:lnTo>
                  <a:pt x="672" y="156"/>
                </a:lnTo>
                <a:lnTo>
                  <a:pt x="775" y="124"/>
                </a:lnTo>
                <a:lnTo>
                  <a:pt x="880" y="96"/>
                </a:lnTo>
                <a:lnTo>
                  <a:pt x="989" y="71"/>
                </a:lnTo>
                <a:lnTo>
                  <a:pt x="1102" y="49"/>
                </a:lnTo>
                <a:lnTo>
                  <a:pt x="1217" y="32"/>
                </a:lnTo>
                <a:lnTo>
                  <a:pt x="1335" y="18"/>
                </a:lnTo>
                <a:lnTo>
                  <a:pt x="1454" y="8"/>
                </a:lnTo>
                <a:lnTo>
                  <a:pt x="1576" y="2"/>
                </a:lnTo>
                <a:lnTo>
                  <a:pt x="169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624620" y="2816389"/>
            <a:ext cx="1009515" cy="1922346"/>
          </a:xfrm>
          <a:custGeom>
            <a:avLst/>
            <a:gdLst>
              <a:gd name="T0" fmla="*/ 366 w 950"/>
              <a:gd name="T1" fmla="*/ 0 h 1594"/>
              <a:gd name="T2" fmla="*/ 450 w 950"/>
              <a:gd name="T3" fmla="*/ 11 h 1594"/>
              <a:gd name="T4" fmla="*/ 534 w 950"/>
              <a:gd name="T5" fmla="*/ 26 h 1594"/>
              <a:gd name="T6" fmla="*/ 643 w 950"/>
              <a:gd name="T7" fmla="*/ 46 h 1594"/>
              <a:gd name="T8" fmla="*/ 749 w 950"/>
              <a:gd name="T9" fmla="*/ 72 h 1594"/>
              <a:gd name="T10" fmla="*/ 851 w 950"/>
              <a:gd name="T11" fmla="*/ 100 h 1594"/>
              <a:gd name="T12" fmla="*/ 950 w 950"/>
              <a:gd name="T13" fmla="*/ 132 h 1594"/>
              <a:gd name="T14" fmla="*/ 221 w 950"/>
              <a:gd name="T15" fmla="*/ 1594 h 1594"/>
              <a:gd name="T16" fmla="*/ 171 w 950"/>
              <a:gd name="T17" fmla="*/ 1586 h 1594"/>
              <a:gd name="T18" fmla="*/ 116 w 950"/>
              <a:gd name="T19" fmla="*/ 1579 h 1594"/>
              <a:gd name="T20" fmla="*/ 60 w 950"/>
              <a:gd name="T21" fmla="*/ 1574 h 1594"/>
              <a:gd name="T22" fmla="*/ 0 w 950"/>
              <a:gd name="T23" fmla="*/ 1571 h 1594"/>
              <a:gd name="T24" fmla="*/ 366 w 950"/>
              <a:gd name="T25" fmla="*/ 0 h 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0" h="1594">
                <a:moveTo>
                  <a:pt x="366" y="0"/>
                </a:moveTo>
                <a:lnTo>
                  <a:pt x="450" y="11"/>
                </a:lnTo>
                <a:lnTo>
                  <a:pt x="534" y="26"/>
                </a:lnTo>
                <a:lnTo>
                  <a:pt x="643" y="46"/>
                </a:lnTo>
                <a:lnTo>
                  <a:pt x="749" y="72"/>
                </a:lnTo>
                <a:lnTo>
                  <a:pt x="851" y="100"/>
                </a:lnTo>
                <a:lnTo>
                  <a:pt x="950" y="132"/>
                </a:lnTo>
                <a:lnTo>
                  <a:pt x="221" y="1594"/>
                </a:lnTo>
                <a:lnTo>
                  <a:pt x="171" y="1586"/>
                </a:lnTo>
                <a:lnTo>
                  <a:pt x="116" y="1579"/>
                </a:lnTo>
                <a:lnTo>
                  <a:pt x="60" y="1574"/>
                </a:lnTo>
                <a:lnTo>
                  <a:pt x="0" y="1571"/>
                </a:lnTo>
                <a:lnTo>
                  <a:pt x="36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7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294185" y="2857393"/>
            <a:ext cx="1201855" cy="1872902"/>
          </a:xfrm>
          <a:custGeom>
            <a:avLst/>
            <a:gdLst>
              <a:gd name="T0" fmla="*/ 583 w 1131"/>
              <a:gd name="T1" fmla="*/ 0 h 1553"/>
              <a:gd name="T2" fmla="*/ 1131 w 1131"/>
              <a:gd name="T3" fmla="*/ 1538 h 1553"/>
              <a:gd name="T4" fmla="*/ 1081 w 1131"/>
              <a:gd name="T5" fmla="*/ 1542 h 1553"/>
              <a:gd name="T6" fmla="*/ 1031 w 1131"/>
              <a:gd name="T7" fmla="*/ 1547 h 1553"/>
              <a:gd name="T8" fmla="*/ 984 w 1131"/>
              <a:gd name="T9" fmla="*/ 1553 h 1553"/>
              <a:gd name="T10" fmla="*/ 0 w 1131"/>
              <a:gd name="T11" fmla="*/ 185 h 1553"/>
              <a:gd name="T12" fmla="*/ 81 w 1131"/>
              <a:gd name="T13" fmla="*/ 148 h 1553"/>
              <a:gd name="T14" fmla="*/ 165 w 1131"/>
              <a:gd name="T15" fmla="*/ 116 h 1553"/>
              <a:gd name="T16" fmla="*/ 254 w 1131"/>
              <a:gd name="T17" fmla="*/ 86 h 1553"/>
              <a:gd name="T18" fmla="*/ 345 w 1131"/>
              <a:gd name="T19" fmla="*/ 58 h 1553"/>
              <a:gd name="T20" fmla="*/ 439 w 1131"/>
              <a:gd name="T21" fmla="*/ 33 h 1553"/>
              <a:gd name="T22" fmla="*/ 534 w 1131"/>
              <a:gd name="T23" fmla="*/ 10 h 1553"/>
              <a:gd name="T24" fmla="*/ 583 w 1131"/>
              <a:gd name="T2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553">
                <a:moveTo>
                  <a:pt x="583" y="0"/>
                </a:moveTo>
                <a:lnTo>
                  <a:pt x="1131" y="1538"/>
                </a:lnTo>
                <a:lnTo>
                  <a:pt x="1081" y="1542"/>
                </a:lnTo>
                <a:lnTo>
                  <a:pt x="1031" y="1547"/>
                </a:lnTo>
                <a:lnTo>
                  <a:pt x="984" y="1553"/>
                </a:lnTo>
                <a:lnTo>
                  <a:pt x="0" y="185"/>
                </a:lnTo>
                <a:lnTo>
                  <a:pt x="81" y="148"/>
                </a:lnTo>
                <a:lnTo>
                  <a:pt x="165" y="116"/>
                </a:lnTo>
                <a:lnTo>
                  <a:pt x="254" y="86"/>
                </a:lnTo>
                <a:lnTo>
                  <a:pt x="345" y="58"/>
                </a:lnTo>
                <a:lnTo>
                  <a:pt x="439" y="33"/>
                </a:lnTo>
                <a:lnTo>
                  <a:pt x="534" y="10"/>
                </a:lnTo>
                <a:lnTo>
                  <a:pt x="583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859466" y="2975579"/>
            <a:ext cx="1444138" cy="1835515"/>
          </a:xfrm>
          <a:custGeom>
            <a:avLst/>
            <a:gdLst>
              <a:gd name="T0" fmla="*/ 729 w 1359"/>
              <a:gd name="T1" fmla="*/ 0 h 1522"/>
              <a:gd name="T2" fmla="*/ 779 w 1359"/>
              <a:gd name="T3" fmla="*/ 19 h 1522"/>
              <a:gd name="T4" fmla="*/ 829 w 1359"/>
              <a:gd name="T5" fmla="*/ 37 h 1522"/>
              <a:gd name="T6" fmla="*/ 918 w 1359"/>
              <a:gd name="T7" fmla="*/ 74 h 1522"/>
              <a:gd name="T8" fmla="*/ 1002 w 1359"/>
              <a:gd name="T9" fmla="*/ 113 h 1522"/>
              <a:gd name="T10" fmla="*/ 1083 w 1359"/>
              <a:gd name="T11" fmla="*/ 157 h 1522"/>
              <a:gd name="T12" fmla="*/ 1159 w 1359"/>
              <a:gd name="T13" fmla="*/ 201 h 1522"/>
              <a:gd name="T14" fmla="*/ 1231 w 1359"/>
              <a:gd name="T15" fmla="*/ 248 h 1522"/>
              <a:gd name="T16" fmla="*/ 1297 w 1359"/>
              <a:gd name="T17" fmla="*/ 298 h 1522"/>
              <a:gd name="T18" fmla="*/ 1359 w 1359"/>
              <a:gd name="T19" fmla="*/ 350 h 1522"/>
              <a:gd name="T20" fmla="*/ 178 w 1359"/>
              <a:gd name="T21" fmla="*/ 1522 h 1522"/>
              <a:gd name="T22" fmla="*/ 142 w 1359"/>
              <a:gd name="T23" fmla="*/ 1504 h 1522"/>
              <a:gd name="T24" fmla="*/ 100 w 1359"/>
              <a:gd name="T25" fmla="*/ 1489 h 1522"/>
              <a:gd name="T26" fmla="*/ 53 w 1359"/>
              <a:gd name="T27" fmla="*/ 1475 h 1522"/>
              <a:gd name="T28" fmla="*/ 0 w 1359"/>
              <a:gd name="T29" fmla="*/ 1462 h 1522"/>
              <a:gd name="T30" fmla="*/ 729 w 1359"/>
              <a:gd name="T31" fmla="*/ 0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59" h="1522">
                <a:moveTo>
                  <a:pt x="729" y="0"/>
                </a:moveTo>
                <a:lnTo>
                  <a:pt x="779" y="19"/>
                </a:lnTo>
                <a:lnTo>
                  <a:pt x="829" y="37"/>
                </a:lnTo>
                <a:lnTo>
                  <a:pt x="918" y="74"/>
                </a:lnTo>
                <a:lnTo>
                  <a:pt x="1002" y="113"/>
                </a:lnTo>
                <a:lnTo>
                  <a:pt x="1083" y="157"/>
                </a:lnTo>
                <a:lnTo>
                  <a:pt x="1159" y="201"/>
                </a:lnTo>
                <a:lnTo>
                  <a:pt x="1231" y="248"/>
                </a:lnTo>
                <a:lnTo>
                  <a:pt x="1297" y="298"/>
                </a:lnTo>
                <a:lnTo>
                  <a:pt x="1359" y="350"/>
                </a:lnTo>
                <a:lnTo>
                  <a:pt x="178" y="1522"/>
                </a:lnTo>
                <a:lnTo>
                  <a:pt x="142" y="1504"/>
                </a:lnTo>
                <a:lnTo>
                  <a:pt x="100" y="1489"/>
                </a:lnTo>
                <a:lnTo>
                  <a:pt x="53" y="1475"/>
                </a:lnTo>
                <a:lnTo>
                  <a:pt x="0" y="1462"/>
                </a:lnTo>
                <a:lnTo>
                  <a:pt x="729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83000">
                <a:schemeClr val="accent2">
                  <a:lumMod val="5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7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1854249" y="3080501"/>
            <a:ext cx="1485581" cy="1730594"/>
          </a:xfrm>
          <a:custGeom>
            <a:avLst/>
            <a:gdLst>
              <a:gd name="T0" fmla="*/ 414 w 1398"/>
              <a:gd name="T1" fmla="*/ 0 h 1435"/>
              <a:gd name="T2" fmla="*/ 1398 w 1398"/>
              <a:gd name="T3" fmla="*/ 1368 h 1435"/>
              <a:gd name="T4" fmla="*/ 1346 w 1398"/>
              <a:gd name="T5" fmla="*/ 1378 h 1435"/>
              <a:gd name="T6" fmla="*/ 1298 w 1398"/>
              <a:gd name="T7" fmla="*/ 1390 h 1435"/>
              <a:gd name="T8" fmla="*/ 1255 w 1398"/>
              <a:gd name="T9" fmla="*/ 1403 h 1435"/>
              <a:gd name="T10" fmla="*/ 1215 w 1398"/>
              <a:gd name="T11" fmla="*/ 1419 h 1435"/>
              <a:gd name="T12" fmla="*/ 1181 w 1398"/>
              <a:gd name="T13" fmla="*/ 1435 h 1435"/>
              <a:gd name="T14" fmla="*/ 0 w 1398"/>
              <a:gd name="T15" fmla="*/ 263 h 1435"/>
              <a:gd name="T16" fmla="*/ 55 w 1398"/>
              <a:gd name="T17" fmla="*/ 217 h 1435"/>
              <a:gd name="T18" fmla="*/ 114 w 1398"/>
              <a:gd name="T19" fmla="*/ 173 h 1435"/>
              <a:gd name="T20" fmla="*/ 177 w 1398"/>
              <a:gd name="T21" fmla="*/ 129 h 1435"/>
              <a:gd name="T22" fmla="*/ 242 w 1398"/>
              <a:gd name="T23" fmla="*/ 89 h 1435"/>
              <a:gd name="T24" fmla="*/ 313 w 1398"/>
              <a:gd name="T25" fmla="*/ 50 h 1435"/>
              <a:gd name="T26" fmla="*/ 386 w 1398"/>
              <a:gd name="T27" fmla="*/ 13 h 1435"/>
              <a:gd name="T28" fmla="*/ 414 w 1398"/>
              <a:gd name="T29" fmla="*/ 0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98" h="1435">
                <a:moveTo>
                  <a:pt x="414" y="0"/>
                </a:moveTo>
                <a:lnTo>
                  <a:pt x="1398" y="1368"/>
                </a:lnTo>
                <a:lnTo>
                  <a:pt x="1346" y="1378"/>
                </a:lnTo>
                <a:lnTo>
                  <a:pt x="1298" y="1390"/>
                </a:lnTo>
                <a:lnTo>
                  <a:pt x="1255" y="1403"/>
                </a:lnTo>
                <a:lnTo>
                  <a:pt x="1215" y="1419"/>
                </a:lnTo>
                <a:lnTo>
                  <a:pt x="1181" y="1435"/>
                </a:lnTo>
                <a:lnTo>
                  <a:pt x="0" y="263"/>
                </a:lnTo>
                <a:lnTo>
                  <a:pt x="55" y="217"/>
                </a:lnTo>
                <a:lnTo>
                  <a:pt x="114" y="173"/>
                </a:lnTo>
                <a:lnTo>
                  <a:pt x="177" y="129"/>
                </a:lnTo>
                <a:lnTo>
                  <a:pt x="242" y="89"/>
                </a:lnTo>
                <a:lnTo>
                  <a:pt x="313" y="50"/>
                </a:lnTo>
                <a:lnTo>
                  <a:pt x="386" y="13"/>
                </a:lnTo>
                <a:lnTo>
                  <a:pt x="414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486475" y="2786240"/>
            <a:ext cx="527073" cy="1924758"/>
          </a:xfrm>
          <a:custGeom>
            <a:avLst/>
            <a:gdLst>
              <a:gd name="T0" fmla="*/ 86 w 496"/>
              <a:gd name="T1" fmla="*/ 0 h 1596"/>
              <a:gd name="T2" fmla="*/ 187 w 496"/>
              <a:gd name="T3" fmla="*/ 1 h 1596"/>
              <a:gd name="T4" fmla="*/ 292 w 496"/>
              <a:gd name="T5" fmla="*/ 7 h 1596"/>
              <a:gd name="T6" fmla="*/ 395 w 496"/>
              <a:gd name="T7" fmla="*/ 15 h 1596"/>
              <a:gd name="T8" fmla="*/ 496 w 496"/>
              <a:gd name="T9" fmla="*/ 25 h 1596"/>
              <a:gd name="T10" fmla="*/ 130 w 496"/>
              <a:gd name="T11" fmla="*/ 1596 h 1596"/>
              <a:gd name="T12" fmla="*/ 86 w 496"/>
              <a:gd name="T13" fmla="*/ 1595 h 1596"/>
              <a:gd name="T14" fmla="*/ 31 w 496"/>
              <a:gd name="T15" fmla="*/ 1596 h 1596"/>
              <a:gd name="T16" fmla="*/ 0 w 496"/>
              <a:gd name="T17" fmla="*/ 1 h 1596"/>
              <a:gd name="T18" fmla="*/ 86 w 496"/>
              <a:gd name="T19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6" h="1596">
                <a:moveTo>
                  <a:pt x="86" y="0"/>
                </a:moveTo>
                <a:lnTo>
                  <a:pt x="187" y="1"/>
                </a:lnTo>
                <a:lnTo>
                  <a:pt x="292" y="7"/>
                </a:lnTo>
                <a:lnTo>
                  <a:pt x="395" y="15"/>
                </a:lnTo>
                <a:lnTo>
                  <a:pt x="496" y="25"/>
                </a:lnTo>
                <a:lnTo>
                  <a:pt x="130" y="1596"/>
                </a:lnTo>
                <a:lnTo>
                  <a:pt x="86" y="1595"/>
                </a:lnTo>
                <a:lnTo>
                  <a:pt x="31" y="1596"/>
                </a:lnTo>
                <a:lnTo>
                  <a:pt x="0" y="1"/>
                </a:lnTo>
                <a:lnTo>
                  <a:pt x="86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76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12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913709" y="2787445"/>
            <a:ext cx="605709" cy="1924758"/>
          </a:xfrm>
          <a:custGeom>
            <a:avLst/>
            <a:gdLst>
              <a:gd name="T0" fmla="*/ 539 w 570"/>
              <a:gd name="T1" fmla="*/ 0 h 1596"/>
              <a:gd name="T2" fmla="*/ 570 w 570"/>
              <a:gd name="T3" fmla="*/ 1595 h 1596"/>
              <a:gd name="T4" fmla="*/ 548 w 570"/>
              <a:gd name="T5" fmla="*/ 1596 h 1596"/>
              <a:gd name="T6" fmla="*/ 0 w 570"/>
              <a:gd name="T7" fmla="*/ 58 h 1596"/>
              <a:gd name="T8" fmla="*/ 113 w 570"/>
              <a:gd name="T9" fmla="*/ 39 h 1596"/>
              <a:gd name="T10" fmla="*/ 230 w 570"/>
              <a:gd name="T11" fmla="*/ 23 h 1596"/>
              <a:gd name="T12" fmla="*/ 348 w 570"/>
              <a:gd name="T13" fmla="*/ 11 h 1596"/>
              <a:gd name="T14" fmla="*/ 443 w 570"/>
              <a:gd name="T15" fmla="*/ 5 h 1596"/>
              <a:gd name="T16" fmla="*/ 539 w 570"/>
              <a:gd name="T17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0" h="1596">
                <a:moveTo>
                  <a:pt x="539" y="0"/>
                </a:moveTo>
                <a:lnTo>
                  <a:pt x="570" y="1595"/>
                </a:lnTo>
                <a:lnTo>
                  <a:pt x="548" y="1596"/>
                </a:lnTo>
                <a:lnTo>
                  <a:pt x="0" y="58"/>
                </a:lnTo>
                <a:lnTo>
                  <a:pt x="113" y="39"/>
                </a:lnTo>
                <a:lnTo>
                  <a:pt x="230" y="23"/>
                </a:lnTo>
                <a:lnTo>
                  <a:pt x="348" y="11"/>
                </a:lnTo>
                <a:lnTo>
                  <a:pt x="443" y="5"/>
                </a:lnTo>
                <a:lnTo>
                  <a:pt x="539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85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12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33531" y="2715447"/>
            <a:ext cx="90791" cy="257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600289" y="2897159"/>
            <a:ext cx="1957276" cy="257574"/>
            <a:chOff x="5934773" y="2879828"/>
            <a:chExt cx="2009709" cy="264474"/>
          </a:xfrm>
        </p:grpSpPr>
        <p:sp>
          <p:nvSpPr>
            <p:cNvPr id="22" name="Rectangle 21"/>
            <p:cNvSpPr/>
            <p:nvPr/>
          </p:nvSpPr>
          <p:spPr>
            <a:xfrm rot="1166416">
              <a:off x="7851259" y="2879828"/>
              <a:ext cx="93223" cy="264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20433584" flipH="1">
              <a:off x="5934773" y="2879829"/>
              <a:ext cx="93223" cy="264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79882" y="3221331"/>
            <a:ext cx="3398088" cy="414618"/>
            <a:chOff x="5249969" y="3241263"/>
            <a:chExt cx="3489119" cy="425725"/>
          </a:xfrm>
        </p:grpSpPr>
        <p:sp>
          <p:nvSpPr>
            <p:cNvPr id="20" name="Rectangle 19"/>
            <p:cNvSpPr/>
            <p:nvPr/>
          </p:nvSpPr>
          <p:spPr>
            <a:xfrm rot="2399319">
              <a:off x="8589026" y="3241263"/>
              <a:ext cx="150062" cy="425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19200681" flipH="1">
              <a:off x="5249969" y="3241263"/>
              <a:ext cx="150062" cy="425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 rot="2333348">
            <a:off x="1370012" y="2617009"/>
            <a:ext cx="4539005" cy="4539005"/>
            <a:chOff x="13333412" y="2046496"/>
            <a:chExt cx="6645557" cy="6645557"/>
          </a:xfrm>
        </p:grpSpPr>
        <p:sp>
          <p:nvSpPr>
            <p:cNvPr id="18" name="Oval 17"/>
            <p:cNvSpPr/>
            <p:nvPr/>
          </p:nvSpPr>
          <p:spPr>
            <a:xfrm>
              <a:off x="13333412" y="2046496"/>
              <a:ext cx="6645557" cy="664555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38"/>
            <p:cNvSpPr/>
            <p:nvPr/>
          </p:nvSpPr>
          <p:spPr>
            <a:xfrm rot="19778549">
              <a:off x="15670001" y="2844730"/>
              <a:ext cx="484335" cy="2999749"/>
            </a:xfrm>
            <a:custGeom>
              <a:avLst/>
              <a:gdLst>
                <a:gd name="connsiteX0" fmla="*/ 0 w 484334"/>
                <a:gd name="connsiteY0" fmla="*/ 0 h 3001878"/>
                <a:gd name="connsiteX1" fmla="*/ 484334 w 484334"/>
                <a:gd name="connsiteY1" fmla="*/ 0 h 3001878"/>
                <a:gd name="connsiteX2" fmla="*/ 484334 w 484334"/>
                <a:gd name="connsiteY2" fmla="*/ 3001878 h 3001878"/>
                <a:gd name="connsiteX3" fmla="*/ 0 w 484334"/>
                <a:gd name="connsiteY3" fmla="*/ 3001878 h 3001878"/>
                <a:gd name="connsiteX4" fmla="*/ 0 w 484334"/>
                <a:gd name="connsiteY4" fmla="*/ 0 h 3001878"/>
                <a:gd name="connsiteX0" fmla="*/ 0 w 484334"/>
                <a:gd name="connsiteY0" fmla="*/ 0 h 3001878"/>
                <a:gd name="connsiteX1" fmla="*/ 484334 w 484334"/>
                <a:gd name="connsiteY1" fmla="*/ 0 h 3001878"/>
                <a:gd name="connsiteX2" fmla="*/ 484334 w 484334"/>
                <a:gd name="connsiteY2" fmla="*/ 3001878 h 3001878"/>
                <a:gd name="connsiteX3" fmla="*/ 93204 w 484334"/>
                <a:gd name="connsiteY3" fmla="*/ 2991581 h 3001878"/>
                <a:gd name="connsiteX4" fmla="*/ 0 w 484334"/>
                <a:gd name="connsiteY4" fmla="*/ 0 h 3001878"/>
                <a:gd name="connsiteX0" fmla="*/ 0 w 484334"/>
                <a:gd name="connsiteY0" fmla="*/ 0 h 2991581"/>
                <a:gd name="connsiteX1" fmla="*/ 484334 w 484334"/>
                <a:gd name="connsiteY1" fmla="*/ 0 h 2991581"/>
                <a:gd name="connsiteX2" fmla="*/ 403555 w 484334"/>
                <a:gd name="connsiteY2" fmla="*/ 2980911 h 2991581"/>
                <a:gd name="connsiteX3" fmla="*/ 93204 w 484334"/>
                <a:gd name="connsiteY3" fmla="*/ 2991581 h 2991581"/>
                <a:gd name="connsiteX4" fmla="*/ 0 w 484334"/>
                <a:gd name="connsiteY4" fmla="*/ 0 h 2991581"/>
                <a:gd name="connsiteX0" fmla="*/ 0 w 484334"/>
                <a:gd name="connsiteY0" fmla="*/ 0 h 2994880"/>
                <a:gd name="connsiteX1" fmla="*/ 484334 w 484334"/>
                <a:gd name="connsiteY1" fmla="*/ 0 h 2994880"/>
                <a:gd name="connsiteX2" fmla="*/ 403555 w 484334"/>
                <a:gd name="connsiteY2" fmla="*/ 2980911 h 2994880"/>
                <a:gd name="connsiteX3" fmla="*/ 122525 w 484334"/>
                <a:gd name="connsiteY3" fmla="*/ 2994880 h 2994880"/>
                <a:gd name="connsiteX4" fmla="*/ 0 w 484334"/>
                <a:gd name="connsiteY4" fmla="*/ 0 h 2994880"/>
                <a:gd name="connsiteX0" fmla="*/ 0 w 484334"/>
                <a:gd name="connsiteY0" fmla="*/ 0 h 2999749"/>
                <a:gd name="connsiteX1" fmla="*/ 484334 w 484334"/>
                <a:gd name="connsiteY1" fmla="*/ 0 h 2999749"/>
                <a:gd name="connsiteX2" fmla="*/ 359866 w 484334"/>
                <a:gd name="connsiteY2" fmla="*/ 2999749 h 2999749"/>
                <a:gd name="connsiteX3" fmla="*/ 122525 w 484334"/>
                <a:gd name="connsiteY3" fmla="*/ 2994880 h 2999749"/>
                <a:gd name="connsiteX4" fmla="*/ 0 w 484334"/>
                <a:gd name="connsiteY4" fmla="*/ 0 h 299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334" h="2999749">
                  <a:moveTo>
                    <a:pt x="0" y="0"/>
                  </a:moveTo>
                  <a:lnTo>
                    <a:pt x="484334" y="0"/>
                  </a:lnTo>
                  <a:lnTo>
                    <a:pt x="359866" y="2999749"/>
                  </a:lnTo>
                  <a:lnTo>
                    <a:pt x="122525" y="29948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C000"/>
                </a:gs>
                <a:gs pos="0">
                  <a:schemeClr val="accent4"/>
                </a:gs>
              </a:gsLst>
              <a:lin ang="3900000" scaled="0"/>
              <a:tileRect/>
            </a:gra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Freeform 13"/>
          <p:cNvSpPr>
            <a:spLocks/>
          </p:cNvSpPr>
          <p:nvPr/>
        </p:nvSpPr>
        <p:spPr bwMode="auto">
          <a:xfrm>
            <a:off x="3028475" y="4621246"/>
            <a:ext cx="1101966" cy="771933"/>
          </a:xfrm>
          <a:custGeom>
            <a:avLst/>
            <a:gdLst>
              <a:gd name="T0" fmla="*/ 517 w 1037"/>
              <a:gd name="T1" fmla="*/ 0 h 354"/>
              <a:gd name="T2" fmla="*/ 561 w 1037"/>
              <a:gd name="T3" fmla="*/ 1 h 354"/>
              <a:gd name="T4" fmla="*/ 621 w 1037"/>
              <a:gd name="T5" fmla="*/ 4 h 354"/>
              <a:gd name="T6" fmla="*/ 677 w 1037"/>
              <a:gd name="T7" fmla="*/ 9 h 354"/>
              <a:gd name="T8" fmla="*/ 732 w 1037"/>
              <a:gd name="T9" fmla="*/ 16 h 354"/>
              <a:gd name="T10" fmla="*/ 782 w 1037"/>
              <a:gd name="T11" fmla="*/ 24 h 354"/>
              <a:gd name="T12" fmla="*/ 835 w 1037"/>
              <a:gd name="T13" fmla="*/ 37 h 354"/>
              <a:gd name="T14" fmla="*/ 882 w 1037"/>
              <a:gd name="T15" fmla="*/ 51 h 354"/>
              <a:gd name="T16" fmla="*/ 924 w 1037"/>
              <a:gd name="T17" fmla="*/ 66 h 354"/>
              <a:gd name="T18" fmla="*/ 960 w 1037"/>
              <a:gd name="T19" fmla="*/ 84 h 354"/>
              <a:gd name="T20" fmla="*/ 986 w 1037"/>
              <a:gd name="T21" fmla="*/ 102 h 354"/>
              <a:gd name="T22" fmla="*/ 1008 w 1037"/>
              <a:gd name="T23" fmla="*/ 119 h 354"/>
              <a:gd name="T24" fmla="*/ 1023 w 1037"/>
              <a:gd name="T25" fmla="*/ 138 h 354"/>
              <a:gd name="T26" fmla="*/ 1033 w 1037"/>
              <a:gd name="T27" fmla="*/ 157 h 354"/>
              <a:gd name="T28" fmla="*/ 1037 w 1037"/>
              <a:gd name="T29" fmla="*/ 177 h 354"/>
              <a:gd name="T30" fmla="*/ 1033 w 1037"/>
              <a:gd name="T31" fmla="*/ 197 h 354"/>
              <a:gd name="T32" fmla="*/ 1023 w 1037"/>
              <a:gd name="T33" fmla="*/ 217 h 354"/>
              <a:gd name="T34" fmla="*/ 1007 w 1037"/>
              <a:gd name="T35" fmla="*/ 237 h 354"/>
              <a:gd name="T36" fmla="*/ 984 w 1037"/>
              <a:gd name="T37" fmla="*/ 254 h 354"/>
              <a:gd name="T38" fmla="*/ 958 w 1037"/>
              <a:gd name="T39" fmla="*/ 272 h 354"/>
              <a:gd name="T40" fmla="*/ 925 w 1037"/>
              <a:gd name="T41" fmla="*/ 287 h 354"/>
              <a:gd name="T42" fmla="*/ 887 w 1037"/>
              <a:gd name="T43" fmla="*/ 301 h 354"/>
              <a:gd name="T44" fmla="*/ 846 w 1037"/>
              <a:gd name="T45" fmla="*/ 315 h 354"/>
              <a:gd name="T46" fmla="*/ 801 w 1037"/>
              <a:gd name="T47" fmla="*/ 326 h 354"/>
              <a:gd name="T48" fmla="*/ 751 w 1037"/>
              <a:gd name="T49" fmla="*/ 335 h 354"/>
              <a:gd name="T50" fmla="*/ 699 w 1037"/>
              <a:gd name="T51" fmla="*/ 344 h 354"/>
              <a:gd name="T52" fmla="*/ 660 w 1037"/>
              <a:gd name="T53" fmla="*/ 348 h 354"/>
              <a:gd name="T54" fmla="*/ 621 w 1037"/>
              <a:gd name="T55" fmla="*/ 351 h 354"/>
              <a:gd name="T56" fmla="*/ 566 w 1037"/>
              <a:gd name="T57" fmla="*/ 354 h 354"/>
              <a:gd name="T58" fmla="*/ 535 w 1037"/>
              <a:gd name="T59" fmla="*/ 354 h 354"/>
              <a:gd name="T60" fmla="*/ 517 w 1037"/>
              <a:gd name="T61" fmla="*/ 354 h 354"/>
              <a:gd name="T62" fmla="*/ 478 w 1037"/>
              <a:gd name="T63" fmla="*/ 354 h 354"/>
              <a:gd name="T64" fmla="*/ 469 w 1037"/>
              <a:gd name="T65" fmla="*/ 354 h 354"/>
              <a:gd name="T66" fmla="*/ 402 w 1037"/>
              <a:gd name="T67" fmla="*/ 350 h 354"/>
              <a:gd name="T68" fmla="*/ 337 w 1037"/>
              <a:gd name="T69" fmla="*/ 344 h 354"/>
              <a:gd name="T70" fmla="*/ 285 w 1037"/>
              <a:gd name="T71" fmla="*/ 335 h 354"/>
              <a:gd name="T72" fmla="*/ 236 w 1037"/>
              <a:gd name="T73" fmla="*/ 326 h 354"/>
              <a:gd name="T74" fmla="*/ 191 w 1037"/>
              <a:gd name="T75" fmla="*/ 315 h 354"/>
              <a:gd name="T76" fmla="*/ 148 w 1037"/>
              <a:gd name="T77" fmla="*/ 301 h 354"/>
              <a:gd name="T78" fmla="*/ 111 w 1037"/>
              <a:gd name="T79" fmla="*/ 287 h 354"/>
              <a:gd name="T80" fmla="*/ 79 w 1037"/>
              <a:gd name="T81" fmla="*/ 272 h 354"/>
              <a:gd name="T82" fmla="*/ 52 w 1037"/>
              <a:gd name="T83" fmla="*/ 254 h 354"/>
              <a:gd name="T84" fmla="*/ 29 w 1037"/>
              <a:gd name="T85" fmla="*/ 237 h 354"/>
              <a:gd name="T86" fmla="*/ 13 w 1037"/>
              <a:gd name="T87" fmla="*/ 217 h 354"/>
              <a:gd name="T88" fmla="*/ 3 w 1037"/>
              <a:gd name="T89" fmla="*/ 197 h 354"/>
              <a:gd name="T90" fmla="*/ 0 w 1037"/>
              <a:gd name="T91" fmla="*/ 177 h 354"/>
              <a:gd name="T92" fmla="*/ 3 w 1037"/>
              <a:gd name="T93" fmla="*/ 157 h 354"/>
              <a:gd name="T94" fmla="*/ 12 w 1037"/>
              <a:gd name="T95" fmla="*/ 138 h 354"/>
              <a:gd name="T96" fmla="*/ 29 w 1037"/>
              <a:gd name="T97" fmla="*/ 119 h 354"/>
              <a:gd name="T98" fmla="*/ 50 w 1037"/>
              <a:gd name="T99" fmla="*/ 102 h 354"/>
              <a:gd name="T100" fmla="*/ 76 w 1037"/>
              <a:gd name="T101" fmla="*/ 84 h 354"/>
              <a:gd name="T102" fmla="*/ 110 w 1037"/>
              <a:gd name="T103" fmla="*/ 68 h 354"/>
              <a:gd name="T104" fmla="*/ 150 w 1037"/>
              <a:gd name="T105" fmla="*/ 52 h 354"/>
              <a:gd name="T106" fmla="*/ 193 w 1037"/>
              <a:gd name="T107" fmla="*/ 39 h 354"/>
              <a:gd name="T108" fmla="*/ 241 w 1037"/>
              <a:gd name="T109" fmla="*/ 27 h 354"/>
              <a:gd name="T110" fmla="*/ 293 w 1037"/>
              <a:gd name="T111" fmla="*/ 17 h 354"/>
              <a:gd name="T112" fmla="*/ 340 w 1037"/>
              <a:gd name="T113" fmla="*/ 11 h 354"/>
              <a:gd name="T114" fmla="*/ 390 w 1037"/>
              <a:gd name="T115" fmla="*/ 6 h 354"/>
              <a:gd name="T116" fmla="*/ 440 w 1037"/>
              <a:gd name="T117" fmla="*/ 2 h 354"/>
              <a:gd name="T118" fmla="*/ 462 w 1037"/>
              <a:gd name="T119" fmla="*/ 1 h 354"/>
              <a:gd name="T120" fmla="*/ 517 w 1037"/>
              <a:gd name="T121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7" h="354">
                <a:moveTo>
                  <a:pt x="517" y="0"/>
                </a:moveTo>
                <a:lnTo>
                  <a:pt x="561" y="1"/>
                </a:lnTo>
                <a:lnTo>
                  <a:pt x="621" y="4"/>
                </a:lnTo>
                <a:lnTo>
                  <a:pt x="677" y="9"/>
                </a:lnTo>
                <a:lnTo>
                  <a:pt x="732" y="16"/>
                </a:lnTo>
                <a:lnTo>
                  <a:pt x="782" y="24"/>
                </a:lnTo>
                <a:lnTo>
                  <a:pt x="835" y="37"/>
                </a:lnTo>
                <a:lnTo>
                  <a:pt x="882" y="51"/>
                </a:lnTo>
                <a:lnTo>
                  <a:pt x="924" y="66"/>
                </a:lnTo>
                <a:lnTo>
                  <a:pt x="960" y="84"/>
                </a:lnTo>
                <a:lnTo>
                  <a:pt x="986" y="102"/>
                </a:lnTo>
                <a:lnTo>
                  <a:pt x="1008" y="119"/>
                </a:lnTo>
                <a:lnTo>
                  <a:pt x="1023" y="138"/>
                </a:lnTo>
                <a:lnTo>
                  <a:pt x="1033" y="157"/>
                </a:lnTo>
                <a:lnTo>
                  <a:pt x="1037" y="177"/>
                </a:lnTo>
                <a:lnTo>
                  <a:pt x="1033" y="197"/>
                </a:lnTo>
                <a:lnTo>
                  <a:pt x="1023" y="217"/>
                </a:lnTo>
                <a:lnTo>
                  <a:pt x="1007" y="237"/>
                </a:lnTo>
                <a:lnTo>
                  <a:pt x="984" y="254"/>
                </a:lnTo>
                <a:lnTo>
                  <a:pt x="958" y="272"/>
                </a:lnTo>
                <a:lnTo>
                  <a:pt x="925" y="287"/>
                </a:lnTo>
                <a:lnTo>
                  <a:pt x="887" y="301"/>
                </a:lnTo>
                <a:lnTo>
                  <a:pt x="846" y="315"/>
                </a:lnTo>
                <a:lnTo>
                  <a:pt x="801" y="326"/>
                </a:lnTo>
                <a:lnTo>
                  <a:pt x="751" y="335"/>
                </a:lnTo>
                <a:lnTo>
                  <a:pt x="699" y="344"/>
                </a:lnTo>
                <a:lnTo>
                  <a:pt x="660" y="348"/>
                </a:lnTo>
                <a:lnTo>
                  <a:pt x="621" y="351"/>
                </a:lnTo>
                <a:lnTo>
                  <a:pt x="566" y="354"/>
                </a:lnTo>
                <a:lnTo>
                  <a:pt x="535" y="354"/>
                </a:lnTo>
                <a:lnTo>
                  <a:pt x="517" y="354"/>
                </a:lnTo>
                <a:lnTo>
                  <a:pt x="478" y="354"/>
                </a:lnTo>
                <a:lnTo>
                  <a:pt x="469" y="354"/>
                </a:lnTo>
                <a:lnTo>
                  <a:pt x="402" y="350"/>
                </a:lnTo>
                <a:lnTo>
                  <a:pt x="337" y="344"/>
                </a:lnTo>
                <a:lnTo>
                  <a:pt x="285" y="335"/>
                </a:lnTo>
                <a:lnTo>
                  <a:pt x="236" y="326"/>
                </a:lnTo>
                <a:lnTo>
                  <a:pt x="191" y="315"/>
                </a:lnTo>
                <a:lnTo>
                  <a:pt x="148" y="301"/>
                </a:lnTo>
                <a:lnTo>
                  <a:pt x="111" y="287"/>
                </a:lnTo>
                <a:lnTo>
                  <a:pt x="79" y="272"/>
                </a:lnTo>
                <a:lnTo>
                  <a:pt x="52" y="254"/>
                </a:lnTo>
                <a:lnTo>
                  <a:pt x="29" y="237"/>
                </a:lnTo>
                <a:lnTo>
                  <a:pt x="13" y="217"/>
                </a:lnTo>
                <a:lnTo>
                  <a:pt x="3" y="197"/>
                </a:lnTo>
                <a:lnTo>
                  <a:pt x="0" y="177"/>
                </a:lnTo>
                <a:lnTo>
                  <a:pt x="3" y="157"/>
                </a:lnTo>
                <a:lnTo>
                  <a:pt x="12" y="138"/>
                </a:lnTo>
                <a:lnTo>
                  <a:pt x="29" y="119"/>
                </a:lnTo>
                <a:lnTo>
                  <a:pt x="50" y="102"/>
                </a:lnTo>
                <a:lnTo>
                  <a:pt x="76" y="84"/>
                </a:lnTo>
                <a:lnTo>
                  <a:pt x="110" y="68"/>
                </a:lnTo>
                <a:lnTo>
                  <a:pt x="150" y="52"/>
                </a:lnTo>
                <a:lnTo>
                  <a:pt x="193" y="39"/>
                </a:lnTo>
                <a:lnTo>
                  <a:pt x="241" y="27"/>
                </a:lnTo>
                <a:lnTo>
                  <a:pt x="293" y="17"/>
                </a:lnTo>
                <a:lnTo>
                  <a:pt x="340" y="11"/>
                </a:lnTo>
                <a:lnTo>
                  <a:pt x="390" y="6"/>
                </a:lnTo>
                <a:lnTo>
                  <a:pt x="440" y="2"/>
                </a:lnTo>
                <a:lnTo>
                  <a:pt x="462" y="1"/>
                </a:lnTo>
                <a:lnTo>
                  <a:pt x="517" y="0"/>
                </a:lnTo>
                <a:close/>
              </a:path>
            </a:pathLst>
          </a:custGeom>
          <a:gradFill>
            <a:gsLst>
              <a:gs pos="7000">
                <a:schemeClr val="tx1">
                  <a:lumMod val="75000"/>
                  <a:lumOff val="25000"/>
                </a:schemeClr>
              </a:gs>
              <a:gs pos="71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11342" y="2293820"/>
            <a:ext cx="38154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Insert your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11342" y="188547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Elbow Connector 27"/>
          <p:cNvCxnSpPr/>
          <p:nvPr/>
        </p:nvCxnSpPr>
        <p:spPr>
          <a:xfrm rot="5400000" flipH="1" flipV="1">
            <a:off x="3754557" y="2119378"/>
            <a:ext cx="854845" cy="646372"/>
          </a:xfrm>
          <a:prstGeom prst="bentConnector3">
            <a:avLst>
              <a:gd name="adj1" fmla="val 100209"/>
            </a:avLst>
          </a:prstGeom>
          <a:ln w="25400">
            <a:solidFill>
              <a:schemeClr val="bg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77409" y="1836543"/>
            <a:ext cx="10871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</a:p>
          <a:p>
            <a:r>
              <a:rPr lang="en-US" sz="4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r>
              <a:rPr lang="en-US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507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tx1">
                <a:lumMod val="95000"/>
                <a:lumOff val="5000"/>
                <a:alpha val="88000"/>
              </a:schemeClr>
            </a:gs>
            <a:gs pos="0">
              <a:schemeClr val="tx1">
                <a:lumMod val="65000"/>
                <a:lumOff val="35000"/>
                <a:alpha val="84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/>
          <p:cNvSpPr/>
          <p:nvPr/>
        </p:nvSpPr>
        <p:spPr>
          <a:xfrm>
            <a:off x="8303118" y="4754888"/>
            <a:ext cx="1283079" cy="23574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90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2643524" y="4750868"/>
            <a:ext cx="1283079" cy="23574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90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Creative Meter Shape</a:t>
            </a:r>
            <a:endParaRPr 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467626" y="2208764"/>
            <a:ext cx="3613001" cy="705503"/>
          </a:xfrm>
          <a:custGeom>
            <a:avLst/>
            <a:gdLst>
              <a:gd name="T0" fmla="*/ 1833 w 3400"/>
              <a:gd name="T1" fmla="*/ 2 h 585"/>
              <a:gd name="T2" fmla="*/ 2094 w 3400"/>
              <a:gd name="T3" fmla="*/ 21 h 585"/>
              <a:gd name="T4" fmla="*/ 2344 w 3400"/>
              <a:gd name="T5" fmla="*/ 58 h 585"/>
              <a:gd name="T6" fmla="*/ 2580 w 3400"/>
              <a:gd name="T7" fmla="*/ 111 h 585"/>
              <a:gd name="T8" fmla="*/ 2800 w 3400"/>
              <a:gd name="T9" fmla="*/ 180 h 585"/>
              <a:gd name="T10" fmla="*/ 2972 w 3400"/>
              <a:gd name="T11" fmla="*/ 249 h 585"/>
              <a:gd name="T12" fmla="*/ 3102 w 3400"/>
              <a:gd name="T13" fmla="*/ 312 h 585"/>
              <a:gd name="T14" fmla="*/ 3261 w 3400"/>
              <a:gd name="T15" fmla="*/ 406 h 585"/>
              <a:gd name="T16" fmla="*/ 3400 w 3400"/>
              <a:gd name="T17" fmla="*/ 508 h 585"/>
              <a:gd name="T18" fmla="*/ 3260 w 3400"/>
              <a:gd name="T19" fmla="*/ 533 h 585"/>
              <a:gd name="T20" fmla="*/ 3120 w 3400"/>
              <a:gd name="T21" fmla="*/ 434 h 585"/>
              <a:gd name="T22" fmla="*/ 2960 w 3400"/>
              <a:gd name="T23" fmla="*/ 345 h 585"/>
              <a:gd name="T24" fmla="*/ 2783 w 3400"/>
              <a:gd name="T25" fmla="*/ 268 h 585"/>
              <a:gd name="T26" fmla="*/ 2591 w 3400"/>
              <a:gd name="T27" fmla="*/ 202 h 585"/>
              <a:gd name="T28" fmla="*/ 2385 w 3400"/>
              <a:gd name="T29" fmla="*/ 149 h 585"/>
              <a:gd name="T30" fmla="*/ 2166 w 3400"/>
              <a:gd name="T31" fmla="*/ 110 h 585"/>
              <a:gd name="T32" fmla="*/ 1938 w 3400"/>
              <a:gd name="T33" fmla="*/ 87 h 585"/>
              <a:gd name="T34" fmla="*/ 1699 w 3400"/>
              <a:gd name="T35" fmla="*/ 78 h 585"/>
              <a:gd name="T36" fmla="*/ 1462 w 3400"/>
              <a:gd name="T37" fmla="*/ 87 h 585"/>
              <a:gd name="T38" fmla="*/ 1235 w 3400"/>
              <a:gd name="T39" fmla="*/ 110 h 585"/>
              <a:gd name="T40" fmla="*/ 1016 w 3400"/>
              <a:gd name="T41" fmla="*/ 149 h 585"/>
              <a:gd name="T42" fmla="*/ 810 w 3400"/>
              <a:gd name="T43" fmla="*/ 202 h 585"/>
              <a:gd name="T44" fmla="*/ 617 w 3400"/>
              <a:gd name="T45" fmla="*/ 268 h 585"/>
              <a:gd name="T46" fmla="*/ 440 w 3400"/>
              <a:gd name="T47" fmla="*/ 345 h 585"/>
              <a:gd name="T48" fmla="*/ 280 w 3400"/>
              <a:gd name="T49" fmla="*/ 434 h 585"/>
              <a:gd name="T50" fmla="*/ 140 w 3400"/>
              <a:gd name="T51" fmla="*/ 533 h 585"/>
              <a:gd name="T52" fmla="*/ 0 w 3400"/>
              <a:gd name="T53" fmla="*/ 508 h 585"/>
              <a:gd name="T54" fmla="*/ 139 w 3400"/>
              <a:gd name="T55" fmla="*/ 406 h 585"/>
              <a:gd name="T56" fmla="*/ 298 w 3400"/>
              <a:gd name="T57" fmla="*/ 312 h 585"/>
              <a:gd name="T58" fmla="*/ 478 w 3400"/>
              <a:gd name="T59" fmla="*/ 228 h 585"/>
              <a:gd name="T60" fmla="*/ 672 w 3400"/>
              <a:gd name="T61" fmla="*/ 156 h 585"/>
              <a:gd name="T62" fmla="*/ 880 w 3400"/>
              <a:gd name="T63" fmla="*/ 96 h 585"/>
              <a:gd name="T64" fmla="*/ 1102 w 3400"/>
              <a:gd name="T65" fmla="*/ 49 h 585"/>
              <a:gd name="T66" fmla="*/ 1335 w 3400"/>
              <a:gd name="T67" fmla="*/ 18 h 585"/>
              <a:gd name="T68" fmla="*/ 1576 w 3400"/>
              <a:gd name="T6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00" h="585">
                <a:moveTo>
                  <a:pt x="1699" y="0"/>
                </a:moveTo>
                <a:lnTo>
                  <a:pt x="1833" y="2"/>
                </a:lnTo>
                <a:lnTo>
                  <a:pt x="1965" y="9"/>
                </a:lnTo>
                <a:lnTo>
                  <a:pt x="2094" y="21"/>
                </a:lnTo>
                <a:lnTo>
                  <a:pt x="2220" y="37"/>
                </a:lnTo>
                <a:lnTo>
                  <a:pt x="2344" y="58"/>
                </a:lnTo>
                <a:lnTo>
                  <a:pt x="2463" y="82"/>
                </a:lnTo>
                <a:lnTo>
                  <a:pt x="2580" y="111"/>
                </a:lnTo>
                <a:lnTo>
                  <a:pt x="2692" y="143"/>
                </a:lnTo>
                <a:lnTo>
                  <a:pt x="2800" y="180"/>
                </a:lnTo>
                <a:lnTo>
                  <a:pt x="2903" y="220"/>
                </a:lnTo>
                <a:lnTo>
                  <a:pt x="2972" y="249"/>
                </a:lnTo>
                <a:lnTo>
                  <a:pt x="3038" y="280"/>
                </a:lnTo>
                <a:lnTo>
                  <a:pt x="3102" y="312"/>
                </a:lnTo>
                <a:lnTo>
                  <a:pt x="3184" y="358"/>
                </a:lnTo>
                <a:lnTo>
                  <a:pt x="3261" y="406"/>
                </a:lnTo>
                <a:lnTo>
                  <a:pt x="3333" y="456"/>
                </a:lnTo>
                <a:lnTo>
                  <a:pt x="3400" y="508"/>
                </a:lnTo>
                <a:lnTo>
                  <a:pt x="3323" y="585"/>
                </a:lnTo>
                <a:lnTo>
                  <a:pt x="3260" y="533"/>
                </a:lnTo>
                <a:lnTo>
                  <a:pt x="3193" y="482"/>
                </a:lnTo>
                <a:lnTo>
                  <a:pt x="3120" y="434"/>
                </a:lnTo>
                <a:lnTo>
                  <a:pt x="3042" y="389"/>
                </a:lnTo>
                <a:lnTo>
                  <a:pt x="2960" y="345"/>
                </a:lnTo>
                <a:lnTo>
                  <a:pt x="2873" y="305"/>
                </a:lnTo>
                <a:lnTo>
                  <a:pt x="2783" y="268"/>
                </a:lnTo>
                <a:lnTo>
                  <a:pt x="2689" y="234"/>
                </a:lnTo>
                <a:lnTo>
                  <a:pt x="2591" y="202"/>
                </a:lnTo>
                <a:lnTo>
                  <a:pt x="2489" y="174"/>
                </a:lnTo>
                <a:lnTo>
                  <a:pt x="2385" y="149"/>
                </a:lnTo>
                <a:lnTo>
                  <a:pt x="2277" y="128"/>
                </a:lnTo>
                <a:lnTo>
                  <a:pt x="2166" y="110"/>
                </a:lnTo>
                <a:lnTo>
                  <a:pt x="2053" y="97"/>
                </a:lnTo>
                <a:lnTo>
                  <a:pt x="1938" y="87"/>
                </a:lnTo>
                <a:lnTo>
                  <a:pt x="1820" y="80"/>
                </a:lnTo>
                <a:lnTo>
                  <a:pt x="1699" y="78"/>
                </a:lnTo>
                <a:lnTo>
                  <a:pt x="1581" y="80"/>
                </a:lnTo>
                <a:lnTo>
                  <a:pt x="1462" y="87"/>
                </a:lnTo>
                <a:lnTo>
                  <a:pt x="1347" y="97"/>
                </a:lnTo>
                <a:lnTo>
                  <a:pt x="1235" y="110"/>
                </a:lnTo>
                <a:lnTo>
                  <a:pt x="1123" y="128"/>
                </a:lnTo>
                <a:lnTo>
                  <a:pt x="1016" y="149"/>
                </a:lnTo>
                <a:lnTo>
                  <a:pt x="911" y="174"/>
                </a:lnTo>
                <a:lnTo>
                  <a:pt x="810" y="202"/>
                </a:lnTo>
                <a:lnTo>
                  <a:pt x="711" y="234"/>
                </a:lnTo>
                <a:lnTo>
                  <a:pt x="617" y="268"/>
                </a:lnTo>
                <a:lnTo>
                  <a:pt x="527" y="305"/>
                </a:lnTo>
                <a:lnTo>
                  <a:pt x="440" y="345"/>
                </a:lnTo>
                <a:lnTo>
                  <a:pt x="359" y="389"/>
                </a:lnTo>
                <a:lnTo>
                  <a:pt x="280" y="434"/>
                </a:lnTo>
                <a:lnTo>
                  <a:pt x="208" y="482"/>
                </a:lnTo>
                <a:lnTo>
                  <a:pt x="140" y="533"/>
                </a:lnTo>
                <a:lnTo>
                  <a:pt x="77" y="585"/>
                </a:lnTo>
                <a:lnTo>
                  <a:pt x="0" y="508"/>
                </a:lnTo>
                <a:lnTo>
                  <a:pt x="67" y="456"/>
                </a:lnTo>
                <a:lnTo>
                  <a:pt x="139" y="406"/>
                </a:lnTo>
                <a:lnTo>
                  <a:pt x="216" y="358"/>
                </a:lnTo>
                <a:lnTo>
                  <a:pt x="298" y="312"/>
                </a:lnTo>
                <a:lnTo>
                  <a:pt x="386" y="268"/>
                </a:lnTo>
                <a:lnTo>
                  <a:pt x="478" y="228"/>
                </a:lnTo>
                <a:lnTo>
                  <a:pt x="573" y="190"/>
                </a:lnTo>
                <a:lnTo>
                  <a:pt x="672" y="156"/>
                </a:lnTo>
                <a:lnTo>
                  <a:pt x="775" y="124"/>
                </a:lnTo>
                <a:lnTo>
                  <a:pt x="880" y="96"/>
                </a:lnTo>
                <a:lnTo>
                  <a:pt x="989" y="71"/>
                </a:lnTo>
                <a:lnTo>
                  <a:pt x="1102" y="49"/>
                </a:lnTo>
                <a:lnTo>
                  <a:pt x="1217" y="32"/>
                </a:lnTo>
                <a:lnTo>
                  <a:pt x="1335" y="18"/>
                </a:lnTo>
                <a:lnTo>
                  <a:pt x="1454" y="8"/>
                </a:lnTo>
                <a:lnTo>
                  <a:pt x="1576" y="2"/>
                </a:lnTo>
                <a:lnTo>
                  <a:pt x="169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319820" y="2332980"/>
            <a:ext cx="1009515" cy="1922346"/>
          </a:xfrm>
          <a:custGeom>
            <a:avLst/>
            <a:gdLst>
              <a:gd name="T0" fmla="*/ 366 w 950"/>
              <a:gd name="T1" fmla="*/ 0 h 1594"/>
              <a:gd name="T2" fmla="*/ 450 w 950"/>
              <a:gd name="T3" fmla="*/ 11 h 1594"/>
              <a:gd name="T4" fmla="*/ 534 w 950"/>
              <a:gd name="T5" fmla="*/ 26 h 1594"/>
              <a:gd name="T6" fmla="*/ 643 w 950"/>
              <a:gd name="T7" fmla="*/ 46 h 1594"/>
              <a:gd name="T8" fmla="*/ 749 w 950"/>
              <a:gd name="T9" fmla="*/ 72 h 1594"/>
              <a:gd name="T10" fmla="*/ 851 w 950"/>
              <a:gd name="T11" fmla="*/ 100 h 1594"/>
              <a:gd name="T12" fmla="*/ 950 w 950"/>
              <a:gd name="T13" fmla="*/ 132 h 1594"/>
              <a:gd name="T14" fmla="*/ 221 w 950"/>
              <a:gd name="T15" fmla="*/ 1594 h 1594"/>
              <a:gd name="T16" fmla="*/ 171 w 950"/>
              <a:gd name="T17" fmla="*/ 1586 h 1594"/>
              <a:gd name="T18" fmla="*/ 116 w 950"/>
              <a:gd name="T19" fmla="*/ 1579 h 1594"/>
              <a:gd name="T20" fmla="*/ 60 w 950"/>
              <a:gd name="T21" fmla="*/ 1574 h 1594"/>
              <a:gd name="T22" fmla="*/ 0 w 950"/>
              <a:gd name="T23" fmla="*/ 1571 h 1594"/>
              <a:gd name="T24" fmla="*/ 366 w 950"/>
              <a:gd name="T25" fmla="*/ 0 h 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0" h="1594">
                <a:moveTo>
                  <a:pt x="366" y="0"/>
                </a:moveTo>
                <a:lnTo>
                  <a:pt x="450" y="11"/>
                </a:lnTo>
                <a:lnTo>
                  <a:pt x="534" y="26"/>
                </a:lnTo>
                <a:lnTo>
                  <a:pt x="643" y="46"/>
                </a:lnTo>
                <a:lnTo>
                  <a:pt x="749" y="72"/>
                </a:lnTo>
                <a:lnTo>
                  <a:pt x="851" y="100"/>
                </a:lnTo>
                <a:lnTo>
                  <a:pt x="950" y="132"/>
                </a:lnTo>
                <a:lnTo>
                  <a:pt x="221" y="1594"/>
                </a:lnTo>
                <a:lnTo>
                  <a:pt x="171" y="1586"/>
                </a:lnTo>
                <a:lnTo>
                  <a:pt x="116" y="1579"/>
                </a:lnTo>
                <a:lnTo>
                  <a:pt x="60" y="1574"/>
                </a:lnTo>
                <a:lnTo>
                  <a:pt x="0" y="1571"/>
                </a:lnTo>
                <a:lnTo>
                  <a:pt x="36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7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989385" y="2373984"/>
            <a:ext cx="1201855" cy="1872902"/>
          </a:xfrm>
          <a:custGeom>
            <a:avLst/>
            <a:gdLst>
              <a:gd name="T0" fmla="*/ 583 w 1131"/>
              <a:gd name="T1" fmla="*/ 0 h 1553"/>
              <a:gd name="T2" fmla="*/ 1131 w 1131"/>
              <a:gd name="T3" fmla="*/ 1538 h 1553"/>
              <a:gd name="T4" fmla="*/ 1081 w 1131"/>
              <a:gd name="T5" fmla="*/ 1542 h 1553"/>
              <a:gd name="T6" fmla="*/ 1031 w 1131"/>
              <a:gd name="T7" fmla="*/ 1547 h 1553"/>
              <a:gd name="T8" fmla="*/ 984 w 1131"/>
              <a:gd name="T9" fmla="*/ 1553 h 1553"/>
              <a:gd name="T10" fmla="*/ 0 w 1131"/>
              <a:gd name="T11" fmla="*/ 185 h 1553"/>
              <a:gd name="T12" fmla="*/ 81 w 1131"/>
              <a:gd name="T13" fmla="*/ 148 h 1553"/>
              <a:gd name="T14" fmla="*/ 165 w 1131"/>
              <a:gd name="T15" fmla="*/ 116 h 1553"/>
              <a:gd name="T16" fmla="*/ 254 w 1131"/>
              <a:gd name="T17" fmla="*/ 86 h 1553"/>
              <a:gd name="T18" fmla="*/ 345 w 1131"/>
              <a:gd name="T19" fmla="*/ 58 h 1553"/>
              <a:gd name="T20" fmla="*/ 439 w 1131"/>
              <a:gd name="T21" fmla="*/ 33 h 1553"/>
              <a:gd name="T22" fmla="*/ 534 w 1131"/>
              <a:gd name="T23" fmla="*/ 10 h 1553"/>
              <a:gd name="T24" fmla="*/ 583 w 1131"/>
              <a:gd name="T2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553">
                <a:moveTo>
                  <a:pt x="583" y="0"/>
                </a:moveTo>
                <a:lnTo>
                  <a:pt x="1131" y="1538"/>
                </a:lnTo>
                <a:lnTo>
                  <a:pt x="1081" y="1542"/>
                </a:lnTo>
                <a:lnTo>
                  <a:pt x="1031" y="1547"/>
                </a:lnTo>
                <a:lnTo>
                  <a:pt x="984" y="1553"/>
                </a:lnTo>
                <a:lnTo>
                  <a:pt x="0" y="185"/>
                </a:lnTo>
                <a:lnTo>
                  <a:pt x="81" y="148"/>
                </a:lnTo>
                <a:lnTo>
                  <a:pt x="165" y="116"/>
                </a:lnTo>
                <a:lnTo>
                  <a:pt x="254" y="86"/>
                </a:lnTo>
                <a:lnTo>
                  <a:pt x="345" y="58"/>
                </a:lnTo>
                <a:lnTo>
                  <a:pt x="439" y="33"/>
                </a:lnTo>
                <a:lnTo>
                  <a:pt x="534" y="10"/>
                </a:lnTo>
                <a:lnTo>
                  <a:pt x="583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54666" y="2492170"/>
            <a:ext cx="1444138" cy="1835515"/>
          </a:xfrm>
          <a:custGeom>
            <a:avLst/>
            <a:gdLst>
              <a:gd name="T0" fmla="*/ 729 w 1359"/>
              <a:gd name="T1" fmla="*/ 0 h 1522"/>
              <a:gd name="T2" fmla="*/ 779 w 1359"/>
              <a:gd name="T3" fmla="*/ 19 h 1522"/>
              <a:gd name="T4" fmla="*/ 829 w 1359"/>
              <a:gd name="T5" fmla="*/ 37 h 1522"/>
              <a:gd name="T6" fmla="*/ 918 w 1359"/>
              <a:gd name="T7" fmla="*/ 74 h 1522"/>
              <a:gd name="T8" fmla="*/ 1002 w 1359"/>
              <a:gd name="T9" fmla="*/ 113 h 1522"/>
              <a:gd name="T10" fmla="*/ 1083 w 1359"/>
              <a:gd name="T11" fmla="*/ 157 h 1522"/>
              <a:gd name="T12" fmla="*/ 1159 w 1359"/>
              <a:gd name="T13" fmla="*/ 201 h 1522"/>
              <a:gd name="T14" fmla="*/ 1231 w 1359"/>
              <a:gd name="T15" fmla="*/ 248 h 1522"/>
              <a:gd name="T16" fmla="*/ 1297 w 1359"/>
              <a:gd name="T17" fmla="*/ 298 h 1522"/>
              <a:gd name="T18" fmla="*/ 1359 w 1359"/>
              <a:gd name="T19" fmla="*/ 350 h 1522"/>
              <a:gd name="T20" fmla="*/ 178 w 1359"/>
              <a:gd name="T21" fmla="*/ 1522 h 1522"/>
              <a:gd name="T22" fmla="*/ 142 w 1359"/>
              <a:gd name="T23" fmla="*/ 1504 h 1522"/>
              <a:gd name="T24" fmla="*/ 100 w 1359"/>
              <a:gd name="T25" fmla="*/ 1489 h 1522"/>
              <a:gd name="T26" fmla="*/ 53 w 1359"/>
              <a:gd name="T27" fmla="*/ 1475 h 1522"/>
              <a:gd name="T28" fmla="*/ 0 w 1359"/>
              <a:gd name="T29" fmla="*/ 1462 h 1522"/>
              <a:gd name="T30" fmla="*/ 729 w 1359"/>
              <a:gd name="T31" fmla="*/ 0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59" h="1522">
                <a:moveTo>
                  <a:pt x="729" y="0"/>
                </a:moveTo>
                <a:lnTo>
                  <a:pt x="779" y="19"/>
                </a:lnTo>
                <a:lnTo>
                  <a:pt x="829" y="37"/>
                </a:lnTo>
                <a:lnTo>
                  <a:pt x="918" y="74"/>
                </a:lnTo>
                <a:lnTo>
                  <a:pt x="1002" y="113"/>
                </a:lnTo>
                <a:lnTo>
                  <a:pt x="1083" y="157"/>
                </a:lnTo>
                <a:lnTo>
                  <a:pt x="1159" y="201"/>
                </a:lnTo>
                <a:lnTo>
                  <a:pt x="1231" y="248"/>
                </a:lnTo>
                <a:lnTo>
                  <a:pt x="1297" y="298"/>
                </a:lnTo>
                <a:lnTo>
                  <a:pt x="1359" y="350"/>
                </a:lnTo>
                <a:lnTo>
                  <a:pt x="178" y="1522"/>
                </a:lnTo>
                <a:lnTo>
                  <a:pt x="142" y="1504"/>
                </a:lnTo>
                <a:lnTo>
                  <a:pt x="100" y="1489"/>
                </a:lnTo>
                <a:lnTo>
                  <a:pt x="53" y="1475"/>
                </a:lnTo>
                <a:lnTo>
                  <a:pt x="0" y="1462"/>
                </a:lnTo>
                <a:lnTo>
                  <a:pt x="729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83000">
                <a:schemeClr val="accent2">
                  <a:lumMod val="5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7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1549449" y="2597092"/>
            <a:ext cx="1485581" cy="1730594"/>
          </a:xfrm>
          <a:custGeom>
            <a:avLst/>
            <a:gdLst>
              <a:gd name="T0" fmla="*/ 414 w 1398"/>
              <a:gd name="T1" fmla="*/ 0 h 1435"/>
              <a:gd name="T2" fmla="*/ 1398 w 1398"/>
              <a:gd name="T3" fmla="*/ 1368 h 1435"/>
              <a:gd name="T4" fmla="*/ 1346 w 1398"/>
              <a:gd name="T5" fmla="*/ 1378 h 1435"/>
              <a:gd name="T6" fmla="*/ 1298 w 1398"/>
              <a:gd name="T7" fmla="*/ 1390 h 1435"/>
              <a:gd name="T8" fmla="*/ 1255 w 1398"/>
              <a:gd name="T9" fmla="*/ 1403 h 1435"/>
              <a:gd name="T10" fmla="*/ 1215 w 1398"/>
              <a:gd name="T11" fmla="*/ 1419 h 1435"/>
              <a:gd name="T12" fmla="*/ 1181 w 1398"/>
              <a:gd name="T13" fmla="*/ 1435 h 1435"/>
              <a:gd name="T14" fmla="*/ 0 w 1398"/>
              <a:gd name="T15" fmla="*/ 263 h 1435"/>
              <a:gd name="T16" fmla="*/ 55 w 1398"/>
              <a:gd name="T17" fmla="*/ 217 h 1435"/>
              <a:gd name="T18" fmla="*/ 114 w 1398"/>
              <a:gd name="T19" fmla="*/ 173 h 1435"/>
              <a:gd name="T20" fmla="*/ 177 w 1398"/>
              <a:gd name="T21" fmla="*/ 129 h 1435"/>
              <a:gd name="T22" fmla="*/ 242 w 1398"/>
              <a:gd name="T23" fmla="*/ 89 h 1435"/>
              <a:gd name="T24" fmla="*/ 313 w 1398"/>
              <a:gd name="T25" fmla="*/ 50 h 1435"/>
              <a:gd name="T26" fmla="*/ 386 w 1398"/>
              <a:gd name="T27" fmla="*/ 13 h 1435"/>
              <a:gd name="T28" fmla="*/ 414 w 1398"/>
              <a:gd name="T29" fmla="*/ 0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98" h="1435">
                <a:moveTo>
                  <a:pt x="414" y="0"/>
                </a:moveTo>
                <a:lnTo>
                  <a:pt x="1398" y="1368"/>
                </a:lnTo>
                <a:lnTo>
                  <a:pt x="1346" y="1378"/>
                </a:lnTo>
                <a:lnTo>
                  <a:pt x="1298" y="1390"/>
                </a:lnTo>
                <a:lnTo>
                  <a:pt x="1255" y="1403"/>
                </a:lnTo>
                <a:lnTo>
                  <a:pt x="1215" y="1419"/>
                </a:lnTo>
                <a:lnTo>
                  <a:pt x="1181" y="1435"/>
                </a:lnTo>
                <a:lnTo>
                  <a:pt x="0" y="263"/>
                </a:lnTo>
                <a:lnTo>
                  <a:pt x="55" y="217"/>
                </a:lnTo>
                <a:lnTo>
                  <a:pt x="114" y="173"/>
                </a:lnTo>
                <a:lnTo>
                  <a:pt x="177" y="129"/>
                </a:lnTo>
                <a:lnTo>
                  <a:pt x="242" y="89"/>
                </a:lnTo>
                <a:lnTo>
                  <a:pt x="313" y="50"/>
                </a:lnTo>
                <a:lnTo>
                  <a:pt x="386" y="13"/>
                </a:lnTo>
                <a:lnTo>
                  <a:pt x="414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181675" y="2302831"/>
            <a:ext cx="527073" cy="1924758"/>
          </a:xfrm>
          <a:custGeom>
            <a:avLst/>
            <a:gdLst>
              <a:gd name="T0" fmla="*/ 86 w 496"/>
              <a:gd name="T1" fmla="*/ 0 h 1596"/>
              <a:gd name="T2" fmla="*/ 187 w 496"/>
              <a:gd name="T3" fmla="*/ 1 h 1596"/>
              <a:gd name="T4" fmla="*/ 292 w 496"/>
              <a:gd name="T5" fmla="*/ 7 h 1596"/>
              <a:gd name="T6" fmla="*/ 395 w 496"/>
              <a:gd name="T7" fmla="*/ 15 h 1596"/>
              <a:gd name="T8" fmla="*/ 496 w 496"/>
              <a:gd name="T9" fmla="*/ 25 h 1596"/>
              <a:gd name="T10" fmla="*/ 130 w 496"/>
              <a:gd name="T11" fmla="*/ 1596 h 1596"/>
              <a:gd name="T12" fmla="*/ 86 w 496"/>
              <a:gd name="T13" fmla="*/ 1595 h 1596"/>
              <a:gd name="T14" fmla="*/ 31 w 496"/>
              <a:gd name="T15" fmla="*/ 1596 h 1596"/>
              <a:gd name="T16" fmla="*/ 0 w 496"/>
              <a:gd name="T17" fmla="*/ 1 h 1596"/>
              <a:gd name="T18" fmla="*/ 86 w 496"/>
              <a:gd name="T19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6" h="1596">
                <a:moveTo>
                  <a:pt x="86" y="0"/>
                </a:moveTo>
                <a:lnTo>
                  <a:pt x="187" y="1"/>
                </a:lnTo>
                <a:lnTo>
                  <a:pt x="292" y="7"/>
                </a:lnTo>
                <a:lnTo>
                  <a:pt x="395" y="15"/>
                </a:lnTo>
                <a:lnTo>
                  <a:pt x="496" y="25"/>
                </a:lnTo>
                <a:lnTo>
                  <a:pt x="130" y="1596"/>
                </a:lnTo>
                <a:lnTo>
                  <a:pt x="86" y="1595"/>
                </a:lnTo>
                <a:lnTo>
                  <a:pt x="31" y="1596"/>
                </a:lnTo>
                <a:lnTo>
                  <a:pt x="0" y="1"/>
                </a:lnTo>
                <a:lnTo>
                  <a:pt x="86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76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12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08909" y="2304036"/>
            <a:ext cx="605709" cy="1924758"/>
          </a:xfrm>
          <a:custGeom>
            <a:avLst/>
            <a:gdLst>
              <a:gd name="T0" fmla="*/ 539 w 570"/>
              <a:gd name="T1" fmla="*/ 0 h 1596"/>
              <a:gd name="T2" fmla="*/ 570 w 570"/>
              <a:gd name="T3" fmla="*/ 1595 h 1596"/>
              <a:gd name="T4" fmla="*/ 548 w 570"/>
              <a:gd name="T5" fmla="*/ 1596 h 1596"/>
              <a:gd name="T6" fmla="*/ 0 w 570"/>
              <a:gd name="T7" fmla="*/ 58 h 1596"/>
              <a:gd name="T8" fmla="*/ 113 w 570"/>
              <a:gd name="T9" fmla="*/ 39 h 1596"/>
              <a:gd name="T10" fmla="*/ 230 w 570"/>
              <a:gd name="T11" fmla="*/ 23 h 1596"/>
              <a:gd name="T12" fmla="*/ 348 w 570"/>
              <a:gd name="T13" fmla="*/ 11 h 1596"/>
              <a:gd name="T14" fmla="*/ 443 w 570"/>
              <a:gd name="T15" fmla="*/ 5 h 1596"/>
              <a:gd name="T16" fmla="*/ 539 w 570"/>
              <a:gd name="T17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0" h="1596">
                <a:moveTo>
                  <a:pt x="539" y="0"/>
                </a:moveTo>
                <a:lnTo>
                  <a:pt x="570" y="1595"/>
                </a:lnTo>
                <a:lnTo>
                  <a:pt x="548" y="1596"/>
                </a:lnTo>
                <a:lnTo>
                  <a:pt x="0" y="58"/>
                </a:lnTo>
                <a:lnTo>
                  <a:pt x="113" y="39"/>
                </a:lnTo>
                <a:lnTo>
                  <a:pt x="230" y="23"/>
                </a:lnTo>
                <a:lnTo>
                  <a:pt x="348" y="11"/>
                </a:lnTo>
                <a:lnTo>
                  <a:pt x="443" y="5"/>
                </a:lnTo>
                <a:lnTo>
                  <a:pt x="539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85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12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28731" y="2232038"/>
            <a:ext cx="90791" cy="257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295489" y="2413750"/>
            <a:ext cx="1957276" cy="257574"/>
            <a:chOff x="5934773" y="2879828"/>
            <a:chExt cx="2009709" cy="264474"/>
          </a:xfrm>
        </p:grpSpPr>
        <p:sp>
          <p:nvSpPr>
            <p:cNvPr id="22" name="Rectangle 21"/>
            <p:cNvSpPr/>
            <p:nvPr/>
          </p:nvSpPr>
          <p:spPr>
            <a:xfrm rot="1166416">
              <a:off x="7851259" y="2879828"/>
              <a:ext cx="93223" cy="264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20433584" flipH="1">
              <a:off x="5934773" y="2879829"/>
              <a:ext cx="93223" cy="264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75082" y="2737922"/>
            <a:ext cx="3398088" cy="414618"/>
            <a:chOff x="5249969" y="3241263"/>
            <a:chExt cx="3489119" cy="425725"/>
          </a:xfrm>
        </p:grpSpPr>
        <p:sp>
          <p:nvSpPr>
            <p:cNvPr id="20" name="Rectangle 19"/>
            <p:cNvSpPr/>
            <p:nvPr/>
          </p:nvSpPr>
          <p:spPr>
            <a:xfrm rot="2399319">
              <a:off x="8589026" y="3241263"/>
              <a:ext cx="150062" cy="425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19200681" flipH="1">
              <a:off x="5249969" y="3241263"/>
              <a:ext cx="150062" cy="425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 rot="455302">
            <a:off x="1065212" y="2133600"/>
            <a:ext cx="4539005" cy="4539005"/>
            <a:chOff x="13333412" y="2046496"/>
            <a:chExt cx="6645557" cy="6645557"/>
          </a:xfrm>
        </p:grpSpPr>
        <p:sp>
          <p:nvSpPr>
            <p:cNvPr id="18" name="Oval 17"/>
            <p:cNvSpPr/>
            <p:nvPr/>
          </p:nvSpPr>
          <p:spPr>
            <a:xfrm>
              <a:off x="13333412" y="2046496"/>
              <a:ext cx="6645557" cy="664555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38"/>
            <p:cNvSpPr/>
            <p:nvPr/>
          </p:nvSpPr>
          <p:spPr>
            <a:xfrm rot="19778549">
              <a:off x="15670001" y="2844730"/>
              <a:ext cx="484335" cy="2999749"/>
            </a:xfrm>
            <a:custGeom>
              <a:avLst/>
              <a:gdLst>
                <a:gd name="connsiteX0" fmla="*/ 0 w 484334"/>
                <a:gd name="connsiteY0" fmla="*/ 0 h 3001878"/>
                <a:gd name="connsiteX1" fmla="*/ 484334 w 484334"/>
                <a:gd name="connsiteY1" fmla="*/ 0 h 3001878"/>
                <a:gd name="connsiteX2" fmla="*/ 484334 w 484334"/>
                <a:gd name="connsiteY2" fmla="*/ 3001878 h 3001878"/>
                <a:gd name="connsiteX3" fmla="*/ 0 w 484334"/>
                <a:gd name="connsiteY3" fmla="*/ 3001878 h 3001878"/>
                <a:gd name="connsiteX4" fmla="*/ 0 w 484334"/>
                <a:gd name="connsiteY4" fmla="*/ 0 h 3001878"/>
                <a:gd name="connsiteX0" fmla="*/ 0 w 484334"/>
                <a:gd name="connsiteY0" fmla="*/ 0 h 3001878"/>
                <a:gd name="connsiteX1" fmla="*/ 484334 w 484334"/>
                <a:gd name="connsiteY1" fmla="*/ 0 h 3001878"/>
                <a:gd name="connsiteX2" fmla="*/ 484334 w 484334"/>
                <a:gd name="connsiteY2" fmla="*/ 3001878 h 3001878"/>
                <a:gd name="connsiteX3" fmla="*/ 93204 w 484334"/>
                <a:gd name="connsiteY3" fmla="*/ 2991581 h 3001878"/>
                <a:gd name="connsiteX4" fmla="*/ 0 w 484334"/>
                <a:gd name="connsiteY4" fmla="*/ 0 h 3001878"/>
                <a:gd name="connsiteX0" fmla="*/ 0 w 484334"/>
                <a:gd name="connsiteY0" fmla="*/ 0 h 2991581"/>
                <a:gd name="connsiteX1" fmla="*/ 484334 w 484334"/>
                <a:gd name="connsiteY1" fmla="*/ 0 h 2991581"/>
                <a:gd name="connsiteX2" fmla="*/ 403555 w 484334"/>
                <a:gd name="connsiteY2" fmla="*/ 2980911 h 2991581"/>
                <a:gd name="connsiteX3" fmla="*/ 93204 w 484334"/>
                <a:gd name="connsiteY3" fmla="*/ 2991581 h 2991581"/>
                <a:gd name="connsiteX4" fmla="*/ 0 w 484334"/>
                <a:gd name="connsiteY4" fmla="*/ 0 h 2991581"/>
                <a:gd name="connsiteX0" fmla="*/ 0 w 484334"/>
                <a:gd name="connsiteY0" fmla="*/ 0 h 2994880"/>
                <a:gd name="connsiteX1" fmla="*/ 484334 w 484334"/>
                <a:gd name="connsiteY1" fmla="*/ 0 h 2994880"/>
                <a:gd name="connsiteX2" fmla="*/ 403555 w 484334"/>
                <a:gd name="connsiteY2" fmla="*/ 2980911 h 2994880"/>
                <a:gd name="connsiteX3" fmla="*/ 122525 w 484334"/>
                <a:gd name="connsiteY3" fmla="*/ 2994880 h 2994880"/>
                <a:gd name="connsiteX4" fmla="*/ 0 w 484334"/>
                <a:gd name="connsiteY4" fmla="*/ 0 h 2994880"/>
                <a:gd name="connsiteX0" fmla="*/ 0 w 484334"/>
                <a:gd name="connsiteY0" fmla="*/ 0 h 2999749"/>
                <a:gd name="connsiteX1" fmla="*/ 484334 w 484334"/>
                <a:gd name="connsiteY1" fmla="*/ 0 h 2999749"/>
                <a:gd name="connsiteX2" fmla="*/ 359866 w 484334"/>
                <a:gd name="connsiteY2" fmla="*/ 2999749 h 2999749"/>
                <a:gd name="connsiteX3" fmla="*/ 122525 w 484334"/>
                <a:gd name="connsiteY3" fmla="*/ 2994880 h 2999749"/>
                <a:gd name="connsiteX4" fmla="*/ 0 w 484334"/>
                <a:gd name="connsiteY4" fmla="*/ 0 h 299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334" h="2999749">
                  <a:moveTo>
                    <a:pt x="0" y="0"/>
                  </a:moveTo>
                  <a:lnTo>
                    <a:pt x="484334" y="0"/>
                  </a:lnTo>
                  <a:lnTo>
                    <a:pt x="359866" y="2999749"/>
                  </a:lnTo>
                  <a:lnTo>
                    <a:pt x="122525" y="29948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C000"/>
                </a:gs>
                <a:gs pos="0">
                  <a:schemeClr val="accent4"/>
                </a:gs>
              </a:gsLst>
              <a:lin ang="3900000" scaled="0"/>
              <a:tileRect/>
            </a:gra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Freeform 13"/>
          <p:cNvSpPr>
            <a:spLocks/>
          </p:cNvSpPr>
          <p:nvPr/>
        </p:nvSpPr>
        <p:spPr bwMode="auto">
          <a:xfrm>
            <a:off x="2723675" y="4137837"/>
            <a:ext cx="1101966" cy="771933"/>
          </a:xfrm>
          <a:custGeom>
            <a:avLst/>
            <a:gdLst>
              <a:gd name="T0" fmla="*/ 517 w 1037"/>
              <a:gd name="T1" fmla="*/ 0 h 354"/>
              <a:gd name="T2" fmla="*/ 561 w 1037"/>
              <a:gd name="T3" fmla="*/ 1 h 354"/>
              <a:gd name="T4" fmla="*/ 621 w 1037"/>
              <a:gd name="T5" fmla="*/ 4 h 354"/>
              <a:gd name="T6" fmla="*/ 677 w 1037"/>
              <a:gd name="T7" fmla="*/ 9 h 354"/>
              <a:gd name="T8" fmla="*/ 732 w 1037"/>
              <a:gd name="T9" fmla="*/ 16 h 354"/>
              <a:gd name="T10" fmla="*/ 782 w 1037"/>
              <a:gd name="T11" fmla="*/ 24 h 354"/>
              <a:gd name="T12" fmla="*/ 835 w 1037"/>
              <a:gd name="T13" fmla="*/ 37 h 354"/>
              <a:gd name="T14" fmla="*/ 882 w 1037"/>
              <a:gd name="T15" fmla="*/ 51 h 354"/>
              <a:gd name="T16" fmla="*/ 924 w 1037"/>
              <a:gd name="T17" fmla="*/ 66 h 354"/>
              <a:gd name="T18" fmla="*/ 960 w 1037"/>
              <a:gd name="T19" fmla="*/ 84 h 354"/>
              <a:gd name="T20" fmla="*/ 986 w 1037"/>
              <a:gd name="T21" fmla="*/ 102 h 354"/>
              <a:gd name="T22" fmla="*/ 1008 w 1037"/>
              <a:gd name="T23" fmla="*/ 119 h 354"/>
              <a:gd name="T24" fmla="*/ 1023 w 1037"/>
              <a:gd name="T25" fmla="*/ 138 h 354"/>
              <a:gd name="T26" fmla="*/ 1033 w 1037"/>
              <a:gd name="T27" fmla="*/ 157 h 354"/>
              <a:gd name="T28" fmla="*/ 1037 w 1037"/>
              <a:gd name="T29" fmla="*/ 177 h 354"/>
              <a:gd name="T30" fmla="*/ 1033 w 1037"/>
              <a:gd name="T31" fmla="*/ 197 h 354"/>
              <a:gd name="T32" fmla="*/ 1023 w 1037"/>
              <a:gd name="T33" fmla="*/ 217 h 354"/>
              <a:gd name="T34" fmla="*/ 1007 w 1037"/>
              <a:gd name="T35" fmla="*/ 237 h 354"/>
              <a:gd name="T36" fmla="*/ 984 w 1037"/>
              <a:gd name="T37" fmla="*/ 254 h 354"/>
              <a:gd name="T38" fmla="*/ 958 w 1037"/>
              <a:gd name="T39" fmla="*/ 272 h 354"/>
              <a:gd name="T40" fmla="*/ 925 w 1037"/>
              <a:gd name="T41" fmla="*/ 287 h 354"/>
              <a:gd name="T42" fmla="*/ 887 w 1037"/>
              <a:gd name="T43" fmla="*/ 301 h 354"/>
              <a:gd name="T44" fmla="*/ 846 w 1037"/>
              <a:gd name="T45" fmla="*/ 315 h 354"/>
              <a:gd name="T46" fmla="*/ 801 w 1037"/>
              <a:gd name="T47" fmla="*/ 326 h 354"/>
              <a:gd name="T48" fmla="*/ 751 w 1037"/>
              <a:gd name="T49" fmla="*/ 335 h 354"/>
              <a:gd name="T50" fmla="*/ 699 w 1037"/>
              <a:gd name="T51" fmla="*/ 344 h 354"/>
              <a:gd name="T52" fmla="*/ 660 w 1037"/>
              <a:gd name="T53" fmla="*/ 348 h 354"/>
              <a:gd name="T54" fmla="*/ 621 w 1037"/>
              <a:gd name="T55" fmla="*/ 351 h 354"/>
              <a:gd name="T56" fmla="*/ 566 w 1037"/>
              <a:gd name="T57" fmla="*/ 354 h 354"/>
              <a:gd name="T58" fmla="*/ 535 w 1037"/>
              <a:gd name="T59" fmla="*/ 354 h 354"/>
              <a:gd name="T60" fmla="*/ 517 w 1037"/>
              <a:gd name="T61" fmla="*/ 354 h 354"/>
              <a:gd name="T62" fmla="*/ 478 w 1037"/>
              <a:gd name="T63" fmla="*/ 354 h 354"/>
              <a:gd name="T64" fmla="*/ 469 w 1037"/>
              <a:gd name="T65" fmla="*/ 354 h 354"/>
              <a:gd name="T66" fmla="*/ 402 w 1037"/>
              <a:gd name="T67" fmla="*/ 350 h 354"/>
              <a:gd name="T68" fmla="*/ 337 w 1037"/>
              <a:gd name="T69" fmla="*/ 344 h 354"/>
              <a:gd name="T70" fmla="*/ 285 w 1037"/>
              <a:gd name="T71" fmla="*/ 335 h 354"/>
              <a:gd name="T72" fmla="*/ 236 w 1037"/>
              <a:gd name="T73" fmla="*/ 326 h 354"/>
              <a:gd name="T74" fmla="*/ 191 w 1037"/>
              <a:gd name="T75" fmla="*/ 315 h 354"/>
              <a:gd name="T76" fmla="*/ 148 w 1037"/>
              <a:gd name="T77" fmla="*/ 301 h 354"/>
              <a:gd name="T78" fmla="*/ 111 w 1037"/>
              <a:gd name="T79" fmla="*/ 287 h 354"/>
              <a:gd name="T80" fmla="*/ 79 w 1037"/>
              <a:gd name="T81" fmla="*/ 272 h 354"/>
              <a:gd name="T82" fmla="*/ 52 w 1037"/>
              <a:gd name="T83" fmla="*/ 254 h 354"/>
              <a:gd name="T84" fmla="*/ 29 w 1037"/>
              <a:gd name="T85" fmla="*/ 237 h 354"/>
              <a:gd name="T86" fmla="*/ 13 w 1037"/>
              <a:gd name="T87" fmla="*/ 217 h 354"/>
              <a:gd name="T88" fmla="*/ 3 w 1037"/>
              <a:gd name="T89" fmla="*/ 197 h 354"/>
              <a:gd name="T90" fmla="*/ 0 w 1037"/>
              <a:gd name="T91" fmla="*/ 177 h 354"/>
              <a:gd name="T92" fmla="*/ 3 w 1037"/>
              <a:gd name="T93" fmla="*/ 157 h 354"/>
              <a:gd name="T94" fmla="*/ 12 w 1037"/>
              <a:gd name="T95" fmla="*/ 138 h 354"/>
              <a:gd name="T96" fmla="*/ 29 w 1037"/>
              <a:gd name="T97" fmla="*/ 119 h 354"/>
              <a:gd name="T98" fmla="*/ 50 w 1037"/>
              <a:gd name="T99" fmla="*/ 102 h 354"/>
              <a:gd name="T100" fmla="*/ 76 w 1037"/>
              <a:gd name="T101" fmla="*/ 84 h 354"/>
              <a:gd name="T102" fmla="*/ 110 w 1037"/>
              <a:gd name="T103" fmla="*/ 68 h 354"/>
              <a:gd name="T104" fmla="*/ 150 w 1037"/>
              <a:gd name="T105" fmla="*/ 52 h 354"/>
              <a:gd name="T106" fmla="*/ 193 w 1037"/>
              <a:gd name="T107" fmla="*/ 39 h 354"/>
              <a:gd name="T108" fmla="*/ 241 w 1037"/>
              <a:gd name="T109" fmla="*/ 27 h 354"/>
              <a:gd name="T110" fmla="*/ 293 w 1037"/>
              <a:gd name="T111" fmla="*/ 17 h 354"/>
              <a:gd name="T112" fmla="*/ 340 w 1037"/>
              <a:gd name="T113" fmla="*/ 11 h 354"/>
              <a:gd name="T114" fmla="*/ 390 w 1037"/>
              <a:gd name="T115" fmla="*/ 6 h 354"/>
              <a:gd name="T116" fmla="*/ 440 w 1037"/>
              <a:gd name="T117" fmla="*/ 2 h 354"/>
              <a:gd name="T118" fmla="*/ 462 w 1037"/>
              <a:gd name="T119" fmla="*/ 1 h 354"/>
              <a:gd name="T120" fmla="*/ 517 w 1037"/>
              <a:gd name="T121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7" h="354">
                <a:moveTo>
                  <a:pt x="517" y="0"/>
                </a:moveTo>
                <a:lnTo>
                  <a:pt x="561" y="1"/>
                </a:lnTo>
                <a:lnTo>
                  <a:pt x="621" y="4"/>
                </a:lnTo>
                <a:lnTo>
                  <a:pt x="677" y="9"/>
                </a:lnTo>
                <a:lnTo>
                  <a:pt x="732" y="16"/>
                </a:lnTo>
                <a:lnTo>
                  <a:pt x="782" y="24"/>
                </a:lnTo>
                <a:lnTo>
                  <a:pt x="835" y="37"/>
                </a:lnTo>
                <a:lnTo>
                  <a:pt x="882" y="51"/>
                </a:lnTo>
                <a:lnTo>
                  <a:pt x="924" y="66"/>
                </a:lnTo>
                <a:lnTo>
                  <a:pt x="960" y="84"/>
                </a:lnTo>
                <a:lnTo>
                  <a:pt x="986" y="102"/>
                </a:lnTo>
                <a:lnTo>
                  <a:pt x="1008" y="119"/>
                </a:lnTo>
                <a:lnTo>
                  <a:pt x="1023" y="138"/>
                </a:lnTo>
                <a:lnTo>
                  <a:pt x="1033" y="157"/>
                </a:lnTo>
                <a:lnTo>
                  <a:pt x="1037" y="177"/>
                </a:lnTo>
                <a:lnTo>
                  <a:pt x="1033" y="197"/>
                </a:lnTo>
                <a:lnTo>
                  <a:pt x="1023" y="217"/>
                </a:lnTo>
                <a:lnTo>
                  <a:pt x="1007" y="237"/>
                </a:lnTo>
                <a:lnTo>
                  <a:pt x="984" y="254"/>
                </a:lnTo>
                <a:lnTo>
                  <a:pt x="958" y="272"/>
                </a:lnTo>
                <a:lnTo>
                  <a:pt x="925" y="287"/>
                </a:lnTo>
                <a:lnTo>
                  <a:pt x="887" y="301"/>
                </a:lnTo>
                <a:lnTo>
                  <a:pt x="846" y="315"/>
                </a:lnTo>
                <a:lnTo>
                  <a:pt x="801" y="326"/>
                </a:lnTo>
                <a:lnTo>
                  <a:pt x="751" y="335"/>
                </a:lnTo>
                <a:lnTo>
                  <a:pt x="699" y="344"/>
                </a:lnTo>
                <a:lnTo>
                  <a:pt x="660" y="348"/>
                </a:lnTo>
                <a:lnTo>
                  <a:pt x="621" y="351"/>
                </a:lnTo>
                <a:lnTo>
                  <a:pt x="566" y="354"/>
                </a:lnTo>
                <a:lnTo>
                  <a:pt x="535" y="354"/>
                </a:lnTo>
                <a:lnTo>
                  <a:pt x="517" y="354"/>
                </a:lnTo>
                <a:lnTo>
                  <a:pt x="478" y="354"/>
                </a:lnTo>
                <a:lnTo>
                  <a:pt x="469" y="354"/>
                </a:lnTo>
                <a:lnTo>
                  <a:pt x="402" y="350"/>
                </a:lnTo>
                <a:lnTo>
                  <a:pt x="337" y="344"/>
                </a:lnTo>
                <a:lnTo>
                  <a:pt x="285" y="335"/>
                </a:lnTo>
                <a:lnTo>
                  <a:pt x="236" y="326"/>
                </a:lnTo>
                <a:lnTo>
                  <a:pt x="191" y="315"/>
                </a:lnTo>
                <a:lnTo>
                  <a:pt x="148" y="301"/>
                </a:lnTo>
                <a:lnTo>
                  <a:pt x="111" y="287"/>
                </a:lnTo>
                <a:lnTo>
                  <a:pt x="79" y="272"/>
                </a:lnTo>
                <a:lnTo>
                  <a:pt x="52" y="254"/>
                </a:lnTo>
                <a:lnTo>
                  <a:pt x="29" y="237"/>
                </a:lnTo>
                <a:lnTo>
                  <a:pt x="13" y="217"/>
                </a:lnTo>
                <a:lnTo>
                  <a:pt x="3" y="197"/>
                </a:lnTo>
                <a:lnTo>
                  <a:pt x="0" y="177"/>
                </a:lnTo>
                <a:lnTo>
                  <a:pt x="3" y="157"/>
                </a:lnTo>
                <a:lnTo>
                  <a:pt x="12" y="138"/>
                </a:lnTo>
                <a:lnTo>
                  <a:pt x="29" y="119"/>
                </a:lnTo>
                <a:lnTo>
                  <a:pt x="50" y="102"/>
                </a:lnTo>
                <a:lnTo>
                  <a:pt x="76" y="84"/>
                </a:lnTo>
                <a:lnTo>
                  <a:pt x="110" y="68"/>
                </a:lnTo>
                <a:lnTo>
                  <a:pt x="150" y="52"/>
                </a:lnTo>
                <a:lnTo>
                  <a:pt x="193" y="39"/>
                </a:lnTo>
                <a:lnTo>
                  <a:pt x="241" y="27"/>
                </a:lnTo>
                <a:lnTo>
                  <a:pt x="293" y="17"/>
                </a:lnTo>
                <a:lnTo>
                  <a:pt x="340" y="11"/>
                </a:lnTo>
                <a:lnTo>
                  <a:pt x="390" y="6"/>
                </a:lnTo>
                <a:lnTo>
                  <a:pt x="440" y="2"/>
                </a:lnTo>
                <a:lnTo>
                  <a:pt x="462" y="1"/>
                </a:lnTo>
                <a:lnTo>
                  <a:pt x="517" y="0"/>
                </a:lnTo>
                <a:close/>
              </a:path>
            </a:pathLst>
          </a:custGeom>
          <a:gradFill>
            <a:gsLst>
              <a:gs pos="7000">
                <a:schemeClr val="tx1">
                  <a:lumMod val="75000"/>
                  <a:lumOff val="25000"/>
                </a:schemeClr>
              </a:gs>
              <a:gs pos="71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7111424" y="2208763"/>
            <a:ext cx="3613001" cy="705503"/>
          </a:xfrm>
          <a:custGeom>
            <a:avLst/>
            <a:gdLst>
              <a:gd name="T0" fmla="*/ 1833 w 3400"/>
              <a:gd name="T1" fmla="*/ 2 h 585"/>
              <a:gd name="T2" fmla="*/ 2094 w 3400"/>
              <a:gd name="T3" fmla="*/ 21 h 585"/>
              <a:gd name="T4" fmla="*/ 2344 w 3400"/>
              <a:gd name="T5" fmla="*/ 58 h 585"/>
              <a:gd name="T6" fmla="*/ 2580 w 3400"/>
              <a:gd name="T7" fmla="*/ 111 h 585"/>
              <a:gd name="T8" fmla="*/ 2800 w 3400"/>
              <a:gd name="T9" fmla="*/ 180 h 585"/>
              <a:gd name="T10" fmla="*/ 2972 w 3400"/>
              <a:gd name="T11" fmla="*/ 249 h 585"/>
              <a:gd name="T12" fmla="*/ 3102 w 3400"/>
              <a:gd name="T13" fmla="*/ 312 h 585"/>
              <a:gd name="T14" fmla="*/ 3261 w 3400"/>
              <a:gd name="T15" fmla="*/ 406 h 585"/>
              <a:gd name="T16" fmla="*/ 3400 w 3400"/>
              <a:gd name="T17" fmla="*/ 508 h 585"/>
              <a:gd name="T18" fmla="*/ 3260 w 3400"/>
              <a:gd name="T19" fmla="*/ 533 h 585"/>
              <a:gd name="T20" fmla="*/ 3120 w 3400"/>
              <a:gd name="T21" fmla="*/ 434 h 585"/>
              <a:gd name="T22" fmla="*/ 2960 w 3400"/>
              <a:gd name="T23" fmla="*/ 345 h 585"/>
              <a:gd name="T24" fmla="*/ 2783 w 3400"/>
              <a:gd name="T25" fmla="*/ 268 h 585"/>
              <a:gd name="T26" fmla="*/ 2591 w 3400"/>
              <a:gd name="T27" fmla="*/ 202 h 585"/>
              <a:gd name="T28" fmla="*/ 2385 w 3400"/>
              <a:gd name="T29" fmla="*/ 149 h 585"/>
              <a:gd name="T30" fmla="*/ 2166 w 3400"/>
              <a:gd name="T31" fmla="*/ 110 h 585"/>
              <a:gd name="T32" fmla="*/ 1938 w 3400"/>
              <a:gd name="T33" fmla="*/ 87 h 585"/>
              <a:gd name="T34" fmla="*/ 1699 w 3400"/>
              <a:gd name="T35" fmla="*/ 78 h 585"/>
              <a:gd name="T36" fmla="*/ 1462 w 3400"/>
              <a:gd name="T37" fmla="*/ 87 h 585"/>
              <a:gd name="T38" fmla="*/ 1235 w 3400"/>
              <a:gd name="T39" fmla="*/ 110 h 585"/>
              <a:gd name="T40" fmla="*/ 1016 w 3400"/>
              <a:gd name="T41" fmla="*/ 149 h 585"/>
              <a:gd name="T42" fmla="*/ 810 w 3400"/>
              <a:gd name="T43" fmla="*/ 202 h 585"/>
              <a:gd name="T44" fmla="*/ 617 w 3400"/>
              <a:gd name="T45" fmla="*/ 268 h 585"/>
              <a:gd name="T46" fmla="*/ 440 w 3400"/>
              <a:gd name="T47" fmla="*/ 345 h 585"/>
              <a:gd name="T48" fmla="*/ 280 w 3400"/>
              <a:gd name="T49" fmla="*/ 434 h 585"/>
              <a:gd name="T50" fmla="*/ 140 w 3400"/>
              <a:gd name="T51" fmla="*/ 533 h 585"/>
              <a:gd name="T52" fmla="*/ 0 w 3400"/>
              <a:gd name="T53" fmla="*/ 508 h 585"/>
              <a:gd name="T54" fmla="*/ 139 w 3400"/>
              <a:gd name="T55" fmla="*/ 406 h 585"/>
              <a:gd name="T56" fmla="*/ 298 w 3400"/>
              <a:gd name="T57" fmla="*/ 312 h 585"/>
              <a:gd name="T58" fmla="*/ 478 w 3400"/>
              <a:gd name="T59" fmla="*/ 228 h 585"/>
              <a:gd name="T60" fmla="*/ 672 w 3400"/>
              <a:gd name="T61" fmla="*/ 156 h 585"/>
              <a:gd name="T62" fmla="*/ 880 w 3400"/>
              <a:gd name="T63" fmla="*/ 96 h 585"/>
              <a:gd name="T64" fmla="*/ 1102 w 3400"/>
              <a:gd name="T65" fmla="*/ 49 h 585"/>
              <a:gd name="T66" fmla="*/ 1335 w 3400"/>
              <a:gd name="T67" fmla="*/ 18 h 585"/>
              <a:gd name="T68" fmla="*/ 1576 w 3400"/>
              <a:gd name="T6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00" h="585">
                <a:moveTo>
                  <a:pt x="1699" y="0"/>
                </a:moveTo>
                <a:lnTo>
                  <a:pt x="1833" y="2"/>
                </a:lnTo>
                <a:lnTo>
                  <a:pt x="1965" y="9"/>
                </a:lnTo>
                <a:lnTo>
                  <a:pt x="2094" y="21"/>
                </a:lnTo>
                <a:lnTo>
                  <a:pt x="2220" y="37"/>
                </a:lnTo>
                <a:lnTo>
                  <a:pt x="2344" y="58"/>
                </a:lnTo>
                <a:lnTo>
                  <a:pt x="2463" y="82"/>
                </a:lnTo>
                <a:lnTo>
                  <a:pt x="2580" y="111"/>
                </a:lnTo>
                <a:lnTo>
                  <a:pt x="2692" y="143"/>
                </a:lnTo>
                <a:lnTo>
                  <a:pt x="2800" y="180"/>
                </a:lnTo>
                <a:lnTo>
                  <a:pt x="2903" y="220"/>
                </a:lnTo>
                <a:lnTo>
                  <a:pt x="2972" y="249"/>
                </a:lnTo>
                <a:lnTo>
                  <a:pt x="3038" y="280"/>
                </a:lnTo>
                <a:lnTo>
                  <a:pt x="3102" y="312"/>
                </a:lnTo>
                <a:lnTo>
                  <a:pt x="3184" y="358"/>
                </a:lnTo>
                <a:lnTo>
                  <a:pt x="3261" y="406"/>
                </a:lnTo>
                <a:lnTo>
                  <a:pt x="3333" y="456"/>
                </a:lnTo>
                <a:lnTo>
                  <a:pt x="3400" y="508"/>
                </a:lnTo>
                <a:lnTo>
                  <a:pt x="3323" y="585"/>
                </a:lnTo>
                <a:lnTo>
                  <a:pt x="3260" y="533"/>
                </a:lnTo>
                <a:lnTo>
                  <a:pt x="3193" y="482"/>
                </a:lnTo>
                <a:lnTo>
                  <a:pt x="3120" y="434"/>
                </a:lnTo>
                <a:lnTo>
                  <a:pt x="3042" y="389"/>
                </a:lnTo>
                <a:lnTo>
                  <a:pt x="2960" y="345"/>
                </a:lnTo>
                <a:lnTo>
                  <a:pt x="2873" y="305"/>
                </a:lnTo>
                <a:lnTo>
                  <a:pt x="2783" y="268"/>
                </a:lnTo>
                <a:lnTo>
                  <a:pt x="2689" y="234"/>
                </a:lnTo>
                <a:lnTo>
                  <a:pt x="2591" y="202"/>
                </a:lnTo>
                <a:lnTo>
                  <a:pt x="2489" y="174"/>
                </a:lnTo>
                <a:lnTo>
                  <a:pt x="2385" y="149"/>
                </a:lnTo>
                <a:lnTo>
                  <a:pt x="2277" y="128"/>
                </a:lnTo>
                <a:lnTo>
                  <a:pt x="2166" y="110"/>
                </a:lnTo>
                <a:lnTo>
                  <a:pt x="2053" y="97"/>
                </a:lnTo>
                <a:lnTo>
                  <a:pt x="1938" y="87"/>
                </a:lnTo>
                <a:lnTo>
                  <a:pt x="1820" y="80"/>
                </a:lnTo>
                <a:lnTo>
                  <a:pt x="1699" y="78"/>
                </a:lnTo>
                <a:lnTo>
                  <a:pt x="1581" y="80"/>
                </a:lnTo>
                <a:lnTo>
                  <a:pt x="1462" y="87"/>
                </a:lnTo>
                <a:lnTo>
                  <a:pt x="1347" y="97"/>
                </a:lnTo>
                <a:lnTo>
                  <a:pt x="1235" y="110"/>
                </a:lnTo>
                <a:lnTo>
                  <a:pt x="1123" y="128"/>
                </a:lnTo>
                <a:lnTo>
                  <a:pt x="1016" y="149"/>
                </a:lnTo>
                <a:lnTo>
                  <a:pt x="911" y="174"/>
                </a:lnTo>
                <a:lnTo>
                  <a:pt x="810" y="202"/>
                </a:lnTo>
                <a:lnTo>
                  <a:pt x="711" y="234"/>
                </a:lnTo>
                <a:lnTo>
                  <a:pt x="617" y="268"/>
                </a:lnTo>
                <a:lnTo>
                  <a:pt x="527" y="305"/>
                </a:lnTo>
                <a:lnTo>
                  <a:pt x="440" y="345"/>
                </a:lnTo>
                <a:lnTo>
                  <a:pt x="359" y="389"/>
                </a:lnTo>
                <a:lnTo>
                  <a:pt x="280" y="434"/>
                </a:lnTo>
                <a:lnTo>
                  <a:pt x="208" y="482"/>
                </a:lnTo>
                <a:lnTo>
                  <a:pt x="140" y="533"/>
                </a:lnTo>
                <a:lnTo>
                  <a:pt x="77" y="585"/>
                </a:lnTo>
                <a:lnTo>
                  <a:pt x="0" y="508"/>
                </a:lnTo>
                <a:lnTo>
                  <a:pt x="67" y="456"/>
                </a:lnTo>
                <a:lnTo>
                  <a:pt x="139" y="406"/>
                </a:lnTo>
                <a:lnTo>
                  <a:pt x="216" y="358"/>
                </a:lnTo>
                <a:lnTo>
                  <a:pt x="298" y="312"/>
                </a:lnTo>
                <a:lnTo>
                  <a:pt x="386" y="268"/>
                </a:lnTo>
                <a:lnTo>
                  <a:pt x="478" y="228"/>
                </a:lnTo>
                <a:lnTo>
                  <a:pt x="573" y="190"/>
                </a:lnTo>
                <a:lnTo>
                  <a:pt x="672" y="156"/>
                </a:lnTo>
                <a:lnTo>
                  <a:pt x="775" y="124"/>
                </a:lnTo>
                <a:lnTo>
                  <a:pt x="880" y="96"/>
                </a:lnTo>
                <a:lnTo>
                  <a:pt x="989" y="71"/>
                </a:lnTo>
                <a:lnTo>
                  <a:pt x="1102" y="49"/>
                </a:lnTo>
                <a:lnTo>
                  <a:pt x="1217" y="32"/>
                </a:lnTo>
                <a:lnTo>
                  <a:pt x="1335" y="18"/>
                </a:lnTo>
                <a:lnTo>
                  <a:pt x="1454" y="8"/>
                </a:lnTo>
                <a:lnTo>
                  <a:pt x="1576" y="2"/>
                </a:lnTo>
                <a:lnTo>
                  <a:pt x="169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7"/>
          <p:cNvSpPr>
            <a:spLocks/>
          </p:cNvSpPr>
          <p:nvPr/>
        </p:nvSpPr>
        <p:spPr bwMode="auto">
          <a:xfrm>
            <a:off x="8963618" y="2332979"/>
            <a:ext cx="1009515" cy="1922346"/>
          </a:xfrm>
          <a:custGeom>
            <a:avLst/>
            <a:gdLst>
              <a:gd name="T0" fmla="*/ 366 w 950"/>
              <a:gd name="T1" fmla="*/ 0 h 1594"/>
              <a:gd name="T2" fmla="*/ 450 w 950"/>
              <a:gd name="T3" fmla="*/ 11 h 1594"/>
              <a:gd name="T4" fmla="*/ 534 w 950"/>
              <a:gd name="T5" fmla="*/ 26 h 1594"/>
              <a:gd name="T6" fmla="*/ 643 w 950"/>
              <a:gd name="T7" fmla="*/ 46 h 1594"/>
              <a:gd name="T8" fmla="*/ 749 w 950"/>
              <a:gd name="T9" fmla="*/ 72 h 1594"/>
              <a:gd name="T10" fmla="*/ 851 w 950"/>
              <a:gd name="T11" fmla="*/ 100 h 1594"/>
              <a:gd name="T12" fmla="*/ 950 w 950"/>
              <a:gd name="T13" fmla="*/ 132 h 1594"/>
              <a:gd name="T14" fmla="*/ 221 w 950"/>
              <a:gd name="T15" fmla="*/ 1594 h 1594"/>
              <a:gd name="T16" fmla="*/ 171 w 950"/>
              <a:gd name="T17" fmla="*/ 1586 h 1594"/>
              <a:gd name="T18" fmla="*/ 116 w 950"/>
              <a:gd name="T19" fmla="*/ 1579 h 1594"/>
              <a:gd name="T20" fmla="*/ 60 w 950"/>
              <a:gd name="T21" fmla="*/ 1574 h 1594"/>
              <a:gd name="T22" fmla="*/ 0 w 950"/>
              <a:gd name="T23" fmla="*/ 1571 h 1594"/>
              <a:gd name="T24" fmla="*/ 366 w 950"/>
              <a:gd name="T25" fmla="*/ 0 h 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0" h="1594">
                <a:moveTo>
                  <a:pt x="366" y="0"/>
                </a:moveTo>
                <a:lnTo>
                  <a:pt x="450" y="11"/>
                </a:lnTo>
                <a:lnTo>
                  <a:pt x="534" y="26"/>
                </a:lnTo>
                <a:lnTo>
                  <a:pt x="643" y="46"/>
                </a:lnTo>
                <a:lnTo>
                  <a:pt x="749" y="72"/>
                </a:lnTo>
                <a:lnTo>
                  <a:pt x="851" y="100"/>
                </a:lnTo>
                <a:lnTo>
                  <a:pt x="950" y="132"/>
                </a:lnTo>
                <a:lnTo>
                  <a:pt x="221" y="1594"/>
                </a:lnTo>
                <a:lnTo>
                  <a:pt x="171" y="1586"/>
                </a:lnTo>
                <a:lnTo>
                  <a:pt x="116" y="1579"/>
                </a:lnTo>
                <a:lnTo>
                  <a:pt x="60" y="1574"/>
                </a:lnTo>
                <a:lnTo>
                  <a:pt x="0" y="1571"/>
                </a:lnTo>
                <a:lnTo>
                  <a:pt x="36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83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7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8"/>
          <p:cNvSpPr>
            <a:spLocks/>
          </p:cNvSpPr>
          <p:nvPr/>
        </p:nvSpPr>
        <p:spPr bwMode="auto">
          <a:xfrm>
            <a:off x="7633183" y="2373983"/>
            <a:ext cx="1201855" cy="1872902"/>
          </a:xfrm>
          <a:custGeom>
            <a:avLst/>
            <a:gdLst>
              <a:gd name="T0" fmla="*/ 583 w 1131"/>
              <a:gd name="T1" fmla="*/ 0 h 1553"/>
              <a:gd name="T2" fmla="*/ 1131 w 1131"/>
              <a:gd name="T3" fmla="*/ 1538 h 1553"/>
              <a:gd name="T4" fmla="*/ 1081 w 1131"/>
              <a:gd name="T5" fmla="*/ 1542 h 1553"/>
              <a:gd name="T6" fmla="*/ 1031 w 1131"/>
              <a:gd name="T7" fmla="*/ 1547 h 1553"/>
              <a:gd name="T8" fmla="*/ 984 w 1131"/>
              <a:gd name="T9" fmla="*/ 1553 h 1553"/>
              <a:gd name="T10" fmla="*/ 0 w 1131"/>
              <a:gd name="T11" fmla="*/ 185 h 1553"/>
              <a:gd name="T12" fmla="*/ 81 w 1131"/>
              <a:gd name="T13" fmla="*/ 148 h 1553"/>
              <a:gd name="T14" fmla="*/ 165 w 1131"/>
              <a:gd name="T15" fmla="*/ 116 h 1553"/>
              <a:gd name="T16" fmla="*/ 254 w 1131"/>
              <a:gd name="T17" fmla="*/ 86 h 1553"/>
              <a:gd name="T18" fmla="*/ 345 w 1131"/>
              <a:gd name="T19" fmla="*/ 58 h 1553"/>
              <a:gd name="T20" fmla="*/ 439 w 1131"/>
              <a:gd name="T21" fmla="*/ 33 h 1553"/>
              <a:gd name="T22" fmla="*/ 534 w 1131"/>
              <a:gd name="T23" fmla="*/ 10 h 1553"/>
              <a:gd name="T24" fmla="*/ 583 w 1131"/>
              <a:gd name="T2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553">
                <a:moveTo>
                  <a:pt x="583" y="0"/>
                </a:moveTo>
                <a:lnTo>
                  <a:pt x="1131" y="1538"/>
                </a:lnTo>
                <a:lnTo>
                  <a:pt x="1081" y="1542"/>
                </a:lnTo>
                <a:lnTo>
                  <a:pt x="1031" y="1547"/>
                </a:lnTo>
                <a:lnTo>
                  <a:pt x="984" y="1553"/>
                </a:lnTo>
                <a:lnTo>
                  <a:pt x="0" y="185"/>
                </a:lnTo>
                <a:lnTo>
                  <a:pt x="81" y="148"/>
                </a:lnTo>
                <a:lnTo>
                  <a:pt x="165" y="116"/>
                </a:lnTo>
                <a:lnTo>
                  <a:pt x="254" y="86"/>
                </a:lnTo>
                <a:lnTo>
                  <a:pt x="345" y="58"/>
                </a:lnTo>
                <a:lnTo>
                  <a:pt x="439" y="33"/>
                </a:lnTo>
                <a:lnTo>
                  <a:pt x="534" y="10"/>
                </a:lnTo>
                <a:lnTo>
                  <a:pt x="583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>
            <a:off x="9198464" y="2492169"/>
            <a:ext cx="1444138" cy="1835515"/>
          </a:xfrm>
          <a:custGeom>
            <a:avLst/>
            <a:gdLst>
              <a:gd name="T0" fmla="*/ 729 w 1359"/>
              <a:gd name="T1" fmla="*/ 0 h 1522"/>
              <a:gd name="T2" fmla="*/ 779 w 1359"/>
              <a:gd name="T3" fmla="*/ 19 h 1522"/>
              <a:gd name="T4" fmla="*/ 829 w 1359"/>
              <a:gd name="T5" fmla="*/ 37 h 1522"/>
              <a:gd name="T6" fmla="*/ 918 w 1359"/>
              <a:gd name="T7" fmla="*/ 74 h 1522"/>
              <a:gd name="T8" fmla="*/ 1002 w 1359"/>
              <a:gd name="T9" fmla="*/ 113 h 1522"/>
              <a:gd name="T10" fmla="*/ 1083 w 1359"/>
              <a:gd name="T11" fmla="*/ 157 h 1522"/>
              <a:gd name="T12" fmla="*/ 1159 w 1359"/>
              <a:gd name="T13" fmla="*/ 201 h 1522"/>
              <a:gd name="T14" fmla="*/ 1231 w 1359"/>
              <a:gd name="T15" fmla="*/ 248 h 1522"/>
              <a:gd name="T16" fmla="*/ 1297 w 1359"/>
              <a:gd name="T17" fmla="*/ 298 h 1522"/>
              <a:gd name="T18" fmla="*/ 1359 w 1359"/>
              <a:gd name="T19" fmla="*/ 350 h 1522"/>
              <a:gd name="T20" fmla="*/ 178 w 1359"/>
              <a:gd name="T21" fmla="*/ 1522 h 1522"/>
              <a:gd name="T22" fmla="*/ 142 w 1359"/>
              <a:gd name="T23" fmla="*/ 1504 h 1522"/>
              <a:gd name="T24" fmla="*/ 100 w 1359"/>
              <a:gd name="T25" fmla="*/ 1489 h 1522"/>
              <a:gd name="T26" fmla="*/ 53 w 1359"/>
              <a:gd name="T27" fmla="*/ 1475 h 1522"/>
              <a:gd name="T28" fmla="*/ 0 w 1359"/>
              <a:gd name="T29" fmla="*/ 1462 h 1522"/>
              <a:gd name="T30" fmla="*/ 729 w 1359"/>
              <a:gd name="T31" fmla="*/ 0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59" h="1522">
                <a:moveTo>
                  <a:pt x="729" y="0"/>
                </a:moveTo>
                <a:lnTo>
                  <a:pt x="779" y="19"/>
                </a:lnTo>
                <a:lnTo>
                  <a:pt x="829" y="37"/>
                </a:lnTo>
                <a:lnTo>
                  <a:pt x="918" y="74"/>
                </a:lnTo>
                <a:lnTo>
                  <a:pt x="1002" y="113"/>
                </a:lnTo>
                <a:lnTo>
                  <a:pt x="1083" y="157"/>
                </a:lnTo>
                <a:lnTo>
                  <a:pt x="1159" y="201"/>
                </a:lnTo>
                <a:lnTo>
                  <a:pt x="1231" y="248"/>
                </a:lnTo>
                <a:lnTo>
                  <a:pt x="1297" y="298"/>
                </a:lnTo>
                <a:lnTo>
                  <a:pt x="1359" y="350"/>
                </a:lnTo>
                <a:lnTo>
                  <a:pt x="178" y="1522"/>
                </a:lnTo>
                <a:lnTo>
                  <a:pt x="142" y="1504"/>
                </a:lnTo>
                <a:lnTo>
                  <a:pt x="100" y="1489"/>
                </a:lnTo>
                <a:lnTo>
                  <a:pt x="53" y="1475"/>
                </a:lnTo>
                <a:lnTo>
                  <a:pt x="0" y="1462"/>
                </a:lnTo>
                <a:lnTo>
                  <a:pt x="729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83000">
                <a:schemeClr val="accent2">
                  <a:lumMod val="5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7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10"/>
          <p:cNvSpPr>
            <a:spLocks/>
          </p:cNvSpPr>
          <p:nvPr/>
        </p:nvSpPr>
        <p:spPr bwMode="auto">
          <a:xfrm>
            <a:off x="7193247" y="2597091"/>
            <a:ext cx="1485581" cy="1730594"/>
          </a:xfrm>
          <a:custGeom>
            <a:avLst/>
            <a:gdLst>
              <a:gd name="T0" fmla="*/ 414 w 1398"/>
              <a:gd name="T1" fmla="*/ 0 h 1435"/>
              <a:gd name="T2" fmla="*/ 1398 w 1398"/>
              <a:gd name="T3" fmla="*/ 1368 h 1435"/>
              <a:gd name="T4" fmla="*/ 1346 w 1398"/>
              <a:gd name="T5" fmla="*/ 1378 h 1435"/>
              <a:gd name="T6" fmla="*/ 1298 w 1398"/>
              <a:gd name="T7" fmla="*/ 1390 h 1435"/>
              <a:gd name="T8" fmla="*/ 1255 w 1398"/>
              <a:gd name="T9" fmla="*/ 1403 h 1435"/>
              <a:gd name="T10" fmla="*/ 1215 w 1398"/>
              <a:gd name="T11" fmla="*/ 1419 h 1435"/>
              <a:gd name="T12" fmla="*/ 1181 w 1398"/>
              <a:gd name="T13" fmla="*/ 1435 h 1435"/>
              <a:gd name="T14" fmla="*/ 0 w 1398"/>
              <a:gd name="T15" fmla="*/ 263 h 1435"/>
              <a:gd name="T16" fmla="*/ 55 w 1398"/>
              <a:gd name="T17" fmla="*/ 217 h 1435"/>
              <a:gd name="T18" fmla="*/ 114 w 1398"/>
              <a:gd name="T19" fmla="*/ 173 h 1435"/>
              <a:gd name="T20" fmla="*/ 177 w 1398"/>
              <a:gd name="T21" fmla="*/ 129 h 1435"/>
              <a:gd name="T22" fmla="*/ 242 w 1398"/>
              <a:gd name="T23" fmla="*/ 89 h 1435"/>
              <a:gd name="T24" fmla="*/ 313 w 1398"/>
              <a:gd name="T25" fmla="*/ 50 h 1435"/>
              <a:gd name="T26" fmla="*/ 386 w 1398"/>
              <a:gd name="T27" fmla="*/ 13 h 1435"/>
              <a:gd name="T28" fmla="*/ 414 w 1398"/>
              <a:gd name="T29" fmla="*/ 0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98" h="1435">
                <a:moveTo>
                  <a:pt x="414" y="0"/>
                </a:moveTo>
                <a:lnTo>
                  <a:pt x="1398" y="1368"/>
                </a:lnTo>
                <a:lnTo>
                  <a:pt x="1346" y="1378"/>
                </a:lnTo>
                <a:lnTo>
                  <a:pt x="1298" y="1390"/>
                </a:lnTo>
                <a:lnTo>
                  <a:pt x="1255" y="1403"/>
                </a:lnTo>
                <a:lnTo>
                  <a:pt x="1215" y="1419"/>
                </a:lnTo>
                <a:lnTo>
                  <a:pt x="1181" y="1435"/>
                </a:lnTo>
                <a:lnTo>
                  <a:pt x="0" y="263"/>
                </a:lnTo>
                <a:lnTo>
                  <a:pt x="55" y="217"/>
                </a:lnTo>
                <a:lnTo>
                  <a:pt x="114" y="173"/>
                </a:lnTo>
                <a:lnTo>
                  <a:pt x="177" y="129"/>
                </a:lnTo>
                <a:lnTo>
                  <a:pt x="242" y="89"/>
                </a:lnTo>
                <a:lnTo>
                  <a:pt x="313" y="50"/>
                </a:lnTo>
                <a:lnTo>
                  <a:pt x="386" y="13"/>
                </a:lnTo>
                <a:lnTo>
                  <a:pt x="414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11"/>
          <p:cNvSpPr>
            <a:spLocks/>
          </p:cNvSpPr>
          <p:nvPr/>
        </p:nvSpPr>
        <p:spPr bwMode="auto">
          <a:xfrm>
            <a:off x="8825473" y="2302830"/>
            <a:ext cx="527073" cy="1924758"/>
          </a:xfrm>
          <a:custGeom>
            <a:avLst/>
            <a:gdLst>
              <a:gd name="T0" fmla="*/ 86 w 496"/>
              <a:gd name="T1" fmla="*/ 0 h 1596"/>
              <a:gd name="T2" fmla="*/ 187 w 496"/>
              <a:gd name="T3" fmla="*/ 1 h 1596"/>
              <a:gd name="T4" fmla="*/ 292 w 496"/>
              <a:gd name="T5" fmla="*/ 7 h 1596"/>
              <a:gd name="T6" fmla="*/ 395 w 496"/>
              <a:gd name="T7" fmla="*/ 15 h 1596"/>
              <a:gd name="T8" fmla="*/ 496 w 496"/>
              <a:gd name="T9" fmla="*/ 25 h 1596"/>
              <a:gd name="T10" fmla="*/ 130 w 496"/>
              <a:gd name="T11" fmla="*/ 1596 h 1596"/>
              <a:gd name="T12" fmla="*/ 86 w 496"/>
              <a:gd name="T13" fmla="*/ 1595 h 1596"/>
              <a:gd name="T14" fmla="*/ 31 w 496"/>
              <a:gd name="T15" fmla="*/ 1596 h 1596"/>
              <a:gd name="T16" fmla="*/ 0 w 496"/>
              <a:gd name="T17" fmla="*/ 1 h 1596"/>
              <a:gd name="T18" fmla="*/ 86 w 496"/>
              <a:gd name="T19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6" h="1596">
                <a:moveTo>
                  <a:pt x="86" y="0"/>
                </a:moveTo>
                <a:lnTo>
                  <a:pt x="187" y="1"/>
                </a:lnTo>
                <a:lnTo>
                  <a:pt x="292" y="7"/>
                </a:lnTo>
                <a:lnTo>
                  <a:pt x="395" y="15"/>
                </a:lnTo>
                <a:lnTo>
                  <a:pt x="496" y="25"/>
                </a:lnTo>
                <a:lnTo>
                  <a:pt x="130" y="1596"/>
                </a:lnTo>
                <a:lnTo>
                  <a:pt x="86" y="1595"/>
                </a:lnTo>
                <a:lnTo>
                  <a:pt x="31" y="1596"/>
                </a:lnTo>
                <a:lnTo>
                  <a:pt x="0" y="1"/>
                </a:lnTo>
                <a:lnTo>
                  <a:pt x="86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76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12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12"/>
          <p:cNvSpPr>
            <a:spLocks/>
          </p:cNvSpPr>
          <p:nvPr/>
        </p:nvSpPr>
        <p:spPr bwMode="auto">
          <a:xfrm>
            <a:off x="8252707" y="2304035"/>
            <a:ext cx="605709" cy="1924758"/>
          </a:xfrm>
          <a:custGeom>
            <a:avLst/>
            <a:gdLst>
              <a:gd name="T0" fmla="*/ 539 w 570"/>
              <a:gd name="T1" fmla="*/ 0 h 1596"/>
              <a:gd name="T2" fmla="*/ 570 w 570"/>
              <a:gd name="T3" fmla="*/ 1595 h 1596"/>
              <a:gd name="T4" fmla="*/ 548 w 570"/>
              <a:gd name="T5" fmla="*/ 1596 h 1596"/>
              <a:gd name="T6" fmla="*/ 0 w 570"/>
              <a:gd name="T7" fmla="*/ 58 h 1596"/>
              <a:gd name="T8" fmla="*/ 113 w 570"/>
              <a:gd name="T9" fmla="*/ 39 h 1596"/>
              <a:gd name="T10" fmla="*/ 230 w 570"/>
              <a:gd name="T11" fmla="*/ 23 h 1596"/>
              <a:gd name="T12" fmla="*/ 348 w 570"/>
              <a:gd name="T13" fmla="*/ 11 h 1596"/>
              <a:gd name="T14" fmla="*/ 443 w 570"/>
              <a:gd name="T15" fmla="*/ 5 h 1596"/>
              <a:gd name="T16" fmla="*/ 539 w 570"/>
              <a:gd name="T17" fmla="*/ 0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0" h="1596">
                <a:moveTo>
                  <a:pt x="539" y="0"/>
                </a:moveTo>
                <a:lnTo>
                  <a:pt x="570" y="1595"/>
                </a:lnTo>
                <a:lnTo>
                  <a:pt x="548" y="1596"/>
                </a:lnTo>
                <a:lnTo>
                  <a:pt x="0" y="58"/>
                </a:lnTo>
                <a:lnTo>
                  <a:pt x="113" y="39"/>
                </a:lnTo>
                <a:lnTo>
                  <a:pt x="230" y="23"/>
                </a:lnTo>
                <a:lnTo>
                  <a:pt x="348" y="11"/>
                </a:lnTo>
                <a:lnTo>
                  <a:pt x="443" y="5"/>
                </a:lnTo>
                <a:lnTo>
                  <a:pt x="539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85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12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872529" y="2232037"/>
            <a:ext cx="90791" cy="257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939287" y="2413749"/>
            <a:ext cx="1957276" cy="257574"/>
            <a:chOff x="5934773" y="2879828"/>
            <a:chExt cx="2009709" cy="264474"/>
          </a:xfrm>
        </p:grpSpPr>
        <p:sp>
          <p:nvSpPr>
            <p:cNvPr id="43" name="Rectangle 42"/>
            <p:cNvSpPr/>
            <p:nvPr/>
          </p:nvSpPr>
          <p:spPr>
            <a:xfrm rot="1166416">
              <a:off x="7851259" y="2879828"/>
              <a:ext cx="93223" cy="264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 rot="20433584" flipH="1">
              <a:off x="5934773" y="2879829"/>
              <a:ext cx="93223" cy="264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218880" y="2737921"/>
            <a:ext cx="3398088" cy="414618"/>
            <a:chOff x="5249969" y="3241263"/>
            <a:chExt cx="3489119" cy="425725"/>
          </a:xfrm>
        </p:grpSpPr>
        <p:sp>
          <p:nvSpPr>
            <p:cNvPr id="41" name="Rectangle 40"/>
            <p:cNvSpPr/>
            <p:nvPr/>
          </p:nvSpPr>
          <p:spPr>
            <a:xfrm rot="2399319">
              <a:off x="8589026" y="3241263"/>
              <a:ext cx="150062" cy="425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19200681" flipH="1">
              <a:off x="5249969" y="3241263"/>
              <a:ext cx="150062" cy="425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 rot="2452959">
            <a:off x="6709010" y="2133599"/>
            <a:ext cx="4539005" cy="4539005"/>
            <a:chOff x="13333412" y="2046496"/>
            <a:chExt cx="6645557" cy="6645557"/>
          </a:xfrm>
        </p:grpSpPr>
        <p:sp>
          <p:nvSpPr>
            <p:cNvPr id="39" name="Oval 38"/>
            <p:cNvSpPr/>
            <p:nvPr/>
          </p:nvSpPr>
          <p:spPr>
            <a:xfrm>
              <a:off x="13333412" y="2046496"/>
              <a:ext cx="6645557" cy="664555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8"/>
            <p:cNvSpPr/>
            <p:nvPr/>
          </p:nvSpPr>
          <p:spPr>
            <a:xfrm rot="19778549">
              <a:off x="15670001" y="2844730"/>
              <a:ext cx="484335" cy="2999749"/>
            </a:xfrm>
            <a:custGeom>
              <a:avLst/>
              <a:gdLst>
                <a:gd name="connsiteX0" fmla="*/ 0 w 484334"/>
                <a:gd name="connsiteY0" fmla="*/ 0 h 3001878"/>
                <a:gd name="connsiteX1" fmla="*/ 484334 w 484334"/>
                <a:gd name="connsiteY1" fmla="*/ 0 h 3001878"/>
                <a:gd name="connsiteX2" fmla="*/ 484334 w 484334"/>
                <a:gd name="connsiteY2" fmla="*/ 3001878 h 3001878"/>
                <a:gd name="connsiteX3" fmla="*/ 0 w 484334"/>
                <a:gd name="connsiteY3" fmla="*/ 3001878 h 3001878"/>
                <a:gd name="connsiteX4" fmla="*/ 0 w 484334"/>
                <a:gd name="connsiteY4" fmla="*/ 0 h 3001878"/>
                <a:gd name="connsiteX0" fmla="*/ 0 w 484334"/>
                <a:gd name="connsiteY0" fmla="*/ 0 h 3001878"/>
                <a:gd name="connsiteX1" fmla="*/ 484334 w 484334"/>
                <a:gd name="connsiteY1" fmla="*/ 0 h 3001878"/>
                <a:gd name="connsiteX2" fmla="*/ 484334 w 484334"/>
                <a:gd name="connsiteY2" fmla="*/ 3001878 h 3001878"/>
                <a:gd name="connsiteX3" fmla="*/ 93204 w 484334"/>
                <a:gd name="connsiteY3" fmla="*/ 2991581 h 3001878"/>
                <a:gd name="connsiteX4" fmla="*/ 0 w 484334"/>
                <a:gd name="connsiteY4" fmla="*/ 0 h 3001878"/>
                <a:gd name="connsiteX0" fmla="*/ 0 w 484334"/>
                <a:gd name="connsiteY0" fmla="*/ 0 h 2991581"/>
                <a:gd name="connsiteX1" fmla="*/ 484334 w 484334"/>
                <a:gd name="connsiteY1" fmla="*/ 0 h 2991581"/>
                <a:gd name="connsiteX2" fmla="*/ 403555 w 484334"/>
                <a:gd name="connsiteY2" fmla="*/ 2980911 h 2991581"/>
                <a:gd name="connsiteX3" fmla="*/ 93204 w 484334"/>
                <a:gd name="connsiteY3" fmla="*/ 2991581 h 2991581"/>
                <a:gd name="connsiteX4" fmla="*/ 0 w 484334"/>
                <a:gd name="connsiteY4" fmla="*/ 0 h 2991581"/>
                <a:gd name="connsiteX0" fmla="*/ 0 w 484334"/>
                <a:gd name="connsiteY0" fmla="*/ 0 h 2994880"/>
                <a:gd name="connsiteX1" fmla="*/ 484334 w 484334"/>
                <a:gd name="connsiteY1" fmla="*/ 0 h 2994880"/>
                <a:gd name="connsiteX2" fmla="*/ 403555 w 484334"/>
                <a:gd name="connsiteY2" fmla="*/ 2980911 h 2994880"/>
                <a:gd name="connsiteX3" fmla="*/ 122525 w 484334"/>
                <a:gd name="connsiteY3" fmla="*/ 2994880 h 2994880"/>
                <a:gd name="connsiteX4" fmla="*/ 0 w 484334"/>
                <a:gd name="connsiteY4" fmla="*/ 0 h 2994880"/>
                <a:gd name="connsiteX0" fmla="*/ 0 w 484334"/>
                <a:gd name="connsiteY0" fmla="*/ 0 h 2999749"/>
                <a:gd name="connsiteX1" fmla="*/ 484334 w 484334"/>
                <a:gd name="connsiteY1" fmla="*/ 0 h 2999749"/>
                <a:gd name="connsiteX2" fmla="*/ 359866 w 484334"/>
                <a:gd name="connsiteY2" fmla="*/ 2999749 h 2999749"/>
                <a:gd name="connsiteX3" fmla="*/ 122525 w 484334"/>
                <a:gd name="connsiteY3" fmla="*/ 2994880 h 2999749"/>
                <a:gd name="connsiteX4" fmla="*/ 0 w 484334"/>
                <a:gd name="connsiteY4" fmla="*/ 0 h 299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334" h="2999749">
                  <a:moveTo>
                    <a:pt x="0" y="0"/>
                  </a:moveTo>
                  <a:lnTo>
                    <a:pt x="484334" y="0"/>
                  </a:lnTo>
                  <a:lnTo>
                    <a:pt x="359866" y="2999749"/>
                  </a:lnTo>
                  <a:lnTo>
                    <a:pt x="122525" y="29948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C000"/>
                </a:gs>
                <a:gs pos="0">
                  <a:schemeClr val="accent4"/>
                </a:gs>
              </a:gsLst>
              <a:lin ang="3900000" scaled="0"/>
              <a:tileRect/>
            </a:gra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Freeform 13"/>
          <p:cNvSpPr>
            <a:spLocks/>
          </p:cNvSpPr>
          <p:nvPr/>
        </p:nvSpPr>
        <p:spPr bwMode="auto">
          <a:xfrm>
            <a:off x="8367473" y="4137836"/>
            <a:ext cx="1101966" cy="771933"/>
          </a:xfrm>
          <a:custGeom>
            <a:avLst/>
            <a:gdLst>
              <a:gd name="T0" fmla="*/ 517 w 1037"/>
              <a:gd name="T1" fmla="*/ 0 h 354"/>
              <a:gd name="T2" fmla="*/ 561 w 1037"/>
              <a:gd name="T3" fmla="*/ 1 h 354"/>
              <a:gd name="T4" fmla="*/ 621 w 1037"/>
              <a:gd name="T5" fmla="*/ 4 h 354"/>
              <a:gd name="T6" fmla="*/ 677 w 1037"/>
              <a:gd name="T7" fmla="*/ 9 h 354"/>
              <a:gd name="T8" fmla="*/ 732 w 1037"/>
              <a:gd name="T9" fmla="*/ 16 h 354"/>
              <a:gd name="T10" fmla="*/ 782 w 1037"/>
              <a:gd name="T11" fmla="*/ 24 h 354"/>
              <a:gd name="T12" fmla="*/ 835 w 1037"/>
              <a:gd name="T13" fmla="*/ 37 h 354"/>
              <a:gd name="T14" fmla="*/ 882 w 1037"/>
              <a:gd name="T15" fmla="*/ 51 h 354"/>
              <a:gd name="T16" fmla="*/ 924 w 1037"/>
              <a:gd name="T17" fmla="*/ 66 h 354"/>
              <a:gd name="T18" fmla="*/ 960 w 1037"/>
              <a:gd name="T19" fmla="*/ 84 h 354"/>
              <a:gd name="T20" fmla="*/ 986 w 1037"/>
              <a:gd name="T21" fmla="*/ 102 h 354"/>
              <a:gd name="T22" fmla="*/ 1008 w 1037"/>
              <a:gd name="T23" fmla="*/ 119 h 354"/>
              <a:gd name="T24" fmla="*/ 1023 w 1037"/>
              <a:gd name="T25" fmla="*/ 138 h 354"/>
              <a:gd name="T26" fmla="*/ 1033 w 1037"/>
              <a:gd name="T27" fmla="*/ 157 h 354"/>
              <a:gd name="T28" fmla="*/ 1037 w 1037"/>
              <a:gd name="T29" fmla="*/ 177 h 354"/>
              <a:gd name="T30" fmla="*/ 1033 w 1037"/>
              <a:gd name="T31" fmla="*/ 197 h 354"/>
              <a:gd name="T32" fmla="*/ 1023 w 1037"/>
              <a:gd name="T33" fmla="*/ 217 h 354"/>
              <a:gd name="T34" fmla="*/ 1007 w 1037"/>
              <a:gd name="T35" fmla="*/ 237 h 354"/>
              <a:gd name="T36" fmla="*/ 984 w 1037"/>
              <a:gd name="T37" fmla="*/ 254 h 354"/>
              <a:gd name="T38" fmla="*/ 958 w 1037"/>
              <a:gd name="T39" fmla="*/ 272 h 354"/>
              <a:gd name="T40" fmla="*/ 925 w 1037"/>
              <a:gd name="T41" fmla="*/ 287 h 354"/>
              <a:gd name="T42" fmla="*/ 887 w 1037"/>
              <a:gd name="T43" fmla="*/ 301 h 354"/>
              <a:gd name="T44" fmla="*/ 846 w 1037"/>
              <a:gd name="T45" fmla="*/ 315 h 354"/>
              <a:gd name="T46" fmla="*/ 801 w 1037"/>
              <a:gd name="T47" fmla="*/ 326 h 354"/>
              <a:gd name="T48" fmla="*/ 751 w 1037"/>
              <a:gd name="T49" fmla="*/ 335 h 354"/>
              <a:gd name="T50" fmla="*/ 699 w 1037"/>
              <a:gd name="T51" fmla="*/ 344 h 354"/>
              <a:gd name="T52" fmla="*/ 660 w 1037"/>
              <a:gd name="T53" fmla="*/ 348 h 354"/>
              <a:gd name="T54" fmla="*/ 621 w 1037"/>
              <a:gd name="T55" fmla="*/ 351 h 354"/>
              <a:gd name="T56" fmla="*/ 566 w 1037"/>
              <a:gd name="T57" fmla="*/ 354 h 354"/>
              <a:gd name="T58" fmla="*/ 535 w 1037"/>
              <a:gd name="T59" fmla="*/ 354 h 354"/>
              <a:gd name="T60" fmla="*/ 517 w 1037"/>
              <a:gd name="T61" fmla="*/ 354 h 354"/>
              <a:gd name="T62" fmla="*/ 478 w 1037"/>
              <a:gd name="T63" fmla="*/ 354 h 354"/>
              <a:gd name="T64" fmla="*/ 469 w 1037"/>
              <a:gd name="T65" fmla="*/ 354 h 354"/>
              <a:gd name="T66" fmla="*/ 402 w 1037"/>
              <a:gd name="T67" fmla="*/ 350 h 354"/>
              <a:gd name="T68" fmla="*/ 337 w 1037"/>
              <a:gd name="T69" fmla="*/ 344 h 354"/>
              <a:gd name="T70" fmla="*/ 285 w 1037"/>
              <a:gd name="T71" fmla="*/ 335 h 354"/>
              <a:gd name="T72" fmla="*/ 236 w 1037"/>
              <a:gd name="T73" fmla="*/ 326 h 354"/>
              <a:gd name="T74" fmla="*/ 191 w 1037"/>
              <a:gd name="T75" fmla="*/ 315 h 354"/>
              <a:gd name="T76" fmla="*/ 148 w 1037"/>
              <a:gd name="T77" fmla="*/ 301 h 354"/>
              <a:gd name="T78" fmla="*/ 111 w 1037"/>
              <a:gd name="T79" fmla="*/ 287 h 354"/>
              <a:gd name="T80" fmla="*/ 79 w 1037"/>
              <a:gd name="T81" fmla="*/ 272 h 354"/>
              <a:gd name="T82" fmla="*/ 52 w 1037"/>
              <a:gd name="T83" fmla="*/ 254 h 354"/>
              <a:gd name="T84" fmla="*/ 29 w 1037"/>
              <a:gd name="T85" fmla="*/ 237 h 354"/>
              <a:gd name="T86" fmla="*/ 13 w 1037"/>
              <a:gd name="T87" fmla="*/ 217 h 354"/>
              <a:gd name="T88" fmla="*/ 3 w 1037"/>
              <a:gd name="T89" fmla="*/ 197 h 354"/>
              <a:gd name="T90" fmla="*/ 0 w 1037"/>
              <a:gd name="T91" fmla="*/ 177 h 354"/>
              <a:gd name="T92" fmla="*/ 3 w 1037"/>
              <a:gd name="T93" fmla="*/ 157 h 354"/>
              <a:gd name="T94" fmla="*/ 12 w 1037"/>
              <a:gd name="T95" fmla="*/ 138 h 354"/>
              <a:gd name="T96" fmla="*/ 29 w 1037"/>
              <a:gd name="T97" fmla="*/ 119 h 354"/>
              <a:gd name="T98" fmla="*/ 50 w 1037"/>
              <a:gd name="T99" fmla="*/ 102 h 354"/>
              <a:gd name="T100" fmla="*/ 76 w 1037"/>
              <a:gd name="T101" fmla="*/ 84 h 354"/>
              <a:gd name="T102" fmla="*/ 110 w 1037"/>
              <a:gd name="T103" fmla="*/ 68 h 354"/>
              <a:gd name="T104" fmla="*/ 150 w 1037"/>
              <a:gd name="T105" fmla="*/ 52 h 354"/>
              <a:gd name="T106" fmla="*/ 193 w 1037"/>
              <a:gd name="T107" fmla="*/ 39 h 354"/>
              <a:gd name="T108" fmla="*/ 241 w 1037"/>
              <a:gd name="T109" fmla="*/ 27 h 354"/>
              <a:gd name="T110" fmla="*/ 293 w 1037"/>
              <a:gd name="T111" fmla="*/ 17 h 354"/>
              <a:gd name="T112" fmla="*/ 340 w 1037"/>
              <a:gd name="T113" fmla="*/ 11 h 354"/>
              <a:gd name="T114" fmla="*/ 390 w 1037"/>
              <a:gd name="T115" fmla="*/ 6 h 354"/>
              <a:gd name="T116" fmla="*/ 440 w 1037"/>
              <a:gd name="T117" fmla="*/ 2 h 354"/>
              <a:gd name="T118" fmla="*/ 462 w 1037"/>
              <a:gd name="T119" fmla="*/ 1 h 354"/>
              <a:gd name="T120" fmla="*/ 517 w 1037"/>
              <a:gd name="T121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7" h="354">
                <a:moveTo>
                  <a:pt x="517" y="0"/>
                </a:moveTo>
                <a:lnTo>
                  <a:pt x="561" y="1"/>
                </a:lnTo>
                <a:lnTo>
                  <a:pt x="621" y="4"/>
                </a:lnTo>
                <a:lnTo>
                  <a:pt x="677" y="9"/>
                </a:lnTo>
                <a:lnTo>
                  <a:pt x="732" y="16"/>
                </a:lnTo>
                <a:lnTo>
                  <a:pt x="782" y="24"/>
                </a:lnTo>
                <a:lnTo>
                  <a:pt x="835" y="37"/>
                </a:lnTo>
                <a:lnTo>
                  <a:pt x="882" y="51"/>
                </a:lnTo>
                <a:lnTo>
                  <a:pt x="924" y="66"/>
                </a:lnTo>
                <a:lnTo>
                  <a:pt x="960" y="84"/>
                </a:lnTo>
                <a:lnTo>
                  <a:pt x="986" y="102"/>
                </a:lnTo>
                <a:lnTo>
                  <a:pt x="1008" y="119"/>
                </a:lnTo>
                <a:lnTo>
                  <a:pt x="1023" y="138"/>
                </a:lnTo>
                <a:lnTo>
                  <a:pt x="1033" y="157"/>
                </a:lnTo>
                <a:lnTo>
                  <a:pt x="1037" y="177"/>
                </a:lnTo>
                <a:lnTo>
                  <a:pt x="1033" y="197"/>
                </a:lnTo>
                <a:lnTo>
                  <a:pt x="1023" y="217"/>
                </a:lnTo>
                <a:lnTo>
                  <a:pt x="1007" y="237"/>
                </a:lnTo>
                <a:lnTo>
                  <a:pt x="984" y="254"/>
                </a:lnTo>
                <a:lnTo>
                  <a:pt x="958" y="272"/>
                </a:lnTo>
                <a:lnTo>
                  <a:pt x="925" y="287"/>
                </a:lnTo>
                <a:lnTo>
                  <a:pt x="887" y="301"/>
                </a:lnTo>
                <a:lnTo>
                  <a:pt x="846" y="315"/>
                </a:lnTo>
                <a:lnTo>
                  <a:pt x="801" y="326"/>
                </a:lnTo>
                <a:lnTo>
                  <a:pt x="751" y="335"/>
                </a:lnTo>
                <a:lnTo>
                  <a:pt x="699" y="344"/>
                </a:lnTo>
                <a:lnTo>
                  <a:pt x="660" y="348"/>
                </a:lnTo>
                <a:lnTo>
                  <a:pt x="621" y="351"/>
                </a:lnTo>
                <a:lnTo>
                  <a:pt x="566" y="354"/>
                </a:lnTo>
                <a:lnTo>
                  <a:pt x="535" y="354"/>
                </a:lnTo>
                <a:lnTo>
                  <a:pt x="517" y="354"/>
                </a:lnTo>
                <a:lnTo>
                  <a:pt x="478" y="354"/>
                </a:lnTo>
                <a:lnTo>
                  <a:pt x="469" y="354"/>
                </a:lnTo>
                <a:lnTo>
                  <a:pt x="402" y="350"/>
                </a:lnTo>
                <a:lnTo>
                  <a:pt x="337" y="344"/>
                </a:lnTo>
                <a:lnTo>
                  <a:pt x="285" y="335"/>
                </a:lnTo>
                <a:lnTo>
                  <a:pt x="236" y="326"/>
                </a:lnTo>
                <a:lnTo>
                  <a:pt x="191" y="315"/>
                </a:lnTo>
                <a:lnTo>
                  <a:pt x="148" y="301"/>
                </a:lnTo>
                <a:lnTo>
                  <a:pt x="111" y="287"/>
                </a:lnTo>
                <a:lnTo>
                  <a:pt x="79" y="272"/>
                </a:lnTo>
                <a:lnTo>
                  <a:pt x="52" y="254"/>
                </a:lnTo>
                <a:lnTo>
                  <a:pt x="29" y="237"/>
                </a:lnTo>
                <a:lnTo>
                  <a:pt x="13" y="217"/>
                </a:lnTo>
                <a:lnTo>
                  <a:pt x="3" y="197"/>
                </a:lnTo>
                <a:lnTo>
                  <a:pt x="0" y="177"/>
                </a:lnTo>
                <a:lnTo>
                  <a:pt x="3" y="157"/>
                </a:lnTo>
                <a:lnTo>
                  <a:pt x="12" y="138"/>
                </a:lnTo>
                <a:lnTo>
                  <a:pt x="29" y="119"/>
                </a:lnTo>
                <a:lnTo>
                  <a:pt x="50" y="102"/>
                </a:lnTo>
                <a:lnTo>
                  <a:pt x="76" y="84"/>
                </a:lnTo>
                <a:lnTo>
                  <a:pt x="110" y="68"/>
                </a:lnTo>
                <a:lnTo>
                  <a:pt x="150" y="52"/>
                </a:lnTo>
                <a:lnTo>
                  <a:pt x="193" y="39"/>
                </a:lnTo>
                <a:lnTo>
                  <a:pt x="241" y="27"/>
                </a:lnTo>
                <a:lnTo>
                  <a:pt x="293" y="17"/>
                </a:lnTo>
                <a:lnTo>
                  <a:pt x="340" y="11"/>
                </a:lnTo>
                <a:lnTo>
                  <a:pt x="390" y="6"/>
                </a:lnTo>
                <a:lnTo>
                  <a:pt x="440" y="2"/>
                </a:lnTo>
                <a:lnTo>
                  <a:pt x="462" y="1"/>
                </a:lnTo>
                <a:lnTo>
                  <a:pt x="517" y="0"/>
                </a:lnTo>
                <a:close/>
              </a:path>
            </a:pathLst>
          </a:custGeom>
          <a:gradFill>
            <a:gsLst>
              <a:gs pos="7000">
                <a:schemeClr val="tx1">
                  <a:lumMod val="75000"/>
                  <a:lumOff val="25000"/>
                </a:schemeClr>
              </a:gs>
              <a:gs pos="71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766294" y="54144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66294" y="50807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504792" y="540404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04792" y="507034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394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>
            <a:off x="1028264" y="884112"/>
            <a:ext cx="3944381" cy="22864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Block Arc 42"/>
          <p:cNvSpPr/>
          <p:nvPr/>
        </p:nvSpPr>
        <p:spPr>
          <a:xfrm>
            <a:off x="2075906" y="1362706"/>
            <a:ext cx="1905000" cy="1905000"/>
          </a:xfrm>
          <a:prstGeom prst="blockArc">
            <a:avLst>
              <a:gd name="adj1" fmla="val 10800000"/>
              <a:gd name="adj2" fmla="val 6872"/>
              <a:gd name="adj3" fmla="val 1176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rapezoid 83"/>
          <p:cNvSpPr/>
          <p:nvPr/>
        </p:nvSpPr>
        <p:spPr>
          <a:xfrm rot="1689026">
            <a:off x="3120889" y="1554304"/>
            <a:ext cx="103187" cy="834721"/>
          </a:xfrm>
          <a:custGeom>
            <a:avLst/>
            <a:gdLst>
              <a:gd name="connsiteX0" fmla="*/ 0 w 165966"/>
              <a:gd name="connsiteY0" fmla="*/ 1342568 h 1342568"/>
              <a:gd name="connsiteX1" fmla="*/ 82983 w 165966"/>
              <a:gd name="connsiteY1" fmla="*/ 0 h 1342568"/>
              <a:gd name="connsiteX2" fmla="*/ 82983 w 165966"/>
              <a:gd name="connsiteY2" fmla="*/ 0 h 1342568"/>
              <a:gd name="connsiteX3" fmla="*/ 165966 w 165966"/>
              <a:gd name="connsiteY3" fmla="*/ 1342568 h 1342568"/>
              <a:gd name="connsiteX4" fmla="*/ 0 w 165966"/>
              <a:gd name="connsiteY4" fmla="*/ 1342568 h 1342568"/>
              <a:gd name="connsiteX0" fmla="*/ 0 w 165966"/>
              <a:gd name="connsiteY0" fmla="*/ 1342568 h 1342568"/>
              <a:gd name="connsiteX1" fmla="*/ 82983 w 165966"/>
              <a:gd name="connsiteY1" fmla="*/ 0 h 1342568"/>
              <a:gd name="connsiteX2" fmla="*/ 82983 w 165966"/>
              <a:gd name="connsiteY2" fmla="*/ 0 h 1342568"/>
              <a:gd name="connsiteX3" fmla="*/ 165966 w 165966"/>
              <a:gd name="connsiteY3" fmla="*/ 1342568 h 1342568"/>
              <a:gd name="connsiteX4" fmla="*/ 0 w 165966"/>
              <a:gd name="connsiteY4" fmla="*/ 1342568 h 134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966" h="1342568">
                <a:moveTo>
                  <a:pt x="0" y="1342568"/>
                </a:moveTo>
                <a:cubicBezTo>
                  <a:pt x="27661" y="895045"/>
                  <a:pt x="53108" y="469629"/>
                  <a:pt x="82983" y="0"/>
                </a:cubicBezTo>
                <a:lnTo>
                  <a:pt x="82983" y="0"/>
                </a:lnTo>
                <a:lnTo>
                  <a:pt x="165966" y="1342568"/>
                </a:lnTo>
                <a:lnTo>
                  <a:pt x="0" y="1342568"/>
                </a:lnTo>
                <a:close/>
              </a:path>
            </a:pathLst>
          </a:custGeom>
          <a:solidFill>
            <a:schemeClr val="bg1"/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 rot="1689026">
            <a:off x="2832736" y="2167352"/>
            <a:ext cx="306222" cy="30622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55623D"/>
      </a:dk2>
      <a:lt2>
        <a:srgbClr val="7F8336"/>
      </a:lt2>
      <a:accent1>
        <a:srgbClr val="8B4B27"/>
      </a:accent1>
      <a:accent2>
        <a:srgbClr val="772121"/>
      </a:accent2>
      <a:accent3>
        <a:srgbClr val="4B547D"/>
      </a:accent3>
      <a:accent4>
        <a:srgbClr val="FF0000"/>
      </a:accent4>
      <a:accent5>
        <a:srgbClr val="3AB3E1"/>
      </a:accent5>
      <a:accent6>
        <a:srgbClr val="D2EBF8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55623D"/>
    </a:dk2>
    <a:lt2>
      <a:srgbClr val="7F8336"/>
    </a:lt2>
    <a:accent1>
      <a:srgbClr val="8B4B27"/>
    </a:accent1>
    <a:accent2>
      <a:srgbClr val="772121"/>
    </a:accent2>
    <a:accent3>
      <a:srgbClr val="4B547D"/>
    </a:accent3>
    <a:accent4>
      <a:srgbClr val="FF0000"/>
    </a:accent4>
    <a:accent5>
      <a:srgbClr val="3AB3E1"/>
    </a:accent5>
    <a:accent6>
      <a:srgbClr val="D2EBF8"/>
    </a:accent6>
    <a:hlink>
      <a:srgbClr val="5B6871"/>
    </a:hlink>
    <a:folHlink>
      <a:srgbClr val="37373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55623D"/>
    </a:dk2>
    <a:lt2>
      <a:srgbClr val="7F8336"/>
    </a:lt2>
    <a:accent1>
      <a:srgbClr val="8B4B27"/>
    </a:accent1>
    <a:accent2>
      <a:srgbClr val="772121"/>
    </a:accent2>
    <a:accent3>
      <a:srgbClr val="4B547D"/>
    </a:accent3>
    <a:accent4>
      <a:srgbClr val="FF0000"/>
    </a:accent4>
    <a:accent5>
      <a:srgbClr val="3AB3E1"/>
    </a:accent5>
    <a:accent6>
      <a:srgbClr val="D2EBF8"/>
    </a:accent6>
    <a:hlink>
      <a:srgbClr val="5B6871"/>
    </a:hlink>
    <a:folHlink>
      <a:srgbClr val="37373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11412</TotalTime>
  <Words>202</Words>
  <Application>Microsoft Office PowerPoint</Application>
  <PresentationFormat>Custom</PresentationFormat>
  <Paragraphs>36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Creative Meter Shape</vt:lpstr>
      <vt:lpstr>Creative Meter Shape</vt:lpstr>
      <vt:lpstr>Creative Meter Shape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125</cp:revision>
  <dcterms:created xsi:type="dcterms:W3CDTF">2013-09-12T13:05:01Z</dcterms:created>
  <dcterms:modified xsi:type="dcterms:W3CDTF">2015-08-31T17:50:35Z</dcterms:modified>
</cp:coreProperties>
</file>