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7" r:id="rId3"/>
    <p:sldId id="280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08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56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37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02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673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5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841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965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42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904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635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3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03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4" r:id="rId2"/>
    <p:sldLayoutId id="2147483655" r:id="rId3"/>
    <p:sldLayoutId id="2147483660" r:id="rId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9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0FD1D45-1512-E9EC-6CC6-18063B7E9245}"/>
              </a:ext>
            </a:extLst>
          </p:cNvPr>
          <p:cNvSpPr/>
          <p:nvPr/>
        </p:nvSpPr>
        <p:spPr>
          <a:xfrm>
            <a:off x="609601" y="1883325"/>
            <a:ext cx="2285999" cy="1074881"/>
          </a:xfrm>
          <a:prstGeom prst="roundRect">
            <a:avLst>
              <a:gd name="adj" fmla="val 788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D037BA2-B04C-0995-0AAA-32868999D158}"/>
              </a:ext>
            </a:extLst>
          </p:cNvPr>
          <p:cNvSpPr/>
          <p:nvPr/>
        </p:nvSpPr>
        <p:spPr>
          <a:xfrm>
            <a:off x="609601" y="3054188"/>
            <a:ext cx="2285999" cy="1074881"/>
          </a:xfrm>
          <a:prstGeom prst="roundRect">
            <a:avLst>
              <a:gd name="adj" fmla="val 612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547AB5A-1149-17BF-09EC-B7C17FBB4E48}"/>
              </a:ext>
            </a:extLst>
          </p:cNvPr>
          <p:cNvSpPr/>
          <p:nvPr/>
        </p:nvSpPr>
        <p:spPr>
          <a:xfrm>
            <a:off x="609601" y="4225049"/>
            <a:ext cx="2285999" cy="1074881"/>
          </a:xfrm>
          <a:prstGeom prst="roundRect">
            <a:avLst>
              <a:gd name="adj" fmla="val 612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4F89EBA-E389-5045-D0E5-0C1EFDB22BE6}"/>
              </a:ext>
            </a:extLst>
          </p:cNvPr>
          <p:cNvSpPr/>
          <p:nvPr/>
        </p:nvSpPr>
        <p:spPr>
          <a:xfrm>
            <a:off x="2467897" y="1113021"/>
            <a:ext cx="2212723" cy="4304151"/>
          </a:xfrm>
          <a:prstGeom prst="roundRect">
            <a:avLst>
              <a:gd name="adj" fmla="val 3636"/>
            </a:avLst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E118120-E26F-82BE-67E4-4DC5F037D91C}"/>
              </a:ext>
            </a:extLst>
          </p:cNvPr>
          <p:cNvSpPr/>
          <p:nvPr/>
        </p:nvSpPr>
        <p:spPr>
          <a:xfrm>
            <a:off x="4768491" y="1113021"/>
            <a:ext cx="2212723" cy="4304151"/>
          </a:xfrm>
          <a:prstGeom prst="roundRect">
            <a:avLst>
              <a:gd name="adj" fmla="val 3636"/>
            </a:avLst>
          </a:prstGeom>
          <a:solidFill>
            <a:schemeClr val="accent4"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AE00EC-9D29-CF18-A8E6-1F3AC24B6740}"/>
              </a:ext>
            </a:extLst>
          </p:cNvPr>
          <p:cNvSpPr/>
          <p:nvPr/>
        </p:nvSpPr>
        <p:spPr>
          <a:xfrm>
            <a:off x="7069085" y="1113021"/>
            <a:ext cx="2212723" cy="4304151"/>
          </a:xfrm>
          <a:prstGeom prst="roundRect">
            <a:avLst>
              <a:gd name="adj" fmla="val 3636"/>
            </a:avLst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61086F0-3992-AAAC-874D-C6A5A2A67CBE}"/>
              </a:ext>
            </a:extLst>
          </p:cNvPr>
          <p:cNvSpPr/>
          <p:nvPr/>
        </p:nvSpPr>
        <p:spPr>
          <a:xfrm>
            <a:off x="9369678" y="1113021"/>
            <a:ext cx="2212723" cy="4304151"/>
          </a:xfrm>
          <a:prstGeom prst="roundRect">
            <a:avLst>
              <a:gd name="adj" fmla="val 3636"/>
            </a:avLst>
          </a:prstGeom>
          <a:solidFill>
            <a:schemeClr val="accent4"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6F85F7-EC12-A52E-1076-BCEA45196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Start Stop Continue Matrix</a:t>
            </a:r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Template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0B07DC-F3E8-1489-FA28-84E153315F93}"/>
              </a:ext>
            </a:extLst>
          </p:cNvPr>
          <p:cNvSpPr txBox="1"/>
          <p:nvPr/>
        </p:nvSpPr>
        <p:spPr>
          <a:xfrm>
            <a:off x="765820" y="2478577"/>
            <a:ext cx="1540500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START</a:t>
            </a:r>
            <a:endParaRPr lang="en-IN" sz="20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773E965-C9F9-610E-C03E-E0EBBA66BC52}"/>
              </a:ext>
            </a:extLst>
          </p:cNvPr>
          <p:cNvSpPr txBox="1"/>
          <p:nvPr/>
        </p:nvSpPr>
        <p:spPr>
          <a:xfrm>
            <a:off x="765820" y="3657137"/>
            <a:ext cx="1540500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STOP</a:t>
            </a:r>
            <a:endParaRPr lang="en-IN" sz="20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118EF4-CB5B-0C7D-E4FD-DA10693FA1DF}"/>
              </a:ext>
            </a:extLst>
          </p:cNvPr>
          <p:cNvSpPr txBox="1"/>
          <p:nvPr/>
        </p:nvSpPr>
        <p:spPr>
          <a:xfrm>
            <a:off x="765820" y="4835697"/>
            <a:ext cx="1540500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CONTINUE</a:t>
            </a:r>
            <a:endParaRPr lang="en-IN" sz="2000" b="1" dirty="0">
              <a:solidFill>
                <a:schemeClr val="bg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C02C0D7-42AD-D6C3-536D-A54AC1591CB9}"/>
              </a:ext>
            </a:extLst>
          </p:cNvPr>
          <p:cNvSpPr/>
          <p:nvPr/>
        </p:nvSpPr>
        <p:spPr>
          <a:xfrm>
            <a:off x="9369678" y="1883325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47C9D3F-E7F5-5724-860C-68F233ACC06B}"/>
              </a:ext>
            </a:extLst>
          </p:cNvPr>
          <p:cNvSpPr/>
          <p:nvPr/>
        </p:nvSpPr>
        <p:spPr>
          <a:xfrm>
            <a:off x="9369678" y="3054188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82BD0D7-C3AE-2BAB-E29A-37FF7AC73B7B}"/>
              </a:ext>
            </a:extLst>
          </p:cNvPr>
          <p:cNvSpPr/>
          <p:nvPr/>
        </p:nvSpPr>
        <p:spPr>
          <a:xfrm>
            <a:off x="9369678" y="4225049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66379 h 1074881"/>
              <a:gd name="connsiteX3" fmla="*/ 2211006 w 2212723"/>
              <a:gd name="connsiteY3" fmla="*/ 1074881 h 1074881"/>
              <a:gd name="connsiteX4" fmla="*/ 1717 w 2212723"/>
              <a:gd name="connsiteY4" fmla="*/ 1074881 h 1074881"/>
              <a:gd name="connsiteX5" fmla="*/ 0 w 2212723"/>
              <a:gd name="connsiteY5" fmla="*/ 1066379 h 1074881"/>
              <a:gd name="connsiteX6" fmla="*/ 0 w 2212723"/>
              <a:gd name="connsiteY6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66379"/>
                </a:lnTo>
                <a:lnTo>
                  <a:pt x="2211006" y="1074881"/>
                </a:lnTo>
                <a:lnTo>
                  <a:pt x="1717" y="1074881"/>
                </a:lnTo>
                <a:lnTo>
                  <a:pt x="0" y="10663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6F61CA7-12C8-EB45-D05F-C7B33B00512B}"/>
              </a:ext>
            </a:extLst>
          </p:cNvPr>
          <p:cNvSpPr txBox="1"/>
          <p:nvPr/>
        </p:nvSpPr>
        <p:spPr>
          <a:xfrm>
            <a:off x="2579624" y="1355833"/>
            <a:ext cx="1989268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Placeholder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F40A432-69FD-E83F-F304-22CA850DF001}"/>
              </a:ext>
            </a:extLst>
          </p:cNvPr>
          <p:cNvSpPr txBox="1"/>
          <p:nvPr/>
        </p:nvSpPr>
        <p:spPr>
          <a:xfrm>
            <a:off x="4880218" y="1355833"/>
            <a:ext cx="1989268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Placeholder</a:t>
            </a:r>
            <a:endParaRPr lang="en-IN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57EEF31-83B2-29B1-2CBD-AFBBD213BA29}"/>
              </a:ext>
            </a:extLst>
          </p:cNvPr>
          <p:cNvSpPr txBox="1"/>
          <p:nvPr/>
        </p:nvSpPr>
        <p:spPr>
          <a:xfrm>
            <a:off x="7180812" y="1355833"/>
            <a:ext cx="1989268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Placeholder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7B4E931-63BB-4263-1BEF-AEC0A7FEECA2}"/>
              </a:ext>
            </a:extLst>
          </p:cNvPr>
          <p:cNvSpPr txBox="1"/>
          <p:nvPr/>
        </p:nvSpPr>
        <p:spPr>
          <a:xfrm>
            <a:off x="9481405" y="1355833"/>
            <a:ext cx="1989268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Placeholder</a:t>
            </a:r>
            <a:endParaRPr lang="en-IN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509E351-A4CF-D234-A4C4-12B33E3F71D8}"/>
              </a:ext>
            </a:extLst>
          </p:cNvPr>
          <p:cNvSpPr txBox="1"/>
          <p:nvPr/>
        </p:nvSpPr>
        <p:spPr>
          <a:xfrm>
            <a:off x="9563471" y="2111284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BB8275-7F87-45CF-A8C7-949AE85CBCE3}"/>
              </a:ext>
            </a:extLst>
          </p:cNvPr>
          <p:cNvSpPr txBox="1"/>
          <p:nvPr/>
        </p:nvSpPr>
        <p:spPr>
          <a:xfrm>
            <a:off x="9563471" y="3282147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9FFD16-2771-FCDB-9E84-6125543F1835}"/>
              </a:ext>
            </a:extLst>
          </p:cNvPr>
          <p:cNvSpPr txBox="1"/>
          <p:nvPr/>
        </p:nvSpPr>
        <p:spPr>
          <a:xfrm>
            <a:off x="9563471" y="4453008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28FB99B-4BDB-A380-3855-D2F1088164BB}"/>
              </a:ext>
            </a:extLst>
          </p:cNvPr>
          <p:cNvCxnSpPr>
            <a:cxnSpLocks/>
          </p:cNvCxnSpPr>
          <p:nvPr/>
        </p:nvCxnSpPr>
        <p:spPr>
          <a:xfrm>
            <a:off x="4078188" y="5587570"/>
            <a:ext cx="0" cy="88356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2294CE7-704B-2E53-1150-774AB5A16D1C}"/>
              </a:ext>
            </a:extLst>
          </p:cNvPr>
          <p:cNvCxnSpPr>
            <a:cxnSpLocks/>
          </p:cNvCxnSpPr>
          <p:nvPr/>
        </p:nvCxnSpPr>
        <p:spPr>
          <a:xfrm>
            <a:off x="7759234" y="5587570"/>
            <a:ext cx="0" cy="88356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D9CB5C-B2C5-3A27-B47A-7532CEAA8807}"/>
              </a:ext>
            </a:extLst>
          </p:cNvPr>
          <p:cNvSpPr/>
          <p:nvPr/>
        </p:nvSpPr>
        <p:spPr>
          <a:xfrm>
            <a:off x="7069085" y="1883325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655BB43-1E1F-E249-4031-30F11F6A39AC}"/>
              </a:ext>
            </a:extLst>
          </p:cNvPr>
          <p:cNvSpPr/>
          <p:nvPr/>
        </p:nvSpPr>
        <p:spPr>
          <a:xfrm>
            <a:off x="7069085" y="3054188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E1AF23A-05EB-CAB4-13DA-74A8CE48BDEB}"/>
              </a:ext>
            </a:extLst>
          </p:cNvPr>
          <p:cNvSpPr/>
          <p:nvPr/>
        </p:nvSpPr>
        <p:spPr>
          <a:xfrm>
            <a:off x="7069085" y="4225049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66379 h 1074881"/>
              <a:gd name="connsiteX3" fmla="*/ 2211006 w 2212723"/>
              <a:gd name="connsiteY3" fmla="*/ 1074881 h 1074881"/>
              <a:gd name="connsiteX4" fmla="*/ 1717 w 2212723"/>
              <a:gd name="connsiteY4" fmla="*/ 1074881 h 1074881"/>
              <a:gd name="connsiteX5" fmla="*/ 0 w 2212723"/>
              <a:gd name="connsiteY5" fmla="*/ 1066379 h 1074881"/>
              <a:gd name="connsiteX6" fmla="*/ 0 w 2212723"/>
              <a:gd name="connsiteY6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66379"/>
                </a:lnTo>
                <a:lnTo>
                  <a:pt x="2211006" y="1074881"/>
                </a:lnTo>
                <a:lnTo>
                  <a:pt x="1717" y="1074881"/>
                </a:lnTo>
                <a:lnTo>
                  <a:pt x="0" y="10663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B110485-2505-95CE-E5F5-92EAC52738DC}"/>
              </a:ext>
            </a:extLst>
          </p:cNvPr>
          <p:cNvSpPr txBox="1"/>
          <p:nvPr/>
        </p:nvSpPr>
        <p:spPr>
          <a:xfrm>
            <a:off x="7300917" y="2111284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C3EAC1-4124-D716-F96F-7B65055151C9}"/>
              </a:ext>
            </a:extLst>
          </p:cNvPr>
          <p:cNvSpPr txBox="1"/>
          <p:nvPr/>
        </p:nvSpPr>
        <p:spPr>
          <a:xfrm>
            <a:off x="7300917" y="3282147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BD477C0-5663-3DC6-D0F4-A3040CEADC8A}"/>
              </a:ext>
            </a:extLst>
          </p:cNvPr>
          <p:cNvSpPr txBox="1"/>
          <p:nvPr/>
        </p:nvSpPr>
        <p:spPr>
          <a:xfrm>
            <a:off x="7300917" y="4453008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AA2D83C-47AB-9069-AD51-AA7FAD68FC06}"/>
              </a:ext>
            </a:extLst>
          </p:cNvPr>
          <p:cNvSpPr/>
          <p:nvPr/>
        </p:nvSpPr>
        <p:spPr>
          <a:xfrm>
            <a:off x="4768491" y="1883325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C805E5-3D00-A922-A3BE-C86B32F6323E}"/>
              </a:ext>
            </a:extLst>
          </p:cNvPr>
          <p:cNvSpPr/>
          <p:nvPr/>
        </p:nvSpPr>
        <p:spPr>
          <a:xfrm>
            <a:off x="4768491" y="3054188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9E2C837-2D75-633D-21D9-8015380D2CCC}"/>
              </a:ext>
            </a:extLst>
          </p:cNvPr>
          <p:cNvSpPr/>
          <p:nvPr/>
        </p:nvSpPr>
        <p:spPr>
          <a:xfrm>
            <a:off x="4768491" y="4225049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66379 h 1074881"/>
              <a:gd name="connsiteX3" fmla="*/ 2211007 w 2212723"/>
              <a:gd name="connsiteY3" fmla="*/ 1074881 h 1074881"/>
              <a:gd name="connsiteX4" fmla="*/ 1717 w 2212723"/>
              <a:gd name="connsiteY4" fmla="*/ 1074881 h 1074881"/>
              <a:gd name="connsiteX5" fmla="*/ 0 w 2212723"/>
              <a:gd name="connsiteY5" fmla="*/ 1066379 h 1074881"/>
              <a:gd name="connsiteX6" fmla="*/ 0 w 2212723"/>
              <a:gd name="connsiteY6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66379"/>
                </a:lnTo>
                <a:lnTo>
                  <a:pt x="2211007" y="1074881"/>
                </a:lnTo>
                <a:lnTo>
                  <a:pt x="1717" y="1074881"/>
                </a:lnTo>
                <a:lnTo>
                  <a:pt x="0" y="10663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B49ECC3-F950-FE73-4F11-1D4114AE165C}"/>
              </a:ext>
            </a:extLst>
          </p:cNvPr>
          <p:cNvSpPr txBox="1"/>
          <p:nvPr/>
        </p:nvSpPr>
        <p:spPr>
          <a:xfrm>
            <a:off x="4991471" y="2111284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557853D-9531-51A5-D4E6-905310F29DEA}"/>
              </a:ext>
            </a:extLst>
          </p:cNvPr>
          <p:cNvSpPr txBox="1"/>
          <p:nvPr/>
        </p:nvSpPr>
        <p:spPr>
          <a:xfrm>
            <a:off x="4991471" y="3282147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982189C-7A7D-9F6F-B62C-74891483BF60}"/>
              </a:ext>
            </a:extLst>
          </p:cNvPr>
          <p:cNvSpPr txBox="1"/>
          <p:nvPr/>
        </p:nvSpPr>
        <p:spPr>
          <a:xfrm>
            <a:off x="4991471" y="4453008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554CEE5-AD10-DACF-B14B-320CEF8C4733}"/>
              </a:ext>
            </a:extLst>
          </p:cNvPr>
          <p:cNvSpPr/>
          <p:nvPr/>
        </p:nvSpPr>
        <p:spPr>
          <a:xfrm>
            <a:off x="2467897" y="1883325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F513ABF-3CA0-235F-D873-1B3F512A3F4B}"/>
              </a:ext>
            </a:extLst>
          </p:cNvPr>
          <p:cNvSpPr/>
          <p:nvPr/>
        </p:nvSpPr>
        <p:spPr>
          <a:xfrm>
            <a:off x="2467897" y="3054188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93744EB-B5C0-2E06-5679-0928488AED07}"/>
              </a:ext>
            </a:extLst>
          </p:cNvPr>
          <p:cNvSpPr/>
          <p:nvPr/>
        </p:nvSpPr>
        <p:spPr>
          <a:xfrm>
            <a:off x="2467897" y="4225049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66379 h 1074881"/>
              <a:gd name="connsiteX3" fmla="*/ 2211007 w 2212723"/>
              <a:gd name="connsiteY3" fmla="*/ 1074881 h 1074881"/>
              <a:gd name="connsiteX4" fmla="*/ 1717 w 2212723"/>
              <a:gd name="connsiteY4" fmla="*/ 1074881 h 1074881"/>
              <a:gd name="connsiteX5" fmla="*/ 0 w 2212723"/>
              <a:gd name="connsiteY5" fmla="*/ 1066379 h 1074881"/>
              <a:gd name="connsiteX6" fmla="*/ 0 w 2212723"/>
              <a:gd name="connsiteY6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66379"/>
                </a:lnTo>
                <a:lnTo>
                  <a:pt x="2211007" y="1074881"/>
                </a:lnTo>
                <a:lnTo>
                  <a:pt x="1717" y="1074881"/>
                </a:lnTo>
                <a:lnTo>
                  <a:pt x="0" y="10663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4F8EE69-F237-CD2E-A2BB-8DEEE7AAD7CA}"/>
              </a:ext>
            </a:extLst>
          </p:cNvPr>
          <p:cNvSpPr txBox="1"/>
          <p:nvPr/>
        </p:nvSpPr>
        <p:spPr>
          <a:xfrm>
            <a:off x="2670302" y="2111284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25A407-AA71-4D33-328D-EEC956D51612}"/>
              </a:ext>
            </a:extLst>
          </p:cNvPr>
          <p:cNvSpPr txBox="1"/>
          <p:nvPr/>
        </p:nvSpPr>
        <p:spPr>
          <a:xfrm>
            <a:off x="2670302" y="3282147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DD342EB-9419-2661-5CBB-5E83A776317B}"/>
              </a:ext>
            </a:extLst>
          </p:cNvPr>
          <p:cNvSpPr txBox="1"/>
          <p:nvPr/>
        </p:nvSpPr>
        <p:spPr>
          <a:xfrm>
            <a:off x="2670302" y="4453008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D14E302-D5E7-1860-8779-BEC981D852EB}"/>
              </a:ext>
            </a:extLst>
          </p:cNvPr>
          <p:cNvSpPr txBox="1"/>
          <p:nvPr/>
        </p:nvSpPr>
        <p:spPr>
          <a:xfrm>
            <a:off x="621804" y="5878398"/>
            <a:ext cx="916783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START</a:t>
            </a:r>
            <a:endParaRPr lang="en-IN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99C0CF-0B52-E3EA-D8AD-9FA5B7B1F5B8}"/>
              </a:ext>
            </a:extLst>
          </p:cNvPr>
          <p:cNvSpPr txBox="1"/>
          <p:nvPr/>
        </p:nvSpPr>
        <p:spPr>
          <a:xfrm>
            <a:off x="4302554" y="5878398"/>
            <a:ext cx="916783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STOP</a:t>
            </a:r>
            <a:endParaRPr lang="en-IN" b="1" dirty="0">
              <a:solidFill>
                <a:schemeClr val="accent3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D07638D-53DF-A2B9-1457-AB96F7C78D66}"/>
              </a:ext>
            </a:extLst>
          </p:cNvPr>
          <p:cNvSpPr txBox="1"/>
          <p:nvPr/>
        </p:nvSpPr>
        <p:spPr>
          <a:xfrm>
            <a:off x="7934576" y="5878398"/>
            <a:ext cx="1807914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CONTINUE</a:t>
            </a:r>
            <a:endParaRPr lang="en-IN" b="1" dirty="0">
              <a:solidFill>
                <a:schemeClr val="accent5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D02872-D2CE-57D0-D093-FBB1444B537F}"/>
              </a:ext>
            </a:extLst>
          </p:cNvPr>
          <p:cNvSpPr txBox="1"/>
          <p:nvPr/>
        </p:nvSpPr>
        <p:spPr>
          <a:xfrm>
            <a:off x="1684089" y="5801915"/>
            <a:ext cx="1807914" cy="454878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779C407-5110-B545-B07A-3BB3CCE27D1F}"/>
              </a:ext>
            </a:extLst>
          </p:cNvPr>
          <p:cNvSpPr txBox="1"/>
          <p:nvPr/>
        </p:nvSpPr>
        <p:spPr>
          <a:xfrm>
            <a:off x="5256681" y="5801915"/>
            <a:ext cx="1807914" cy="454878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CA89F3-3AD6-9579-2D66-D3FAEE50C4A6}"/>
              </a:ext>
            </a:extLst>
          </p:cNvPr>
          <p:cNvSpPr txBox="1"/>
          <p:nvPr/>
        </p:nvSpPr>
        <p:spPr>
          <a:xfrm>
            <a:off x="9694812" y="5801915"/>
            <a:ext cx="1807914" cy="454878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1537484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0FD1D45-1512-E9EC-6CC6-18063B7E9245}"/>
              </a:ext>
            </a:extLst>
          </p:cNvPr>
          <p:cNvSpPr/>
          <p:nvPr/>
        </p:nvSpPr>
        <p:spPr>
          <a:xfrm>
            <a:off x="609601" y="1883325"/>
            <a:ext cx="2285999" cy="1074881"/>
          </a:xfrm>
          <a:prstGeom prst="roundRect">
            <a:avLst>
              <a:gd name="adj" fmla="val 788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D037BA2-B04C-0995-0AAA-32868999D158}"/>
              </a:ext>
            </a:extLst>
          </p:cNvPr>
          <p:cNvSpPr/>
          <p:nvPr/>
        </p:nvSpPr>
        <p:spPr>
          <a:xfrm>
            <a:off x="609601" y="3054188"/>
            <a:ext cx="2285999" cy="1074881"/>
          </a:xfrm>
          <a:prstGeom prst="roundRect">
            <a:avLst>
              <a:gd name="adj" fmla="val 612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547AB5A-1149-17BF-09EC-B7C17FBB4E48}"/>
              </a:ext>
            </a:extLst>
          </p:cNvPr>
          <p:cNvSpPr/>
          <p:nvPr/>
        </p:nvSpPr>
        <p:spPr>
          <a:xfrm>
            <a:off x="609601" y="4225049"/>
            <a:ext cx="2285999" cy="1074881"/>
          </a:xfrm>
          <a:prstGeom prst="roundRect">
            <a:avLst>
              <a:gd name="adj" fmla="val 612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4F89EBA-E389-5045-D0E5-0C1EFDB22BE6}"/>
              </a:ext>
            </a:extLst>
          </p:cNvPr>
          <p:cNvSpPr/>
          <p:nvPr/>
        </p:nvSpPr>
        <p:spPr>
          <a:xfrm>
            <a:off x="2467897" y="1113021"/>
            <a:ext cx="2212723" cy="4304151"/>
          </a:xfrm>
          <a:prstGeom prst="roundRect">
            <a:avLst>
              <a:gd name="adj" fmla="val 3636"/>
            </a:avLst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E118120-E26F-82BE-67E4-4DC5F037D91C}"/>
              </a:ext>
            </a:extLst>
          </p:cNvPr>
          <p:cNvSpPr/>
          <p:nvPr/>
        </p:nvSpPr>
        <p:spPr>
          <a:xfrm>
            <a:off x="4768491" y="1113021"/>
            <a:ext cx="2212723" cy="4304151"/>
          </a:xfrm>
          <a:prstGeom prst="roundRect">
            <a:avLst>
              <a:gd name="adj" fmla="val 3636"/>
            </a:avLst>
          </a:prstGeom>
          <a:solidFill>
            <a:schemeClr val="accent4"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AE00EC-9D29-CF18-A8E6-1F3AC24B6740}"/>
              </a:ext>
            </a:extLst>
          </p:cNvPr>
          <p:cNvSpPr/>
          <p:nvPr/>
        </p:nvSpPr>
        <p:spPr>
          <a:xfrm>
            <a:off x="7069085" y="1113021"/>
            <a:ext cx="2212723" cy="4304151"/>
          </a:xfrm>
          <a:prstGeom prst="roundRect">
            <a:avLst>
              <a:gd name="adj" fmla="val 3636"/>
            </a:avLst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61086F0-3992-AAAC-874D-C6A5A2A67CBE}"/>
              </a:ext>
            </a:extLst>
          </p:cNvPr>
          <p:cNvSpPr/>
          <p:nvPr/>
        </p:nvSpPr>
        <p:spPr>
          <a:xfrm>
            <a:off x="9369678" y="1113021"/>
            <a:ext cx="2212723" cy="4304151"/>
          </a:xfrm>
          <a:prstGeom prst="roundRect">
            <a:avLst>
              <a:gd name="adj" fmla="val 3636"/>
            </a:avLst>
          </a:prstGeom>
          <a:solidFill>
            <a:schemeClr val="accent4"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6F85F7-EC12-A52E-1076-BCEA45196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b="0" i="0" dirty="0">
                <a:solidFill>
                  <a:schemeClr val="bg1"/>
                </a:solidFill>
                <a:effectLst/>
              </a:rPr>
              <a:t>Start Stop Continue Matrix</a:t>
            </a:r>
            <a:r>
              <a:rPr lang="en-IN" dirty="0">
                <a:solidFill>
                  <a:schemeClr val="bg1"/>
                </a:solidFill>
              </a:rPr>
              <a:t> Template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0B07DC-F3E8-1489-FA28-84E153315F93}"/>
              </a:ext>
            </a:extLst>
          </p:cNvPr>
          <p:cNvSpPr txBox="1"/>
          <p:nvPr/>
        </p:nvSpPr>
        <p:spPr>
          <a:xfrm>
            <a:off x="765820" y="2478577"/>
            <a:ext cx="1540500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START</a:t>
            </a:r>
            <a:endParaRPr lang="en-IN" sz="20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773E965-C9F9-610E-C03E-E0EBBA66BC52}"/>
              </a:ext>
            </a:extLst>
          </p:cNvPr>
          <p:cNvSpPr txBox="1"/>
          <p:nvPr/>
        </p:nvSpPr>
        <p:spPr>
          <a:xfrm>
            <a:off x="765820" y="3657137"/>
            <a:ext cx="1540500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STOP</a:t>
            </a:r>
            <a:endParaRPr lang="en-IN" sz="20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118EF4-CB5B-0C7D-E4FD-DA10693FA1DF}"/>
              </a:ext>
            </a:extLst>
          </p:cNvPr>
          <p:cNvSpPr txBox="1"/>
          <p:nvPr/>
        </p:nvSpPr>
        <p:spPr>
          <a:xfrm>
            <a:off x="765820" y="4835697"/>
            <a:ext cx="1540500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CONTINUE</a:t>
            </a:r>
            <a:endParaRPr lang="en-IN" sz="2000" b="1" dirty="0">
              <a:solidFill>
                <a:schemeClr val="bg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C02C0D7-42AD-D6C3-536D-A54AC1591CB9}"/>
              </a:ext>
            </a:extLst>
          </p:cNvPr>
          <p:cNvSpPr/>
          <p:nvPr/>
        </p:nvSpPr>
        <p:spPr>
          <a:xfrm>
            <a:off x="9369678" y="1883325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47C9D3F-E7F5-5724-860C-68F233ACC06B}"/>
              </a:ext>
            </a:extLst>
          </p:cNvPr>
          <p:cNvSpPr/>
          <p:nvPr/>
        </p:nvSpPr>
        <p:spPr>
          <a:xfrm>
            <a:off x="9369678" y="3054188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82BD0D7-C3AE-2BAB-E29A-37FF7AC73B7B}"/>
              </a:ext>
            </a:extLst>
          </p:cNvPr>
          <p:cNvSpPr/>
          <p:nvPr/>
        </p:nvSpPr>
        <p:spPr>
          <a:xfrm>
            <a:off x="9369678" y="4225049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66379 h 1074881"/>
              <a:gd name="connsiteX3" fmla="*/ 2211006 w 2212723"/>
              <a:gd name="connsiteY3" fmla="*/ 1074881 h 1074881"/>
              <a:gd name="connsiteX4" fmla="*/ 1717 w 2212723"/>
              <a:gd name="connsiteY4" fmla="*/ 1074881 h 1074881"/>
              <a:gd name="connsiteX5" fmla="*/ 0 w 2212723"/>
              <a:gd name="connsiteY5" fmla="*/ 1066379 h 1074881"/>
              <a:gd name="connsiteX6" fmla="*/ 0 w 2212723"/>
              <a:gd name="connsiteY6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66379"/>
                </a:lnTo>
                <a:lnTo>
                  <a:pt x="2211006" y="1074881"/>
                </a:lnTo>
                <a:lnTo>
                  <a:pt x="1717" y="1074881"/>
                </a:lnTo>
                <a:lnTo>
                  <a:pt x="0" y="10663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A353EE-DD3D-FFA1-EA69-1A96DB83BAE6}"/>
              </a:ext>
            </a:extLst>
          </p:cNvPr>
          <p:cNvSpPr txBox="1"/>
          <p:nvPr/>
        </p:nvSpPr>
        <p:spPr>
          <a:xfrm>
            <a:off x="621804" y="5878398"/>
            <a:ext cx="916783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START</a:t>
            </a:r>
            <a:endParaRPr lang="en-IN" b="1" dirty="0">
              <a:solidFill>
                <a:schemeClr val="accent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F00322-7A8D-D4F0-1E48-4106D9362F0A}"/>
              </a:ext>
            </a:extLst>
          </p:cNvPr>
          <p:cNvSpPr txBox="1"/>
          <p:nvPr/>
        </p:nvSpPr>
        <p:spPr>
          <a:xfrm>
            <a:off x="4302554" y="5878398"/>
            <a:ext cx="916783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STOP</a:t>
            </a:r>
            <a:endParaRPr lang="en-IN" b="1" dirty="0">
              <a:solidFill>
                <a:schemeClr val="accent3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DB01D4-52D4-C36D-D757-2B034C7BB367}"/>
              </a:ext>
            </a:extLst>
          </p:cNvPr>
          <p:cNvSpPr txBox="1"/>
          <p:nvPr/>
        </p:nvSpPr>
        <p:spPr>
          <a:xfrm>
            <a:off x="7934576" y="5878398"/>
            <a:ext cx="1807914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CONTINUE</a:t>
            </a:r>
            <a:endParaRPr lang="en-IN" b="1" dirty="0">
              <a:solidFill>
                <a:schemeClr val="accent5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103716-D550-D3D4-EDC3-360D6695C448}"/>
              </a:ext>
            </a:extLst>
          </p:cNvPr>
          <p:cNvSpPr txBox="1"/>
          <p:nvPr/>
        </p:nvSpPr>
        <p:spPr>
          <a:xfrm>
            <a:off x="1684089" y="5801915"/>
            <a:ext cx="1807914" cy="454878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DC62821-8BB2-FC9F-E310-101D41082C40}"/>
              </a:ext>
            </a:extLst>
          </p:cNvPr>
          <p:cNvSpPr txBox="1"/>
          <p:nvPr/>
        </p:nvSpPr>
        <p:spPr>
          <a:xfrm>
            <a:off x="5256681" y="5801915"/>
            <a:ext cx="1807914" cy="454878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612E98-542B-E2C6-D82D-7568676E3F87}"/>
              </a:ext>
            </a:extLst>
          </p:cNvPr>
          <p:cNvSpPr txBox="1"/>
          <p:nvPr/>
        </p:nvSpPr>
        <p:spPr>
          <a:xfrm>
            <a:off x="9694812" y="5801915"/>
            <a:ext cx="1807914" cy="454878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6F61CA7-12C8-EB45-D05F-C7B33B00512B}"/>
              </a:ext>
            </a:extLst>
          </p:cNvPr>
          <p:cNvSpPr txBox="1"/>
          <p:nvPr/>
        </p:nvSpPr>
        <p:spPr>
          <a:xfrm>
            <a:off x="2579624" y="1355833"/>
            <a:ext cx="1989268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Placeholder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F40A432-69FD-E83F-F304-22CA850DF001}"/>
              </a:ext>
            </a:extLst>
          </p:cNvPr>
          <p:cNvSpPr txBox="1"/>
          <p:nvPr/>
        </p:nvSpPr>
        <p:spPr>
          <a:xfrm>
            <a:off x="4880218" y="1355833"/>
            <a:ext cx="1989268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Placeholder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57EEF31-83B2-29B1-2CBD-AFBBD213BA29}"/>
              </a:ext>
            </a:extLst>
          </p:cNvPr>
          <p:cNvSpPr txBox="1"/>
          <p:nvPr/>
        </p:nvSpPr>
        <p:spPr>
          <a:xfrm>
            <a:off x="7180812" y="1355833"/>
            <a:ext cx="1989268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Placeholder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7B4E931-63BB-4263-1BEF-AEC0A7FEECA2}"/>
              </a:ext>
            </a:extLst>
          </p:cNvPr>
          <p:cNvSpPr txBox="1"/>
          <p:nvPr/>
        </p:nvSpPr>
        <p:spPr>
          <a:xfrm>
            <a:off x="9481405" y="1355833"/>
            <a:ext cx="1989268" cy="301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Placeholder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509E351-A4CF-D234-A4C4-12B33E3F71D8}"/>
              </a:ext>
            </a:extLst>
          </p:cNvPr>
          <p:cNvSpPr txBox="1"/>
          <p:nvPr/>
        </p:nvSpPr>
        <p:spPr>
          <a:xfrm>
            <a:off x="9563471" y="2111284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BB8275-7F87-45CF-A8C7-949AE85CBCE3}"/>
              </a:ext>
            </a:extLst>
          </p:cNvPr>
          <p:cNvSpPr txBox="1"/>
          <p:nvPr/>
        </p:nvSpPr>
        <p:spPr>
          <a:xfrm>
            <a:off x="9563471" y="3282147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9FFD16-2771-FCDB-9E84-6125543F1835}"/>
              </a:ext>
            </a:extLst>
          </p:cNvPr>
          <p:cNvSpPr txBox="1"/>
          <p:nvPr/>
        </p:nvSpPr>
        <p:spPr>
          <a:xfrm>
            <a:off x="9563471" y="4453008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28FB99B-4BDB-A380-3855-D2F1088164BB}"/>
              </a:ext>
            </a:extLst>
          </p:cNvPr>
          <p:cNvCxnSpPr>
            <a:cxnSpLocks/>
          </p:cNvCxnSpPr>
          <p:nvPr/>
        </p:nvCxnSpPr>
        <p:spPr>
          <a:xfrm>
            <a:off x="4078188" y="5587570"/>
            <a:ext cx="0" cy="88356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2294CE7-704B-2E53-1150-774AB5A16D1C}"/>
              </a:ext>
            </a:extLst>
          </p:cNvPr>
          <p:cNvCxnSpPr>
            <a:cxnSpLocks/>
          </p:cNvCxnSpPr>
          <p:nvPr/>
        </p:nvCxnSpPr>
        <p:spPr>
          <a:xfrm>
            <a:off x="7759234" y="5587570"/>
            <a:ext cx="0" cy="88356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D9CB5C-B2C5-3A27-B47A-7532CEAA8807}"/>
              </a:ext>
            </a:extLst>
          </p:cNvPr>
          <p:cNvSpPr/>
          <p:nvPr/>
        </p:nvSpPr>
        <p:spPr>
          <a:xfrm>
            <a:off x="7069085" y="1883325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655BB43-1E1F-E249-4031-30F11F6A39AC}"/>
              </a:ext>
            </a:extLst>
          </p:cNvPr>
          <p:cNvSpPr/>
          <p:nvPr/>
        </p:nvSpPr>
        <p:spPr>
          <a:xfrm>
            <a:off x="7069085" y="3054188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E1AF23A-05EB-CAB4-13DA-74A8CE48BDEB}"/>
              </a:ext>
            </a:extLst>
          </p:cNvPr>
          <p:cNvSpPr/>
          <p:nvPr/>
        </p:nvSpPr>
        <p:spPr>
          <a:xfrm>
            <a:off x="7069085" y="4225049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66379 h 1074881"/>
              <a:gd name="connsiteX3" fmla="*/ 2211006 w 2212723"/>
              <a:gd name="connsiteY3" fmla="*/ 1074881 h 1074881"/>
              <a:gd name="connsiteX4" fmla="*/ 1717 w 2212723"/>
              <a:gd name="connsiteY4" fmla="*/ 1074881 h 1074881"/>
              <a:gd name="connsiteX5" fmla="*/ 0 w 2212723"/>
              <a:gd name="connsiteY5" fmla="*/ 1066379 h 1074881"/>
              <a:gd name="connsiteX6" fmla="*/ 0 w 2212723"/>
              <a:gd name="connsiteY6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66379"/>
                </a:lnTo>
                <a:lnTo>
                  <a:pt x="2211006" y="1074881"/>
                </a:lnTo>
                <a:lnTo>
                  <a:pt x="1717" y="1074881"/>
                </a:lnTo>
                <a:lnTo>
                  <a:pt x="0" y="10663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B110485-2505-95CE-E5F5-92EAC52738DC}"/>
              </a:ext>
            </a:extLst>
          </p:cNvPr>
          <p:cNvSpPr txBox="1"/>
          <p:nvPr/>
        </p:nvSpPr>
        <p:spPr>
          <a:xfrm>
            <a:off x="7300917" y="2111284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C3EAC1-4124-D716-F96F-7B65055151C9}"/>
              </a:ext>
            </a:extLst>
          </p:cNvPr>
          <p:cNvSpPr txBox="1"/>
          <p:nvPr/>
        </p:nvSpPr>
        <p:spPr>
          <a:xfrm>
            <a:off x="7300917" y="3282147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BD477C0-5663-3DC6-D0F4-A3040CEADC8A}"/>
              </a:ext>
            </a:extLst>
          </p:cNvPr>
          <p:cNvSpPr txBox="1"/>
          <p:nvPr/>
        </p:nvSpPr>
        <p:spPr>
          <a:xfrm>
            <a:off x="7300917" y="4453008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AA2D83C-47AB-9069-AD51-AA7FAD68FC06}"/>
              </a:ext>
            </a:extLst>
          </p:cNvPr>
          <p:cNvSpPr/>
          <p:nvPr/>
        </p:nvSpPr>
        <p:spPr>
          <a:xfrm>
            <a:off x="4768491" y="1883325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C805E5-3D00-A922-A3BE-C86B32F6323E}"/>
              </a:ext>
            </a:extLst>
          </p:cNvPr>
          <p:cNvSpPr/>
          <p:nvPr/>
        </p:nvSpPr>
        <p:spPr>
          <a:xfrm>
            <a:off x="4768491" y="3054188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9E2C837-2D75-633D-21D9-8015380D2CCC}"/>
              </a:ext>
            </a:extLst>
          </p:cNvPr>
          <p:cNvSpPr/>
          <p:nvPr/>
        </p:nvSpPr>
        <p:spPr>
          <a:xfrm>
            <a:off x="4768491" y="4225049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66379 h 1074881"/>
              <a:gd name="connsiteX3" fmla="*/ 2211007 w 2212723"/>
              <a:gd name="connsiteY3" fmla="*/ 1074881 h 1074881"/>
              <a:gd name="connsiteX4" fmla="*/ 1717 w 2212723"/>
              <a:gd name="connsiteY4" fmla="*/ 1074881 h 1074881"/>
              <a:gd name="connsiteX5" fmla="*/ 0 w 2212723"/>
              <a:gd name="connsiteY5" fmla="*/ 1066379 h 1074881"/>
              <a:gd name="connsiteX6" fmla="*/ 0 w 2212723"/>
              <a:gd name="connsiteY6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66379"/>
                </a:lnTo>
                <a:lnTo>
                  <a:pt x="2211007" y="1074881"/>
                </a:lnTo>
                <a:lnTo>
                  <a:pt x="1717" y="1074881"/>
                </a:lnTo>
                <a:lnTo>
                  <a:pt x="0" y="10663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B49ECC3-F950-FE73-4F11-1D4114AE165C}"/>
              </a:ext>
            </a:extLst>
          </p:cNvPr>
          <p:cNvSpPr txBox="1"/>
          <p:nvPr/>
        </p:nvSpPr>
        <p:spPr>
          <a:xfrm>
            <a:off x="4991471" y="2111284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557853D-9531-51A5-D4E6-905310F29DEA}"/>
              </a:ext>
            </a:extLst>
          </p:cNvPr>
          <p:cNvSpPr txBox="1"/>
          <p:nvPr/>
        </p:nvSpPr>
        <p:spPr>
          <a:xfrm>
            <a:off x="4991471" y="3282147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982189C-7A7D-9F6F-B62C-74891483BF60}"/>
              </a:ext>
            </a:extLst>
          </p:cNvPr>
          <p:cNvSpPr txBox="1"/>
          <p:nvPr/>
        </p:nvSpPr>
        <p:spPr>
          <a:xfrm>
            <a:off x="4991471" y="4453008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554CEE5-AD10-DACF-B14B-320CEF8C4733}"/>
              </a:ext>
            </a:extLst>
          </p:cNvPr>
          <p:cNvSpPr/>
          <p:nvPr/>
        </p:nvSpPr>
        <p:spPr>
          <a:xfrm>
            <a:off x="2467897" y="1883325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F513ABF-3CA0-235F-D873-1B3F512A3F4B}"/>
              </a:ext>
            </a:extLst>
          </p:cNvPr>
          <p:cNvSpPr/>
          <p:nvPr/>
        </p:nvSpPr>
        <p:spPr>
          <a:xfrm>
            <a:off x="2467897" y="3054188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74881 h 1074881"/>
              <a:gd name="connsiteX3" fmla="*/ 0 w 2212723"/>
              <a:gd name="connsiteY3" fmla="*/ 1074881 h 1074881"/>
              <a:gd name="connsiteX4" fmla="*/ 0 w 2212723"/>
              <a:gd name="connsiteY4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74881"/>
                </a:lnTo>
                <a:lnTo>
                  <a:pt x="0" y="107488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93744EB-B5C0-2E06-5679-0928488AED07}"/>
              </a:ext>
            </a:extLst>
          </p:cNvPr>
          <p:cNvSpPr/>
          <p:nvPr/>
        </p:nvSpPr>
        <p:spPr>
          <a:xfrm>
            <a:off x="2467897" y="4225049"/>
            <a:ext cx="2212723" cy="1074881"/>
          </a:xfrm>
          <a:custGeom>
            <a:avLst/>
            <a:gdLst>
              <a:gd name="connsiteX0" fmla="*/ 0 w 2212723"/>
              <a:gd name="connsiteY0" fmla="*/ 0 h 1074881"/>
              <a:gd name="connsiteX1" fmla="*/ 2212723 w 2212723"/>
              <a:gd name="connsiteY1" fmla="*/ 0 h 1074881"/>
              <a:gd name="connsiteX2" fmla="*/ 2212723 w 2212723"/>
              <a:gd name="connsiteY2" fmla="*/ 1066379 h 1074881"/>
              <a:gd name="connsiteX3" fmla="*/ 2211007 w 2212723"/>
              <a:gd name="connsiteY3" fmla="*/ 1074881 h 1074881"/>
              <a:gd name="connsiteX4" fmla="*/ 1717 w 2212723"/>
              <a:gd name="connsiteY4" fmla="*/ 1074881 h 1074881"/>
              <a:gd name="connsiteX5" fmla="*/ 0 w 2212723"/>
              <a:gd name="connsiteY5" fmla="*/ 1066379 h 1074881"/>
              <a:gd name="connsiteX6" fmla="*/ 0 w 2212723"/>
              <a:gd name="connsiteY6" fmla="*/ 0 h 107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2723" h="1074881">
                <a:moveTo>
                  <a:pt x="0" y="0"/>
                </a:moveTo>
                <a:lnTo>
                  <a:pt x="2212723" y="0"/>
                </a:lnTo>
                <a:lnTo>
                  <a:pt x="2212723" y="1066379"/>
                </a:lnTo>
                <a:lnTo>
                  <a:pt x="2211007" y="1074881"/>
                </a:lnTo>
                <a:lnTo>
                  <a:pt x="1717" y="1074881"/>
                </a:lnTo>
                <a:lnTo>
                  <a:pt x="0" y="10663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44500" dist="4064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4F8EE69-F237-CD2E-A2BB-8DEEE7AAD7CA}"/>
              </a:ext>
            </a:extLst>
          </p:cNvPr>
          <p:cNvSpPr txBox="1"/>
          <p:nvPr/>
        </p:nvSpPr>
        <p:spPr>
          <a:xfrm>
            <a:off x="2670302" y="2111284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25A407-AA71-4D33-328D-EEC956D51612}"/>
              </a:ext>
            </a:extLst>
          </p:cNvPr>
          <p:cNvSpPr txBox="1"/>
          <p:nvPr/>
        </p:nvSpPr>
        <p:spPr>
          <a:xfrm>
            <a:off x="2670302" y="3282147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DD342EB-9419-2661-5CBB-5E83A776317B}"/>
              </a:ext>
            </a:extLst>
          </p:cNvPr>
          <p:cNvSpPr txBox="1"/>
          <p:nvPr/>
        </p:nvSpPr>
        <p:spPr>
          <a:xfrm>
            <a:off x="2670302" y="4453008"/>
            <a:ext cx="1807914" cy="618962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046036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59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C131C27-AB7D-451D-9A29-BFE88EA676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852" y="928585"/>
            <a:ext cx="3819368" cy="215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Analys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5579</TotalTime>
  <Words>506</Words>
  <Application>Microsoft Office PowerPoint</Application>
  <PresentationFormat>Custom</PresentationFormat>
  <Paragraphs>73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Start Stop Continue Matrix Template</vt:lpstr>
      <vt:lpstr>Start Stop Continue Matrix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Stop Continue Template Matrix</dc:title>
  <dc:creator>Julian</dc:creator>
  <cp:lastModifiedBy>user</cp:lastModifiedBy>
  <cp:revision>111</cp:revision>
  <dcterms:created xsi:type="dcterms:W3CDTF">2013-09-12T13:05:01Z</dcterms:created>
  <dcterms:modified xsi:type="dcterms:W3CDTF">2024-02-14T08:00:44Z</dcterms:modified>
</cp:coreProperties>
</file>