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3"/>
  </p:notesMasterIdLst>
  <p:sldIdLst>
    <p:sldId id="272" r:id="rId3"/>
    <p:sldId id="273" r:id="rId4"/>
    <p:sldId id="274" r:id="rId5"/>
    <p:sldId id="276" r:id="rId6"/>
    <p:sldId id="277" r:id="rId7"/>
    <p:sldId id="278" r:id="rId8"/>
    <p:sldId id="279" r:id="rId9"/>
    <p:sldId id="280" r:id="rId10"/>
    <p:sldId id="293" r:id="rId11"/>
    <p:sldId id="29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88253" autoAdjust="0"/>
  </p:normalViewPr>
  <p:slideViewPr>
    <p:cSldViewPr snapToGrid="0">
      <p:cViewPr varScale="1">
        <p:scale>
          <a:sx n="63" d="100"/>
          <a:sy n="63" d="100"/>
        </p:scale>
        <p:origin x="776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CC005-88FA-486A-9966-A65BE293150A}" type="datetimeFigureOut">
              <a:rPr lang="en-US" smtClean="0"/>
              <a:t>9/21/2019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92F229-F210-4610-A56E-CE364E0F53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57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http://www.freepik.com/free-photo/office-devices-in-black-style_765012.htm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2F229-F210-4610-A56E-CE364E0F531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3519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http://www.freepik.com/free-photo/reading-a-book-at-home_762941.htm</a:t>
            </a:r>
          </a:p>
          <a:p>
            <a:r>
              <a:rPr lang="en-US" dirty="0"/>
              <a:t>http://www.freepik.com/free-photo/woman-taking-notes-detail_766661.htm</a:t>
            </a:r>
          </a:p>
          <a:p>
            <a:r>
              <a:rPr lang="en-US" dirty="0"/>
              <a:t>http://www.freepik.com/free-photo/connected-from-the-cafe_760598.htm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2F229-F210-4610-A56E-CE364E0F531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0081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https://www.pexels.com/photo/marketing-office-working-business-33999/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2F229-F210-4610-A56E-CE364E0F531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0214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https://www.pexels.com/photo/bow-tie-fashion-man-person-5198/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2F229-F210-4610-A56E-CE364E0F531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6773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https://www.pexels.com/photo/boy-man-person-typing-48017/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2F229-F210-4610-A56E-CE364E0F531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3305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https://www.pexels.com/photo/girl-woman-looking-portrait-24469/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2F229-F210-4610-A56E-CE364E0F531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8961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https://www.pexels.com/photo/man-person-portrait-sunset-23876/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2F229-F210-4610-A56E-CE364E0F531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9407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2159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6525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25509-2CD9-4502-A04F-63872BF068F0}" type="datetimeFigureOut">
              <a:rPr lang="en-US" smtClean="0"/>
              <a:t>9/21/2019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8BA36-5A13-44CC-B4AC-3951F0EF0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339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25509-2CD9-4502-A04F-63872BF068F0}" type="datetimeFigureOut">
              <a:rPr lang="en-US" smtClean="0"/>
              <a:t>9/21/2019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8BA36-5A13-44CC-B4AC-3951F0EF0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353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25509-2CD9-4502-A04F-63872BF068F0}" type="datetimeFigureOut">
              <a:rPr lang="en-US" smtClean="0"/>
              <a:t>9/21/2019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8BA36-5A13-44CC-B4AC-3951F0EF0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7806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/>
              <a:pPr/>
              <a:t>9/21/2019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837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8" y="1122363"/>
            <a:ext cx="9144000" cy="2387600"/>
          </a:xfrm>
        </p:spPr>
        <p:txBody>
          <a:bodyPr anchor="b"/>
          <a:lstStyle>
            <a:lvl1pPr algn="ctr">
              <a:defRPr sz="598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8" y="3602038"/>
            <a:ext cx="9144000" cy="1655762"/>
          </a:xfrm>
        </p:spPr>
        <p:txBody>
          <a:bodyPr/>
          <a:lstStyle>
            <a:lvl1pPr marL="0" indent="0" algn="ctr">
              <a:buNone/>
              <a:defRPr sz="2392"/>
            </a:lvl1pPr>
            <a:lvl2pPr marL="456104" indent="0" algn="ctr">
              <a:buNone/>
              <a:defRPr sz="1992"/>
            </a:lvl2pPr>
            <a:lvl3pPr marL="912208" indent="0" algn="ctr">
              <a:buNone/>
              <a:defRPr sz="1792"/>
            </a:lvl3pPr>
            <a:lvl4pPr marL="1368312" indent="0" algn="ctr">
              <a:buNone/>
              <a:defRPr sz="1600"/>
            </a:lvl4pPr>
            <a:lvl5pPr marL="1824416" indent="0" algn="ctr">
              <a:buNone/>
              <a:defRPr sz="1600"/>
            </a:lvl5pPr>
            <a:lvl6pPr marL="2280519" indent="0" algn="ctr">
              <a:buNone/>
              <a:defRPr sz="1600"/>
            </a:lvl6pPr>
            <a:lvl7pPr marL="2736624" indent="0" algn="ctr">
              <a:buNone/>
              <a:defRPr sz="1600"/>
            </a:lvl7pPr>
            <a:lvl8pPr marL="3192727" indent="0" algn="ctr">
              <a:buNone/>
              <a:defRPr sz="1600"/>
            </a:lvl8pPr>
            <a:lvl9pPr marL="3648831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0983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813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54"/>
            <a:ext cx="10515600" cy="2852737"/>
          </a:xfrm>
        </p:spPr>
        <p:txBody>
          <a:bodyPr anchor="b"/>
          <a:lstStyle>
            <a:lvl1pPr>
              <a:defRPr sz="598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79"/>
            <a:ext cx="10515600" cy="1500187"/>
          </a:xfrm>
        </p:spPr>
        <p:txBody>
          <a:bodyPr/>
          <a:lstStyle>
            <a:lvl1pPr marL="0" indent="0">
              <a:buNone/>
              <a:defRPr sz="2392">
                <a:solidFill>
                  <a:schemeClr val="tx1">
                    <a:tint val="75000"/>
                  </a:schemeClr>
                </a:solidFill>
              </a:defRPr>
            </a:lvl1pPr>
            <a:lvl2pPr marL="456104" indent="0">
              <a:buNone/>
              <a:defRPr sz="1992">
                <a:solidFill>
                  <a:schemeClr val="tx1">
                    <a:tint val="75000"/>
                  </a:schemeClr>
                </a:solidFill>
              </a:defRPr>
            </a:lvl2pPr>
            <a:lvl3pPr marL="912208" indent="0">
              <a:buNone/>
              <a:defRPr sz="1792">
                <a:solidFill>
                  <a:schemeClr val="tx1">
                    <a:tint val="75000"/>
                  </a:schemeClr>
                </a:solidFill>
              </a:defRPr>
            </a:lvl3pPr>
            <a:lvl4pPr marL="13683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441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051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3662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272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488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1587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8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23409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6" y="1681163"/>
            <a:ext cx="5157787" cy="823912"/>
          </a:xfrm>
        </p:spPr>
        <p:txBody>
          <a:bodyPr anchor="b"/>
          <a:lstStyle>
            <a:lvl1pPr marL="0" indent="0">
              <a:buNone/>
              <a:defRPr sz="2392" b="1"/>
            </a:lvl1pPr>
            <a:lvl2pPr marL="456104" indent="0">
              <a:buNone/>
              <a:defRPr sz="1992" b="1"/>
            </a:lvl2pPr>
            <a:lvl3pPr marL="912208" indent="0">
              <a:buNone/>
              <a:defRPr sz="1792" b="1"/>
            </a:lvl3pPr>
            <a:lvl4pPr marL="1368312" indent="0">
              <a:buNone/>
              <a:defRPr sz="1600" b="1"/>
            </a:lvl4pPr>
            <a:lvl5pPr marL="1824416" indent="0">
              <a:buNone/>
              <a:defRPr sz="1600" b="1"/>
            </a:lvl5pPr>
            <a:lvl6pPr marL="2280519" indent="0">
              <a:buNone/>
              <a:defRPr sz="1600" b="1"/>
            </a:lvl6pPr>
            <a:lvl7pPr marL="2736624" indent="0">
              <a:buNone/>
              <a:defRPr sz="1600" b="1"/>
            </a:lvl7pPr>
            <a:lvl8pPr marL="3192727" indent="0">
              <a:buNone/>
              <a:defRPr sz="1600" b="1"/>
            </a:lvl8pPr>
            <a:lvl9pPr marL="364883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6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392" b="1"/>
            </a:lvl1pPr>
            <a:lvl2pPr marL="456104" indent="0">
              <a:buNone/>
              <a:defRPr sz="1992" b="1"/>
            </a:lvl2pPr>
            <a:lvl3pPr marL="912208" indent="0">
              <a:buNone/>
              <a:defRPr sz="1792" b="1"/>
            </a:lvl3pPr>
            <a:lvl4pPr marL="1368312" indent="0">
              <a:buNone/>
              <a:defRPr sz="1600" b="1"/>
            </a:lvl4pPr>
            <a:lvl5pPr marL="1824416" indent="0">
              <a:buNone/>
              <a:defRPr sz="1600" b="1"/>
            </a:lvl5pPr>
            <a:lvl6pPr marL="2280519" indent="0">
              <a:buNone/>
              <a:defRPr sz="1600" b="1"/>
            </a:lvl6pPr>
            <a:lvl7pPr marL="2736624" indent="0">
              <a:buNone/>
              <a:defRPr sz="1600" b="1"/>
            </a:lvl7pPr>
            <a:lvl8pPr marL="3192727" indent="0">
              <a:buNone/>
              <a:defRPr sz="1600" b="1"/>
            </a:lvl8pPr>
            <a:lvl9pPr marL="364883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2726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8884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263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25509-2CD9-4502-A04F-63872BF068F0}" type="datetimeFigureOut">
              <a:rPr lang="en-US" smtClean="0"/>
              <a:t>9/21/2019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8BA36-5A13-44CC-B4AC-3951F0EF0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142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6" y="457200"/>
            <a:ext cx="3932237" cy="1600200"/>
          </a:xfrm>
        </p:spPr>
        <p:txBody>
          <a:bodyPr anchor="b"/>
          <a:lstStyle>
            <a:lvl1pPr>
              <a:defRPr sz="3192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41"/>
            <a:ext cx="6172200" cy="4873625"/>
          </a:xfrm>
        </p:spPr>
        <p:txBody>
          <a:bodyPr/>
          <a:lstStyle>
            <a:lvl1pPr>
              <a:defRPr sz="3192"/>
            </a:lvl1pPr>
            <a:lvl2pPr>
              <a:defRPr sz="2792"/>
            </a:lvl2pPr>
            <a:lvl3pPr>
              <a:defRPr sz="2392"/>
            </a:lvl3pPr>
            <a:lvl4pPr>
              <a:defRPr sz="1992"/>
            </a:lvl4pPr>
            <a:lvl5pPr>
              <a:defRPr sz="1992"/>
            </a:lvl5pPr>
            <a:lvl6pPr>
              <a:defRPr sz="1992"/>
            </a:lvl6pPr>
            <a:lvl7pPr>
              <a:defRPr sz="1992"/>
            </a:lvl7pPr>
            <a:lvl8pPr>
              <a:defRPr sz="1992"/>
            </a:lvl8pPr>
            <a:lvl9pPr>
              <a:defRPr sz="199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6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104" indent="0">
              <a:buNone/>
              <a:defRPr sz="1400"/>
            </a:lvl2pPr>
            <a:lvl3pPr marL="912208" indent="0">
              <a:buNone/>
              <a:defRPr sz="1200"/>
            </a:lvl3pPr>
            <a:lvl4pPr marL="1368312" indent="0">
              <a:buNone/>
              <a:defRPr sz="1000"/>
            </a:lvl4pPr>
            <a:lvl5pPr marL="1824416" indent="0">
              <a:buNone/>
              <a:defRPr sz="1000"/>
            </a:lvl5pPr>
            <a:lvl6pPr marL="2280519" indent="0">
              <a:buNone/>
              <a:defRPr sz="1000"/>
            </a:lvl6pPr>
            <a:lvl7pPr marL="2736624" indent="0">
              <a:buNone/>
              <a:defRPr sz="1000"/>
            </a:lvl7pPr>
            <a:lvl8pPr marL="3192727" indent="0">
              <a:buNone/>
              <a:defRPr sz="1000"/>
            </a:lvl8pPr>
            <a:lvl9pPr marL="3648831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2358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6" y="457200"/>
            <a:ext cx="3932237" cy="1600200"/>
          </a:xfrm>
        </p:spPr>
        <p:txBody>
          <a:bodyPr anchor="b"/>
          <a:lstStyle>
            <a:lvl1pPr>
              <a:defRPr sz="3192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41"/>
            <a:ext cx="6172200" cy="4873625"/>
          </a:xfrm>
        </p:spPr>
        <p:txBody>
          <a:bodyPr/>
          <a:lstStyle>
            <a:lvl1pPr marL="0" indent="0">
              <a:buNone/>
              <a:defRPr sz="3192"/>
            </a:lvl1pPr>
            <a:lvl2pPr marL="456104" indent="0">
              <a:buNone/>
              <a:defRPr sz="2792"/>
            </a:lvl2pPr>
            <a:lvl3pPr marL="912208" indent="0">
              <a:buNone/>
              <a:defRPr sz="2392"/>
            </a:lvl3pPr>
            <a:lvl4pPr marL="1368312" indent="0">
              <a:buNone/>
              <a:defRPr sz="1992"/>
            </a:lvl4pPr>
            <a:lvl5pPr marL="1824416" indent="0">
              <a:buNone/>
              <a:defRPr sz="1992"/>
            </a:lvl5pPr>
            <a:lvl6pPr marL="2280519" indent="0">
              <a:buNone/>
              <a:defRPr sz="1992"/>
            </a:lvl6pPr>
            <a:lvl7pPr marL="2736624" indent="0">
              <a:buNone/>
              <a:defRPr sz="1992"/>
            </a:lvl7pPr>
            <a:lvl8pPr marL="3192727" indent="0">
              <a:buNone/>
              <a:defRPr sz="1992"/>
            </a:lvl8pPr>
            <a:lvl9pPr marL="3648831" indent="0">
              <a:buNone/>
              <a:defRPr sz="1992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6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104" indent="0">
              <a:buNone/>
              <a:defRPr sz="1400"/>
            </a:lvl2pPr>
            <a:lvl3pPr marL="912208" indent="0">
              <a:buNone/>
              <a:defRPr sz="1200"/>
            </a:lvl3pPr>
            <a:lvl4pPr marL="1368312" indent="0">
              <a:buNone/>
              <a:defRPr sz="1000"/>
            </a:lvl4pPr>
            <a:lvl5pPr marL="1824416" indent="0">
              <a:buNone/>
              <a:defRPr sz="1000"/>
            </a:lvl5pPr>
            <a:lvl6pPr marL="2280519" indent="0">
              <a:buNone/>
              <a:defRPr sz="1000"/>
            </a:lvl6pPr>
            <a:lvl7pPr marL="2736624" indent="0">
              <a:buNone/>
              <a:defRPr sz="1000"/>
            </a:lvl7pPr>
            <a:lvl8pPr marL="3192727" indent="0">
              <a:buNone/>
              <a:defRPr sz="1000"/>
            </a:lvl8pPr>
            <a:lvl9pPr marL="3648831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0240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6793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7198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50"/>
            <a:ext cx="5932223" cy="711081"/>
          </a:xfrm>
        </p:spPr>
        <p:txBody>
          <a:bodyPr>
            <a:normAutofit/>
          </a:bodyPr>
          <a:lstStyle>
            <a:lvl1pPr algn="ctr">
              <a:defRPr sz="3592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570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25509-2CD9-4502-A04F-63872BF068F0}" type="datetimeFigureOut">
              <a:rPr lang="en-US" smtClean="0"/>
              <a:t>9/21/2019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8BA36-5A13-44CC-B4AC-3951F0EF0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57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25509-2CD9-4502-A04F-63872BF068F0}" type="datetimeFigureOut">
              <a:rPr lang="en-US" smtClean="0"/>
              <a:t>9/21/2019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8BA36-5A13-44CC-B4AC-3951F0EF0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072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25509-2CD9-4502-A04F-63872BF068F0}" type="datetimeFigureOut">
              <a:rPr lang="en-US" smtClean="0"/>
              <a:t>9/21/2019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8BA36-5A13-44CC-B4AC-3951F0EF0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854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25509-2CD9-4502-A04F-63872BF068F0}" type="datetimeFigureOut">
              <a:rPr lang="en-US" smtClean="0"/>
              <a:t>9/21/2019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8BA36-5A13-44CC-B4AC-3951F0EF0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344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25509-2CD9-4502-A04F-63872BF068F0}" type="datetimeFigureOut">
              <a:rPr lang="en-US" smtClean="0"/>
              <a:t>9/21/2019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8BA36-5A13-44CC-B4AC-3951F0EF0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645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25509-2CD9-4502-A04F-63872BF068F0}" type="datetimeFigureOut">
              <a:rPr lang="en-US" smtClean="0"/>
              <a:t>9/21/2019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8BA36-5A13-44CC-B4AC-3951F0EF0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171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25509-2CD9-4502-A04F-63872BF068F0}" type="datetimeFigureOut">
              <a:rPr lang="en-US" smtClean="0"/>
              <a:t>9/21/2019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8BA36-5A13-44CC-B4AC-3951F0EF0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045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25509-2CD9-4502-A04F-63872BF068F0}" type="datetimeFigureOut">
              <a:rPr lang="en-US" smtClean="0"/>
              <a:t>9/21/2019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88BA36-5A13-44CC-B4AC-3951F0EF0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622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6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987"/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8987"/>
              <a:t>9/21/2019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6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987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6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987"/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8987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984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2208" rtl="0" eaLnBrk="1" latinLnBrk="0" hangingPunct="1">
        <a:lnSpc>
          <a:spcPct val="90000"/>
        </a:lnSpc>
        <a:spcBef>
          <a:spcPct val="0"/>
        </a:spcBef>
        <a:buNone/>
        <a:defRPr sz="43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052" indent="-228052" algn="l" defTabSz="912208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2" kern="1200">
          <a:solidFill>
            <a:schemeClr val="tx1"/>
          </a:solidFill>
          <a:latin typeface="+mn-lt"/>
          <a:ea typeface="+mn-ea"/>
          <a:cs typeface="+mn-cs"/>
        </a:defRPr>
      </a:lvl1pPr>
      <a:lvl2pPr marL="684156" indent="-228052" algn="l" defTabSz="91220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2" kern="1200">
          <a:solidFill>
            <a:schemeClr val="tx1"/>
          </a:solidFill>
          <a:latin typeface="+mn-lt"/>
          <a:ea typeface="+mn-ea"/>
          <a:cs typeface="+mn-cs"/>
        </a:defRPr>
      </a:lvl2pPr>
      <a:lvl3pPr marL="1140260" indent="-228052" algn="l" defTabSz="91220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2" kern="1200">
          <a:solidFill>
            <a:schemeClr val="tx1"/>
          </a:solidFill>
          <a:latin typeface="+mn-lt"/>
          <a:ea typeface="+mn-ea"/>
          <a:cs typeface="+mn-cs"/>
        </a:defRPr>
      </a:lvl3pPr>
      <a:lvl4pPr marL="1596364" indent="-228052" algn="l" defTabSz="91220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2" kern="1200">
          <a:solidFill>
            <a:schemeClr val="tx1"/>
          </a:solidFill>
          <a:latin typeface="+mn-lt"/>
          <a:ea typeface="+mn-ea"/>
          <a:cs typeface="+mn-cs"/>
        </a:defRPr>
      </a:lvl4pPr>
      <a:lvl5pPr marL="2052468" indent="-228052" algn="l" defTabSz="91220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2" kern="1200">
          <a:solidFill>
            <a:schemeClr val="tx1"/>
          </a:solidFill>
          <a:latin typeface="+mn-lt"/>
          <a:ea typeface="+mn-ea"/>
          <a:cs typeface="+mn-cs"/>
        </a:defRPr>
      </a:lvl5pPr>
      <a:lvl6pPr marL="2508572" indent="-228052" algn="l" defTabSz="91220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2" kern="1200">
          <a:solidFill>
            <a:schemeClr val="tx1"/>
          </a:solidFill>
          <a:latin typeface="+mn-lt"/>
          <a:ea typeface="+mn-ea"/>
          <a:cs typeface="+mn-cs"/>
        </a:defRPr>
      </a:lvl6pPr>
      <a:lvl7pPr marL="2964675" indent="-228052" algn="l" defTabSz="91220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2" kern="1200">
          <a:solidFill>
            <a:schemeClr val="tx1"/>
          </a:solidFill>
          <a:latin typeface="+mn-lt"/>
          <a:ea typeface="+mn-ea"/>
          <a:cs typeface="+mn-cs"/>
        </a:defRPr>
      </a:lvl7pPr>
      <a:lvl8pPr marL="3420779" indent="-228052" algn="l" defTabSz="91220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2" kern="1200">
          <a:solidFill>
            <a:schemeClr val="tx1"/>
          </a:solidFill>
          <a:latin typeface="+mn-lt"/>
          <a:ea typeface="+mn-ea"/>
          <a:cs typeface="+mn-cs"/>
        </a:defRPr>
      </a:lvl8pPr>
      <a:lvl9pPr marL="3876883" indent="-228052" algn="l" defTabSz="91220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208" rtl="0" eaLnBrk="1" latinLnBrk="0" hangingPunct="1">
        <a:defRPr sz="1792" kern="1200">
          <a:solidFill>
            <a:schemeClr val="tx1"/>
          </a:solidFill>
          <a:latin typeface="+mn-lt"/>
          <a:ea typeface="+mn-ea"/>
          <a:cs typeface="+mn-cs"/>
        </a:defRPr>
      </a:lvl1pPr>
      <a:lvl2pPr marL="456104" algn="l" defTabSz="912208" rtl="0" eaLnBrk="1" latinLnBrk="0" hangingPunct="1">
        <a:defRPr sz="1792" kern="1200">
          <a:solidFill>
            <a:schemeClr val="tx1"/>
          </a:solidFill>
          <a:latin typeface="+mn-lt"/>
          <a:ea typeface="+mn-ea"/>
          <a:cs typeface="+mn-cs"/>
        </a:defRPr>
      </a:lvl2pPr>
      <a:lvl3pPr marL="912208" algn="l" defTabSz="912208" rtl="0" eaLnBrk="1" latinLnBrk="0" hangingPunct="1">
        <a:defRPr sz="1792" kern="1200">
          <a:solidFill>
            <a:schemeClr val="tx1"/>
          </a:solidFill>
          <a:latin typeface="+mn-lt"/>
          <a:ea typeface="+mn-ea"/>
          <a:cs typeface="+mn-cs"/>
        </a:defRPr>
      </a:lvl3pPr>
      <a:lvl4pPr marL="1368312" algn="l" defTabSz="912208" rtl="0" eaLnBrk="1" latinLnBrk="0" hangingPunct="1">
        <a:defRPr sz="1792" kern="1200">
          <a:solidFill>
            <a:schemeClr val="tx1"/>
          </a:solidFill>
          <a:latin typeface="+mn-lt"/>
          <a:ea typeface="+mn-ea"/>
          <a:cs typeface="+mn-cs"/>
        </a:defRPr>
      </a:lvl4pPr>
      <a:lvl5pPr marL="1824416" algn="l" defTabSz="912208" rtl="0" eaLnBrk="1" latinLnBrk="0" hangingPunct="1">
        <a:defRPr sz="1792" kern="1200">
          <a:solidFill>
            <a:schemeClr val="tx1"/>
          </a:solidFill>
          <a:latin typeface="+mn-lt"/>
          <a:ea typeface="+mn-ea"/>
          <a:cs typeface="+mn-cs"/>
        </a:defRPr>
      </a:lvl5pPr>
      <a:lvl6pPr marL="2280519" algn="l" defTabSz="912208" rtl="0" eaLnBrk="1" latinLnBrk="0" hangingPunct="1">
        <a:defRPr sz="1792" kern="1200">
          <a:solidFill>
            <a:schemeClr val="tx1"/>
          </a:solidFill>
          <a:latin typeface="+mn-lt"/>
          <a:ea typeface="+mn-ea"/>
          <a:cs typeface="+mn-cs"/>
        </a:defRPr>
      </a:lvl6pPr>
      <a:lvl7pPr marL="2736624" algn="l" defTabSz="912208" rtl="0" eaLnBrk="1" latinLnBrk="0" hangingPunct="1">
        <a:defRPr sz="1792" kern="1200">
          <a:solidFill>
            <a:schemeClr val="tx1"/>
          </a:solidFill>
          <a:latin typeface="+mn-lt"/>
          <a:ea typeface="+mn-ea"/>
          <a:cs typeface="+mn-cs"/>
        </a:defRPr>
      </a:lvl7pPr>
      <a:lvl8pPr marL="3192727" algn="l" defTabSz="912208" rtl="0" eaLnBrk="1" latinLnBrk="0" hangingPunct="1">
        <a:defRPr sz="1792" kern="1200">
          <a:solidFill>
            <a:schemeClr val="tx1"/>
          </a:solidFill>
          <a:latin typeface="+mn-lt"/>
          <a:ea typeface="+mn-ea"/>
          <a:cs typeface="+mn-cs"/>
        </a:defRPr>
      </a:lvl8pPr>
      <a:lvl9pPr marL="3648831" algn="l" defTabSz="912208" rtl="0" eaLnBrk="1" latinLnBrk="0" hangingPunct="1">
        <a:defRPr sz="179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7903922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4421688" cy="6858000"/>
          </a:xfrm>
          <a:prstGeom prst="rect">
            <a:avLst/>
          </a:prstGeom>
          <a:solidFill>
            <a:schemeClr val="tx1">
              <a:lumMod val="85000"/>
              <a:lumOff val="15000"/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-721873" y="2619136"/>
            <a:ext cx="4454631" cy="221599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/>
            <a:r>
              <a:rPr lang="en-US" sz="13800" b="1" spc="-300" dirty="0">
                <a:solidFill>
                  <a:schemeClr val="accent3"/>
                </a:solidFill>
              </a:rPr>
              <a:t>goes</a:t>
            </a:r>
            <a:endParaRPr lang="en-US" sz="13800" b="1" dirty="0">
              <a:solidFill>
                <a:schemeClr val="accent3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13778" y="2157472"/>
            <a:ext cx="31189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9600" b="1" spc="-300" dirty="0">
                <a:solidFill>
                  <a:schemeClr val="bg1"/>
                </a:solidFill>
              </a:rPr>
              <a:t>title</a:t>
            </a:r>
          </a:p>
        </p:txBody>
      </p:sp>
      <p:sp>
        <p:nvSpPr>
          <p:cNvPr id="4" name="Rectangle 3"/>
          <p:cNvSpPr/>
          <p:nvPr/>
        </p:nvSpPr>
        <p:spPr>
          <a:xfrm>
            <a:off x="1151047" y="4123303"/>
            <a:ext cx="258171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8000" b="1" spc="-300" dirty="0">
                <a:solidFill>
                  <a:schemeClr val="bg1"/>
                </a:solidFill>
              </a:rPr>
              <a:t>here</a:t>
            </a:r>
            <a:endParaRPr lang="en-US" sz="8000" b="1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0939" y="1545857"/>
            <a:ext cx="328181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6600" b="1" spc="-300" dirty="0">
                <a:solidFill>
                  <a:schemeClr val="accent2"/>
                </a:solidFill>
              </a:rPr>
              <a:t>sample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17700" y="1236157"/>
            <a:ext cx="3120198" cy="43856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4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This is a sample text. You can replace this text. Enter your text here. This is a sample text. Enter your text here. This is a sample text. You can replace this text. Enter your text here. This is a sample text. Enter your text here.</a:t>
            </a:r>
          </a:p>
        </p:txBody>
      </p:sp>
    </p:spTree>
    <p:extLst>
      <p:ext uri="{BB962C8B-B14F-4D97-AF65-F5344CB8AC3E}">
        <p14:creationId xmlns:p14="http://schemas.microsoft.com/office/powerpoint/2010/main" val="396803293"/>
      </p:ext>
    </p:extLst>
  </p:cSld>
  <p:clrMapOvr>
    <a:masterClrMapping/>
  </p:clrMapOvr>
  <p:transition spd="slow">
    <p:push dir="r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8" fill="hold" grpId="0" nodeType="withEffect" p14:presetBounceEnd="5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grpId="0" nodeType="withEffect" p14:presetBounceEnd="5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fill="hold" grpId="0" nodeType="withEffect" p14:presetBounceEnd="5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decel="66667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3" grpId="0"/>
          <p:bldP spid="2" grpId="0"/>
          <p:bldP spid="4" grpId="0"/>
          <p:bldP spid="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decel="66667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3" grpId="0"/>
          <p:bldP spid="2" grpId="0"/>
          <p:bldP spid="4" grpId="0"/>
          <p:bldP spid="5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9585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014607" y="939452"/>
            <a:ext cx="4133589" cy="5085567"/>
          </a:xfrm>
          <a:prstGeom prst="roundRect">
            <a:avLst>
              <a:gd name="adj" fmla="val 606"/>
            </a:avLst>
          </a:prstGeom>
          <a:solidFill>
            <a:schemeClr val="tx1">
              <a:lumMod val="75000"/>
              <a:lumOff val="25000"/>
              <a:alpha val="3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7338">
              <a:lnSpc>
                <a:spcPct val="150000"/>
              </a:lnSpc>
            </a:pPr>
            <a:r>
              <a:rPr lang="en-US" sz="2400" spc="-150" dirty="0">
                <a:solidFill>
                  <a:schemeClr val="bg1">
                    <a:alpha val="77000"/>
                  </a:schemeClr>
                </a:solidFill>
              </a:rPr>
              <a:t>This is a sample text. You can replace this text. Enter your text here. This is a sample text. Enter your text here. This is a sample text. You can replace this text. Enter your text here. This is a sample text. Enter your text here.</a:t>
            </a:r>
          </a:p>
        </p:txBody>
      </p:sp>
    </p:spTree>
    <p:extLst>
      <p:ext uri="{BB962C8B-B14F-4D97-AF65-F5344CB8AC3E}">
        <p14:creationId xmlns:p14="http://schemas.microsoft.com/office/powerpoint/2010/main" val="2204072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33501" y="663978"/>
            <a:ext cx="542565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600" b="1" spc="-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</a:t>
            </a:r>
            <a:r>
              <a:rPr lang="en-US" sz="6600" b="1" spc="-300" dirty="0">
                <a:solidFill>
                  <a:schemeClr val="accent4"/>
                </a:solidFill>
              </a:rPr>
              <a:t>Portfolio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12192000" cy="112734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48000">
                <a:schemeClr val="accent4"/>
              </a:gs>
              <a:gs pos="100000">
                <a:schemeClr val="accent5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93315" y="4282970"/>
            <a:ext cx="307722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This is a sample text. You can replace this text. Enter your text here. 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4541310" y="4282970"/>
            <a:ext cx="307722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This is a sample text. You can replace this text. Enter your text here. </a:t>
            </a:r>
            <a:endParaRPr lang="en-US" sz="2400" dirty="0"/>
          </a:p>
        </p:txBody>
      </p:sp>
      <p:sp>
        <p:nvSpPr>
          <p:cNvPr id="10" name="Rectangle 9"/>
          <p:cNvSpPr/>
          <p:nvPr/>
        </p:nvSpPr>
        <p:spPr>
          <a:xfrm>
            <a:off x="8289305" y="4282970"/>
            <a:ext cx="307722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This is a sample text. You can replace this text. Enter your text here. </a:t>
            </a:r>
            <a:endParaRPr lang="en-US" sz="2400" dirty="0"/>
          </a:p>
        </p:txBody>
      </p:sp>
      <p:sp>
        <p:nvSpPr>
          <p:cNvPr id="11" name="Rectangle 10"/>
          <p:cNvSpPr/>
          <p:nvPr/>
        </p:nvSpPr>
        <p:spPr>
          <a:xfrm>
            <a:off x="793315" y="2354892"/>
            <a:ext cx="3077227" cy="1790291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541310" y="2354892"/>
            <a:ext cx="3077227" cy="1790291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8289305" y="2354892"/>
            <a:ext cx="3077227" cy="1790291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742243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2" presetClass="entr" presetSubtype="4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9" grpId="0"/>
          <p:bldP spid="10" grpId="0"/>
          <p:bldP spid="11" grpId="0" animBg="1"/>
          <p:bldP spid="12" grpId="0" animBg="1"/>
          <p:bldP spid="1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9" grpId="0"/>
          <p:bldP spid="10" grpId="0"/>
          <p:bldP spid="11" grpId="0" animBg="1"/>
          <p:bldP spid="12" grpId="0" animBg="1"/>
          <p:bldP spid="13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8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484320" y="2016691"/>
            <a:ext cx="6400798" cy="11899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This is a sample text. You can replace this text. Enter your text here. This is a sample text. Enter your text here. This is a sample text. </a:t>
            </a:r>
          </a:p>
        </p:txBody>
      </p:sp>
      <p:sp>
        <p:nvSpPr>
          <p:cNvPr id="6" name="Rectangle 5"/>
          <p:cNvSpPr/>
          <p:nvPr/>
        </p:nvSpPr>
        <p:spPr>
          <a:xfrm>
            <a:off x="4484320" y="908695"/>
            <a:ext cx="574240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600" b="1" spc="-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</a:t>
            </a:r>
            <a:r>
              <a:rPr lang="en-US" sz="6600" b="1" spc="-300" dirty="0">
                <a:solidFill>
                  <a:schemeClr val="accent1"/>
                </a:solidFill>
              </a:rPr>
              <a:t>Title Here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317624" y="3469709"/>
            <a:ext cx="2267279" cy="1751668"/>
            <a:chOff x="4317624" y="3469709"/>
            <a:chExt cx="2267279" cy="1751668"/>
          </a:xfrm>
        </p:grpSpPr>
        <p:sp>
          <p:nvSpPr>
            <p:cNvPr id="7" name="Rectangle 6"/>
            <p:cNvSpPr/>
            <p:nvPr/>
          </p:nvSpPr>
          <p:spPr>
            <a:xfrm>
              <a:off x="4317624" y="4821267"/>
              <a:ext cx="226727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spc="-1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Enter your text here.</a:t>
              </a:r>
              <a:endParaRPr lang="en-US" sz="2000" dirty="0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4856904" y="3469709"/>
              <a:ext cx="1188720" cy="1188720"/>
              <a:chOff x="4856904" y="3469709"/>
              <a:chExt cx="1188720" cy="1188720"/>
            </a:xfrm>
          </p:grpSpPr>
          <p:sp>
            <p:nvSpPr>
              <p:cNvPr id="2" name="Rounded Rectangle 1"/>
              <p:cNvSpPr/>
              <p:nvPr/>
            </p:nvSpPr>
            <p:spPr>
              <a:xfrm>
                <a:off x="4856904" y="3469709"/>
                <a:ext cx="1188720" cy="1188720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4" name="Group 4"/>
              <p:cNvGrpSpPr>
                <a:grpSpLocks noChangeAspect="1"/>
              </p:cNvGrpSpPr>
              <p:nvPr/>
            </p:nvGrpSpPr>
            <p:grpSpPr bwMode="auto">
              <a:xfrm>
                <a:off x="5108739" y="3683515"/>
                <a:ext cx="685047" cy="761108"/>
                <a:chOff x="-276" y="641"/>
                <a:chExt cx="2774" cy="3082"/>
              </a:xfrm>
              <a:solidFill>
                <a:schemeClr val="bg1"/>
              </a:solidFill>
            </p:grpSpPr>
            <p:sp>
              <p:nvSpPr>
                <p:cNvPr id="17" name="Freeform 6"/>
                <p:cNvSpPr>
                  <a:spLocks noEditPoints="1"/>
                </p:cNvSpPr>
                <p:nvPr/>
              </p:nvSpPr>
              <p:spPr bwMode="auto">
                <a:xfrm>
                  <a:off x="-276" y="641"/>
                  <a:ext cx="1455" cy="1762"/>
                </a:xfrm>
                <a:custGeom>
                  <a:avLst/>
                  <a:gdLst>
                    <a:gd name="T0" fmla="*/ 1594 w 2909"/>
                    <a:gd name="T1" fmla="*/ 1895 h 3524"/>
                    <a:gd name="T2" fmla="*/ 1564 w 2909"/>
                    <a:gd name="T3" fmla="*/ 2038 h 3524"/>
                    <a:gd name="T4" fmla="*/ 1590 w 2909"/>
                    <a:gd name="T5" fmla="*/ 2311 h 3524"/>
                    <a:gd name="T6" fmla="*/ 1761 w 2909"/>
                    <a:gd name="T7" fmla="*/ 2154 h 3524"/>
                    <a:gd name="T8" fmla="*/ 1766 w 2909"/>
                    <a:gd name="T9" fmla="*/ 1875 h 3524"/>
                    <a:gd name="T10" fmla="*/ 1160 w 2909"/>
                    <a:gd name="T11" fmla="*/ 1854 h 3524"/>
                    <a:gd name="T12" fmla="*/ 1141 w 2909"/>
                    <a:gd name="T13" fmla="*/ 2139 h 3524"/>
                    <a:gd name="T14" fmla="*/ 1293 w 2909"/>
                    <a:gd name="T15" fmla="*/ 2320 h 3524"/>
                    <a:gd name="T16" fmla="*/ 1356 w 2909"/>
                    <a:gd name="T17" fmla="*/ 2069 h 3524"/>
                    <a:gd name="T18" fmla="*/ 1330 w 2909"/>
                    <a:gd name="T19" fmla="*/ 1927 h 3524"/>
                    <a:gd name="T20" fmla="*/ 1199 w 2909"/>
                    <a:gd name="T21" fmla="*/ 1852 h 3524"/>
                    <a:gd name="T22" fmla="*/ 1100 w 2909"/>
                    <a:gd name="T23" fmla="*/ 794 h 3524"/>
                    <a:gd name="T24" fmla="*/ 961 w 2909"/>
                    <a:gd name="T25" fmla="*/ 863 h 3524"/>
                    <a:gd name="T26" fmla="*/ 909 w 2909"/>
                    <a:gd name="T27" fmla="*/ 970 h 3524"/>
                    <a:gd name="T28" fmla="*/ 959 w 2909"/>
                    <a:gd name="T29" fmla="*/ 1116 h 3524"/>
                    <a:gd name="T30" fmla="*/ 1038 w 2909"/>
                    <a:gd name="T31" fmla="*/ 1352 h 3524"/>
                    <a:gd name="T32" fmla="*/ 1227 w 2909"/>
                    <a:gd name="T33" fmla="*/ 1609 h 3524"/>
                    <a:gd name="T34" fmla="*/ 1562 w 2909"/>
                    <a:gd name="T35" fmla="*/ 1674 h 3524"/>
                    <a:gd name="T36" fmla="*/ 1720 w 2909"/>
                    <a:gd name="T37" fmla="*/ 1571 h 3524"/>
                    <a:gd name="T38" fmla="*/ 1899 w 2909"/>
                    <a:gd name="T39" fmla="*/ 1294 h 3524"/>
                    <a:gd name="T40" fmla="*/ 1987 w 2909"/>
                    <a:gd name="T41" fmla="*/ 1090 h 3524"/>
                    <a:gd name="T42" fmla="*/ 1987 w 2909"/>
                    <a:gd name="T43" fmla="*/ 955 h 3524"/>
                    <a:gd name="T44" fmla="*/ 1913 w 2909"/>
                    <a:gd name="T45" fmla="*/ 929 h 3524"/>
                    <a:gd name="T46" fmla="*/ 1678 w 2909"/>
                    <a:gd name="T47" fmla="*/ 964 h 3524"/>
                    <a:gd name="T48" fmla="*/ 1450 w 2909"/>
                    <a:gd name="T49" fmla="*/ 824 h 3524"/>
                    <a:gd name="T50" fmla="*/ 1352 w 2909"/>
                    <a:gd name="T51" fmla="*/ 0 h 3524"/>
                    <a:gd name="T52" fmla="*/ 1875 w 2909"/>
                    <a:gd name="T53" fmla="*/ 86 h 3524"/>
                    <a:gd name="T54" fmla="*/ 2137 w 2909"/>
                    <a:gd name="T55" fmla="*/ 386 h 3524"/>
                    <a:gd name="T56" fmla="*/ 2207 w 2909"/>
                    <a:gd name="T57" fmla="*/ 863 h 3524"/>
                    <a:gd name="T58" fmla="*/ 2205 w 2909"/>
                    <a:gd name="T59" fmla="*/ 1163 h 3524"/>
                    <a:gd name="T60" fmla="*/ 2076 w 2909"/>
                    <a:gd name="T61" fmla="*/ 1423 h 3524"/>
                    <a:gd name="T62" fmla="*/ 1884 w 2909"/>
                    <a:gd name="T63" fmla="*/ 1710 h 3524"/>
                    <a:gd name="T64" fmla="*/ 2439 w 2909"/>
                    <a:gd name="T65" fmla="*/ 1948 h 3524"/>
                    <a:gd name="T66" fmla="*/ 2608 w 2909"/>
                    <a:gd name="T67" fmla="*/ 2174 h 3524"/>
                    <a:gd name="T68" fmla="*/ 2741 w 2909"/>
                    <a:gd name="T69" fmla="*/ 2554 h 3524"/>
                    <a:gd name="T70" fmla="*/ 2838 w 2909"/>
                    <a:gd name="T71" fmla="*/ 2966 h 3524"/>
                    <a:gd name="T72" fmla="*/ 2894 w 2909"/>
                    <a:gd name="T73" fmla="*/ 3290 h 3524"/>
                    <a:gd name="T74" fmla="*/ 2905 w 2909"/>
                    <a:gd name="T75" fmla="*/ 3438 h 3524"/>
                    <a:gd name="T76" fmla="*/ 2791 w 2909"/>
                    <a:gd name="T77" fmla="*/ 3524 h 3524"/>
                    <a:gd name="T78" fmla="*/ 15 w 2909"/>
                    <a:gd name="T79" fmla="*/ 3466 h 3524"/>
                    <a:gd name="T80" fmla="*/ 2 w 2909"/>
                    <a:gd name="T81" fmla="*/ 3388 h 3524"/>
                    <a:gd name="T82" fmla="*/ 22 w 2909"/>
                    <a:gd name="T83" fmla="*/ 3244 h 3524"/>
                    <a:gd name="T84" fmla="*/ 88 w 2909"/>
                    <a:gd name="T85" fmla="*/ 2901 h 3524"/>
                    <a:gd name="T86" fmla="*/ 193 w 2909"/>
                    <a:gd name="T87" fmla="*/ 2483 h 3524"/>
                    <a:gd name="T88" fmla="*/ 333 w 2909"/>
                    <a:gd name="T89" fmla="*/ 2116 h 3524"/>
                    <a:gd name="T90" fmla="*/ 506 w 2909"/>
                    <a:gd name="T91" fmla="*/ 1931 h 3524"/>
                    <a:gd name="T92" fmla="*/ 989 w 2909"/>
                    <a:gd name="T93" fmla="*/ 1669 h 3524"/>
                    <a:gd name="T94" fmla="*/ 796 w 2909"/>
                    <a:gd name="T95" fmla="*/ 1337 h 3524"/>
                    <a:gd name="T96" fmla="*/ 691 w 2909"/>
                    <a:gd name="T97" fmla="*/ 1124 h 3524"/>
                    <a:gd name="T98" fmla="*/ 723 w 2909"/>
                    <a:gd name="T99" fmla="*/ 828 h 3524"/>
                    <a:gd name="T100" fmla="*/ 809 w 2909"/>
                    <a:gd name="T101" fmla="*/ 313 h 3524"/>
                    <a:gd name="T102" fmla="*/ 1107 w 2909"/>
                    <a:gd name="T103" fmla="*/ 51 h 35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909" h="3524">
                      <a:moveTo>
                        <a:pt x="1729" y="1848"/>
                      </a:moveTo>
                      <a:lnTo>
                        <a:pt x="1710" y="1852"/>
                      </a:lnTo>
                      <a:lnTo>
                        <a:pt x="1660" y="1875"/>
                      </a:lnTo>
                      <a:lnTo>
                        <a:pt x="1611" y="1888"/>
                      </a:lnTo>
                      <a:lnTo>
                        <a:pt x="1594" y="1895"/>
                      </a:lnTo>
                      <a:lnTo>
                        <a:pt x="1583" y="1908"/>
                      </a:lnTo>
                      <a:lnTo>
                        <a:pt x="1579" y="1927"/>
                      </a:lnTo>
                      <a:lnTo>
                        <a:pt x="1579" y="2028"/>
                      </a:lnTo>
                      <a:lnTo>
                        <a:pt x="1570" y="2032"/>
                      </a:lnTo>
                      <a:lnTo>
                        <a:pt x="1564" y="2038"/>
                      </a:lnTo>
                      <a:lnTo>
                        <a:pt x="1555" y="2053"/>
                      </a:lnTo>
                      <a:lnTo>
                        <a:pt x="1553" y="2069"/>
                      </a:lnTo>
                      <a:lnTo>
                        <a:pt x="1575" y="2285"/>
                      </a:lnTo>
                      <a:lnTo>
                        <a:pt x="1581" y="2300"/>
                      </a:lnTo>
                      <a:lnTo>
                        <a:pt x="1590" y="2311"/>
                      </a:lnTo>
                      <a:lnTo>
                        <a:pt x="1605" y="2318"/>
                      </a:lnTo>
                      <a:lnTo>
                        <a:pt x="1615" y="2320"/>
                      </a:lnTo>
                      <a:lnTo>
                        <a:pt x="1633" y="2317"/>
                      </a:lnTo>
                      <a:lnTo>
                        <a:pt x="1648" y="2303"/>
                      </a:lnTo>
                      <a:lnTo>
                        <a:pt x="1761" y="2154"/>
                      </a:lnTo>
                      <a:lnTo>
                        <a:pt x="1765" y="2146"/>
                      </a:lnTo>
                      <a:lnTo>
                        <a:pt x="1768" y="2139"/>
                      </a:lnTo>
                      <a:lnTo>
                        <a:pt x="1768" y="2129"/>
                      </a:lnTo>
                      <a:lnTo>
                        <a:pt x="1768" y="1888"/>
                      </a:lnTo>
                      <a:lnTo>
                        <a:pt x="1766" y="1875"/>
                      </a:lnTo>
                      <a:lnTo>
                        <a:pt x="1761" y="1863"/>
                      </a:lnTo>
                      <a:lnTo>
                        <a:pt x="1750" y="1854"/>
                      </a:lnTo>
                      <a:lnTo>
                        <a:pt x="1729" y="1848"/>
                      </a:lnTo>
                      <a:close/>
                      <a:moveTo>
                        <a:pt x="1178" y="1848"/>
                      </a:moveTo>
                      <a:lnTo>
                        <a:pt x="1160" y="1854"/>
                      </a:lnTo>
                      <a:lnTo>
                        <a:pt x="1148" y="1863"/>
                      </a:lnTo>
                      <a:lnTo>
                        <a:pt x="1143" y="1875"/>
                      </a:lnTo>
                      <a:lnTo>
                        <a:pt x="1139" y="1888"/>
                      </a:lnTo>
                      <a:lnTo>
                        <a:pt x="1139" y="2129"/>
                      </a:lnTo>
                      <a:lnTo>
                        <a:pt x="1141" y="2139"/>
                      </a:lnTo>
                      <a:lnTo>
                        <a:pt x="1143" y="2146"/>
                      </a:lnTo>
                      <a:lnTo>
                        <a:pt x="1148" y="2154"/>
                      </a:lnTo>
                      <a:lnTo>
                        <a:pt x="1261" y="2303"/>
                      </a:lnTo>
                      <a:lnTo>
                        <a:pt x="1276" y="2317"/>
                      </a:lnTo>
                      <a:lnTo>
                        <a:pt x="1293" y="2320"/>
                      </a:lnTo>
                      <a:lnTo>
                        <a:pt x="1304" y="2318"/>
                      </a:lnTo>
                      <a:lnTo>
                        <a:pt x="1319" y="2311"/>
                      </a:lnTo>
                      <a:lnTo>
                        <a:pt x="1328" y="2300"/>
                      </a:lnTo>
                      <a:lnTo>
                        <a:pt x="1334" y="2285"/>
                      </a:lnTo>
                      <a:lnTo>
                        <a:pt x="1356" y="2069"/>
                      </a:lnTo>
                      <a:lnTo>
                        <a:pt x="1354" y="2053"/>
                      </a:lnTo>
                      <a:lnTo>
                        <a:pt x="1345" y="2038"/>
                      </a:lnTo>
                      <a:lnTo>
                        <a:pt x="1339" y="2032"/>
                      </a:lnTo>
                      <a:lnTo>
                        <a:pt x="1330" y="2028"/>
                      </a:lnTo>
                      <a:lnTo>
                        <a:pt x="1330" y="1927"/>
                      </a:lnTo>
                      <a:lnTo>
                        <a:pt x="1326" y="1908"/>
                      </a:lnTo>
                      <a:lnTo>
                        <a:pt x="1315" y="1895"/>
                      </a:lnTo>
                      <a:lnTo>
                        <a:pt x="1296" y="1888"/>
                      </a:lnTo>
                      <a:lnTo>
                        <a:pt x="1248" y="1875"/>
                      </a:lnTo>
                      <a:lnTo>
                        <a:pt x="1199" y="1852"/>
                      </a:lnTo>
                      <a:lnTo>
                        <a:pt x="1178" y="1848"/>
                      </a:lnTo>
                      <a:close/>
                      <a:moveTo>
                        <a:pt x="1261" y="768"/>
                      </a:moveTo>
                      <a:lnTo>
                        <a:pt x="1204" y="772"/>
                      </a:lnTo>
                      <a:lnTo>
                        <a:pt x="1150" y="781"/>
                      </a:lnTo>
                      <a:lnTo>
                        <a:pt x="1100" y="794"/>
                      </a:lnTo>
                      <a:lnTo>
                        <a:pt x="1053" y="809"/>
                      </a:lnTo>
                      <a:lnTo>
                        <a:pt x="1013" y="826"/>
                      </a:lnTo>
                      <a:lnTo>
                        <a:pt x="982" y="841"/>
                      </a:lnTo>
                      <a:lnTo>
                        <a:pt x="970" y="850"/>
                      </a:lnTo>
                      <a:lnTo>
                        <a:pt x="961" y="863"/>
                      </a:lnTo>
                      <a:lnTo>
                        <a:pt x="959" y="878"/>
                      </a:lnTo>
                      <a:lnTo>
                        <a:pt x="959" y="949"/>
                      </a:lnTo>
                      <a:lnTo>
                        <a:pt x="942" y="949"/>
                      </a:lnTo>
                      <a:lnTo>
                        <a:pt x="922" y="955"/>
                      </a:lnTo>
                      <a:lnTo>
                        <a:pt x="909" y="970"/>
                      </a:lnTo>
                      <a:lnTo>
                        <a:pt x="903" y="991"/>
                      </a:lnTo>
                      <a:lnTo>
                        <a:pt x="903" y="1056"/>
                      </a:lnTo>
                      <a:lnTo>
                        <a:pt x="907" y="1075"/>
                      </a:lnTo>
                      <a:lnTo>
                        <a:pt x="920" y="1090"/>
                      </a:lnTo>
                      <a:lnTo>
                        <a:pt x="959" y="1116"/>
                      </a:lnTo>
                      <a:lnTo>
                        <a:pt x="963" y="1133"/>
                      </a:lnTo>
                      <a:lnTo>
                        <a:pt x="972" y="1184"/>
                      </a:lnTo>
                      <a:lnTo>
                        <a:pt x="987" y="1236"/>
                      </a:lnTo>
                      <a:lnTo>
                        <a:pt x="1010" y="1294"/>
                      </a:lnTo>
                      <a:lnTo>
                        <a:pt x="1038" y="1352"/>
                      </a:lnTo>
                      <a:lnTo>
                        <a:pt x="1070" y="1410"/>
                      </a:lnTo>
                      <a:lnTo>
                        <a:pt x="1107" y="1466"/>
                      </a:lnTo>
                      <a:lnTo>
                        <a:pt x="1148" y="1523"/>
                      </a:lnTo>
                      <a:lnTo>
                        <a:pt x="1190" y="1571"/>
                      </a:lnTo>
                      <a:lnTo>
                        <a:pt x="1227" y="1609"/>
                      </a:lnTo>
                      <a:lnTo>
                        <a:pt x="1263" y="1637"/>
                      </a:lnTo>
                      <a:lnTo>
                        <a:pt x="1294" y="1657"/>
                      </a:lnTo>
                      <a:lnTo>
                        <a:pt x="1323" y="1670"/>
                      </a:lnTo>
                      <a:lnTo>
                        <a:pt x="1347" y="1674"/>
                      </a:lnTo>
                      <a:lnTo>
                        <a:pt x="1562" y="1674"/>
                      </a:lnTo>
                      <a:lnTo>
                        <a:pt x="1587" y="1670"/>
                      </a:lnTo>
                      <a:lnTo>
                        <a:pt x="1615" y="1657"/>
                      </a:lnTo>
                      <a:lnTo>
                        <a:pt x="1647" y="1637"/>
                      </a:lnTo>
                      <a:lnTo>
                        <a:pt x="1682" y="1609"/>
                      </a:lnTo>
                      <a:lnTo>
                        <a:pt x="1720" y="1571"/>
                      </a:lnTo>
                      <a:lnTo>
                        <a:pt x="1761" y="1523"/>
                      </a:lnTo>
                      <a:lnTo>
                        <a:pt x="1802" y="1466"/>
                      </a:lnTo>
                      <a:lnTo>
                        <a:pt x="1840" y="1410"/>
                      </a:lnTo>
                      <a:lnTo>
                        <a:pt x="1871" y="1352"/>
                      </a:lnTo>
                      <a:lnTo>
                        <a:pt x="1899" y="1294"/>
                      </a:lnTo>
                      <a:lnTo>
                        <a:pt x="1922" y="1236"/>
                      </a:lnTo>
                      <a:lnTo>
                        <a:pt x="1937" y="1184"/>
                      </a:lnTo>
                      <a:lnTo>
                        <a:pt x="1946" y="1133"/>
                      </a:lnTo>
                      <a:lnTo>
                        <a:pt x="1948" y="1116"/>
                      </a:lnTo>
                      <a:lnTo>
                        <a:pt x="1987" y="1090"/>
                      </a:lnTo>
                      <a:lnTo>
                        <a:pt x="2002" y="1075"/>
                      </a:lnTo>
                      <a:lnTo>
                        <a:pt x="2006" y="1056"/>
                      </a:lnTo>
                      <a:lnTo>
                        <a:pt x="2006" y="991"/>
                      </a:lnTo>
                      <a:lnTo>
                        <a:pt x="2001" y="970"/>
                      </a:lnTo>
                      <a:lnTo>
                        <a:pt x="1987" y="955"/>
                      </a:lnTo>
                      <a:lnTo>
                        <a:pt x="1967" y="949"/>
                      </a:lnTo>
                      <a:lnTo>
                        <a:pt x="1944" y="949"/>
                      </a:lnTo>
                      <a:lnTo>
                        <a:pt x="1939" y="942"/>
                      </a:lnTo>
                      <a:lnTo>
                        <a:pt x="1931" y="936"/>
                      </a:lnTo>
                      <a:lnTo>
                        <a:pt x="1913" y="929"/>
                      </a:lnTo>
                      <a:lnTo>
                        <a:pt x="1892" y="933"/>
                      </a:lnTo>
                      <a:lnTo>
                        <a:pt x="1840" y="953"/>
                      </a:lnTo>
                      <a:lnTo>
                        <a:pt x="1785" y="966"/>
                      </a:lnTo>
                      <a:lnTo>
                        <a:pt x="1733" y="970"/>
                      </a:lnTo>
                      <a:lnTo>
                        <a:pt x="1678" y="964"/>
                      </a:lnTo>
                      <a:lnTo>
                        <a:pt x="1628" y="951"/>
                      </a:lnTo>
                      <a:lnTo>
                        <a:pt x="1577" y="929"/>
                      </a:lnTo>
                      <a:lnTo>
                        <a:pt x="1530" y="897"/>
                      </a:lnTo>
                      <a:lnTo>
                        <a:pt x="1485" y="858"/>
                      </a:lnTo>
                      <a:lnTo>
                        <a:pt x="1450" y="824"/>
                      </a:lnTo>
                      <a:lnTo>
                        <a:pt x="1409" y="800"/>
                      </a:lnTo>
                      <a:lnTo>
                        <a:pt x="1364" y="781"/>
                      </a:lnTo>
                      <a:lnTo>
                        <a:pt x="1315" y="772"/>
                      </a:lnTo>
                      <a:lnTo>
                        <a:pt x="1261" y="768"/>
                      </a:lnTo>
                      <a:close/>
                      <a:moveTo>
                        <a:pt x="1352" y="0"/>
                      </a:moveTo>
                      <a:lnTo>
                        <a:pt x="1557" y="0"/>
                      </a:lnTo>
                      <a:lnTo>
                        <a:pt x="1643" y="7"/>
                      </a:lnTo>
                      <a:lnTo>
                        <a:pt x="1723" y="22"/>
                      </a:lnTo>
                      <a:lnTo>
                        <a:pt x="1802" y="51"/>
                      </a:lnTo>
                      <a:lnTo>
                        <a:pt x="1875" y="86"/>
                      </a:lnTo>
                      <a:lnTo>
                        <a:pt x="1941" y="133"/>
                      </a:lnTo>
                      <a:lnTo>
                        <a:pt x="2002" y="185"/>
                      </a:lnTo>
                      <a:lnTo>
                        <a:pt x="2055" y="245"/>
                      </a:lnTo>
                      <a:lnTo>
                        <a:pt x="2100" y="313"/>
                      </a:lnTo>
                      <a:lnTo>
                        <a:pt x="2137" y="386"/>
                      </a:lnTo>
                      <a:lnTo>
                        <a:pt x="2164" y="463"/>
                      </a:lnTo>
                      <a:lnTo>
                        <a:pt x="2180" y="545"/>
                      </a:lnTo>
                      <a:lnTo>
                        <a:pt x="2186" y="631"/>
                      </a:lnTo>
                      <a:lnTo>
                        <a:pt x="2186" y="828"/>
                      </a:lnTo>
                      <a:lnTo>
                        <a:pt x="2207" y="863"/>
                      </a:lnTo>
                      <a:lnTo>
                        <a:pt x="2218" y="901"/>
                      </a:lnTo>
                      <a:lnTo>
                        <a:pt x="2222" y="942"/>
                      </a:lnTo>
                      <a:lnTo>
                        <a:pt x="2222" y="1082"/>
                      </a:lnTo>
                      <a:lnTo>
                        <a:pt x="2218" y="1124"/>
                      </a:lnTo>
                      <a:lnTo>
                        <a:pt x="2205" y="1163"/>
                      </a:lnTo>
                      <a:lnTo>
                        <a:pt x="2182" y="1200"/>
                      </a:lnTo>
                      <a:lnTo>
                        <a:pt x="2152" y="1230"/>
                      </a:lnTo>
                      <a:lnTo>
                        <a:pt x="2135" y="1285"/>
                      </a:lnTo>
                      <a:lnTo>
                        <a:pt x="2113" y="1337"/>
                      </a:lnTo>
                      <a:lnTo>
                        <a:pt x="2076" y="1423"/>
                      </a:lnTo>
                      <a:lnTo>
                        <a:pt x="2029" y="1509"/>
                      </a:lnTo>
                      <a:lnTo>
                        <a:pt x="1976" y="1592"/>
                      </a:lnTo>
                      <a:lnTo>
                        <a:pt x="1950" y="1629"/>
                      </a:lnTo>
                      <a:lnTo>
                        <a:pt x="1920" y="1669"/>
                      </a:lnTo>
                      <a:lnTo>
                        <a:pt x="1884" y="1710"/>
                      </a:lnTo>
                      <a:lnTo>
                        <a:pt x="1914" y="1734"/>
                      </a:lnTo>
                      <a:lnTo>
                        <a:pt x="1939" y="1762"/>
                      </a:lnTo>
                      <a:lnTo>
                        <a:pt x="1954" y="1794"/>
                      </a:lnTo>
                      <a:lnTo>
                        <a:pt x="2401" y="1931"/>
                      </a:lnTo>
                      <a:lnTo>
                        <a:pt x="2439" y="1948"/>
                      </a:lnTo>
                      <a:lnTo>
                        <a:pt x="2476" y="1976"/>
                      </a:lnTo>
                      <a:lnTo>
                        <a:pt x="2510" y="2013"/>
                      </a:lnTo>
                      <a:lnTo>
                        <a:pt x="2544" y="2058"/>
                      </a:lnTo>
                      <a:lnTo>
                        <a:pt x="2576" y="2114"/>
                      </a:lnTo>
                      <a:lnTo>
                        <a:pt x="2608" y="2174"/>
                      </a:lnTo>
                      <a:lnTo>
                        <a:pt x="2638" y="2244"/>
                      </a:lnTo>
                      <a:lnTo>
                        <a:pt x="2666" y="2315"/>
                      </a:lnTo>
                      <a:lnTo>
                        <a:pt x="2692" y="2393"/>
                      </a:lnTo>
                      <a:lnTo>
                        <a:pt x="2718" y="2472"/>
                      </a:lnTo>
                      <a:lnTo>
                        <a:pt x="2741" y="2554"/>
                      </a:lnTo>
                      <a:lnTo>
                        <a:pt x="2763" y="2639"/>
                      </a:lnTo>
                      <a:lnTo>
                        <a:pt x="2785" y="2723"/>
                      </a:lnTo>
                      <a:lnTo>
                        <a:pt x="2804" y="2805"/>
                      </a:lnTo>
                      <a:lnTo>
                        <a:pt x="2821" y="2888"/>
                      </a:lnTo>
                      <a:lnTo>
                        <a:pt x="2838" y="2966"/>
                      </a:lnTo>
                      <a:lnTo>
                        <a:pt x="2853" y="3043"/>
                      </a:lnTo>
                      <a:lnTo>
                        <a:pt x="2866" y="3114"/>
                      </a:lnTo>
                      <a:lnTo>
                        <a:pt x="2877" y="3180"/>
                      </a:lnTo>
                      <a:lnTo>
                        <a:pt x="2887" y="3240"/>
                      </a:lnTo>
                      <a:lnTo>
                        <a:pt x="2894" y="3290"/>
                      </a:lnTo>
                      <a:lnTo>
                        <a:pt x="2902" y="3335"/>
                      </a:lnTo>
                      <a:lnTo>
                        <a:pt x="2905" y="3369"/>
                      </a:lnTo>
                      <a:lnTo>
                        <a:pt x="2909" y="3393"/>
                      </a:lnTo>
                      <a:lnTo>
                        <a:pt x="2909" y="3406"/>
                      </a:lnTo>
                      <a:lnTo>
                        <a:pt x="2905" y="3438"/>
                      </a:lnTo>
                      <a:lnTo>
                        <a:pt x="2892" y="3466"/>
                      </a:lnTo>
                      <a:lnTo>
                        <a:pt x="2875" y="3491"/>
                      </a:lnTo>
                      <a:lnTo>
                        <a:pt x="2851" y="3509"/>
                      </a:lnTo>
                      <a:lnTo>
                        <a:pt x="2821" y="3521"/>
                      </a:lnTo>
                      <a:lnTo>
                        <a:pt x="2791" y="3524"/>
                      </a:lnTo>
                      <a:lnTo>
                        <a:pt x="118" y="3524"/>
                      </a:lnTo>
                      <a:lnTo>
                        <a:pt x="86" y="3521"/>
                      </a:lnTo>
                      <a:lnTo>
                        <a:pt x="58" y="3509"/>
                      </a:lnTo>
                      <a:lnTo>
                        <a:pt x="34" y="3491"/>
                      </a:lnTo>
                      <a:lnTo>
                        <a:pt x="15" y="3466"/>
                      </a:lnTo>
                      <a:lnTo>
                        <a:pt x="4" y="3438"/>
                      </a:lnTo>
                      <a:lnTo>
                        <a:pt x="0" y="3406"/>
                      </a:lnTo>
                      <a:lnTo>
                        <a:pt x="0" y="3397"/>
                      </a:lnTo>
                      <a:lnTo>
                        <a:pt x="2" y="3388"/>
                      </a:lnTo>
                      <a:lnTo>
                        <a:pt x="2" y="3388"/>
                      </a:lnTo>
                      <a:lnTo>
                        <a:pt x="2" y="3380"/>
                      </a:lnTo>
                      <a:lnTo>
                        <a:pt x="4" y="3362"/>
                      </a:lnTo>
                      <a:lnTo>
                        <a:pt x="9" y="3333"/>
                      </a:lnTo>
                      <a:lnTo>
                        <a:pt x="15" y="3292"/>
                      </a:lnTo>
                      <a:lnTo>
                        <a:pt x="22" y="3244"/>
                      </a:lnTo>
                      <a:lnTo>
                        <a:pt x="34" y="3187"/>
                      </a:lnTo>
                      <a:lnTo>
                        <a:pt x="45" y="3124"/>
                      </a:lnTo>
                      <a:lnTo>
                        <a:pt x="58" y="3054"/>
                      </a:lnTo>
                      <a:lnTo>
                        <a:pt x="71" y="2980"/>
                      </a:lnTo>
                      <a:lnTo>
                        <a:pt x="88" y="2901"/>
                      </a:lnTo>
                      <a:lnTo>
                        <a:pt x="105" y="2818"/>
                      </a:lnTo>
                      <a:lnTo>
                        <a:pt x="126" y="2736"/>
                      </a:lnTo>
                      <a:lnTo>
                        <a:pt x="146" y="2650"/>
                      </a:lnTo>
                      <a:lnTo>
                        <a:pt x="169" y="2566"/>
                      </a:lnTo>
                      <a:lnTo>
                        <a:pt x="193" y="2483"/>
                      </a:lnTo>
                      <a:lnTo>
                        <a:pt x="217" y="2401"/>
                      </a:lnTo>
                      <a:lnTo>
                        <a:pt x="244" y="2322"/>
                      </a:lnTo>
                      <a:lnTo>
                        <a:pt x="272" y="2249"/>
                      </a:lnTo>
                      <a:lnTo>
                        <a:pt x="302" y="2180"/>
                      </a:lnTo>
                      <a:lnTo>
                        <a:pt x="333" y="2116"/>
                      </a:lnTo>
                      <a:lnTo>
                        <a:pt x="365" y="2062"/>
                      </a:lnTo>
                      <a:lnTo>
                        <a:pt x="399" y="2013"/>
                      </a:lnTo>
                      <a:lnTo>
                        <a:pt x="433" y="1976"/>
                      </a:lnTo>
                      <a:lnTo>
                        <a:pt x="470" y="1948"/>
                      </a:lnTo>
                      <a:lnTo>
                        <a:pt x="506" y="1931"/>
                      </a:lnTo>
                      <a:lnTo>
                        <a:pt x="955" y="1794"/>
                      </a:lnTo>
                      <a:lnTo>
                        <a:pt x="970" y="1762"/>
                      </a:lnTo>
                      <a:lnTo>
                        <a:pt x="995" y="1734"/>
                      </a:lnTo>
                      <a:lnTo>
                        <a:pt x="1025" y="1710"/>
                      </a:lnTo>
                      <a:lnTo>
                        <a:pt x="989" y="1669"/>
                      </a:lnTo>
                      <a:lnTo>
                        <a:pt x="959" y="1629"/>
                      </a:lnTo>
                      <a:lnTo>
                        <a:pt x="933" y="1592"/>
                      </a:lnTo>
                      <a:lnTo>
                        <a:pt x="879" y="1509"/>
                      </a:lnTo>
                      <a:lnTo>
                        <a:pt x="834" y="1423"/>
                      </a:lnTo>
                      <a:lnTo>
                        <a:pt x="796" y="1337"/>
                      </a:lnTo>
                      <a:lnTo>
                        <a:pt x="774" y="1283"/>
                      </a:lnTo>
                      <a:lnTo>
                        <a:pt x="757" y="1230"/>
                      </a:lnTo>
                      <a:lnTo>
                        <a:pt x="727" y="1200"/>
                      </a:lnTo>
                      <a:lnTo>
                        <a:pt x="704" y="1163"/>
                      </a:lnTo>
                      <a:lnTo>
                        <a:pt x="691" y="1124"/>
                      </a:lnTo>
                      <a:lnTo>
                        <a:pt x="686" y="1082"/>
                      </a:lnTo>
                      <a:lnTo>
                        <a:pt x="686" y="942"/>
                      </a:lnTo>
                      <a:lnTo>
                        <a:pt x="691" y="901"/>
                      </a:lnTo>
                      <a:lnTo>
                        <a:pt x="702" y="863"/>
                      </a:lnTo>
                      <a:lnTo>
                        <a:pt x="723" y="828"/>
                      </a:lnTo>
                      <a:lnTo>
                        <a:pt x="723" y="631"/>
                      </a:lnTo>
                      <a:lnTo>
                        <a:pt x="729" y="545"/>
                      </a:lnTo>
                      <a:lnTo>
                        <a:pt x="746" y="463"/>
                      </a:lnTo>
                      <a:lnTo>
                        <a:pt x="772" y="386"/>
                      </a:lnTo>
                      <a:lnTo>
                        <a:pt x="809" y="313"/>
                      </a:lnTo>
                      <a:lnTo>
                        <a:pt x="854" y="245"/>
                      </a:lnTo>
                      <a:lnTo>
                        <a:pt x="907" y="185"/>
                      </a:lnTo>
                      <a:lnTo>
                        <a:pt x="968" y="133"/>
                      </a:lnTo>
                      <a:lnTo>
                        <a:pt x="1034" y="86"/>
                      </a:lnTo>
                      <a:lnTo>
                        <a:pt x="1107" y="51"/>
                      </a:lnTo>
                      <a:lnTo>
                        <a:pt x="1186" y="22"/>
                      </a:lnTo>
                      <a:lnTo>
                        <a:pt x="1266" y="7"/>
                      </a:lnTo>
                      <a:lnTo>
                        <a:pt x="135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" name="Freeform 7"/>
                <p:cNvSpPr>
                  <a:spLocks noEditPoints="1"/>
                </p:cNvSpPr>
                <p:nvPr/>
              </p:nvSpPr>
              <p:spPr bwMode="auto">
                <a:xfrm>
                  <a:off x="1044" y="1961"/>
                  <a:ext cx="1454" cy="1762"/>
                </a:xfrm>
                <a:custGeom>
                  <a:avLst/>
                  <a:gdLst>
                    <a:gd name="T0" fmla="*/ 1596 w 2910"/>
                    <a:gd name="T1" fmla="*/ 1893 h 3522"/>
                    <a:gd name="T2" fmla="*/ 1565 w 2910"/>
                    <a:gd name="T3" fmla="*/ 2037 h 3522"/>
                    <a:gd name="T4" fmla="*/ 1591 w 2910"/>
                    <a:gd name="T5" fmla="*/ 2309 h 3522"/>
                    <a:gd name="T6" fmla="*/ 1761 w 2910"/>
                    <a:gd name="T7" fmla="*/ 2151 h 3522"/>
                    <a:gd name="T8" fmla="*/ 1767 w 2910"/>
                    <a:gd name="T9" fmla="*/ 1872 h 3522"/>
                    <a:gd name="T10" fmla="*/ 1160 w 2910"/>
                    <a:gd name="T11" fmla="*/ 1852 h 3522"/>
                    <a:gd name="T12" fmla="*/ 1141 w 2910"/>
                    <a:gd name="T13" fmla="*/ 2136 h 3522"/>
                    <a:gd name="T14" fmla="*/ 1295 w 2910"/>
                    <a:gd name="T15" fmla="*/ 2318 h 3522"/>
                    <a:gd name="T16" fmla="*/ 1357 w 2910"/>
                    <a:gd name="T17" fmla="*/ 2067 h 3522"/>
                    <a:gd name="T18" fmla="*/ 1330 w 2910"/>
                    <a:gd name="T19" fmla="*/ 1925 h 3522"/>
                    <a:gd name="T20" fmla="*/ 1199 w 2910"/>
                    <a:gd name="T21" fmla="*/ 1850 h 3522"/>
                    <a:gd name="T22" fmla="*/ 1100 w 2910"/>
                    <a:gd name="T23" fmla="*/ 792 h 3522"/>
                    <a:gd name="T24" fmla="*/ 963 w 2910"/>
                    <a:gd name="T25" fmla="*/ 861 h 3522"/>
                    <a:gd name="T26" fmla="*/ 909 w 2910"/>
                    <a:gd name="T27" fmla="*/ 968 h 3522"/>
                    <a:gd name="T28" fmla="*/ 961 w 2910"/>
                    <a:gd name="T29" fmla="*/ 1114 h 3522"/>
                    <a:gd name="T30" fmla="*/ 1038 w 2910"/>
                    <a:gd name="T31" fmla="*/ 1350 h 3522"/>
                    <a:gd name="T32" fmla="*/ 1227 w 2910"/>
                    <a:gd name="T33" fmla="*/ 1606 h 3522"/>
                    <a:gd name="T34" fmla="*/ 1565 w 2910"/>
                    <a:gd name="T35" fmla="*/ 1672 h 3522"/>
                    <a:gd name="T36" fmla="*/ 1720 w 2910"/>
                    <a:gd name="T37" fmla="*/ 1569 h 3522"/>
                    <a:gd name="T38" fmla="*/ 1900 w 2910"/>
                    <a:gd name="T39" fmla="*/ 1292 h 3522"/>
                    <a:gd name="T40" fmla="*/ 1990 w 2910"/>
                    <a:gd name="T41" fmla="*/ 1088 h 3522"/>
                    <a:gd name="T42" fmla="*/ 1988 w 2910"/>
                    <a:gd name="T43" fmla="*/ 953 h 3522"/>
                    <a:gd name="T44" fmla="*/ 1913 w 2910"/>
                    <a:gd name="T45" fmla="*/ 928 h 3522"/>
                    <a:gd name="T46" fmla="*/ 1681 w 2910"/>
                    <a:gd name="T47" fmla="*/ 962 h 3522"/>
                    <a:gd name="T48" fmla="*/ 1450 w 2910"/>
                    <a:gd name="T49" fmla="*/ 824 h 3522"/>
                    <a:gd name="T50" fmla="*/ 1353 w 2910"/>
                    <a:gd name="T51" fmla="*/ 0 h 3522"/>
                    <a:gd name="T52" fmla="*/ 1875 w 2910"/>
                    <a:gd name="T53" fmla="*/ 86 h 3522"/>
                    <a:gd name="T54" fmla="*/ 2138 w 2910"/>
                    <a:gd name="T55" fmla="*/ 383 h 3522"/>
                    <a:gd name="T56" fmla="*/ 2207 w 2910"/>
                    <a:gd name="T57" fmla="*/ 861 h 3522"/>
                    <a:gd name="T58" fmla="*/ 2205 w 2910"/>
                    <a:gd name="T59" fmla="*/ 1163 h 3522"/>
                    <a:gd name="T60" fmla="*/ 2076 w 2910"/>
                    <a:gd name="T61" fmla="*/ 1421 h 3522"/>
                    <a:gd name="T62" fmla="*/ 1885 w 2910"/>
                    <a:gd name="T63" fmla="*/ 1707 h 3522"/>
                    <a:gd name="T64" fmla="*/ 2441 w 2910"/>
                    <a:gd name="T65" fmla="*/ 1945 h 3522"/>
                    <a:gd name="T66" fmla="*/ 2608 w 2910"/>
                    <a:gd name="T67" fmla="*/ 2174 h 3522"/>
                    <a:gd name="T68" fmla="*/ 2743 w 2910"/>
                    <a:gd name="T69" fmla="*/ 2554 h 3522"/>
                    <a:gd name="T70" fmla="*/ 2838 w 2910"/>
                    <a:gd name="T71" fmla="*/ 2966 h 3522"/>
                    <a:gd name="T72" fmla="*/ 2896 w 2910"/>
                    <a:gd name="T73" fmla="*/ 3290 h 3522"/>
                    <a:gd name="T74" fmla="*/ 2906 w 2910"/>
                    <a:gd name="T75" fmla="*/ 3436 h 3522"/>
                    <a:gd name="T76" fmla="*/ 2791 w 2910"/>
                    <a:gd name="T77" fmla="*/ 3522 h 3522"/>
                    <a:gd name="T78" fmla="*/ 17 w 2910"/>
                    <a:gd name="T79" fmla="*/ 3464 h 3522"/>
                    <a:gd name="T80" fmla="*/ 2 w 2910"/>
                    <a:gd name="T81" fmla="*/ 3385 h 3522"/>
                    <a:gd name="T82" fmla="*/ 25 w 2910"/>
                    <a:gd name="T83" fmla="*/ 3243 h 3522"/>
                    <a:gd name="T84" fmla="*/ 88 w 2910"/>
                    <a:gd name="T85" fmla="*/ 2899 h 3522"/>
                    <a:gd name="T86" fmla="*/ 193 w 2910"/>
                    <a:gd name="T87" fmla="*/ 2481 h 3522"/>
                    <a:gd name="T88" fmla="*/ 334 w 2910"/>
                    <a:gd name="T89" fmla="*/ 2116 h 3522"/>
                    <a:gd name="T90" fmla="*/ 508 w 2910"/>
                    <a:gd name="T91" fmla="*/ 1928 h 3522"/>
                    <a:gd name="T92" fmla="*/ 989 w 2910"/>
                    <a:gd name="T93" fmla="*/ 1666 h 3522"/>
                    <a:gd name="T94" fmla="*/ 797 w 2910"/>
                    <a:gd name="T95" fmla="*/ 1335 h 3522"/>
                    <a:gd name="T96" fmla="*/ 692 w 2910"/>
                    <a:gd name="T97" fmla="*/ 1121 h 3522"/>
                    <a:gd name="T98" fmla="*/ 723 w 2910"/>
                    <a:gd name="T99" fmla="*/ 827 h 3522"/>
                    <a:gd name="T100" fmla="*/ 810 w 2910"/>
                    <a:gd name="T101" fmla="*/ 310 h 3522"/>
                    <a:gd name="T102" fmla="*/ 1107 w 2910"/>
                    <a:gd name="T103" fmla="*/ 48 h 35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910" h="3522">
                      <a:moveTo>
                        <a:pt x="1731" y="1846"/>
                      </a:moveTo>
                      <a:lnTo>
                        <a:pt x="1711" y="1850"/>
                      </a:lnTo>
                      <a:lnTo>
                        <a:pt x="1662" y="1872"/>
                      </a:lnTo>
                      <a:lnTo>
                        <a:pt x="1613" y="1885"/>
                      </a:lnTo>
                      <a:lnTo>
                        <a:pt x="1596" y="1893"/>
                      </a:lnTo>
                      <a:lnTo>
                        <a:pt x="1583" y="1908"/>
                      </a:lnTo>
                      <a:lnTo>
                        <a:pt x="1580" y="1925"/>
                      </a:lnTo>
                      <a:lnTo>
                        <a:pt x="1580" y="2026"/>
                      </a:lnTo>
                      <a:lnTo>
                        <a:pt x="1572" y="2030"/>
                      </a:lnTo>
                      <a:lnTo>
                        <a:pt x="1565" y="2037"/>
                      </a:lnTo>
                      <a:lnTo>
                        <a:pt x="1555" y="2050"/>
                      </a:lnTo>
                      <a:lnTo>
                        <a:pt x="1553" y="2067"/>
                      </a:lnTo>
                      <a:lnTo>
                        <a:pt x="1576" y="2282"/>
                      </a:lnTo>
                      <a:lnTo>
                        <a:pt x="1581" y="2297"/>
                      </a:lnTo>
                      <a:lnTo>
                        <a:pt x="1591" y="2309"/>
                      </a:lnTo>
                      <a:lnTo>
                        <a:pt x="1606" y="2316"/>
                      </a:lnTo>
                      <a:lnTo>
                        <a:pt x="1617" y="2318"/>
                      </a:lnTo>
                      <a:lnTo>
                        <a:pt x="1634" y="2314"/>
                      </a:lnTo>
                      <a:lnTo>
                        <a:pt x="1649" y="2303"/>
                      </a:lnTo>
                      <a:lnTo>
                        <a:pt x="1761" y="2151"/>
                      </a:lnTo>
                      <a:lnTo>
                        <a:pt x="1767" y="2144"/>
                      </a:lnTo>
                      <a:lnTo>
                        <a:pt x="1769" y="2136"/>
                      </a:lnTo>
                      <a:lnTo>
                        <a:pt x="1771" y="2127"/>
                      </a:lnTo>
                      <a:lnTo>
                        <a:pt x="1771" y="1887"/>
                      </a:lnTo>
                      <a:lnTo>
                        <a:pt x="1767" y="1872"/>
                      </a:lnTo>
                      <a:lnTo>
                        <a:pt x="1761" y="1861"/>
                      </a:lnTo>
                      <a:lnTo>
                        <a:pt x="1750" y="1852"/>
                      </a:lnTo>
                      <a:lnTo>
                        <a:pt x="1731" y="1846"/>
                      </a:lnTo>
                      <a:close/>
                      <a:moveTo>
                        <a:pt x="1181" y="1846"/>
                      </a:moveTo>
                      <a:lnTo>
                        <a:pt x="1160" y="1852"/>
                      </a:lnTo>
                      <a:lnTo>
                        <a:pt x="1149" y="1861"/>
                      </a:lnTo>
                      <a:lnTo>
                        <a:pt x="1143" y="1872"/>
                      </a:lnTo>
                      <a:lnTo>
                        <a:pt x="1141" y="1887"/>
                      </a:lnTo>
                      <a:lnTo>
                        <a:pt x="1141" y="2127"/>
                      </a:lnTo>
                      <a:lnTo>
                        <a:pt x="1141" y="2136"/>
                      </a:lnTo>
                      <a:lnTo>
                        <a:pt x="1145" y="2144"/>
                      </a:lnTo>
                      <a:lnTo>
                        <a:pt x="1149" y="2151"/>
                      </a:lnTo>
                      <a:lnTo>
                        <a:pt x="1261" y="2303"/>
                      </a:lnTo>
                      <a:lnTo>
                        <a:pt x="1276" y="2314"/>
                      </a:lnTo>
                      <a:lnTo>
                        <a:pt x="1295" y="2318"/>
                      </a:lnTo>
                      <a:lnTo>
                        <a:pt x="1304" y="2316"/>
                      </a:lnTo>
                      <a:lnTo>
                        <a:pt x="1319" y="2310"/>
                      </a:lnTo>
                      <a:lnTo>
                        <a:pt x="1330" y="2297"/>
                      </a:lnTo>
                      <a:lnTo>
                        <a:pt x="1334" y="2282"/>
                      </a:lnTo>
                      <a:lnTo>
                        <a:pt x="1357" y="2067"/>
                      </a:lnTo>
                      <a:lnTo>
                        <a:pt x="1355" y="2050"/>
                      </a:lnTo>
                      <a:lnTo>
                        <a:pt x="1347" y="2037"/>
                      </a:lnTo>
                      <a:lnTo>
                        <a:pt x="1340" y="2030"/>
                      </a:lnTo>
                      <a:lnTo>
                        <a:pt x="1330" y="2026"/>
                      </a:lnTo>
                      <a:lnTo>
                        <a:pt x="1330" y="1925"/>
                      </a:lnTo>
                      <a:lnTo>
                        <a:pt x="1327" y="1908"/>
                      </a:lnTo>
                      <a:lnTo>
                        <a:pt x="1315" y="1893"/>
                      </a:lnTo>
                      <a:lnTo>
                        <a:pt x="1299" y="1885"/>
                      </a:lnTo>
                      <a:lnTo>
                        <a:pt x="1250" y="1872"/>
                      </a:lnTo>
                      <a:lnTo>
                        <a:pt x="1199" y="1850"/>
                      </a:lnTo>
                      <a:lnTo>
                        <a:pt x="1181" y="1846"/>
                      </a:lnTo>
                      <a:close/>
                      <a:moveTo>
                        <a:pt x="1263" y="765"/>
                      </a:moveTo>
                      <a:lnTo>
                        <a:pt x="1205" y="769"/>
                      </a:lnTo>
                      <a:lnTo>
                        <a:pt x="1151" y="779"/>
                      </a:lnTo>
                      <a:lnTo>
                        <a:pt x="1100" y="792"/>
                      </a:lnTo>
                      <a:lnTo>
                        <a:pt x="1055" y="809"/>
                      </a:lnTo>
                      <a:lnTo>
                        <a:pt x="1014" y="824"/>
                      </a:lnTo>
                      <a:lnTo>
                        <a:pt x="982" y="839"/>
                      </a:lnTo>
                      <a:lnTo>
                        <a:pt x="971" y="848"/>
                      </a:lnTo>
                      <a:lnTo>
                        <a:pt x="963" y="861"/>
                      </a:lnTo>
                      <a:lnTo>
                        <a:pt x="959" y="876"/>
                      </a:lnTo>
                      <a:lnTo>
                        <a:pt x="959" y="947"/>
                      </a:lnTo>
                      <a:lnTo>
                        <a:pt x="943" y="947"/>
                      </a:lnTo>
                      <a:lnTo>
                        <a:pt x="924" y="953"/>
                      </a:lnTo>
                      <a:lnTo>
                        <a:pt x="909" y="968"/>
                      </a:lnTo>
                      <a:lnTo>
                        <a:pt x="903" y="988"/>
                      </a:lnTo>
                      <a:lnTo>
                        <a:pt x="903" y="1054"/>
                      </a:lnTo>
                      <a:lnTo>
                        <a:pt x="907" y="1074"/>
                      </a:lnTo>
                      <a:lnTo>
                        <a:pt x="922" y="1088"/>
                      </a:lnTo>
                      <a:lnTo>
                        <a:pt x="961" y="1114"/>
                      </a:lnTo>
                      <a:lnTo>
                        <a:pt x="963" y="1131"/>
                      </a:lnTo>
                      <a:lnTo>
                        <a:pt x="973" y="1181"/>
                      </a:lnTo>
                      <a:lnTo>
                        <a:pt x="989" y="1236"/>
                      </a:lnTo>
                      <a:lnTo>
                        <a:pt x="1010" y="1292"/>
                      </a:lnTo>
                      <a:lnTo>
                        <a:pt x="1038" y="1350"/>
                      </a:lnTo>
                      <a:lnTo>
                        <a:pt x="1070" y="1408"/>
                      </a:lnTo>
                      <a:lnTo>
                        <a:pt x="1107" y="1464"/>
                      </a:lnTo>
                      <a:lnTo>
                        <a:pt x="1149" y="1522"/>
                      </a:lnTo>
                      <a:lnTo>
                        <a:pt x="1190" y="1569"/>
                      </a:lnTo>
                      <a:lnTo>
                        <a:pt x="1227" y="1606"/>
                      </a:lnTo>
                      <a:lnTo>
                        <a:pt x="1263" y="1636"/>
                      </a:lnTo>
                      <a:lnTo>
                        <a:pt x="1295" y="1657"/>
                      </a:lnTo>
                      <a:lnTo>
                        <a:pt x="1323" y="1668"/>
                      </a:lnTo>
                      <a:lnTo>
                        <a:pt x="1347" y="1672"/>
                      </a:lnTo>
                      <a:lnTo>
                        <a:pt x="1565" y="1672"/>
                      </a:lnTo>
                      <a:lnTo>
                        <a:pt x="1587" y="1668"/>
                      </a:lnTo>
                      <a:lnTo>
                        <a:pt x="1615" y="1657"/>
                      </a:lnTo>
                      <a:lnTo>
                        <a:pt x="1647" y="1636"/>
                      </a:lnTo>
                      <a:lnTo>
                        <a:pt x="1683" y="1606"/>
                      </a:lnTo>
                      <a:lnTo>
                        <a:pt x="1720" y="1569"/>
                      </a:lnTo>
                      <a:lnTo>
                        <a:pt x="1761" y="1522"/>
                      </a:lnTo>
                      <a:lnTo>
                        <a:pt x="1802" y="1464"/>
                      </a:lnTo>
                      <a:lnTo>
                        <a:pt x="1840" y="1408"/>
                      </a:lnTo>
                      <a:lnTo>
                        <a:pt x="1872" y="1350"/>
                      </a:lnTo>
                      <a:lnTo>
                        <a:pt x="1900" y="1292"/>
                      </a:lnTo>
                      <a:lnTo>
                        <a:pt x="1922" y="1236"/>
                      </a:lnTo>
                      <a:lnTo>
                        <a:pt x="1937" y="1181"/>
                      </a:lnTo>
                      <a:lnTo>
                        <a:pt x="1949" y="1131"/>
                      </a:lnTo>
                      <a:lnTo>
                        <a:pt x="1950" y="1114"/>
                      </a:lnTo>
                      <a:lnTo>
                        <a:pt x="1990" y="1088"/>
                      </a:lnTo>
                      <a:lnTo>
                        <a:pt x="2003" y="1074"/>
                      </a:lnTo>
                      <a:lnTo>
                        <a:pt x="2007" y="1054"/>
                      </a:lnTo>
                      <a:lnTo>
                        <a:pt x="2007" y="988"/>
                      </a:lnTo>
                      <a:lnTo>
                        <a:pt x="2001" y="968"/>
                      </a:lnTo>
                      <a:lnTo>
                        <a:pt x="1988" y="953"/>
                      </a:lnTo>
                      <a:lnTo>
                        <a:pt x="1967" y="947"/>
                      </a:lnTo>
                      <a:lnTo>
                        <a:pt x="1945" y="947"/>
                      </a:lnTo>
                      <a:lnTo>
                        <a:pt x="1939" y="940"/>
                      </a:lnTo>
                      <a:lnTo>
                        <a:pt x="1932" y="934"/>
                      </a:lnTo>
                      <a:lnTo>
                        <a:pt x="1913" y="928"/>
                      </a:lnTo>
                      <a:lnTo>
                        <a:pt x="1894" y="930"/>
                      </a:lnTo>
                      <a:lnTo>
                        <a:pt x="1840" y="951"/>
                      </a:lnTo>
                      <a:lnTo>
                        <a:pt x="1786" y="964"/>
                      </a:lnTo>
                      <a:lnTo>
                        <a:pt x="1733" y="968"/>
                      </a:lnTo>
                      <a:lnTo>
                        <a:pt x="1681" y="962"/>
                      </a:lnTo>
                      <a:lnTo>
                        <a:pt x="1628" y="949"/>
                      </a:lnTo>
                      <a:lnTo>
                        <a:pt x="1578" y="927"/>
                      </a:lnTo>
                      <a:lnTo>
                        <a:pt x="1531" y="895"/>
                      </a:lnTo>
                      <a:lnTo>
                        <a:pt x="1488" y="855"/>
                      </a:lnTo>
                      <a:lnTo>
                        <a:pt x="1450" y="824"/>
                      </a:lnTo>
                      <a:lnTo>
                        <a:pt x="1409" y="797"/>
                      </a:lnTo>
                      <a:lnTo>
                        <a:pt x="1364" y="780"/>
                      </a:lnTo>
                      <a:lnTo>
                        <a:pt x="1315" y="769"/>
                      </a:lnTo>
                      <a:lnTo>
                        <a:pt x="1263" y="765"/>
                      </a:lnTo>
                      <a:close/>
                      <a:moveTo>
                        <a:pt x="1353" y="0"/>
                      </a:moveTo>
                      <a:lnTo>
                        <a:pt x="1557" y="0"/>
                      </a:lnTo>
                      <a:lnTo>
                        <a:pt x="1643" y="5"/>
                      </a:lnTo>
                      <a:lnTo>
                        <a:pt x="1724" y="22"/>
                      </a:lnTo>
                      <a:lnTo>
                        <a:pt x="1802" y="48"/>
                      </a:lnTo>
                      <a:lnTo>
                        <a:pt x="1875" y="86"/>
                      </a:lnTo>
                      <a:lnTo>
                        <a:pt x="1941" y="131"/>
                      </a:lnTo>
                      <a:lnTo>
                        <a:pt x="2003" y="183"/>
                      </a:lnTo>
                      <a:lnTo>
                        <a:pt x="2055" y="245"/>
                      </a:lnTo>
                      <a:lnTo>
                        <a:pt x="2100" y="310"/>
                      </a:lnTo>
                      <a:lnTo>
                        <a:pt x="2138" y="383"/>
                      </a:lnTo>
                      <a:lnTo>
                        <a:pt x="2164" y="462"/>
                      </a:lnTo>
                      <a:lnTo>
                        <a:pt x="2181" y="543"/>
                      </a:lnTo>
                      <a:lnTo>
                        <a:pt x="2186" y="629"/>
                      </a:lnTo>
                      <a:lnTo>
                        <a:pt x="2186" y="827"/>
                      </a:lnTo>
                      <a:lnTo>
                        <a:pt x="2207" y="861"/>
                      </a:lnTo>
                      <a:lnTo>
                        <a:pt x="2218" y="898"/>
                      </a:lnTo>
                      <a:lnTo>
                        <a:pt x="2224" y="940"/>
                      </a:lnTo>
                      <a:lnTo>
                        <a:pt x="2224" y="1080"/>
                      </a:lnTo>
                      <a:lnTo>
                        <a:pt x="2218" y="1121"/>
                      </a:lnTo>
                      <a:lnTo>
                        <a:pt x="2205" y="1163"/>
                      </a:lnTo>
                      <a:lnTo>
                        <a:pt x="2183" y="1198"/>
                      </a:lnTo>
                      <a:lnTo>
                        <a:pt x="2155" y="1228"/>
                      </a:lnTo>
                      <a:lnTo>
                        <a:pt x="2136" y="1282"/>
                      </a:lnTo>
                      <a:lnTo>
                        <a:pt x="2113" y="1335"/>
                      </a:lnTo>
                      <a:lnTo>
                        <a:pt x="2076" y="1421"/>
                      </a:lnTo>
                      <a:lnTo>
                        <a:pt x="2031" y="1507"/>
                      </a:lnTo>
                      <a:lnTo>
                        <a:pt x="1977" y="1589"/>
                      </a:lnTo>
                      <a:lnTo>
                        <a:pt x="1950" y="1627"/>
                      </a:lnTo>
                      <a:lnTo>
                        <a:pt x="1920" y="1666"/>
                      </a:lnTo>
                      <a:lnTo>
                        <a:pt x="1885" y="1707"/>
                      </a:lnTo>
                      <a:lnTo>
                        <a:pt x="1915" y="1734"/>
                      </a:lnTo>
                      <a:lnTo>
                        <a:pt x="1939" y="1762"/>
                      </a:lnTo>
                      <a:lnTo>
                        <a:pt x="1954" y="1792"/>
                      </a:lnTo>
                      <a:lnTo>
                        <a:pt x="2404" y="1928"/>
                      </a:lnTo>
                      <a:lnTo>
                        <a:pt x="2441" y="1945"/>
                      </a:lnTo>
                      <a:lnTo>
                        <a:pt x="2477" y="1973"/>
                      </a:lnTo>
                      <a:lnTo>
                        <a:pt x="2511" y="2011"/>
                      </a:lnTo>
                      <a:lnTo>
                        <a:pt x="2544" y="2058"/>
                      </a:lnTo>
                      <a:lnTo>
                        <a:pt x="2578" y="2112"/>
                      </a:lnTo>
                      <a:lnTo>
                        <a:pt x="2608" y="2174"/>
                      </a:lnTo>
                      <a:lnTo>
                        <a:pt x="2638" y="2241"/>
                      </a:lnTo>
                      <a:lnTo>
                        <a:pt x="2666" y="2314"/>
                      </a:lnTo>
                      <a:lnTo>
                        <a:pt x="2692" y="2391"/>
                      </a:lnTo>
                      <a:lnTo>
                        <a:pt x="2718" y="2472"/>
                      </a:lnTo>
                      <a:lnTo>
                        <a:pt x="2743" y="2554"/>
                      </a:lnTo>
                      <a:lnTo>
                        <a:pt x="2765" y="2636"/>
                      </a:lnTo>
                      <a:lnTo>
                        <a:pt x="2786" y="2721"/>
                      </a:lnTo>
                      <a:lnTo>
                        <a:pt x="2805" y="2805"/>
                      </a:lnTo>
                      <a:lnTo>
                        <a:pt x="2823" y="2885"/>
                      </a:lnTo>
                      <a:lnTo>
                        <a:pt x="2838" y="2966"/>
                      </a:lnTo>
                      <a:lnTo>
                        <a:pt x="2853" y="3041"/>
                      </a:lnTo>
                      <a:lnTo>
                        <a:pt x="2866" y="3112"/>
                      </a:lnTo>
                      <a:lnTo>
                        <a:pt x="2878" y="3178"/>
                      </a:lnTo>
                      <a:lnTo>
                        <a:pt x="2887" y="3237"/>
                      </a:lnTo>
                      <a:lnTo>
                        <a:pt x="2896" y="3290"/>
                      </a:lnTo>
                      <a:lnTo>
                        <a:pt x="2902" y="3333"/>
                      </a:lnTo>
                      <a:lnTo>
                        <a:pt x="2906" y="3367"/>
                      </a:lnTo>
                      <a:lnTo>
                        <a:pt x="2910" y="3391"/>
                      </a:lnTo>
                      <a:lnTo>
                        <a:pt x="2910" y="3404"/>
                      </a:lnTo>
                      <a:lnTo>
                        <a:pt x="2906" y="3436"/>
                      </a:lnTo>
                      <a:lnTo>
                        <a:pt x="2895" y="3464"/>
                      </a:lnTo>
                      <a:lnTo>
                        <a:pt x="2876" y="3488"/>
                      </a:lnTo>
                      <a:lnTo>
                        <a:pt x="2851" y="3507"/>
                      </a:lnTo>
                      <a:lnTo>
                        <a:pt x="2823" y="3518"/>
                      </a:lnTo>
                      <a:lnTo>
                        <a:pt x="2791" y="3522"/>
                      </a:lnTo>
                      <a:lnTo>
                        <a:pt x="120" y="3522"/>
                      </a:lnTo>
                      <a:lnTo>
                        <a:pt x="88" y="3518"/>
                      </a:lnTo>
                      <a:lnTo>
                        <a:pt x="58" y="3507"/>
                      </a:lnTo>
                      <a:lnTo>
                        <a:pt x="36" y="3488"/>
                      </a:lnTo>
                      <a:lnTo>
                        <a:pt x="17" y="3464"/>
                      </a:lnTo>
                      <a:lnTo>
                        <a:pt x="4" y="3436"/>
                      </a:lnTo>
                      <a:lnTo>
                        <a:pt x="0" y="3404"/>
                      </a:lnTo>
                      <a:lnTo>
                        <a:pt x="0" y="3395"/>
                      </a:lnTo>
                      <a:lnTo>
                        <a:pt x="2" y="3385"/>
                      </a:lnTo>
                      <a:lnTo>
                        <a:pt x="2" y="3385"/>
                      </a:lnTo>
                      <a:lnTo>
                        <a:pt x="2" y="3378"/>
                      </a:lnTo>
                      <a:lnTo>
                        <a:pt x="6" y="3361"/>
                      </a:lnTo>
                      <a:lnTo>
                        <a:pt x="10" y="3331"/>
                      </a:lnTo>
                      <a:lnTo>
                        <a:pt x="15" y="3292"/>
                      </a:lnTo>
                      <a:lnTo>
                        <a:pt x="25" y="3243"/>
                      </a:lnTo>
                      <a:lnTo>
                        <a:pt x="34" y="3185"/>
                      </a:lnTo>
                      <a:lnTo>
                        <a:pt x="45" y="3121"/>
                      </a:lnTo>
                      <a:lnTo>
                        <a:pt x="58" y="3052"/>
                      </a:lnTo>
                      <a:lnTo>
                        <a:pt x="72" y="2977"/>
                      </a:lnTo>
                      <a:lnTo>
                        <a:pt x="88" y="2899"/>
                      </a:lnTo>
                      <a:lnTo>
                        <a:pt x="107" y="2816"/>
                      </a:lnTo>
                      <a:lnTo>
                        <a:pt x="126" y="2734"/>
                      </a:lnTo>
                      <a:lnTo>
                        <a:pt x="146" y="2649"/>
                      </a:lnTo>
                      <a:lnTo>
                        <a:pt x="169" y="2563"/>
                      </a:lnTo>
                      <a:lnTo>
                        <a:pt x="193" y="2481"/>
                      </a:lnTo>
                      <a:lnTo>
                        <a:pt x="218" y="2399"/>
                      </a:lnTo>
                      <a:lnTo>
                        <a:pt x="246" y="2322"/>
                      </a:lnTo>
                      <a:lnTo>
                        <a:pt x="274" y="2247"/>
                      </a:lnTo>
                      <a:lnTo>
                        <a:pt x="302" y="2178"/>
                      </a:lnTo>
                      <a:lnTo>
                        <a:pt x="334" y="2116"/>
                      </a:lnTo>
                      <a:lnTo>
                        <a:pt x="366" y="2060"/>
                      </a:lnTo>
                      <a:lnTo>
                        <a:pt x="399" y="2013"/>
                      </a:lnTo>
                      <a:lnTo>
                        <a:pt x="435" y="1973"/>
                      </a:lnTo>
                      <a:lnTo>
                        <a:pt x="471" y="1945"/>
                      </a:lnTo>
                      <a:lnTo>
                        <a:pt x="508" y="1928"/>
                      </a:lnTo>
                      <a:lnTo>
                        <a:pt x="956" y="1792"/>
                      </a:lnTo>
                      <a:lnTo>
                        <a:pt x="973" y="1762"/>
                      </a:lnTo>
                      <a:lnTo>
                        <a:pt x="995" y="1734"/>
                      </a:lnTo>
                      <a:lnTo>
                        <a:pt x="1025" y="1707"/>
                      </a:lnTo>
                      <a:lnTo>
                        <a:pt x="989" y="1666"/>
                      </a:lnTo>
                      <a:lnTo>
                        <a:pt x="959" y="1627"/>
                      </a:lnTo>
                      <a:lnTo>
                        <a:pt x="933" y="1589"/>
                      </a:lnTo>
                      <a:lnTo>
                        <a:pt x="881" y="1507"/>
                      </a:lnTo>
                      <a:lnTo>
                        <a:pt x="834" y="1421"/>
                      </a:lnTo>
                      <a:lnTo>
                        <a:pt x="797" y="1335"/>
                      </a:lnTo>
                      <a:lnTo>
                        <a:pt x="776" y="1282"/>
                      </a:lnTo>
                      <a:lnTo>
                        <a:pt x="757" y="1228"/>
                      </a:lnTo>
                      <a:lnTo>
                        <a:pt x="727" y="1198"/>
                      </a:lnTo>
                      <a:lnTo>
                        <a:pt x="705" y="1163"/>
                      </a:lnTo>
                      <a:lnTo>
                        <a:pt x="692" y="1121"/>
                      </a:lnTo>
                      <a:lnTo>
                        <a:pt x="688" y="1080"/>
                      </a:lnTo>
                      <a:lnTo>
                        <a:pt x="688" y="940"/>
                      </a:lnTo>
                      <a:lnTo>
                        <a:pt x="692" y="898"/>
                      </a:lnTo>
                      <a:lnTo>
                        <a:pt x="703" y="861"/>
                      </a:lnTo>
                      <a:lnTo>
                        <a:pt x="723" y="827"/>
                      </a:lnTo>
                      <a:lnTo>
                        <a:pt x="723" y="629"/>
                      </a:lnTo>
                      <a:lnTo>
                        <a:pt x="729" y="543"/>
                      </a:lnTo>
                      <a:lnTo>
                        <a:pt x="746" y="462"/>
                      </a:lnTo>
                      <a:lnTo>
                        <a:pt x="772" y="383"/>
                      </a:lnTo>
                      <a:lnTo>
                        <a:pt x="810" y="310"/>
                      </a:lnTo>
                      <a:lnTo>
                        <a:pt x="855" y="245"/>
                      </a:lnTo>
                      <a:lnTo>
                        <a:pt x="907" y="183"/>
                      </a:lnTo>
                      <a:lnTo>
                        <a:pt x="969" y="131"/>
                      </a:lnTo>
                      <a:lnTo>
                        <a:pt x="1036" y="86"/>
                      </a:lnTo>
                      <a:lnTo>
                        <a:pt x="1107" y="48"/>
                      </a:lnTo>
                      <a:lnTo>
                        <a:pt x="1186" y="22"/>
                      </a:lnTo>
                      <a:lnTo>
                        <a:pt x="1269" y="5"/>
                      </a:lnTo>
                      <a:lnTo>
                        <a:pt x="135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" name="Freeform 8"/>
                <p:cNvSpPr>
                  <a:spLocks/>
                </p:cNvSpPr>
                <p:nvPr/>
              </p:nvSpPr>
              <p:spPr bwMode="auto">
                <a:xfrm>
                  <a:off x="952" y="965"/>
                  <a:ext cx="800" cy="869"/>
                </a:xfrm>
                <a:custGeom>
                  <a:avLst/>
                  <a:gdLst>
                    <a:gd name="T0" fmla="*/ 359 w 1600"/>
                    <a:gd name="T1" fmla="*/ 4 h 1738"/>
                    <a:gd name="T2" fmla="*/ 511 w 1600"/>
                    <a:gd name="T3" fmla="*/ 45 h 1738"/>
                    <a:gd name="T4" fmla="*/ 670 w 1600"/>
                    <a:gd name="T5" fmla="*/ 125 h 1738"/>
                    <a:gd name="T6" fmla="*/ 839 w 1600"/>
                    <a:gd name="T7" fmla="*/ 247 h 1738"/>
                    <a:gd name="T8" fmla="*/ 1017 w 1600"/>
                    <a:gd name="T9" fmla="*/ 408 h 1738"/>
                    <a:gd name="T10" fmla="*/ 1202 w 1600"/>
                    <a:gd name="T11" fmla="*/ 609 h 1738"/>
                    <a:gd name="T12" fmla="*/ 1478 w 1600"/>
                    <a:gd name="T13" fmla="*/ 581 h 1738"/>
                    <a:gd name="T14" fmla="*/ 1523 w 1600"/>
                    <a:gd name="T15" fmla="*/ 571 h 1738"/>
                    <a:gd name="T16" fmla="*/ 1566 w 1600"/>
                    <a:gd name="T17" fmla="*/ 588 h 1738"/>
                    <a:gd name="T18" fmla="*/ 1594 w 1600"/>
                    <a:gd name="T19" fmla="*/ 624 h 1738"/>
                    <a:gd name="T20" fmla="*/ 1598 w 1600"/>
                    <a:gd name="T21" fmla="*/ 669 h 1738"/>
                    <a:gd name="T22" fmla="*/ 1431 w 1600"/>
                    <a:gd name="T23" fmla="*/ 1693 h 1738"/>
                    <a:gd name="T24" fmla="*/ 1395 w 1600"/>
                    <a:gd name="T25" fmla="*/ 1728 h 1738"/>
                    <a:gd name="T26" fmla="*/ 1358 w 1600"/>
                    <a:gd name="T27" fmla="*/ 1738 h 1738"/>
                    <a:gd name="T28" fmla="*/ 1319 w 1600"/>
                    <a:gd name="T29" fmla="*/ 1728 h 1738"/>
                    <a:gd name="T30" fmla="*/ 403 w 1600"/>
                    <a:gd name="T31" fmla="*/ 1249 h 1738"/>
                    <a:gd name="T32" fmla="*/ 378 w 1600"/>
                    <a:gd name="T33" fmla="*/ 1210 h 1738"/>
                    <a:gd name="T34" fmla="*/ 378 w 1600"/>
                    <a:gd name="T35" fmla="*/ 1165 h 1738"/>
                    <a:gd name="T36" fmla="*/ 403 w 1600"/>
                    <a:gd name="T37" fmla="*/ 1127 h 1738"/>
                    <a:gd name="T38" fmla="*/ 659 w 1600"/>
                    <a:gd name="T39" fmla="*/ 993 h 1738"/>
                    <a:gd name="T40" fmla="*/ 609 w 1600"/>
                    <a:gd name="T41" fmla="*/ 813 h 1738"/>
                    <a:gd name="T42" fmla="*/ 551 w 1600"/>
                    <a:gd name="T43" fmla="*/ 640 h 1738"/>
                    <a:gd name="T44" fmla="*/ 468 w 1600"/>
                    <a:gd name="T45" fmla="*/ 464 h 1738"/>
                    <a:gd name="T46" fmla="*/ 391 w 1600"/>
                    <a:gd name="T47" fmla="*/ 352 h 1738"/>
                    <a:gd name="T48" fmla="*/ 301 w 1600"/>
                    <a:gd name="T49" fmla="*/ 275 h 1738"/>
                    <a:gd name="T50" fmla="*/ 202 w 1600"/>
                    <a:gd name="T51" fmla="*/ 234 h 1738"/>
                    <a:gd name="T52" fmla="*/ 93 w 1600"/>
                    <a:gd name="T53" fmla="*/ 228 h 1738"/>
                    <a:gd name="T54" fmla="*/ 39 w 1600"/>
                    <a:gd name="T55" fmla="*/ 217 h 1738"/>
                    <a:gd name="T56" fmla="*/ 5 w 1600"/>
                    <a:gd name="T57" fmla="*/ 176 h 1738"/>
                    <a:gd name="T58" fmla="*/ 4 w 1600"/>
                    <a:gd name="T59" fmla="*/ 122 h 1738"/>
                    <a:gd name="T60" fmla="*/ 35 w 1600"/>
                    <a:gd name="T61" fmla="*/ 77 h 1738"/>
                    <a:gd name="T62" fmla="*/ 152 w 1600"/>
                    <a:gd name="T63" fmla="*/ 21 h 1738"/>
                    <a:gd name="T64" fmla="*/ 279 w 1600"/>
                    <a:gd name="T65" fmla="*/ 0 h 17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600" h="1738">
                      <a:moveTo>
                        <a:pt x="288" y="0"/>
                      </a:moveTo>
                      <a:lnTo>
                        <a:pt x="359" y="4"/>
                      </a:lnTo>
                      <a:lnTo>
                        <a:pt x="434" y="21"/>
                      </a:lnTo>
                      <a:lnTo>
                        <a:pt x="511" y="45"/>
                      </a:lnTo>
                      <a:lnTo>
                        <a:pt x="590" y="80"/>
                      </a:lnTo>
                      <a:lnTo>
                        <a:pt x="670" y="125"/>
                      </a:lnTo>
                      <a:lnTo>
                        <a:pt x="753" y="182"/>
                      </a:lnTo>
                      <a:lnTo>
                        <a:pt x="839" y="247"/>
                      </a:lnTo>
                      <a:lnTo>
                        <a:pt x="927" y="322"/>
                      </a:lnTo>
                      <a:lnTo>
                        <a:pt x="1017" y="408"/>
                      </a:lnTo>
                      <a:lnTo>
                        <a:pt x="1109" y="504"/>
                      </a:lnTo>
                      <a:lnTo>
                        <a:pt x="1202" y="609"/>
                      </a:lnTo>
                      <a:lnTo>
                        <a:pt x="1268" y="687"/>
                      </a:lnTo>
                      <a:lnTo>
                        <a:pt x="1478" y="581"/>
                      </a:lnTo>
                      <a:lnTo>
                        <a:pt x="1500" y="573"/>
                      </a:lnTo>
                      <a:lnTo>
                        <a:pt x="1523" y="571"/>
                      </a:lnTo>
                      <a:lnTo>
                        <a:pt x="1545" y="577"/>
                      </a:lnTo>
                      <a:lnTo>
                        <a:pt x="1566" y="588"/>
                      </a:lnTo>
                      <a:lnTo>
                        <a:pt x="1581" y="603"/>
                      </a:lnTo>
                      <a:lnTo>
                        <a:pt x="1594" y="624"/>
                      </a:lnTo>
                      <a:lnTo>
                        <a:pt x="1600" y="644"/>
                      </a:lnTo>
                      <a:lnTo>
                        <a:pt x="1598" y="669"/>
                      </a:lnTo>
                      <a:lnTo>
                        <a:pt x="1438" y="1667"/>
                      </a:lnTo>
                      <a:lnTo>
                        <a:pt x="1431" y="1693"/>
                      </a:lnTo>
                      <a:lnTo>
                        <a:pt x="1416" y="1714"/>
                      </a:lnTo>
                      <a:lnTo>
                        <a:pt x="1395" y="1728"/>
                      </a:lnTo>
                      <a:lnTo>
                        <a:pt x="1377" y="1736"/>
                      </a:lnTo>
                      <a:lnTo>
                        <a:pt x="1358" y="1738"/>
                      </a:lnTo>
                      <a:lnTo>
                        <a:pt x="1337" y="1736"/>
                      </a:lnTo>
                      <a:lnTo>
                        <a:pt x="1319" y="1728"/>
                      </a:lnTo>
                      <a:lnTo>
                        <a:pt x="421" y="1262"/>
                      </a:lnTo>
                      <a:lnTo>
                        <a:pt x="403" y="1249"/>
                      </a:lnTo>
                      <a:lnTo>
                        <a:pt x="388" y="1230"/>
                      </a:lnTo>
                      <a:lnTo>
                        <a:pt x="378" y="1210"/>
                      </a:lnTo>
                      <a:lnTo>
                        <a:pt x="376" y="1187"/>
                      </a:lnTo>
                      <a:lnTo>
                        <a:pt x="378" y="1165"/>
                      </a:lnTo>
                      <a:lnTo>
                        <a:pt x="388" y="1144"/>
                      </a:lnTo>
                      <a:lnTo>
                        <a:pt x="403" y="1127"/>
                      </a:lnTo>
                      <a:lnTo>
                        <a:pt x="421" y="1114"/>
                      </a:lnTo>
                      <a:lnTo>
                        <a:pt x="659" y="993"/>
                      </a:lnTo>
                      <a:lnTo>
                        <a:pt x="631" y="890"/>
                      </a:lnTo>
                      <a:lnTo>
                        <a:pt x="609" y="813"/>
                      </a:lnTo>
                      <a:lnTo>
                        <a:pt x="582" y="728"/>
                      </a:lnTo>
                      <a:lnTo>
                        <a:pt x="551" y="640"/>
                      </a:lnTo>
                      <a:lnTo>
                        <a:pt x="513" y="552"/>
                      </a:lnTo>
                      <a:lnTo>
                        <a:pt x="468" y="464"/>
                      </a:lnTo>
                      <a:lnTo>
                        <a:pt x="431" y="403"/>
                      </a:lnTo>
                      <a:lnTo>
                        <a:pt x="391" y="352"/>
                      </a:lnTo>
                      <a:lnTo>
                        <a:pt x="348" y="309"/>
                      </a:lnTo>
                      <a:lnTo>
                        <a:pt x="301" y="275"/>
                      </a:lnTo>
                      <a:lnTo>
                        <a:pt x="255" y="249"/>
                      </a:lnTo>
                      <a:lnTo>
                        <a:pt x="202" y="234"/>
                      </a:lnTo>
                      <a:lnTo>
                        <a:pt x="150" y="227"/>
                      </a:lnTo>
                      <a:lnTo>
                        <a:pt x="93" y="228"/>
                      </a:lnTo>
                      <a:lnTo>
                        <a:pt x="65" y="227"/>
                      </a:lnTo>
                      <a:lnTo>
                        <a:pt x="39" y="217"/>
                      </a:lnTo>
                      <a:lnTo>
                        <a:pt x="19" y="200"/>
                      </a:lnTo>
                      <a:lnTo>
                        <a:pt x="5" y="176"/>
                      </a:lnTo>
                      <a:lnTo>
                        <a:pt x="0" y="148"/>
                      </a:lnTo>
                      <a:lnTo>
                        <a:pt x="4" y="122"/>
                      </a:lnTo>
                      <a:lnTo>
                        <a:pt x="15" y="97"/>
                      </a:lnTo>
                      <a:lnTo>
                        <a:pt x="35" y="77"/>
                      </a:lnTo>
                      <a:lnTo>
                        <a:pt x="92" y="45"/>
                      </a:lnTo>
                      <a:lnTo>
                        <a:pt x="152" y="21"/>
                      </a:lnTo>
                      <a:lnTo>
                        <a:pt x="213" y="6"/>
                      </a:lnTo>
                      <a:lnTo>
                        <a:pt x="279" y="0"/>
                      </a:lnTo>
                      <a:lnTo>
                        <a:pt x="28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" name="Freeform 9"/>
                <p:cNvSpPr>
                  <a:spLocks/>
                </p:cNvSpPr>
                <p:nvPr/>
              </p:nvSpPr>
              <p:spPr bwMode="auto">
                <a:xfrm>
                  <a:off x="134" y="2563"/>
                  <a:ext cx="799" cy="870"/>
                </a:xfrm>
                <a:custGeom>
                  <a:avLst/>
                  <a:gdLst>
                    <a:gd name="T0" fmla="*/ 261 w 1598"/>
                    <a:gd name="T1" fmla="*/ 3 h 1739"/>
                    <a:gd name="T2" fmla="*/ 1179 w 1598"/>
                    <a:gd name="T3" fmla="*/ 475 h 1739"/>
                    <a:gd name="T4" fmla="*/ 1211 w 1598"/>
                    <a:gd name="T5" fmla="*/ 507 h 1739"/>
                    <a:gd name="T6" fmla="*/ 1224 w 1598"/>
                    <a:gd name="T7" fmla="*/ 550 h 1739"/>
                    <a:gd name="T8" fmla="*/ 1211 w 1598"/>
                    <a:gd name="T9" fmla="*/ 593 h 1739"/>
                    <a:gd name="T10" fmla="*/ 1177 w 1598"/>
                    <a:gd name="T11" fmla="*/ 625 h 1739"/>
                    <a:gd name="T12" fmla="*/ 967 w 1598"/>
                    <a:gd name="T13" fmla="*/ 848 h 1739"/>
                    <a:gd name="T14" fmla="*/ 1018 w 1598"/>
                    <a:gd name="T15" fmla="*/ 1009 h 1739"/>
                    <a:gd name="T16" fmla="*/ 1087 w 1598"/>
                    <a:gd name="T17" fmla="*/ 1187 h 1739"/>
                    <a:gd name="T18" fmla="*/ 1167 w 1598"/>
                    <a:gd name="T19" fmla="*/ 1335 h 1739"/>
                    <a:gd name="T20" fmla="*/ 1252 w 1598"/>
                    <a:gd name="T21" fmla="*/ 1429 h 1739"/>
                    <a:gd name="T22" fmla="*/ 1345 w 1598"/>
                    <a:gd name="T23" fmla="*/ 1489 h 1739"/>
                    <a:gd name="T24" fmla="*/ 1450 w 1598"/>
                    <a:gd name="T25" fmla="*/ 1511 h 1739"/>
                    <a:gd name="T26" fmla="*/ 1533 w 1598"/>
                    <a:gd name="T27" fmla="*/ 1511 h 1739"/>
                    <a:gd name="T28" fmla="*/ 1580 w 1598"/>
                    <a:gd name="T29" fmla="*/ 1539 h 1739"/>
                    <a:gd name="T30" fmla="*/ 1598 w 1598"/>
                    <a:gd name="T31" fmla="*/ 1590 h 1739"/>
                    <a:gd name="T32" fmla="*/ 1583 w 1598"/>
                    <a:gd name="T33" fmla="*/ 1642 h 1739"/>
                    <a:gd name="T34" fmla="*/ 1507 w 1598"/>
                    <a:gd name="T35" fmla="*/ 1695 h 1739"/>
                    <a:gd name="T36" fmla="*/ 1387 w 1598"/>
                    <a:gd name="T37" fmla="*/ 1732 h 1739"/>
                    <a:gd name="T38" fmla="*/ 1310 w 1598"/>
                    <a:gd name="T39" fmla="*/ 1739 h 1739"/>
                    <a:gd name="T40" fmla="*/ 1166 w 1598"/>
                    <a:gd name="T41" fmla="*/ 1719 h 1739"/>
                    <a:gd name="T42" fmla="*/ 1010 w 1598"/>
                    <a:gd name="T43" fmla="*/ 1657 h 1739"/>
                    <a:gd name="T44" fmla="*/ 845 w 1598"/>
                    <a:gd name="T45" fmla="*/ 1556 h 1739"/>
                    <a:gd name="T46" fmla="*/ 673 w 1598"/>
                    <a:gd name="T47" fmla="*/ 1415 h 1739"/>
                    <a:gd name="T48" fmla="*/ 491 w 1598"/>
                    <a:gd name="T49" fmla="*/ 1234 h 1739"/>
                    <a:gd name="T50" fmla="*/ 330 w 1598"/>
                    <a:gd name="T51" fmla="*/ 1052 h 1739"/>
                    <a:gd name="T52" fmla="*/ 98 w 1598"/>
                    <a:gd name="T53" fmla="*/ 1165 h 1739"/>
                    <a:gd name="T54" fmla="*/ 55 w 1598"/>
                    <a:gd name="T55" fmla="*/ 1161 h 1739"/>
                    <a:gd name="T56" fmla="*/ 17 w 1598"/>
                    <a:gd name="T57" fmla="*/ 1135 h 1739"/>
                    <a:gd name="T58" fmla="*/ 0 w 1598"/>
                    <a:gd name="T59" fmla="*/ 1093 h 1739"/>
                    <a:gd name="T60" fmla="*/ 160 w 1598"/>
                    <a:gd name="T61" fmla="*/ 71 h 1739"/>
                    <a:gd name="T62" fmla="*/ 182 w 1598"/>
                    <a:gd name="T63" fmla="*/ 24 h 1739"/>
                    <a:gd name="T64" fmla="*/ 223 w 1598"/>
                    <a:gd name="T65" fmla="*/ 3 h 17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598" h="1739">
                      <a:moveTo>
                        <a:pt x="242" y="0"/>
                      </a:moveTo>
                      <a:lnTo>
                        <a:pt x="261" y="3"/>
                      </a:lnTo>
                      <a:lnTo>
                        <a:pt x="280" y="9"/>
                      </a:lnTo>
                      <a:lnTo>
                        <a:pt x="1179" y="475"/>
                      </a:lnTo>
                      <a:lnTo>
                        <a:pt x="1197" y="490"/>
                      </a:lnTo>
                      <a:lnTo>
                        <a:pt x="1211" y="507"/>
                      </a:lnTo>
                      <a:lnTo>
                        <a:pt x="1220" y="528"/>
                      </a:lnTo>
                      <a:lnTo>
                        <a:pt x="1224" y="550"/>
                      </a:lnTo>
                      <a:lnTo>
                        <a:pt x="1220" y="573"/>
                      </a:lnTo>
                      <a:lnTo>
                        <a:pt x="1211" y="593"/>
                      </a:lnTo>
                      <a:lnTo>
                        <a:pt x="1196" y="612"/>
                      </a:lnTo>
                      <a:lnTo>
                        <a:pt x="1177" y="625"/>
                      </a:lnTo>
                      <a:lnTo>
                        <a:pt x="939" y="745"/>
                      </a:lnTo>
                      <a:lnTo>
                        <a:pt x="967" y="848"/>
                      </a:lnTo>
                      <a:lnTo>
                        <a:pt x="990" y="925"/>
                      </a:lnTo>
                      <a:lnTo>
                        <a:pt x="1018" y="1009"/>
                      </a:lnTo>
                      <a:lnTo>
                        <a:pt x="1049" y="1097"/>
                      </a:lnTo>
                      <a:lnTo>
                        <a:pt x="1087" y="1187"/>
                      </a:lnTo>
                      <a:lnTo>
                        <a:pt x="1130" y="1275"/>
                      </a:lnTo>
                      <a:lnTo>
                        <a:pt x="1167" y="1335"/>
                      </a:lnTo>
                      <a:lnTo>
                        <a:pt x="1209" y="1386"/>
                      </a:lnTo>
                      <a:lnTo>
                        <a:pt x="1252" y="1429"/>
                      </a:lnTo>
                      <a:lnTo>
                        <a:pt x="1297" y="1462"/>
                      </a:lnTo>
                      <a:lnTo>
                        <a:pt x="1345" y="1489"/>
                      </a:lnTo>
                      <a:lnTo>
                        <a:pt x="1396" y="1505"/>
                      </a:lnTo>
                      <a:lnTo>
                        <a:pt x="1450" y="1511"/>
                      </a:lnTo>
                      <a:lnTo>
                        <a:pt x="1507" y="1509"/>
                      </a:lnTo>
                      <a:lnTo>
                        <a:pt x="1533" y="1511"/>
                      </a:lnTo>
                      <a:lnTo>
                        <a:pt x="1559" y="1520"/>
                      </a:lnTo>
                      <a:lnTo>
                        <a:pt x="1580" y="1539"/>
                      </a:lnTo>
                      <a:lnTo>
                        <a:pt x="1595" y="1563"/>
                      </a:lnTo>
                      <a:lnTo>
                        <a:pt x="1598" y="1590"/>
                      </a:lnTo>
                      <a:lnTo>
                        <a:pt x="1595" y="1618"/>
                      </a:lnTo>
                      <a:lnTo>
                        <a:pt x="1583" y="1642"/>
                      </a:lnTo>
                      <a:lnTo>
                        <a:pt x="1563" y="1661"/>
                      </a:lnTo>
                      <a:lnTo>
                        <a:pt x="1507" y="1695"/>
                      </a:lnTo>
                      <a:lnTo>
                        <a:pt x="1448" y="1719"/>
                      </a:lnTo>
                      <a:lnTo>
                        <a:pt x="1387" y="1732"/>
                      </a:lnTo>
                      <a:lnTo>
                        <a:pt x="1321" y="1739"/>
                      </a:lnTo>
                      <a:lnTo>
                        <a:pt x="1310" y="1739"/>
                      </a:lnTo>
                      <a:lnTo>
                        <a:pt x="1239" y="1734"/>
                      </a:lnTo>
                      <a:lnTo>
                        <a:pt x="1166" y="1719"/>
                      </a:lnTo>
                      <a:lnTo>
                        <a:pt x="1089" y="1693"/>
                      </a:lnTo>
                      <a:lnTo>
                        <a:pt x="1010" y="1657"/>
                      </a:lnTo>
                      <a:lnTo>
                        <a:pt x="930" y="1612"/>
                      </a:lnTo>
                      <a:lnTo>
                        <a:pt x="845" y="1556"/>
                      </a:lnTo>
                      <a:lnTo>
                        <a:pt x="761" y="1490"/>
                      </a:lnTo>
                      <a:lnTo>
                        <a:pt x="673" y="1415"/>
                      </a:lnTo>
                      <a:lnTo>
                        <a:pt x="583" y="1329"/>
                      </a:lnTo>
                      <a:lnTo>
                        <a:pt x="491" y="1234"/>
                      </a:lnTo>
                      <a:lnTo>
                        <a:pt x="398" y="1129"/>
                      </a:lnTo>
                      <a:lnTo>
                        <a:pt x="330" y="1052"/>
                      </a:lnTo>
                      <a:lnTo>
                        <a:pt x="120" y="1157"/>
                      </a:lnTo>
                      <a:lnTo>
                        <a:pt x="98" y="1165"/>
                      </a:lnTo>
                      <a:lnTo>
                        <a:pt x="75" y="1166"/>
                      </a:lnTo>
                      <a:lnTo>
                        <a:pt x="55" y="1161"/>
                      </a:lnTo>
                      <a:lnTo>
                        <a:pt x="34" y="1150"/>
                      </a:lnTo>
                      <a:lnTo>
                        <a:pt x="17" y="1135"/>
                      </a:lnTo>
                      <a:lnTo>
                        <a:pt x="6" y="1114"/>
                      </a:lnTo>
                      <a:lnTo>
                        <a:pt x="0" y="1093"/>
                      </a:lnTo>
                      <a:lnTo>
                        <a:pt x="0" y="1071"/>
                      </a:lnTo>
                      <a:lnTo>
                        <a:pt x="160" y="71"/>
                      </a:lnTo>
                      <a:lnTo>
                        <a:pt x="167" y="47"/>
                      </a:lnTo>
                      <a:lnTo>
                        <a:pt x="182" y="24"/>
                      </a:lnTo>
                      <a:lnTo>
                        <a:pt x="205" y="9"/>
                      </a:lnTo>
                      <a:lnTo>
                        <a:pt x="223" y="3"/>
                      </a:lnTo>
                      <a:lnTo>
                        <a:pt x="24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1" name="Group 10"/>
          <p:cNvGrpSpPr/>
          <p:nvPr/>
        </p:nvGrpSpPr>
        <p:grpSpPr>
          <a:xfrm>
            <a:off x="6767034" y="3469709"/>
            <a:ext cx="2267279" cy="1751668"/>
            <a:chOff x="6767034" y="3469709"/>
            <a:chExt cx="2267279" cy="1751668"/>
          </a:xfrm>
        </p:grpSpPr>
        <p:sp>
          <p:nvSpPr>
            <p:cNvPr id="3" name="Rounded Rectangle 2"/>
            <p:cNvSpPr/>
            <p:nvPr/>
          </p:nvSpPr>
          <p:spPr>
            <a:xfrm>
              <a:off x="7306314" y="3469709"/>
              <a:ext cx="1188720" cy="118872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6767034" y="4821267"/>
              <a:ext cx="226727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spc="-1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Enter your text here.</a:t>
              </a:r>
              <a:endParaRPr lang="en-US" sz="2000" dirty="0"/>
            </a:p>
          </p:txBody>
        </p:sp>
        <p:grpSp>
          <p:nvGrpSpPr>
            <p:cNvPr id="22" name="Group 12"/>
            <p:cNvGrpSpPr>
              <a:grpSpLocks noChangeAspect="1"/>
            </p:cNvGrpSpPr>
            <p:nvPr/>
          </p:nvGrpSpPr>
          <p:grpSpPr bwMode="auto">
            <a:xfrm>
              <a:off x="7667294" y="3757436"/>
              <a:ext cx="466761" cy="613267"/>
              <a:chOff x="-633" y="980"/>
              <a:chExt cx="2039" cy="2679"/>
            </a:xfrm>
            <a:solidFill>
              <a:schemeClr val="bg1"/>
            </a:solidFill>
          </p:grpSpPr>
          <p:sp>
            <p:nvSpPr>
              <p:cNvPr id="25" name="Freeform 14"/>
              <p:cNvSpPr>
                <a:spLocks noEditPoints="1"/>
              </p:cNvSpPr>
              <p:nvPr/>
            </p:nvSpPr>
            <p:spPr bwMode="auto">
              <a:xfrm>
                <a:off x="-633" y="980"/>
                <a:ext cx="2039" cy="2679"/>
              </a:xfrm>
              <a:custGeom>
                <a:avLst/>
                <a:gdLst>
                  <a:gd name="T0" fmla="*/ 2765 w 4077"/>
                  <a:gd name="T1" fmla="*/ 1197 h 5359"/>
                  <a:gd name="T2" fmla="*/ 2781 w 4077"/>
                  <a:gd name="T3" fmla="*/ 1257 h 5359"/>
                  <a:gd name="T4" fmla="*/ 2825 w 4077"/>
                  <a:gd name="T5" fmla="*/ 1300 h 5359"/>
                  <a:gd name="T6" fmla="*/ 2886 w 4077"/>
                  <a:gd name="T7" fmla="*/ 1316 h 5359"/>
                  <a:gd name="T8" fmla="*/ 2765 w 4077"/>
                  <a:gd name="T9" fmla="*/ 568 h 5359"/>
                  <a:gd name="T10" fmla="*/ 471 w 4077"/>
                  <a:gd name="T11" fmla="*/ 376 h 5359"/>
                  <a:gd name="T12" fmla="*/ 412 w 4077"/>
                  <a:gd name="T13" fmla="*/ 410 h 5359"/>
                  <a:gd name="T14" fmla="*/ 378 w 4077"/>
                  <a:gd name="T15" fmla="*/ 470 h 5359"/>
                  <a:gd name="T16" fmla="*/ 373 w 4077"/>
                  <a:gd name="T17" fmla="*/ 4854 h 5359"/>
                  <a:gd name="T18" fmla="*/ 391 w 4077"/>
                  <a:gd name="T19" fmla="*/ 4921 h 5359"/>
                  <a:gd name="T20" fmla="*/ 438 w 4077"/>
                  <a:gd name="T21" fmla="*/ 4970 h 5359"/>
                  <a:gd name="T22" fmla="*/ 507 w 4077"/>
                  <a:gd name="T23" fmla="*/ 4988 h 5359"/>
                  <a:gd name="T24" fmla="*/ 3608 w 4077"/>
                  <a:gd name="T25" fmla="*/ 4983 h 5359"/>
                  <a:gd name="T26" fmla="*/ 3667 w 4077"/>
                  <a:gd name="T27" fmla="*/ 4949 h 5359"/>
                  <a:gd name="T28" fmla="*/ 3701 w 4077"/>
                  <a:gd name="T29" fmla="*/ 4890 h 5359"/>
                  <a:gd name="T30" fmla="*/ 3706 w 4077"/>
                  <a:gd name="T31" fmla="*/ 1649 h 5359"/>
                  <a:gd name="T32" fmla="*/ 2819 w 4077"/>
                  <a:gd name="T33" fmla="*/ 1644 h 5359"/>
                  <a:gd name="T34" fmla="*/ 2695 w 4077"/>
                  <a:gd name="T35" fmla="*/ 1607 h 5359"/>
                  <a:gd name="T36" fmla="*/ 2589 w 4077"/>
                  <a:gd name="T37" fmla="*/ 1538 h 5359"/>
                  <a:gd name="T38" fmla="*/ 2505 w 4077"/>
                  <a:gd name="T39" fmla="*/ 1442 h 5359"/>
                  <a:gd name="T40" fmla="*/ 2451 w 4077"/>
                  <a:gd name="T41" fmla="*/ 1327 h 5359"/>
                  <a:gd name="T42" fmla="*/ 2432 w 4077"/>
                  <a:gd name="T43" fmla="*/ 1197 h 5359"/>
                  <a:gd name="T44" fmla="*/ 507 w 4077"/>
                  <a:gd name="T45" fmla="*/ 371 h 5359"/>
                  <a:gd name="T46" fmla="*/ 2616 w 4077"/>
                  <a:gd name="T47" fmla="*/ 0 h 5359"/>
                  <a:gd name="T48" fmla="*/ 2638 w 4077"/>
                  <a:gd name="T49" fmla="*/ 2 h 5359"/>
                  <a:gd name="T50" fmla="*/ 2687 w 4077"/>
                  <a:gd name="T51" fmla="*/ 23 h 5359"/>
                  <a:gd name="T52" fmla="*/ 4030 w 4077"/>
                  <a:gd name="T53" fmla="*/ 1365 h 5359"/>
                  <a:gd name="T54" fmla="*/ 4066 w 4077"/>
                  <a:gd name="T55" fmla="*/ 1422 h 5359"/>
                  <a:gd name="T56" fmla="*/ 4077 w 4077"/>
                  <a:gd name="T57" fmla="*/ 1491 h 5359"/>
                  <a:gd name="T58" fmla="*/ 4074 w 4077"/>
                  <a:gd name="T59" fmla="*/ 4923 h 5359"/>
                  <a:gd name="T60" fmla="*/ 4038 w 4077"/>
                  <a:gd name="T61" fmla="*/ 5050 h 5359"/>
                  <a:gd name="T62" fmla="*/ 3973 w 4077"/>
                  <a:gd name="T63" fmla="*/ 5163 h 5359"/>
                  <a:gd name="T64" fmla="*/ 3881 w 4077"/>
                  <a:gd name="T65" fmla="*/ 5254 h 5359"/>
                  <a:gd name="T66" fmla="*/ 3768 w 4077"/>
                  <a:gd name="T67" fmla="*/ 5319 h 5359"/>
                  <a:gd name="T68" fmla="*/ 3641 w 4077"/>
                  <a:gd name="T69" fmla="*/ 5354 h 5359"/>
                  <a:gd name="T70" fmla="*/ 507 w 4077"/>
                  <a:gd name="T71" fmla="*/ 5359 h 5359"/>
                  <a:gd name="T72" fmla="*/ 373 w 4077"/>
                  <a:gd name="T73" fmla="*/ 5341 h 5359"/>
                  <a:gd name="T74" fmla="*/ 252 w 4077"/>
                  <a:gd name="T75" fmla="*/ 5290 h 5359"/>
                  <a:gd name="T76" fmla="*/ 149 w 4077"/>
                  <a:gd name="T77" fmla="*/ 5210 h 5359"/>
                  <a:gd name="T78" fmla="*/ 71 w 4077"/>
                  <a:gd name="T79" fmla="*/ 5109 h 5359"/>
                  <a:gd name="T80" fmla="*/ 20 w 4077"/>
                  <a:gd name="T81" fmla="*/ 4988 h 5359"/>
                  <a:gd name="T82" fmla="*/ 0 w 4077"/>
                  <a:gd name="T83" fmla="*/ 4854 h 5359"/>
                  <a:gd name="T84" fmla="*/ 5 w 4077"/>
                  <a:gd name="T85" fmla="*/ 436 h 5359"/>
                  <a:gd name="T86" fmla="*/ 41 w 4077"/>
                  <a:gd name="T87" fmla="*/ 309 h 5359"/>
                  <a:gd name="T88" fmla="*/ 107 w 4077"/>
                  <a:gd name="T89" fmla="*/ 196 h 5359"/>
                  <a:gd name="T90" fmla="*/ 198 w 4077"/>
                  <a:gd name="T91" fmla="*/ 106 h 5359"/>
                  <a:gd name="T92" fmla="*/ 311 w 4077"/>
                  <a:gd name="T93" fmla="*/ 39 h 5359"/>
                  <a:gd name="T94" fmla="*/ 438 w 4077"/>
                  <a:gd name="T95" fmla="*/ 5 h 5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077" h="5359">
                    <a:moveTo>
                      <a:pt x="2765" y="568"/>
                    </a:moveTo>
                    <a:lnTo>
                      <a:pt x="2765" y="1197"/>
                    </a:lnTo>
                    <a:lnTo>
                      <a:pt x="2770" y="1228"/>
                    </a:lnTo>
                    <a:lnTo>
                      <a:pt x="2781" y="1257"/>
                    </a:lnTo>
                    <a:lnTo>
                      <a:pt x="2801" y="1282"/>
                    </a:lnTo>
                    <a:lnTo>
                      <a:pt x="2825" y="1300"/>
                    </a:lnTo>
                    <a:lnTo>
                      <a:pt x="2853" y="1313"/>
                    </a:lnTo>
                    <a:lnTo>
                      <a:pt x="2886" y="1316"/>
                    </a:lnTo>
                    <a:lnTo>
                      <a:pt x="3512" y="1316"/>
                    </a:lnTo>
                    <a:lnTo>
                      <a:pt x="2765" y="568"/>
                    </a:lnTo>
                    <a:close/>
                    <a:moveTo>
                      <a:pt x="507" y="371"/>
                    </a:moveTo>
                    <a:lnTo>
                      <a:pt x="471" y="376"/>
                    </a:lnTo>
                    <a:lnTo>
                      <a:pt x="438" y="389"/>
                    </a:lnTo>
                    <a:lnTo>
                      <a:pt x="412" y="410"/>
                    </a:lnTo>
                    <a:lnTo>
                      <a:pt x="391" y="438"/>
                    </a:lnTo>
                    <a:lnTo>
                      <a:pt x="378" y="470"/>
                    </a:lnTo>
                    <a:lnTo>
                      <a:pt x="373" y="505"/>
                    </a:lnTo>
                    <a:lnTo>
                      <a:pt x="373" y="4854"/>
                    </a:lnTo>
                    <a:lnTo>
                      <a:pt x="378" y="4890"/>
                    </a:lnTo>
                    <a:lnTo>
                      <a:pt x="391" y="4921"/>
                    </a:lnTo>
                    <a:lnTo>
                      <a:pt x="412" y="4949"/>
                    </a:lnTo>
                    <a:lnTo>
                      <a:pt x="438" y="4970"/>
                    </a:lnTo>
                    <a:lnTo>
                      <a:pt x="471" y="4983"/>
                    </a:lnTo>
                    <a:lnTo>
                      <a:pt x="507" y="4988"/>
                    </a:lnTo>
                    <a:lnTo>
                      <a:pt x="3572" y="4988"/>
                    </a:lnTo>
                    <a:lnTo>
                      <a:pt x="3608" y="4983"/>
                    </a:lnTo>
                    <a:lnTo>
                      <a:pt x="3639" y="4970"/>
                    </a:lnTo>
                    <a:lnTo>
                      <a:pt x="3667" y="4949"/>
                    </a:lnTo>
                    <a:lnTo>
                      <a:pt x="3688" y="4921"/>
                    </a:lnTo>
                    <a:lnTo>
                      <a:pt x="3701" y="4890"/>
                    </a:lnTo>
                    <a:lnTo>
                      <a:pt x="3706" y="4854"/>
                    </a:lnTo>
                    <a:lnTo>
                      <a:pt x="3706" y="1649"/>
                    </a:lnTo>
                    <a:lnTo>
                      <a:pt x="2886" y="1649"/>
                    </a:lnTo>
                    <a:lnTo>
                      <a:pt x="2819" y="1644"/>
                    </a:lnTo>
                    <a:lnTo>
                      <a:pt x="2755" y="1630"/>
                    </a:lnTo>
                    <a:lnTo>
                      <a:pt x="2695" y="1607"/>
                    </a:lnTo>
                    <a:lnTo>
                      <a:pt x="2639" y="1576"/>
                    </a:lnTo>
                    <a:lnTo>
                      <a:pt x="2589" y="1538"/>
                    </a:lnTo>
                    <a:lnTo>
                      <a:pt x="2544" y="1492"/>
                    </a:lnTo>
                    <a:lnTo>
                      <a:pt x="2505" y="1442"/>
                    </a:lnTo>
                    <a:lnTo>
                      <a:pt x="2474" y="1386"/>
                    </a:lnTo>
                    <a:lnTo>
                      <a:pt x="2451" y="1327"/>
                    </a:lnTo>
                    <a:lnTo>
                      <a:pt x="2437" y="1264"/>
                    </a:lnTo>
                    <a:lnTo>
                      <a:pt x="2432" y="1197"/>
                    </a:lnTo>
                    <a:lnTo>
                      <a:pt x="2432" y="371"/>
                    </a:lnTo>
                    <a:lnTo>
                      <a:pt x="507" y="371"/>
                    </a:lnTo>
                    <a:close/>
                    <a:moveTo>
                      <a:pt x="507" y="0"/>
                    </a:moveTo>
                    <a:lnTo>
                      <a:pt x="2616" y="0"/>
                    </a:lnTo>
                    <a:lnTo>
                      <a:pt x="2621" y="0"/>
                    </a:lnTo>
                    <a:lnTo>
                      <a:pt x="2638" y="2"/>
                    </a:lnTo>
                    <a:lnTo>
                      <a:pt x="2659" y="10"/>
                    </a:lnTo>
                    <a:lnTo>
                      <a:pt x="2687" y="23"/>
                    </a:lnTo>
                    <a:lnTo>
                      <a:pt x="2716" y="47"/>
                    </a:lnTo>
                    <a:lnTo>
                      <a:pt x="4030" y="1365"/>
                    </a:lnTo>
                    <a:lnTo>
                      <a:pt x="4051" y="1393"/>
                    </a:lnTo>
                    <a:lnTo>
                      <a:pt x="4066" y="1422"/>
                    </a:lnTo>
                    <a:lnTo>
                      <a:pt x="4075" y="1455"/>
                    </a:lnTo>
                    <a:lnTo>
                      <a:pt x="4077" y="1491"/>
                    </a:lnTo>
                    <a:lnTo>
                      <a:pt x="4077" y="4854"/>
                    </a:lnTo>
                    <a:lnTo>
                      <a:pt x="4074" y="4923"/>
                    </a:lnTo>
                    <a:lnTo>
                      <a:pt x="4059" y="4988"/>
                    </a:lnTo>
                    <a:lnTo>
                      <a:pt x="4038" y="5050"/>
                    </a:lnTo>
                    <a:lnTo>
                      <a:pt x="4008" y="5109"/>
                    </a:lnTo>
                    <a:lnTo>
                      <a:pt x="3973" y="5163"/>
                    </a:lnTo>
                    <a:lnTo>
                      <a:pt x="3930" y="5210"/>
                    </a:lnTo>
                    <a:lnTo>
                      <a:pt x="3881" y="5254"/>
                    </a:lnTo>
                    <a:lnTo>
                      <a:pt x="3827" y="5290"/>
                    </a:lnTo>
                    <a:lnTo>
                      <a:pt x="3768" y="5319"/>
                    </a:lnTo>
                    <a:lnTo>
                      <a:pt x="3706" y="5341"/>
                    </a:lnTo>
                    <a:lnTo>
                      <a:pt x="3641" y="5354"/>
                    </a:lnTo>
                    <a:lnTo>
                      <a:pt x="3572" y="5359"/>
                    </a:lnTo>
                    <a:lnTo>
                      <a:pt x="507" y="5359"/>
                    </a:lnTo>
                    <a:lnTo>
                      <a:pt x="438" y="5354"/>
                    </a:lnTo>
                    <a:lnTo>
                      <a:pt x="373" y="5341"/>
                    </a:lnTo>
                    <a:lnTo>
                      <a:pt x="311" y="5319"/>
                    </a:lnTo>
                    <a:lnTo>
                      <a:pt x="252" y="5290"/>
                    </a:lnTo>
                    <a:lnTo>
                      <a:pt x="198" y="5254"/>
                    </a:lnTo>
                    <a:lnTo>
                      <a:pt x="149" y="5210"/>
                    </a:lnTo>
                    <a:lnTo>
                      <a:pt x="107" y="5163"/>
                    </a:lnTo>
                    <a:lnTo>
                      <a:pt x="71" y="5109"/>
                    </a:lnTo>
                    <a:lnTo>
                      <a:pt x="41" y="5050"/>
                    </a:lnTo>
                    <a:lnTo>
                      <a:pt x="20" y="4988"/>
                    </a:lnTo>
                    <a:lnTo>
                      <a:pt x="5" y="4923"/>
                    </a:lnTo>
                    <a:lnTo>
                      <a:pt x="0" y="4854"/>
                    </a:lnTo>
                    <a:lnTo>
                      <a:pt x="0" y="505"/>
                    </a:lnTo>
                    <a:lnTo>
                      <a:pt x="5" y="436"/>
                    </a:lnTo>
                    <a:lnTo>
                      <a:pt x="20" y="371"/>
                    </a:lnTo>
                    <a:lnTo>
                      <a:pt x="41" y="309"/>
                    </a:lnTo>
                    <a:lnTo>
                      <a:pt x="71" y="250"/>
                    </a:lnTo>
                    <a:lnTo>
                      <a:pt x="107" y="196"/>
                    </a:lnTo>
                    <a:lnTo>
                      <a:pt x="149" y="149"/>
                    </a:lnTo>
                    <a:lnTo>
                      <a:pt x="198" y="106"/>
                    </a:lnTo>
                    <a:lnTo>
                      <a:pt x="252" y="69"/>
                    </a:lnTo>
                    <a:lnTo>
                      <a:pt x="311" y="39"/>
                    </a:lnTo>
                    <a:lnTo>
                      <a:pt x="373" y="18"/>
                    </a:lnTo>
                    <a:lnTo>
                      <a:pt x="438" y="5"/>
                    </a:lnTo>
                    <a:lnTo>
                      <a:pt x="50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15"/>
              <p:cNvSpPr>
                <a:spLocks/>
              </p:cNvSpPr>
              <p:nvPr/>
            </p:nvSpPr>
            <p:spPr bwMode="auto">
              <a:xfrm>
                <a:off x="-228" y="2464"/>
                <a:ext cx="1230" cy="128"/>
              </a:xfrm>
              <a:custGeom>
                <a:avLst/>
                <a:gdLst>
                  <a:gd name="T0" fmla="*/ 128 w 2461"/>
                  <a:gd name="T1" fmla="*/ 0 h 255"/>
                  <a:gd name="T2" fmla="*/ 2333 w 2461"/>
                  <a:gd name="T3" fmla="*/ 0 h 255"/>
                  <a:gd name="T4" fmla="*/ 2368 w 2461"/>
                  <a:gd name="T5" fmla="*/ 3 h 255"/>
                  <a:gd name="T6" fmla="*/ 2399 w 2461"/>
                  <a:gd name="T7" fmla="*/ 16 h 255"/>
                  <a:gd name="T8" fmla="*/ 2423 w 2461"/>
                  <a:gd name="T9" fmla="*/ 38 h 255"/>
                  <a:gd name="T10" fmla="*/ 2445 w 2461"/>
                  <a:gd name="T11" fmla="*/ 62 h 255"/>
                  <a:gd name="T12" fmla="*/ 2458 w 2461"/>
                  <a:gd name="T13" fmla="*/ 93 h 255"/>
                  <a:gd name="T14" fmla="*/ 2461 w 2461"/>
                  <a:gd name="T15" fmla="*/ 127 h 255"/>
                  <a:gd name="T16" fmla="*/ 2458 w 2461"/>
                  <a:gd name="T17" fmla="*/ 162 h 255"/>
                  <a:gd name="T18" fmla="*/ 2445 w 2461"/>
                  <a:gd name="T19" fmla="*/ 193 h 255"/>
                  <a:gd name="T20" fmla="*/ 2423 w 2461"/>
                  <a:gd name="T21" fmla="*/ 217 h 255"/>
                  <a:gd name="T22" fmla="*/ 2399 w 2461"/>
                  <a:gd name="T23" fmla="*/ 238 h 255"/>
                  <a:gd name="T24" fmla="*/ 2368 w 2461"/>
                  <a:gd name="T25" fmla="*/ 251 h 255"/>
                  <a:gd name="T26" fmla="*/ 2333 w 2461"/>
                  <a:gd name="T27" fmla="*/ 255 h 255"/>
                  <a:gd name="T28" fmla="*/ 128 w 2461"/>
                  <a:gd name="T29" fmla="*/ 255 h 255"/>
                  <a:gd name="T30" fmla="*/ 93 w 2461"/>
                  <a:gd name="T31" fmla="*/ 251 h 255"/>
                  <a:gd name="T32" fmla="*/ 62 w 2461"/>
                  <a:gd name="T33" fmla="*/ 238 h 255"/>
                  <a:gd name="T34" fmla="*/ 38 w 2461"/>
                  <a:gd name="T35" fmla="*/ 217 h 255"/>
                  <a:gd name="T36" fmla="*/ 17 w 2461"/>
                  <a:gd name="T37" fmla="*/ 193 h 255"/>
                  <a:gd name="T38" fmla="*/ 3 w 2461"/>
                  <a:gd name="T39" fmla="*/ 162 h 255"/>
                  <a:gd name="T40" fmla="*/ 0 w 2461"/>
                  <a:gd name="T41" fmla="*/ 127 h 255"/>
                  <a:gd name="T42" fmla="*/ 3 w 2461"/>
                  <a:gd name="T43" fmla="*/ 93 h 255"/>
                  <a:gd name="T44" fmla="*/ 17 w 2461"/>
                  <a:gd name="T45" fmla="*/ 62 h 255"/>
                  <a:gd name="T46" fmla="*/ 38 w 2461"/>
                  <a:gd name="T47" fmla="*/ 38 h 255"/>
                  <a:gd name="T48" fmla="*/ 62 w 2461"/>
                  <a:gd name="T49" fmla="*/ 16 h 255"/>
                  <a:gd name="T50" fmla="*/ 93 w 2461"/>
                  <a:gd name="T51" fmla="*/ 3 h 255"/>
                  <a:gd name="T52" fmla="*/ 128 w 2461"/>
                  <a:gd name="T53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461" h="255">
                    <a:moveTo>
                      <a:pt x="128" y="0"/>
                    </a:moveTo>
                    <a:lnTo>
                      <a:pt x="2333" y="0"/>
                    </a:lnTo>
                    <a:lnTo>
                      <a:pt x="2368" y="3"/>
                    </a:lnTo>
                    <a:lnTo>
                      <a:pt x="2399" y="16"/>
                    </a:lnTo>
                    <a:lnTo>
                      <a:pt x="2423" y="38"/>
                    </a:lnTo>
                    <a:lnTo>
                      <a:pt x="2445" y="62"/>
                    </a:lnTo>
                    <a:lnTo>
                      <a:pt x="2458" y="93"/>
                    </a:lnTo>
                    <a:lnTo>
                      <a:pt x="2461" y="127"/>
                    </a:lnTo>
                    <a:lnTo>
                      <a:pt x="2458" y="162"/>
                    </a:lnTo>
                    <a:lnTo>
                      <a:pt x="2445" y="193"/>
                    </a:lnTo>
                    <a:lnTo>
                      <a:pt x="2423" y="217"/>
                    </a:lnTo>
                    <a:lnTo>
                      <a:pt x="2399" y="238"/>
                    </a:lnTo>
                    <a:lnTo>
                      <a:pt x="2368" y="251"/>
                    </a:lnTo>
                    <a:lnTo>
                      <a:pt x="2333" y="255"/>
                    </a:lnTo>
                    <a:lnTo>
                      <a:pt x="128" y="255"/>
                    </a:lnTo>
                    <a:lnTo>
                      <a:pt x="93" y="251"/>
                    </a:lnTo>
                    <a:lnTo>
                      <a:pt x="62" y="238"/>
                    </a:lnTo>
                    <a:lnTo>
                      <a:pt x="38" y="217"/>
                    </a:lnTo>
                    <a:lnTo>
                      <a:pt x="17" y="193"/>
                    </a:lnTo>
                    <a:lnTo>
                      <a:pt x="3" y="162"/>
                    </a:lnTo>
                    <a:lnTo>
                      <a:pt x="0" y="127"/>
                    </a:lnTo>
                    <a:lnTo>
                      <a:pt x="3" y="93"/>
                    </a:lnTo>
                    <a:lnTo>
                      <a:pt x="17" y="62"/>
                    </a:lnTo>
                    <a:lnTo>
                      <a:pt x="38" y="38"/>
                    </a:lnTo>
                    <a:lnTo>
                      <a:pt x="62" y="16"/>
                    </a:lnTo>
                    <a:lnTo>
                      <a:pt x="93" y="3"/>
                    </a:lnTo>
                    <a:lnTo>
                      <a:pt x="12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16"/>
              <p:cNvSpPr>
                <a:spLocks/>
              </p:cNvSpPr>
              <p:nvPr/>
            </p:nvSpPr>
            <p:spPr bwMode="auto">
              <a:xfrm>
                <a:off x="-228" y="2784"/>
                <a:ext cx="1230" cy="128"/>
              </a:xfrm>
              <a:custGeom>
                <a:avLst/>
                <a:gdLst>
                  <a:gd name="T0" fmla="*/ 128 w 2461"/>
                  <a:gd name="T1" fmla="*/ 0 h 257"/>
                  <a:gd name="T2" fmla="*/ 2333 w 2461"/>
                  <a:gd name="T3" fmla="*/ 0 h 257"/>
                  <a:gd name="T4" fmla="*/ 2368 w 2461"/>
                  <a:gd name="T5" fmla="*/ 5 h 257"/>
                  <a:gd name="T6" fmla="*/ 2399 w 2461"/>
                  <a:gd name="T7" fmla="*/ 18 h 257"/>
                  <a:gd name="T8" fmla="*/ 2423 w 2461"/>
                  <a:gd name="T9" fmla="*/ 38 h 257"/>
                  <a:gd name="T10" fmla="*/ 2445 w 2461"/>
                  <a:gd name="T11" fmla="*/ 64 h 257"/>
                  <a:gd name="T12" fmla="*/ 2458 w 2461"/>
                  <a:gd name="T13" fmla="*/ 95 h 257"/>
                  <a:gd name="T14" fmla="*/ 2461 w 2461"/>
                  <a:gd name="T15" fmla="*/ 129 h 257"/>
                  <a:gd name="T16" fmla="*/ 2458 w 2461"/>
                  <a:gd name="T17" fmla="*/ 164 h 257"/>
                  <a:gd name="T18" fmla="*/ 2445 w 2461"/>
                  <a:gd name="T19" fmla="*/ 193 h 257"/>
                  <a:gd name="T20" fmla="*/ 2423 w 2461"/>
                  <a:gd name="T21" fmla="*/ 219 h 257"/>
                  <a:gd name="T22" fmla="*/ 2399 w 2461"/>
                  <a:gd name="T23" fmla="*/ 239 h 257"/>
                  <a:gd name="T24" fmla="*/ 2368 w 2461"/>
                  <a:gd name="T25" fmla="*/ 252 h 257"/>
                  <a:gd name="T26" fmla="*/ 2333 w 2461"/>
                  <a:gd name="T27" fmla="*/ 257 h 257"/>
                  <a:gd name="T28" fmla="*/ 128 w 2461"/>
                  <a:gd name="T29" fmla="*/ 257 h 257"/>
                  <a:gd name="T30" fmla="*/ 93 w 2461"/>
                  <a:gd name="T31" fmla="*/ 252 h 257"/>
                  <a:gd name="T32" fmla="*/ 62 w 2461"/>
                  <a:gd name="T33" fmla="*/ 239 h 257"/>
                  <a:gd name="T34" fmla="*/ 38 w 2461"/>
                  <a:gd name="T35" fmla="*/ 219 h 257"/>
                  <a:gd name="T36" fmla="*/ 17 w 2461"/>
                  <a:gd name="T37" fmla="*/ 193 h 257"/>
                  <a:gd name="T38" fmla="*/ 3 w 2461"/>
                  <a:gd name="T39" fmla="*/ 164 h 257"/>
                  <a:gd name="T40" fmla="*/ 0 w 2461"/>
                  <a:gd name="T41" fmla="*/ 129 h 257"/>
                  <a:gd name="T42" fmla="*/ 3 w 2461"/>
                  <a:gd name="T43" fmla="*/ 95 h 257"/>
                  <a:gd name="T44" fmla="*/ 17 w 2461"/>
                  <a:gd name="T45" fmla="*/ 64 h 257"/>
                  <a:gd name="T46" fmla="*/ 38 w 2461"/>
                  <a:gd name="T47" fmla="*/ 38 h 257"/>
                  <a:gd name="T48" fmla="*/ 62 w 2461"/>
                  <a:gd name="T49" fmla="*/ 18 h 257"/>
                  <a:gd name="T50" fmla="*/ 93 w 2461"/>
                  <a:gd name="T51" fmla="*/ 5 h 257"/>
                  <a:gd name="T52" fmla="*/ 128 w 2461"/>
                  <a:gd name="T53" fmla="*/ 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461" h="257">
                    <a:moveTo>
                      <a:pt x="128" y="0"/>
                    </a:moveTo>
                    <a:lnTo>
                      <a:pt x="2333" y="0"/>
                    </a:lnTo>
                    <a:lnTo>
                      <a:pt x="2368" y="5"/>
                    </a:lnTo>
                    <a:lnTo>
                      <a:pt x="2399" y="18"/>
                    </a:lnTo>
                    <a:lnTo>
                      <a:pt x="2423" y="38"/>
                    </a:lnTo>
                    <a:lnTo>
                      <a:pt x="2445" y="64"/>
                    </a:lnTo>
                    <a:lnTo>
                      <a:pt x="2458" y="95"/>
                    </a:lnTo>
                    <a:lnTo>
                      <a:pt x="2461" y="129"/>
                    </a:lnTo>
                    <a:lnTo>
                      <a:pt x="2458" y="164"/>
                    </a:lnTo>
                    <a:lnTo>
                      <a:pt x="2445" y="193"/>
                    </a:lnTo>
                    <a:lnTo>
                      <a:pt x="2423" y="219"/>
                    </a:lnTo>
                    <a:lnTo>
                      <a:pt x="2399" y="239"/>
                    </a:lnTo>
                    <a:lnTo>
                      <a:pt x="2368" y="252"/>
                    </a:lnTo>
                    <a:lnTo>
                      <a:pt x="2333" y="257"/>
                    </a:lnTo>
                    <a:lnTo>
                      <a:pt x="128" y="257"/>
                    </a:lnTo>
                    <a:lnTo>
                      <a:pt x="93" y="252"/>
                    </a:lnTo>
                    <a:lnTo>
                      <a:pt x="62" y="239"/>
                    </a:lnTo>
                    <a:lnTo>
                      <a:pt x="38" y="219"/>
                    </a:lnTo>
                    <a:lnTo>
                      <a:pt x="17" y="193"/>
                    </a:lnTo>
                    <a:lnTo>
                      <a:pt x="3" y="164"/>
                    </a:lnTo>
                    <a:lnTo>
                      <a:pt x="0" y="129"/>
                    </a:lnTo>
                    <a:lnTo>
                      <a:pt x="3" y="95"/>
                    </a:lnTo>
                    <a:lnTo>
                      <a:pt x="17" y="64"/>
                    </a:lnTo>
                    <a:lnTo>
                      <a:pt x="38" y="38"/>
                    </a:lnTo>
                    <a:lnTo>
                      <a:pt x="62" y="18"/>
                    </a:lnTo>
                    <a:lnTo>
                      <a:pt x="93" y="5"/>
                    </a:lnTo>
                    <a:lnTo>
                      <a:pt x="12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17"/>
              <p:cNvSpPr>
                <a:spLocks/>
              </p:cNvSpPr>
              <p:nvPr/>
            </p:nvSpPr>
            <p:spPr bwMode="auto">
              <a:xfrm>
                <a:off x="-228" y="3104"/>
                <a:ext cx="1230" cy="128"/>
              </a:xfrm>
              <a:custGeom>
                <a:avLst/>
                <a:gdLst>
                  <a:gd name="T0" fmla="*/ 128 w 2461"/>
                  <a:gd name="T1" fmla="*/ 0 h 257"/>
                  <a:gd name="T2" fmla="*/ 2333 w 2461"/>
                  <a:gd name="T3" fmla="*/ 0 h 257"/>
                  <a:gd name="T4" fmla="*/ 2368 w 2461"/>
                  <a:gd name="T5" fmla="*/ 5 h 257"/>
                  <a:gd name="T6" fmla="*/ 2399 w 2461"/>
                  <a:gd name="T7" fmla="*/ 18 h 257"/>
                  <a:gd name="T8" fmla="*/ 2423 w 2461"/>
                  <a:gd name="T9" fmla="*/ 38 h 257"/>
                  <a:gd name="T10" fmla="*/ 2445 w 2461"/>
                  <a:gd name="T11" fmla="*/ 64 h 257"/>
                  <a:gd name="T12" fmla="*/ 2458 w 2461"/>
                  <a:gd name="T13" fmla="*/ 95 h 257"/>
                  <a:gd name="T14" fmla="*/ 2461 w 2461"/>
                  <a:gd name="T15" fmla="*/ 128 h 257"/>
                  <a:gd name="T16" fmla="*/ 2458 w 2461"/>
                  <a:gd name="T17" fmla="*/ 162 h 257"/>
                  <a:gd name="T18" fmla="*/ 2445 w 2461"/>
                  <a:gd name="T19" fmla="*/ 193 h 257"/>
                  <a:gd name="T20" fmla="*/ 2423 w 2461"/>
                  <a:gd name="T21" fmla="*/ 219 h 257"/>
                  <a:gd name="T22" fmla="*/ 2399 w 2461"/>
                  <a:gd name="T23" fmla="*/ 239 h 257"/>
                  <a:gd name="T24" fmla="*/ 2368 w 2461"/>
                  <a:gd name="T25" fmla="*/ 252 h 257"/>
                  <a:gd name="T26" fmla="*/ 2333 w 2461"/>
                  <a:gd name="T27" fmla="*/ 257 h 257"/>
                  <a:gd name="T28" fmla="*/ 128 w 2461"/>
                  <a:gd name="T29" fmla="*/ 257 h 257"/>
                  <a:gd name="T30" fmla="*/ 93 w 2461"/>
                  <a:gd name="T31" fmla="*/ 252 h 257"/>
                  <a:gd name="T32" fmla="*/ 62 w 2461"/>
                  <a:gd name="T33" fmla="*/ 239 h 257"/>
                  <a:gd name="T34" fmla="*/ 38 w 2461"/>
                  <a:gd name="T35" fmla="*/ 219 h 257"/>
                  <a:gd name="T36" fmla="*/ 17 w 2461"/>
                  <a:gd name="T37" fmla="*/ 193 h 257"/>
                  <a:gd name="T38" fmla="*/ 3 w 2461"/>
                  <a:gd name="T39" fmla="*/ 162 h 257"/>
                  <a:gd name="T40" fmla="*/ 0 w 2461"/>
                  <a:gd name="T41" fmla="*/ 128 h 257"/>
                  <a:gd name="T42" fmla="*/ 3 w 2461"/>
                  <a:gd name="T43" fmla="*/ 95 h 257"/>
                  <a:gd name="T44" fmla="*/ 17 w 2461"/>
                  <a:gd name="T45" fmla="*/ 64 h 257"/>
                  <a:gd name="T46" fmla="*/ 38 w 2461"/>
                  <a:gd name="T47" fmla="*/ 38 h 257"/>
                  <a:gd name="T48" fmla="*/ 62 w 2461"/>
                  <a:gd name="T49" fmla="*/ 18 h 257"/>
                  <a:gd name="T50" fmla="*/ 93 w 2461"/>
                  <a:gd name="T51" fmla="*/ 5 h 257"/>
                  <a:gd name="T52" fmla="*/ 128 w 2461"/>
                  <a:gd name="T53" fmla="*/ 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461" h="257">
                    <a:moveTo>
                      <a:pt x="128" y="0"/>
                    </a:moveTo>
                    <a:lnTo>
                      <a:pt x="2333" y="0"/>
                    </a:lnTo>
                    <a:lnTo>
                      <a:pt x="2368" y="5"/>
                    </a:lnTo>
                    <a:lnTo>
                      <a:pt x="2399" y="18"/>
                    </a:lnTo>
                    <a:lnTo>
                      <a:pt x="2423" y="38"/>
                    </a:lnTo>
                    <a:lnTo>
                      <a:pt x="2445" y="64"/>
                    </a:lnTo>
                    <a:lnTo>
                      <a:pt x="2458" y="95"/>
                    </a:lnTo>
                    <a:lnTo>
                      <a:pt x="2461" y="128"/>
                    </a:lnTo>
                    <a:lnTo>
                      <a:pt x="2458" y="162"/>
                    </a:lnTo>
                    <a:lnTo>
                      <a:pt x="2445" y="193"/>
                    </a:lnTo>
                    <a:lnTo>
                      <a:pt x="2423" y="219"/>
                    </a:lnTo>
                    <a:lnTo>
                      <a:pt x="2399" y="239"/>
                    </a:lnTo>
                    <a:lnTo>
                      <a:pt x="2368" y="252"/>
                    </a:lnTo>
                    <a:lnTo>
                      <a:pt x="2333" y="257"/>
                    </a:lnTo>
                    <a:lnTo>
                      <a:pt x="128" y="257"/>
                    </a:lnTo>
                    <a:lnTo>
                      <a:pt x="93" y="252"/>
                    </a:lnTo>
                    <a:lnTo>
                      <a:pt x="62" y="239"/>
                    </a:lnTo>
                    <a:lnTo>
                      <a:pt x="38" y="219"/>
                    </a:lnTo>
                    <a:lnTo>
                      <a:pt x="17" y="193"/>
                    </a:lnTo>
                    <a:lnTo>
                      <a:pt x="3" y="162"/>
                    </a:lnTo>
                    <a:lnTo>
                      <a:pt x="0" y="128"/>
                    </a:lnTo>
                    <a:lnTo>
                      <a:pt x="3" y="95"/>
                    </a:lnTo>
                    <a:lnTo>
                      <a:pt x="17" y="64"/>
                    </a:lnTo>
                    <a:lnTo>
                      <a:pt x="38" y="38"/>
                    </a:lnTo>
                    <a:lnTo>
                      <a:pt x="62" y="18"/>
                    </a:lnTo>
                    <a:lnTo>
                      <a:pt x="93" y="5"/>
                    </a:lnTo>
                    <a:lnTo>
                      <a:pt x="12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18"/>
              <p:cNvSpPr>
                <a:spLocks/>
              </p:cNvSpPr>
              <p:nvPr/>
            </p:nvSpPr>
            <p:spPr bwMode="auto">
              <a:xfrm>
                <a:off x="-210" y="1826"/>
                <a:ext cx="791" cy="447"/>
              </a:xfrm>
              <a:custGeom>
                <a:avLst/>
                <a:gdLst>
                  <a:gd name="T0" fmla="*/ 778 w 1581"/>
                  <a:gd name="T1" fmla="*/ 180 h 893"/>
                  <a:gd name="T2" fmla="*/ 697 w 1581"/>
                  <a:gd name="T3" fmla="*/ 722 h 893"/>
                  <a:gd name="T4" fmla="*/ 784 w 1581"/>
                  <a:gd name="T5" fmla="*/ 843 h 893"/>
                  <a:gd name="T6" fmla="*/ 791 w 1581"/>
                  <a:gd name="T7" fmla="*/ 844 h 893"/>
                  <a:gd name="T8" fmla="*/ 797 w 1581"/>
                  <a:gd name="T9" fmla="*/ 843 h 893"/>
                  <a:gd name="T10" fmla="*/ 884 w 1581"/>
                  <a:gd name="T11" fmla="*/ 722 h 893"/>
                  <a:gd name="T12" fmla="*/ 804 w 1581"/>
                  <a:gd name="T13" fmla="*/ 180 h 893"/>
                  <a:gd name="T14" fmla="*/ 1098 w 1581"/>
                  <a:gd name="T15" fmla="*/ 97 h 893"/>
                  <a:gd name="T16" fmla="*/ 1356 w 1581"/>
                  <a:gd name="T17" fmla="*/ 216 h 893"/>
                  <a:gd name="T18" fmla="*/ 1395 w 1581"/>
                  <a:gd name="T19" fmla="*/ 243 h 893"/>
                  <a:gd name="T20" fmla="*/ 1421 w 1581"/>
                  <a:gd name="T21" fmla="*/ 279 h 893"/>
                  <a:gd name="T22" fmla="*/ 1428 w 1581"/>
                  <a:gd name="T23" fmla="*/ 294 h 893"/>
                  <a:gd name="T24" fmla="*/ 1443 w 1581"/>
                  <a:gd name="T25" fmla="*/ 333 h 893"/>
                  <a:gd name="T26" fmla="*/ 1465 w 1581"/>
                  <a:gd name="T27" fmla="*/ 392 h 893"/>
                  <a:gd name="T28" fmla="*/ 1492 w 1581"/>
                  <a:gd name="T29" fmla="*/ 464 h 893"/>
                  <a:gd name="T30" fmla="*/ 1519 w 1581"/>
                  <a:gd name="T31" fmla="*/ 544 h 893"/>
                  <a:gd name="T32" fmla="*/ 1545 w 1581"/>
                  <a:gd name="T33" fmla="*/ 629 h 893"/>
                  <a:gd name="T34" fmla="*/ 1565 w 1581"/>
                  <a:gd name="T35" fmla="*/ 709 h 893"/>
                  <a:gd name="T36" fmla="*/ 1578 w 1581"/>
                  <a:gd name="T37" fmla="*/ 781 h 893"/>
                  <a:gd name="T38" fmla="*/ 1580 w 1581"/>
                  <a:gd name="T39" fmla="*/ 839 h 893"/>
                  <a:gd name="T40" fmla="*/ 1568 w 1581"/>
                  <a:gd name="T41" fmla="*/ 879 h 893"/>
                  <a:gd name="T42" fmla="*/ 1539 w 1581"/>
                  <a:gd name="T43" fmla="*/ 893 h 893"/>
                  <a:gd name="T44" fmla="*/ 24 w 1581"/>
                  <a:gd name="T45" fmla="*/ 888 h 893"/>
                  <a:gd name="T46" fmla="*/ 5 w 1581"/>
                  <a:gd name="T47" fmla="*/ 862 h 893"/>
                  <a:gd name="T48" fmla="*/ 0 w 1581"/>
                  <a:gd name="T49" fmla="*/ 812 h 893"/>
                  <a:gd name="T50" fmla="*/ 8 w 1581"/>
                  <a:gd name="T51" fmla="*/ 746 h 893"/>
                  <a:gd name="T52" fmla="*/ 24 w 1581"/>
                  <a:gd name="T53" fmla="*/ 670 h 893"/>
                  <a:gd name="T54" fmla="*/ 49 w 1581"/>
                  <a:gd name="T55" fmla="*/ 586 h 893"/>
                  <a:gd name="T56" fmla="*/ 75 w 1581"/>
                  <a:gd name="T57" fmla="*/ 503 h 893"/>
                  <a:gd name="T58" fmla="*/ 103 w 1581"/>
                  <a:gd name="T59" fmla="*/ 426 h 893"/>
                  <a:gd name="T60" fmla="*/ 127 w 1581"/>
                  <a:gd name="T61" fmla="*/ 361 h 893"/>
                  <a:gd name="T62" fmla="*/ 147 w 1581"/>
                  <a:gd name="T63" fmla="*/ 310 h 893"/>
                  <a:gd name="T64" fmla="*/ 158 w 1581"/>
                  <a:gd name="T65" fmla="*/ 284 h 893"/>
                  <a:gd name="T66" fmla="*/ 171 w 1581"/>
                  <a:gd name="T67" fmla="*/ 258 h 893"/>
                  <a:gd name="T68" fmla="*/ 206 w 1581"/>
                  <a:gd name="T69" fmla="*/ 226 h 893"/>
                  <a:gd name="T70" fmla="*/ 246 w 1581"/>
                  <a:gd name="T71" fmla="*/ 206 h 893"/>
                  <a:gd name="T72" fmla="*/ 596 w 1581"/>
                  <a:gd name="T73" fmla="*/ 0 h 8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81" h="893">
                    <a:moveTo>
                      <a:pt x="596" y="0"/>
                    </a:moveTo>
                    <a:lnTo>
                      <a:pt x="778" y="180"/>
                    </a:lnTo>
                    <a:lnTo>
                      <a:pt x="697" y="719"/>
                    </a:lnTo>
                    <a:lnTo>
                      <a:pt x="697" y="722"/>
                    </a:lnTo>
                    <a:lnTo>
                      <a:pt x="697" y="723"/>
                    </a:lnTo>
                    <a:lnTo>
                      <a:pt x="784" y="843"/>
                    </a:lnTo>
                    <a:lnTo>
                      <a:pt x="787" y="844"/>
                    </a:lnTo>
                    <a:lnTo>
                      <a:pt x="791" y="844"/>
                    </a:lnTo>
                    <a:lnTo>
                      <a:pt x="794" y="844"/>
                    </a:lnTo>
                    <a:lnTo>
                      <a:pt x="797" y="843"/>
                    </a:lnTo>
                    <a:lnTo>
                      <a:pt x="882" y="723"/>
                    </a:lnTo>
                    <a:lnTo>
                      <a:pt x="884" y="722"/>
                    </a:lnTo>
                    <a:lnTo>
                      <a:pt x="884" y="719"/>
                    </a:lnTo>
                    <a:lnTo>
                      <a:pt x="804" y="180"/>
                    </a:lnTo>
                    <a:lnTo>
                      <a:pt x="983" y="0"/>
                    </a:lnTo>
                    <a:lnTo>
                      <a:pt x="1098" y="97"/>
                    </a:lnTo>
                    <a:lnTo>
                      <a:pt x="1335" y="206"/>
                    </a:lnTo>
                    <a:lnTo>
                      <a:pt x="1356" y="216"/>
                    </a:lnTo>
                    <a:lnTo>
                      <a:pt x="1376" y="229"/>
                    </a:lnTo>
                    <a:lnTo>
                      <a:pt x="1395" y="243"/>
                    </a:lnTo>
                    <a:lnTo>
                      <a:pt x="1410" y="260"/>
                    </a:lnTo>
                    <a:lnTo>
                      <a:pt x="1421" y="279"/>
                    </a:lnTo>
                    <a:lnTo>
                      <a:pt x="1423" y="284"/>
                    </a:lnTo>
                    <a:lnTo>
                      <a:pt x="1428" y="294"/>
                    </a:lnTo>
                    <a:lnTo>
                      <a:pt x="1434" y="310"/>
                    </a:lnTo>
                    <a:lnTo>
                      <a:pt x="1443" y="333"/>
                    </a:lnTo>
                    <a:lnTo>
                      <a:pt x="1454" y="361"/>
                    </a:lnTo>
                    <a:lnTo>
                      <a:pt x="1465" y="392"/>
                    </a:lnTo>
                    <a:lnTo>
                      <a:pt x="1478" y="426"/>
                    </a:lnTo>
                    <a:lnTo>
                      <a:pt x="1492" y="464"/>
                    </a:lnTo>
                    <a:lnTo>
                      <a:pt x="1506" y="503"/>
                    </a:lnTo>
                    <a:lnTo>
                      <a:pt x="1519" y="544"/>
                    </a:lnTo>
                    <a:lnTo>
                      <a:pt x="1532" y="586"/>
                    </a:lnTo>
                    <a:lnTo>
                      <a:pt x="1545" y="629"/>
                    </a:lnTo>
                    <a:lnTo>
                      <a:pt x="1557" y="670"/>
                    </a:lnTo>
                    <a:lnTo>
                      <a:pt x="1565" y="709"/>
                    </a:lnTo>
                    <a:lnTo>
                      <a:pt x="1573" y="746"/>
                    </a:lnTo>
                    <a:lnTo>
                      <a:pt x="1578" y="781"/>
                    </a:lnTo>
                    <a:lnTo>
                      <a:pt x="1581" y="812"/>
                    </a:lnTo>
                    <a:lnTo>
                      <a:pt x="1580" y="839"/>
                    </a:lnTo>
                    <a:lnTo>
                      <a:pt x="1577" y="862"/>
                    </a:lnTo>
                    <a:lnTo>
                      <a:pt x="1568" y="879"/>
                    </a:lnTo>
                    <a:lnTo>
                      <a:pt x="1557" y="888"/>
                    </a:lnTo>
                    <a:lnTo>
                      <a:pt x="1539" y="893"/>
                    </a:lnTo>
                    <a:lnTo>
                      <a:pt x="41" y="893"/>
                    </a:lnTo>
                    <a:lnTo>
                      <a:pt x="24" y="888"/>
                    </a:lnTo>
                    <a:lnTo>
                      <a:pt x="13" y="879"/>
                    </a:lnTo>
                    <a:lnTo>
                      <a:pt x="5" y="862"/>
                    </a:lnTo>
                    <a:lnTo>
                      <a:pt x="1" y="839"/>
                    </a:lnTo>
                    <a:lnTo>
                      <a:pt x="0" y="812"/>
                    </a:lnTo>
                    <a:lnTo>
                      <a:pt x="3" y="781"/>
                    </a:lnTo>
                    <a:lnTo>
                      <a:pt x="8" y="746"/>
                    </a:lnTo>
                    <a:lnTo>
                      <a:pt x="14" y="709"/>
                    </a:lnTo>
                    <a:lnTo>
                      <a:pt x="24" y="670"/>
                    </a:lnTo>
                    <a:lnTo>
                      <a:pt x="36" y="629"/>
                    </a:lnTo>
                    <a:lnTo>
                      <a:pt x="49" y="586"/>
                    </a:lnTo>
                    <a:lnTo>
                      <a:pt x="62" y="544"/>
                    </a:lnTo>
                    <a:lnTo>
                      <a:pt x="75" y="503"/>
                    </a:lnTo>
                    <a:lnTo>
                      <a:pt x="88" y="464"/>
                    </a:lnTo>
                    <a:lnTo>
                      <a:pt x="103" y="426"/>
                    </a:lnTo>
                    <a:lnTo>
                      <a:pt x="116" y="392"/>
                    </a:lnTo>
                    <a:lnTo>
                      <a:pt x="127" y="361"/>
                    </a:lnTo>
                    <a:lnTo>
                      <a:pt x="137" y="333"/>
                    </a:lnTo>
                    <a:lnTo>
                      <a:pt x="147" y="310"/>
                    </a:lnTo>
                    <a:lnTo>
                      <a:pt x="153" y="294"/>
                    </a:lnTo>
                    <a:lnTo>
                      <a:pt x="158" y="284"/>
                    </a:lnTo>
                    <a:lnTo>
                      <a:pt x="160" y="279"/>
                    </a:lnTo>
                    <a:lnTo>
                      <a:pt x="171" y="258"/>
                    </a:lnTo>
                    <a:lnTo>
                      <a:pt x="188" y="240"/>
                    </a:lnTo>
                    <a:lnTo>
                      <a:pt x="206" y="226"/>
                    </a:lnTo>
                    <a:lnTo>
                      <a:pt x="225" y="216"/>
                    </a:lnTo>
                    <a:lnTo>
                      <a:pt x="246" y="206"/>
                    </a:lnTo>
                    <a:lnTo>
                      <a:pt x="483" y="97"/>
                    </a:lnTo>
                    <a:lnTo>
                      <a:pt x="59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19"/>
              <p:cNvSpPr>
                <a:spLocks/>
              </p:cNvSpPr>
              <p:nvPr/>
            </p:nvSpPr>
            <p:spPr bwMode="auto">
              <a:xfrm>
                <a:off x="-28" y="1313"/>
                <a:ext cx="427" cy="511"/>
              </a:xfrm>
              <a:custGeom>
                <a:avLst/>
                <a:gdLst>
                  <a:gd name="T0" fmla="*/ 429 w 855"/>
                  <a:gd name="T1" fmla="*/ 0 h 1022"/>
                  <a:gd name="T2" fmla="*/ 496 w 855"/>
                  <a:gd name="T3" fmla="*/ 1 h 1022"/>
                  <a:gd name="T4" fmla="*/ 556 w 855"/>
                  <a:gd name="T5" fmla="*/ 10 h 1022"/>
                  <a:gd name="T6" fmla="*/ 612 w 855"/>
                  <a:gd name="T7" fmla="*/ 24 h 1022"/>
                  <a:gd name="T8" fmla="*/ 661 w 855"/>
                  <a:gd name="T9" fmla="*/ 42 h 1022"/>
                  <a:gd name="T10" fmla="*/ 703 w 855"/>
                  <a:gd name="T11" fmla="*/ 65 h 1022"/>
                  <a:gd name="T12" fmla="*/ 741 w 855"/>
                  <a:gd name="T13" fmla="*/ 95 h 1022"/>
                  <a:gd name="T14" fmla="*/ 773 w 855"/>
                  <a:gd name="T15" fmla="*/ 127 h 1022"/>
                  <a:gd name="T16" fmla="*/ 800 w 855"/>
                  <a:gd name="T17" fmla="*/ 165 h 1022"/>
                  <a:gd name="T18" fmla="*/ 821 w 855"/>
                  <a:gd name="T19" fmla="*/ 207 h 1022"/>
                  <a:gd name="T20" fmla="*/ 837 w 855"/>
                  <a:gd name="T21" fmla="*/ 255 h 1022"/>
                  <a:gd name="T22" fmla="*/ 847 w 855"/>
                  <a:gd name="T23" fmla="*/ 305 h 1022"/>
                  <a:gd name="T24" fmla="*/ 853 w 855"/>
                  <a:gd name="T25" fmla="*/ 361 h 1022"/>
                  <a:gd name="T26" fmla="*/ 855 w 855"/>
                  <a:gd name="T27" fmla="*/ 419 h 1022"/>
                  <a:gd name="T28" fmla="*/ 852 w 855"/>
                  <a:gd name="T29" fmla="*/ 503 h 1022"/>
                  <a:gd name="T30" fmla="*/ 842 w 855"/>
                  <a:gd name="T31" fmla="*/ 583 h 1022"/>
                  <a:gd name="T32" fmla="*/ 826 w 855"/>
                  <a:gd name="T33" fmla="*/ 655 h 1022"/>
                  <a:gd name="T34" fmla="*/ 804 w 855"/>
                  <a:gd name="T35" fmla="*/ 723 h 1022"/>
                  <a:gd name="T36" fmla="*/ 780 w 855"/>
                  <a:gd name="T37" fmla="*/ 784 h 1022"/>
                  <a:gd name="T38" fmla="*/ 749 w 855"/>
                  <a:gd name="T39" fmla="*/ 837 h 1022"/>
                  <a:gd name="T40" fmla="*/ 713 w 855"/>
                  <a:gd name="T41" fmla="*/ 885 h 1022"/>
                  <a:gd name="T42" fmla="*/ 674 w 855"/>
                  <a:gd name="T43" fmla="*/ 927 h 1022"/>
                  <a:gd name="T44" fmla="*/ 631 w 855"/>
                  <a:gd name="T45" fmla="*/ 960 h 1022"/>
                  <a:gd name="T46" fmla="*/ 585 w 855"/>
                  <a:gd name="T47" fmla="*/ 988 h 1022"/>
                  <a:gd name="T48" fmla="*/ 535 w 855"/>
                  <a:gd name="T49" fmla="*/ 1007 h 1022"/>
                  <a:gd name="T50" fmla="*/ 483 w 855"/>
                  <a:gd name="T51" fmla="*/ 1019 h 1022"/>
                  <a:gd name="T52" fmla="*/ 429 w 855"/>
                  <a:gd name="T53" fmla="*/ 1022 h 1022"/>
                  <a:gd name="T54" fmla="*/ 373 w 855"/>
                  <a:gd name="T55" fmla="*/ 1019 h 1022"/>
                  <a:gd name="T56" fmla="*/ 321 w 855"/>
                  <a:gd name="T57" fmla="*/ 1007 h 1022"/>
                  <a:gd name="T58" fmla="*/ 272 w 855"/>
                  <a:gd name="T59" fmla="*/ 988 h 1022"/>
                  <a:gd name="T60" fmla="*/ 226 w 855"/>
                  <a:gd name="T61" fmla="*/ 960 h 1022"/>
                  <a:gd name="T62" fmla="*/ 184 w 855"/>
                  <a:gd name="T63" fmla="*/ 927 h 1022"/>
                  <a:gd name="T64" fmla="*/ 144 w 855"/>
                  <a:gd name="T65" fmla="*/ 885 h 1022"/>
                  <a:gd name="T66" fmla="*/ 108 w 855"/>
                  <a:gd name="T67" fmla="*/ 837 h 1022"/>
                  <a:gd name="T68" fmla="*/ 77 w 855"/>
                  <a:gd name="T69" fmla="*/ 784 h 1022"/>
                  <a:gd name="T70" fmla="*/ 51 w 855"/>
                  <a:gd name="T71" fmla="*/ 723 h 1022"/>
                  <a:gd name="T72" fmla="*/ 32 w 855"/>
                  <a:gd name="T73" fmla="*/ 655 h 1022"/>
                  <a:gd name="T74" fmla="*/ 15 w 855"/>
                  <a:gd name="T75" fmla="*/ 583 h 1022"/>
                  <a:gd name="T76" fmla="*/ 5 w 855"/>
                  <a:gd name="T77" fmla="*/ 503 h 1022"/>
                  <a:gd name="T78" fmla="*/ 0 w 855"/>
                  <a:gd name="T79" fmla="*/ 419 h 1022"/>
                  <a:gd name="T80" fmla="*/ 4 w 855"/>
                  <a:gd name="T81" fmla="*/ 361 h 1022"/>
                  <a:gd name="T82" fmla="*/ 9 w 855"/>
                  <a:gd name="T83" fmla="*/ 305 h 1022"/>
                  <a:gd name="T84" fmla="*/ 20 w 855"/>
                  <a:gd name="T85" fmla="*/ 255 h 1022"/>
                  <a:gd name="T86" fmla="*/ 36 w 855"/>
                  <a:gd name="T87" fmla="*/ 207 h 1022"/>
                  <a:gd name="T88" fmla="*/ 58 w 855"/>
                  <a:gd name="T89" fmla="*/ 165 h 1022"/>
                  <a:gd name="T90" fmla="*/ 84 w 855"/>
                  <a:gd name="T91" fmla="*/ 127 h 1022"/>
                  <a:gd name="T92" fmla="*/ 117 w 855"/>
                  <a:gd name="T93" fmla="*/ 95 h 1022"/>
                  <a:gd name="T94" fmla="*/ 154 w 855"/>
                  <a:gd name="T95" fmla="*/ 65 h 1022"/>
                  <a:gd name="T96" fmla="*/ 197 w 855"/>
                  <a:gd name="T97" fmla="*/ 42 h 1022"/>
                  <a:gd name="T98" fmla="*/ 246 w 855"/>
                  <a:gd name="T99" fmla="*/ 24 h 1022"/>
                  <a:gd name="T100" fmla="*/ 301 w 855"/>
                  <a:gd name="T101" fmla="*/ 10 h 1022"/>
                  <a:gd name="T102" fmla="*/ 362 w 855"/>
                  <a:gd name="T103" fmla="*/ 1 h 1022"/>
                  <a:gd name="T104" fmla="*/ 429 w 855"/>
                  <a:gd name="T105" fmla="*/ 0 h 10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55" h="1022">
                    <a:moveTo>
                      <a:pt x="429" y="0"/>
                    </a:moveTo>
                    <a:lnTo>
                      <a:pt x="496" y="1"/>
                    </a:lnTo>
                    <a:lnTo>
                      <a:pt x="556" y="10"/>
                    </a:lnTo>
                    <a:lnTo>
                      <a:pt x="612" y="24"/>
                    </a:lnTo>
                    <a:lnTo>
                      <a:pt x="661" y="42"/>
                    </a:lnTo>
                    <a:lnTo>
                      <a:pt x="703" y="65"/>
                    </a:lnTo>
                    <a:lnTo>
                      <a:pt x="741" y="95"/>
                    </a:lnTo>
                    <a:lnTo>
                      <a:pt x="773" y="127"/>
                    </a:lnTo>
                    <a:lnTo>
                      <a:pt x="800" y="165"/>
                    </a:lnTo>
                    <a:lnTo>
                      <a:pt x="821" y="207"/>
                    </a:lnTo>
                    <a:lnTo>
                      <a:pt x="837" y="255"/>
                    </a:lnTo>
                    <a:lnTo>
                      <a:pt x="847" y="305"/>
                    </a:lnTo>
                    <a:lnTo>
                      <a:pt x="853" y="361"/>
                    </a:lnTo>
                    <a:lnTo>
                      <a:pt x="855" y="419"/>
                    </a:lnTo>
                    <a:lnTo>
                      <a:pt x="852" y="503"/>
                    </a:lnTo>
                    <a:lnTo>
                      <a:pt x="842" y="583"/>
                    </a:lnTo>
                    <a:lnTo>
                      <a:pt x="826" y="655"/>
                    </a:lnTo>
                    <a:lnTo>
                      <a:pt x="804" y="723"/>
                    </a:lnTo>
                    <a:lnTo>
                      <a:pt x="780" y="784"/>
                    </a:lnTo>
                    <a:lnTo>
                      <a:pt x="749" y="837"/>
                    </a:lnTo>
                    <a:lnTo>
                      <a:pt x="713" y="885"/>
                    </a:lnTo>
                    <a:lnTo>
                      <a:pt x="674" y="927"/>
                    </a:lnTo>
                    <a:lnTo>
                      <a:pt x="631" y="960"/>
                    </a:lnTo>
                    <a:lnTo>
                      <a:pt x="585" y="988"/>
                    </a:lnTo>
                    <a:lnTo>
                      <a:pt x="535" y="1007"/>
                    </a:lnTo>
                    <a:lnTo>
                      <a:pt x="483" y="1019"/>
                    </a:lnTo>
                    <a:lnTo>
                      <a:pt x="429" y="1022"/>
                    </a:lnTo>
                    <a:lnTo>
                      <a:pt x="373" y="1019"/>
                    </a:lnTo>
                    <a:lnTo>
                      <a:pt x="321" y="1007"/>
                    </a:lnTo>
                    <a:lnTo>
                      <a:pt x="272" y="988"/>
                    </a:lnTo>
                    <a:lnTo>
                      <a:pt x="226" y="960"/>
                    </a:lnTo>
                    <a:lnTo>
                      <a:pt x="184" y="927"/>
                    </a:lnTo>
                    <a:lnTo>
                      <a:pt x="144" y="885"/>
                    </a:lnTo>
                    <a:lnTo>
                      <a:pt x="108" y="837"/>
                    </a:lnTo>
                    <a:lnTo>
                      <a:pt x="77" y="784"/>
                    </a:lnTo>
                    <a:lnTo>
                      <a:pt x="51" y="723"/>
                    </a:lnTo>
                    <a:lnTo>
                      <a:pt x="32" y="655"/>
                    </a:lnTo>
                    <a:lnTo>
                      <a:pt x="15" y="583"/>
                    </a:lnTo>
                    <a:lnTo>
                      <a:pt x="5" y="503"/>
                    </a:lnTo>
                    <a:lnTo>
                      <a:pt x="0" y="419"/>
                    </a:lnTo>
                    <a:lnTo>
                      <a:pt x="4" y="361"/>
                    </a:lnTo>
                    <a:lnTo>
                      <a:pt x="9" y="305"/>
                    </a:lnTo>
                    <a:lnTo>
                      <a:pt x="20" y="255"/>
                    </a:lnTo>
                    <a:lnTo>
                      <a:pt x="36" y="207"/>
                    </a:lnTo>
                    <a:lnTo>
                      <a:pt x="58" y="165"/>
                    </a:lnTo>
                    <a:lnTo>
                      <a:pt x="84" y="127"/>
                    </a:lnTo>
                    <a:lnTo>
                      <a:pt x="117" y="95"/>
                    </a:lnTo>
                    <a:lnTo>
                      <a:pt x="154" y="65"/>
                    </a:lnTo>
                    <a:lnTo>
                      <a:pt x="197" y="42"/>
                    </a:lnTo>
                    <a:lnTo>
                      <a:pt x="246" y="24"/>
                    </a:lnTo>
                    <a:lnTo>
                      <a:pt x="301" y="10"/>
                    </a:lnTo>
                    <a:lnTo>
                      <a:pt x="362" y="1"/>
                    </a:lnTo>
                    <a:lnTo>
                      <a:pt x="42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9216443" y="3469709"/>
            <a:ext cx="2267279" cy="1751668"/>
            <a:chOff x="9216443" y="3469709"/>
            <a:chExt cx="2267279" cy="1751668"/>
          </a:xfrm>
        </p:grpSpPr>
        <p:sp>
          <p:nvSpPr>
            <p:cNvPr id="4" name="Rounded Rectangle 3"/>
            <p:cNvSpPr/>
            <p:nvPr/>
          </p:nvSpPr>
          <p:spPr>
            <a:xfrm>
              <a:off x="9755723" y="3469709"/>
              <a:ext cx="1188720" cy="118872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9216443" y="4821267"/>
              <a:ext cx="226727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spc="-1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Enter your text here.</a:t>
              </a:r>
              <a:endParaRPr lang="en-US" sz="2000" dirty="0"/>
            </a:p>
          </p:txBody>
        </p:sp>
        <p:grpSp>
          <p:nvGrpSpPr>
            <p:cNvPr id="32" name="Group 22"/>
            <p:cNvGrpSpPr>
              <a:grpSpLocks noChangeAspect="1"/>
            </p:cNvGrpSpPr>
            <p:nvPr/>
          </p:nvGrpSpPr>
          <p:grpSpPr bwMode="auto">
            <a:xfrm>
              <a:off x="10022265" y="3752125"/>
              <a:ext cx="655637" cy="623888"/>
              <a:chOff x="15" y="1987"/>
              <a:chExt cx="413" cy="393"/>
            </a:xfrm>
            <a:solidFill>
              <a:schemeClr val="bg1"/>
            </a:solidFill>
          </p:grpSpPr>
          <p:sp>
            <p:nvSpPr>
              <p:cNvPr id="35" name="Freeform 24"/>
              <p:cNvSpPr>
                <a:spLocks/>
              </p:cNvSpPr>
              <p:nvPr/>
            </p:nvSpPr>
            <p:spPr bwMode="auto">
              <a:xfrm>
                <a:off x="64" y="1987"/>
                <a:ext cx="76" cy="83"/>
              </a:xfrm>
              <a:custGeom>
                <a:avLst/>
                <a:gdLst>
                  <a:gd name="T0" fmla="*/ 304 w 606"/>
                  <a:gd name="T1" fmla="*/ 0 h 664"/>
                  <a:gd name="T2" fmla="*/ 344 w 606"/>
                  <a:gd name="T3" fmla="*/ 2 h 664"/>
                  <a:gd name="T4" fmla="*/ 384 w 606"/>
                  <a:gd name="T5" fmla="*/ 11 h 664"/>
                  <a:gd name="T6" fmla="*/ 422 w 606"/>
                  <a:gd name="T7" fmla="*/ 24 h 664"/>
                  <a:gd name="T8" fmla="*/ 456 w 606"/>
                  <a:gd name="T9" fmla="*/ 41 h 664"/>
                  <a:gd name="T10" fmla="*/ 489 w 606"/>
                  <a:gd name="T11" fmla="*/ 63 h 664"/>
                  <a:gd name="T12" fmla="*/ 517 w 606"/>
                  <a:gd name="T13" fmla="*/ 89 h 664"/>
                  <a:gd name="T14" fmla="*/ 542 w 606"/>
                  <a:gd name="T15" fmla="*/ 118 h 664"/>
                  <a:gd name="T16" fmla="*/ 565 w 606"/>
                  <a:gd name="T17" fmla="*/ 150 h 664"/>
                  <a:gd name="T18" fmla="*/ 582 w 606"/>
                  <a:gd name="T19" fmla="*/ 185 h 664"/>
                  <a:gd name="T20" fmla="*/ 595 w 606"/>
                  <a:gd name="T21" fmla="*/ 222 h 664"/>
                  <a:gd name="T22" fmla="*/ 603 w 606"/>
                  <a:gd name="T23" fmla="*/ 261 h 664"/>
                  <a:gd name="T24" fmla="*/ 606 w 606"/>
                  <a:gd name="T25" fmla="*/ 303 h 664"/>
                  <a:gd name="T26" fmla="*/ 603 w 606"/>
                  <a:gd name="T27" fmla="*/ 342 h 664"/>
                  <a:gd name="T28" fmla="*/ 596 w 606"/>
                  <a:gd name="T29" fmla="*/ 381 h 664"/>
                  <a:gd name="T30" fmla="*/ 585 w 606"/>
                  <a:gd name="T31" fmla="*/ 420 h 664"/>
                  <a:gd name="T32" fmla="*/ 571 w 606"/>
                  <a:gd name="T33" fmla="*/ 459 h 664"/>
                  <a:gd name="T34" fmla="*/ 552 w 606"/>
                  <a:gd name="T35" fmla="*/ 495 h 664"/>
                  <a:gd name="T36" fmla="*/ 529 w 606"/>
                  <a:gd name="T37" fmla="*/ 530 h 664"/>
                  <a:gd name="T38" fmla="*/ 504 w 606"/>
                  <a:gd name="T39" fmla="*/ 561 h 664"/>
                  <a:gd name="T40" fmla="*/ 476 w 606"/>
                  <a:gd name="T41" fmla="*/ 591 h 664"/>
                  <a:gd name="T42" fmla="*/ 446 w 606"/>
                  <a:gd name="T43" fmla="*/ 615 h 664"/>
                  <a:gd name="T44" fmla="*/ 412 w 606"/>
                  <a:gd name="T45" fmla="*/ 635 h 664"/>
                  <a:gd name="T46" fmla="*/ 378 w 606"/>
                  <a:gd name="T47" fmla="*/ 651 h 664"/>
                  <a:gd name="T48" fmla="*/ 341 w 606"/>
                  <a:gd name="T49" fmla="*/ 661 h 664"/>
                  <a:gd name="T50" fmla="*/ 304 w 606"/>
                  <a:gd name="T51" fmla="*/ 664 h 664"/>
                  <a:gd name="T52" fmla="*/ 265 w 606"/>
                  <a:gd name="T53" fmla="*/ 661 h 664"/>
                  <a:gd name="T54" fmla="*/ 229 w 606"/>
                  <a:gd name="T55" fmla="*/ 651 h 664"/>
                  <a:gd name="T56" fmla="*/ 194 w 606"/>
                  <a:gd name="T57" fmla="*/ 635 h 664"/>
                  <a:gd name="T58" fmla="*/ 161 w 606"/>
                  <a:gd name="T59" fmla="*/ 615 h 664"/>
                  <a:gd name="T60" fmla="*/ 130 w 606"/>
                  <a:gd name="T61" fmla="*/ 591 h 664"/>
                  <a:gd name="T62" fmla="*/ 103 w 606"/>
                  <a:gd name="T63" fmla="*/ 561 h 664"/>
                  <a:gd name="T64" fmla="*/ 77 w 606"/>
                  <a:gd name="T65" fmla="*/ 530 h 664"/>
                  <a:gd name="T66" fmla="*/ 55 w 606"/>
                  <a:gd name="T67" fmla="*/ 495 h 664"/>
                  <a:gd name="T68" fmla="*/ 36 w 606"/>
                  <a:gd name="T69" fmla="*/ 459 h 664"/>
                  <a:gd name="T70" fmla="*/ 20 w 606"/>
                  <a:gd name="T71" fmla="*/ 420 h 664"/>
                  <a:gd name="T72" fmla="*/ 9 w 606"/>
                  <a:gd name="T73" fmla="*/ 381 h 664"/>
                  <a:gd name="T74" fmla="*/ 3 w 606"/>
                  <a:gd name="T75" fmla="*/ 342 h 664"/>
                  <a:gd name="T76" fmla="*/ 0 w 606"/>
                  <a:gd name="T77" fmla="*/ 303 h 664"/>
                  <a:gd name="T78" fmla="*/ 3 w 606"/>
                  <a:gd name="T79" fmla="*/ 261 h 664"/>
                  <a:gd name="T80" fmla="*/ 11 w 606"/>
                  <a:gd name="T81" fmla="*/ 222 h 664"/>
                  <a:gd name="T82" fmla="*/ 24 w 606"/>
                  <a:gd name="T83" fmla="*/ 185 h 664"/>
                  <a:gd name="T84" fmla="*/ 42 w 606"/>
                  <a:gd name="T85" fmla="*/ 150 h 664"/>
                  <a:gd name="T86" fmla="*/ 64 w 606"/>
                  <a:gd name="T87" fmla="*/ 118 h 664"/>
                  <a:gd name="T88" fmla="*/ 89 w 606"/>
                  <a:gd name="T89" fmla="*/ 89 h 664"/>
                  <a:gd name="T90" fmla="*/ 118 w 606"/>
                  <a:gd name="T91" fmla="*/ 63 h 664"/>
                  <a:gd name="T92" fmla="*/ 150 w 606"/>
                  <a:gd name="T93" fmla="*/ 41 h 664"/>
                  <a:gd name="T94" fmla="*/ 186 w 606"/>
                  <a:gd name="T95" fmla="*/ 24 h 664"/>
                  <a:gd name="T96" fmla="*/ 223 w 606"/>
                  <a:gd name="T97" fmla="*/ 11 h 664"/>
                  <a:gd name="T98" fmla="*/ 262 w 606"/>
                  <a:gd name="T99" fmla="*/ 2 h 664"/>
                  <a:gd name="T100" fmla="*/ 304 w 606"/>
                  <a:gd name="T101" fmla="*/ 0 h 6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06" h="664">
                    <a:moveTo>
                      <a:pt x="304" y="0"/>
                    </a:moveTo>
                    <a:lnTo>
                      <a:pt x="344" y="2"/>
                    </a:lnTo>
                    <a:lnTo>
                      <a:pt x="384" y="11"/>
                    </a:lnTo>
                    <a:lnTo>
                      <a:pt x="422" y="24"/>
                    </a:lnTo>
                    <a:lnTo>
                      <a:pt x="456" y="41"/>
                    </a:lnTo>
                    <a:lnTo>
                      <a:pt x="489" y="63"/>
                    </a:lnTo>
                    <a:lnTo>
                      <a:pt x="517" y="89"/>
                    </a:lnTo>
                    <a:lnTo>
                      <a:pt x="542" y="118"/>
                    </a:lnTo>
                    <a:lnTo>
                      <a:pt x="565" y="150"/>
                    </a:lnTo>
                    <a:lnTo>
                      <a:pt x="582" y="185"/>
                    </a:lnTo>
                    <a:lnTo>
                      <a:pt x="595" y="222"/>
                    </a:lnTo>
                    <a:lnTo>
                      <a:pt x="603" y="261"/>
                    </a:lnTo>
                    <a:lnTo>
                      <a:pt x="606" y="303"/>
                    </a:lnTo>
                    <a:lnTo>
                      <a:pt x="603" y="342"/>
                    </a:lnTo>
                    <a:lnTo>
                      <a:pt x="596" y="381"/>
                    </a:lnTo>
                    <a:lnTo>
                      <a:pt x="585" y="420"/>
                    </a:lnTo>
                    <a:lnTo>
                      <a:pt x="571" y="459"/>
                    </a:lnTo>
                    <a:lnTo>
                      <a:pt x="552" y="495"/>
                    </a:lnTo>
                    <a:lnTo>
                      <a:pt x="529" y="530"/>
                    </a:lnTo>
                    <a:lnTo>
                      <a:pt x="504" y="561"/>
                    </a:lnTo>
                    <a:lnTo>
                      <a:pt x="476" y="591"/>
                    </a:lnTo>
                    <a:lnTo>
                      <a:pt x="446" y="615"/>
                    </a:lnTo>
                    <a:lnTo>
                      <a:pt x="412" y="635"/>
                    </a:lnTo>
                    <a:lnTo>
                      <a:pt x="378" y="651"/>
                    </a:lnTo>
                    <a:lnTo>
                      <a:pt x="341" y="661"/>
                    </a:lnTo>
                    <a:lnTo>
                      <a:pt x="304" y="664"/>
                    </a:lnTo>
                    <a:lnTo>
                      <a:pt x="265" y="661"/>
                    </a:lnTo>
                    <a:lnTo>
                      <a:pt x="229" y="651"/>
                    </a:lnTo>
                    <a:lnTo>
                      <a:pt x="194" y="635"/>
                    </a:lnTo>
                    <a:lnTo>
                      <a:pt x="161" y="615"/>
                    </a:lnTo>
                    <a:lnTo>
                      <a:pt x="130" y="591"/>
                    </a:lnTo>
                    <a:lnTo>
                      <a:pt x="103" y="561"/>
                    </a:lnTo>
                    <a:lnTo>
                      <a:pt x="77" y="530"/>
                    </a:lnTo>
                    <a:lnTo>
                      <a:pt x="55" y="495"/>
                    </a:lnTo>
                    <a:lnTo>
                      <a:pt x="36" y="459"/>
                    </a:lnTo>
                    <a:lnTo>
                      <a:pt x="20" y="420"/>
                    </a:lnTo>
                    <a:lnTo>
                      <a:pt x="9" y="381"/>
                    </a:lnTo>
                    <a:lnTo>
                      <a:pt x="3" y="342"/>
                    </a:lnTo>
                    <a:lnTo>
                      <a:pt x="0" y="303"/>
                    </a:lnTo>
                    <a:lnTo>
                      <a:pt x="3" y="261"/>
                    </a:lnTo>
                    <a:lnTo>
                      <a:pt x="11" y="222"/>
                    </a:lnTo>
                    <a:lnTo>
                      <a:pt x="24" y="185"/>
                    </a:lnTo>
                    <a:lnTo>
                      <a:pt x="42" y="150"/>
                    </a:lnTo>
                    <a:lnTo>
                      <a:pt x="64" y="118"/>
                    </a:lnTo>
                    <a:lnTo>
                      <a:pt x="89" y="89"/>
                    </a:lnTo>
                    <a:lnTo>
                      <a:pt x="118" y="63"/>
                    </a:lnTo>
                    <a:lnTo>
                      <a:pt x="150" y="41"/>
                    </a:lnTo>
                    <a:lnTo>
                      <a:pt x="186" y="24"/>
                    </a:lnTo>
                    <a:lnTo>
                      <a:pt x="223" y="11"/>
                    </a:lnTo>
                    <a:lnTo>
                      <a:pt x="262" y="2"/>
                    </a:lnTo>
                    <a:lnTo>
                      <a:pt x="30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25"/>
              <p:cNvSpPr>
                <a:spLocks/>
              </p:cNvSpPr>
              <p:nvPr/>
            </p:nvSpPr>
            <p:spPr bwMode="auto">
              <a:xfrm>
                <a:off x="303" y="1987"/>
                <a:ext cx="76" cy="83"/>
              </a:xfrm>
              <a:custGeom>
                <a:avLst/>
                <a:gdLst>
                  <a:gd name="T0" fmla="*/ 302 w 605"/>
                  <a:gd name="T1" fmla="*/ 0 h 664"/>
                  <a:gd name="T2" fmla="*/ 344 w 605"/>
                  <a:gd name="T3" fmla="*/ 2 h 664"/>
                  <a:gd name="T4" fmla="*/ 384 w 605"/>
                  <a:gd name="T5" fmla="*/ 11 h 664"/>
                  <a:gd name="T6" fmla="*/ 420 w 605"/>
                  <a:gd name="T7" fmla="*/ 24 h 664"/>
                  <a:gd name="T8" fmla="*/ 456 w 605"/>
                  <a:gd name="T9" fmla="*/ 41 h 664"/>
                  <a:gd name="T10" fmla="*/ 487 w 605"/>
                  <a:gd name="T11" fmla="*/ 63 h 664"/>
                  <a:gd name="T12" fmla="*/ 517 w 605"/>
                  <a:gd name="T13" fmla="*/ 89 h 664"/>
                  <a:gd name="T14" fmla="*/ 542 w 605"/>
                  <a:gd name="T15" fmla="*/ 118 h 664"/>
                  <a:gd name="T16" fmla="*/ 565 w 605"/>
                  <a:gd name="T17" fmla="*/ 150 h 664"/>
                  <a:gd name="T18" fmla="*/ 582 w 605"/>
                  <a:gd name="T19" fmla="*/ 185 h 664"/>
                  <a:gd name="T20" fmla="*/ 595 w 605"/>
                  <a:gd name="T21" fmla="*/ 222 h 664"/>
                  <a:gd name="T22" fmla="*/ 603 w 605"/>
                  <a:gd name="T23" fmla="*/ 261 h 664"/>
                  <a:gd name="T24" fmla="*/ 605 w 605"/>
                  <a:gd name="T25" fmla="*/ 303 h 664"/>
                  <a:gd name="T26" fmla="*/ 603 w 605"/>
                  <a:gd name="T27" fmla="*/ 342 h 664"/>
                  <a:gd name="T28" fmla="*/ 596 w 605"/>
                  <a:gd name="T29" fmla="*/ 381 h 664"/>
                  <a:gd name="T30" fmla="*/ 585 w 605"/>
                  <a:gd name="T31" fmla="*/ 420 h 664"/>
                  <a:gd name="T32" fmla="*/ 570 w 605"/>
                  <a:gd name="T33" fmla="*/ 459 h 664"/>
                  <a:gd name="T34" fmla="*/ 551 w 605"/>
                  <a:gd name="T35" fmla="*/ 495 h 664"/>
                  <a:gd name="T36" fmla="*/ 529 w 605"/>
                  <a:gd name="T37" fmla="*/ 530 h 664"/>
                  <a:gd name="T38" fmla="*/ 504 w 605"/>
                  <a:gd name="T39" fmla="*/ 561 h 664"/>
                  <a:gd name="T40" fmla="*/ 475 w 605"/>
                  <a:gd name="T41" fmla="*/ 591 h 664"/>
                  <a:gd name="T42" fmla="*/ 445 w 605"/>
                  <a:gd name="T43" fmla="*/ 615 h 664"/>
                  <a:gd name="T44" fmla="*/ 412 w 605"/>
                  <a:gd name="T45" fmla="*/ 635 h 664"/>
                  <a:gd name="T46" fmla="*/ 378 w 605"/>
                  <a:gd name="T47" fmla="*/ 651 h 664"/>
                  <a:gd name="T48" fmla="*/ 341 w 605"/>
                  <a:gd name="T49" fmla="*/ 661 h 664"/>
                  <a:gd name="T50" fmla="*/ 302 w 605"/>
                  <a:gd name="T51" fmla="*/ 664 h 664"/>
                  <a:gd name="T52" fmla="*/ 265 w 605"/>
                  <a:gd name="T53" fmla="*/ 661 h 664"/>
                  <a:gd name="T54" fmla="*/ 228 w 605"/>
                  <a:gd name="T55" fmla="*/ 651 h 664"/>
                  <a:gd name="T56" fmla="*/ 194 w 605"/>
                  <a:gd name="T57" fmla="*/ 635 h 664"/>
                  <a:gd name="T58" fmla="*/ 160 w 605"/>
                  <a:gd name="T59" fmla="*/ 615 h 664"/>
                  <a:gd name="T60" fmla="*/ 130 w 605"/>
                  <a:gd name="T61" fmla="*/ 591 h 664"/>
                  <a:gd name="T62" fmla="*/ 101 w 605"/>
                  <a:gd name="T63" fmla="*/ 561 h 664"/>
                  <a:gd name="T64" fmla="*/ 76 w 605"/>
                  <a:gd name="T65" fmla="*/ 530 h 664"/>
                  <a:gd name="T66" fmla="*/ 55 w 605"/>
                  <a:gd name="T67" fmla="*/ 495 h 664"/>
                  <a:gd name="T68" fmla="*/ 35 w 605"/>
                  <a:gd name="T69" fmla="*/ 459 h 664"/>
                  <a:gd name="T70" fmla="*/ 20 w 605"/>
                  <a:gd name="T71" fmla="*/ 420 h 664"/>
                  <a:gd name="T72" fmla="*/ 9 w 605"/>
                  <a:gd name="T73" fmla="*/ 381 h 664"/>
                  <a:gd name="T74" fmla="*/ 2 w 605"/>
                  <a:gd name="T75" fmla="*/ 342 h 664"/>
                  <a:gd name="T76" fmla="*/ 0 w 605"/>
                  <a:gd name="T77" fmla="*/ 303 h 664"/>
                  <a:gd name="T78" fmla="*/ 3 w 605"/>
                  <a:gd name="T79" fmla="*/ 261 h 664"/>
                  <a:gd name="T80" fmla="*/ 11 w 605"/>
                  <a:gd name="T81" fmla="*/ 222 h 664"/>
                  <a:gd name="T82" fmla="*/ 24 w 605"/>
                  <a:gd name="T83" fmla="*/ 185 h 664"/>
                  <a:gd name="T84" fmla="*/ 41 w 605"/>
                  <a:gd name="T85" fmla="*/ 150 h 664"/>
                  <a:gd name="T86" fmla="*/ 63 w 605"/>
                  <a:gd name="T87" fmla="*/ 118 h 664"/>
                  <a:gd name="T88" fmla="*/ 88 w 605"/>
                  <a:gd name="T89" fmla="*/ 89 h 664"/>
                  <a:gd name="T90" fmla="*/ 118 w 605"/>
                  <a:gd name="T91" fmla="*/ 63 h 664"/>
                  <a:gd name="T92" fmla="*/ 150 w 605"/>
                  <a:gd name="T93" fmla="*/ 41 h 664"/>
                  <a:gd name="T94" fmla="*/ 185 w 605"/>
                  <a:gd name="T95" fmla="*/ 24 h 664"/>
                  <a:gd name="T96" fmla="*/ 222 w 605"/>
                  <a:gd name="T97" fmla="*/ 11 h 664"/>
                  <a:gd name="T98" fmla="*/ 262 w 605"/>
                  <a:gd name="T99" fmla="*/ 2 h 664"/>
                  <a:gd name="T100" fmla="*/ 302 w 605"/>
                  <a:gd name="T101" fmla="*/ 0 h 6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05" h="664">
                    <a:moveTo>
                      <a:pt x="302" y="0"/>
                    </a:moveTo>
                    <a:lnTo>
                      <a:pt x="344" y="2"/>
                    </a:lnTo>
                    <a:lnTo>
                      <a:pt x="384" y="11"/>
                    </a:lnTo>
                    <a:lnTo>
                      <a:pt x="420" y="24"/>
                    </a:lnTo>
                    <a:lnTo>
                      <a:pt x="456" y="41"/>
                    </a:lnTo>
                    <a:lnTo>
                      <a:pt x="487" y="63"/>
                    </a:lnTo>
                    <a:lnTo>
                      <a:pt x="517" y="89"/>
                    </a:lnTo>
                    <a:lnTo>
                      <a:pt x="542" y="118"/>
                    </a:lnTo>
                    <a:lnTo>
                      <a:pt x="565" y="150"/>
                    </a:lnTo>
                    <a:lnTo>
                      <a:pt x="582" y="185"/>
                    </a:lnTo>
                    <a:lnTo>
                      <a:pt x="595" y="222"/>
                    </a:lnTo>
                    <a:lnTo>
                      <a:pt x="603" y="261"/>
                    </a:lnTo>
                    <a:lnTo>
                      <a:pt x="605" y="303"/>
                    </a:lnTo>
                    <a:lnTo>
                      <a:pt x="603" y="342"/>
                    </a:lnTo>
                    <a:lnTo>
                      <a:pt x="596" y="381"/>
                    </a:lnTo>
                    <a:lnTo>
                      <a:pt x="585" y="420"/>
                    </a:lnTo>
                    <a:lnTo>
                      <a:pt x="570" y="459"/>
                    </a:lnTo>
                    <a:lnTo>
                      <a:pt x="551" y="495"/>
                    </a:lnTo>
                    <a:lnTo>
                      <a:pt x="529" y="530"/>
                    </a:lnTo>
                    <a:lnTo>
                      <a:pt x="504" y="561"/>
                    </a:lnTo>
                    <a:lnTo>
                      <a:pt x="475" y="591"/>
                    </a:lnTo>
                    <a:lnTo>
                      <a:pt x="445" y="615"/>
                    </a:lnTo>
                    <a:lnTo>
                      <a:pt x="412" y="635"/>
                    </a:lnTo>
                    <a:lnTo>
                      <a:pt x="378" y="651"/>
                    </a:lnTo>
                    <a:lnTo>
                      <a:pt x="341" y="661"/>
                    </a:lnTo>
                    <a:lnTo>
                      <a:pt x="302" y="664"/>
                    </a:lnTo>
                    <a:lnTo>
                      <a:pt x="265" y="661"/>
                    </a:lnTo>
                    <a:lnTo>
                      <a:pt x="228" y="651"/>
                    </a:lnTo>
                    <a:lnTo>
                      <a:pt x="194" y="635"/>
                    </a:lnTo>
                    <a:lnTo>
                      <a:pt x="160" y="615"/>
                    </a:lnTo>
                    <a:lnTo>
                      <a:pt x="130" y="591"/>
                    </a:lnTo>
                    <a:lnTo>
                      <a:pt x="101" y="561"/>
                    </a:lnTo>
                    <a:lnTo>
                      <a:pt x="76" y="530"/>
                    </a:lnTo>
                    <a:lnTo>
                      <a:pt x="55" y="495"/>
                    </a:lnTo>
                    <a:lnTo>
                      <a:pt x="35" y="459"/>
                    </a:lnTo>
                    <a:lnTo>
                      <a:pt x="20" y="420"/>
                    </a:lnTo>
                    <a:lnTo>
                      <a:pt x="9" y="381"/>
                    </a:lnTo>
                    <a:lnTo>
                      <a:pt x="2" y="342"/>
                    </a:lnTo>
                    <a:lnTo>
                      <a:pt x="0" y="303"/>
                    </a:lnTo>
                    <a:lnTo>
                      <a:pt x="3" y="261"/>
                    </a:lnTo>
                    <a:lnTo>
                      <a:pt x="11" y="222"/>
                    </a:lnTo>
                    <a:lnTo>
                      <a:pt x="24" y="185"/>
                    </a:lnTo>
                    <a:lnTo>
                      <a:pt x="41" y="150"/>
                    </a:lnTo>
                    <a:lnTo>
                      <a:pt x="63" y="118"/>
                    </a:lnTo>
                    <a:lnTo>
                      <a:pt x="88" y="89"/>
                    </a:lnTo>
                    <a:lnTo>
                      <a:pt x="118" y="63"/>
                    </a:lnTo>
                    <a:lnTo>
                      <a:pt x="150" y="41"/>
                    </a:lnTo>
                    <a:lnTo>
                      <a:pt x="185" y="24"/>
                    </a:lnTo>
                    <a:lnTo>
                      <a:pt x="222" y="11"/>
                    </a:lnTo>
                    <a:lnTo>
                      <a:pt x="262" y="2"/>
                    </a:lnTo>
                    <a:lnTo>
                      <a:pt x="30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26"/>
              <p:cNvSpPr>
                <a:spLocks/>
              </p:cNvSpPr>
              <p:nvPr/>
            </p:nvSpPr>
            <p:spPr bwMode="auto">
              <a:xfrm>
                <a:off x="15" y="2074"/>
                <a:ext cx="167" cy="306"/>
              </a:xfrm>
              <a:custGeom>
                <a:avLst/>
                <a:gdLst>
                  <a:gd name="T0" fmla="*/ 679 w 1338"/>
                  <a:gd name="T1" fmla="*/ 62 h 2452"/>
                  <a:gd name="T2" fmla="*/ 789 w 1338"/>
                  <a:gd name="T3" fmla="*/ 689 h 2452"/>
                  <a:gd name="T4" fmla="*/ 739 w 1338"/>
                  <a:gd name="T5" fmla="*/ 1 h 2452"/>
                  <a:gd name="T6" fmla="*/ 864 w 1338"/>
                  <a:gd name="T7" fmla="*/ 14 h 2452"/>
                  <a:gd name="T8" fmla="*/ 984 w 1338"/>
                  <a:gd name="T9" fmla="*/ 37 h 2452"/>
                  <a:gd name="T10" fmla="*/ 1088 w 1338"/>
                  <a:gd name="T11" fmla="*/ 63 h 2452"/>
                  <a:gd name="T12" fmla="*/ 1166 w 1338"/>
                  <a:gd name="T13" fmla="*/ 86 h 2452"/>
                  <a:gd name="T14" fmla="*/ 1209 w 1338"/>
                  <a:gd name="T15" fmla="*/ 101 h 2452"/>
                  <a:gd name="T16" fmla="*/ 1231 w 1338"/>
                  <a:gd name="T17" fmla="*/ 114 h 2452"/>
                  <a:gd name="T18" fmla="*/ 1259 w 1338"/>
                  <a:gd name="T19" fmla="*/ 133 h 2452"/>
                  <a:gd name="T20" fmla="*/ 1278 w 1338"/>
                  <a:gd name="T21" fmla="*/ 161 h 2452"/>
                  <a:gd name="T22" fmla="*/ 1288 w 1338"/>
                  <a:gd name="T23" fmla="*/ 191 h 2452"/>
                  <a:gd name="T24" fmla="*/ 1338 w 1338"/>
                  <a:gd name="T25" fmla="*/ 620 h 2452"/>
                  <a:gd name="T26" fmla="*/ 1301 w 1338"/>
                  <a:gd name="T27" fmla="*/ 633 h 2452"/>
                  <a:gd name="T28" fmla="*/ 1184 w 1338"/>
                  <a:gd name="T29" fmla="*/ 711 h 2452"/>
                  <a:gd name="T30" fmla="*/ 1061 w 1338"/>
                  <a:gd name="T31" fmla="*/ 305 h 2452"/>
                  <a:gd name="T32" fmla="*/ 1007 w 1338"/>
                  <a:gd name="T33" fmla="*/ 904 h 2452"/>
                  <a:gd name="T34" fmla="*/ 963 w 1338"/>
                  <a:gd name="T35" fmla="*/ 982 h 2452"/>
                  <a:gd name="T36" fmla="*/ 924 w 1338"/>
                  <a:gd name="T37" fmla="*/ 1078 h 2452"/>
                  <a:gd name="T38" fmla="*/ 910 w 1338"/>
                  <a:gd name="T39" fmla="*/ 1128 h 2452"/>
                  <a:gd name="T40" fmla="*/ 893 w 1338"/>
                  <a:gd name="T41" fmla="*/ 1227 h 2452"/>
                  <a:gd name="T42" fmla="*/ 889 w 1338"/>
                  <a:gd name="T43" fmla="*/ 1358 h 2452"/>
                  <a:gd name="T44" fmla="*/ 902 w 1338"/>
                  <a:gd name="T45" fmla="*/ 1464 h 2452"/>
                  <a:gd name="T46" fmla="*/ 924 w 1338"/>
                  <a:gd name="T47" fmla="*/ 1550 h 2452"/>
                  <a:gd name="T48" fmla="*/ 948 w 1338"/>
                  <a:gd name="T49" fmla="*/ 1612 h 2452"/>
                  <a:gd name="T50" fmla="*/ 987 w 1338"/>
                  <a:gd name="T51" fmla="*/ 1692 h 2452"/>
                  <a:gd name="T52" fmla="*/ 1035 w 1338"/>
                  <a:gd name="T53" fmla="*/ 1767 h 2452"/>
                  <a:gd name="T54" fmla="*/ 1086 w 1338"/>
                  <a:gd name="T55" fmla="*/ 1827 h 2452"/>
                  <a:gd name="T56" fmla="*/ 1117 w 1338"/>
                  <a:gd name="T57" fmla="*/ 2354 h 2452"/>
                  <a:gd name="T58" fmla="*/ 1071 w 1338"/>
                  <a:gd name="T59" fmla="*/ 2421 h 2452"/>
                  <a:gd name="T60" fmla="*/ 992 w 1338"/>
                  <a:gd name="T61" fmla="*/ 2452 h 2452"/>
                  <a:gd name="T62" fmla="*/ 953 w 1338"/>
                  <a:gd name="T63" fmla="*/ 2449 h 2452"/>
                  <a:gd name="T64" fmla="*/ 884 w 1338"/>
                  <a:gd name="T65" fmla="*/ 2415 h 2452"/>
                  <a:gd name="T66" fmla="*/ 842 w 1338"/>
                  <a:gd name="T67" fmla="*/ 2348 h 2452"/>
                  <a:gd name="T68" fmla="*/ 733 w 1338"/>
                  <a:gd name="T69" fmla="*/ 1257 h 2452"/>
                  <a:gd name="T70" fmla="*/ 673 w 1338"/>
                  <a:gd name="T71" fmla="*/ 1261 h 2452"/>
                  <a:gd name="T72" fmla="*/ 550 w 1338"/>
                  <a:gd name="T73" fmla="*/ 2320 h 2452"/>
                  <a:gd name="T74" fmla="*/ 521 w 1338"/>
                  <a:gd name="T75" fmla="*/ 2395 h 2452"/>
                  <a:gd name="T76" fmla="*/ 459 w 1338"/>
                  <a:gd name="T77" fmla="*/ 2442 h 2452"/>
                  <a:gd name="T78" fmla="*/ 400 w 1338"/>
                  <a:gd name="T79" fmla="*/ 2452 h 2452"/>
                  <a:gd name="T80" fmla="*/ 340 w 1338"/>
                  <a:gd name="T81" fmla="*/ 2436 h 2452"/>
                  <a:gd name="T82" fmla="*/ 281 w 1338"/>
                  <a:gd name="T83" fmla="*/ 2379 h 2452"/>
                  <a:gd name="T84" fmla="*/ 263 w 1338"/>
                  <a:gd name="T85" fmla="*/ 2297 h 2452"/>
                  <a:gd name="T86" fmla="*/ 325 w 1338"/>
                  <a:gd name="T87" fmla="*/ 305 h 2452"/>
                  <a:gd name="T88" fmla="*/ 221 w 1338"/>
                  <a:gd name="T89" fmla="*/ 1138 h 2452"/>
                  <a:gd name="T90" fmla="*/ 168 w 1338"/>
                  <a:gd name="T91" fmla="*/ 1185 h 2452"/>
                  <a:gd name="T92" fmla="*/ 112 w 1338"/>
                  <a:gd name="T93" fmla="*/ 1196 h 2452"/>
                  <a:gd name="T94" fmla="*/ 60 w 1338"/>
                  <a:gd name="T95" fmla="*/ 1181 h 2452"/>
                  <a:gd name="T96" fmla="*/ 12 w 1338"/>
                  <a:gd name="T97" fmla="*/ 1132 h 2452"/>
                  <a:gd name="T98" fmla="*/ 0 w 1338"/>
                  <a:gd name="T99" fmla="*/ 1064 h 2452"/>
                  <a:gd name="T100" fmla="*/ 99 w 1338"/>
                  <a:gd name="T101" fmla="*/ 191 h 2452"/>
                  <a:gd name="T102" fmla="*/ 109 w 1338"/>
                  <a:gd name="T103" fmla="*/ 160 h 2452"/>
                  <a:gd name="T104" fmla="*/ 120 w 1338"/>
                  <a:gd name="T105" fmla="*/ 144 h 2452"/>
                  <a:gd name="T106" fmla="*/ 146 w 1338"/>
                  <a:gd name="T107" fmla="*/ 118 h 2452"/>
                  <a:gd name="T108" fmla="*/ 174 w 1338"/>
                  <a:gd name="T109" fmla="*/ 103 h 2452"/>
                  <a:gd name="T110" fmla="*/ 202 w 1338"/>
                  <a:gd name="T111" fmla="*/ 93 h 2452"/>
                  <a:gd name="T112" fmla="*/ 270 w 1338"/>
                  <a:gd name="T113" fmla="*/ 71 h 2452"/>
                  <a:gd name="T114" fmla="*/ 366 w 1338"/>
                  <a:gd name="T115" fmla="*/ 46 h 2452"/>
                  <a:gd name="T116" fmla="*/ 481 w 1338"/>
                  <a:gd name="T117" fmla="*/ 20 h 2452"/>
                  <a:gd name="T118" fmla="*/ 605 w 1338"/>
                  <a:gd name="T119" fmla="*/ 3 h 2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338" h="2452">
                    <a:moveTo>
                      <a:pt x="647" y="0"/>
                    </a:moveTo>
                    <a:lnTo>
                      <a:pt x="678" y="62"/>
                    </a:lnTo>
                    <a:lnTo>
                      <a:pt x="679" y="62"/>
                    </a:lnTo>
                    <a:lnTo>
                      <a:pt x="597" y="689"/>
                    </a:lnTo>
                    <a:lnTo>
                      <a:pt x="694" y="856"/>
                    </a:lnTo>
                    <a:lnTo>
                      <a:pt x="789" y="689"/>
                    </a:lnTo>
                    <a:lnTo>
                      <a:pt x="709" y="62"/>
                    </a:lnTo>
                    <a:lnTo>
                      <a:pt x="709" y="62"/>
                    </a:lnTo>
                    <a:lnTo>
                      <a:pt x="739" y="1"/>
                    </a:lnTo>
                    <a:lnTo>
                      <a:pt x="781" y="4"/>
                    </a:lnTo>
                    <a:lnTo>
                      <a:pt x="824" y="8"/>
                    </a:lnTo>
                    <a:lnTo>
                      <a:pt x="864" y="14"/>
                    </a:lnTo>
                    <a:lnTo>
                      <a:pt x="906" y="20"/>
                    </a:lnTo>
                    <a:lnTo>
                      <a:pt x="946" y="29"/>
                    </a:lnTo>
                    <a:lnTo>
                      <a:pt x="984" y="37"/>
                    </a:lnTo>
                    <a:lnTo>
                      <a:pt x="1021" y="46"/>
                    </a:lnTo>
                    <a:lnTo>
                      <a:pt x="1055" y="54"/>
                    </a:lnTo>
                    <a:lnTo>
                      <a:pt x="1088" y="63"/>
                    </a:lnTo>
                    <a:lnTo>
                      <a:pt x="1117" y="71"/>
                    </a:lnTo>
                    <a:lnTo>
                      <a:pt x="1143" y="79"/>
                    </a:lnTo>
                    <a:lnTo>
                      <a:pt x="1166" y="86"/>
                    </a:lnTo>
                    <a:lnTo>
                      <a:pt x="1184" y="93"/>
                    </a:lnTo>
                    <a:lnTo>
                      <a:pt x="1199" y="98"/>
                    </a:lnTo>
                    <a:lnTo>
                      <a:pt x="1209" y="101"/>
                    </a:lnTo>
                    <a:lnTo>
                      <a:pt x="1213" y="103"/>
                    </a:lnTo>
                    <a:lnTo>
                      <a:pt x="1222" y="108"/>
                    </a:lnTo>
                    <a:lnTo>
                      <a:pt x="1231" y="114"/>
                    </a:lnTo>
                    <a:lnTo>
                      <a:pt x="1240" y="118"/>
                    </a:lnTo>
                    <a:lnTo>
                      <a:pt x="1249" y="124"/>
                    </a:lnTo>
                    <a:lnTo>
                      <a:pt x="1259" y="133"/>
                    </a:lnTo>
                    <a:lnTo>
                      <a:pt x="1267" y="144"/>
                    </a:lnTo>
                    <a:lnTo>
                      <a:pt x="1273" y="152"/>
                    </a:lnTo>
                    <a:lnTo>
                      <a:pt x="1278" y="161"/>
                    </a:lnTo>
                    <a:lnTo>
                      <a:pt x="1283" y="173"/>
                    </a:lnTo>
                    <a:lnTo>
                      <a:pt x="1286" y="186"/>
                    </a:lnTo>
                    <a:lnTo>
                      <a:pt x="1288" y="191"/>
                    </a:lnTo>
                    <a:lnTo>
                      <a:pt x="1290" y="196"/>
                    </a:lnTo>
                    <a:lnTo>
                      <a:pt x="1292" y="201"/>
                    </a:lnTo>
                    <a:lnTo>
                      <a:pt x="1338" y="620"/>
                    </a:lnTo>
                    <a:lnTo>
                      <a:pt x="1321" y="627"/>
                    </a:lnTo>
                    <a:lnTo>
                      <a:pt x="1303" y="634"/>
                    </a:lnTo>
                    <a:lnTo>
                      <a:pt x="1301" y="633"/>
                    </a:lnTo>
                    <a:lnTo>
                      <a:pt x="1263" y="657"/>
                    </a:lnTo>
                    <a:lnTo>
                      <a:pt x="1223" y="683"/>
                    </a:lnTo>
                    <a:lnTo>
                      <a:pt x="1184" y="711"/>
                    </a:lnTo>
                    <a:lnTo>
                      <a:pt x="1148" y="741"/>
                    </a:lnTo>
                    <a:lnTo>
                      <a:pt x="1113" y="773"/>
                    </a:lnTo>
                    <a:lnTo>
                      <a:pt x="1061" y="305"/>
                    </a:lnTo>
                    <a:lnTo>
                      <a:pt x="1029" y="295"/>
                    </a:lnTo>
                    <a:lnTo>
                      <a:pt x="1029" y="873"/>
                    </a:lnTo>
                    <a:lnTo>
                      <a:pt x="1007" y="904"/>
                    </a:lnTo>
                    <a:lnTo>
                      <a:pt x="987" y="937"/>
                    </a:lnTo>
                    <a:lnTo>
                      <a:pt x="980" y="949"/>
                    </a:lnTo>
                    <a:lnTo>
                      <a:pt x="963" y="982"/>
                    </a:lnTo>
                    <a:lnTo>
                      <a:pt x="948" y="1017"/>
                    </a:lnTo>
                    <a:lnTo>
                      <a:pt x="938" y="1042"/>
                    </a:lnTo>
                    <a:lnTo>
                      <a:pt x="924" y="1078"/>
                    </a:lnTo>
                    <a:lnTo>
                      <a:pt x="913" y="1115"/>
                    </a:lnTo>
                    <a:lnTo>
                      <a:pt x="912" y="1121"/>
                    </a:lnTo>
                    <a:lnTo>
                      <a:pt x="910" y="1128"/>
                    </a:lnTo>
                    <a:lnTo>
                      <a:pt x="902" y="1165"/>
                    </a:lnTo>
                    <a:lnTo>
                      <a:pt x="896" y="1204"/>
                    </a:lnTo>
                    <a:lnTo>
                      <a:pt x="893" y="1227"/>
                    </a:lnTo>
                    <a:lnTo>
                      <a:pt x="889" y="1271"/>
                    </a:lnTo>
                    <a:lnTo>
                      <a:pt x="887" y="1314"/>
                    </a:lnTo>
                    <a:lnTo>
                      <a:pt x="889" y="1358"/>
                    </a:lnTo>
                    <a:lnTo>
                      <a:pt x="893" y="1402"/>
                    </a:lnTo>
                    <a:lnTo>
                      <a:pt x="896" y="1425"/>
                    </a:lnTo>
                    <a:lnTo>
                      <a:pt x="902" y="1464"/>
                    </a:lnTo>
                    <a:lnTo>
                      <a:pt x="910" y="1501"/>
                    </a:lnTo>
                    <a:lnTo>
                      <a:pt x="913" y="1514"/>
                    </a:lnTo>
                    <a:lnTo>
                      <a:pt x="924" y="1550"/>
                    </a:lnTo>
                    <a:lnTo>
                      <a:pt x="938" y="1587"/>
                    </a:lnTo>
                    <a:lnTo>
                      <a:pt x="943" y="1600"/>
                    </a:lnTo>
                    <a:lnTo>
                      <a:pt x="948" y="1612"/>
                    </a:lnTo>
                    <a:lnTo>
                      <a:pt x="963" y="1647"/>
                    </a:lnTo>
                    <a:lnTo>
                      <a:pt x="980" y="1679"/>
                    </a:lnTo>
                    <a:lnTo>
                      <a:pt x="987" y="1692"/>
                    </a:lnTo>
                    <a:lnTo>
                      <a:pt x="1008" y="1726"/>
                    </a:lnTo>
                    <a:lnTo>
                      <a:pt x="1030" y="1758"/>
                    </a:lnTo>
                    <a:lnTo>
                      <a:pt x="1035" y="1767"/>
                    </a:lnTo>
                    <a:lnTo>
                      <a:pt x="1041" y="1774"/>
                    </a:lnTo>
                    <a:lnTo>
                      <a:pt x="1064" y="1801"/>
                    </a:lnTo>
                    <a:lnTo>
                      <a:pt x="1086" y="1827"/>
                    </a:lnTo>
                    <a:lnTo>
                      <a:pt x="1123" y="2297"/>
                    </a:lnTo>
                    <a:lnTo>
                      <a:pt x="1123" y="2326"/>
                    </a:lnTo>
                    <a:lnTo>
                      <a:pt x="1117" y="2354"/>
                    </a:lnTo>
                    <a:lnTo>
                      <a:pt x="1106" y="2379"/>
                    </a:lnTo>
                    <a:lnTo>
                      <a:pt x="1090" y="2401"/>
                    </a:lnTo>
                    <a:lnTo>
                      <a:pt x="1071" y="2421"/>
                    </a:lnTo>
                    <a:lnTo>
                      <a:pt x="1047" y="2436"/>
                    </a:lnTo>
                    <a:lnTo>
                      <a:pt x="1021" y="2446"/>
                    </a:lnTo>
                    <a:lnTo>
                      <a:pt x="992" y="2452"/>
                    </a:lnTo>
                    <a:lnTo>
                      <a:pt x="986" y="2452"/>
                    </a:lnTo>
                    <a:lnTo>
                      <a:pt x="980" y="2452"/>
                    </a:lnTo>
                    <a:lnTo>
                      <a:pt x="953" y="2449"/>
                    </a:lnTo>
                    <a:lnTo>
                      <a:pt x="927" y="2442"/>
                    </a:lnTo>
                    <a:lnTo>
                      <a:pt x="904" y="2430"/>
                    </a:lnTo>
                    <a:lnTo>
                      <a:pt x="884" y="2415"/>
                    </a:lnTo>
                    <a:lnTo>
                      <a:pt x="865" y="2395"/>
                    </a:lnTo>
                    <a:lnTo>
                      <a:pt x="852" y="2373"/>
                    </a:lnTo>
                    <a:lnTo>
                      <a:pt x="842" y="2348"/>
                    </a:lnTo>
                    <a:lnTo>
                      <a:pt x="837" y="2320"/>
                    </a:lnTo>
                    <a:lnTo>
                      <a:pt x="752" y="1249"/>
                    </a:lnTo>
                    <a:lnTo>
                      <a:pt x="733" y="1257"/>
                    </a:lnTo>
                    <a:lnTo>
                      <a:pt x="714" y="1261"/>
                    </a:lnTo>
                    <a:lnTo>
                      <a:pt x="694" y="1262"/>
                    </a:lnTo>
                    <a:lnTo>
                      <a:pt x="673" y="1261"/>
                    </a:lnTo>
                    <a:lnTo>
                      <a:pt x="654" y="1256"/>
                    </a:lnTo>
                    <a:lnTo>
                      <a:pt x="636" y="1248"/>
                    </a:lnTo>
                    <a:lnTo>
                      <a:pt x="550" y="2320"/>
                    </a:lnTo>
                    <a:lnTo>
                      <a:pt x="544" y="2348"/>
                    </a:lnTo>
                    <a:lnTo>
                      <a:pt x="535" y="2372"/>
                    </a:lnTo>
                    <a:lnTo>
                      <a:pt x="521" y="2395"/>
                    </a:lnTo>
                    <a:lnTo>
                      <a:pt x="503" y="2415"/>
                    </a:lnTo>
                    <a:lnTo>
                      <a:pt x="483" y="2430"/>
                    </a:lnTo>
                    <a:lnTo>
                      <a:pt x="459" y="2442"/>
                    </a:lnTo>
                    <a:lnTo>
                      <a:pt x="434" y="2449"/>
                    </a:lnTo>
                    <a:lnTo>
                      <a:pt x="406" y="2452"/>
                    </a:lnTo>
                    <a:lnTo>
                      <a:pt x="400" y="2452"/>
                    </a:lnTo>
                    <a:lnTo>
                      <a:pt x="395" y="2452"/>
                    </a:lnTo>
                    <a:lnTo>
                      <a:pt x="366" y="2446"/>
                    </a:lnTo>
                    <a:lnTo>
                      <a:pt x="340" y="2436"/>
                    </a:lnTo>
                    <a:lnTo>
                      <a:pt x="317" y="2421"/>
                    </a:lnTo>
                    <a:lnTo>
                      <a:pt x="297" y="2401"/>
                    </a:lnTo>
                    <a:lnTo>
                      <a:pt x="281" y="2379"/>
                    </a:lnTo>
                    <a:lnTo>
                      <a:pt x="269" y="2354"/>
                    </a:lnTo>
                    <a:lnTo>
                      <a:pt x="263" y="2326"/>
                    </a:lnTo>
                    <a:lnTo>
                      <a:pt x="263" y="2297"/>
                    </a:lnTo>
                    <a:lnTo>
                      <a:pt x="359" y="1112"/>
                    </a:lnTo>
                    <a:lnTo>
                      <a:pt x="359" y="295"/>
                    </a:lnTo>
                    <a:lnTo>
                      <a:pt x="325" y="305"/>
                    </a:lnTo>
                    <a:lnTo>
                      <a:pt x="238" y="1090"/>
                    </a:lnTo>
                    <a:lnTo>
                      <a:pt x="232" y="1115"/>
                    </a:lnTo>
                    <a:lnTo>
                      <a:pt x="221" y="1138"/>
                    </a:lnTo>
                    <a:lnTo>
                      <a:pt x="207" y="1157"/>
                    </a:lnTo>
                    <a:lnTo>
                      <a:pt x="189" y="1173"/>
                    </a:lnTo>
                    <a:lnTo>
                      <a:pt x="168" y="1185"/>
                    </a:lnTo>
                    <a:lnTo>
                      <a:pt x="144" y="1194"/>
                    </a:lnTo>
                    <a:lnTo>
                      <a:pt x="119" y="1196"/>
                    </a:lnTo>
                    <a:lnTo>
                      <a:pt x="112" y="1196"/>
                    </a:lnTo>
                    <a:lnTo>
                      <a:pt x="106" y="1196"/>
                    </a:lnTo>
                    <a:lnTo>
                      <a:pt x="82" y="1191"/>
                    </a:lnTo>
                    <a:lnTo>
                      <a:pt x="60" y="1181"/>
                    </a:lnTo>
                    <a:lnTo>
                      <a:pt x="42" y="1168"/>
                    </a:lnTo>
                    <a:lnTo>
                      <a:pt x="25" y="1151"/>
                    </a:lnTo>
                    <a:lnTo>
                      <a:pt x="12" y="1132"/>
                    </a:lnTo>
                    <a:lnTo>
                      <a:pt x="4" y="1110"/>
                    </a:lnTo>
                    <a:lnTo>
                      <a:pt x="0" y="1088"/>
                    </a:lnTo>
                    <a:lnTo>
                      <a:pt x="0" y="1064"/>
                    </a:lnTo>
                    <a:lnTo>
                      <a:pt x="95" y="201"/>
                    </a:lnTo>
                    <a:lnTo>
                      <a:pt x="97" y="196"/>
                    </a:lnTo>
                    <a:lnTo>
                      <a:pt x="99" y="191"/>
                    </a:lnTo>
                    <a:lnTo>
                      <a:pt x="101" y="186"/>
                    </a:lnTo>
                    <a:lnTo>
                      <a:pt x="104" y="173"/>
                    </a:lnTo>
                    <a:lnTo>
                      <a:pt x="109" y="160"/>
                    </a:lnTo>
                    <a:lnTo>
                      <a:pt x="113" y="154"/>
                    </a:lnTo>
                    <a:lnTo>
                      <a:pt x="116" y="149"/>
                    </a:lnTo>
                    <a:lnTo>
                      <a:pt x="120" y="144"/>
                    </a:lnTo>
                    <a:lnTo>
                      <a:pt x="129" y="134"/>
                    </a:lnTo>
                    <a:lnTo>
                      <a:pt x="138" y="124"/>
                    </a:lnTo>
                    <a:lnTo>
                      <a:pt x="146" y="118"/>
                    </a:lnTo>
                    <a:lnTo>
                      <a:pt x="155" y="114"/>
                    </a:lnTo>
                    <a:lnTo>
                      <a:pt x="165" y="108"/>
                    </a:lnTo>
                    <a:lnTo>
                      <a:pt x="174" y="103"/>
                    </a:lnTo>
                    <a:lnTo>
                      <a:pt x="179" y="101"/>
                    </a:lnTo>
                    <a:lnTo>
                      <a:pt x="188" y="98"/>
                    </a:lnTo>
                    <a:lnTo>
                      <a:pt x="202" y="93"/>
                    </a:lnTo>
                    <a:lnTo>
                      <a:pt x="221" y="86"/>
                    </a:lnTo>
                    <a:lnTo>
                      <a:pt x="244" y="79"/>
                    </a:lnTo>
                    <a:lnTo>
                      <a:pt x="270" y="71"/>
                    </a:lnTo>
                    <a:lnTo>
                      <a:pt x="300" y="63"/>
                    </a:lnTo>
                    <a:lnTo>
                      <a:pt x="331" y="54"/>
                    </a:lnTo>
                    <a:lnTo>
                      <a:pt x="366" y="46"/>
                    </a:lnTo>
                    <a:lnTo>
                      <a:pt x="403" y="37"/>
                    </a:lnTo>
                    <a:lnTo>
                      <a:pt x="441" y="29"/>
                    </a:lnTo>
                    <a:lnTo>
                      <a:pt x="481" y="20"/>
                    </a:lnTo>
                    <a:lnTo>
                      <a:pt x="522" y="13"/>
                    </a:lnTo>
                    <a:lnTo>
                      <a:pt x="564" y="8"/>
                    </a:lnTo>
                    <a:lnTo>
                      <a:pt x="605" y="3"/>
                    </a:lnTo>
                    <a:lnTo>
                      <a:pt x="64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27"/>
              <p:cNvSpPr>
                <a:spLocks/>
              </p:cNvSpPr>
              <p:nvPr/>
            </p:nvSpPr>
            <p:spPr bwMode="auto">
              <a:xfrm>
                <a:off x="261" y="2074"/>
                <a:ext cx="167" cy="306"/>
              </a:xfrm>
              <a:custGeom>
                <a:avLst/>
                <a:gdLst>
                  <a:gd name="T0" fmla="*/ 630 w 1338"/>
                  <a:gd name="T1" fmla="*/ 62 h 2452"/>
                  <a:gd name="T2" fmla="*/ 741 w 1338"/>
                  <a:gd name="T3" fmla="*/ 689 h 2452"/>
                  <a:gd name="T4" fmla="*/ 691 w 1338"/>
                  <a:gd name="T5" fmla="*/ 1 h 2452"/>
                  <a:gd name="T6" fmla="*/ 816 w 1338"/>
                  <a:gd name="T7" fmla="*/ 14 h 2452"/>
                  <a:gd name="T8" fmla="*/ 935 w 1338"/>
                  <a:gd name="T9" fmla="*/ 37 h 2452"/>
                  <a:gd name="T10" fmla="*/ 1039 w 1338"/>
                  <a:gd name="T11" fmla="*/ 63 h 2452"/>
                  <a:gd name="T12" fmla="*/ 1117 w 1338"/>
                  <a:gd name="T13" fmla="*/ 86 h 2452"/>
                  <a:gd name="T14" fmla="*/ 1159 w 1338"/>
                  <a:gd name="T15" fmla="*/ 101 h 2452"/>
                  <a:gd name="T16" fmla="*/ 1183 w 1338"/>
                  <a:gd name="T17" fmla="*/ 114 h 2452"/>
                  <a:gd name="T18" fmla="*/ 1209 w 1338"/>
                  <a:gd name="T19" fmla="*/ 133 h 2452"/>
                  <a:gd name="T20" fmla="*/ 1230 w 1338"/>
                  <a:gd name="T21" fmla="*/ 161 h 2452"/>
                  <a:gd name="T22" fmla="*/ 1239 w 1338"/>
                  <a:gd name="T23" fmla="*/ 190 h 2452"/>
                  <a:gd name="T24" fmla="*/ 1243 w 1338"/>
                  <a:gd name="T25" fmla="*/ 201 h 2452"/>
                  <a:gd name="T26" fmla="*/ 1334 w 1338"/>
                  <a:gd name="T27" fmla="*/ 1110 h 2452"/>
                  <a:gd name="T28" fmla="*/ 1297 w 1338"/>
                  <a:gd name="T29" fmla="*/ 1168 h 2452"/>
                  <a:gd name="T30" fmla="*/ 1233 w 1338"/>
                  <a:gd name="T31" fmla="*/ 1196 h 2452"/>
                  <a:gd name="T32" fmla="*/ 1194 w 1338"/>
                  <a:gd name="T33" fmla="*/ 1194 h 2452"/>
                  <a:gd name="T34" fmla="*/ 1131 w 1338"/>
                  <a:gd name="T35" fmla="*/ 1158 h 2452"/>
                  <a:gd name="T36" fmla="*/ 1101 w 1338"/>
                  <a:gd name="T37" fmla="*/ 1090 h 2452"/>
                  <a:gd name="T38" fmla="*/ 981 w 1338"/>
                  <a:gd name="T39" fmla="*/ 1112 h 2452"/>
                  <a:gd name="T40" fmla="*/ 1068 w 1338"/>
                  <a:gd name="T41" fmla="*/ 2354 h 2452"/>
                  <a:gd name="T42" fmla="*/ 1021 w 1338"/>
                  <a:gd name="T43" fmla="*/ 2421 h 2452"/>
                  <a:gd name="T44" fmla="*/ 944 w 1338"/>
                  <a:gd name="T45" fmla="*/ 2452 h 2452"/>
                  <a:gd name="T46" fmla="*/ 905 w 1338"/>
                  <a:gd name="T47" fmla="*/ 2449 h 2452"/>
                  <a:gd name="T48" fmla="*/ 834 w 1338"/>
                  <a:gd name="T49" fmla="*/ 2415 h 2452"/>
                  <a:gd name="T50" fmla="*/ 794 w 1338"/>
                  <a:gd name="T51" fmla="*/ 2348 h 2452"/>
                  <a:gd name="T52" fmla="*/ 684 w 1338"/>
                  <a:gd name="T53" fmla="*/ 1257 h 2452"/>
                  <a:gd name="T54" fmla="*/ 624 w 1338"/>
                  <a:gd name="T55" fmla="*/ 1261 h 2452"/>
                  <a:gd name="T56" fmla="*/ 501 w 1338"/>
                  <a:gd name="T57" fmla="*/ 2320 h 2452"/>
                  <a:gd name="T58" fmla="*/ 473 w 1338"/>
                  <a:gd name="T59" fmla="*/ 2395 h 2452"/>
                  <a:gd name="T60" fmla="*/ 411 w 1338"/>
                  <a:gd name="T61" fmla="*/ 2442 h 2452"/>
                  <a:gd name="T62" fmla="*/ 352 w 1338"/>
                  <a:gd name="T63" fmla="*/ 2452 h 2452"/>
                  <a:gd name="T64" fmla="*/ 291 w 1338"/>
                  <a:gd name="T65" fmla="*/ 2436 h 2452"/>
                  <a:gd name="T66" fmla="*/ 232 w 1338"/>
                  <a:gd name="T67" fmla="*/ 2379 h 2452"/>
                  <a:gd name="T68" fmla="*/ 215 w 1338"/>
                  <a:gd name="T69" fmla="*/ 2297 h 2452"/>
                  <a:gd name="T70" fmla="*/ 297 w 1338"/>
                  <a:gd name="T71" fmla="*/ 1774 h 2452"/>
                  <a:gd name="T72" fmla="*/ 331 w 1338"/>
                  <a:gd name="T73" fmla="*/ 1726 h 2452"/>
                  <a:gd name="T74" fmla="*/ 375 w 1338"/>
                  <a:gd name="T75" fmla="*/ 1647 h 2452"/>
                  <a:gd name="T76" fmla="*/ 414 w 1338"/>
                  <a:gd name="T77" fmla="*/ 1550 h 2452"/>
                  <a:gd name="T78" fmla="*/ 436 w 1338"/>
                  <a:gd name="T79" fmla="*/ 1464 h 2452"/>
                  <a:gd name="T80" fmla="*/ 445 w 1338"/>
                  <a:gd name="T81" fmla="*/ 1402 h 2452"/>
                  <a:gd name="T82" fmla="*/ 449 w 1338"/>
                  <a:gd name="T83" fmla="*/ 1271 h 2452"/>
                  <a:gd name="T84" fmla="*/ 436 w 1338"/>
                  <a:gd name="T85" fmla="*/ 1165 h 2452"/>
                  <a:gd name="T86" fmla="*/ 425 w 1338"/>
                  <a:gd name="T87" fmla="*/ 1115 h 2452"/>
                  <a:gd name="T88" fmla="*/ 391 w 1338"/>
                  <a:gd name="T89" fmla="*/ 1017 h 2452"/>
                  <a:gd name="T90" fmla="*/ 351 w 1338"/>
                  <a:gd name="T91" fmla="*/ 937 h 2452"/>
                  <a:gd name="T92" fmla="*/ 309 w 1338"/>
                  <a:gd name="T93" fmla="*/ 295 h 2452"/>
                  <a:gd name="T94" fmla="*/ 190 w 1338"/>
                  <a:gd name="T95" fmla="*/ 741 h 2452"/>
                  <a:gd name="T96" fmla="*/ 76 w 1338"/>
                  <a:gd name="T97" fmla="*/ 657 h 2452"/>
                  <a:gd name="T98" fmla="*/ 18 w 1338"/>
                  <a:gd name="T99" fmla="*/ 627 h 2452"/>
                  <a:gd name="T100" fmla="*/ 48 w 1338"/>
                  <a:gd name="T101" fmla="*/ 197 h 2452"/>
                  <a:gd name="T102" fmla="*/ 52 w 1338"/>
                  <a:gd name="T103" fmla="*/ 186 h 2452"/>
                  <a:gd name="T104" fmla="*/ 63 w 1338"/>
                  <a:gd name="T105" fmla="*/ 154 h 2452"/>
                  <a:gd name="T106" fmla="*/ 80 w 1338"/>
                  <a:gd name="T107" fmla="*/ 134 h 2452"/>
                  <a:gd name="T108" fmla="*/ 107 w 1338"/>
                  <a:gd name="T109" fmla="*/ 114 h 2452"/>
                  <a:gd name="T110" fmla="*/ 129 w 1338"/>
                  <a:gd name="T111" fmla="*/ 101 h 2452"/>
                  <a:gd name="T112" fmla="*/ 172 w 1338"/>
                  <a:gd name="T113" fmla="*/ 86 h 2452"/>
                  <a:gd name="T114" fmla="*/ 250 w 1338"/>
                  <a:gd name="T115" fmla="*/ 63 h 2452"/>
                  <a:gd name="T116" fmla="*/ 354 w 1338"/>
                  <a:gd name="T117" fmla="*/ 37 h 2452"/>
                  <a:gd name="T118" fmla="*/ 474 w 1338"/>
                  <a:gd name="T119" fmla="*/ 13 h 2452"/>
                  <a:gd name="T120" fmla="*/ 599 w 1338"/>
                  <a:gd name="T121" fmla="*/ 0 h 2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38" h="2452">
                    <a:moveTo>
                      <a:pt x="599" y="0"/>
                    </a:moveTo>
                    <a:lnTo>
                      <a:pt x="629" y="62"/>
                    </a:lnTo>
                    <a:lnTo>
                      <a:pt x="630" y="62"/>
                    </a:lnTo>
                    <a:lnTo>
                      <a:pt x="549" y="689"/>
                    </a:lnTo>
                    <a:lnTo>
                      <a:pt x="644" y="856"/>
                    </a:lnTo>
                    <a:lnTo>
                      <a:pt x="741" y="689"/>
                    </a:lnTo>
                    <a:lnTo>
                      <a:pt x="660" y="62"/>
                    </a:lnTo>
                    <a:lnTo>
                      <a:pt x="661" y="62"/>
                    </a:lnTo>
                    <a:lnTo>
                      <a:pt x="691" y="1"/>
                    </a:lnTo>
                    <a:lnTo>
                      <a:pt x="733" y="4"/>
                    </a:lnTo>
                    <a:lnTo>
                      <a:pt x="774" y="8"/>
                    </a:lnTo>
                    <a:lnTo>
                      <a:pt x="816" y="14"/>
                    </a:lnTo>
                    <a:lnTo>
                      <a:pt x="857" y="20"/>
                    </a:lnTo>
                    <a:lnTo>
                      <a:pt x="897" y="29"/>
                    </a:lnTo>
                    <a:lnTo>
                      <a:pt x="935" y="37"/>
                    </a:lnTo>
                    <a:lnTo>
                      <a:pt x="973" y="46"/>
                    </a:lnTo>
                    <a:lnTo>
                      <a:pt x="1007" y="54"/>
                    </a:lnTo>
                    <a:lnTo>
                      <a:pt x="1039" y="63"/>
                    </a:lnTo>
                    <a:lnTo>
                      <a:pt x="1068" y="71"/>
                    </a:lnTo>
                    <a:lnTo>
                      <a:pt x="1094" y="79"/>
                    </a:lnTo>
                    <a:lnTo>
                      <a:pt x="1117" y="86"/>
                    </a:lnTo>
                    <a:lnTo>
                      <a:pt x="1136" y="93"/>
                    </a:lnTo>
                    <a:lnTo>
                      <a:pt x="1150" y="98"/>
                    </a:lnTo>
                    <a:lnTo>
                      <a:pt x="1159" y="101"/>
                    </a:lnTo>
                    <a:lnTo>
                      <a:pt x="1165" y="103"/>
                    </a:lnTo>
                    <a:lnTo>
                      <a:pt x="1174" y="108"/>
                    </a:lnTo>
                    <a:lnTo>
                      <a:pt x="1183" y="114"/>
                    </a:lnTo>
                    <a:lnTo>
                      <a:pt x="1192" y="118"/>
                    </a:lnTo>
                    <a:lnTo>
                      <a:pt x="1200" y="124"/>
                    </a:lnTo>
                    <a:lnTo>
                      <a:pt x="1209" y="133"/>
                    </a:lnTo>
                    <a:lnTo>
                      <a:pt x="1217" y="144"/>
                    </a:lnTo>
                    <a:lnTo>
                      <a:pt x="1223" y="152"/>
                    </a:lnTo>
                    <a:lnTo>
                      <a:pt x="1230" y="161"/>
                    </a:lnTo>
                    <a:lnTo>
                      <a:pt x="1234" y="173"/>
                    </a:lnTo>
                    <a:lnTo>
                      <a:pt x="1238" y="186"/>
                    </a:lnTo>
                    <a:lnTo>
                      <a:pt x="1239" y="190"/>
                    </a:lnTo>
                    <a:lnTo>
                      <a:pt x="1241" y="193"/>
                    </a:lnTo>
                    <a:lnTo>
                      <a:pt x="1242" y="197"/>
                    </a:lnTo>
                    <a:lnTo>
                      <a:pt x="1243" y="201"/>
                    </a:lnTo>
                    <a:lnTo>
                      <a:pt x="1338" y="1064"/>
                    </a:lnTo>
                    <a:lnTo>
                      <a:pt x="1338" y="1088"/>
                    </a:lnTo>
                    <a:lnTo>
                      <a:pt x="1334" y="1110"/>
                    </a:lnTo>
                    <a:lnTo>
                      <a:pt x="1326" y="1132"/>
                    </a:lnTo>
                    <a:lnTo>
                      <a:pt x="1313" y="1151"/>
                    </a:lnTo>
                    <a:lnTo>
                      <a:pt x="1297" y="1168"/>
                    </a:lnTo>
                    <a:lnTo>
                      <a:pt x="1278" y="1181"/>
                    </a:lnTo>
                    <a:lnTo>
                      <a:pt x="1256" y="1191"/>
                    </a:lnTo>
                    <a:lnTo>
                      <a:pt x="1233" y="1196"/>
                    </a:lnTo>
                    <a:lnTo>
                      <a:pt x="1225" y="1197"/>
                    </a:lnTo>
                    <a:lnTo>
                      <a:pt x="1219" y="1197"/>
                    </a:lnTo>
                    <a:lnTo>
                      <a:pt x="1194" y="1194"/>
                    </a:lnTo>
                    <a:lnTo>
                      <a:pt x="1171" y="1187"/>
                    </a:lnTo>
                    <a:lnTo>
                      <a:pt x="1149" y="1174"/>
                    </a:lnTo>
                    <a:lnTo>
                      <a:pt x="1131" y="1158"/>
                    </a:lnTo>
                    <a:lnTo>
                      <a:pt x="1117" y="1138"/>
                    </a:lnTo>
                    <a:lnTo>
                      <a:pt x="1106" y="1115"/>
                    </a:lnTo>
                    <a:lnTo>
                      <a:pt x="1101" y="1090"/>
                    </a:lnTo>
                    <a:lnTo>
                      <a:pt x="1013" y="305"/>
                    </a:lnTo>
                    <a:lnTo>
                      <a:pt x="981" y="295"/>
                    </a:lnTo>
                    <a:lnTo>
                      <a:pt x="981" y="1112"/>
                    </a:lnTo>
                    <a:lnTo>
                      <a:pt x="1075" y="2297"/>
                    </a:lnTo>
                    <a:lnTo>
                      <a:pt x="1074" y="2326"/>
                    </a:lnTo>
                    <a:lnTo>
                      <a:pt x="1068" y="2354"/>
                    </a:lnTo>
                    <a:lnTo>
                      <a:pt x="1057" y="2379"/>
                    </a:lnTo>
                    <a:lnTo>
                      <a:pt x="1042" y="2401"/>
                    </a:lnTo>
                    <a:lnTo>
                      <a:pt x="1021" y="2421"/>
                    </a:lnTo>
                    <a:lnTo>
                      <a:pt x="999" y="2436"/>
                    </a:lnTo>
                    <a:lnTo>
                      <a:pt x="973" y="2446"/>
                    </a:lnTo>
                    <a:lnTo>
                      <a:pt x="944" y="2452"/>
                    </a:lnTo>
                    <a:lnTo>
                      <a:pt x="938" y="2452"/>
                    </a:lnTo>
                    <a:lnTo>
                      <a:pt x="932" y="2452"/>
                    </a:lnTo>
                    <a:lnTo>
                      <a:pt x="905" y="2449"/>
                    </a:lnTo>
                    <a:lnTo>
                      <a:pt x="879" y="2442"/>
                    </a:lnTo>
                    <a:lnTo>
                      <a:pt x="856" y="2430"/>
                    </a:lnTo>
                    <a:lnTo>
                      <a:pt x="834" y="2415"/>
                    </a:lnTo>
                    <a:lnTo>
                      <a:pt x="817" y="2395"/>
                    </a:lnTo>
                    <a:lnTo>
                      <a:pt x="803" y="2373"/>
                    </a:lnTo>
                    <a:lnTo>
                      <a:pt x="794" y="2348"/>
                    </a:lnTo>
                    <a:lnTo>
                      <a:pt x="789" y="2320"/>
                    </a:lnTo>
                    <a:lnTo>
                      <a:pt x="702" y="1249"/>
                    </a:lnTo>
                    <a:lnTo>
                      <a:pt x="684" y="1257"/>
                    </a:lnTo>
                    <a:lnTo>
                      <a:pt x="665" y="1261"/>
                    </a:lnTo>
                    <a:lnTo>
                      <a:pt x="644" y="1262"/>
                    </a:lnTo>
                    <a:lnTo>
                      <a:pt x="624" y="1261"/>
                    </a:lnTo>
                    <a:lnTo>
                      <a:pt x="605" y="1257"/>
                    </a:lnTo>
                    <a:lnTo>
                      <a:pt x="587" y="1249"/>
                    </a:lnTo>
                    <a:lnTo>
                      <a:pt x="501" y="2320"/>
                    </a:lnTo>
                    <a:lnTo>
                      <a:pt x="496" y="2348"/>
                    </a:lnTo>
                    <a:lnTo>
                      <a:pt x="486" y="2372"/>
                    </a:lnTo>
                    <a:lnTo>
                      <a:pt x="473" y="2395"/>
                    </a:lnTo>
                    <a:lnTo>
                      <a:pt x="455" y="2415"/>
                    </a:lnTo>
                    <a:lnTo>
                      <a:pt x="434" y="2430"/>
                    </a:lnTo>
                    <a:lnTo>
                      <a:pt x="411" y="2442"/>
                    </a:lnTo>
                    <a:lnTo>
                      <a:pt x="384" y="2449"/>
                    </a:lnTo>
                    <a:lnTo>
                      <a:pt x="358" y="2452"/>
                    </a:lnTo>
                    <a:lnTo>
                      <a:pt x="352" y="2452"/>
                    </a:lnTo>
                    <a:lnTo>
                      <a:pt x="346" y="2452"/>
                    </a:lnTo>
                    <a:lnTo>
                      <a:pt x="317" y="2446"/>
                    </a:lnTo>
                    <a:lnTo>
                      <a:pt x="291" y="2436"/>
                    </a:lnTo>
                    <a:lnTo>
                      <a:pt x="268" y="2421"/>
                    </a:lnTo>
                    <a:lnTo>
                      <a:pt x="248" y="2401"/>
                    </a:lnTo>
                    <a:lnTo>
                      <a:pt x="232" y="2379"/>
                    </a:lnTo>
                    <a:lnTo>
                      <a:pt x="221" y="2354"/>
                    </a:lnTo>
                    <a:lnTo>
                      <a:pt x="215" y="2326"/>
                    </a:lnTo>
                    <a:lnTo>
                      <a:pt x="215" y="2297"/>
                    </a:lnTo>
                    <a:lnTo>
                      <a:pt x="252" y="1827"/>
                    </a:lnTo>
                    <a:lnTo>
                      <a:pt x="275" y="1801"/>
                    </a:lnTo>
                    <a:lnTo>
                      <a:pt x="297" y="1774"/>
                    </a:lnTo>
                    <a:lnTo>
                      <a:pt x="303" y="1767"/>
                    </a:lnTo>
                    <a:lnTo>
                      <a:pt x="308" y="1758"/>
                    </a:lnTo>
                    <a:lnTo>
                      <a:pt x="331" y="1726"/>
                    </a:lnTo>
                    <a:lnTo>
                      <a:pt x="351" y="1692"/>
                    </a:lnTo>
                    <a:lnTo>
                      <a:pt x="358" y="1679"/>
                    </a:lnTo>
                    <a:lnTo>
                      <a:pt x="375" y="1647"/>
                    </a:lnTo>
                    <a:lnTo>
                      <a:pt x="391" y="1612"/>
                    </a:lnTo>
                    <a:lnTo>
                      <a:pt x="401" y="1587"/>
                    </a:lnTo>
                    <a:lnTo>
                      <a:pt x="414" y="1550"/>
                    </a:lnTo>
                    <a:lnTo>
                      <a:pt x="425" y="1514"/>
                    </a:lnTo>
                    <a:lnTo>
                      <a:pt x="428" y="1501"/>
                    </a:lnTo>
                    <a:lnTo>
                      <a:pt x="436" y="1464"/>
                    </a:lnTo>
                    <a:lnTo>
                      <a:pt x="442" y="1425"/>
                    </a:lnTo>
                    <a:lnTo>
                      <a:pt x="444" y="1413"/>
                    </a:lnTo>
                    <a:lnTo>
                      <a:pt x="445" y="1402"/>
                    </a:lnTo>
                    <a:lnTo>
                      <a:pt x="449" y="1358"/>
                    </a:lnTo>
                    <a:lnTo>
                      <a:pt x="451" y="1314"/>
                    </a:lnTo>
                    <a:lnTo>
                      <a:pt x="449" y="1271"/>
                    </a:lnTo>
                    <a:lnTo>
                      <a:pt x="445" y="1227"/>
                    </a:lnTo>
                    <a:lnTo>
                      <a:pt x="442" y="1204"/>
                    </a:lnTo>
                    <a:lnTo>
                      <a:pt x="436" y="1165"/>
                    </a:lnTo>
                    <a:lnTo>
                      <a:pt x="428" y="1128"/>
                    </a:lnTo>
                    <a:lnTo>
                      <a:pt x="426" y="1121"/>
                    </a:lnTo>
                    <a:lnTo>
                      <a:pt x="425" y="1115"/>
                    </a:lnTo>
                    <a:lnTo>
                      <a:pt x="414" y="1078"/>
                    </a:lnTo>
                    <a:lnTo>
                      <a:pt x="401" y="1042"/>
                    </a:lnTo>
                    <a:lnTo>
                      <a:pt x="391" y="1017"/>
                    </a:lnTo>
                    <a:lnTo>
                      <a:pt x="375" y="982"/>
                    </a:lnTo>
                    <a:lnTo>
                      <a:pt x="358" y="949"/>
                    </a:lnTo>
                    <a:lnTo>
                      <a:pt x="351" y="937"/>
                    </a:lnTo>
                    <a:lnTo>
                      <a:pt x="332" y="904"/>
                    </a:lnTo>
                    <a:lnTo>
                      <a:pt x="309" y="873"/>
                    </a:lnTo>
                    <a:lnTo>
                      <a:pt x="309" y="295"/>
                    </a:lnTo>
                    <a:lnTo>
                      <a:pt x="277" y="305"/>
                    </a:lnTo>
                    <a:lnTo>
                      <a:pt x="224" y="773"/>
                    </a:lnTo>
                    <a:lnTo>
                      <a:pt x="190" y="741"/>
                    </a:lnTo>
                    <a:lnTo>
                      <a:pt x="154" y="711"/>
                    </a:lnTo>
                    <a:lnTo>
                      <a:pt x="115" y="683"/>
                    </a:lnTo>
                    <a:lnTo>
                      <a:pt x="76" y="657"/>
                    </a:lnTo>
                    <a:lnTo>
                      <a:pt x="37" y="633"/>
                    </a:lnTo>
                    <a:lnTo>
                      <a:pt x="35" y="634"/>
                    </a:lnTo>
                    <a:lnTo>
                      <a:pt x="18" y="627"/>
                    </a:lnTo>
                    <a:lnTo>
                      <a:pt x="0" y="620"/>
                    </a:lnTo>
                    <a:lnTo>
                      <a:pt x="47" y="201"/>
                    </a:lnTo>
                    <a:lnTo>
                      <a:pt x="48" y="197"/>
                    </a:lnTo>
                    <a:lnTo>
                      <a:pt x="49" y="193"/>
                    </a:lnTo>
                    <a:lnTo>
                      <a:pt x="50" y="190"/>
                    </a:lnTo>
                    <a:lnTo>
                      <a:pt x="52" y="186"/>
                    </a:lnTo>
                    <a:lnTo>
                      <a:pt x="55" y="173"/>
                    </a:lnTo>
                    <a:lnTo>
                      <a:pt x="60" y="160"/>
                    </a:lnTo>
                    <a:lnTo>
                      <a:pt x="63" y="154"/>
                    </a:lnTo>
                    <a:lnTo>
                      <a:pt x="68" y="149"/>
                    </a:lnTo>
                    <a:lnTo>
                      <a:pt x="72" y="144"/>
                    </a:lnTo>
                    <a:lnTo>
                      <a:pt x="80" y="134"/>
                    </a:lnTo>
                    <a:lnTo>
                      <a:pt x="89" y="124"/>
                    </a:lnTo>
                    <a:lnTo>
                      <a:pt x="98" y="118"/>
                    </a:lnTo>
                    <a:lnTo>
                      <a:pt x="107" y="114"/>
                    </a:lnTo>
                    <a:lnTo>
                      <a:pt x="116" y="108"/>
                    </a:lnTo>
                    <a:lnTo>
                      <a:pt x="125" y="103"/>
                    </a:lnTo>
                    <a:lnTo>
                      <a:pt x="129" y="101"/>
                    </a:lnTo>
                    <a:lnTo>
                      <a:pt x="140" y="98"/>
                    </a:lnTo>
                    <a:lnTo>
                      <a:pt x="154" y="93"/>
                    </a:lnTo>
                    <a:lnTo>
                      <a:pt x="172" y="86"/>
                    </a:lnTo>
                    <a:lnTo>
                      <a:pt x="196" y="79"/>
                    </a:lnTo>
                    <a:lnTo>
                      <a:pt x="221" y="71"/>
                    </a:lnTo>
                    <a:lnTo>
                      <a:pt x="250" y="63"/>
                    </a:lnTo>
                    <a:lnTo>
                      <a:pt x="283" y="54"/>
                    </a:lnTo>
                    <a:lnTo>
                      <a:pt x="317" y="46"/>
                    </a:lnTo>
                    <a:lnTo>
                      <a:pt x="354" y="37"/>
                    </a:lnTo>
                    <a:lnTo>
                      <a:pt x="393" y="29"/>
                    </a:lnTo>
                    <a:lnTo>
                      <a:pt x="432" y="20"/>
                    </a:lnTo>
                    <a:lnTo>
                      <a:pt x="474" y="13"/>
                    </a:lnTo>
                    <a:lnTo>
                      <a:pt x="515" y="8"/>
                    </a:lnTo>
                    <a:lnTo>
                      <a:pt x="557" y="3"/>
                    </a:lnTo>
                    <a:lnTo>
                      <a:pt x="5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28"/>
              <p:cNvSpPr>
                <a:spLocks/>
              </p:cNvSpPr>
              <p:nvPr/>
            </p:nvSpPr>
            <p:spPr bwMode="auto">
              <a:xfrm>
                <a:off x="138" y="2140"/>
                <a:ext cx="113" cy="169"/>
              </a:xfrm>
              <a:custGeom>
                <a:avLst/>
                <a:gdLst>
                  <a:gd name="T0" fmla="*/ 590 w 905"/>
                  <a:gd name="T1" fmla="*/ 0 h 1355"/>
                  <a:gd name="T2" fmla="*/ 905 w 905"/>
                  <a:gd name="T3" fmla="*/ 196 h 1355"/>
                  <a:gd name="T4" fmla="*/ 590 w 905"/>
                  <a:gd name="T5" fmla="*/ 393 h 1355"/>
                  <a:gd name="T6" fmla="*/ 590 w 905"/>
                  <a:gd name="T7" fmla="*/ 282 h 1355"/>
                  <a:gd name="T8" fmla="*/ 540 w 905"/>
                  <a:gd name="T9" fmla="*/ 293 h 1355"/>
                  <a:gd name="T10" fmla="*/ 490 w 905"/>
                  <a:gd name="T11" fmla="*/ 308 h 1355"/>
                  <a:gd name="T12" fmla="*/ 442 w 905"/>
                  <a:gd name="T13" fmla="*/ 329 h 1355"/>
                  <a:gd name="T14" fmla="*/ 397 w 905"/>
                  <a:gd name="T15" fmla="*/ 354 h 1355"/>
                  <a:gd name="T16" fmla="*/ 356 w 905"/>
                  <a:gd name="T17" fmla="*/ 383 h 1355"/>
                  <a:gd name="T18" fmla="*/ 318 w 905"/>
                  <a:gd name="T19" fmla="*/ 417 h 1355"/>
                  <a:gd name="T20" fmla="*/ 283 w 905"/>
                  <a:gd name="T21" fmla="*/ 453 h 1355"/>
                  <a:gd name="T22" fmla="*/ 251 w 905"/>
                  <a:gd name="T23" fmla="*/ 493 h 1355"/>
                  <a:gd name="T24" fmla="*/ 224 w 905"/>
                  <a:gd name="T25" fmla="*/ 536 h 1355"/>
                  <a:gd name="T26" fmla="*/ 201 w 905"/>
                  <a:gd name="T27" fmla="*/ 581 h 1355"/>
                  <a:gd name="T28" fmla="*/ 183 w 905"/>
                  <a:gd name="T29" fmla="*/ 630 h 1355"/>
                  <a:gd name="T30" fmla="*/ 169 w 905"/>
                  <a:gd name="T31" fmla="*/ 680 h 1355"/>
                  <a:gd name="T32" fmla="*/ 161 w 905"/>
                  <a:gd name="T33" fmla="*/ 733 h 1355"/>
                  <a:gd name="T34" fmla="*/ 158 w 905"/>
                  <a:gd name="T35" fmla="*/ 786 h 1355"/>
                  <a:gd name="T36" fmla="*/ 161 w 905"/>
                  <a:gd name="T37" fmla="*/ 843 h 1355"/>
                  <a:gd name="T38" fmla="*/ 171 w 905"/>
                  <a:gd name="T39" fmla="*/ 899 h 1355"/>
                  <a:gd name="T40" fmla="*/ 185 w 905"/>
                  <a:gd name="T41" fmla="*/ 952 h 1355"/>
                  <a:gd name="T42" fmla="*/ 206 w 905"/>
                  <a:gd name="T43" fmla="*/ 1003 h 1355"/>
                  <a:gd name="T44" fmla="*/ 232 w 905"/>
                  <a:gd name="T45" fmla="*/ 1051 h 1355"/>
                  <a:gd name="T46" fmla="*/ 262 w 905"/>
                  <a:gd name="T47" fmla="*/ 1095 h 1355"/>
                  <a:gd name="T48" fmla="*/ 297 w 905"/>
                  <a:gd name="T49" fmla="*/ 1136 h 1355"/>
                  <a:gd name="T50" fmla="*/ 335 w 905"/>
                  <a:gd name="T51" fmla="*/ 1173 h 1355"/>
                  <a:gd name="T52" fmla="*/ 378 w 905"/>
                  <a:gd name="T53" fmla="*/ 1207 h 1355"/>
                  <a:gd name="T54" fmla="*/ 424 w 905"/>
                  <a:gd name="T55" fmla="*/ 1235 h 1355"/>
                  <a:gd name="T56" fmla="*/ 474 w 905"/>
                  <a:gd name="T57" fmla="*/ 1259 h 1355"/>
                  <a:gd name="T58" fmla="*/ 319 w 905"/>
                  <a:gd name="T59" fmla="*/ 1355 h 1355"/>
                  <a:gd name="T60" fmla="*/ 268 w 905"/>
                  <a:gd name="T61" fmla="*/ 1321 h 1355"/>
                  <a:gd name="T62" fmla="*/ 222 w 905"/>
                  <a:gd name="T63" fmla="*/ 1282 h 1355"/>
                  <a:gd name="T64" fmla="*/ 178 w 905"/>
                  <a:gd name="T65" fmla="*/ 1240 h 1355"/>
                  <a:gd name="T66" fmla="*/ 138 w 905"/>
                  <a:gd name="T67" fmla="*/ 1193 h 1355"/>
                  <a:gd name="T68" fmla="*/ 104 w 905"/>
                  <a:gd name="T69" fmla="*/ 1143 h 1355"/>
                  <a:gd name="T70" fmla="*/ 73 w 905"/>
                  <a:gd name="T71" fmla="*/ 1090 h 1355"/>
                  <a:gd name="T72" fmla="*/ 48 w 905"/>
                  <a:gd name="T73" fmla="*/ 1033 h 1355"/>
                  <a:gd name="T74" fmla="*/ 28 w 905"/>
                  <a:gd name="T75" fmla="*/ 975 h 1355"/>
                  <a:gd name="T76" fmla="*/ 12 w 905"/>
                  <a:gd name="T77" fmla="*/ 914 h 1355"/>
                  <a:gd name="T78" fmla="*/ 3 w 905"/>
                  <a:gd name="T79" fmla="*/ 852 h 1355"/>
                  <a:gd name="T80" fmla="*/ 0 w 905"/>
                  <a:gd name="T81" fmla="*/ 786 h 1355"/>
                  <a:gd name="T82" fmla="*/ 3 w 905"/>
                  <a:gd name="T83" fmla="*/ 724 h 1355"/>
                  <a:gd name="T84" fmla="*/ 12 w 905"/>
                  <a:gd name="T85" fmla="*/ 662 h 1355"/>
                  <a:gd name="T86" fmla="*/ 27 w 905"/>
                  <a:gd name="T87" fmla="*/ 602 h 1355"/>
                  <a:gd name="T88" fmla="*/ 46 w 905"/>
                  <a:gd name="T89" fmla="*/ 544 h 1355"/>
                  <a:gd name="T90" fmla="*/ 70 w 905"/>
                  <a:gd name="T91" fmla="*/ 489 h 1355"/>
                  <a:gd name="T92" fmla="*/ 100 w 905"/>
                  <a:gd name="T93" fmla="*/ 437 h 1355"/>
                  <a:gd name="T94" fmla="*/ 133 w 905"/>
                  <a:gd name="T95" fmla="*/ 387 h 1355"/>
                  <a:gd name="T96" fmla="*/ 171 w 905"/>
                  <a:gd name="T97" fmla="*/ 342 h 1355"/>
                  <a:gd name="T98" fmla="*/ 213 w 905"/>
                  <a:gd name="T99" fmla="*/ 299 h 1355"/>
                  <a:gd name="T100" fmla="*/ 258 w 905"/>
                  <a:gd name="T101" fmla="*/ 260 h 1355"/>
                  <a:gd name="T102" fmla="*/ 307 w 905"/>
                  <a:gd name="T103" fmla="*/ 226 h 1355"/>
                  <a:gd name="T104" fmla="*/ 359 w 905"/>
                  <a:gd name="T105" fmla="*/ 195 h 1355"/>
                  <a:gd name="T106" fmla="*/ 413 w 905"/>
                  <a:gd name="T107" fmla="*/ 169 h 1355"/>
                  <a:gd name="T108" fmla="*/ 471 w 905"/>
                  <a:gd name="T109" fmla="*/ 149 h 1355"/>
                  <a:gd name="T110" fmla="*/ 529 w 905"/>
                  <a:gd name="T111" fmla="*/ 133 h 1355"/>
                  <a:gd name="T112" fmla="*/ 590 w 905"/>
                  <a:gd name="T113" fmla="*/ 123 h 1355"/>
                  <a:gd name="T114" fmla="*/ 590 w 905"/>
                  <a:gd name="T115" fmla="*/ 0 h 1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5" h="1355">
                    <a:moveTo>
                      <a:pt x="590" y="0"/>
                    </a:moveTo>
                    <a:lnTo>
                      <a:pt x="905" y="196"/>
                    </a:lnTo>
                    <a:lnTo>
                      <a:pt x="590" y="393"/>
                    </a:lnTo>
                    <a:lnTo>
                      <a:pt x="590" y="282"/>
                    </a:lnTo>
                    <a:lnTo>
                      <a:pt x="540" y="293"/>
                    </a:lnTo>
                    <a:lnTo>
                      <a:pt x="490" y="308"/>
                    </a:lnTo>
                    <a:lnTo>
                      <a:pt x="442" y="329"/>
                    </a:lnTo>
                    <a:lnTo>
                      <a:pt x="397" y="354"/>
                    </a:lnTo>
                    <a:lnTo>
                      <a:pt x="356" y="383"/>
                    </a:lnTo>
                    <a:lnTo>
                      <a:pt x="318" y="417"/>
                    </a:lnTo>
                    <a:lnTo>
                      <a:pt x="283" y="453"/>
                    </a:lnTo>
                    <a:lnTo>
                      <a:pt x="251" y="493"/>
                    </a:lnTo>
                    <a:lnTo>
                      <a:pt x="224" y="536"/>
                    </a:lnTo>
                    <a:lnTo>
                      <a:pt x="201" y="581"/>
                    </a:lnTo>
                    <a:lnTo>
                      <a:pt x="183" y="630"/>
                    </a:lnTo>
                    <a:lnTo>
                      <a:pt x="169" y="680"/>
                    </a:lnTo>
                    <a:lnTo>
                      <a:pt x="161" y="733"/>
                    </a:lnTo>
                    <a:lnTo>
                      <a:pt x="158" y="786"/>
                    </a:lnTo>
                    <a:lnTo>
                      <a:pt x="161" y="843"/>
                    </a:lnTo>
                    <a:lnTo>
                      <a:pt x="171" y="899"/>
                    </a:lnTo>
                    <a:lnTo>
                      <a:pt x="185" y="952"/>
                    </a:lnTo>
                    <a:lnTo>
                      <a:pt x="206" y="1003"/>
                    </a:lnTo>
                    <a:lnTo>
                      <a:pt x="232" y="1051"/>
                    </a:lnTo>
                    <a:lnTo>
                      <a:pt x="262" y="1095"/>
                    </a:lnTo>
                    <a:lnTo>
                      <a:pt x="297" y="1136"/>
                    </a:lnTo>
                    <a:lnTo>
                      <a:pt x="335" y="1173"/>
                    </a:lnTo>
                    <a:lnTo>
                      <a:pt x="378" y="1207"/>
                    </a:lnTo>
                    <a:lnTo>
                      <a:pt x="424" y="1235"/>
                    </a:lnTo>
                    <a:lnTo>
                      <a:pt x="474" y="1259"/>
                    </a:lnTo>
                    <a:lnTo>
                      <a:pt x="319" y="1355"/>
                    </a:lnTo>
                    <a:lnTo>
                      <a:pt x="268" y="1321"/>
                    </a:lnTo>
                    <a:lnTo>
                      <a:pt x="222" y="1282"/>
                    </a:lnTo>
                    <a:lnTo>
                      <a:pt x="178" y="1240"/>
                    </a:lnTo>
                    <a:lnTo>
                      <a:pt x="138" y="1193"/>
                    </a:lnTo>
                    <a:lnTo>
                      <a:pt x="104" y="1143"/>
                    </a:lnTo>
                    <a:lnTo>
                      <a:pt x="73" y="1090"/>
                    </a:lnTo>
                    <a:lnTo>
                      <a:pt x="48" y="1033"/>
                    </a:lnTo>
                    <a:lnTo>
                      <a:pt x="28" y="975"/>
                    </a:lnTo>
                    <a:lnTo>
                      <a:pt x="12" y="914"/>
                    </a:lnTo>
                    <a:lnTo>
                      <a:pt x="3" y="852"/>
                    </a:lnTo>
                    <a:lnTo>
                      <a:pt x="0" y="786"/>
                    </a:lnTo>
                    <a:lnTo>
                      <a:pt x="3" y="724"/>
                    </a:lnTo>
                    <a:lnTo>
                      <a:pt x="12" y="662"/>
                    </a:lnTo>
                    <a:lnTo>
                      <a:pt x="27" y="602"/>
                    </a:lnTo>
                    <a:lnTo>
                      <a:pt x="46" y="544"/>
                    </a:lnTo>
                    <a:lnTo>
                      <a:pt x="70" y="489"/>
                    </a:lnTo>
                    <a:lnTo>
                      <a:pt x="100" y="437"/>
                    </a:lnTo>
                    <a:lnTo>
                      <a:pt x="133" y="387"/>
                    </a:lnTo>
                    <a:lnTo>
                      <a:pt x="171" y="342"/>
                    </a:lnTo>
                    <a:lnTo>
                      <a:pt x="213" y="299"/>
                    </a:lnTo>
                    <a:lnTo>
                      <a:pt x="258" y="260"/>
                    </a:lnTo>
                    <a:lnTo>
                      <a:pt x="307" y="226"/>
                    </a:lnTo>
                    <a:lnTo>
                      <a:pt x="359" y="195"/>
                    </a:lnTo>
                    <a:lnTo>
                      <a:pt x="413" y="169"/>
                    </a:lnTo>
                    <a:lnTo>
                      <a:pt x="471" y="149"/>
                    </a:lnTo>
                    <a:lnTo>
                      <a:pt x="529" y="133"/>
                    </a:lnTo>
                    <a:lnTo>
                      <a:pt x="590" y="123"/>
                    </a:lnTo>
                    <a:lnTo>
                      <a:pt x="59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29"/>
              <p:cNvSpPr>
                <a:spLocks/>
              </p:cNvSpPr>
              <p:nvPr/>
            </p:nvSpPr>
            <p:spPr bwMode="auto">
              <a:xfrm>
                <a:off x="192" y="2167"/>
                <a:ext cx="113" cy="169"/>
              </a:xfrm>
              <a:custGeom>
                <a:avLst/>
                <a:gdLst>
                  <a:gd name="T0" fmla="*/ 586 w 904"/>
                  <a:gd name="T1" fmla="*/ 0 h 1354"/>
                  <a:gd name="T2" fmla="*/ 637 w 904"/>
                  <a:gd name="T3" fmla="*/ 33 h 1354"/>
                  <a:gd name="T4" fmla="*/ 684 w 904"/>
                  <a:gd name="T5" fmla="*/ 72 h 1354"/>
                  <a:gd name="T6" fmla="*/ 726 w 904"/>
                  <a:gd name="T7" fmla="*/ 114 h 1354"/>
                  <a:gd name="T8" fmla="*/ 766 w 904"/>
                  <a:gd name="T9" fmla="*/ 161 h 1354"/>
                  <a:gd name="T10" fmla="*/ 801 w 904"/>
                  <a:gd name="T11" fmla="*/ 211 h 1354"/>
                  <a:gd name="T12" fmla="*/ 831 w 904"/>
                  <a:gd name="T13" fmla="*/ 264 h 1354"/>
                  <a:gd name="T14" fmla="*/ 857 w 904"/>
                  <a:gd name="T15" fmla="*/ 321 h 1354"/>
                  <a:gd name="T16" fmla="*/ 878 w 904"/>
                  <a:gd name="T17" fmla="*/ 379 h 1354"/>
                  <a:gd name="T18" fmla="*/ 892 w 904"/>
                  <a:gd name="T19" fmla="*/ 440 h 1354"/>
                  <a:gd name="T20" fmla="*/ 901 w 904"/>
                  <a:gd name="T21" fmla="*/ 502 h 1354"/>
                  <a:gd name="T22" fmla="*/ 904 w 904"/>
                  <a:gd name="T23" fmla="*/ 567 h 1354"/>
                  <a:gd name="T24" fmla="*/ 901 w 904"/>
                  <a:gd name="T25" fmla="*/ 630 h 1354"/>
                  <a:gd name="T26" fmla="*/ 893 w 904"/>
                  <a:gd name="T27" fmla="*/ 692 h 1354"/>
                  <a:gd name="T28" fmla="*/ 879 w 904"/>
                  <a:gd name="T29" fmla="*/ 752 h 1354"/>
                  <a:gd name="T30" fmla="*/ 859 w 904"/>
                  <a:gd name="T31" fmla="*/ 810 h 1354"/>
                  <a:gd name="T32" fmla="*/ 835 w 904"/>
                  <a:gd name="T33" fmla="*/ 865 h 1354"/>
                  <a:gd name="T34" fmla="*/ 805 w 904"/>
                  <a:gd name="T35" fmla="*/ 918 h 1354"/>
                  <a:gd name="T36" fmla="*/ 772 w 904"/>
                  <a:gd name="T37" fmla="*/ 967 h 1354"/>
                  <a:gd name="T38" fmla="*/ 734 w 904"/>
                  <a:gd name="T39" fmla="*/ 1012 h 1354"/>
                  <a:gd name="T40" fmla="*/ 693 w 904"/>
                  <a:gd name="T41" fmla="*/ 1055 h 1354"/>
                  <a:gd name="T42" fmla="*/ 647 w 904"/>
                  <a:gd name="T43" fmla="*/ 1094 h 1354"/>
                  <a:gd name="T44" fmla="*/ 598 w 904"/>
                  <a:gd name="T45" fmla="*/ 1128 h 1354"/>
                  <a:gd name="T46" fmla="*/ 546 w 904"/>
                  <a:gd name="T47" fmla="*/ 1159 h 1354"/>
                  <a:gd name="T48" fmla="*/ 493 w 904"/>
                  <a:gd name="T49" fmla="*/ 1184 h 1354"/>
                  <a:gd name="T50" fmla="*/ 436 w 904"/>
                  <a:gd name="T51" fmla="*/ 1205 h 1354"/>
                  <a:gd name="T52" fmla="*/ 376 w 904"/>
                  <a:gd name="T53" fmla="*/ 1221 h 1354"/>
                  <a:gd name="T54" fmla="*/ 315 w 904"/>
                  <a:gd name="T55" fmla="*/ 1231 h 1354"/>
                  <a:gd name="T56" fmla="*/ 315 w 904"/>
                  <a:gd name="T57" fmla="*/ 1354 h 1354"/>
                  <a:gd name="T58" fmla="*/ 0 w 904"/>
                  <a:gd name="T59" fmla="*/ 1158 h 1354"/>
                  <a:gd name="T60" fmla="*/ 315 w 904"/>
                  <a:gd name="T61" fmla="*/ 961 h 1354"/>
                  <a:gd name="T62" fmla="*/ 315 w 904"/>
                  <a:gd name="T63" fmla="*/ 1072 h 1354"/>
                  <a:gd name="T64" fmla="*/ 367 w 904"/>
                  <a:gd name="T65" fmla="*/ 1061 h 1354"/>
                  <a:gd name="T66" fmla="*/ 415 w 904"/>
                  <a:gd name="T67" fmla="*/ 1046 h 1354"/>
                  <a:gd name="T68" fmla="*/ 463 w 904"/>
                  <a:gd name="T69" fmla="*/ 1025 h 1354"/>
                  <a:gd name="T70" fmla="*/ 508 w 904"/>
                  <a:gd name="T71" fmla="*/ 1000 h 1354"/>
                  <a:gd name="T72" fmla="*/ 549 w 904"/>
                  <a:gd name="T73" fmla="*/ 971 h 1354"/>
                  <a:gd name="T74" fmla="*/ 588 w 904"/>
                  <a:gd name="T75" fmla="*/ 938 h 1354"/>
                  <a:gd name="T76" fmla="*/ 623 w 904"/>
                  <a:gd name="T77" fmla="*/ 902 h 1354"/>
                  <a:gd name="T78" fmla="*/ 654 w 904"/>
                  <a:gd name="T79" fmla="*/ 861 h 1354"/>
                  <a:gd name="T80" fmla="*/ 682 w 904"/>
                  <a:gd name="T81" fmla="*/ 818 h 1354"/>
                  <a:gd name="T82" fmla="*/ 704 w 904"/>
                  <a:gd name="T83" fmla="*/ 773 h 1354"/>
                  <a:gd name="T84" fmla="*/ 722 w 904"/>
                  <a:gd name="T85" fmla="*/ 724 h 1354"/>
                  <a:gd name="T86" fmla="*/ 736 w 904"/>
                  <a:gd name="T87" fmla="*/ 674 h 1354"/>
                  <a:gd name="T88" fmla="*/ 745 w 904"/>
                  <a:gd name="T89" fmla="*/ 621 h 1354"/>
                  <a:gd name="T90" fmla="*/ 748 w 904"/>
                  <a:gd name="T91" fmla="*/ 567 h 1354"/>
                  <a:gd name="T92" fmla="*/ 745 w 904"/>
                  <a:gd name="T93" fmla="*/ 511 h 1354"/>
                  <a:gd name="T94" fmla="*/ 734 w 904"/>
                  <a:gd name="T95" fmla="*/ 455 h 1354"/>
                  <a:gd name="T96" fmla="*/ 720 w 904"/>
                  <a:gd name="T97" fmla="*/ 402 h 1354"/>
                  <a:gd name="T98" fmla="*/ 699 w 904"/>
                  <a:gd name="T99" fmla="*/ 351 h 1354"/>
                  <a:gd name="T100" fmla="*/ 673 w 904"/>
                  <a:gd name="T101" fmla="*/ 303 h 1354"/>
                  <a:gd name="T102" fmla="*/ 643 w 904"/>
                  <a:gd name="T103" fmla="*/ 259 h 1354"/>
                  <a:gd name="T104" fmla="*/ 608 w 904"/>
                  <a:gd name="T105" fmla="*/ 218 h 1354"/>
                  <a:gd name="T106" fmla="*/ 570 w 904"/>
                  <a:gd name="T107" fmla="*/ 180 h 1354"/>
                  <a:gd name="T108" fmla="*/ 527 w 904"/>
                  <a:gd name="T109" fmla="*/ 148 h 1354"/>
                  <a:gd name="T110" fmla="*/ 481 w 904"/>
                  <a:gd name="T111" fmla="*/ 120 h 1354"/>
                  <a:gd name="T112" fmla="*/ 432 w 904"/>
                  <a:gd name="T113" fmla="*/ 95 h 1354"/>
                  <a:gd name="T114" fmla="*/ 586 w 904"/>
                  <a:gd name="T115" fmla="*/ 0 h 1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4" h="1354">
                    <a:moveTo>
                      <a:pt x="586" y="0"/>
                    </a:moveTo>
                    <a:lnTo>
                      <a:pt x="637" y="33"/>
                    </a:lnTo>
                    <a:lnTo>
                      <a:pt x="684" y="72"/>
                    </a:lnTo>
                    <a:lnTo>
                      <a:pt x="726" y="114"/>
                    </a:lnTo>
                    <a:lnTo>
                      <a:pt x="766" y="161"/>
                    </a:lnTo>
                    <a:lnTo>
                      <a:pt x="801" y="211"/>
                    </a:lnTo>
                    <a:lnTo>
                      <a:pt x="831" y="264"/>
                    </a:lnTo>
                    <a:lnTo>
                      <a:pt x="857" y="321"/>
                    </a:lnTo>
                    <a:lnTo>
                      <a:pt x="878" y="379"/>
                    </a:lnTo>
                    <a:lnTo>
                      <a:pt x="892" y="440"/>
                    </a:lnTo>
                    <a:lnTo>
                      <a:pt x="901" y="502"/>
                    </a:lnTo>
                    <a:lnTo>
                      <a:pt x="904" y="567"/>
                    </a:lnTo>
                    <a:lnTo>
                      <a:pt x="901" y="630"/>
                    </a:lnTo>
                    <a:lnTo>
                      <a:pt x="893" y="692"/>
                    </a:lnTo>
                    <a:lnTo>
                      <a:pt x="879" y="752"/>
                    </a:lnTo>
                    <a:lnTo>
                      <a:pt x="859" y="810"/>
                    </a:lnTo>
                    <a:lnTo>
                      <a:pt x="835" y="865"/>
                    </a:lnTo>
                    <a:lnTo>
                      <a:pt x="805" y="918"/>
                    </a:lnTo>
                    <a:lnTo>
                      <a:pt x="772" y="967"/>
                    </a:lnTo>
                    <a:lnTo>
                      <a:pt x="734" y="1012"/>
                    </a:lnTo>
                    <a:lnTo>
                      <a:pt x="693" y="1055"/>
                    </a:lnTo>
                    <a:lnTo>
                      <a:pt x="647" y="1094"/>
                    </a:lnTo>
                    <a:lnTo>
                      <a:pt x="598" y="1128"/>
                    </a:lnTo>
                    <a:lnTo>
                      <a:pt x="546" y="1159"/>
                    </a:lnTo>
                    <a:lnTo>
                      <a:pt x="493" y="1184"/>
                    </a:lnTo>
                    <a:lnTo>
                      <a:pt x="436" y="1205"/>
                    </a:lnTo>
                    <a:lnTo>
                      <a:pt x="376" y="1221"/>
                    </a:lnTo>
                    <a:lnTo>
                      <a:pt x="315" y="1231"/>
                    </a:lnTo>
                    <a:lnTo>
                      <a:pt x="315" y="1354"/>
                    </a:lnTo>
                    <a:lnTo>
                      <a:pt x="0" y="1158"/>
                    </a:lnTo>
                    <a:lnTo>
                      <a:pt x="315" y="961"/>
                    </a:lnTo>
                    <a:lnTo>
                      <a:pt x="315" y="1072"/>
                    </a:lnTo>
                    <a:lnTo>
                      <a:pt x="367" y="1061"/>
                    </a:lnTo>
                    <a:lnTo>
                      <a:pt x="415" y="1046"/>
                    </a:lnTo>
                    <a:lnTo>
                      <a:pt x="463" y="1025"/>
                    </a:lnTo>
                    <a:lnTo>
                      <a:pt x="508" y="1000"/>
                    </a:lnTo>
                    <a:lnTo>
                      <a:pt x="549" y="971"/>
                    </a:lnTo>
                    <a:lnTo>
                      <a:pt x="588" y="938"/>
                    </a:lnTo>
                    <a:lnTo>
                      <a:pt x="623" y="902"/>
                    </a:lnTo>
                    <a:lnTo>
                      <a:pt x="654" y="861"/>
                    </a:lnTo>
                    <a:lnTo>
                      <a:pt x="682" y="818"/>
                    </a:lnTo>
                    <a:lnTo>
                      <a:pt x="704" y="773"/>
                    </a:lnTo>
                    <a:lnTo>
                      <a:pt x="722" y="724"/>
                    </a:lnTo>
                    <a:lnTo>
                      <a:pt x="736" y="674"/>
                    </a:lnTo>
                    <a:lnTo>
                      <a:pt x="745" y="621"/>
                    </a:lnTo>
                    <a:lnTo>
                      <a:pt x="748" y="567"/>
                    </a:lnTo>
                    <a:lnTo>
                      <a:pt x="745" y="511"/>
                    </a:lnTo>
                    <a:lnTo>
                      <a:pt x="734" y="455"/>
                    </a:lnTo>
                    <a:lnTo>
                      <a:pt x="720" y="402"/>
                    </a:lnTo>
                    <a:lnTo>
                      <a:pt x="699" y="351"/>
                    </a:lnTo>
                    <a:lnTo>
                      <a:pt x="673" y="303"/>
                    </a:lnTo>
                    <a:lnTo>
                      <a:pt x="643" y="259"/>
                    </a:lnTo>
                    <a:lnTo>
                      <a:pt x="608" y="218"/>
                    </a:lnTo>
                    <a:lnTo>
                      <a:pt x="570" y="180"/>
                    </a:lnTo>
                    <a:lnTo>
                      <a:pt x="527" y="148"/>
                    </a:lnTo>
                    <a:lnTo>
                      <a:pt x="481" y="120"/>
                    </a:lnTo>
                    <a:lnTo>
                      <a:pt x="432" y="95"/>
                    </a:lnTo>
                    <a:lnTo>
                      <a:pt x="58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58934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 p14:presetBounceEnd="5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40079" y="721469"/>
            <a:ext cx="353654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b="1" spc="-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John Doe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240078" y="1826509"/>
            <a:ext cx="4521893" cy="523220"/>
            <a:chOff x="1240078" y="1826509"/>
            <a:chExt cx="4521893" cy="523220"/>
          </a:xfrm>
        </p:grpSpPr>
        <p:sp>
          <p:nvSpPr>
            <p:cNvPr id="4" name="Rectangle 3"/>
            <p:cNvSpPr/>
            <p:nvPr/>
          </p:nvSpPr>
          <p:spPr>
            <a:xfrm>
              <a:off x="1240078" y="1832420"/>
              <a:ext cx="4521893" cy="51139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/>
            <p:cNvSpPr/>
            <p:nvPr/>
          </p:nvSpPr>
          <p:spPr>
            <a:xfrm>
              <a:off x="1352813" y="1826509"/>
              <a:ext cx="301832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spc="-15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Chief Executive Officer</a:t>
              </a:r>
            </a:p>
          </p:txBody>
        </p:sp>
      </p:grpSp>
      <p:sp>
        <p:nvSpPr>
          <p:cNvPr id="5" name="Rectangle 4"/>
          <p:cNvSpPr/>
          <p:nvPr/>
        </p:nvSpPr>
        <p:spPr>
          <a:xfrm>
            <a:off x="1240079" y="2520670"/>
            <a:ext cx="6551110" cy="11619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can replace this text. Enter your text here. This is a sample text. Enter your text here. This is a sample text.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352811" y="4045907"/>
            <a:ext cx="1202499" cy="1352811"/>
            <a:chOff x="1352811" y="4045907"/>
            <a:chExt cx="1202499" cy="1352811"/>
          </a:xfrm>
        </p:grpSpPr>
        <p:sp>
          <p:nvSpPr>
            <p:cNvPr id="8" name="Hexagon 7"/>
            <p:cNvSpPr/>
            <p:nvPr/>
          </p:nvSpPr>
          <p:spPr>
            <a:xfrm rot="5400000">
              <a:off x="1277655" y="4121063"/>
              <a:ext cx="1352811" cy="1202499"/>
            </a:xfrm>
            <a:prstGeom prst="hexag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Hexagon 10"/>
            <p:cNvSpPr/>
            <p:nvPr/>
          </p:nvSpPr>
          <p:spPr>
            <a:xfrm rot="5400000">
              <a:off x="1421705" y="4279204"/>
              <a:ext cx="1064710" cy="886216"/>
            </a:xfrm>
            <a:prstGeom prst="hexag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98</a:t>
              </a:r>
              <a:r>
                <a:rPr lang="en-US" sz="2400" b="1" baseline="30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%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064717" y="4045907"/>
            <a:ext cx="1202499" cy="1352811"/>
            <a:chOff x="3064717" y="4045907"/>
            <a:chExt cx="1202499" cy="1352811"/>
          </a:xfrm>
        </p:grpSpPr>
        <p:sp>
          <p:nvSpPr>
            <p:cNvPr id="9" name="Hexagon 8"/>
            <p:cNvSpPr/>
            <p:nvPr/>
          </p:nvSpPr>
          <p:spPr>
            <a:xfrm rot="5400000">
              <a:off x="2989561" y="4121063"/>
              <a:ext cx="1352811" cy="1202499"/>
            </a:xfrm>
            <a:prstGeom prst="hexag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Hexagon 11"/>
            <p:cNvSpPr/>
            <p:nvPr/>
          </p:nvSpPr>
          <p:spPr>
            <a:xfrm rot="5400000">
              <a:off x="3133612" y="4279204"/>
              <a:ext cx="1064710" cy="886216"/>
            </a:xfrm>
            <a:prstGeom prst="hexag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95</a:t>
              </a:r>
              <a:r>
                <a:rPr lang="en-US" sz="2400" b="1" baseline="30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%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776623" y="4045907"/>
            <a:ext cx="1202499" cy="1352811"/>
            <a:chOff x="4776623" y="4045907"/>
            <a:chExt cx="1202499" cy="1352811"/>
          </a:xfrm>
        </p:grpSpPr>
        <p:sp>
          <p:nvSpPr>
            <p:cNvPr id="10" name="Hexagon 9"/>
            <p:cNvSpPr/>
            <p:nvPr/>
          </p:nvSpPr>
          <p:spPr>
            <a:xfrm rot="5400000">
              <a:off x="4701467" y="4121063"/>
              <a:ext cx="1352811" cy="1202499"/>
            </a:xfrm>
            <a:prstGeom prst="hexag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Hexagon 12"/>
            <p:cNvSpPr/>
            <p:nvPr/>
          </p:nvSpPr>
          <p:spPr>
            <a:xfrm rot="5400000">
              <a:off x="4845517" y="4279204"/>
              <a:ext cx="1064710" cy="886216"/>
            </a:xfrm>
            <a:prstGeom prst="hexag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97</a:t>
              </a:r>
              <a:r>
                <a:rPr lang="en-US" sz="2400" b="1" baseline="30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%</a:t>
              </a:r>
            </a:p>
          </p:txBody>
        </p:sp>
      </p:grpSp>
      <p:sp>
        <p:nvSpPr>
          <p:cNvPr id="14" name="Rectangle 13"/>
          <p:cNvSpPr/>
          <p:nvPr/>
        </p:nvSpPr>
        <p:spPr>
          <a:xfrm>
            <a:off x="1428114" y="5500364"/>
            <a:ext cx="10518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Skill 01</a:t>
            </a:r>
            <a:endParaRPr lang="en-US" sz="2800" dirty="0"/>
          </a:p>
        </p:txBody>
      </p:sp>
      <p:sp>
        <p:nvSpPr>
          <p:cNvPr id="15" name="Rectangle 14"/>
          <p:cNvSpPr/>
          <p:nvPr/>
        </p:nvSpPr>
        <p:spPr>
          <a:xfrm>
            <a:off x="3140021" y="5500364"/>
            <a:ext cx="10518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Skill 02</a:t>
            </a:r>
            <a:endParaRPr lang="en-US" sz="2800" dirty="0"/>
          </a:p>
        </p:txBody>
      </p:sp>
      <p:sp>
        <p:nvSpPr>
          <p:cNvPr id="16" name="Rectangle 15"/>
          <p:cNvSpPr/>
          <p:nvPr/>
        </p:nvSpPr>
        <p:spPr>
          <a:xfrm>
            <a:off x="4851928" y="5500364"/>
            <a:ext cx="10518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Skill 03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92525389"/>
      </p:ext>
    </p:extLst>
  </p:cSld>
  <p:clrMapOvr>
    <a:masterClrMapping/>
  </p:clrMapOvr>
  <p:transition spd="slow">
    <p:wip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 p14:presetBounceEnd="5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1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1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2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4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5" grpId="0"/>
          <p:bldP spid="14" grpId="0"/>
          <p:bldP spid="15" grpId="0"/>
          <p:bldP spid="1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1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1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2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4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5" grpId="0"/>
          <p:bldP spid="14" grpId="0"/>
          <p:bldP spid="15" grpId="0"/>
          <p:bldP spid="16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5949863" y="1578279"/>
            <a:ext cx="5507694" cy="3090171"/>
            <a:chOff x="5949863" y="1578279"/>
            <a:chExt cx="5507694" cy="3090171"/>
          </a:xfrm>
        </p:grpSpPr>
        <p:sp>
          <p:nvSpPr>
            <p:cNvPr id="2" name="Half Frame 1"/>
            <p:cNvSpPr/>
            <p:nvPr/>
          </p:nvSpPr>
          <p:spPr>
            <a:xfrm>
              <a:off x="5949863" y="1578279"/>
              <a:ext cx="822960" cy="822960"/>
            </a:xfrm>
            <a:prstGeom prst="halfFrame">
              <a:avLst>
                <a:gd name="adj1" fmla="val 0"/>
                <a:gd name="adj2" fmla="val 0"/>
              </a:avLst>
            </a:prstGeom>
            <a:ln>
              <a:solidFill>
                <a:schemeClr val="bg1">
                  <a:alpha val="23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" name="Half Frame 2"/>
            <p:cNvSpPr/>
            <p:nvPr/>
          </p:nvSpPr>
          <p:spPr>
            <a:xfrm flipV="1">
              <a:off x="5949863" y="3845490"/>
              <a:ext cx="822960" cy="822960"/>
            </a:xfrm>
            <a:prstGeom prst="halfFrame">
              <a:avLst>
                <a:gd name="adj1" fmla="val 0"/>
                <a:gd name="adj2" fmla="val 0"/>
              </a:avLst>
            </a:prstGeom>
            <a:ln>
              <a:solidFill>
                <a:schemeClr val="bg1">
                  <a:alpha val="23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" name="Half Frame 3"/>
            <p:cNvSpPr/>
            <p:nvPr/>
          </p:nvSpPr>
          <p:spPr>
            <a:xfrm flipH="1">
              <a:off x="10634597" y="1578279"/>
              <a:ext cx="822960" cy="822960"/>
            </a:xfrm>
            <a:prstGeom prst="halfFrame">
              <a:avLst>
                <a:gd name="adj1" fmla="val 0"/>
                <a:gd name="adj2" fmla="val 0"/>
              </a:avLst>
            </a:prstGeom>
            <a:ln>
              <a:solidFill>
                <a:schemeClr val="bg1">
                  <a:alpha val="23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" name="Half Frame 4"/>
            <p:cNvSpPr/>
            <p:nvPr/>
          </p:nvSpPr>
          <p:spPr>
            <a:xfrm flipH="1" flipV="1">
              <a:off x="10634597" y="3845490"/>
              <a:ext cx="822960" cy="822960"/>
            </a:xfrm>
            <a:prstGeom prst="halfFrame">
              <a:avLst>
                <a:gd name="adj1" fmla="val 0"/>
                <a:gd name="adj2" fmla="val 0"/>
              </a:avLst>
            </a:prstGeom>
            <a:ln>
              <a:solidFill>
                <a:schemeClr val="bg1">
                  <a:alpha val="23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9" name="Straight Connector 8"/>
          <p:cNvCxnSpPr>
            <a:stCxn id="6" idx="1"/>
          </p:cNvCxnSpPr>
          <p:nvPr/>
        </p:nvCxnSpPr>
        <p:spPr>
          <a:xfrm flipH="1" flipV="1">
            <a:off x="4734838" y="3118982"/>
            <a:ext cx="1457404" cy="4382"/>
          </a:xfrm>
          <a:prstGeom prst="line">
            <a:avLst/>
          </a:prstGeom>
          <a:ln>
            <a:solidFill>
              <a:schemeClr val="bg1">
                <a:alpha val="23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3654625" y="3118981"/>
            <a:ext cx="1080213" cy="2329841"/>
          </a:xfrm>
          <a:prstGeom prst="line">
            <a:avLst/>
          </a:prstGeom>
          <a:ln>
            <a:solidFill>
              <a:schemeClr val="bg1">
                <a:alpha val="23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6192242" y="1833183"/>
            <a:ext cx="5022937" cy="2580362"/>
            <a:chOff x="6192242" y="1833183"/>
            <a:chExt cx="5022937" cy="2580362"/>
          </a:xfrm>
        </p:grpSpPr>
        <p:sp>
          <p:nvSpPr>
            <p:cNvPr id="6" name="Rectangle 5"/>
            <p:cNvSpPr/>
            <p:nvPr/>
          </p:nvSpPr>
          <p:spPr>
            <a:xfrm>
              <a:off x="6192242" y="1833183"/>
              <a:ext cx="5022937" cy="2580362"/>
            </a:xfrm>
            <a:prstGeom prst="rect">
              <a:avLst/>
            </a:prstGeom>
            <a:solidFill>
              <a:schemeClr val="tx1">
                <a:lumMod val="75000"/>
                <a:lumOff val="25000"/>
                <a:alpha val="37000"/>
              </a:schemeClr>
            </a:solidFill>
            <a:ln>
              <a:solidFill>
                <a:schemeClr val="bg1">
                  <a:alpha val="23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6517470" y="2079854"/>
              <a:ext cx="4593116" cy="2087021"/>
              <a:chOff x="6517470" y="1948936"/>
              <a:chExt cx="4593116" cy="2087021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6517470" y="1948936"/>
                <a:ext cx="3140098" cy="1170045"/>
                <a:chOff x="6517469" y="1948936"/>
                <a:chExt cx="4521893" cy="1622349"/>
              </a:xfrm>
            </p:grpSpPr>
            <p:sp>
              <p:nvSpPr>
                <p:cNvPr id="13" name="Rectangle 12"/>
                <p:cNvSpPr/>
                <p:nvPr/>
              </p:nvSpPr>
              <p:spPr>
                <a:xfrm>
                  <a:off x="6517469" y="3059887"/>
                  <a:ext cx="4521893" cy="511398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61913"/>
                  <a:r>
                    <a:rPr lang="en-US" b="1" spc="-12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Subtitle Goes Here</a:t>
                  </a:r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6517470" y="1948936"/>
                  <a:ext cx="4002769" cy="115223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4800" b="1" spc="-300" dirty="0">
                      <a:solidFill>
                        <a:schemeClr val="bg1"/>
                      </a:solidFill>
                    </a:rPr>
                    <a:t>Topic Name</a:t>
                  </a:r>
                </a:p>
              </p:txBody>
            </p:sp>
          </p:grpSp>
          <p:sp>
            <p:nvSpPr>
              <p:cNvPr id="16" name="Rectangle 15"/>
              <p:cNvSpPr/>
              <p:nvPr/>
            </p:nvSpPr>
            <p:spPr>
              <a:xfrm>
                <a:off x="6517470" y="3127748"/>
                <a:ext cx="4593116" cy="90820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en-US" spc="-120" dirty="0">
                    <a:solidFill>
                      <a:schemeClr val="bg1"/>
                    </a:solidFill>
                  </a:rPr>
                  <a:t>This is a sample text. You can replace this text. Enter your text here. This is a sample text.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23096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 rot="5400000">
            <a:off x="1901595" y="2941224"/>
            <a:ext cx="1695995" cy="4496104"/>
            <a:chOff x="761727" y="1325367"/>
            <a:chExt cx="1695995" cy="4496104"/>
          </a:xfrm>
        </p:grpSpPr>
        <p:sp>
          <p:nvSpPr>
            <p:cNvPr id="3" name="Rectangle 2"/>
            <p:cNvSpPr/>
            <p:nvPr/>
          </p:nvSpPr>
          <p:spPr>
            <a:xfrm rot="16200000">
              <a:off x="186088" y="4322502"/>
              <a:ext cx="2074607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5400" b="1" spc="-300" dirty="0">
                  <a:solidFill>
                    <a:schemeClr val="bg1"/>
                  </a:solidFill>
                </a:rPr>
                <a:t>Sample</a:t>
              </a:r>
            </a:p>
          </p:txBody>
        </p:sp>
        <p:sp>
          <p:nvSpPr>
            <p:cNvPr id="4" name="Rectangle 3"/>
            <p:cNvSpPr/>
            <p:nvPr/>
          </p:nvSpPr>
          <p:spPr>
            <a:xfrm rot="16200000">
              <a:off x="-298161" y="3065587"/>
              <a:ext cx="4496104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6000" b="1" spc="-300" dirty="0">
                  <a:solidFill>
                    <a:schemeClr val="accent3"/>
                  </a:solidFill>
                </a:rPr>
                <a:t>Title Goes Here</a:t>
              </a:r>
            </a:p>
          </p:txBody>
        </p:sp>
      </p:grpSp>
      <p:sp>
        <p:nvSpPr>
          <p:cNvPr id="7" name="Rectangle 6"/>
          <p:cNvSpPr/>
          <p:nvPr/>
        </p:nvSpPr>
        <p:spPr>
          <a:xfrm>
            <a:off x="7189940" y="1849932"/>
            <a:ext cx="4122282" cy="43856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400" spc="-150" dirty="0">
                <a:solidFill>
                  <a:schemeClr val="bg1">
                    <a:lumMod val="65000"/>
                  </a:schemeClr>
                </a:solidFill>
              </a:rPr>
              <a:t>This is a sample text. You can replace this text. Enter your text here. This is a sample text. Enter your text here. This is a sample text. You can replace this text. Enter your text here. This is a sample text. Enter your text here.</a:t>
            </a:r>
          </a:p>
        </p:txBody>
      </p:sp>
      <p:sp>
        <p:nvSpPr>
          <p:cNvPr id="12" name="Freeform 6"/>
          <p:cNvSpPr>
            <a:spLocks noEditPoints="1"/>
          </p:cNvSpPr>
          <p:nvPr/>
        </p:nvSpPr>
        <p:spPr bwMode="auto">
          <a:xfrm>
            <a:off x="781050" y="1854201"/>
            <a:ext cx="2470150" cy="2478088"/>
          </a:xfrm>
          <a:custGeom>
            <a:avLst/>
            <a:gdLst>
              <a:gd name="T0" fmla="*/ 394 w 4668"/>
              <a:gd name="T1" fmla="*/ 4093 h 4681"/>
              <a:gd name="T2" fmla="*/ 589 w 4668"/>
              <a:gd name="T3" fmla="*/ 3994 h 4681"/>
              <a:gd name="T4" fmla="*/ 684 w 4668"/>
              <a:gd name="T5" fmla="*/ 4068 h 4681"/>
              <a:gd name="T6" fmla="*/ 529 w 4668"/>
              <a:gd name="T7" fmla="*/ 4292 h 4681"/>
              <a:gd name="T8" fmla="*/ 1048 w 4668"/>
              <a:gd name="T9" fmla="*/ 3912 h 4681"/>
              <a:gd name="T10" fmla="*/ 1864 w 4668"/>
              <a:gd name="T11" fmla="*/ 2051 h 4681"/>
              <a:gd name="T12" fmla="*/ 1302 w 4668"/>
              <a:gd name="T13" fmla="*/ 2723 h 4681"/>
              <a:gd name="T14" fmla="*/ 1290 w 4668"/>
              <a:gd name="T15" fmla="*/ 3874 h 4681"/>
              <a:gd name="T16" fmla="*/ 2095 w 4668"/>
              <a:gd name="T17" fmla="*/ 3251 h 4681"/>
              <a:gd name="T18" fmla="*/ 2733 w 4668"/>
              <a:gd name="T19" fmla="*/ 2703 h 4681"/>
              <a:gd name="T20" fmla="*/ 3883 w 4668"/>
              <a:gd name="T21" fmla="*/ 450 h 4681"/>
              <a:gd name="T22" fmla="*/ 3721 w 4668"/>
              <a:gd name="T23" fmla="*/ 501 h 4681"/>
              <a:gd name="T24" fmla="*/ 3453 w 4668"/>
              <a:gd name="T25" fmla="*/ 635 h 4681"/>
              <a:gd name="T26" fmla="*/ 3094 w 4668"/>
              <a:gd name="T27" fmla="*/ 875 h 4681"/>
              <a:gd name="T28" fmla="*/ 2695 w 4668"/>
              <a:gd name="T29" fmla="*/ 1205 h 4681"/>
              <a:gd name="T30" fmla="*/ 3088 w 4668"/>
              <a:gd name="T31" fmla="*/ 2366 h 4681"/>
              <a:gd name="T32" fmla="*/ 3525 w 4668"/>
              <a:gd name="T33" fmla="*/ 1905 h 4681"/>
              <a:gd name="T34" fmla="*/ 3824 w 4668"/>
              <a:gd name="T35" fmla="*/ 1534 h 4681"/>
              <a:gd name="T36" fmla="*/ 4056 w 4668"/>
              <a:gd name="T37" fmla="*/ 1175 h 4681"/>
              <a:gd name="T38" fmla="*/ 4181 w 4668"/>
              <a:gd name="T39" fmla="*/ 913 h 4681"/>
              <a:gd name="T40" fmla="*/ 4223 w 4668"/>
              <a:gd name="T41" fmla="*/ 766 h 4681"/>
              <a:gd name="T42" fmla="*/ 4206 w 4668"/>
              <a:gd name="T43" fmla="*/ 217 h 4681"/>
              <a:gd name="T44" fmla="*/ 4449 w 4668"/>
              <a:gd name="T45" fmla="*/ 465 h 4681"/>
              <a:gd name="T46" fmla="*/ 4460 w 4668"/>
              <a:gd name="T47" fmla="*/ 338 h 4681"/>
              <a:gd name="T48" fmla="*/ 4322 w 4668"/>
              <a:gd name="T49" fmla="*/ 204 h 4681"/>
              <a:gd name="T50" fmla="*/ 4436 w 4668"/>
              <a:gd name="T51" fmla="*/ 39 h 4681"/>
              <a:gd name="T52" fmla="*/ 4624 w 4668"/>
              <a:gd name="T53" fmla="*/ 224 h 4681"/>
              <a:gd name="T54" fmla="*/ 4665 w 4668"/>
              <a:gd name="T55" fmla="*/ 434 h 4681"/>
              <a:gd name="T56" fmla="*/ 4571 w 4668"/>
              <a:gd name="T57" fmla="*/ 627 h 4681"/>
              <a:gd name="T58" fmla="*/ 4396 w 4668"/>
              <a:gd name="T59" fmla="*/ 893 h 4681"/>
              <a:gd name="T60" fmla="*/ 4498 w 4668"/>
              <a:gd name="T61" fmla="*/ 1185 h 4681"/>
              <a:gd name="T62" fmla="*/ 4584 w 4668"/>
              <a:gd name="T63" fmla="*/ 1440 h 4681"/>
              <a:gd name="T64" fmla="*/ 4498 w 4668"/>
              <a:gd name="T65" fmla="*/ 1696 h 4681"/>
              <a:gd name="T66" fmla="*/ 3248 w 4668"/>
              <a:gd name="T67" fmla="*/ 2912 h 4681"/>
              <a:gd name="T68" fmla="*/ 3152 w 4668"/>
              <a:gd name="T69" fmla="*/ 2837 h 4681"/>
              <a:gd name="T70" fmla="*/ 4322 w 4668"/>
              <a:gd name="T71" fmla="*/ 1597 h 4681"/>
              <a:gd name="T72" fmla="*/ 4386 w 4668"/>
              <a:gd name="T73" fmla="*/ 1440 h 4681"/>
              <a:gd name="T74" fmla="*/ 4322 w 4668"/>
              <a:gd name="T75" fmla="*/ 1283 h 4681"/>
              <a:gd name="T76" fmla="*/ 4088 w 4668"/>
              <a:gd name="T77" fmla="*/ 1503 h 4681"/>
              <a:gd name="T78" fmla="*/ 3606 w 4668"/>
              <a:gd name="T79" fmla="*/ 2114 h 4681"/>
              <a:gd name="T80" fmla="*/ 2893 w 4668"/>
              <a:gd name="T81" fmla="*/ 2829 h 4681"/>
              <a:gd name="T82" fmla="*/ 1980 w 4668"/>
              <a:gd name="T83" fmla="*/ 3598 h 4681"/>
              <a:gd name="T84" fmla="*/ 1300 w 4668"/>
              <a:gd name="T85" fmla="*/ 4101 h 4681"/>
              <a:gd name="T86" fmla="*/ 1188 w 4668"/>
              <a:gd name="T87" fmla="*/ 4052 h 4681"/>
              <a:gd name="T88" fmla="*/ 757 w 4668"/>
              <a:gd name="T89" fmla="*/ 4502 h 4681"/>
              <a:gd name="T90" fmla="*/ 666 w 4668"/>
              <a:gd name="T91" fmla="*/ 4487 h 4681"/>
              <a:gd name="T92" fmla="*/ 451 w 4668"/>
              <a:gd name="T93" fmla="*/ 4506 h 4681"/>
              <a:gd name="T94" fmla="*/ 163 w 4668"/>
              <a:gd name="T95" fmla="*/ 4659 h 4681"/>
              <a:gd name="T96" fmla="*/ 74 w 4668"/>
              <a:gd name="T97" fmla="*/ 4679 h 4681"/>
              <a:gd name="T98" fmla="*/ 0 w 4668"/>
              <a:gd name="T99" fmla="*/ 4590 h 4681"/>
              <a:gd name="T100" fmla="*/ 106 w 4668"/>
              <a:gd name="T101" fmla="*/ 4399 h 4681"/>
              <a:gd name="T102" fmla="*/ 192 w 4668"/>
              <a:gd name="T103" fmla="*/ 4131 h 4681"/>
              <a:gd name="T104" fmla="*/ 188 w 4668"/>
              <a:gd name="T105" fmla="*/ 3966 h 4681"/>
              <a:gd name="T106" fmla="*/ 188 w 4668"/>
              <a:gd name="T107" fmla="*/ 3879 h 4681"/>
              <a:gd name="T108" fmla="*/ 583 w 4668"/>
              <a:gd name="T109" fmla="*/ 3443 h 4681"/>
              <a:gd name="T110" fmla="*/ 587 w 4668"/>
              <a:gd name="T111" fmla="*/ 3333 h 4681"/>
              <a:gd name="T112" fmla="*/ 1382 w 4668"/>
              <a:gd name="T113" fmla="*/ 2306 h 4681"/>
              <a:gd name="T114" fmla="*/ 2126 w 4668"/>
              <a:gd name="T115" fmla="*/ 1476 h 4681"/>
              <a:gd name="T116" fmla="*/ 2813 w 4668"/>
              <a:gd name="T117" fmla="*/ 842 h 4681"/>
              <a:gd name="T118" fmla="*/ 3319 w 4668"/>
              <a:gd name="T119" fmla="*/ 482 h 4681"/>
              <a:gd name="T120" fmla="*/ 3639 w 4668"/>
              <a:gd name="T121" fmla="*/ 320 h 4681"/>
              <a:gd name="T122" fmla="*/ 3843 w 4668"/>
              <a:gd name="T123" fmla="*/ 254 h 4681"/>
              <a:gd name="T124" fmla="*/ 4119 w 4668"/>
              <a:gd name="T125" fmla="*/ 39 h 46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668" h="4681">
                <a:moveTo>
                  <a:pt x="769" y="3632"/>
                </a:moveTo>
                <a:lnTo>
                  <a:pt x="386" y="3956"/>
                </a:lnTo>
                <a:lnTo>
                  <a:pt x="391" y="3995"/>
                </a:lnTo>
                <a:lnTo>
                  <a:pt x="394" y="4041"/>
                </a:lnTo>
                <a:lnTo>
                  <a:pt x="394" y="4093"/>
                </a:lnTo>
                <a:lnTo>
                  <a:pt x="389" y="4152"/>
                </a:lnTo>
                <a:lnTo>
                  <a:pt x="518" y="4022"/>
                </a:lnTo>
                <a:lnTo>
                  <a:pt x="539" y="4006"/>
                </a:lnTo>
                <a:lnTo>
                  <a:pt x="563" y="3996"/>
                </a:lnTo>
                <a:lnTo>
                  <a:pt x="589" y="3994"/>
                </a:lnTo>
                <a:lnTo>
                  <a:pt x="613" y="3996"/>
                </a:lnTo>
                <a:lnTo>
                  <a:pt x="637" y="4006"/>
                </a:lnTo>
                <a:lnTo>
                  <a:pt x="659" y="4022"/>
                </a:lnTo>
                <a:lnTo>
                  <a:pt x="674" y="4043"/>
                </a:lnTo>
                <a:lnTo>
                  <a:pt x="684" y="4068"/>
                </a:lnTo>
                <a:lnTo>
                  <a:pt x="687" y="4092"/>
                </a:lnTo>
                <a:lnTo>
                  <a:pt x="684" y="4118"/>
                </a:lnTo>
                <a:lnTo>
                  <a:pt x="674" y="4142"/>
                </a:lnTo>
                <a:lnTo>
                  <a:pt x="659" y="4163"/>
                </a:lnTo>
                <a:lnTo>
                  <a:pt x="529" y="4292"/>
                </a:lnTo>
                <a:lnTo>
                  <a:pt x="587" y="4288"/>
                </a:lnTo>
                <a:lnTo>
                  <a:pt x="640" y="4288"/>
                </a:lnTo>
                <a:lnTo>
                  <a:pt x="686" y="4290"/>
                </a:lnTo>
                <a:lnTo>
                  <a:pt x="724" y="4295"/>
                </a:lnTo>
                <a:lnTo>
                  <a:pt x="1048" y="3912"/>
                </a:lnTo>
                <a:lnTo>
                  <a:pt x="769" y="3632"/>
                </a:lnTo>
                <a:close/>
                <a:moveTo>
                  <a:pt x="2166" y="1723"/>
                </a:moveTo>
                <a:lnTo>
                  <a:pt x="2067" y="1827"/>
                </a:lnTo>
                <a:lnTo>
                  <a:pt x="1968" y="1935"/>
                </a:lnTo>
                <a:lnTo>
                  <a:pt x="1864" y="2051"/>
                </a:lnTo>
                <a:lnTo>
                  <a:pt x="1757" y="2174"/>
                </a:lnTo>
                <a:lnTo>
                  <a:pt x="1648" y="2301"/>
                </a:lnTo>
                <a:lnTo>
                  <a:pt x="1536" y="2435"/>
                </a:lnTo>
                <a:lnTo>
                  <a:pt x="1420" y="2575"/>
                </a:lnTo>
                <a:lnTo>
                  <a:pt x="1302" y="2723"/>
                </a:lnTo>
                <a:lnTo>
                  <a:pt x="1179" y="2876"/>
                </a:lnTo>
                <a:lnTo>
                  <a:pt x="1055" y="3037"/>
                </a:lnTo>
                <a:lnTo>
                  <a:pt x="928" y="3206"/>
                </a:lnTo>
                <a:lnTo>
                  <a:pt x="797" y="3381"/>
                </a:lnTo>
                <a:lnTo>
                  <a:pt x="1290" y="3874"/>
                </a:lnTo>
                <a:lnTo>
                  <a:pt x="1464" y="3744"/>
                </a:lnTo>
                <a:lnTo>
                  <a:pt x="1633" y="3617"/>
                </a:lnTo>
                <a:lnTo>
                  <a:pt x="1794" y="3491"/>
                </a:lnTo>
                <a:lnTo>
                  <a:pt x="1948" y="3370"/>
                </a:lnTo>
                <a:lnTo>
                  <a:pt x="2095" y="3251"/>
                </a:lnTo>
                <a:lnTo>
                  <a:pt x="2234" y="3136"/>
                </a:lnTo>
                <a:lnTo>
                  <a:pt x="2368" y="3023"/>
                </a:lnTo>
                <a:lnTo>
                  <a:pt x="2497" y="2914"/>
                </a:lnTo>
                <a:lnTo>
                  <a:pt x="2618" y="2807"/>
                </a:lnTo>
                <a:lnTo>
                  <a:pt x="2733" y="2703"/>
                </a:lnTo>
                <a:lnTo>
                  <a:pt x="2843" y="2603"/>
                </a:lnTo>
                <a:lnTo>
                  <a:pt x="2947" y="2505"/>
                </a:lnTo>
                <a:lnTo>
                  <a:pt x="2166" y="1723"/>
                </a:lnTo>
                <a:close/>
                <a:moveTo>
                  <a:pt x="3902" y="445"/>
                </a:moveTo>
                <a:lnTo>
                  <a:pt x="3883" y="450"/>
                </a:lnTo>
                <a:lnTo>
                  <a:pt x="3858" y="455"/>
                </a:lnTo>
                <a:lnTo>
                  <a:pt x="3830" y="462"/>
                </a:lnTo>
                <a:lnTo>
                  <a:pt x="3798" y="472"/>
                </a:lnTo>
                <a:lnTo>
                  <a:pt x="3761" y="485"/>
                </a:lnTo>
                <a:lnTo>
                  <a:pt x="3721" y="501"/>
                </a:lnTo>
                <a:lnTo>
                  <a:pt x="3676" y="520"/>
                </a:lnTo>
                <a:lnTo>
                  <a:pt x="3626" y="542"/>
                </a:lnTo>
                <a:lnTo>
                  <a:pt x="3573" y="569"/>
                </a:lnTo>
                <a:lnTo>
                  <a:pt x="3515" y="599"/>
                </a:lnTo>
                <a:lnTo>
                  <a:pt x="3453" y="635"/>
                </a:lnTo>
                <a:lnTo>
                  <a:pt x="3386" y="675"/>
                </a:lnTo>
                <a:lnTo>
                  <a:pt x="3315" y="719"/>
                </a:lnTo>
                <a:lnTo>
                  <a:pt x="3241" y="769"/>
                </a:lnTo>
                <a:lnTo>
                  <a:pt x="3161" y="826"/>
                </a:lnTo>
                <a:lnTo>
                  <a:pt x="3094" y="875"/>
                </a:lnTo>
                <a:lnTo>
                  <a:pt x="3021" y="931"/>
                </a:lnTo>
                <a:lnTo>
                  <a:pt x="2946" y="991"/>
                </a:lnTo>
                <a:lnTo>
                  <a:pt x="2866" y="1056"/>
                </a:lnTo>
                <a:lnTo>
                  <a:pt x="2783" y="1128"/>
                </a:lnTo>
                <a:lnTo>
                  <a:pt x="2695" y="1205"/>
                </a:lnTo>
                <a:lnTo>
                  <a:pt x="2604" y="1289"/>
                </a:lnTo>
                <a:lnTo>
                  <a:pt x="2507" y="1379"/>
                </a:lnTo>
                <a:lnTo>
                  <a:pt x="2407" y="1476"/>
                </a:lnTo>
                <a:lnTo>
                  <a:pt x="2303" y="1580"/>
                </a:lnTo>
                <a:lnTo>
                  <a:pt x="3088" y="2366"/>
                </a:lnTo>
                <a:lnTo>
                  <a:pt x="3188" y="2268"/>
                </a:lnTo>
                <a:lnTo>
                  <a:pt x="3281" y="2171"/>
                </a:lnTo>
                <a:lnTo>
                  <a:pt x="3368" y="2080"/>
                </a:lnTo>
                <a:lnTo>
                  <a:pt x="3449" y="1991"/>
                </a:lnTo>
                <a:lnTo>
                  <a:pt x="3525" y="1905"/>
                </a:lnTo>
                <a:lnTo>
                  <a:pt x="3595" y="1824"/>
                </a:lnTo>
                <a:lnTo>
                  <a:pt x="3659" y="1746"/>
                </a:lnTo>
                <a:lnTo>
                  <a:pt x="3719" y="1671"/>
                </a:lnTo>
                <a:lnTo>
                  <a:pt x="3774" y="1601"/>
                </a:lnTo>
                <a:lnTo>
                  <a:pt x="3824" y="1534"/>
                </a:lnTo>
                <a:lnTo>
                  <a:pt x="3870" y="1470"/>
                </a:lnTo>
                <a:lnTo>
                  <a:pt x="3925" y="1389"/>
                </a:lnTo>
                <a:lnTo>
                  <a:pt x="3975" y="1313"/>
                </a:lnTo>
                <a:lnTo>
                  <a:pt x="4018" y="1242"/>
                </a:lnTo>
                <a:lnTo>
                  <a:pt x="4056" y="1175"/>
                </a:lnTo>
                <a:lnTo>
                  <a:pt x="4091" y="1113"/>
                </a:lnTo>
                <a:lnTo>
                  <a:pt x="4119" y="1056"/>
                </a:lnTo>
                <a:lnTo>
                  <a:pt x="4143" y="1003"/>
                </a:lnTo>
                <a:lnTo>
                  <a:pt x="4165" y="956"/>
                </a:lnTo>
                <a:lnTo>
                  <a:pt x="4181" y="913"/>
                </a:lnTo>
                <a:lnTo>
                  <a:pt x="4195" y="875"/>
                </a:lnTo>
                <a:lnTo>
                  <a:pt x="4205" y="841"/>
                </a:lnTo>
                <a:lnTo>
                  <a:pt x="4213" y="812"/>
                </a:lnTo>
                <a:lnTo>
                  <a:pt x="4219" y="786"/>
                </a:lnTo>
                <a:lnTo>
                  <a:pt x="4223" y="766"/>
                </a:lnTo>
                <a:lnTo>
                  <a:pt x="3902" y="445"/>
                </a:lnTo>
                <a:close/>
                <a:moveTo>
                  <a:pt x="4293" y="198"/>
                </a:moveTo>
                <a:lnTo>
                  <a:pt x="4263" y="198"/>
                </a:lnTo>
                <a:lnTo>
                  <a:pt x="4233" y="204"/>
                </a:lnTo>
                <a:lnTo>
                  <a:pt x="4206" y="217"/>
                </a:lnTo>
                <a:lnTo>
                  <a:pt x="4182" y="237"/>
                </a:lnTo>
                <a:lnTo>
                  <a:pt x="4078" y="341"/>
                </a:lnTo>
                <a:lnTo>
                  <a:pt x="4327" y="591"/>
                </a:lnTo>
                <a:lnTo>
                  <a:pt x="4431" y="487"/>
                </a:lnTo>
                <a:lnTo>
                  <a:pt x="4449" y="465"/>
                </a:lnTo>
                <a:lnTo>
                  <a:pt x="4460" y="442"/>
                </a:lnTo>
                <a:lnTo>
                  <a:pt x="4469" y="417"/>
                </a:lnTo>
                <a:lnTo>
                  <a:pt x="4470" y="390"/>
                </a:lnTo>
                <a:lnTo>
                  <a:pt x="4469" y="364"/>
                </a:lnTo>
                <a:lnTo>
                  <a:pt x="4460" y="338"/>
                </a:lnTo>
                <a:lnTo>
                  <a:pt x="4449" y="315"/>
                </a:lnTo>
                <a:lnTo>
                  <a:pt x="4431" y="294"/>
                </a:lnTo>
                <a:lnTo>
                  <a:pt x="4373" y="237"/>
                </a:lnTo>
                <a:lnTo>
                  <a:pt x="4349" y="217"/>
                </a:lnTo>
                <a:lnTo>
                  <a:pt x="4322" y="204"/>
                </a:lnTo>
                <a:lnTo>
                  <a:pt x="4293" y="198"/>
                </a:lnTo>
                <a:close/>
                <a:moveTo>
                  <a:pt x="4302" y="0"/>
                </a:moveTo>
                <a:lnTo>
                  <a:pt x="4347" y="6"/>
                </a:lnTo>
                <a:lnTo>
                  <a:pt x="4393" y="19"/>
                </a:lnTo>
                <a:lnTo>
                  <a:pt x="4436" y="39"/>
                </a:lnTo>
                <a:lnTo>
                  <a:pt x="4476" y="64"/>
                </a:lnTo>
                <a:lnTo>
                  <a:pt x="4514" y="97"/>
                </a:lnTo>
                <a:lnTo>
                  <a:pt x="4571" y="154"/>
                </a:lnTo>
                <a:lnTo>
                  <a:pt x="4600" y="187"/>
                </a:lnTo>
                <a:lnTo>
                  <a:pt x="4624" y="224"/>
                </a:lnTo>
                <a:lnTo>
                  <a:pt x="4644" y="263"/>
                </a:lnTo>
                <a:lnTo>
                  <a:pt x="4657" y="304"/>
                </a:lnTo>
                <a:lnTo>
                  <a:pt x="4665" y="345"/>
                </a:lnTo>
                <a:lnTo>
                  <a:pt x="4668" y="390"/>
                </a:lnTo>
                <a:lnTo>
                  <a:pt x="4665" y="434"/>
                </a:lnTo>
                <a:lnTo>
                  <a:pt x="4657" y="477"/>
                </a:lnTo>
                <a:lnTo>
                  <a:pt x="4644" y="518"/>
                </a:lnTo>
                <a:lnTo>
                  <a:pt x="4624" y="557"/>
                </a:lnTo>
                <a:lnTo>
                  <a:pt x="4600" y="594"/>
                </a:lnTo>
                <a:lnTo>
                  <a:pt x="4571" y="627"/>
                </a:lnTo>
                <a:lnTo>
                  <a:pt x="4423" y="775"/>
                </a:lnTo>
                <a:lnTo>
                  <a:pt x="4419" y="798"/>
                </a:lnTo>
                <a:lnTo>
                  <a:pt x="4414" y="825"/>
                </a:lnTo>
                <a:lnTo>
                  <a:pt x="4406" y="856"/>
                </a:lnTo>
                <a:lnTo>
                  <a:pt x="4396" y="893"/>
                </a:lnTo>
                <a:lnTo>
                  <a:pt x="4383" y="933"/>
                </a:lnTo>
                <a:lnTo>
                  <a:pt x="4367" y="979"/>
                </a:lnTo>
                <a:lnTo>
                  <a:pt x="4349" y="1029"/>
                </a:lnTo>
                <a:lnTo>
                  <a:pt x="4461" y="1143"/>
                </a:lnTo>
                <a:lnTo>
                  <a:pt x="4498" y="1185"/>
                </a:lnTo>
                <a:lnTo>
                  <a:pt x="4528" y="1230"/>
                </a:lnTo>
                <a:lnTo>
                  <a:pt x="4553" y="1280"/>
                </a:lnTo>
                <a:lnTo>
                  <a:pt x="4570" y="1332"/>
                </a:lnTo>
                <a:lnTo>
                  <a:pt x="4581" y="1384"/>
                </a:lnTo>
                <a:lnTo>
                  <a:pt x="4584" y="1440"/>
                </a:lnTo>
                <a:lnTo>
                  <a:pt x="4581" y="1496"/>
                </a:lnTo>
                <a:lnTo>
                  <a:pt x="4570" y="1550"/>
                </a:lnTo>
                <a:lnTo>
                  <a:pt x="4553" y="1601"/>
                </a:lnTo>
                <a:lnTo>
                  <a:pt x="4528" y="1650"/>
                </a:lnTo>
                <a:lnTo>
                  <a:pt x="4498" y="1696"/>
                </a:lnTo>
                <a:lnTo>
                  <a:pt x="4461" y="1737"/>
                </a:lnTo>
                <a:lnTo>
                  <a:pt x="3318" y="2882"/>
                </a:lnTo>
                <a:lnTo>
                  <a:pt x="3297" y="2899"/>
                </a:lnTo>
                <a:lnTo>
                  <a:pt x="3274" y="2909"/>
                </a:lnTo>
                <a:lnTo>
                  <a:pt x="3248" y="2912"/>
                </a:lnTo>
                <a:lnTo>
                  <a:pt x="3222" y="2909"/>
                </a:lnTo>
                <a:lnTo>
                  <a:pt x="3200" y="2899"/>
                </a:lnTo>
                <a:lnTo>
                  <a:pt x="3178" y="2882"/>
                </a:lnTo>
                <a:lnTo>
                  <a:pt x="3161" y="2862"/>
                </a:lnTo>
                <a:lnTo>
                  <a:pt x="3152" y="2837"/>
                </a:lnTo>
                <a:lnTo>
                  <a:pt x="3148" y="2812"/>
                </a:lnTo>
                <a:lnTo>
                  <a:pt x="3152" y="2787"/>
                </a:lnTo>
                <a:lnTo>
                  <a:pt x="3161" y="2763"/>
                </a:lnTo>
                <a:lnTo>
                  <a:pt x="3178" y="2742"/>
                </a:lnTo>
                <a:lnTo>
                  <a:pt x="4322" y="1597"/>
                </a:lnTo>
                <a:lnTo>
                  <a:pt x="4344" y="1570"/>
                </a:lnTo>
                <a:lnTo>
                  <a:pt x="4363" y="1541"/>
                </a:lnTo>
                <a:lnTo>
                  <a:pt x="4376" y="1509"/>
                </a:lnTo>
                <a:lnTo>
                  <a:pt x="4384" y="1476"/>
                </a:lnTo>
                <a:lnTo>
                  <a:pt x="4386" y="1440"/>
                </a:lnTo>
                <a:lnTo>
                  <a:pt x="4384" y="1406"/>
                </a:lnTo>
                <a:lnTo>
                  <a:pt x="4376" y="1372"/>
                </a:lnTo>
                <a:lnTo>
                  <a:pt x="4363" y="1340"/>
                </a:lnTo>
                <a:lnTo>
                  <a:pt x="4344" y="1310"/>
                </a:lnTo>
                <a:lnTo>
                  <a:pt x="4322" y="1283"/>
                </a:lnTo>
                <a:lnTo>
                  <a:pt x="4258" y="1220"/>
                </a:lnTo>
                <a:lnTo>
                  <a:pt x="4223" y="1285"/>
                </a:lnTo>
                <a:lnTo>
                  <a:pt x="4182" y="1353"/>
                </a:lnTo>
                <a:lnTo>
                  <a:pt x="4138" y="1426"/>
                </a:lnTo>
                <a:lnTo>
                  <a:pt x="4088" y="1503"/>
                </a:lnTo>
                <a:lnTo>
                  <a:pt x="4031" y="1584"/>
                </a:lnTo>
                <a:lnTo>
                  <a:pt x="3937" y="1713"/>
                </a:lnTo>
                <a:lnTo>
                  <a:pt x="3835" y="1844"/>
                </a:lnTo>
                <a:lnTo>
                  <a:pt x="3724" y="1978"/>
                </a:lnTo>
                <a:lnTo>
                  <a:pt x="3606" y="2114"/>
                </a:lnTo>
                <a:lnTo>
                  <a:pt x="3479" y="2252"/>
                </a:lnTo>
                <a:lnTo>
                  <a:pt x="3345" y="2394"/>
                </a:lnTo>
                <a:lnTo>
                  <a:pt x="3202" y="2536"/>
                </a:lnTo>
                <a:lnTo>
                  <a:pt x="3051" y="2682"/>
                </a:lnTo>
                <a:lnTo>
                  <a:pt x="2893" y="2829"/>
                </a:lnTo>
                <a:lnTo>
                  <a:pt x="2726" y="2979"/>
                </a:lnTo>
                <a:lnTo>
                  <a:pt x="2551" y="3130"/>
                </a:lnTo>
                <a:lnTo>
                  <a:pt x="2368" y="3284"/>
                </a:lnTo>
                <a:lnTo>
                  <a:pt x="2179" y="3440"/>
                </a:lnTo>
                <a:lnTo>
                  <a:pt x="1980" y="3598"/>
                </a:lnTo>
                <a:lnTo>
                  <a:pt x="1774" y="3758"/>
                </a:lnTo>
                <a:lnTo>
                  <a:pt x="1560" y="3921"/>
                </a:lnTo>
                <a:lnTo>
                  <a:pt x="1339" y="4085"/>
                </a:lnTo>
                <a:lnTo>
                  <a:pt x="1320" y="4095"/>
                </a:lnTo>
                <a:lnTo>
                  <a:pt x="1300" y="4101"/>
                </a:lnTo>
                <a:lnTo>
                  <a:pt x="1280" y="4103"/>
                </a:lnTo>
                <a:lnTo>
                  <a:pt x="1255" y="4101"/>
                </a:lnTo>
                <a:lnTo>
                  <a:pt x="1230" y="4091"/>
                </a:lnTo>
                <a:lnTo>
                  <a:pt x="1211" y="4075"/>
                </a:lnTo>
                <a:lnTo>
                  <a:pt x="1188" y="4052"/>
                </a:lnTo>
                <a:lnTo>
                  <a:pt x="837" y="4466"/>
                </a:lnTo>
                <a:lnTo>
                  <a:pt x="821" y="4482"/>
                </a:lnTo>
                <a:lnTo>
                  <a:pt x="801" y="4493"/>
                </a:lnTo>
                <a:lnTo>
                  <a:pt x="780" y="4500"/>
                </a:lnTo>
                <a:lnTo>
                  <a:pt x="757" y="4502"/>
                </a:lnTo>
                <a:lnTo>
                  <a:pt x="734" y="4497"/>
                </a:lnTo>
                <a:lnTo>
                  <a:pt x="729" y="4496"/>
                </a:lnTo>
                <a:lnTo>
                  <a:pt x="714" y="4493"/>
                </a:lnTo>
                <a:lnTo>
                  <a:pt x="693" y="4490"/>
                </a:lnTo>
                <a:lnTo>
                  <a:pt x="666" y="4487"/>
                </a:lnTo>
                <a:lnTo>
                  <a:pt x="633" y="4486"/>
                </a:lnTo>
                <a:lnTo>
                  <a:pt x="593" y="4486"/>
                </a:lnTo>
                <a:lnTo>
                  <a:pt x="550" y="4489"/>
                </a:lnTo>
                <a:lnTo>
                  <a:pt x="502" y="4496"/>
                </a:lnTo>
                <a:lnTo>
                  <a:pt x="451" y="4506"/>
                </a:lnTo>
                <a:lnTo>
                  <a:pt x="396" y="4523"/>
                </a:lnTo>
                <a:lnTo>
                  <a:pt x="341" y="4546"/>
                </a:lnTo>
                <a:lnTo>
                  <a:pt x="282" y="4576"/>
                </a:lnTo>
                <a:lnTo>
                  <a:pt x="222" y="4613"/>
                </a:lnTo>
                <a:lnTo>
                  <a:pt x="163" y="4659"/>
                </a:lnTo>
                <a:lnTo>
                  <a:pt x="161" y="4659"/>
                </a:lnTo>
                <a:lnTo>
                  <a:pt x="143" y="4671"/>
                </a:lnTo>
                <a:lnTo>
                  <a:pt x="121" y="4680"/>
                </a:lnTo>
                <a:lnTo>
                  <a:pt x="98" y="4681"/>
                </a:lnTo>
                <a:lnTo>
                  <a:pt x="74" y="4679"/>
                </a:lnTo>
                <a:lnTo>
                  <a:pt x="51" y="4670"/>
                </a:lnTo>
                <a:lnTo>
                  <a:pt x="31" y="4656"/>
                </a:lnTo>
                <a:lnTo>
                  <a:pt x="16" y="4636"/>
                </a:lnTo>
                <a:lnTo>
                  <a:pt x="4" y="4614"/>
                </a:lnTo>
                <a:lnTo>
                  <a:pt x="0" y="4590"/>
                </a:lnTo>
                <a:lnTo>
                  <a:pt x="1" y="4564"/>
                </a:lnTo>
                <a:lnTo>
                  <a:pt x="9" y="4542"/>
                </a:lnTo>
                <a:lnTo>
                  <a:pt x="23" y="4519"/>
                </a:lnTo>
                <a:lnTo>
                  <a:pt x="68" y="4459"/>
                </a:lnTo>
                <a:lnTo>
                  <a:pt x="106" y="4399"/>
                </a:lnTo>
                <a:lnTo>
                  <a:pt x="135" y="4340"/>
                </a:lnTo>
                <a:lnTo>
                  <a:pt x="158" y="4285"/>
                </a:lnTo>
                <a:lnTo>
                  <a:pt x="175" y="4230"/>
                </a:lnTo>
                <a:lnTo>
                  <a:pt x="185" y="4179"/>
                </a:lnTo>
                <a:lnTo>
                  <a:pt x="192" y="4131"/>
                </a:lnTo>
                <a:lnTo>
                  <a:pt x="195" y="4088"/>
                </a:lnTo>
                <a:lnTo>
                  <a:pt x="195" y="4048"/>
                </a:lnTo>
                <a:lnTo>
                  <a:pt x="194" y="4015"/>
                </a:lnTo>
                <a:lnTo>
                  <a:pt x="191" y="3986"/>
                </a:lnTo>
                <a:lnTo>
                  <a:pt x="188" y="3966"/>
                </a:lnTo>
                <a:lnTo>
                  <a:pt x="185" y="3952"/>
                </a:lnTo>
                <a:lnTo>
                  <a:pt x="184" y="3945"/>
                </a:lnTo>
                <a:lnTo>
                  <a:pt x="180" y="3922"/>
                </a:lnTo>
                <a:lnTo>
                  <a:pt x="181" y="3901"/>
                </a:lnTo>
                <a:lnTo>
                  <a:pt x="188" y="3879"/>
                </a:lnTo>
                <a:lnTo>
                  <a:pt x="200" y="3859"/>
                </a:lnTo>
                <a:lnTo>
                  <a:pt x="215" y="3844"/>
                </a:lnTo>
                <a:lnTo>
                  <a:pt x="629" y="3493"/>
                </a:lnTo>
                <a:lnTo>
                  <a:pt x="597" y="3461"/>
                </a:lnTo>
                <a:lnTo>
                  <a:pt x="583" y="3443"/>
                </a:lnTo>
                <a:lnTo>
                  <a:pt x="573" y="3421"/>
                </a:lnTo>
                <a:lnTo>
                  <a:pt x="569" y="3398"/>
                </a:lnTo>
                <a:lnTo>
                  <a:pt x="570" y="3375"/>
                </a:lnTo>
                <a:lnTo>
                  <a:pt x="576" y="3353"/>
                </a:lnTo>
                <a:lnTo>
                  <a:pt x="587" y="3333"/>
                </a:lnTo>
                <a:lnTo>
                  <a:pt x="750" y="3111"/>
                </a:lnTo>
                <a:lnTo>
                  <a:pt x="911" y="2899"/>
                </a:lnTo>
                <a:lnTo>
                  <a:pt x="1071" y="2695"/>
                </a:lnTo>
                <a:lnTo>
                  <a:pt x="1228" y="2496"/>
                </a:lnTo>
                <a:lnTo>
                  <a:pt x="1382" y="2306"/>
                </a:lnTo>
                <a:lnTo>
                  <a:pt x="1536" y="2125"/>
                </a:lnTo>
                <a:lnTo>
                  <a:pt x="1685" y="1951"/>
                </a:lnTo>
                <a:lnTo>
                  <a:pt x="1835" y="1784"/>
                </a:lnTo>
                <a:lnTo>
                  <a:pt x="1980" y="1626"/>
                </a:lnTo>
                <a:lnTo>
                  <a:pt x="2126" y="1476"/>
                </a:lnTo>
                <a:lnTo>
                  <a:pt x="2267" y="1333"/>
                </a:lnTo>
                <a:lnTo>
                  <a:pt x="2407" y="1199"/>
                </a:lnTo>
                <a:lnTo>
                  <a:pt x="2545" y="1072"/>
                </a:lnTo>
                <a:lnTo>
                  <a:pt x="2681" y="953"/>
                </a:lnTo>
                <a:lnTo>
                  <a:pt x="2813" y="842"/>
                </a:lnTo>
                <a:lnTo>
                  <a:pt x="2944" y="739"/>
                </a:lnTo>
                <a:lnTo>
                  <a:pt x="3073" y="645"/>
                </a:lnTo>
                <a:lnTo>
                  <a:pt x="3160" y="585"/>
                </a:lnTo>
                <a:lnTo>
                  <a:pt x="3242" y="531"/>
                </a:lnTo>
                <a:lnTo>
                  <a:pt x="3319" y="482"/>
                </a:lnTo>
                <a:lnTo>
                  <a:pt x="3392" y="441"/>
                </a:lnTo>
                <a:lnTo>
                  <a:pt x="3460" y="404"/>
                </a:lnTo>
                <a:lnTo>
                  <a:pt x="3525" y="371"/>
                </a:lnTo>
                <a:lnTo>
                  <a:pt x="3585" y="344"/>
                </a:lnTo>
                <a:lnTo>
                  <a:pt x="3639" y="320"/>
                </a:lnTo>
                <a:lnTo>
                  <a:pt x="3689" y="301"/>
                </a:lnTo>
                <a:lnTo>
                  <a:pt x="3734" y="285"/>
                </a:lnTo>
                <a:lnTo>
                  <a:pt x="3776" y="273"/>
                </a:lnTo>
                <a:lnTo>
                  <a:pt x="3811" y="263"/>
                </a:lnTo>
                <a:lnTo>
                  <a:pt x="3843" y="254"/>
                </a:lnTo>
                <a:lnTo>
                  <a:pt x="3870" y="248"/>
                </a:lnTo>
                <a:lnTo>
                  <a:pt x="3893" y="245"/>
                </a:lnTo>
                <a:lnTo>
                  <a:pt x="4042" y="97"/>
                </a:lnTo>
                <a:lnTo>
                  <a:pt x="4079" y="64"/>
                </a:lnTo>
                <a:lnTo>
                  <a:pt x="4119" y="39"/>
                </a:lnTo>
                <a:lnTo>
                  <a:pt x="4163" y="19"/>
                </a:lnTo>
                <a:lnTo>
                  <a:pt x="4208" y="6"/>
                </a:lnTo>
                <a:lnTo>
                  <a:pt x="4255" y="0"/>
                </a:lnTo>
                <a:lnTo>
                  <a:pt x="4302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730806"/>
      </p:ext>
    </p:extLst>
  </p:cSld>
  <p:clrMapOvr>
    <a:masterClrMapping/>
  </p:clrMapOvr>
  <p:transition spd="slow">
    <p:wipe dir="r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1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/>
          <p:bldP spid="12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8796" b="7876"/>
          <a:stretch/>
        </p:blipFill>
        <p:spPr>
          <a:xfrm>
            <a:off x="2037306" y="0"/>
            <a:ext cx="8117388" cy="452189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599156" y="3106454"/>
            <a:ext cx="8993688" cy="141544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spc="-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Title Goes Here</a:t>
            </a:r>
          </a:p>
        </p:txBody>
      </p:sp>
      <p:sp>
        <p:nvSpPr>
          <p:cNvPr id="7" name="Rectangle 6"/>
          <p:cNvSpPr/>
          <p:nvPr/>
        </p:nvSpPr>
        <p:spPr>
          <a:xfrm>
            <a:off x="2247379" y="4609579"/>
            <a:ext cx="7697243" cy="11899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This is a sample text. You can replace this text. Enter your text here. This is a sample text. Enter your text here. This is a sample text. </a:t>
            </a:r>
          </a:p>
        </p:txBody>
      </p:sp>
    </p:spTree>
    <p:extLst>
      <p:ext uri="{BB962C8B-B14F-4D97-AF65-F5344CB8AC3E}">
        <p14:creationId xmlns:p14="http://schemas.microsoft.com/office/powerpoint/2010/main" val="4007252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8003" y="9650"/>
            <a:ext cx="12112872" cy="682699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111">
              <a:defRPr/>
            </a:pPr>
            <a:endParaRPr lang="es-UY" sz="2375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58714" y="4643151"/>
            <a:ext cx="2821391" cy="60564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111">
              <a:defRPr/>
            </a:pPr>
            <a:r>
              <a:rPr lang="en-US" sz="2375" b="1" dirty="0">
                <a:solidFill>
                  <a:prstClr val="white"/>
                </a:solidFill>
              </a:rPr>
              <a:t>SUBSCRIBE NOW</a:t>
            </a:r>
            <a:endParaRPr lang="es-UY" sz="2375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51824" y="4031080"/>
            <a:ext cx="1832702" cy="738130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0840" tIns="45420" rIns="90840" bIns="45420" numCol="1" anchor="t" anchorCtr="0" compatLnSpc="1">
            <a:prstTxWarp prst="textNoShape">
              <a:avLst/>
            </a:prstTxWarp>
          </a:bodyPr>
          <a:lstStyle/>
          <a:p>
            <a:pPr defTabSz="908111">
              <a:defRPr/>
            </a:pPr>
            <a:endParaRPr lang="en-US" sz="2375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3897" y="3362691"/>
            <a:ext cx="4129389" cy="3363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8111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63452" y="726048"/>
            <a:ext cx="4296479" cy="3555609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840" tIns="45420" rIns="90840" bIns="45420" numCol="1" anchor="t" anchorCtr="0" compatLnSpc="1">
              <a:prstTxWarp prst="textNoShape">
                <a:avLst/>
              </a:prstTxWarp>
            </a:bodyPr>
            <a:lstStyle/>
            <a:p>
              <a:pPr algn="ctr" defTabSz="90811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40" tIns="45420" rIns="90840" bIns="45420" numCol="1" anchor="t" anchorCtr="0" compatLnSpc="1">
              <a:prstTxWarp prst="textNoShape">
                <a:avLst/>
              </a:prstTxWarp>
            </a:bodyPr>
            <a:lstStyle/>
            <a:p>
              <a:pPr algn="ctr" defTabSz="90811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40" tIns="45420" rIns="90840" bIns="45420" numCol="1" anchor="t" anchorCtr="0" compatLnSpc="1">
              <a:prstTxWarp prst="textNoShape">
                <a:avLst/>
              </a:prstTxWarp>
            </a:bodyPr>
            <a:lstStyle/>
            <a:p>
              <a:pPr algn="ctr" defTabSz="90811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40" tIns="45420" rIns="90840" bIns="45420" numCol="1" anchor="t" anchorCtr="0" compatLnSpc="1">
              <a:prstTxWarp prst="textNoShape">
                <a:avLst/>
              </a:prstTxWarp>
            </a:bodyPr>
            <a:lstStyle/>
            <a:p>
              <a:pPr algn="ctr" defTabSz="908111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40" tIns="45420" rIns="90840" bIns="45420" numCol="1" anchor="t" anchorCtr="0" compatLnSpc="1">
              <a:prstTxWarp prst="textNoShape">
                <a:avLst/>
              </a:prstTxWarp>
            </a:bodyPr>
            <a:lstStyle/>
            <a:p>
              <a:pPr algn="ctr" defTabSz="90811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40" tIns="45420" rIns="90840" bIns="45420" numCol="1" anchor="t" anchorCtr="0" compatLnSpc="1">
              <a:prstTxWarp prst="textNoShape">
                <a:avLst/>
              </a:prstTxWarp>
            </a:bodyPr>
            <a:lstStyle/>
            <a:p>
              <a:pPr algn="ctr" defTabSz="90811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40" tIns="45420" rIns="90840" bIns="45420" numCol="1" anchor="t" anchorCtr="0" compatLnSpc="1">
              <a:prstTxWarp prst="textNoShape">
                <a:avLst/>
              </a:prstTxWarp>
            </a:bodyPr>
            <a:lstStyle/>
            <a:p>
              <a:pPr algn="ctr" defTabSz="90811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0516" y="5331505"/>
            <a:ext cx="2532652" cy="3021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111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71902" y="4842446"/>
            <a:ext cx="4691139" cy="902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8639" indent="-168639" defTabSz="908111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8639" indent="-168639" defTabSz="908111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8639" indent="-168639" defTabSz="908111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71914" y="4462536"/>
            <a:ext cx="5878410" cy="3670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08111">
              <a:defRPr/>
            </a:pPr>
            <a:r>
              <a:rPr lang="en-US" sz="1776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78" y="6106537"/>
            <a:ext cx="12112872" cy="671538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165" y="1851406"/>
            <a:ext cx="5554861" cy="1360052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07839">
              <a:defRPr/>
            </a:pPr>
            <a:endParaRPr lang="es-UY" sz="2375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8378" y="778640"/>
            <a:ext cx="2773725" cy="525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7799" y="2013072"/>
            <a:ext cx="3601607" cy="82560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7839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07839">
              <a:defRPr/>
            </a:pPr>
            <a:r>
              <a:rPr lang="en-US" sz="3175" b="1" kern="0" dirty="0">
                <a:solidFill>
                  <a:prstClr val="white"/>
                </a:solidFill>
              </a:rPr>
              <a:t>FREEBUNDLE15</a:t>
            </a:r>
            <a:endParaRPr lang="es-UY" sz="2375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313" y="1384520"/>
            <a:ext cx="4996560" cy="33644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07839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50666" y="890749"/>
            <a:ext cx="3932299" cy="2298562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0864" tIns="45432" rIns="90864" bIns="45432" numCol="1" anchor="t" anchorCtr="0" compatLnSpc="1">
            <a:prstTxWarp prst="textNoShape">
              <a:avLst/>
            </a:prstTxWarp>
          </a:bodyPr>
          <a:lstStyle/>
          <a:p>
            <a:pPr defTabSz="908111">
              <a:defRPr/>
            </a:pP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xmlns="" id="{B631C39F-0C3B-4018-A0F4-91E316074AF5}"/>
              </a:ext>
            </a:extLst>
          </p:cNvPr>
          <p:cNvSpPr txBox="1"/>
          <p:nvPr/>
        </p:nvSpPr>
        <p:spPr>
          <a:xfrm>
            <a:off x="2681477" y="2752355"/>
            <a:ext cx="524832" cy="459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1330">
              <a:defRPr/>
            </a:pPr>
            <a:r>
              <a:rPr lang="en-GB" sz="2379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79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xmlns="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40882" y="2312461"/>
            <a:ext cx="268310" cy="368158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0984" tIns="45492" rIns="90984" bIns="45492" numCol="1" anchor="t" anchorCtr="0" compatLnSpc="1">
            <a:prstTxWarp prst="textNoShape">
              <a:avLst/>
            </a:prstTxWarp>
          </a:bodyPr>
          <a:lstStyle/>
          <a:p>
            <a:pPr defTabSz="1212058">
              <a:defRPr/>
            </a:pPr>
            <a:endParaRPr lang="en-IN" sz="2381">
              <a:solidFill>
                <a:prstClr val="black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345182" y="1029850"/>
            <a:ext cx="3292892" cy="2012537"/>
            <a:chOff x="4317624" y="908695"/>
            <a:chExt cx="7166098" cy="4497156"/>
          </a:xfrm>
        </p:grpSpPr>
        <p:sp>
          <p:nvSpPr>
            <p:cNvPr id="103" name="Rectangle 102"/>
            <p:cNvSpPr/>
            <p:nvPr/>
          </p:nvSpPr>
          <p:spPr>
            <a:xfrm>
              <a:off x="4484320" y="2016691"/>
              <a:ext cx="6400798" cy="1189972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>
                <a:defRPr/>
              </a:pPr>
              <a:r>
                <a:rPr lang="en-US" sz="1100" kern="0" spc="-150" dirty="0" smtClean="0">
                  <a:solidFill>
                    <a:prstClr val="black">
                      <a:lumMod val="65000"/>
                      <a:lumOff val="35000"/>
                    </a:prstClr>
                  </a:solidFill>
                </a:rPr>
                <a:t>This is a sample text. You can replace this text. Enter your text here. This is a sample text. Enter your text here. This is a sample text. </a:t>
              </a: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4484319" y="908695"/>
              <a:ext cx="6363734" cy="14442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3600" b="1" kern="0" spc="-300" dirty="0" smtClean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Sample </a:t>
              </a:r>
              <a:r>
                <a:rPr lang="en-US" sz="3600" b="1" kern="0" spc="-300" dirty="0" smtClean="0">
                  <a:solidFill>
                    <a:srgbClr val="FF0600"/>
                  </a:solidFill>
                </a:rPr>
                <a:t>Title Here</a:t>
              </a:r>
            </a:p>
          </p:txBody>
        </p:sp>
        <p:grpSp>
          <p:nvGrpSpPr>
            <p:cNvPr id="105" name="Group 104"/>
            <p:cNvGrpSpPr/>
            <p:nvPr/>
          </p:nvGrpSpPr>
          <p:grpSpPr>
            <a:xfrm>
              <a:off x="4317624" y="3469709"/>
              <a:ext cx="2267279" cy="1936142"/>
              <a:chOff x="4317624" y="3469709"/>
              <a:chExt cx="2267279" cy="1936142"/>
            </a:xfrm>
          </p:grpSpPr>
          <p:sp>
            <p:nvSpPr>
              <p:cNvPr id="106" name="Rectangle 105"/>
              <p:cNvSpPr/>
              <p:nvPr/>
            </p:nvSpPr>
            <p:spPr>
              <a:xfrm>
                <a:off x="4317624" y="4821265"/>
                <a:ext cx="2267279" cy="5845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sz="1050" kern="0" spc="-150" dirty="0" smtClean="0">
                    <a:solidFill>
                      <a:prstClr val="black">
                        <a:lumMod val="65000"/>
                        <a:lumOff val="35000"/>
                      </a:prstClr>
                    </a:solidFill>
                  </a:rPr>
                  <a:t>Enter your text here.</a:t>
                </a:r>
                <a:endParaRPr lang="en-US" sz="1050" kern="0" dirty="0" smtClean="0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107" name="Group 106"/>
              <p:cNvGrpSpPr/>
              <p:nvPr/>
            </p:nvGrpSpPr>
            <p:grpSpPr>
              <a:xfrm>
                <a:off x="4856904" y="3469709"/>
                <a:ext cx="1188720" cy="1188720"/>
                <a:chOff x="4856904" y="3469709"/>
                <a:chExt cx="1188720" cy="1188720"/>
              </a:xfrm>
            </p:grpSpPr>
            <p:sp>
              <p:nvSpPr>
                <p:cNvPr id="108" name="Rounded Rectangle 107"/>
                <p:cNvSpPr/>
                <p:nvPr/>
              </p:nvSpPr>
              <p:spPr>
                <a:xfrm>
                  <a:off x="4856904" y="3469709"/>
                  <a:ext cx="1188720" cy="1188720"/>
                </a:xfrm>
                <a:prstGeom prst="roundRect">
                  <a:avLst/>
                </a:prstGeom>
                <a:solidFill>
                  <a:srgbClr val="FF0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en-US" sz="1000" kern="0" smtClean="0">
                    <a:solidFill>
                      <a:prstClr val="white"/>
                    </a:solidFill>
                  </a:endParaRPr>
                </a:p>
              </p:txBody>
            </p:sp>
            <p:grpSp>
              <p:nvGrpSpPr>
                <p:cNvPr id="109" name="Group 4"/>
                <p:cNvGrpSpPr>
                  <a:grpSpLocks noChangeAspect="1"/>
                </p:cNvGrpSpPr>
                <p:nvPr/>
              </p:nvGrpSpPr>
              <p:grpSpPr bwMode="auto">
                <a:xfrm>
                  <a:off x="5108739" y="3683515"/>
                  <a:ext cx="685047" cy="761108"/>
                  <a:chOff x="-276" y="641"/>
                  <a:chExt cx="2774" cy="3082"/>
                </a:xfrm>
                <a:solidFill>
                  <a:sysClr val="window" lastClr="FFFFFF"/>
                </a:solidFill>
              </p:grpSpPr>
              <p:sp>
                <p:nvSpPr>
                  <p:cNvPr id="110" name="Freeform 6"/>
                  <p:cNvSpPr>
                    <a:spLocks noEditPoints="1"/>
                  </p:cNvSpPr>
                  <p:nvPr/>
                </p:nvSpPr>
                <p:spPr bwMode="auto">
                  <a:xfrm>
                    <a:off x="-276" y="641"/>
                    <a:ext cx="1455" cy="1762"/>
                  </a:xfrm>
                  <a:custGeom>
                    <a:avLst/>
                    <a:gdLst>
                      <a:gd name="T0" fmla="*/ 1594 w 2909"/>
                      <a:gd name="T1" fmla="*/ 1895 h 3524"/>
                      <a:gd name="T2" fmla="*/ 1564 w 2909"/>
                      <a:gd name="T3" fmla="*/ 2038 h 3524"/>
                      <a:gd name="T4" fmla="*/ 1590 w 2909"/>
                      <a:gd name="T5" fmla="*/ 2311 h 3524"/>
                      <a:gd name="T6" fmla="*/ 1761 w 2909"/>
                      <a:gd name="T7" fmla="*/ 2154 h 3524"/>
                      <a:gd name="T8" fmla="*/ 1766 w 2909"/>
                      <a:gd name="T9" fmla="*/ 1875 h 3524"/>
                      <a:gd name="T10" fmla="*/ 1160 w 2909"/>
                      <a:gd name="T11" fmla="*/ 1854 h 3524"/>
                      <a:gd name="T12" fmla="*/ 1141 w 2909"/>
                      <a:gd name="T13" fmla="*/ 2139 h 3524"/>
                      <a:gd name="T14" fmla="*/ 1293 w 2909"/>
                      <a:gd name="T15" fmla="*/ 2320 h 3524"/>
                      <a:gd name="T16" fmla="*/ 1356 w 2909"/>
                      <a:gd name="T17" fmla="*/ 2069 h 3524"/>
                      <a:gd name="T18" fmla="*/ 1330 w 2909"/>
                      <a:gd name="T19" fmla="*/ 1927 h 3524"/>
                      <a:gd name="T20" fmla="*/ 1199 w 2909"/>
                      <a:gd name="T21" fmla="*/ 1852 h 3524"/>
                      <a:gd name="T22" fmla="*/ 1100 w 2909"/>
                      <a:gd name="T23" fmla="*/ 794 h 3524"/>
                      <a:gd name="T24" fmla="*/ 961 w 2909"/>
                      <a:gd name="T25" fmla="*/ 863 h 3524"/>
                      <a:gd name="T26" fmla="*/ 909 w 2909"/>
                      <a:gd name="T27" fmla="*/ 970 h 3524"/>
                      <a:gd name="T28" fmla="*/ 959 w 2909"/>
                      <a:gd name="T29" fmla="*/ 1116 h 3524"/>
                      <a:gd name="T30" fmla="*/ 1038 w 2909"/>
                      <a:gd name="T31" fmla="*/ 1352 h 3524"/>
                      <a:gd name="T32" fmla="*/ 1227 w 2909"/>
                      <a:gd name="T33" fmla="*/ 1609 h 3524"/>
                      <a:gd name="T34" fmla="*/ 1562 w 2909"/>
                      <a:gd name="T35" fmla="*/ 1674 h 3524"/>
                      <a:gd name="T36" fmla="*/ 1720 w 2909"/>
                      <a:gd name="T37" fmla="*/ 1571 h 3524"/>
                      <a:gd name="T38" fmla="*/ 1899 w 2909"/>
                      <a:gd name="T39" fmla="*/ 1294 h 3524"/>
                      <a:gd name="T40" fmla="*/ 1987 w 2909"/>
                      <a:gd name="T41" fmla="*/ 1090 h 3524"/>
                      <a:gd name="T42" fmla="*/ 1987 w 2909"/>
                      <a:gd name="T43" fmla="*/ 955 h 3524"/>
                      <a:gd name="T44" fmla="*/ 1913 w 2909"/>
                      <a:gd name="T45" fmla="*/ 929 h 3524"/>
                      <a:gd name="T46" fmla="*/ 1678 w 2909"/>
                      <a:gd name="T47" fmla="*/ 964 h 3524"/>
                      <a:gd name="T48" fmla="*/ 1450 w 2909"/>
                      <a:gd name="T49" fmla="*/ 824 h 3524"/>
                      <a:gd name="T50" fmla="*/ 1352 w 2909"/>
                      <a:gd name="T51" fmla="*/ 0 h 3524"/>
                      <a:gd name="T52" fmla="*/ 1875 w 2909"/>
                      <a:gd name="T53" fmla="*/ 86 h 3524"/>
                      <a:gd name="T54" fmla="*/ 2137 w 2909"/>
                      <a:gd name="T55" fmla="*/ 386 h 3524"/>
                      <a:gd name="T56" fmla="*/ 2207 w 2909"/>
                      <a:gd name="T57" fmla="*/ 863 h 3524"/>
                      <a:gd name="T58" fmla="*/ 2205 w 2909"/>
                      <a:gd name="T59" fmla="*/ 1163 h 3524"/>
                      <a:gd name="T60" fmla="*/ 2076 w 2909"/>
                      <a:gd name="T61" fmla="*/ 1423 h 3524"/>
                      <a:gd name="T62" fmla="*/ 1884 w 2909"/>
                      <a:gd name="T63" fmla="*/ 1710 h 3524"/>
                      <a:gd name="T64" fmla="*/ 2439 w 2909"/>
                      <a:gd name="T65" fmla="*/ 1948 h 3524"/>
                      <a:gd name="T66" fmla="*/ 2608 w 2909"/>
                      <a:gd name="T67" fmla="*/ 2174 h 3524"/>
                      <a:gd name="T68" fmla="*/ 2741 w 2909"/>
                      <a:gd name="T69" fmla="*/ 2554 h 3524"/>
                      <a:gd name="T70" fmla="*/ 2838 w 2909"/>
                      <a:gd name="T71" fmla="*/ 2966 h 3524"/>
                      <a:gd name="T72" fmla="*/ 2894 w 2909"/>
                      <a:gd name="T73" fmla="*/ 3290 h 3524"/>
                      <a:gd name="T74" fmla="*/ 2905 w 2909"/>
                      <a:gd name="T75" fmla="*/ 3438 h 3524"/>
                      <a:gd name="T76" fmla="*/ 2791 w 2909"/>
                      <a:gd name="T77" fmla="*/ 3524 h 3524"/>
                      <a:gd name="T78" fmla="*/ 15 w 2909"/>
                      <a:gd name="T79" fmla="*/ 3466 h 3524"/>
                      <a:gd name="T80" fmla="*/ 2 w 2909"/>
                      <a:gd name="T81" fmla="*/ 3388 h 3524"/>
                      <a:gd name="T82" fmla="*/ 22 w 2909"/>
                      <a:gd name="T83" fmla="*/ 3244 h 3524"/>
                      <a:gd name="T84" fmla="*/ 88 w 2909"/>
                      <a:gd name="T85" fmla="*/ 2901 h 3524"/>
                      <a:gd name="T86" fmla="*/ 193 w 2909"/>
                      <a:gd name="T87" fmla="*/ 2483 h 3524"/>
                      <a:gd name="T88" fmla="*/ 333 w 2909"/>
                      <a:gd name="T89" fmla="*/ 2116 h 3524"/>
                      <a:gd name="T90" fmla="*/ 506 w 2909"/>
                      <a:gd name="T91" fmla="*/ 1931 h 3524"/>
                      <a:gd name="T92" fmla="*/ 989 w 2909"/>
                      <a:gd name="T93" fmla="*/ 1669 h 3524"/>
                      <a:gd name="T94" fmla="*/ 796 w 2909"/>
                      <a:gd name="T95" fmla="*/ 1337 h 3524"/>
                      <a:gd name="T96" fmla="*/ 691 w 2909"/>
                      <a:gd name="T97" fmla="*/ 1124 h 3524"/>
                      <a:gd name="T98" fmla="*/ 723 w 2909"/>
                      <a:gd name="T99" fmla="*/ 828 h 3524"/>
                      <a:gd name="T100" fmla="*/ 809 w 2909"/>
                      <a:gd name="T101" fmla="*/ 313 h 3524"/>
                      <a:gd name="T102" fmla="*/ 1107 w 2909"/>
                      <a:gd name="T103" fmla="*/ 51 h 35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2909" h="3524">
                        <a:moveTo>
                          <a:pt x="1729" y="1848"/>
                        </a:moveTo>
                        <a:lnTo>
                          <a:pt x="1710" y="1852"/>
                        </a:lnTo>
                        <a:lnTo>
                          <a:pt x="1660" y="1875"/>
                        </a:lnTo>
                        <a:lnTo>
                          <a:pt x="1611" y="1888"/>
                        </a:lnTo>
                        <a:lnTo>
                          <a:pt x="1594" y="1895"/>
                        </a:lnTo>
                        <a:lnTo>
                          <a:pt x="1583" y="1908"/>
                        </a:lnTo>
                        <a:lnTo>
                          <a:pt x="1579" y="1927"/>
                        </a:lnTo>
                        <a:lnTo>
                          <a:pt x="1579" y="2028"/>
                        </a:lnTo>
                        <a:lnTo>
                          <a:pt x="1570" y="2032"/>
                        </a:lnTo>
                        <a:lnTo>
                          <a:pt x="1564" y="2038"/>
                        </a:lnTo>
                        <a:lnTo>
                          <a:pt x="1555" y="2053"/>
                        </a:lnTo>
                        <a:lnTo>
                          <a:pt x="1553" y="2069"/>
                        </a:lnTo>
                        <a:lnTo>
                          <a:pt x="1575" y="2285"/>
                        </a:lnTo>
                        <a:lnTo>
                          <a:pt x="1581" y="2300"/>
                        </a:lnTo>
                        <a:lnTo>
                          <a:pt x="1590" y="2311"/>
                        </a:lnTo>
                        <a:lnTo>
                          <a:pt x="1605" y="2318"/>
                        </a:lnTo>
                        <a:lnTo>
                          <a:pt x="1615" y="2320"/>
                        </a:lnTo>
                        <a:lnTo>
                          <a:pt x="1633" y="2317"/>
                        </a:lnTo>
                        <a:lnTo>
                          <a:pt x="1648" y="2303"/>
                        </a:lnTo>
                        <a:lnTo>
                          <a:pt x="1761" y="2154"/>
                        </a:lnTo>
                        <a:lnTo>
                          <a:pt x="1765" y="2146"/>
                        </a:lnTo>
                        <a:lnTo>
                          <a:pt x="1768" y="2139"/>
                        </a:lnTo>
                        <a:lnTo>
                          <a:pt x="1768" y="2129"/>
                        </a:lnTo>
                        <a:lnTo>
                          <a:pt x="1768" y="1888"/>
                        </a:lnTo>
                        <a:lnTo>
                          <a:pt x="1766" y="1875"/>
                        </a:lnTo>
                        <a:lnTo>
                          <a:pt x="1761" y="1863"/>
                        </a:lnTo>
                        <a:lnTo>
                          <a:pt x="1750" y="1854"/>
                        </a:lnTo>
                        <a:lnTo>
                          <a:pt x="1729" y="1848"/>
                        </a:lnTo>
                        <a:close/>
                        <a:moveTo>
                          <a:pt x="1178" y="1848"/>
                        </a:moveTo>
                        <a:lnTo>
                          <a:pt x="1160" y="1854"/>
                        </a:lnTo>
                        <a:lnTo>
                          <a:pt x="1148" y="1863"/>
                        </a:lnTo>
                        <a:lnTo>
                          <a:pt x="1143" y="1875"/>
                        </a:lnTo>
                        <a:lnTo>
                          <a:pt x="1139" y="1888"/>
                        </a:lnTo>
                        <a:lnTo>
                          <a:pt x="1139" y="2129"/>
                        </a:lnTo>
                        <a:lnTo>
                          <a:pt x="1141" y="2139"/>
                        </a:lnTo>
                        <a:lnTo>
                          <a:pt x="1143" y="2146"/>
                        </a:lnTo>
                        <a:lnTo>
                          <a:pt x="1148" y="2154"/>
                        </a:lnTo>
                        <a:lnTo>
                          <a:pt x="1261" y="2303"/>
                        </a:lnTo>
                        <a:lnTo>
                          <a:pt x="1276" y="2317"/>
                        </a:lnTo>
                        <a:lnTo>
                          <a:pt x="1293" y="2320"/>
                        </a:lnTo>
                        <a:lnTo>
                          <a:pt x="1304" y="2318"/>
                        </a:lnTo>
                        <a:lnTo>
                          <a:pt x="1319" y="2311"/>
                        </a:lnTo>
                        <a:lnTo>
                          <a:pt x="1328" y="2300"/>
                        </a:lnTo>
                        <a:lnTo>
                          <a:pt x="1334" y="2285"/>
                        </a:lnTo>
                        <a:lnTo>
                          <a:pt x="1356" y="2069"/>
                        </a:lnTo>
                        <a:lnTo>
                          <a:pt x="1354" y="2053"/>
                        </a:lnTo>
                        <a:lnTo>
                          <a:pt x="1345" y="2038"/>
                        </a:lnTo>
                        <a:lnTo>
                          <a:pt x="1339" y="2032"/>
                        </a:lnTo>
                        <a:lnTo>
                          <a:pt x="1330" y="2028"/>
                        </a:lnTo>
                        <a:lnTo>
                          <a:pt x="1330" y="1927"/>
                        </a:lnTo>
                        <a:lnTo>
                          <a:pt x="1326" y="1908"/>
                        </a:lnTo>
                        <a:lnTo>
                          <a:pt x="1315" y="1895"/>
                        </a:lnTo>
                        <a:lnTo>
                          <a:pt x="1296" y="1888"/>
                        </a:lnTo>
                        <a:lnTo>
                          <a:pt x="1248" y="1875"/>
                        </a:lnTo>
                        <a:lnTo>
                          <a:pt x="1199" y="1852"/>
                        </a:lnTo>
                        <a:lnTo>
                          <a:pt x="1178" y="1848"/>
                        </a:lnTo>
                        <a:close/>
                        <a:moveTo>
                          <a:pt x="1261" y="768"/>
                        </a:moveTo>
                        <a:lnTo>
                          <a:pt x="1204" y="772"/>
                        </a:lnTo>
                        <a:lnTo>
                          <a:pt x="1150" y="781"/>
                        </a:lnTo>
                        <a:lnTo>
                          <a:pt x="1100" y="794"/>
                        </a:lnTo>
                        <a:lnTo>
                          <a:pt x="1053" y="809"/>
                        </a:lnTo>
                        <a:lnTo>
                          <a:pt x="1013" y="826"/>
                        </a:lnTo>
                        <a:lnTo>
                          <a:pt x="982" y="841"/>
                        </a:lnTo>
                        <a:lnTo>
                          <a:pt x="970" y="850"/>
                        </a:lnTo>
                        <a:lnTo>
                          <a:pt x="961" y="863"/>
                        </a:lnTo>
                        <a:lnTo>
                          <a:pt x="959" y="878"/>
                        </a:lnTo>
                        <a:lnTo>
                          <a:pt x="959" y="949"/>
                        </a:lnTo>
                        <a:lnTo>
                          <a:pt x="942" y="949"/>
                        </a:lnTo>
                        <a:lnTo>
                          <a:pt x="922" y="955"/>
                        </a:lnTo>
                        <a:lnTo>
                          <a:pt x="909" y="970"/>
                        </a:lnTo>
                        <a:lnTo>
                          <a:pt x="903" y="991"/>
                        </a:lnTo>
                        <a:lnTo>
                          <a:pt x="903" y="1056"/>
                        </a:lnTo>
                        <a:lnTo>
                          <a:pt x="907" y="1075"/>
                        </a:lnTo>
                        <a:lnTo>
                          <a:pt x="920" y="1090"/>
                        </a:lnTo>
                        <a:lnTo>
                          <a:pt x="959" y="1116"/>
                        </a:lnTo>
                        <a:lnTo>
                          <a:pt x="963" y="1133"/>
                        </a:lnTo>
                        <a:lnTo>
                          <a:pt x="972" y="1184"/>
                        </a:lnTo>
                        <a:lnTo>
                          <a:pt x="987" y="1236"/>
                        </a:lnTo>
                        <a:lnTo>
                          <a:pt x="1010" y="1294"/>
                        </a:lnTo>
                        <a:lnTo>
                          <a:pt x="1038" y="1352"/>
                        </a:lnTo>
                        <a:lnTo>
                          <a:pt x="1070" y="1410"/>
                        </a:lnTo>
                        <a:lnTo>
                          <a:pt x="1107" y="1466"/>
                        </a:lnTo>
                        <a:lnTo>
                          <a:pt x="1148" y="1523"/>
                        </a:lnTo>
                        <a:lnTo>
                          <a:pt x="1190" y="1571"/>
                        </a:lnTo>
                        <a:lnTo>
                          <a:pt x="1227" y="1609"/>
                        </a:lnTo>
                        <a:lnTo>
                          <a:pt x="1263" y="1637"/>
                        </a:lnTo>
                        <a:lnTo>
                          <a:pt x="1294" y="1657"/>
                        </a:lnTo>
                        <a:lnTo>
                          <a:pt x="1323" y="1670"/>
                        </a:lnTo>
                        <a:lnTo>
                          <a:pt x="1347" y="1674"/>
                        </a:lnTo>
                        <a:lnTo>
                          <a:pt x="1562" y="1674"/>
                        </a:lnTo>
                        <a:lnTo>
                          <a:pt x="1587" y="1670"/>
                        </a:lnTo>
                        <a:lnTo>
                          <a:pt x="1615" y="1657"/>
                        </a:lnTo>
                        <a:lnTo>
                          <a:pt x="1647" y="1637"/>
                        </a:lnTo>
                        <a:lnTo>
                          <a:pt x="1682" y="1609"/>
                        </a:lnTo>
                        <a:lnTo>
                          <a:pt x="1720" y="1571"/>
                        </a:lnTo>
                        <a:lnTo>
                          <a:pt x="1761" y="1523"/>
                        </a:lnTo>
                        <a:lnTo>
                          <a:pt x="1802" y="1466"/>
                        </a:lnTo>
                        <a:lnTo>
                          <a:pt x="1840" y="1410"/>
                        </a:lnTo>
                        <a:lnTo>
                          <a:pt x="1871" y="1352"/>
                        </a:lnTo>
                        <a:lnTo>
                          <a:pt x="1899" y="1294"/>
                        </a:lnTo>
                        <a:lnTo>
                          <a:pt x="1922" y="1236"/>
                        </a:lnTo>
                        <a:lnTo>
                          <a:pt x="1937" y="1184"/>
                        </a:lnTo>
                        <a:lnTo>
                          <a:pt x="1946" y="1133"/>
                        </a:lnTo>
                        <a:lnTo>
                          <a:pt x="1948" y="1116"/>
                        </a:lnTo>
                        <a:lnTo>
                          <a:pt x="1987" y="1090"/>
                        </a:lnTo>
                        <a:lnTo>
                          <a:pt x="2002" y="1075"/>
                        </a:lnTo>
                        <a:lnTo>
                          <a:pt x="2006" y="1056"/>
                        </a:lnTo>
                        <a:lnTo>
                          <a:pt x="2006" y="991"/>
                        </a:lnTo>
                        <a:lnTo>
                          <a:pt x="2001" y="970"/>
                        </a:lnTo>
                        <a:lnTo>
                          <a:pt x="1987" y="955"/>
                        </a:lnTo>
                        <a:lnTo>
                          <a:pt x="1967" y="949"/>
                        </a:lnTo>
                        <a:lnTo>
                          <a:pt x="1944" y="949"/>
                        </a:lnTo>
                        <a:lnTo>
                          <a:pt x="1939" y="942"/>
                        </a:lnTo>
                        <a:lnTo>
                          <a:pt x="1931" y="936"/>
                        </a:lnTo>
                        <a:lnTo>
                          <a:pt x="1913" y="929"/>
                        </a:lnTo>
                        <a:lnTo>
                          <a:pt x="1892" y="933"/>
                        </a:lnTo>
                        <a:lnTo>
                          <a:pt x="1840" y="953"/>
                        </a:lnTo>
                        <a:lnTo>
                          <a:pt x="1785" y="966"/>
                        </a:lnTo>
                        <a:lnTo>
                          <a:pt x="1733" y="970"/>
                        </a:lnTo>
                        <a:lnTo>
                          <a:pt x="1678" y="964"/>
                        </a:lnTo>
                        <a:lnTo>
                          <a:pt x="1628" y="951"/>
                        </a:lnTo>
                        <a:lnTo>
                          <a:pt x="1577" y="929"/>
                        </a:lnTo>
                        <a:lnTo>
                          <a:pt x="1530" y="897"/>
                        </a:lnTo>
                        <a:lnTo>
                          <a:pt x="1485" y="858"/>
                        </a:lnTo>
                        <a:lnTo>
                          <a:pt x="1450" y="824"/>
                        </a:lnTo>
                        <a:lnTo>
                          <a:pt x="1409" y="800"/>
                        </a:lnTo>
                        <a:lnTo>
                          <a:pt x="1364" y="781"/>
                        </a:lnTo>
                        <a:lnTo>
                          <a:pt x="1315" y="772"/>
                        </a:lnTo>
                        <a:lnTo>
                          <a:pt x="1261" y="768"/>
                        </a:lnTo>
                        <a:close/>
                        <a:moveTo>
                          <a:pt x="1352" y="0"/>
                        </a:moveTo>
                        <a:lnTo>
                          <a:pt x="1557" y="0"/>
                        </a:lnTo>
                        <a:lnTo>
                          <a:pt x="1643" y="7"/>
                        </a:lnTo>
                        <a:lnTo>
                          <a:pt x="1723" y="22"/>
                        </a:lnTo>
                        <a:lnTo>
                          <a:pt x="1802" y="51"/>
                        </a:lnTo>
                        <a:lnTo>
                          <a:pt x="1875" y="86"/>
                        </a:lnTo>
                        <a:lnTo>
                          <a:pt x="1941" y="133"/>
                        </a:lnTo>
                        <a:lnTo>
                          <a:pt x="2002" y="185"/>
                        </a:lnTo>
                        <a:lnTo>
                          <a:pt x="2055" y="245"/>
                        </a:lnTo>
                        <a:lnTo>
                          <a:pt x="2100" y="313"/>
                        </a:lnTo>
                        <a:lnTo>
                          <a:pt x="2137" y="386"/>
                        </a:lnTo>
                        <a:lnTo>
                          <a:pt x="2164" y="463"/>
                        </a:lnTo>
                        <a:lnTo>
                          <a:pt x="2180" y="545"/>
                        </a:lnTo>
                        <a:lnTo>
                          <a:pt x="2186" y="631"/>
                        </a:lnTo>
                        <a:lnTo>
                          <a:pt x="2186" y="828"/>
                        </a:lnTo>
                        <a:lnTo>
                          <a:pt x="2207" y="863"/>
                        </a:lnTo>
                        <a:lnTo>
                          <a:pt x="2218" y="901"/>
                        </a:lnTo>
                        <a:lnTo>
                          <a:pt x="2222" y="942"/>
                        </a:lnTo>
                        <a:lnTo>
                          <a:pt x="2222" y="1082"/>
                        </a:lnTo>
                        <a:lnTo>
                          <a:pt x="2218" y="1124"/>
                        </a:lnTo>
                        <a:lnTo>
                          <a:pt x="2205" y="1163"/>
                        </a:lnTo>
                        <a:lnTo>
                          <a:pt x="2182" y="1200"/>
                        </a:lnTo>
                        <a:lnTo>
                          <a:pt x="2152" y="1230"/>
                        </a:lnTo>
                        <a:lnTo>
                          <a:pt x="2135" y="1285"/>
                        </a:lnTo>
                        <a:lnTo>
                          <a:pt x="2113" y="1337"/>
                        </a:lnTo>
                        <a:lnTo>
                          <a:pt x="2076" y="1423"/>
                        </a:lnTo>
                        <a:lnTo>
                          <a:pt x="2029" y="1509"/>
                        </a:lnTo>
                        <a:lnTo>
                          <a:pt x="1976" y="1592"/>
                        </a:lnTo>
                        <a:lnTo>
                          <a:pt x="1950" y="1629"/>
                        </a:lnTo>
                        <a:lnTo>
                          <a:pt x="1920" y="1669"/>
                        </a:lnTo>
                        <a:lnTo>
                          <a:pt x="1884" y="1710"/>
                        </a:lnTo>
                        <a:lnTo>
                          <a:pt x="1914" y="1734"/>
                        </a:lnTo>
                        <a:lnTo>
                          <a:pt x="1939" y="1762"/>
                        </a:lnTo>
                        <a:lnTo>
                          <a:pt x="1954" y="1794"/>
                        </a:lnTo>
                        <a:lnTo>
                          <a:pt x="2401" y="1931"/>
                        </a:lnTo>
                        <a:lnTo>
                          <a:pt x="2439" y="1948"/>
                        </a:lnTo>
                        <a:lnTo>
                          <a:pt x="2476" y="1976"/>
                        </a:lnTo>
                        <a:lnTo>
                          <a:pt x="2510" y="2013"/>
                        </a:lnTo>
                        <a:lnTo>
                          <a:pt x="2544" y="2058"/>
                        </a:lnTo>
                        <a:lnTo>
                          <a:pt x="2576" y="2114"/>
                        </a:lnTo>
                        <a:lnTo>
                          <a:pt x="2608" y="2174"/>
                        </a:lnTo>
                        <a:lnTo>
                          <a:pt x="2638" y="2244"/>
                        </a:lnTo>
                        <a:lnTo>
                          <a:pt x="2666" y="2315"/>
                        </a:lnTo>
                        <a:lnTo>
                          <a:pt x="2692" y="2393"/>
                        </a:lnTo>
                        <a:lnTo>
                          <a:pt x="2718" y="2472"/>
                        </a:lnTo>
                        <a:lnTo>
                          <a:pt x="2741" y="2554"/>
                        </a:lnTo>
                        <a:lnTo>
                          <a:pt x="2763" y="2639"/>
                        </a:lnTo>
                        <a:lnTo>
                          <a:pt x="2785" y="2723"/>
                        </a:lnTo>
                        <a:lnTo>
                          <a:pt x="2804" y="2805"/>
                        </a:lnTo>
                        <a:lnTo>
                          <a:pt x="2821" y="2888"/>
                        </a:lnTo>
                        <a:lnTo>
                          <a:pt x="2838" y="2966"/>
                        </a:lnTo>
                        <a:lnTo>
                          <a:pt x="2853" y="3043"/>
                        </a:lnTo>
                        <a:lnTo>
                          <a:pt x="2866" y="3114"/>
                        </a:lnTo>
                        <a:lnTo>
                          <a:pt x="2877" y="3180"/>
                        </a:lnTo>
                        <a:lnTo>
                          <a:pt x="2887" y="3240"/>
                        </a:lnTo>
                        <a:lnTo>
                          <a:pt x="2894" y="3290"/>
                        </a:lnTo>
                        <a:lnTo>
                          <a:pt x="2902" y="3335"/>
                        </a:lnTo>
                        <a:lnTo>
                          <a:pt x="2905" y="3369"/>
                        </a:lnTo>
                        <a:lnTo>
                          <a:pt x="2909" y="3393"/>
                        </a:lnTo>
                        <a:lnTo>
                          <a:pt x="2909" y="3406"/>
                        </a:lnTo>
                        <a:lnTo>
                          <a:pt x="2905" y="3438"/>
                        </a:lnTo>
                        <a:lnTo>
                          <a:pt x="2892" y="3466"/>
                        </a:lnTo>
                        <a:lnTo>
                          <a:pt x="2875" y="3491"/>
                        </a:lnTo>
                        <a:lnTo>
                          <a:pt x="2851" y="3509"/>
                        </a:lnTo>
                        <a:lnTo>
                          <a:pt x="2821" y="3521"/>
                        </a:lnTo>
                        <a:lnTo>
                          <a:pt x="2791" y="3524"/>
                        </a:lnTo>
                        <a:lnTo>
                          <a:pt x="118" y="3524"/>
                        </a:lnTo>
                        <a:lnTo>
                          <a:pt x="86" y="3521"/>
                        </a:lnTo>
                        <a:lnTo>
                          <a:pt x="58" y="3509"/>
                        </a:lnTo>
                        <a:lnTo>
                          <a:pt x="34" y="3491"/>
                        </a:lnTo>
                        <a:lnTo>
                          <a:pt x="15" y="3466"/>
                        </a:lnTo>
                        <a:lnTo>
                          <a:pt x="4" y="3438"/>
                        </a:lnTo>
                        <a:lnTo>
                          <a:pt x="0" y="3406"/>
                        </a:lnTo>
                        <a:lnTo>
                          <a:pt x="0" y="3397"/>
                        </a:lnTo>
                        <a:lnTo>
                          <a:pt x="2" y="3388"/>
                        </a:lnTo>
                        <a:lnTo>
                          <a:pt x="2" y="3388"/>
                        </a:lnTo>
                        <a:lnTo>
                          <a:pt x="2" y="3380"/>
                        </a:lnTo>
                        <a:lnTo>
                          <a:pt x="4" y="3362"/>
                        </a:lnTo>
                        <a:lnTo>
                          <a:pt x="9" y="3333"/>
                        </a:lnTo>
                        <a:lnTo>
                          <a:pt x="15" y="3292"/>
                        </a:lnTo>
                        <a:lnTo>
                          <a:pt x="22" y="3244"/>
                        </a:lnTo>
                        <a:lnTo>
                          <a:pt x="34" y="3187"/>
                        </a:lnTo>
                        <a:lnTo>
                          <a:pt x="45" y="3124"/>
                        </a:lnTo>
                        <a:lnTo>
                          <a:pt x="58" y="3054"/>
                        </a:lnTo>
                        <a:lnTo>
                          <a:pt x="71" y="2980"/>
                        </a:lnTo>
                        <a:lnTo>
                          <a:pt x="88" y="2901"/>
                        </a:lnTo>
                        <a:lnTo>
                          <a:pt x="105" y="2818"/>
                        </a:lnTo>
                        <a:lnTo>
                          <a:pt x="126" y="2736"/>
                        </a:lnTo>
                        <a:lnTo>
                          <a:pt x="146" y="2650"/>
                        </a:lnTo>
                        <a:lnTo>
                          <a:pt x="169" y="2566"/>
                        </a:lnTo>
                        <a:lnTo>
                          <a:pt x="193" y="2483"/>
                        </a:lnTo>
                        <a:lnTo>
                          <a:pt x="217" y="2401"/>
                        </a:lnTo>
                        <a:lnTo>
                          <a:pt x="244" y="2322"/>
                        </a:lnTo>
                        <a:lnTo>
                          <a:pt x="272" y="2249"/>
                        </a:lnTo>
                        <a:lnTo>
                          <a:pt x="302" y="2180"/>
                        </a:lnTo>
                        <a:lnTo>
                          <a:pt x="333" y="2116"/>
                        </a:lnTo>
                        <a:lnTo>
                          <a:pt x="365" y="2062"/>
                        </a:lnTo>
                        <a:lnTo>
                          <a:pt x="399" y="2013"/>
                        </a:lnTo>
                        <a:lnTo>
                          <a:pt x="433" y="1976"/>
                        </a:lnTo>
                        <a:lnTo>
                          <a:pt x="470" y="1948"/>
                        </a:lnTo>
                        <a:lnTo>
                          <a:pt x="506" y="1931"/>
                        </a:lnTo>
                        <a:lnTo>
                          <a:pt x="955" y="1794"/>
                        </a:lnTo>
                        <a:lnTo>
                          <a:pt x="970" y="1762"/>
                        </a:lnTo>
                        <a:lnTo>
                          <a:pt x="995" y="1734"/>
                        </a:lnTo>
                        <a:lnTo>
                          <a:pt x="1025" y="1710"/>
                        </a:lnTo>
                        <a:lnTo>
                          <a:pt x="989" y="1669"/>
                        </a:lnTo>
                        <a:lnTo>
                          <a:pt x="959" y="1629"/>
                        </a:lnTo>
                        <a:lnTo>
                          <a:pt x="933" y="1592"/>
                        </a:lnTo>
                        <a:lnTo>
                          <a:pt x="879" y="1509"/>
                        </a:lnTo>
                        <a:lnTo>
                          <a:pt x="834" y="1423"/>
                        </a:lnTo>
                        <a:lnTo>
                          <a:pt x="796" y="1337"/>
                        </a:lnTo>
                        <a:lnTo>
                          <a:pt x="774" y="1283"/>
                        </a:lnTo>
                        <a:lnTo>
                          <a:pt x="757" y="1230"/>
                        </a:lnTo>
                        <a:lnTo>
                          <a:pt x="727" y="1200"/>
                        </a:lnTo>
                        <a:lnTo>
                          <a:pt x="704" y="1163"/>
                        </a:lnTo>
                        <a:lnTo>
                          <a:pt x="691" y="1124"/>
                        </a:lnTo>
                        <a:lnTo>
                          <a:pt x="686" y="1082"/>
                        </a:lnTo>
                        <a:lnTo>
                          <a:pt x="686" y="942"/>
                        </a:lnTo>
                        <a:lnTo>
                          <a:pt x="691" y="901"/>
                        </a:lnTo>
                        <a:lnTo>
                          <a:pt x="702" y="863"/>
                        </a:lnTo>
                        <a:lnTo>
                          <a:pt x="723" y="828"/>
                        </a:lnTo>
                        <a:lnTo>
                          <a:pt x="723" y="631"/>
                        </a:lnTo>
                        <a:lnTo>
                          <a:pt x="729" y="545"/>
                        </a:lnTo>
                        <a:lnTo>
                          <a:pt x="746" y="463"/>
                        </a:lnTo>
                        <a:lnTo>
                          <a:pt x="772" y="386"/>
                        </a:lnTo>
                        <a:lnTo>
                          <a:pt x="809" y="313"/>
                        </a:lnTo>
                        <a:lnTo>
                          <a:pt x="854" y="245"/>
                        </a:lnTo>
                        <a:lnTo>
                          <a:pt x="907" y="185"/>
                        </a:lnTo>
                        <a:lnTo>
                          <a:pt x="968" y="133"/>
                        </a:lnTo>
                        <a:lnTo>
                          <a:pt x="1034" y="86"/>
                        </a:lnTo>
                        <a:lnTo>
                          <a:pt x="1107" y="51"/>
                        </a:lnTo>
                        <a:lnTo>
                          <a:pt x="1186" y="22"/>
                        </a:lnTo>
                        <a:lnTo>
                          <a:pt x="1266" y="7"/>
                        </a:lnTo>
                        <a:lnTo>
                          <a:pt x="1352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000" kern="0" smtClean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11" name="Freeform 7"/>
                  <p:cNvSpPr>
                    <a:spLocks noEditPoints="1"/>
                  </p:cNvSpPr>
                  <p:nvPr/>
                </p:nvSpPr>
                <p:spPr bwMode="auto">
                  <a:xfrm>
                    <a:off x="1044" y="1961"/>
                    <a:ext cx="1454" cy="1762"/>
                  </a:xfrm>
                  <a:custGeom>
                    <a:avLst/>
                    <a:gdLst>
                      <a:gd name="T0" fmla="*/ 1596 w 2910"/>
                      <a:gd name="T1" fmla="*/ 1893 h 3522"/>
                      <a:gd name="T2" fmla="*/ 1565 w 2910"/>
                      <a:gd name="T3" fmla="*/ 2037 h 3522"/>
                      <a:gd name="T4" fmla="*/ 1591 w 2910"/>
                      <a:gd name="T5" fmla="*/ 2309 h 3522"/>
                      <a:gd name="T6" fmla="*/ 1761 w 2910"/>
                      <a:gd name="T7" fmla="*/ 2151 h 3522"/>
                      <a:gd name="T8" fmla="*/ 1767 w 2910"/>
                      <a:gd name="T9" fmla="*/ 1872 h 3522"/>
                      <a:gd name="T10" fmla="*/ 1160 w 2910"/>
                      <a:gd name="T11" fmla="*/ 1852 h 3522"/>
                      <a:gd name="T12" fmla="*/ 1141 w 2910"/>
                      <a:gd name="T13" fmla="*/ 2136 h 3522"/>
                      <a:gd name="T14" fmla="*/ 1295 w 2910"/>
                      <a:gd name="T15" fmla="*/ 2318 h 3522"/>
                      <a:gd name="T16" fmla="*/ 1357 w 2910"/>
                      <a:gd name="T17" fmla="*/ 2067 h 3522"/>
                      <a:gd name="T18" fmla="*/ 1330 w 2910"/>
                      <a:gd name="T19" fmla="*/ 1925 h 3522"/>
                      <a:gd name="T20" fmla="*/ 1199 w 2910"/>
                      <a:gd name="T21" fmla="*/ 1850 h 3522"/>
                      <a:gd name="T22" fmla="*/ 1100 w 2910"/>
                      <a:gd name="T23" fmla="*/ 792 h 3522"/>
                      <a:gd name="T24" fmla="*/ 963 w 2910"/>
                      <a:gd name="T25" fmla="*/ 861 h 3522"/>
                      <a:gd name="T26" fmla="*/ 909 w 2910"/>
                      <a:gd name="T27" fmla="*/ 968 h 3522"/>
                      <a:gd name="T28" fmla="*/ 961 w 2910"/>
                      <a:gd name="T29" fmla="*/ 1114 h 3522"/>
                      <a:gd name="T30" fmla="*/ 1038 w 2910"/>
                      <a:gd name="T31" fmla="*/ 1350 h 3522"/>
                      <a:gd name="T32" fmla="*/ 1227 w 2910"/>
                      <a:gd name="T33" fmla="*/ 1606 h 3522"/>
                      <a:gd name="T34" fmla="*/ 1565 w 2910"/>
                      <a:gd name="T35" fmla="*/ 1672 h 3522"/>
                      <a:gd name="T36" fmla="*/ 1720 w 2910"/>
                      <a:gd name="T37" fmla="*/ 1569 h 3522"/>
                      <a:gd name="T38" fmla="*/ 1900 w 2910"/>
                      <a:gd name="T39" fmla="*/ 1292 h 3522"/>
                      <a:gd name="T40" fmla="*/ 1990 w 2910"/>
                      <a:gd name="T41" fmla="*/ 1088 h 3522"/>
                      <a:gd name="T42" fmla="*/ 1988 w 2910"/>
                      <a:gd name="T43" fmla="*/ 953 h 3522"/>
                      <a:gd name="T44" fmla="*/ 1913 w 2910"/>
                      <a:gd name="T45" fmla="*/ 928 h 3522"/>
                      <a:gd name="T46" fmla="*/ 1681 w 2910"/>
                      <a:gd name="T47" fmla="*/ 962 h 3522"/>
                      <a:gd name="T48" fmla="*/ 1450 w 2910"/>
                      <a:gd name="T49" fmla="*/ 824 h 3522"/>
                      <a:gd name="T50" fmla="*/ 1353 w 2910"/>
                      <a:gd name="T51" fmla="*/ 0 h 3522"/>
                      <a:gd name="T52" fmla="*/ 1875 w 2910"/>
                      <a:gd name="T53" fmla="*/ 86 h 3522"/>
                      <a:gd name="T54" fmla="*/ 2138 w 2910"/>
                      <a:gd name="T55" fmla="*/ 383 h 3522"/>
                      <a:gd name="T56" fmla="*/ 2207 w 2910"/>
                      <a:gd name="T57" fmla="*/ 861 h 3522"/>
                      <a:gd name="T58" fmla="*/ 2205 w 2910"/>
                      <a:gd name="T59" fmla="*/ 1163 h 3522"/>
                      <a:gd name="T60" fmla="*/ 2076 w 2910"/>
                      <a:gd name="T61" fmla="*/ 1421 h 3522"/>
                      <a:gd name="T62" fmla="*/ 1885 w 2910"/>
                      <a:gd name="T63" fmla="*/ 1707 h 3522"/>
                      <a:gd name="T64" fmla="*/ 2441 w 2910"/>
                      <a:gd name="T65" fmla="*/ 1945 h 3522"/>
                      <a:gd name="T66" fmla="*/ 2608 w 2910"/>
                      <a:gd name="T67" fmla="*/ 2174 h 3522"/>
                      <a:gd name="T68" fmla="*/ 2743 w 2910"/>
                      <a:gd name="T69" fmla="*/ 2554 h 3522"/>
                      <a:gd name="T70" fmla="*/ 2838 w 2910"/>
                      <a:gd name="T71" fmla="*/ 2966 h 3522"/>
                      <a:gd name="T72" fmla="*/ 2896 w 2910"/>
                      <a:gd name="T73" fmla="*/ 3290 h 3522"/>
                      <a:gd name="T74" fmla="*/ 2906 w 2910"/>
                      <a:gd name="T75" fmla="*/ 3436 h 3522"/>
                      <a:gd name="T76" fmla="*/ 2791 w 2910"/>
                      <a:gd name="T77" fmla="*/ 3522 h 3522"/>
                      <a:gd name="T78" fmla="*/ 17 w 2910"/>
                      <a:gd name="T79" fmla="*/ 3464 h 3522"/>
                      <a:gd name="T80" fmla="*/ 2 w 2910"/>
                      <a:gd name="T81" fmla="*/ 3385 h 3522"/>
                      <a:gd name="T82" fmla="*/ 25 w 2910"/>
                      <a:gd name="T83" fmla="*/ 3243 h 3522"/>
                      <a:gd name="T84" fmla="*/ 88 w 2910"/>
                      <a:gd name="T85" fmla="*/ 2899 h 3522"/>
                      <a:gd name="T86" fmla="*/ 193 w 2910"/>
                      <a:gd name="T87" fmla="*/ 2481 h 3522"/>
                      <a:gd name="T88" fmla="*/ 334 w 2910"/>
                      <a:gd name="T89" fmla="*/ 2116 h 3522"/>
                      <a:gd name="T90" fmla="*/ 508 w 2910"/>
                      <a:gd name="T91" fmla="*/ 1928 h 3522"/>
                      <a:gd name="T92" fmla="*/ 989 w 2910"/>
                      <a:gd name="T93" fmla="*/ 1666 h 3522"/>
                      <a:gd name="T94" fmla="*/ 797 w 2910"/>
                      <a:gd name="T95" fmla="*/ 1335 h 3522"/>
                      <a:gd name="T96" fmla="*/ 692 w 2910"/>
                      <a:gd name="T97" fmla="*/ 1121 h 3522"/>
                      <a:gd name="T98" fmla="*/ 723 w 2910"/>
                      <a:gd name="T99" fmla="*/ 827 h 3522"/>
                      <a:gd name="T100" fmla="*/ 810 w 2910"/>
                      <a:gd name="T101" fmla="*/ 310 h 3522"/>
                      <a:gd name="T102" fmla="*/ 1107 w 2910"/>
                      <a:gd name="T103" fmla="*/ 48 h 35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2910" h="3522">
                        <a:moveTo>
                          <a:pt x="1731" y="1846"/>
                        </a:moveTo>
                        <a:lnTo>
                          <a:pt x="1711" y="1850"/>
                        </a:lnTo>
                        <a:lnTo>
                          <a:pt x="1662" y="1872"/>
                        </a:lnTo>
                        <a:lnTo>
                          <a:pt x="1613" y="1885"/>
                        </a:lnTo>
                        <a:lnTo>
                          <a:pt x="1596" y="1893"/>
                        </a:lnTo>
                        <a:lnTo>
                          <a:pt x="1583" y="1908"/>
                        </a:lnTo>
                        <a:lnTo>
                          <a:pt x="1580" y="1925"/>
                        </a:lnTo>
                        <a:lnTo>
                          <a:pt x="1580" y="2026"/>
                        </a:lnTo>
                        <a:lnTo>
                          <a:pt x="1572" y="2030"/>
                        </a:lnTo>
                        <a:lnTo>
                          <a:pt x="1565" y="2037"/>
                        </a:lnTo>
                        <a:lnTo>
                          <a:pt x="1555" y="2050"/>
                        </a:lnTo>
                        <a:lnTo>
                          <a:pt x="1553" y="2067"/>
                        </a:lnTo>
                        <a:lnTo>
                          <a:pt x="1576" y="2282"/>
                        </a:lnTo>
                        <a:lnTo>
                          <a:pt x="1581" y="2297"/>
                        </a:lnTo>
                        <a:lnTo>
                          <a:pt x="1591" y="2309"/>
                        </a:lnTo>
                        <a:lnTo>
                          <a:pt x="1606" y="2316"/>
                        </a:lnTo>
                        <a:lnTo>
                          <a:pt x="1617" y="2318"/>
                        </a:lnTo>
                        <a:lnTo>
                          <a:pt x="1634" y="2314"/>
                        </a:lnTo>
                        <a:lnTo>
                          <a:pt x="1649" y="2303"/>
                        </a:lnTo>
                        <a:lnTo>
                          <a:pt x="1761" y="2151"/>
                        </a:lnTo>
                        <a:lnTo>
                          <a:pt x="1767" y="2144"/>
                        </a:lnTo>
                        <a:lnTo>
                          <a:pt x="1769" y="2136"/>
                        </a:lnTo>
                        <a:lnTo>
                          <a:pt x="1771" y="2127"/>
                        </a:lnTo>
                        <a:lnTo>
                          <a:pt x="1771" y="1887"/>
                        </a:lnTo>
                        <a:lnTo>
                          <a:pt x="1767" y="1872"/>
                        </a:lnTo>
                        <a:lnTo>
                          <a:pt x="1761" y="1861"/>
                        </a:lnTo>
                        <a:lnTo>
                          <a:pt x="1750" y="1852"/>
                        </a:lnTo>
                        <a:lnTo>
                          <a:pt x="1731" y="1846"/>
                        </a:lnTo>
                        <a:close/>
                        <a:moveTo>
                          <a:pt x="1181" y="1846"/>
                        </a:moveTo>
                        <a:lnTo>
                          <a:pt x="1160" y="1852"/>
                        </a:lnTo>
                        <a:lnTo>
                          <a:pt x="1149" y="1861"/>
                        </a:lnTo>
                        <a:lnTo>
                          <a:pt x="1143" y="1872"/>
                        </a:lnTo>
                        <a:lnTo>
                          <a:pt x="1141" y="1887"/>
                        </a:lnTo>
                        <a:lnTo>
                          <a:pt x="1141" y="2127"/>
                        </a:lnTo>
                        <a:lnTo>
                          <a:pt x="1141" y="2136"/>
                        </a:lnTo>
                        <a:lnTo>
                          <a:pt x="1145" y="2144"/>
                        </a:lnTo>
                        <a:lnTo>
                          <a:pt x="1149" y="2151"/>
                        </a:lnTo>
                        <a:lnTo>
                          <a:pt x="1261" y="2303"/>
                        </a:lnTo>
                        <a:lnTo>
                          <a:pt x="1276" y="2314"/>
                        </a:lnTo>
                        <a:lnTo>
                          <a:pt x="1295" y="2318"/>
                        </a:lnTo>
                        <a:lnTo>
                          <a:pt x="1304" y="2316"/>
                        </a:lnTo>
                        <a:lnTo>
                          <a:pt x="1319" y="2310"/>
                        </a:lnTo>
                        <a:lnTo>
                          <a:pt x="1330" y="2297"/>
                        </a:lnTo>
                        <a:lnTo>
                          <a:pt x="1334" y="2282"/>
                        </a:lnTo>
                        <a:lnTo>
                          <a:pt x="1357" y="2067"/>
                        </a:lnTo>
                        <a:lnTo>
                          <a:pt x="1355" y="2050"/>
                        </a:lnTo>
                        <a:lnTo>
                          <a:pt x="1347" y="2037"/>
                        </a:lnTo>
                        <a:lnTo>
                          <a:pt x="1340" y="2030"/>
                        </a:lnTo>
                        <a:lnTo>
                          <a:pt x="1330" y="2026"/>
                        </a:lnTo>
                        <a:lnTo>
                          <a:pt x="1330" y="1925"/>
                        </a:lnTo>
                        <a:lnTo>
                          <a:pt x="1327" y="1908"/>
                        </a:lnTo>
                        <a:lnTo>
                          <a:pt x="1315" y="1893"/>
                        </a:lnTo>
                        <a:lnTo>
                          <a:pt x="1299" y="1885"/>
                        </a:lnTo>
                        <a:lnTo>
                          <a:pt x="1250" y="1872"/>
                        </a:lnTo>
                        <a:lnTo>
                          <a:pt x="1199" y="1850"/>
                        </a:lnTo>
                        <a:lnTo>
                          <a:pt x="1181" y="1846"/>
                        </a:lnTo>
                        <a:close/>
                        <a:moveTo>
                          <a:pt x="1263" y="765"/>
                        </a:moveTo>
                        <a:lnTo>
                          <a:pt x="1205" y="769"/>
                        </a:lnTo>
                        <a:lnTo>
                          <a:pt x="1151" y="779"/>
                        </a:lnTo>
                        <a:lnTo>
                          <a:pt x="1100" y="792"/>
                        </a:lnTo>
                        <a:lnTo>
                          <a:pt x="1055" y="809"/>
                        </a:lnTo>
                        <a:lnTo>
                          <a:pt x="1014" y="824"/>
                        </a:lnTo>
                        <a:lnTo>
                          <a:pt x="982" y="839"/>
                        </a:lnTo>
                        <a:lnTo>
                          <a:pt x="971" y="848"/>
                        </a:lnTo>
                        <a:lnTo>
                          <a:pt x="963" y="861"/>
                        </a:lnTo>
                        <a:lnTo>
                          <a:pt x="959" y="876"/>
                        </a:lnTo>
                        <a:lnTo>
                          <a:pt x="959" y="947"/>
                        </a:lnTo>
                        <a:lnTo>
                          <a:pt x="943" y="947"/>
                        </a:lnTo>
                        <a:lnTo>
                          <a:pt x="924" y="953"/>
                        </a:lnTo>
                        <a:lnTo>
                          <a:pt x="909" y="968"/>
                        </a:lnTo>
                        <a:lnTo>
                          <a:pt x="903" y="988"/>
                        </a:lnTo>
                        <a:lnTo>
                          <a:pt x="903" y="1054"/>
                        </a:lnTo>
                        <a:lnTo>
                          <a:pt x="907" y="1074"/>
                        </a:lnTo>
                        <a:lnTo>
                          <a:pt x="922" y="1088"/>
                        </a:lnTo>
                        <a:lnTo>
                          <a:pt x="961" y="1114"/>
                        </a:lnTo>
                        <a:lnTo>
                          <a:pt x="963" y="1131"/>
                        </a:lnTo>
                        <a:lnTo>
                          <a:pt x="973" y="1181"/>
                        </a:lnTo>
                        <a:lnTo>
                          <a:pt x="989" y="1236"/>
                        </a:lnTo>
                        <a:lnTo>
                          <a:pt x="1010" y="1292"/>
                        </a:lnTo>
                        <a:lnTo>
                          <a:pt x="1038" y="1350"/>
                        </a:lnTo>
                        <a:lnTo>
                          <a:pt x="1070" y="1408"/>
                        </a:lnTo>
                        <a:lnTo>
                          <a:pt x="1107" y="1464"/>
                        </a:lnTo>
                        <a:lnTo>
                          <a:pt x="1149" y="1522"/>
                        </a:lnTo>
                        <a:lnTo>
                          <a:pt x="1190" y="1569"/>
                        </a:lnTo>
                        <a:lnTo>
                          <a:pt x="1227" y="1606"/>
                        </a:lnTo>
                        <a:lnTo>
                          <a:pt x="1263" y="1636"/>
                        </a:lnTo>
                        <a:lnTo>
                          <a:pt x="1295" y="1657"/>
                        </a:lnTo>
                        <a:lnTo>
                          <a:pt x="1323" y="1668"/>
                        </a:lnTo>
                        <a:lnTo>
                          <a:pt x="1347" y="1672"/>
                        </a:lnTo>
                        <a:lnTo>
                          <a:pt x="1565" y="1672"/>
                        </a:lnTo>
                        <a:lnTo>
                          <a:pt x="1587" y="1668"/>
                        </a:lnTo>
                        <a:lnTo>
                          <a:pt x="1615" y="1657"/>
                        </a:lnTo>
                        <a:lnTo>
                          <a:pt x="1647" y="1636"/>
                        </a:lnTo>
                        <a:lnTo>
                          <a:pt x="1683" y="1606"/>
                        </a:lnTo>
                        <a:lnTo>
                          <a:pt x="1720" y="1569"/>
                        </a:lnTo>
                        <a:lnTo>
                          <a:pt x="1761" y="1522"/>
                        </a:lnTo>
                        <a:lnTo>
                          <a:pt x="1802" y="1464"/>
                        </a:lnTo>
                        <a:lnTo>
                          <a:pt x="1840" y="1408"/>
                        </a:lnTo>
                        <a:lnTo>
                          <a:pt x="1872" y="1350"/>
                        </a:lnTo>
                        <a:lnTo>
                          <a:pt x="1900" y="1292"/>
                        </a:lnTo>
                        <a:lnTo>
                          <a:pt x="1922" y="1236"/>
                        </a:lnTo>
                        <a:lnTo>
                          <a:pt x="1937" y="1181"/>
                        </a:lnTo>
                        <a:lnTo>
                          <a:pt x="1949" y="1131"/>
                        </a:lnTo>
                        <a:lnTo>
                          <a:pt x="1950" y="1114"/>
                        </a:lnTo>
                        <a:lnTo>
                          <a:pt x="1990" y="1088"/>
                        </a:lnTo>
                        <a:lnTo>
                          <a:pt x="2003" y="1074"/>
                        </a:lnTo>
                        <a:lnTo>
                          <a:pt x="2007" y="1054"/>
                        </a:lnTo>
                        <a:lnTo>
                          <a:pt x="2007" y="988"/>
                        </a:lnTo>
                        <a:lnTo>
                          <a:pt x="2001" y="968"/>
                        </a:lnTo>
                        <a:lnTo>
                          <a:pt x="1988" y="953"/>
                        </a:lnTo>
                        <a:lnTo>
                          <a:pt x="1967" y="947"/>
                        </a:lnTo>
                        <a:lnTo>
                          <a:pt x="1945" y="947"/>
                        </a:lnTo>
                        <a:lnTo>
                          <a:pt x="1939" y="940"/>
                        </a:lnTo>
                        <a:lnTo>
                          <a:pt x="1932" y="934"/>
                        </a:lnTo>
                        <a:lnTo>
                          <a:pt x="1913" y="928"/>
                        </a:lnTo>
                        <a:lnTo>
                          <a:pt x="1894" y="930"/>
                        </a:lnTo>
                        <a:lnTo>
                          <a:pt x="1840" y="951"/>
                        </a:lnTo>
                        <a:lnTo>
                          <a:pt x="1786" y="964"/>
                        </a:lnTo>
                        <a:lnTo>
                          <a:pt x="1733" y="968"/>
                        </a:lnTo>
                        <a:lnTo>
                          <a:pt x="1681" y="962"/>
                        </a:lnTo>
                        <a:lnTo>
                          <a:pt x="1628" y="949"/>
                        </a:lnTo>
                        <a:lnTo>
                          <a:pt x="1578" y="927"/>
                        </a:lnTo>
                        <a:lnTo>
                          <a:pt x="1531" y="895"/>
                        </a:lnTo>
                        <a:lnTo>
                          <a:pt x="1488" y="855"/>
                        </a:lnTo>
                        <a:lnTo>
                          <a:pt x="1450" y="824"/>
                        </a:lnTo>
                        <a:lnTo>
                          <a:pt x="1409" y="797"/>
                        </a:lnTo>
                        <a:lnTo>
                          <a:pt x="1364" y="780"/>
                        </a:lnTo>
                        <a:lnTo>
                          <a:pt x="1315" y="769"/>
                        </a:lnTo>
                        <a:lnTo>
                          <a:pt x="1263" y="765"/>
                        </a:lnTo>
                        <a:close/>
                        <a:moveTo>
                          <a:pt x="1353" y="0"/>
                        </a:moveTo>
                        <a:lnTo>
                          <a:pt x="1557" y="0"/>
                        </a:lnTo>
                        <a:lnTo>
                          <a:pt x="1643" y="5"/>
                        </a:lnTo>
                        <a:lnTo>
                          <a:pt x="1724" y="22"/>
                        </a:lnTo>
                        <a:lnTo>
                          <a:pt x="1802" y="48"/>
                        </a:lnTo>
                        <a:lnTo>
                          <a:pt x="1875" y="86"/>
                        </a:lnTo>
                        <a:lnTo>
                          <a:pt x="1941" y="131"/>
                        </a:lnTo>
                        <a:lnTo>
                          <a:pt x="2003" y="183"/>
                        </a:lnTo>
                        <a:lnTo>
                          <a:pt x="2055" y="245"/>
                        </a:lnTo>
                        <a:lnTo>
                          <a:pt x="2100" y="310"/>
                        </a:lnTo>
                        <a:lnTo>
                          <a:pt x="2138" y="383"/>
                        </a:lnTo>
                        <a:lnTo>
                          <a:pt x="2164" y="462"/>
                        </a:lnTo>
                        <a:lnTo>
                          <a:pt x="2181" y="543"/>
                        </a:lnTo>
                        <a:lnTo>
                          <a:pt x="2186" y="629"/>
                        </a:lnTo>
                        <a:lnTo>
                          <a:pt x="2186" y="827"/>
                        </a:lnTo>
                        <a:lnTo>
                          <a:pt x="2207" y="861"/>
                        </a:lnTo>
                        <a:lnTo>
                          <a:pt x="2218" y="898"/>
                        </a:lnTo>
                        <a:lnTo>
                          <a:pt x="2224" y="940"/>
                        </a:lnTo>
                        <a:lnTo>
                          <a:pt x="2224" y="1080"/>
                        </a:lnTo>
                        <a:lnTo>
                          <a:pt x="2218" y="1121"/>
                        </a:lnTo>
                        <a:lnTo>
                          <a:pt x="2205" y="1163"/>
                        </a:lnTo>
                        <a:lnTo>
                          <a:pt x="2183" y="1198"/>
                        </a:lnTo>
                        <a:lnTo>
                          <a:pt x="2155" y="1228"/>
                        </a:lnTo>
                        <a:lnTo>
                          <a:pt x="2136" y="1282"/>
                        </a:lnTo>
                        <a:lnTo>
                          <a:pt x="2113" y="1335"/>
                        </a:lnTo>
                        <a:lnTo>
                          <a:pt x="2076" y="1421"/>
                        </a:lnTo>
                        <a:lnTo>
                          <a:pt x="2031" y="1507"/>
                        </a:lnTo>
                        <a:lnTo>
                          <a:pt x="1977" y="1589"/>
                        </a:lnTo>
                        <a:lnTo>
                          <a:pt x="1950" y="1627"/>
                        </a:lnTo>
                        <a:lnTo>
                          <a:pt x="1920" y="1666"/>
                        </a:lnTo>
                        <a:lnTo>
                          <a:pt x="1885" y="1707"/>
                        </a:lnTo>
                        <a:lnTo>
                          <a:pt x="1915" y="1734"/>
                        </a:lnTo>
                        <a:lnTo>
                          <a:pt x="1939" y="1762"/>
                        </a:lnTo>
                        <a:lnTo>
                          <a:pt x="1954" y="1792"/>
                        </a:lnTo>
                        <a:lnTo>
                          <a:pt x="2404" y="1928"/>
                        </a:lnTo>
                        <a:lnTo>
                          <a:pt x="2441" y="1945"/>
                        </a:lnTo>
                        <a:lnTo>
                          <a:pt x="2477" y="1973"/>
                        </a:lnTo>
                        <a:lnTo>
                          <a:pt x="2511" y="2011"/>
                        </a:lnTo>
                        <a:lnTo>
                          <a:pt x="2544" y="2058"/>
                        </a:lnTo>
                        <a:lnTo>
                          <a:pt x="2578" y="2112"/>
                        </a:lnTo>
                        <a:lnTo>
                          <a:pt x="2608" y="2174"/>
                        </a:lnTo>
                        <a:lnTo>
                          <a:pt x="2638" y="2241"/>
                        </a:lnTo>
                        <a:lnTo>
                          <a:pt x="2666" y="2314"/>
                        </a:lnTo>
                        <a:lnTo>
                          <a:pt x="2692" y="2391"/>
                        </a:lnTo>
                        <a:lnTo>
                          <a:pt x="2718" y="2472"/>
                        </a:lnTo>
                        <a:lnTo>
                          <a:pt x="2743" y="2554"/>
                        </a:lnTo>
                        <a:lnTo>
                          <a:pt x="2765" y="2636"/>
                        </a:lnTo>
                        <a:lnTo>
                          <a:pt x="2786" y="2721"/>
                        </a:lnTo>
                        <a:lnTo>
                          <a:pt x="2805" y="2805"/>
                        </a:lnTo>
                        <a:lnTo>
                          <a:pt x="2823" y="2885"/>
                        </a:lnTo>
                        <a:lnTo>
                          <a:pt x="2838" y="2966"/>
                        </a:lnTo>
                        <a:lnTo>
                          <a:pt x="2853" y="3041"/>
                        </a:lnTo>
                        <a:lnTo>
                          <a:pt x="2866" y="3112"/>
                        </a:lnTo>
                        <a:lnTo>
                          <a:pt x="2878" y="3178"/>
                        </a:lnTo>
                        <a:lnTo>
                          <a:pt x="2887" y="3237"/>
                        </a:lnTo>
                        <a:lnTo>
                          <a:pt x="2896" y="3290"/>
                        </a:lnTo>
                        <a:lnTo>
                          <a:pt x="2902" y="3333"/>
                        </a:lnTo>
                        <a:lnTo>
                          <a:pt x="2906" y="3367"/>
                        </a:lnTo>
                        <a:lnTo>
                          <a:pt x="2910" y="3391"/>
                        </a:lnTo>
                        <a:lnTo>
                          <a:pt x="2910" y="3404"/>
                        </a:lnTo>
                        <a:lnTo>
                          <a:pt x="2906" y="3436"/>
                        </a:lnTo>
                        <a:lnTo>
                          <a:pt x="2895" y="3464"/>
                        </a:lnTo>
                        <a:lnTo>
                          <a:pt x="2876" y="3488"/>
                        </a:lnTo>
                        <a:lnTo>
                          <a:pt x="2851" y="3507"/>
                        </a:lnTo>
                        <a:lnTo>
                          <a:pt x="2823" y="3518"/>
                        </a:lnTo>
                        <a:lnTo>
                          <a:pt x="2791" y="3522"/>
                        </a:lnTo>
                        <a:lnTo>
                          <a:pt x="120" y="3522"/>
                        </a:lnTo>
                        <a:lnTo>
                          <a:pt x="88" y="3518"/>
                        </a:lnTo>
                        <a:lnTo>
                          <a:pt x="58" y="3507"/>
                        </a:lnTo>
                        <a:lnTo>
                          <a:pt x="36" y="3488"/>
                        </a:lnTo>
                        <a:lnTo>
                          <a:pt x="17" y="3464"/>
                        </a:lnTo>
                        <a:lnTo>
                          <a:pt x="4" y="3436"/>
                        </a:lnTo>
                        <a:lnTo>
                          <a:pt x="0" y="3404"/>
                        </a:lnTo>
                        <a:lnTo>
                          <a:pt x="0" y="3395"/>
                        </a:lnTo>
                        <a:lnTo>
                          <a:pt x="2" y="3385"/>
                        </a:lnTo>
                        <a:lnTo>
                          <a:pt x="2" y="3385"/>
                        </a:lnTo>
                        <a:lnTo>
                          <a:pt x="2" y="3378"/>
                        </a:lnTo>
                        <a:lnTo>
                          <a:pt x="6" y="3361"/>
                        </a:lnTo>
                        <a:lnTo>
                          <a:pt x="10" y="3331"/>
                        </a:lnTo>
                        <a:lnTo>
                          <a:pt x="15" y="3292"/>
                        </a:lnTo>
                        <a:lnTo>
                          <a:pt x="25" y="3243"/>
                        </a:lnTo>
                        <a:lnTo>
                          <a:pt x="34" y="3185"/>
                        </a:lnTo>
                        <a:lnTo>
                          <a:pt x="45" y="3121"/>
                        </a:lnTo>
                        <a:lnTo>
                          <a:pt x="58" y="3052"/>
                        </a:lnTo>
                        <a:lnTo>
                          <a:pt x="72" y="2977"/>
                        </a:lnTo>
                        <a:lnTo>
                          <a:pt x="88" y="2899"/>
                        </a:lnTo>
                        <a:lnTo>
                          <a:pt x="107" y="2816"/>
                        </a:lnTo>
                        <a:lnTo>
                          <a:pt x="126" y="2734"/>
                        </a:lnTo>
                        <a:lnTo>
                          <a:pt x="146" y="2649"/>
                        </a:lnTo>
                        <a:lnTo>
                          <a:pt x="169" y="2563"/>
                        </a:lnTo>
                        <a:lnTo>
                          <a:pt x="193" y="2481"/>
                        </a:lnTo>
                        <a:lnTo>
                          <a:pt x="218" y="2399"/>
                        </a:lnTo>
                        <a:lnTo>
                          <a:pt x="246" y="2322"/>
                        </a:lnTo>
                        <a:lnTo>
                          <a:pt x="274" y="2247"/>
                        </a:lnTo>
                        <a:lnTo>
                          <a:pt x="302" y="2178"/>
                        </a:lnTo>
                        <a:lnTo>
                          <a:pt x="334" y="2116"/>
                        </a:lnTo>
                        <a:lnTo>
                          <a:pt x="366" y="2060"/>
                        </a:lnTo>
                        <a:lnTo>
                          <a:pt x="399" y="2013"/>
                        </a:lnTo>
                        <a:lnTo>
                          <a:pt x="435" y="1973"/>
                        </a:lnTo>
                        <a:lnTo>
                          <a:pt x="471" y="1945"/>
                        </a:lnTo>
                        <a:lnTo>
                          <a:pt x="508" y="1928"/>
                        </a:lnTo>
                        <a:lnTo>
                          <a:pt x="956" y="1792"/>
                        </a:lnTo>
                        <a:lnTo>
                          <a:pt x="973" y="1762"/>
                        </a:lnTo>
                        <a:lnTo>
                          <a:pt x="995" y="1734"/>
                        </a:lnTo>
                        <a:lnTo>
                          <a:pt x="1025" y="1707"/>
                        </a:lnTo>
                        <a:lnTo>
                          <a:pt x="989" y="1666"/>
                        </a:lnTo>
                        <a:lnTo>
                          <a:pt x="959" y="1627"/>
                        </a:lnTo>
                        <a:lnTo>
                          <a:pt x="933" y="1589"/>
                        </a:lnTo>
                        <a:lnTo>
                          <a:pt x="881" y="1507"/>
                        </a:lnTo>
                        <a:lnTo>
                          <a:pt x="834" y="1421"/>
                        </a:lnTo>
                        <a:lnTo>
                          <a:pt x="797" y="1335"/>
                        </a:lnTo>
                        <a:lnTo>
                          <a:pt x="776" y="1282"/>
                        </a:lnTo>
                        <a:lnTo>
                          <a:pt x="757" y="1228"/>
                        </a:lnTo>
                        <a:lnTo>
                          <a:pt x="727" y="1198"/>
                        </a:lnTo>
                        <a:lnTo>
                          <a:pt x="705" y="1163"/>
                        </a:lnTo>
                        <a:lnTo>
                          <a:pt x="692" y="1121"/>
                        </a:lnTo>
                        <a:lnTo>
                          <a:pt x="688" y="1080"/>
                        </a:lnTo>
                        <a:lnTo>
                          <a:pt x="688" y="940"/>
                        </a:lnTo>
                        <a:lnTo>
                          <a:pt x="692" y="898"/>
                        </a:lnTo>
                        <a:lnTo>
                          <a:pt x="703" y="861"/>
                        </a:lnTo>
                        <a:lnTo>
                          <a:pt x="723" y="827"/>
                        </a:lnTo>
                        <a:lnTo>
                          <a:pt x="723" y="629"/>
                        </a:lnTo>
                        <a:lnTo>
                          <a:pt x="729" y="543"/>
                        </a:lnTo>
                        <a:lnTo>
                          <a:pt x="746" y="462"/>
                        </a:lnTo>
                        <a:lnTo>
                          <a:pt x="772" y="383"/>
                        </a:lnTo>
                        <a:lnTo>
                          <a:pt x="810" y="310"/>
                        </a:lnTo>
                        <a:lnTo>
                          <a:pt x="855" y="245"/>
                        </a:lnTo>
                        <a:lnTo>
                          <a:pt x="907" y="183"/>
                        </a:lnTo>
                        <a:lnTo>
                          <a:pt x="969" y="131"/>
                        </a:lnTo>
                        <a:lnTo>
                          <a:pt x="1036" y="86"/>
                        </a:lnTo>
                        <a:lnTo>
                          <a:pt x="1107" y="48"/>
                        </a:lnTo>
                        <a:lnTo>
                          <a:pt x="1186" y="22"/>
                        </a:lnTo>
                        <a:lnTo>
                          <a:pt x="1269" y="5"/>
                        </a:lnTo>
                        <a:lnTo>
                          <a:pt x="1353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000" kern="0" smtClean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12" name="Freeform 8"/>
                  <p:cNvSpPr>
                    <a:spLocks/>
                  </p:cNvSpPr>
                  <p:nvPr/>
                </p:nvSpPr>
                <p:spPr bwMode="auto">
                  <a:xfrm>
                    <a:off x="952" y="965"/>
                    <a:ext cx="800" cy="869"/>
                  </a:xfrm>
                  <a:custGeom>
                    <a:avLst/>
                    <a:gdLst>
                      <a:gd name="T0" fmla="*/ 359 w 1600"/>
                      <a:gd name="T1" fmla="*/ 4 h 1738"/>
                      <a:gd name="T2" fmla="*/ 511 w 1600"/>
                      <a:gd name="T3" fmla="*/ 45 h 1738"/>
                      <a:gd name="T4" fmla="*/ 670 w 1600"/>
                      <a:gd name="T5" fmla="*/ 125 h 1738"/>
                      <a:gd name="T6" fmla="*/ 839 w 1600"/>
                      <a:gd name="T7" fmla="*/ 247 h 1738"/>
                      <a:gd name="T8" fmla="*/ 1017 w 1600"/>
                      <a:gd name="T9" fmla="*/ 408 h 1738"/>
                      <a:gd name="T10" fmla="*/ 1202 w 1600"/>
                      <a:gd name="T11" fmla="*/ 609 h 1738"/>
                      <a:gd name="T12" fmla="*/ 1478 w 1600"/>
                      <a:gd name="T13" fmla="*/ 581 h 1738"/>
                      <a:gd name="T14" fmla="*/ 1523 w 1600"/>
                      <a:gd name="T15" fmla="*/ 571 h 1738"/>
                      <a:gd name="T16" fmla="*/ 1566 w 1600"/>
                      <a:gd name="T17" fmla="*/ 588 h 1738"/>
                      <a:gd name="T18" fmla="*/ 1594 w 1600"/>
                      <a:gd name="T19" fmla="*/ 624 h 1738"/>
                      <a:gd name="T20" fmla="*/ 1598 w 1600"/>
                      <a:gd name="T21" fmla="*/ 669 h 1738"/>
                      <a:gd name="T22" fmla="*/ 1431 w 1600"/>
                      <a:gd name="T23" fmla="*/ 1693 h 1738"/>
                      <a:gd name="T24" fmla="*/ 1395 w 1600"/>
                      <a:gd name="T25" fmla="*/ 1728 h 1738"/>
                      <a:gd name="T26" fmla="*/ 1358 w 1600"/>
                      <a:gd name="T27" fmla="*/ 1738 h 1738"/>
                      <a:gd name="T28" fmla="*/ 1319 w 1600"/>
                      <a:gd name="T29" fmla="*/ 1728 h 1738"/>
                      <a:gd name="T30" fmla="*/ 403 w 1600"/>
                      <a:gd name="T31" fmla="*/ 1249 h 1738"/>
                      <a:gd name="T32" fmla="*/ 378 w 1600"/>
                      <a:gd name="T33" fmla="*/ 1210 h 1738"/>
                      <a:gd name="T34" fmla="*/ 378 w 1600"/>
                      <a:gd name="T35" fmla="*/ 1165 h 1738"/>
                      <a:gd name="T36" fmla="*/ 403 w 1600"/>
                      <a:gd name="T37" fmla="*/ 1127 h 1738"/>
                      <a:gd name="T38" fmla="*/ 659 w 1600"/>
                      <a:gd name="T39" fmla="*/ 993 h 1738"/>
                      <a:gd name="T40" fmla="*/ 609 w 1600"/>
                      <a:gd name="T41" fmla="*/ 813 h 1738"/>
                      <a:gd name="T42" fmla="*/ 551 w 1600"/>
                      <a:gd name="T43" fmla="*/ 640 h 1738"/>
                      <a:gd name="T44" fmla="*/ 468 w 1600"/>
                      <a:gd name="T45" fmla="*/ 464 h 1738"/>
                      <a:gd name="T46" fmla="*/ 391 w 1600"/>
                      <a:gd name="T47" fmla="*/ 352 h 1738"/>
                      <a:gd name="T48" fmla="*/ 301 w 1600"/>
                      <a:gd name="T49" fmla="*/ 275 h 1738"/>
                      <a:gd name="T50" fmla="*/ 202 w 1600"/>
                      <a:gd name="T51" fmla="*/ 234 h 1738"/>
                      <a:gd name="T52" fmla="*/ 93 w 1600"/>
                      <a:gd name="T53" fmla="*/ 228 h 1738"/>
                      <a:gd name="T54" fmla="*/ 39 w 1600"/>
                      <a:gd name="T55" fmla="*/ 217 h 1738"/>
                      <a:gd name="T56" fmla="*/ 5 w 1600"/>
                      <a:gd name="T57" fmla="*/ 176 h 1738"/>
                      <a:gd name="T58" fmla="*/ 4 w 1600"/>
                      <a:gd name="T59" fmla="*/ 122 h 1738"/>
                      <a:gd name="T60" fmla="*/ 35 w 1600"/>
                      <a:gd name="T61" fmla="*/ 77 h 1738"/>
                      <a:gd name="T62" fmla="*/ 152 w 1600"/>
                      <a:gd name="T63" fmla="*/ 21 h 1738"/>
                      <a:gd name="T64" fmla="*/ 279 w 1600"/>
                      <a:gd name="T65" fmla="*/ 0 h 17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1600" h="1738">
                        <a:moveTo>
                          <a:pt x="288" y="0"/>
                        </a:moveTo>
                        <a:lnTo>
                          <a:pt x="359" y="4"/>
                        </a:lnTo>
                        <a:lnTo>
                          <a:pt x="434" y="21"/>
                        </a:lnTo>
                        <a:lnTo>
                          <a:pt x="511" y="45"/>
                        </a:lnTo>
                        <a:lnTo>
                          <a:pt x="590" y="80"/>
                        </a:lnTo>
                        <a:lnTo>
                          <a:pt x="670" y="125"/>
                        </a:lnTo>
                        <a:lnTo>
                          <a:pt x="753" y="182"/>
                        </a:lnTo>
                        <a:lnTo>
                          <a:pt x="839" y="247"/>
                        </a:lnTo>
                        <a:lnTo>
                          <a:pt x="927" y="322"/>
                        </a:lnTo>
                        <a:lnTo>
                          <a:pt x="1017" y="408"/>
                        </a:lnTo>
                        <a:lnTo>
                          <a:pt x="1109" y="504"/>
                        </a:lnTo>
                        <a:lnTo>
                          <a:pt x="1202" y="609"/>
                        </a:lnTo>
                        <a:lnTo>
                          <a:pt x="1268" y="687"/>
                        </a:lnTo>
                        <a:lnTo>
                          <a:pt x="1478" y="581"/>
                        </a:lnTo>
                        <a:lnTo>
                          <a:pt x="1500" y="573"/>
                        </a:lnTo>
                        <a:lnTo>
                          <a:pt x="1523" y="571"/>
                        </a:lnTo>
                        <a:lnTo>
                          <a:pt x="1545" y="577"/>
                        </a:lnTo>
                        <a:lnTo>
                          <a:pt x="1566" y="588"/>
                        </a:lnTo>
                        <a:lnTo>
                          <a:pt x="1581" y="603"/>
                        </a:lnTo>
                        <a:lnTo>
                          <a:pt x="1594" y="624"/>
                        </a:lnTo>
                        <a:lnTo>
                          <a:pt x="1600" y="644"/>
                        </a:lnTo>
                        <a:lnTo>
                          <a:pt x="1598" y="669"/>
                        </a:lnTo>
                        <a:lnTo>
                          <a:pt x="1438" y="1667"/>
                        </a:lnTo>
                        <a:lnTo>
                          <a:pt x="1431" y="1693"/>
                        </a:lnTo>
                        <a:lnTo>
                          <a:pt x="1416" y="1714"/>
                        </a:lnTo>
                        <a:lnTo>
                          <a:pt x="1395" y="1728"/>
                        </a:lnTo>
                        <a:lnTo>
                          <a:pt x="1377" y="1736"/>
                        </a:lnTo>
                        <a:lnTo>
                          <a:pt x="1358" y="1738"/>
                        </a:lnTo>
                        <a:lnTo>
                          <a:pt x="1337" y="1736"/>
                        </a:lnTo>
                        <a:lnTo>
                          <a:pt x="1319" y="1728"/>
                        </a:lnTo>
                        <a:lnTo>
                          <a:pt x="421" y="1262"/>
                        </a:lnTo>
                        <a:lnTo>
                          <a:pt x="403" y="1249"/>
                        </a:lnTo>
                        <a:lnTo>
                          <a:pt x="388" y="1230"/>
                        </a:lnTo>
                        <a:lnTo>
                          <a:pt x="378" y="1210"/>
                        </a:lnTo>
                        <a:lnTo>
                          <a:pt x="376" y="1187"/>
                        </a:lnTo>
                        <a:lnTo>
                          <a:pt x="378" y="1165"/>
                        </a:lnTo>
                        <a:lnTo>
                          <a:pt x="388" y="1144"/>
                        </a:lnTo>
                        <a:lnTo>
                          <a:pt x="403" y="1127"/>
                        </a:lnTo>
                        <a:lnTo>
                          <a:pt x="421" y="1114"/>
                        </a:lnTo>
                        <a:lnTo>
                          <a:pt x="659" y="993"/>
                        </a:lnTo>
                        <a:lnTo>
                          <a:pt x="631" y="890"/>
                        </a:lnTo>
                        <a:lnTo>
                          <a:pt x="609" y="813"/>
                        </a:lnTo>
                        <a:lnTo>
                          <a:pt x="582" y="728"/>
                        </a:lnTo>
                        <a:lnTo>
                          <a:pt x="551" y="640"/>
                        </a:lnTo>
                        <a:lnTo>
                          <a:pt x="513" y="552"/>
                        </a:lnTo>
                        <a:lnTo>
                          <a:pt x="468" y="464"/>
                        </a:lnTo>
                        <a:lnTo>
                          <a:pt x="431" y="403"/>
                        </a:lnTo>
                        <a:lnTo>
                          <a:pt x="391" y="352"/>
                        </a:lnTo>
                        <a:lnTo>
                          <a:pt x="348" y="309"/>
                        </a:lnTo>
                        <a:lnTo>
                          <a:pt x="301" y="275"/>
                        </a:lnTo>
                        <a:lnTo>
                          <a:pt x="255" y="249"/>
                        </a:lnTo>
                        <a:lnTo>
                          <a:pt x="202" y="234"/>
                        </a:lnTo>
                        <a:lnTo>
                          <a:pt x="150" y="227"/>
                        </a:lnTo>
                        <a:lnTo>
                          <a:pt x="93" y="228"/>
                        </a:lnTo>
                        <a:lnTo>
                          <a:pt x="65" y="227"/>
                        </a:lnTo>
                        <a:lnTo>
                          <a:pt x="39" y="217"/>
                        </a:lnTo>
                        <a:lnTo>
                          <a:pt x="19" y="200"/>
                        </a:lnTo>
                        <a:lnTo>
                          <a:pt x="5" y="176"/>
                        </a:lnTo>
                        <a:lnTo>
                          <a:pt x="0" y="148"/>
                        </a:lnTo>
                        <a:lnTo>
                          <a:pt x="4" y="122"/>
                        </a:lnTo>
                        <a:lnTo>
                          <a:pt x="15" y="97"/>
                        </a:lnTo>
                        <a:lnTo>
                          <a:pt x="35" y="77"/>
                        </a:lnTo>
                        <a:lnTo>
                          <a:pt x="92" y="45"/>
                        </a:lnTo>
                        <a:lnTo>
                          <a:pt x="152" y="21"/>
                        </a:lnTo>
                        <a:lnTo>
                          <a:pt x="213" y="6"/>
                        </a:lnTo>
                        <a:lnTo>
                          <a:pt x="279" y="0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000" kern="0" smtClean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13" name="Freeform 9"/>
                  <p:cNvSpPr>
                    <a:spLocks/>
                  </p:cNvSpPr>
                  <p:nvPr/>
                </p:nvSpPr>
                <p:spPr bwMode="auto">
                  <a:xfrm>
                    <a:off x="134" y="2563"/>
                    <a:ext cx="799" cy="870"/>
                  </a:xfrm>
                  <a:custGeom>
                    <a:avLst/>
                    <a:gdLst>
                      <a:gd name="T0" fmla="*/ 261 w 1598"/>
                      <a:gd name="T1" fmla="*/ 3 h 1739"/>
                      <a:gd name="T2" fmla="*/ 1179 w 1598"/>
                      <a:gd name="T3" fmla="*/ 475 h 1739"/>
                      <a:gd name="T4" fmla="*/ 1211 w 1598"/>
                      <a:gd name="T5" fmla="*/ 507 h 1739"/>
                      <a:gd name="T6" fmla="*/ 1224 w 1598"/>
                      <a:gd name="T7" fmla="*/ 550 h 1739"/>
                      <a:gd name="T8" fmla="*/ 1211 w 1598"/>
                      <a:gd name="T9" fmla="*/ 593 h 1739"/>
                      <a:gd name="T10" fmla="*/ 1177 w 1598"/>
                      <a:gd name="T11" fmla="*/ 625 h 1739"/>
                      <a:gd name="T12" fmla="*/ 967 w 1598"/>
                      <a:gd name="T13" fmla="*/ 848 h 1739"/>
                      <a:gd name="T14" fmla="*/ 1018 w 1598"/>
                      <a:gd name="T15" fmla="*/ 1009 h 1739"/>
                      <a:gd name="T16" fmla="*/ 1087 w 1598"/>
                      <a:gd name="T17" fmla="*/ 1187 h 1739"/>
                      <a:gd name="T18" fmla="*/ 1167 w 1598"/>
                      <a:gd name="T19" fmla="*/ 1335 h 1739"/>
                      <a:gd name="T20" fmla="*/ 1252 w 1598"/>
                      <a:gd name="T21" fmla="*/ 1429 h 1739"/>
                      <a:gd name="T22" fmla="*/ 1345 w 1598"/>
                      <a:gd name="T23" fmla="*/ 1489 h 1739"/>
                      <a:gd name="T24" fmla="*/ 1450 w 1598"/>
                      <a:gd name="T25" fmla="*/ 1511 h 1739"/>
                      <a:gd name="T26" fmla="*/ 1533 w 1598"/>
                      <a:gd name="T27" fmla="*/ 1511 h 1739"/>
                      <a:gd name="T28" fmla="*/ 1580 w 1598"/>
                      <a:gd name="T29" fmla="*/ 1539 h 1739"/>
                      <a:gd name="T30" fmla="*/ 1598 w 1598"/>
                      <a:gd name="T31" fmla="*/ 1590 h 1739"/>
                      <a:gd name="T32" fmla="*/ 1583 w 1598"/>
                      <a:gd name="T33" fmla="*/ 1642 h 1739"/>
                      <a:gd name="T34" fmla="*/ 1507 w 1598"/>
                      <a:gd name="T35" fmla="*/ 1695 h 1739"/>
                      <a:gd name="T36" fmla="*/ 1387 w 1598"/>
                      <a:gd name="T37" fmla="*/ 1732 h 1739"/>
                      <a:gd name="T38" fmla="*/ 1310 w 1598"/>
                      <a:gd name="T39" fmla="*/ 1739 h 1739"/>
                      <a:gd name="T40" fmla="*/ 1166 w 1598"/>
                      <a:gd name="T41" fmla="*/ 1719 h 1739"/>
                      <a:gd name="T42" fmla="*/ 1010 w 1598"/>
                      <a:gd name="T43" fmla="*/ 1657 h 1739"/>
                      <a:gd name="T44" fmla="*/ 845 w 1598"/>
                      <a:gd name="T45" fmla="*/ 1556 h 1739"/>
                      <a:gd name="T46" fmla="*/ 673 w 1598"/>
                      <a:gd name="T47" fmla="*/ 1415 h 1739"/>
                      <a:gd name="T48" fmla="*/ 491 w 1598"/>
                      <a:gd name="T49" fmla="*/ 1234 h 1739"/>
                      <a:gd name="T50" fmla="*/ 330 w 1598"/>
                      <a:gd name="T51" fmla="*/ 1052 h 1739"/>
                      <a:gd name="T52" fmla="*/ 98 w 1598"/>
                      <a:gd name="T53" fmla="*/ 1165 h 1739"/>
                      <a:gd name="T54" fmla="*/ 55 w 1598"/>
                      <a:gd name="T55" fmla="*/ 1161 h 1739"/>
                      <a:gd name="T56" fmla="*/ 17 w 1598"/>
                      <a:gd name="T57" fmla="*/ 1135 h 1739"/>
                      <a:gd name="T58" fmla="*/ 0 w 1598"/>
                      <a:gd name="T59" fmla="*/ 1093 h 1739"/>
                      <a:gd name="T60" fmla="*/ 160 w 1598"/>
                      <a:gd name="T61" fmla="*/ 71 h 1739"/>
                      <a:gd name="T62" fmla="*/ 182 w 1598"/>
                      <a:gd name="T63" fmla="*/ 24 h 1739"/>
                      <a:gd name="T64" fmla="*/ 223 w 1598"/>
                      <a:gd name="T65" fmla="*/ 3 h 17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1598" h="1739">
                        <a:moveTo>
                          <a:pt x="242" y="0"/>
                        </a:moveTo>
                        <a:lnTo>
                          <a:pt x="261" y="3"/>
                        </a:lnTo>
                        <a:lnTo>
                          <a:pt x="280" y="9"/>
                        </a:lnTo>
                        <a:lnTo>
                          <a:pt x="1179" y="475"/>
                        </a:lnTo>
                        <a:lnTo>
                          <a:pt x="1197" y="490"/>
                        </a:lnTo>
                        <a:lnTo>
                          <a:pt x="1211" y="507"/>
                        </a:lnTo>
                        <a:lnTo>
                          <a:pt x="1220" y="528"/>
                        </a:lnTo>
                        <a:lnTo>
                          <a:pt x="1224" y="550"/>
                        </a:lnTo>
                        <a:lnTo>
                          <a:pt x="1220" y="573"/>
                        </a:lnTo>
                        <a:lnTo>
                          <a:pt x="1211" y="593"/>
                        </a:lnTo>
                        <a:lnTo>
                          <a:pt x="1196" y="612"/>
                        </a:lnTo>
                        <a:lnTo>
                          <a:pt x="1177" y="625"/>
                        </a:lnTo>
                        <a:lnTo>
                          <a:pt x="939" y="745"/>
                        </a:lnTo>
                        <a:lnTo>
                          <a:pt x="967" y="848"/>
                        </a:lnTo>
                        <a:lnTo>
                          <a:pt x="990" y="925"/>
                        </a:lnTo>
                        <a:lnTo>
                          <a:pt x="1018" y="1009"/>
                        </a:lnTo>
                        <a:lnTo>
                          <a:pt x="1049" y="1097"/>
                        </a:lnTo>
                        <a:lnTo>
                          <a:pt x="1087" y="1187"/>
                        </a:lnTo>
                        <a:lnTo>
                          <a:pt x="1130" y="1275"/>
                        </a:lnTo>
                        <a:lnTo>
                          <a:pt x="1167" y="1335"/>
                        </a:lnTo>
                        <a:lnTo>
                          <a:pt x="1209" y="1386"/>
                        </a:lnTo>
                        <a:lnTo>
                          <a:pt x="1252" y="1429"/>
                        </a:lnTo>
                        <a:lnTo>
                          <a:pt x="1297" y="1462"/>
                        </a:lnTo>
                        <a:lnTo>
                          <a:pt x="1345" y="1489"/>
                        </a:lnTo>
                        <a:lnTo>
                          <a:pt x="1396" y="1505"/>
                        </a:lnTo>
                        <a:lnTo>
                          <a:pt x="1450" y="1511"/>
                        </a:lnTo>
                        <a:lnTo>
                          <a:pt x="1507" y="1509"/>
                        </a:lnTo>
                        <a:lnTo>
                          <a:pt x="1533" y="1511"/>
                        </a:lnTo>
                        <a:lnTo>
                          <a:pt x="1559" y="1520"/>
                        </a:lnTo>
                        <a:lnTo>
                          <a:pt x="1580" y="1539"/>
                        </a:lnTo>
                        <a:lnTo>
                          <a:pt x="1595" y="1563"/>
                        </a:lnTo>
                        <a:lnTo>
                          <a:pt x="1598" y="1590"/>
                        </a:lnTo>
                        <a:lnTo>
                          <a:pt x="1595" y="1618"/>
                        </a:lnTo>
                        <a:lnTo>
                          <a:pt x="1583" y="1642"/>
                        </a:lnTo>
                        <a:lnTo>
                          <a:pt x="1563" y="1661"/>
                        </a:lnTo>
                        <a:lnTo>
                          <a:pt x="1507" y="1695"/>
                        </a:lnTo>
                        <a:lnTo>
                          <a:pt x="1448" y="1719"/>
                        </a:lnTo>
                        <a:lnTo>
                          <a:pt x="1387" y="1732"/>
                        </a:lnTo>
                        <a:lnTo>
                          <a:pt x="1321" y="1739"/>
                        </a:lnTo>
                        <a:lnTo>
                          <a:pt x="1310" y="1739"/>
                        </a:lnTo>
                        <a:lnTo>
                          <a:pt x="1239" y="1734"/>
                        </a:lnTo>
                        <a:lnTo>
                          <a:pt x="1166" y="1719"/>
                        </a:lnTo>
                        <a:lnTo>
                          <a:pt x="1089" y="1693"/>
                        </a:lnTo>
                        <a:lnTo>
                          <a:pt x="1010" y="1657"/>
                        </a:lnTo>
                        <a:lnTo>
                          <a:pt x="930" y="1612"/>
                        </a:lnTo>
                        <a:lnTo>
                          <a:pt x="845" y="1556"/>
                        </a:lnTo>
                        <a:lnTo>
                          <a:pt x="761" y="1490"/>
                        </a:lnTo>
                        <a:lnTo>
                          <a:pt x="673" y="1415"/>
                        </a:lnTo>
                        <a:lnTo>
                          <a:pt x="583" y="1329"/>
                        </a:lnTo>
                        <a:lnTo>
                          <a:pt x="491" y="1234"/>
                        </a:lnTo>
                        <a:lnTo>
                          <a:pt x="398" y="1129"/>
                        </a:lnTo>
                        <a:lnTo>
                          <a:pt x="330" y="1052"/>
                        </a:lnTo>
                        <a:lnTo>
                          <a:pt x="120" y="1157"/>
                        </a:lnTo>
                        <a:lnTo>
                          <a:pt x="98" y="1165"/>
                        </a:lnTo>
                        <a:lnTo>
                          <a:pt x="75" y="1166"/>
                        </a:lnTo>
                        <a:lnTo>
                          <a:pt x="55" y="1161"/>
                        </a:lnTo>
                        <a:lnTo>
                          <a:pt x="34" y="1150"/>
                        </a:lnTo>
                        <a:lnTo>
                          <a:pt x="17" y="1135"/>
                        </a:lnTo>
                        <a:lnTo>
                          <a:pt x="6" y="1114"/>
                        </a:lnTo>
                        <a:lnTo>
                          <a:pt x="0" y="1093"/>
                        </a:lnTo>
                        <a:lnTo>
                          <a:pt x="0" y="1071"/>
                        </a:lnTo>
                        <a:lnTo>
                          <a:pt x="160" y="71"/>
                        </a:lnTo>
                        <a:lnTo>
                          <a:pt x="167" y="47"/>
                        </a:lnTo>
                        <a:lnTo>
                          <a:pt x="182" y="24"/>
                        </a:lnTo>
                        <a:lnTo>
                          <a:pt x="205" y="9"/>
                        </a:lnTo>
                        <a:lnTo>
                          <a:pt x="223" y="3"/>
                        </a:lnTo>
                        <a:lnTo>
                          <a:pt x="242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defRPr/>
                    </a:pPr>
                    <a:endParaRPr lang="en-US" sz="1000" kern="0" smtClean="0">
                      <a:solidFill>
                        <a:prstClr val="black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14" name="Group 113"/>
            <p:cNvGrpSpPr/>
            <p:nvPr/>
          </p:nvGrpSpPr>
          <p:grpSpPr>
            <a:xfrm>
              <a:off x="6767034" y="3469709"/>
              <a:ext cx="2267279" cy="1936142"/>
              <a:chOff x="6767034" y="3469709"/>
              <a:chExt cx="2267279" cy="1936142"/>
            </a:xfrm>
          </p:grpSpPr>
          <p:sp>
            <p:nvSpPr>
              <p:cNvPr id="115" name="Rounded Rectangle 114"/>
              <p:cNvSpPr/>
              <p:nvPr/>
            </p:nvSpPr>
            <p:spPr>
              <a:xfrm>
                <a:off x="7306314" y="3469709"/>
                <a:ext cx="1188720" cy="1188720"/>
              </a:xfrm>
              <a:prstGeom prst="roundRect">
                <a:avLst/>
              </a:prstGeom>
              <a:solidFill>
                <a:srgbClr val="FF0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sz="1000" kern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116" name="Rectangle 115"/>
              <p:cNvSpPr/>
              <p:nvPr/>
            </p:nvSpPr>
            <p:spPr>
              <a:xfrm>
                <a:off x="6767034" y="4821265"/>
                <a:ext cx="2267279" cy="5845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sz="1050" kern="0" spc="-150" dirty="0" smtClean="0">
                    <a:solidFill>
                      <a:prstClr val="black">
                        <a:lumMod val="65000"/>
                        <a:lumOff val="35000"/>
                      </a:prstClr>
                    </a:solidFill>
                  </a:rPr>
                  <a:t>Enter your text here.</a:t>
                </a:r>
                <a:endParaRPr lang="en-US" sz="1050" kern="0" dirty="0" smtClean="0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117" name="Group 12"/>
              <p:cNvGrpSpPr>
                <a:grpSpLocks noChangeAspect="1"/>
              </p:cNvGrpSpPr>
              <p:nvPr/>
            </p:nvGrpSpPr>
            <p:grpSpPr bwMode="auto">
              <a:xfrm>
                <a:off x="7667294" y="3757436"/>
                <a:ext cx="466761" cy="613267"/>
                <a:chOff x="-633" y="980"/>
                <a:chExt cx="2039" cy="2679"/>
              </a:xfrm>
              <a:solidFill>
                <a:sysClr val="window" lastClr="FFFFFF"/>
              </a:solidFill>
            </p:grpSpPr>
            <p:sp>
              <p:nvSpPr>
                <p:cNvPr id="118" name="Freeform 14"/>
                <p:cNvSpPr>
                  <a:spLocks noEditPoints="1"/>
                </p:cNvSpPr>
                <p:nvPr/>
              </p:nvSpPr>
              <p:spPr bwMode="auto">
                <a:xfrm>
                  <a:off x="-633" y="980"/>
                  <a:ext cx="2039" cy="2679"/>
                </a:xfrm>
                <a:custGeom>
                  <a:avLst/>
                  <a:gdLst>
                    <a:gd name="T0" fmla="*/ 2765 w 4077"/>
                    <a:gd name="T1" fmla="*/ 1197 h 5359"/>
                    <a:gd name="T2" fmla="*/ 2781 w 4077"/>
                    <a:gd name="T3" fmla="*/ 1257 h 5359"/>
                    <a:gd name="T4" fmla="*/ 2825 w 4077"/>
                    <a:gd name="T5" fmla="*/ 1300 h 5359"/>
                    <a:gd name="T6" fmla="*/ 2886 w 4077"/>
                    <a:gd name="T7" fmla="*/ 1316 h 5359"/>
                    <a:gd name="T8" fmla="*/ 2765 w 4077"/>
                    <a:gd name="T9" fmla="*/ 568 h 5359"/>
                    <a:gd name="T10" fmla="*/ 471 w 4077"/>
                    <a:gd name="T11" fmla="*/ 376 h 5359"/>
                    <a:gd name="T12" fmla="*/ 412 w 4077"/>
                    <a:gd name="T13" fmla="*/ 410 h 5359"/>
                    <a:gd name="T14" fmla="*/ 378 w 4077"/>
                    <a:gd name="T15" fmla="*/ 470 h 5359"/>
                    <a:gd name="T16" fmla="*/ 373 w 4077"/>
                    <a:gd name="T17" fmla="*/ 4854 h 5359"/>
                    <a:gd name="T18" fmla="*/ 391 w 4077"/>
                    <a:gd name="T19" fmla="*/ 4921 h 5359"/>
                    <a:gd name="T20" fmla="*/ 438 w 4077"/>
                    <a:gd name="T21" fmla="*/ 4970 h 5359"/>
                    <a:gd name="T22" fmla="*/ 507 w 4077"/>
                    <a:gd name="T23" fmla="*/ 4988 h 5359"/>
                    <a:gd name="T24" fmla="*/ 3608 w 4077"/>
                    <a:gd name="T25" fmla="*/ 4983 h 5359"/>
                    <a:gd name="T26" fmla="*/ 3667 w 4077"/>
                    <a:gd name="T27" fmla="*/ 4949 h 5359"/>
                    <a:gd name="T28" fmla="*/ 3701 w 4077"/>
                    <a:gd name="T29" fmla="*/ 4890 h 5359"/>
                    <a:gd name="T30" fmla="*/ 3706 w 4077"/>
                    <a:gd name="T31" fmla="*/ 1649 h 5359"/>
                    <a:gd name="T32" fmla="*/ 2819 w 4077"/>
                    <a:gd name="T33" fmla="*/ 1644 h 5359"/>
                    <a:gd name="T34" fmla="*/ 2695 w 4077"/>
                    <a:gd name="T35" fmla="*/ 1607 h 5359"/>
                    <a:gd name="T36" fmla="*/ 2589 w 4077"/>
                    <a:gd name="T37" fmla="*/ 1538 h 5359"/>
                    <a:gd name="T38" fmla="*/ 2505 w 4077"/>
                    <a:gd name="T39" fmla="*/ 1442 h 5359"/>
                    <a:gd name="T40" fmla="*/ 2451 w 4077"/>
                    <a:gd name="T41" fmla="*/ 1327 h 5359"/>
                    <a:gd name="T42" fmla="*/ 2432 w 4077"/>
                    <a:gd name="T43" fmla="*/ 1197 h 5359"/>
                    <a:gd name="T44" fmla="*/ 507 w 4077"/>
                    <a:gd name="T45" fmla="*/ 371 h 5359"/>
                    <a:gd name="T46" fmla="*/ 2616 w 4077"/>
                    <a:gd name="T47" fmla="*/ 0 h 5359"/>
                    <a:gd name="T48" fmla="*/ 2638 w 4077"/>
                    <a:gd name="T49" fmla="*/ 2 h 5359"/>
                    <a:gd name="T50" fmla="*/ 2687 w 4077"/>
                    <a:gd name="T51" fmla="*/ 23 h 5359"/>
                    <a:gd name="T52" fmla="*/ 4030 w 4077"/>
                    <a:gd name="T53" fmla="*/ 1365 h 5359"/>
                    <a:gd name="T54" fmla="*/ 4066 w 4077"/>
                    <a:gd name="T55" fmla="*/ 1422 h 5359"/>
                    <a:gd name="T56" fmla="*/ 4077 w 4077"/>
                    <a:gd name="T57" fmla="*/ 1491 h 5359"/>
                    <a:gd name="T58" fmla="*/ 4074 w 4077"/>
                    <a:gd name="T59" fmla="*/ 4923 h 5359"/>
                    <a:gd name="T60" fmla="*/ 4038 w 4077"/>
                    <a:gd name="T61" fmla="*/ 5050 h 5359"/>
                    <a:gd name="T62" fmla="*/ 3973 w 4077"/>
                    <a:gd name="T63" fmla="*/ 5163 h 5359"/>
                    <a:gd name="T64" fmla="*/ 3881 w 4077"/>
                    <a:gd name="T65" fmla="*/ 5254 h 5359"/>
                    <a:gd name="T66" fmla="*/ 3768 w 4077"/>
                    <a:gd name="T67" fmla="*/ 5319 h 5359"/>
                    <a:gd name="T68" fmla="*/ 3641 w 4077"/>
                    <a:gd name="T69" fmla="*/ 5354 h 5359"/>
                    <a:gd name="T70" fmla="*/ 507 w 4077"/>
                    <a:gd name="T71" fmla="*/ 5359 h 5359"/>
                    <a:gd name="T72" fmla="*/ 373 w 4077"/>
                    <a:gd name="T73" fmla="*/ 5341 h 5359"/>
                    <a:gd name="T74" fmla="*/ 252 w 4077"/>
                    <a:gd name="T75" fmla="*/ 5290 h 5359"/>
                    <a:gd name="T76" fmla="*/ 149 w 4077"/>
                    <a:gd name="T77" fmla="*/ 5210 h 5359"/>
                    <a:gd name="T78" fmla="*/ 71 w 4077"/>
                    <a:gd name="T79" fmla="*/ 5109 h 5359"/>
                    <a:gd name="T80" fmla="*/ 20 w 4077"/>
                    <a:gd name="T81" fmla="*/ 4988 h 5359"/>
                    <a:gd name="T82" fmla="*/ 0 w 4077"/>
                    <a:gd name="T83" fmla="*/ 4854 h 5359"/>
                    <a:gd name="T84" fmla="*/ 5 w 4077"/>
                    <a:gd name="T85" fmla="*/ 436 h 5359"/>
                    <a:gd name="T86" fmla="*/ 41 w 4077"/>
                    <a:gd name="T87" fmla="*/ 309 h 5359"/>
                    <a:gd name="T88" fmla="*/ 107 w 4077"/>
                    <a:gd name="T89" fmla="*/ 196 h 5359"/>
                    <a:gd name="T90" fmla="*/ 198 w 4077"/>
                    <a:gd name="T91" fmla="*/ 106 h 5359"/>
                    <a:gd name="T92" fmla="*/ 311 w 4077"/>
                    <a:gd name="T93" fmla="*/ 39 h 5359"/>
                    <a:gd name="T94" fmla="*/ 438 w 4077"/>
                    <a:gd name="T95" fmla="*/ 5 h 53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4077" h="5359">
                      <a:moveTo>
                        <a:pt x="2765" y="568"/>
                      </a:moveTo>
                      <a:lnTo>
                        <a:pt x="2765" y="1197"/>
                      </a:lnTo>
                      <a:lnTo>
                        <a:pt x="2770" y="1228"/>
                      </a:lnTo>
                      <a:lnTo>
                        <a:pt x="2781" y="1257"/>
                      </a:lnTo>
                      <a:lnTo>
                        <a:pt x="2801" y="1282"/>
                      </a:lnTo>
                      <a:lnTo>
                        <a:pt x="2825" y="1300"/>
                      </a:lnTo>
                      <a:lnTo>
                        <a:pt x="2853" y="1313"/>
                      </a:lnTo>
                      <a:lnTo>
                        <a:pt x="2886" y="1316"/>
                      </a:lnTo>
                      <a:lnTo>
                        <a:pt x="3512" y="1316"/>
                      </a:lnTo>
                      <a:lnTo>
                        <a:pt x="2765" y="568"/>
                      </a:lnTo>
                      <a:close/>
                      <a:moveTo>
                        <a:pt x="507" y="371"/>
                      </a:moveTo>
                      <a:lnTo>
                        <a:pt x="471" y="376"/>
                      </a:lnTo>
                      <a:lnTo>
                        <a:pt x="438" y="389"/>
                      </a:lnTo>
                      <a:lnTo>
                        <a:pt x="412" y="410"/>
                      </a:lnTo>
                      <a:lnTo>
                        <a:pt x="391" y="438"/>
                      </a:lnTo>
                      <a:lnTo>
                        <a:pt x="378" y="470"/>
                      </a:lnTo>
                      <a:lnTo>
                        <a:pt x="373" y="505"/>
                      </a:lnTo>
                      <a:lnTo>
                        <a:pt x="373" y="4854"/>
                      </a:lnTo>
                      <a:lnTo>
                        <a:pt x="378" y="4890"/>
                      </a:lnTo>
                      <a:lnTo>
                        <a:pt x="391" y="4921"/>
                      </a:lnTo>
                      <a:lnTo>
                        <a:pt x="412" y="4949"/>
                      </a:lnTo>
                      <a:lnTo>
                        <a:pt x="438" y="4970"/>
                      </a:lnTo>
                      <a:lnTo>
                        <a:pt x="471" y="4983"/>
                      </a:lnTo>
                      <a:lnTo>
                        <a:pt x="507" y="4988"/>
                      </a:lnTo>
                      <a:lnTo>
                        <a:pt x="3572" y="4988"/>
                      </a:lnTo>
                      <a:lnTo>
                        <a:pt x="3608" y="4983"/>
                      </a:lnTo>
                      <a:lnTo>
                        <a:pt x="3639" y="4970"/>
                      </a:lnTo>
                      <a:lnTo>
                        <a:pt x="3667" y="4949"/>
                      </a:lnTo>
                      <a:lnTo>
                        <a:pt x="3688" y="4921"/>
                      </a:lnTo>
                      <a:lnTo>
                        <a:pt x="3701" y="4890"/>
                      </a:lnTo>
                      <a:lnTo>
                        <a:pt x="3706" y="4854"/>
                      </a:lnTo>
                      <a:lnTo>
                        <a:pt x="3706" y="1649"/>
                      </a:lnTo>
                      <a:lnTo>
                        <a:pt x="2886" y="1649"/>
                      </a:lnTo>
                      <a:lnTo>
                        <a:pt x="2819" y="1644"/>
                      </a:lnTo>
                      <a:lnTo>
                        <a:pt x="2755" y="1630"/>
                      </a:lnTo>
                      <a:lnTo>
                        <a:pt x="2695" y="1607"/>
                      </a:lnTo>
                      <a:lnTo>
                        <a:pt x="2639" y="1576"/>
                      </a:lnTo>
                      <a:lnTo>
                        <a:pt x="2589" y="1538"/>
                      </a:lnTo>
                      <a:lnTo>
                        <a:pt x="2544" y="1492"/>
                      </a:lnTo>
                      <a:lnTo>
                        <a:pt x="2505" y="1442"/>
                      </a:lnTo>
                      <a:lnTo>
                        <a:pt x="2474" y="1386"/>
                      </a:lnTo>
                      <a:lnTo>
                        <a:pt x="2451" y="1327"/>
                      </a:lnTo>
                      <a:lnTo>
                        <a:pt x="2437" y="1264"/>
                      </a:lnTo>
                      <a:lnTo>
                        <a:pt x="2432" y="1197"/>
                      </a:lnTo>
                      <a:lnTo>
                        <a:pt x="2432" y="371"/>
                      </a:lnTo>
                      <a:lnTo>
                        <a:pt x="507" y="371"/>
                      </a:lnTo>
                      <a:close/>
                      <a:moveTo>
                        <a:pt x="507" y="0"/>
                      </a:moveTo>
                      <a:lnTo>
                        <a:pt x="2616" y="0"/>
                      </a:lnTo>
                      <a:lnTo>
                        <a:pt x="2621" y="0"/>
                      </a:lnTo>
                      <a:lnTo>
                        <a:pt x="2638" y="2"/>
                      </a:lnTo>
                      <a:lnTo>
                        <a:pt x="2659" y="10"/>
                      </a:lnTo>
                      <a:lnTo>
                        <a:pt x="2687" y="23"/>
                      </a:lnTo>
                      <a:lnTo>
                        <a:pt x="2716" y="47"/>
                      </a:lnTo>
                      <a:lnTo>
                        <a:pt x="4030" y="1365"/>
                      </a:lnTo>
                      <a:lnTo>
                        <a:pt x="4051" y="1393"/>
                      </a:lnTo>
                      <a:lnTo>
                        <a:pt x="4066" y="1422"/>
                      </a:lnTo>
                      <a:lnTo>
                        <a:pt x="4075" y="1455"/>
                      </a:lnTo>
                      <a:lnTo>
                        <a:pt x="4077" y="1491"/>
                      </a:lnTo>
                      <a:lnTo>
                        <a:pt x="4077" y="4854"/>
                      </a:lnTo>
                      <a:lnTo>
                        <a:pt x="4074" y="4923"/>
                      </a:lnTo>
                      <a:lnTo>
                        <a:pt x="4059" y="4988"/>
                      </a:lnTo>
                      <a:lnTo>
                        <a:pt x="4038" y="5050"/>
                      </a:lnTo>
                      <a:lnTo>
                        <a:pt x="4008" y="5109"/>
                      </a:lnTo>
                      <a:lnTo>
                        <a:pt x="3973" y="5163"/>
                      </a:lnTo>
                      <a:lnTo>
                        <a:pt x="3930" y="5210"/>
                      </a:lnTo>
                      <a:lnTo>
                        <a:pt x="3881" y="5254"/>
                      </a:lnTo>
                      <a:lnTo>
                        <a:pt x="3827" y="5290"/>
                      </a:lnTo>
                      <a:lnTo>
                        <a:pt x="3768" y="5319"/>
                      </a:lnTo>
                      <a:lnTo>
                        <a:pt x="3706" y="5341"/>
                      </a:lnTo>
                      <a:lnTo>
                        <a:pt x="3641" y="5354"/>
                      </a:lnTo>
                      <a:lnTo>
                        <a:pt x="3572" y="5359"/>
                      </a:lnTo>
                      <a:lnTo>
                        <a:pt x="507" y="5359"/>
                      </a:lnTo>
                      <a:lnTo>
                        <a:pt x="438" y="5354"/>
                      </a:lnTo>
                      <a:lnTo>
                        <a:pt x="373" y="5341"/>
                      </a:lnTo>
                      <a:lnTo>
                        <a:pt x="311" y="5319"/>
                      </a:lnTo>
                      <a:lnTo>
                        <a:pt x="252" y="5290"/>
                      </a:lnTo>
                      <a:lnTo>
                        <a:pt x="198" y="5254"/>
                      </a:lnTo>
                      <a:lnTo>
                        <a:pt x="149" y="5210"/>
                      </a:lnTo>
                      <a:lnTo>
                        <a:pt x="107" y="5163"/>
                      </a:lnTo>
                      <a:lnTo>
                        <a:pt x="71" y="5109"/>
                      </a:lnTo>
                      <a:lnTo>
                        <a:pt x="41" y="5050"/>
                      </a:lnTo>
                      <a:lnTo>
                        <a:pt x="20" y="4988"/>
                      </a:lnTo>
                      <a:lnTo>
                        <a:pt x="5" y="4923"/>
                      </a:lnTo>
                      <a:lnTo>
                        <a:pt x="0" y="4854"/>
                      </a:lnTo>
                      <a:lnTo>
                        <a:pt x="0" y="505"/>
                      </a:lnTo>
                      <a:lnTo>
                        <a:pt x="5" y="436"/>
                      </a:lnTo>
                      <a:lnTo>
                        <a:pt x="20" y="371"/>
                      </a:lnTo>
                      <a:lnTo>
                        <a:pt x="41" y="309"/>
                      </a:lnTo>
                      <a:lnTo>
                        <a:pt x="71" y="250"/>
                      </a:lnTo>
                      <a:lnTo>
                        <a:pt x="107" y="196"/>
                      </a:lnTo>
                      <a:lnTo>
                        <a:pt x="149" y="149"/>
                      </a:lnTo>
                      <a:lnTo>
                        <a:pt x="198" y="106"/>
                      </a:lnTo>
                      <a:lnTo>
                        <a:pt x="252" y="69"/>
                      </a:lnTo>
                      <a:lnTo>
                        <a:pt x="311" y="39"/>
                      </a:lnTo>
                      <a:lnTo>
                        <a:pt x="373" y="18"/>
                      </a:lnTo>
                      <a:lnTo>
                        <a:pt x="438" y="5"/>
                      </a:lnTo>
                      <a:lnTo>
                        <a:pt x="50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defRPr/>
                  </a:pPr>
                  <a:endParaRPr lang="en-US" sz="1000" kern="0" smtClean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19" name="Freeform 15"/>
                <p:cNvSpPr>
                  <a:spLocks/>
                </p:cNvSpPr>
                <p:nvPr/>
              </p:nvSpPr>
              <p:spPr bwMode="auto">
                <a:xfrm>
                  <a:off x="-228" y="2464"/>
                  <a:ext cx="1230" cy="128"/>
                </a:xfrm>
                <a:custGeom>
                  <a:avLst/>
                  <a:gdLst>
                    <a:gd name="T0" fmla="*/ 128 w 2461"/>
                    <a:gd name="T1" fmla="*/ 0 h 255"/>
                    <a:gd name="T2" fmla="*/ 2333 w 2461"/>
                    <a:gd name="T3" fmla="*/ 0 h 255"/>
                    <a:gd name="T4" fmla="*/ 2368 w 2461"/>
                    <a:gd name="T5" fmla="*/ 3 h 255"/>
                    <a:gd name="T6" fmla="*/ 2399 w 2461"/>
                    <a:gd name="T7" fmla="*/ 16 h 255"/>
                    <a:gd name="T8" fmla="*/ 2423 w 2461"/>
                    <a:gd name="T9" fmla="*/ 38 h 255"/>
                    <a:gd name="T10" fmla="*/ 2445 w 2461"/>
                    <a:gd name="T11" fmla="*/ 62 h 255"/>
                    <a:gd name="T12" fmla="*/ 2458 w 2461"/>
                    <a:gd name="T13" fmla="*/ 93 h 255"/>
                    <a:gd name="T14" fmla="*/ 2461 w 2461"/>
                    <a:gd name="T15" fmla="*/ 127 h 255"/>
                    <a:gd name="T16" fmla="*/ 2458 w 2461"/>
                    <a:gd name="T17" fmla="*/ 162 h 255"/>
                    <a:gd name="T18" fmla="*/ 2445 w 2461"/>
                    <a:gd name="T19" fmla="*/ 193 h 255"/>
                    <a:gd name="T20" fmla="*/ 2423 w 2461"/>
                    <a:gd name="T21" fmla="*/ 217 h 255"/>
                    <a:gd name="T22" fmla="*/ 2399 w 2461"/>
                    <a:gd name="T23" fmla="*/ 238 h 255"/>
                    <a:gd name="T24" fmla="*/ 2368 w 2461"/>
                    <a:gd name="T25" fmla="*/ 251 h 255"/>
                    <a:gd name="T26" fmla="*/ 2333 w 2461"/>
                    <a:gd name="T27" fmla="*/ 255 h 255"/>
                    <a:gd name="T28" fmla="*/ 128 w 2461"/>
                    <a:gd name="T29" fmla="*/ 255 h 255"/>
                    <a:gd name="T30" fmla="*/ 93 w 2461"/>
                    <a:gd name="T31" fmla="*/ 251 h 255"/>
                    <a:gd name="T32" fmla="*/ 62 w 2461"/>
                    <a:gd name="T33" fmla="*/ 238 h 255"/>
                    <a:gd name="T34" fmla="*/ 38 w 2461"/>
                    <a:gd name="T35" fmla="*/ 217 h 255"/>
                    <a:gd name="T36" fmla="*/ 17 w 2461"/>
                    <a:gd name="T37" fmla="*/ 193 h 255"/>
                    <a:gd name="T38" fmla="*/ 3 w 2461"/>
                    <a:gd name="T39" fmla="*/ 162 h 255"/>
                    <a:gd name="T40" fmla="*/ 0 w 2461"/>
                    <a:gd name="T41" fmla="*/ 127 h 255"/>
                    <a:gd name="T42" fmla="*/ 3 w 2461"/>
                    <a:gd name="T43" fmla="*/ 93 h 255"/>
                    <a:gd name="T44" fmla="*/ 17 w 2461"/>
                    <a:gd name="T45" fmla="*/ 62 h 255"/>
                    <a:gd name="T46" fmla="*/ 38 w 2461"/>
                    <a:gd name="T47" fmla="*/ 38 h 255"/>
                    <a:gd name="T48" fmla="*/ 62 w 2461"/>
                    <a:gd name="T49" fmla="*/ 16 h 255"/>
                    <a:gd name="T50" fmla="*/ 93 w 2461"/>
                    <a:gd name="T51" fmla="*/ 3 h 255"/>
                    <a:gd name="T52" fmla="*/ 128 w 2461"/>
                    <a:gd name="T53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461" h="255">
                      <a:moveTo>
                        <a:pt x="128" y="0"/>
                      </a:moveTo>
                      <a:lnTo>
                        <a:pt x="2333" y="0"/>
                      </a:lnTo>
                      <a:lnTo>
                        <a:pt x="2368" y="3"/>
                      </a:lnTo>
                      <a:lnTo>
                        <a:pt x="2399" y="16"/>
                      </a:lnTo>
                      <a:lnTo>
                        <a:pt x="2423" y="38"/>
                      </a:lnTo>
                      <a:lnTo>
                        <a:pt x="2445" y="62"/>
                      </a:lnTo>
                      <a:lnTo>
                        <a:pt x="2458" y="93"/>
                      </a:lnTo>
                      <a:lnTo>
                        <a:pt x="2461" y="127"/>
                      </a:lnTo>
                      <a:lnTo>
                        <a:pt x="2458" y="162"/>
                      </a:lnTo>
                      <a:lnTo>
                        <a:pt x="2445" y="193"/>
                      </a:lnTo>
                      <a:lnTo>
                        <a:pt x="2423" y="217"/>
                      </a:lnTo>
                      <a:lnTo>
                        <a:pt x="2399" y="238"/>
                      </a:lnTo>
                      <a:lnTo>
                        <a:pt x="2368" y="251"/>
                      </a:lnTo>
                      <a:lnTo>
                        <a:pt x="2333" y="255"/>
                      </a:lnTo>
                      <a:lnTo>
                        <a:pt x="128" y="255"/>
                      </a:lnTo>
                      <a:lnTo>
                        <a:pt x="93" y="251"/>
                      </a:lnTo>
                      <a:lnTo>
                        <a:pt x="62" y="238"/>
                      </a:lnTo>
                      <a:lnTo>
                        <a:pt x="38" y="217"/>
                      </a:lnTo>
                      <a:lnTo>
                        <a:pt x="17" y="193"/>
                      </a:lnTo>
                      <a:lnTo>
                        <a:pt x="3" y="162"/>
                      </a:lnTo>
                      <a:lnTo>
                        <a:pt x="0" y="127"/>
                      </a:lnTo>
                      <a:lnTo>
                        <a:pt x="3" y="93"/>
                      </a:lnTo>
                      <a:lnTo>
                        <a:pt x="17" y="62"/>
                      </a:lnTo>
                      <a:lnTo>
                        <a:pt x="38" y="38"/>
                      </a:lnTo>
                      <a:lnTo>
                        <a:pt x="62" y="16"/>
                      </a:lnTo>
                      <a:lnTo>
                        <a:pt x="93" y="3"/>
                      </a:lnTo>
                      <a:lnTo>
                        <a:pt x="12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defRPr/>
                  </a:pPr>
                  <a:endParaRPr lang="en-US" sz="1000" kern="0" smtClean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20" name="Freeform 16"/>
                <p:cNvSpPr>
                  <a:spLocks/>
                </p:cNvSpPr>
                <p:nvPr/>
              </p:nvSpPr>
              <p:spPr bwMode="auto">
                <a:xfrm>
                  <a:off x="-228" y="2784"/>
                  <a:ext cx="1230" cy="128"/>
                </a:xfrm>
                <a:custGeom>
                  <a:avLst/>
                  <a:gdLst>
                    <a:gd name="T0" fmla="*/ 128 w 2461"/>
                    <a:gd name="T1" fmla="*/ 0 h 257"/>
                    <a:gd name="T2" fmla="*/ 2333 w 2461"/>
                    <a:gd name="T3" fmla="*/ 0 h 257"/>
                    <a:gd name="T4" fmla="*/ 2368 w 2461"/>
                    <a:gd name="T5" fmla="*/ 5 h 257"/>
                    <a:gd name="T6" fmla="*/ 2399 w 2461"/>
                    <a:gd name="T7" fmla="*/ 18 h 257"/>
                    <a:gd name="T8" fmla="*/ 2423 w 2461"/>
                    <a:gd name="T9" fmla="*/ 38 h 257"/>
                    <a:gd name="T10" fmla="*/ 2445 w 2461"/>
                    <a:gd name="T11" fmla="*/ 64 h 257"/>
                    <a:gd name="T12" fmla="*/ 2458 w 2461"/>
                    <a:gd name="T13" fmla="*/ 95 h 257"/>
                    <a:gd name="T14" fmla="*/ 2461 w 2461"/>
                    <a:gd name="T15" fmla="*/ 129 h 257"/>
                    <a:gd name="T16" fmla="*/ 2458 w 2461"/>
                    <a:gd name="T17" fmla="*/ 164 h 257"/>
                    <a:gd name="T18" fmla="*/ 2445 w 2461"/>
                    <a:gd name="T19" fmla="*/ 193 h 257"/>
                    <a:gd name="T20" fmla="*/ 2423 w 2461"/>
                    <a:gd name="T21" fmla="*/ 219 h 257"/>
                    <a:gd name="T22" fmla="*/ 2399 w 2461"/>
                    <a:gd name="T23" fmla="*/ 239 h 257"/>
                    <a:gd name="T24" fmla="*/ 2368 w 2461"/>
                    <a:gd name="T25" fmla="*/ 252 h 257"/>
                    <a:gd name="T26" fmla="*/ 2333 w 2461"/>
                    <a:gd name="T27" fmla="*/ 257 h 257"/>
                    <a:gd name="T28" fmla="*/ 128 w 2461"/>
                    <a:gd name="T29" fmla="*/ 257 h 257"/>
                    <a:gd name="T30" fmla="*/ 93 w 2461"/>
                    <a:gd name="T31" fmla="*/ 252 h 257"/>
                    <a:gd name="T32" fmla="*/ 62 w 2461"/>
                    <a:gd name="T33" fmla="*/ 239 h 257"/>
                    <a:gd name="T34" fmla="*/ 38 w 2461"/>
                    <a:gd name="T35" fmla="*/ 219 h 257"/>
                    <a:gd name="T36" fmla="*/ 17 w 2461"/>
                    <a:gd name="T37" fmla="*/ 193 h 257"/>
                    <a:gd name="T38" fmla="*/ 3 w 2461"/>
                    <a:gd name="T39" fmla="*/ 164 h 257"/>
                    <a:gd name="T40" fmla="*/ 0 w 2461"/>
                    <a:gd name="T41" fmla="*/ 129 h 257"/>
                    <a:gd name="T42" fmla="*/ 3 w 2461"/>
                    <a:gd name="T43" fmla="*/ 95 h 257"/>
                    <a:gd name="T44" fmla="*/ 17 w 2461"/>
                    <a:gd name="T45" fmla="*/ 64 h 257"/>
                    <a:gd name="T46" fmla="*/ 38 w 2461"/>
                    <a:gd name="T47" fmla="*/ 38 h 257"/>
                    <a:gd name="T48" fmla="*/ 62 w 2461"/>
                    <a:gd name="T49" fmla="*/ 18 h 257"/>
                    <a:gd name="T50" fmla="*/ 93 w 2461"/>
                    <a:gd name="T51" fmla="*/ 5 h 257"/>
                    <a:gd name="T52" fmla="*/ 128 w 2461"/>
                    <a:gd name="T53" fmla="*/ 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461" h="257">
                      <a:moveTo>
                        <a:pt x="128" y="0"/>
                      </a:moveTo>
                      <a:lnTo>
                        <a:pt x="2333" y="0"/>
                      </a:lnTo>
                      <a:lnTo>
                        <a:pt x="2368" y="5"/>
                      </a:lnTo>
                      <a:lnTo>
                        <a:pt x="2399" y="18"/>
                      </a:lnTo>
                      <a:lnTo>
                        <a:pt x="2423" y="38"/>
                      </a:lnTo>
                      <a:lnTo>
                        <a:pt x="2445" y="64"/>
                      </a:lnTo>
                      <a:lnTo>
                        <a:pt x="2458" y="95"/>
                      </a:lnTo>
                      <a:lnTo>
                        <a:pt x="2461" y="129"/>
                      </a:lnTo>
                      <a:lnTo>
                        <a:pt x="2458" y="164"/>
                      </a:lnTo>
                      <a:lnTo>
                        <a:pt x="2445" y="193"/>
                      </a:lnTo>
                      <a:lnTo>
                        <a:pt x="2423" y="219"/>
                      </a:lnTo>
                      <a:lnTo>
                        <a:pt x="2399" y="239"/>
                      </a:lnTo>
                      <a:lnTo>
                        <a:pt x="2368" y="252"/>
                      </a:lnTo>
                      <a:lnTo>
                        <a:pt x="2333" y="257"/>
                      </a:lnTo>
                      <a:lnTo>
                        <a:pt x="128" y="257"/>
                      </a:lnTo>
                      <a:lnTo>
                        <a:pt x="93" y="252"/>
                      </a:lnTo>
                      <a:lnTo>
                        <a:pt x="62" y="239"/>
                      </a:lnTo>
                      <a:lnTo>
                        <a:pt x="38" y="219"/>
                      </a:lnTo>
                      <a:lnTo>
                        <a:pt x="17" y="193"/>
                      </a:lnTo>
                      <a:lnTo>
                        <a:pt x="3" y="164"/>
                      </a:lnTo>
                      <a:lnTo>
                        <a:pt x="0" y="129"/>
                      </a:lnTo>
                      <a:lnTo>
                        <a:pt x="3" y="95"/>
                      </a:lnTo>
                      <a:lnTo>
                        <a:pt x="17" y="64"/>
                      </a:lnTo>
                      <a:lnTo>
                        <a:pt x="38" y="38"/>
                      </a:lnTo>
                      <a:lnTo>
                        <a:pt x="62" y="18"/>
                      </a:lnTo>
                      <a:lnTo>
                        <a:pt x="93" y="5"/>
                      </a:lnTo>
                      <a:lnTo>
                        <a:pt x="12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defRPr/>
                  </a:pPr>
                  <a:endParaRPr lang="en-US" sz="1000" kern="0" smtClean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21" name="Freeform 17"/>
                <p:cNvSpPr>
                  <a:spLocks/>
                </p:cNvSpPr>
                <p:nvPr/>
              </p:nvSpPr>
              <p:spPr bwMode="auto">
                <a:xfrm>
                  <a:off x="-228" y="3104"/>
                  <a:ext cx="1230" cy="128"/>
                </a:xfrm>
                <a:custGeom>
                  <a:avLst/>
                  <a:gdLst>
                    <a:gd name="T0" fmla="*/ 128 w 2461"/>
                    <a:gd name="T1" fmla="*/ 0 h 257"/>
                    <a:gd name="T2" fmla="*/ 2333 w 2461"/>
                    <a:gd name="T3" fmla="*/ 0 h 257"/>
                    <a:gd name="T4" fmla="*/ 2368 w 2461"/>
                    <a:gd name="T5" fmla="*/ 5 h 257"/>
                    <a:gd name="T6" fmla="*/ 2399 w 2461"/>
                    <a:gd name="T7" fmla="*/ 18 h 257"/>
                    <a:gd name="T8" fmla="*/ 2423 w 2461"/>
                    <a:gd name="T9" fmla="*/ 38 h 257"/>
                    <a:gd name="T10" fmla="*/ 2445 w 2461"/>
                    <a:gd name="T11" fmla="*/ 64 h 257"/>
                    <a:gd name="T12" fmla="*/ 2458 w 2461"/>
                    <a:gd name="T13" fmla="*/ 95 h 257"/>
                    <a:gd name="T14" fmla="*/ 2461 w 2461"/>
                    <a:gd name="T15" fmla="*/ 128 h 257"/>
                    <a:gd name="T16" fmla="*/ 2458 w 2461"/>
                    <a:gd name="T17" fmla="*/ 162 h 257"/>
                    <a:gd name="T18" fmla="*/ 2445 w 2461"/>
                    <a:gd name="T19" fmla="*/ 193 h 257"/>
                    <a:gd name="T20" fmla="*/ 2423 w 2461"/>
                    <a:gd name="T21" fmla="*/ 219 h 257"/>
                    <a:gd name="T22" fmla="*/ 2399 w 2461"/>
                    <a:gd name="T23" fmla="*/ 239 h 257"/>
                    <a:gd name="T24" fmla="*/ 2368 w 2461"/>
                    <a:gd name="T25" fmla="*/ 252 h 257"/>
                    <a:gd name="T26" fmla="*/ 2333 w 2461"/>
                    <a:gd name="T27" fmla="*/ 257 h 257"/>
                    <a:gd name="T28" fmla="*/ 128 w 2461"/>
                    <a:gd name="T29" fmla="*/ 257 h 257"/>
                    <a:gd name="T30" fmla="*/ 93 w 2461"/>
                    <a:gd name="T31" fmla="*/ 252 h 257"/>
                    <a:gd name="T32" fmla="*/ 62 w 2461"/>
                    <a:gd name="T33" fmla="*/ 239 h 257"/>
                    <a:gd name="T34" fmla="*/ 38 w 2461"/>
                    <a:gd name="T35" fmla="*/ 219 h 257"/>
                    <a:gd name="T36" fmla="*/ 17 w 2461"/>
                    <a:gd name="T37" fmla="*/ 193 h 257"/>
                    <a:gd name="T38" fmla="*/ 3 w 2461"/>
                    <a:gd name="T39" fmla="*/ 162 h 257"/>
                    <a:gd name="T40" fmla="*/ 0 w 2461"/>
                    <a:gd name="T41" fmla="*/ 128 h 257"/>
                    <a:gd name="T42" fmla="*/ 3 w 2461"/>
                    <a:gd name="T43" fmla="*/ 95 h 257"/>
                    <a:gd name="T44" fmla="*/ 17 w 2461"/>
                    <a:gd name="T45" fmla="*/ 64 h 257"/>
                    <a:gd name="T46" fmla="*/ 38 w 2461"/>
                    <a:gd name="T47" fmla="*/ 38 h 257"/>
                    <a:gd name="T48" fmla="*/ 62 w 2461"/>
                    <a:gd name="T49" fmla="*/ 18 h 257"/>
                    <a:gd name="T50" fmla="*/ 93 w 2461"/>
                    <a:gd name="T51" fmla="*/ 5 h 257"/>
                    <a:gd name="T52" fmla="*/ 128 w 2461"/>
                    <a:gd name="T53" fmla="*/ 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461" h="257">
                      <a:moveTo>
                        <a:pt x="128" y="0"/>
                      </a:moveTo>
                      <a:lnTo>
                        <a:pt x="2333" y="0"/>
                      </a:lnTo>
                      <a:lnTo>
                        <a:pt x="2368" y="5"/>
                      </a:lnTo>
                      <a:lnTo>
                        <a:pt x="2399" y="18"/>
                      </a:lnTo>
                      <a:lnTo>
                        <a:pt x="2423" y="38"/>
                      </a:lnTo>
                      <a:lnTo>
                        <a:pt x="2445" y="64"/>
                      </a:lnTo>
                      <a:lnTo>
                        <a:pt x="2458" y="95"/>
                      </a:lnTo>
                      <a:lnTo>
                        <a:pt x="2461" y="128"/>
                      </a:lnTo>
                      <a:lnTo>
                        <a:pt x="2458" y="162"/>
                      </a:lnTo>
                      <a:lnTo>
                        <a:pt x="2445" y="193"/>
                      </a:lnTo>
                      <a:lnTo>
                        <a:pt x="2423" y="219"/>
                      </a:lnTo>
                      <a:lnTo>
                        <a:pt x="2399" y="239"/>
                      </a:lnTo>
                      <a:lnTo>
                        <a:pt x="2368" y="252"/>
                      </a:lnTo>
                      <a:lnTo>
                        <a:pt x="2333" y="257"/>
                      </a:lnTo>
                      <a:lnTo>
                        <a:pt x="128" y="257"/>
                      </a:lnTo>
                      <a:lnTo>
                        <a:pt x="93" y="252"/>
                      </a:lnTo>
                      <a:lnTo>
                        <a:pt x="62" y="239"/>
                      </a:lnTo>
                      <a:lnTo>
                        <a:pt x="38" y="219"/>
                      </a:lnTo>
                      <a:lnTo>
                        <a:pt x="17" y="193"/>
                      </a:lnTo>
                      <a:lnTo>
                        <a:pt x="3" y="162"/>
                      </a:lnTo>
                      <a:lnTo>
                        <a:pt x="0" y="128"/>
                      </a:lnTo>
                      <a:lnTo>
                        <a:pt x="3" y="95"/>
                      </a:lnTo>
                      <a:lnTo>
                        <a:pt x="17" y="64"/>
                      </a:lnTo>
                      <a:lnTo>
                        <a:pt x="38" y="38"/>
                      </a:lnTo>
                      <a:lnTo>
                        <a:pt x="62" y="18"/>
                      </a:lnTo>
                      <a:lnTo>
                        <a:pt x="93" y="5"/>
                      </a:lnTo>
                      <a:lnTo>
                        <a:pt x="12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defRPr/>
                  </a:pPr>
                  <a:endParaRPr lang="en-US" sz="1000" kern="0" smtClean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22" name="Freeform 18"/>
                <p:cNvSpPr>
                  <a:spLocks/>
                </p:cNvSpPr>
                <p:nvPr/>
              </p:nvSpPr>
              <p:spPr bwMode="auto">
                <a:xfrm>
                  <a:off x="-210" y="1826"/>
                  <a:ext cx="791" cy="447"/>
                </a:xfrm>
                <a:custGeom>
                  <a:avLst/>
                  <a:gdLst>
                    <a:gd name="T0" fmla="*/ 778 w 1581"/>
                    <a:gd name="T1" fmla="*/ 180 h 893"/>
                    <a:gd name="T2" fmla="*/ 697 w 1581"/>
                    <a:gd name="T3" fmla="*/ 722 h 893"/>
                    <a:gd name="T4" fmla="*/ 784 w 1581"/>
                    <a:gd name="T5" fmla="*/ 843 h 893"/>
                    <a:gd name="T6" fmla="*/ 791 w 1581"/>
                    <a:gd name="T7" fmla="*/ 844 h 893"/>
                    <a:gd name="T8" fmla="*/ 797 w 1581"/>
                    <a:gd name="T9" fmla="*/ 843 h 893"/>
                    <a:gd name="T10" fmla="*/ 884 w 1581"/>
                    <a:gd name="T11" fmla="*/ 722 h 893"/>
                    <a:gd name="T12" fmla="*/ 804 w 1581"/>
                    <a:gd name="T13" fmla="*/ 180 h 893"/>
                    <a:gd name="T14" fmla="*/ 1098 w 1581"/>
                    <a:gd name="T15" fmla="*/ 97 h 893"/>
                    <a:gd name="T16" fmla="*/ 1356 w 1581"/>
                    <a:gd name="T17" fmla="*/ 216 h 893"/>
                    <a:gd name="T18" fmla="*/ 1395 w 1581"/>
                    <a:gd name="T19" fmla="*/ 243 h 893"/>
                    <a:gd name="T20" fmla="*/ 1421 w 1581"/>
                    <a:gd name="T21" fmla="*/ 279 h 893"/>
                    <a:gd name="T22" fmla="*/ 1428 w 1581"/>
                    <a:gd name="T23" fmla="*/ 294 h 893"/>
                    <a:gd name="T24" fmla="*/ 1443 w 1581"/>
                    <a:gd name="T25" fmla="*/ 333 h 893"/>
                    <a:gd name="T26" fmla="*/ 1465 w 1581"/>
                    <a:gd name="T27" fmla="*/ 392 h 893"/>
                    <a:gd name="T28" fmla="*/ 1492 w 1581"/>
                    <a:gd name="T29" fmla="*/ 464 h 893"/>
                    <a:gd name="T30" fmla="*/ 1519 w 1581"/>
                    <a:gd name="T31" fmla="*/ 544 h 893"/>
                    <a:gd name="T32" fmla="*/ 1545 w 1581"/>
                    <a:gd name="T33" fmla="*/ 629 h 893"/>
                    <a:gd name="T34" fmla="*/ 1565 w 1581"/>
                    <a:gd name="T35" fmla="*/ 709 h 893"/>
                    <a:gd name="T36" fmla="*/ 1578 w 1581"/>
                    <a:gd name="T37" fmla="*/ 781 h 893"/>
                    <a:gd name="T38" fmla="*/ 1580 w 1581"/>
                    <a:gd name="T39" fmla="*/ 839 h 893"/>
                    <a:gd name="T40" fmla="*/ 1568 w 1581"/>
                    <a:gd name="T41" fmla="*/ 879 h 893"/>
                    <a:gd name="T42" fmla="*/ 1539 w 1581"/>
                    <a:gd name="T43" fmla="*/ 893 h 893"/>
                    <a:gd name="T44" fmla="*/ 24 w 1581"/>
                    <a:gd name="T45" fmla="*/ 888 h 893"/>
                    <a:gd name="T46" fmla="*/ 5 w 1581"/>
                    <a:gd name="T47" fmla="*/ 862 h 893"/>
                    <a:gd name="T48" fmla="*/ 0 w 1581"/>
                    <a:gd name="T49" fmla="*/ 812 h 893"/>
                    <a:gd name="T50" fmla="*/ 8 w 1581"/>
                    <a:gd name="T51" fmla="*/ 746 h 893"/>
                    <a:gd name="T52" fmla="*/ 24 w 1581"/>
                    <a:gd name="T53" fmla="*/ 670 h 893"/>
                    <a:gd name="T54" fmla="*/ 49 w 1581"/>
                    <a:gd name="T55" fmla="*/ 586 h 893"/>
                    <a:gd name="T56" fmla="*/ 75 w 1581"/>
                    <a:gd name="T57" fmla="*/ 503 h 893"/>
                    <a:gd name="T58" fmla="*/ 103 w 1581"/>
                    <a:gd name="T59" fmla="*/ 426 h 893"/>
                    <a:gd name="T60" fmla="*/ 127 w 1581"/>
                    <a:gd name="T61" fmla="*/ 361 h 893"/>
                    <a:gd name="T62" fmla="*/ 147 w 1581"/>
                    <a:gd name="T63" fmla="*/ 310 h 893"/>
                    <a:gd name="T64" fmla="*/ 158 w 1581"/>
                    <a:gd name="T65" fmla="*/ 284 h 893"/>
                    <a:gd name="T66" fmla="*/ 171 w 1581"/>
                    <a:gd name="T67" fmla="*/ 258 h 893"/>
                    <a:gd name="T68" fmla="*/ 206 w 1581"/>
                    <a:gd name="T69" fmla="*/ 226 h 893"/>
                    <a:gd name="T70" fmla="*/ 246 w 1581"/>
                    <a:gd name="T71" fmla="*/ 206 h 893"/>
                    <a:gd name="T72" fmla="*/ 596 w 1581"/>
                    <a:gd name="T73" fmla="*/ 0 h 8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581" h="893">
                      <a:moveTo>
                        <a:pt x="596" y="0"/>
                      </a:moveTo>
                      <a:lnTo>
                        <a:pt x="778" y="180"/>
                      </a:lnTo>
                      <a:lnTo>
                        <a:pt x="697" y="719"/>
                      </a:lnTo>
                      <a:lnTo>
                        <a:pt x="697" y="722"/>
                      </a:lnTo>
                      <a:lnTo>
                        <a:pt x="697" y="723"/>
                      </a:lnTo>
                      <a:lnTo>
                        <a:pt x="784" y="843"/>
                      </a:lnTo>
                      <a:lnTo>
                        <a:pt x="787" y="844"/>
                      </a:lnTo>
                      <a:lnTo>
                        <a:pt x="791" y="844"/>
                      </a:lnTo>
                      <a:lnTo>
                        <a:pt x="794" y="844"/>
                      </a:lnTo>
                      <a:lnTo>
                        <a:pt x="797" y="843"/>
                      </a:lnTo>
                      <a:lnTo>
                        <a:pt x="882" y="723"/>
                      </a:lnTo>
                      <a:lnTo>
                        <a:pt x="884" y="722"/>
                      </a:lnTo>
                      <a:lnTo>
                        <a:pt x="884" y="719"/>
                      </a:lnTo>
                      <a:lnTo>
                        <a:pt x="804" y="180"/>
                      </a:lnTo>
                      <a:lnTo>
                        <a:pt x="983" y="0"/>
                      </a:lnTo>
                      <a:lnTo>
                        <a:pt x="1098" y="97"/>
                      </a:lnTo>
                      <a:lnTo>
                        <a:pt x="1335" y="206"/>
                      </a:lnTo>
                      <a:lnTo>
                        <a:pt x="1356" y="216"/>
                      </a:lnTo>
                      <a:lnTo>
                        <a:pt x="1376" y="229"/>
                      </a:lnTo>
                      <a:lnTo>
                        <a:pt x="1395" y="243"/>
                      </a:lnTo>
                      <a:lnTo>
                        <a:pt x="1410" y="260"/>
                      </a:lnTo>
                      <a:lnTo>
                        <a:pt x="1421" y="279"/>
                      </a:lnTo>
                      <a:lnTo>
                        <a:pt x="1423" y="284"/>
                      </a:lnTo>
                      <a:lnTo>
                        <a:pt x="1428" y="294"/>
                      </a:lnTo>
                      <a:lnTo>
                        <a:pt x="1434" y="310"/>
                      </a:lnTo>
                      <a:lnTo>
                        <a:pt x="1443" y="333"/>
                      </a:lnTo>
                      <a:lnTo>
                        <a:pt x="1454" y="361"/>
                      </a:lnTo>
                      <a:lnTo>
                        <a:pt x="1465" y="392"/>
                      </a:lnTo>
                      <a:lnTo>
                        <a:pt x="1478" y="426"/>
                      </a:lnTo>
                      <a:lnTo>
                        <a:pt x="1492" y="464"/>
                      </a:lnTo>
                      <a:lnTo>
                        <a:pt x="1506" y="503"/>
                      </a:lnTo>
                      <a:lnTo>
                        <a:pt x="1519" y="544"/>
                      </a:lnTo>
                      <a:lnTo>
                        <a:pt x="1532" y="586"/>
                      </a:lnTo>
                      <a:lnTo>
                        <a:pt x="1545" y="629"/>
                      </a:lnTo>
                      <a:lnTo>
                        <a:pt x="1557" y="670"/>
                      </a:lnTo>
                      <a:lnTo>
                        <a:pt x="1565" y="709"/>
                      </a:lnTo>
                      <a:lnTo>
                        <a:pt x="1573" y="746"/>
                      </a:lnTo>
                      <a:lnTo>
                        <a:pt x="1578" y="781"/>
                      </a:lnTo>
                      <a:lnTo>
                        <a:pt x="1581" y="812"/>
                      </a:lnTo>
                      <a:lnTo>
                        <a:pt x="1580" y="839"/>
                      </a:lnTo>
                      <a:lnTo>
                        <a:pt x="1577" y="862"/>
                      </a:lnTo>
                      <a:lnTo>
                        <a:pt x="1568" y="879"/>
                      </a:lnTo>
                      <a:lnTo>
                        <a:pt x="1557" y="888"/>
                      </a:lnTo>
                      <a:lnTo>
                        <a:pt x="1539" y="893"/>
                      </a:lnTo>
                      <a:lnTo>
                        <a:pt x="41" y="893"/>
                      </a:lnTo>
                      <a:lnTo>
                        <a:pt x="24" y="888"/>
                      </a:lnTo>
                      <a:lnTo>
                        <a:pt x="13" y="879"/>
                      </a:lnTo>
                      <a:lnTo>
                        <a:pt x="5" y="862"/>
                      </a:lnTo>
                      <a:lnTo>
                        <a:pt x="1" y="839"/>
                      </a:lnTo>
                      <a:lnTo>
                        <a:pt x="0" y="812"/>
                      </a:lnTo>
                      <a:lnTo>
                        <a:pt x="3" y="781"/>
                      </a:lnTo>
                      <a:lnTo>
                        <a:pt x="8" y="746"/>
                      </a:lnTo>
                      <a:lnTo>
                        <a:pt x="14" y="709"/>
                      </a:lnTo>
                      <a:lnTo>
                        <a:pt x="24" y="670"/>
                      </a:lnTo>
                      <a:lnTo>
                        <a:pt x="36" y="629"/>
                      </a:lnTo>
                      <a:lnTo>
                        <a:pt x="49" y="586"/>
                      </a:lnTo>
                      <a:lnTo>
                        <a:pt x="62" y="544"/>
                      </a:lnTo>
                      <a:lnTo>
                        <a:pt x="75" y="503"/>
                      </a:lnTo>
                      <a:lnTo>
                        <a:pt x="88" y="464"/>
                      </a:lnTo>
                      <a:lnTo>
                        <a:pt x="103" y="426"/>
                      </a:lnTo>
                      <a:lnTo>
                        <a:pt x="116" y="392"/>
                      </a:lnTo>
                      <a:lnTo>
                        <a:pt x="127" y="361"/>
                      </a:lnTo>
                      <a:lnTo>
                        <a:pt x="137" y="333"/>
                      </a:lnTo>
                      <a:lnTo>
                        <a:pt x="147" y="310"/>
                      </a:lnTo>
                      <a:lnTo>
                        <a:pt x="153" y="294"/>
                      </a:lnTo>
                      <a:lnTo>
                        <a:pt x="158" y="284"/>
                      </a:lnTo>
                      <a:lnTo>
                        <a:pt x="160" y="279"/>
                      </a:lnTo>
                      <a:lnTo>
                        <a:pt x="171" y="258"/>
                      </a:lnTo>
                      <a:lnTo>
                        <a:pt x="188" y="240"/>
                      </a:lnTo>
                      <a:lnTo>
                        <a:pt x="206" y="226"/>
                      </a:lnTo>
                      <a:lnTo>
                        <a:pt x="225" y="216"/>
                      </a:lnTo>
                      <a:lnTo>
                        <a:pt x="246" y="206"/>
                      </a:lnTo>
                      <a:lnTo>
                        <a:pt x="483" y="97"/>
                      </a:lnTo>
                      <a:lnTo>
                        <a:pt x="59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defRPr/>
                  </a:pPr>
                  <a:endParaRPr lang="en-US" sz="1000" kern="0" smtClean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23" name="Freeform 19"/>
                <p:cNvSpPr>
                  <a:spLocks/>
                </p:cNvSpPr>
                <p:nvPr/>
              </p:nvSpPr>
              <p:spPr bwMode="auto">
                <a:xfrm>
                  <a:off x="-28" y="1313"/>
                  <a:ext cx="427" cy="511"/>
                </a:xfrm>
                <a:custGeom>
                  <a:avLst/>
                  <a:gdLst>
                    <a:gd name="T0" fmla="*/ 429 w 855"/>
                    <a:gd name="T1" fmla="*/ 0 h 1022"/>
                    <a:gd name="T2" fmla="*/ 496 w 855"/>
                    <a:gd name="T3" fmla="*/ 1 h 1022"/>
                    <a:gd name="T4" fmla="*/ 556 w 855"/>
                    <a:gd name="T5" fmla="*/ 10 h 1022"/>
                    <a:gd name="T6" fmla="*/ 612 w 855"/>
                    <a:gd name="T7" fmla="*/ 24 h 1022"/>
                    <a:gd name="T8" fmla="*/ 661 w 855"/>
                    <a:gd name="T9" fmla="*/ 42 h 1022"/>
                    <a:gd name="T10" fmla="*/ 703 w 855"/>
                    <a:gd name="T11" fmla="*/ 65 h 1022"/>
                    <a:gd name="T12" fmla="*/ 741 w 855"/>
                    <a:gd name="T13" fmla="*/ 95 h 1022"/>
                    <a:gd name="T14" fmla="*/ 773 w 855"/>
                    <a:gd name="T15" fmla="*/ 127 h 1022"/>
                    <a:gd name="T16" fmla="*/ 800 w 855"/>
                    <a:gd name="T17" fmla="*/ 165 h 1022"/>
                    <a:gd name="T18" fmla="*/ 821 w 855"/>
                    <a:gd name="T19" fmla="*/ 207 h 1022"/>
                    <a:gd name="T20" fmla="*/ 837 w 855"/>
                    <a:gd name="T21" fmla="*/ 255 h 1022"/>
                    <a:gd name="T22" fmla="*/ 847 w 855"/>
                    <a:gd name="T23" fmla="*/ 305 h 1022"/>
                    <a:gd name="T24" fmla="*/ 853 w 855"/>
                    <a:gd name="T25" fmla="*/ 361 h 1022"/>
                    <a:gd name="T26" fmla="*/ 855 w 855"/>
                    <a:gd name="T27" fmla="*/ 419 h 1022"/>
                    <a:gd name="T28" fmla="*/ 852 w 855"/>
                    <a:gd name="T29" fmla="*/ 503 h 1022"/>
                    <a:gd name="T30" fmla="*/ 842 w 855"/>
                    <a:gd name="T31" fmla="*/ 583 h 1022"/>
                    <a:gd name="T32" fmla="*/ 826 w 855"/>
                    <a:gd name="T33" fmla="*/ 655 h 1022"/>
                    <a:gd name="T34" fmla="*/ 804 w 855"/>
                    <a:gd name="T35" fmla="*/ 723 h 1022"/>
                    <a:gd name="T36" fmla="*/ 780 w 855"/>
                    <a:gd name="T37" fmla="*/ 784 h 1022"/>
                    <a:gd name="T38" fmla="*/ 749 w 855"/>
                    <a:gd name="T39" fmla="*/ 837 h 1022"/>
                    <a:gd name="T40" fmla="*/ 713 w 855"/>
                    <a:gd name="T41" fmla="*/ 885 h 1022"/>
                    <a:gd name="T42" fmla="*/ 674 w 855"/>
                    <a:gd name="T43" fmla="*/ 927 h 1022"/>
                    <a:gd name="T44" fmla="*/ 631 w 855"/>
                    <a:gd name="T45" fmla="*/ 960 h 1022"/>
                    <a:gd name="T46" fmla="*/ 585 w 855"/>
                    <a:gd name="T47" fmla="*/ 988 h 1022"/>
                    <a:gd name="T48" fmla="*/ 535 w 855"/>
                    <a:gd name="T49" fmla="*/ 1007 h 1022"/>
                    <a:gd name="T50" fmla="*/ 483 w 855"/>
                    <a:gd name="T51" fmla="*/ 1019 h 1022"/>
                    <a:gd name="T52" fmla="*/ 429 w 855"/>
                    <a:gd name="T53" fmla="*/ 1022 h 1022"/>
                    <a:gd name="T54" fmla="*/ 373 w 855"/>
                    <a:gd name="T55" fmla="*/ 1019 h 1022"/>
                    <a:gd name="T56" fmla="*/ 321 w 855"/>
                    <a:gd name="T57" fmla="*/ 1007 h 1022"/>
                    <a:gd name="T58" fmla="*/ 272 w 855"/>
                    <a:gd name="T59" fmla="*/ 988 h 1022"/>
                    <a:gd name="T60" fmla="*/ 226 w 855"/>
                    <a:gd name="T61" fmla="*/ 960 h 1022"/>
                    <a:gd name="T62" fmla="*/ 184 w 855"/>
                    <a:gd name="T63" fmla="*/ 927 h 1022"/>
                    <a:gd name="T64" fmla="*/ 144 w 855"/>
                    <a:gd name="T65" fmla="*/ 885 h 1022"/>
                    <a:gd name="T66" fmla="*/ 108 w 855"/>
                    <a:gd name="T67" fmla="*/ 837 h 1022"/>
                    <a:gd name="T68" fmla="*/ 77 w 855"/>
                    <a:gd name="T69" fmla="*/ 784 h 1022"/>
                    <a:gd name="T70" fmla="*/ 51 w 855"/>
                    <a:gd name="T71" fmla="*/ 723 h 1022"/>
                    <a:gd name="T72" fmla="*/ 32 w 855"/>
                    <a:gd name="T73" fmla="*/ 655 h 1022"/>
                    <a:gd name="T74" fmla="*/ 15 w 855"/>
                    <a:gd name="T75" fmla="*/ 583 h 1022"/>
                    <a:gd name="T76" fmla="*/ 5 w 855"/>
                    <a:gd name="T77" fmla="*/ 503 h 1022"/>
                    <a:gd name="T78" fmla="*/ 0 w 855"/>
                    <a:gd name="T79" fmla="*/ 419 h 1022"/>
                    <a:gd name="T80" fmla="*/ 4 w 855"/>
                    <a:gd name="T81" fmla="*/ 361 h 1022"/>
                    <a:gd name="T82" fmla="*/ 9 w 855"/>
                    <a:gd name="T83" fmla="*/ 305 h 1022"/>
                    <a:gd name="T84" fmla="*/ 20 w 855"/>
                    <a:gd name="T85" fmla="*/ 255 h 1022"/>
                    <a:gd name="T86" fmla="*/ 36 w 855"/>
                    <a:gd name="T87" fmla="*/ 207 h 1022"/>
                    <a:gd name="T88" fmla="*/ 58 w 855"/>
                    <a:gd name="T89" fmla="*/ 165 h 1022"/>
                    <a:gd name="T90" fmla="*/ 84 w 855"/>
                    <a:gd name="T91" fmla="*/ 127 h 1022"/>
                    <a:gd name="T92" fmla="*/ 117 w 855"/>
                    <a:gd name="T93" fmla="*/ 95 h 1022"/>
                    <a:gd name="T94" fmla="*/ 154 w 855"/>
                    <a:gd name="T95" fmla="*/ 65 h 1022"/>
                    <a:gd name="T96" fmla="*/ 197 w 855"/>
                    <a:gd name="T97" fmla="*/ 42 h 1022"/>
                    <a:gd name="T98" fmla="*/ 246 w 855"/>
                    <a:gd name="T99" fmla="*/ 24 h 1022"/>
                    <a:gd name="T100" fmla="*/ 301 w 855"/>
                    <a:gd name="T101" fmla="*/ 10 h 1022"/>
                    <a:gd name="T102" fmla="*/ 362 w 855"/>
                    <a:gd name="T103" fmla="*/ 1 h 1022"/>
                    <a:gd name="T104" fmla="*/ 429 w 855"/>
                    <a:gd name="T105" fmla="*/ 0 h 10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855" h="1022">
                      <a:moveTo>
                        <a:pt x="429" y="0"/>
                      </a:moveTo>
                      <a:lnTo>
                        <a:pt x="496" y="1"/>
                      </a:lnTo>
                      <a:lnTo>
                        <a:pt x="556" y="10"/>
                      </a:lnTo>
                      <a:lnTo>
                        <a:pt x="612" y="24"/>
                      </a:lnTo>
                      <a:lnTo>
                        <a:pt x="661" y="42"/>
                      </a:lnTo>
                      <a:lnTo>
                        <a:pt x="703" y="65"/>
                      </a:lnTo>
                      <a:lnTo>
                        <a:pt x="741" y="95"/>
                      </a:lnTo>
                      <a:lnTo>
                        <a:pt x="773" y="127"/>
                      </a:lnTo>
                      <a:lnTo>
                        <a:pt x="800" y="165"/>
                      </a:lnTo>
                      <a:lnTo>
                        <a:pt x="821" y="207"/>
                      </a:lnTo>
                      <a:lnTo>
                        <a:pt x="837" y="255"/>
                      </a:lnTo>
                      <a:lnTo>
                        <a:pt x="847" y="305"/>
                      </a:lnTo>
                      <a:lnTo>
                        <a:pt x="853" y="361"/>
                      </a:lnTo>
                      <a:lnTo>
                        <a:pt x="855" y="419"/>
                      </a:lnTo>
                      <a:lnTo>
                        <a:pt x="852" y="503"/>
                      </a:lnTo>
                      <a:lnTo>
                        <a:pt x="842" y="583"/>
                      </a:lnTo>
                      <a:lnTo>
                        <a:pt x="826" y="655"/>
                      </a:lnTo>
                      <a:lnTo>
                        <a:pt x="804" y="723"/>
                      </a:lnTo>
                      <a:lnTo>
                        <a:pt x="780" y="784"/>
                      </a:lnTo>
                      <a:lnTo>
                        <a:pt x="749" y="837"/>
                      </a:lnTo>
                      <a:lnTo>
                        <a:pt x="713" y="885"/>
                      </a:lnTo>
                      <a:lnTo>
                        <a:pt x="674" y="927"/>
                      </a:lnTo>
                      <a:lnTo>
                        <a:pt x="631" y="960"/>
                      </a:lnTo>
                      <a:lnTo>
                        <a:pt x="585" y="988"/>
                      </a:lnTo>
                      <a:lnTo>
                        <a:pt x="535" y="1007"/>
                      </a:lnTo>
                      <a:lnTo>
                        <a:pt x="483" y="1019"/>
                      </a:lnTo>
                      <a:lnTo>
                        <a:pt x="429" y="1022"/>
                      </a:lnTo>
                      <a:lnTo>
                        <a:pt x="373" y="1019"/>
                      </a:lnTo>
                      <a:lnTo>
                        <a:pt x="321" y="1007"/>
                      </a:lnTo>
                      <a:lnTo>
                        <a:pt x="272" y="988"/>
                      </a:lnTo>
                      <a:lnTo>
                        <a:pt x="226" y="960"/>
                      </a:lnTo>
                      <a:lnTo>
                        <a:pt x="184" y="927"/>
                      </a:lnTo>
                      <a:lnTo>
                        <a:pt x="144" y="885"/>
                      </a:lnTo>
                      <a:lnTo>
                        <a:pt x="108" y="837"/>
                      </a:lnTo>
                      <a:lnTo>
                        <a:pt x="77" y="784"/>
                      </a:lnTo>
                      <a:lnTo>
                        <a:pt x="51" y="723"/>
                      </a:lnTo>
                      <a:lnTo>
                        <a:pt x="32" y="655"/>
                      </a:lnTo>
                      <a:lnTo>
                        <a:pt x="15" y="583"/>
                      </a:lnTo>
                      <a:lnTo>
                        <a:pt x="5" y="503"/>
                      </a:lnTo>
                      <a:lnTo>
                        <a:pt x="0" y="419"/>
                      </a:lnTo>
                      <a:lnTo>
                        <a:pt x="4" y="361"/>
                      </a:lnTo>
                      <a:lnTo>
                        <a:pt x="9" y="305"/>
                      </a:lnTo>
                      <a:lnTo>
                        <a:pt x="20" y="255"/>
                      </a:lnTo>
                      <a:lnTo>
                        <a:pt x="36" y="207"/>
                      </a:lnTo>
                      <a:lnTo>
                        <a:pt x="58" y="165"/>
                      </a:lnTo>
                      <a:lnTo>
                        <a:pt x="84" y="127"/>
                      </a:lnTo>
                      <a:lnTo>
                        <a:pt x="117" y="95"/>
                      </a:lnTo>
                      <a:lnTo>
                        <a:pt x="154" y="65"/>
                      </a:lnTo>
                      <a:lnTo>
                        <a:pt x="197" y="42"/>
                      </a:lnTo>
                      <a:lnTo>
                        <a:pt x="246" y="24"/>
                      </a:lnTo>
                      <a:lnTo>
                        <a:pt x="301" y="10"/>
                      </a:lnTo>
                      <a:lnTo>
                        <a:pt x="362" y="1"/>
                      </a:lnTo>
                      <a:lnTo>
                        <a:pt x="42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defRPr/>
                  </a:pPr>
                  <a:endParaRPr lang="en-US" sz="1000" kern="0" smtClean="0">
                    <a:solidFill>
                      <a:prstClr val="black"/>
                    </a:solidFill>
                  </a:endParaRPr>
                </a:p>
              </p:txBody>
            </p:sp>
          </p:grpSp>
        </p:grpSp>
        <p:grpSp>
          <p:nvGrpSpPr>
            <p:cNvPr id="124" name="Group 123"/>
            <p:cNvGrpSpPr/>
            <p:nvPr/>
          </p:nvGrpSpPr>
          <p:grpSpPr>
            <a:xfrm>
              <a:off x="9216443" y="3469709"/>
              <a:ext cx="2267279" cy="1936142"/>
              <a:chOff x="9216443" y="3469709"/>
              <a:chExt cx="2267279" cy="1936142"/>
            </a:xfrm>
          </p:grpSpPr>
          <p:sp>
            <p:nvSpPr>
              <p:cNvPr id="125" name="Rounded Rectangle 124"/>
              <p:cNvSpPr/>
              <p:nvPr/>
            </p:nvSpPr>
            <p:spPr>
              <a:xfrm>
                <a:off x="9755723" y="3469709"/>
                <a:ext cx="1188720" cy="1188720"/>
              </a:xfrm>
              <a:prstGeom prst="roundRect">
                <a:avLst/>
              </a:prstGeom>
              <a:solidFill>
                <a:srgbClr val="FF0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sz="1000" kern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126" name="Rectangle 125"/>
              <p:cNvSpPr/>
              <p:nvPr/>
            </p:nvSpPr>
            <p:spPr>
              <a:xfrm>
                <a:off x="9216443" y="4821265"/>
                <a:ext cx="2267279" cy="5845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sz="1050" kern="0" spc="-150" dirty="0" smtClean="0">
                    <a:solidFill>
                      <a:prstClr val="black">
                        <a:lumMod val="65000"/>
                        <a:lumOff val="35000"/>
                      </a:prstClr>
                    </a:solidFill>
                  </a:rPr>
                  <a:t>Enter your text here.</a:t>
                </a:r>
                <a:endParaRPr lang="en-US" sz="1050" kern="0" dirty="0" smtClean="0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127" name="Group 22"/>
              <p:cNvGrpSpPr>
                <a:grpSpLocks noChangeAspect="1"/>
              </p:cNvGrpSpPr>
              <p:nvPr/>
            </p:nvGrpSpPr>
            <p:grpSpPr bwMode="auto">
              <a:xfrm>
                <a:off x="10022265" y="3752125"/>
                <a:ext cx="655637" cy="623888"/>
                <a:chOff x="15" y="1987"/>
                <a:chExt cx="413" cy="393"/>
              </a:xfrm>
              <a:solidFill>
                <a:sysClr val="window" lastClr="FFFFFF"/>
              </a:solidFill>
            </p:grpSpPr>
            <p:sp>
              <p:nvSpPr>
                <p:cNvPr id="128" name="Freeform 24"/>
                <p:cNvSpPr>
                  <a:spLocks/>
                </p:cNvSpPr>
                <p:nvPr/>
              </p:nvSpPr>
              <p:spPr bwMode="auto">
                <a:xfrm>
                  <a:off x="64" y="1987"/>
                  <a:ext cx="76" cy="83"/>
                </a:xfrm>
                <a:custGeom>
                  <a:avLst/>
                  <a:gdLst>
                    <a:gd name="T0" fmla="*/ 304 w 606"/>
                    <a:gd name="T1" fmla="*/ 0 h 664"/>
                    <a:gd name="T2" fmla="*/ 344 w 606"/>
                    <a:gd name="T3" fmla="*/ 2 h 664"/>
                    <a:gd name="T4" fmla="*/ 384 w 606"/>
                    <a:gd name="T5" fmla="*/ 11 h 664"/>
                    <a:gd name="T6" fmla="*/ 422 w 606"/>
                    <a:gd name="T7" fmla="*/ 24 h 664"/>
                    <a:gd name="T8" fmla="*/ 456 w 606"/>
                    <a:gd name="T9" fmla="*/ 41 h 664"/>
                    <a:gd name="T10" fmla="*/ 489 w 606"/>
                    <a:gd name="T11" fmla="*/ 63 h 664"/>
                    <a:gd name="T12" fmla="*/ 517 w 606"/>
                    <a:gd name="T13" fmla="*/ 89 h 664"/>
                    <a:gd name="T14" fmla="*/ 542 w 606"/>
                    <a:gd name="T15" fmla="*/ 118 h 664"/>
                    <a:gd name="T16" fmla="*/ 565 w 606"/>
                    <a:gd name="T17" fmla="*/ 150 h 664"/>
                    <a:gd name="T18" fmla="*/ 582 w 606"/>
                    <a:gd name="T19" fmla="*/ 185 h 664"/>
                    <a:gd name="T20" fmla="*/ 595 w 606"/>
                    <a:gd name="T21" fmla="*/ 222 h 664"/>
                    <a:gd name="T22" fmla="*/ 603 w 606"/>
                    <a:gd name="T23" fmla="*/ 261 h 664"/>
                    <a:gd name="T24" fmla="*/ 606 w 606"/>
                    <a:gd name="T25" fmla="*/ 303 h 664"/>
                    <a:gd name="T26" fmla="*/ 603 w 606"/>
                    <a:gd name="T27" fmla="*/ 342 h 664"/>
                    <a:gd name="T28" fmla="*/ 596 w 606"/>
                    <a:gd name="T29" fmla="*/ 381 h 664"/>
                    <a:gd name="T30" fmla="*/ 585 w 606"/>
                    <a:gd name="T31" fmla="*/ 420 h 664"/>
                    <a:gd name="T32" fmla="*/ 571 w 606"/>
                    <a:gd name="T33" fmla="*/ 459 h 664"/>
                    <a:gd name="T34" fmla="*/ 552 w 606"/>
                    <a:gd name="T35" fmla="*/ 495 h 664"/>
                    <a:gd name="T36" fmla="*/ 529 w 606"/>
                    <a:gd name="T37" fmla="*/ 530 h 664"/>
                    <a:gd name="T38" fmla="*/ 504 w 606"/>
                    <a:gd name="T39" fmla="*/ 561 h 664"/>
                    <a:gd name="T40" fmla="*/ 476 w 606"/>
                    <a:gd name="T41" fmla="*/ 591 h 664"/>
                    <a:gd name="T42" fmla="*/ 446 w 606"/>
                    <a:gd name="T43" fmla="*/ 615 h 664"/>
                    <a:gd name="T44" fmla="*/ 412 w 606"/>
                    <a:gd name="T45" fmla="*/ 635 h 664"/>
                    <a:gd name="T46" fmla="*/ 378 w 606"/>
                    <a:gd name="T47" fmla="*/ 651 h 664"/>
                    <a:gd name="T48" fmla="*/ 341 w 606"/>
                    <a:gd name="T49" fmla="*/ 661 h 664"/>
                    <a:gd name="T50" fmla="*/ 304 w 606"/>
                    <a:gd name="T51" fmla="*/ 664 h 664"/>
                    <a:gd name="T52" fmla="*/ 265 w 606"/>
                    <a:gd name="T53" fmla="*/ 661 h 664"/>
                    <a:gd name="T54" fmla="*/ 229 w 606"/>
                    <a:gd name="T55" fmla="*/ 651 h 664"/>
                    <a:gd name="T56" fmla="*/ 194 w 606"/>
                    <a:gd name="T57" fmla="*/ 635 h 664"/>
                    <a:gd name="T58" fmla="*/ 161 w 606"/>
                    <a:gd name="T59" fmla="*/ 615 h 664"/>
                    <a:gd name="T60" fmla="*/ 130 w 606"/>
                    <a:gd name="T61" fmla="*/ 591 h 664"/>
                    <a:gd name="T62" fmla="*/ 103 w 606"/>
                    <a:gd name="T63" fmla="*/ 561 h 664"/>
                    <a:gd name="T64" fmla="*/ 77 w 606"/>
                    <a:gd name="T65" fmla="*/ 530 h 664"/>
                    <a:gd name="T66" fmla="*/ 55 w 606"/>
                    <a:gd name="T67" fmla="*/ 495 h 664"/>
                    <a:gd name="T68" fmla="*/ 36 w 606"/>
                    <a:gd name="T69" fmla="*/ 459 h 664"/>
                    <a:gd name="T70" fmla="*/ 20 w 606"/>
                    <a:gd name="T71" fmla="*/ 420 h 664"/>
                    <a:gd name="T72" fmla="*/ 9 w 606"/>
                    <a:gd name="T73" fmla="*/ 381 h 664"/>
                    <a:gd name="T74" fmla="*/ 3 w 606"/>
                    <a:gd name="T75" fmla="*/ 342 h 664"/>
                    <a:gd name="T76" fmla="*/ 0 w 606"/>
                    <a:gd name="T77" fmla="*/ 303 h 664"/>
                    <a:gd name="T78" fmla="*/ 3 w 606"/>
                    <a:gd name="T79" fmla="*/ 261 h 664"/>
                    <a:gd name="T80" fmla="*/ 11 w 606"/>
                    <a:gd name="T81" fmla="*/ 222 h 664"/>
                    <a:gd name="T82" fmla="*/ 24 w 606"/>
                    <a:gd name="T83" fmla="*/ 185 h 664"/>
                    <a:gd name="T84" fmla="*/ 42 w 606"/>
                    <a:gd name="T85" fmla="*/ 150 h 664"/>
                    <a:gd name="T86" fmla="*/ 64 w 606"/>
                    <a:gd name="T87" fmla="*/ 118 h 664"/>
                    <a:gd name="T88" fmla="*/ 89 w 606"/>
                    <a:gd name="T89" fmla="*/ 89 h 664"/>
                    <a:gd name="T90" fmla="*/ 118 w 606"/>
                    <a:gd name="T91" fmla="*/ 63 h 664"/>
                    <a:gd name="T92" fmla="*/ 150 w 606"/>
                    <a:gd name="T93" fmla="*/ 41 h 664"/>
                    <a:gd name="T94" fmla="*/ 186 w 606"/>
                    <a:gd name="T95" fmla="*/ 24 h 664"/>
                    <a:gd name="T96" fmla="*/ 223 w 606"/>
                    <a:gd name="T97" fmla="*/ 11 h 664"/>
                    <a:gd name="T98" fmla="*/ 262 w 606"/>
                    <a:gd name="T99" fmla="*/ 2 h 664"/>
                    <a:gd name="T100" fmla="*/ 304 w 606"/>
                    <a:gd name="T101" fmla="*/ 0 h 6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606" h="664">
                      <a:moveTo>
                        <a:pt x="304" y="0"/>
                      </a:moveTo>
                      <a:lnTo>
                        <a:pt x="344" y="2"/>
                      </a:lnTo>
                      <a:lnTo>
                        <a:pt x="384" y="11"/>
                      </a:lnTo>
                      <a:lnTo>
                        <a:pt x="422" y="24"/>
                      </a:lnTo>
                      <a:lnTo>
                        <a:pt x="456" y="41"/>
                      </a:lnTo>
                      <a:lnTo>
                        <a:pt x="489" y="63"/>
                      </a:lnTo>
                      <a:lnTo>
                        <a:pt x="517" y="89"/>
                      </a:lnTo>
                      <a:lnTo>
                        <a:pt x="542" y="118"/>
                      </a:lnTo>
                      <a:lnTo>
                        <a:pt x="565" y="150"/>
                      </a:lnTo>
                      <a:lnTo>
                        <a:pt x="582" y="185"/>
                      </a:lnTo>
                      <a:lnTo>
                        <a:pt x="595" y="222"/>
                      </a:lnTo>
                      <a:lnTo>
                        <a:pt x="603" y="261"/>
                      </a:lnTo>
                      <a:lnTo>
                        <a:pt x="606" y="303"/>
                      </a:lnTo>
                      <a:lnTo>
                        <a:pt x="603" y="342"/>
                      </a:lnTo>
                      <a:lnTo>
                        <a:pt x="596" y="381"/>
                      </a:lnTo>
                      <a:lnTo>
                        <a:pt x="585" y="420"/>
                      </a:lnTo>
                      <a:lnTo>
                        <a:pt x="571" y="459"/>
                      </a:lnTo>
                      <a:lnTo>
                        <a:pt x="552" y="495"/>
                      </a:lnTo>
                      <a:lnTo>
                        <a:pt x="529" y="530"/>
                      </a:lnTo>
                      <a:lnTo>
                        <a:pt x="504" y="561"/>
                      </a:lnTo>
                      <a:lnTo>
                        <a:pt x="476" y="591"/>
                      </a:lnTo>
                      <a:lnTo>
                        <a:pt x="446" y="615"/>
                      </a:lnTo>
                      <a:lnTo>
                        <a:pt x="412" y="635"/>
                      </a:lnTo>
                      <a:lnTo>
                        <a:pt x="378" y="651"/>
                      </a:lnTo>
                      <a:lnTo>
                        <a:pt x="341" y="661"/>
                      </a:lnTo>
                      <a:lnTo>
                        <a:pt x="304" y="664"/>
                      </a:lnTo>
                      <a:lnTo>
                        <a:pt x="265" y="661"/>
                      </a:lnTo>
                      <a:lnTo>
                        <a:pt x="229" y="651"/>
                      </a:lnTo>
                      <a:lnTo>
                        <a:pt x="194" y="635"/>
                      </a:lnTo>
                      <a:lnTo>
                        <a:pt x="161" y="615"/>
                      </a:lnTo>
                      <a:lnTo>
                        <a:pt x="130" y="591"/>
                      </a:lnTo>
                      <a:lnTo>
                        <a:pt x="103" y="561"/>
                      </a:lnTo>
                      <a:lnTo>
                        <a:pt x="77" y="530"/>
                      </a:lnTo>
                      <a:lnTo>
                        <a:pt x="55" y="495"/>
                      </a:lnTo>
                      <a:lnTo>
                        <a:pt x="36" y="459"/>
                      </a:lnTo>
                      <a:lnTo>
                        <a:pt x="20" y="420"/>
                      </a:lnTo>
                      <a:lnTo>
                        <a:pt x="9" y="381"/>
                      </a:lnTo>
                      <a:lnTo>
                        <a:pt x="3" y="342"/>
                      </a:lnTo>
                      <a:lnTo>
                        <a:pt x="0" y="303"/>
                      </a:lnTo>
                      <a:lnTo>
                        <a:pt x="3" y="261"/>
                      </a:lnTo>
                      <a:lnTo>
                        <a:pt x="11" y="222"/>
                      </a:lnTo>
                      <a:lnTo>
                        <a:pt x="24" y="185"/>
                      </a:lnTo>
                      <a:lnTo>
                        <a:pt x="42" y="150"/>
                      </a:lnTo>
                      <a:lnTo>
                        <a:pt x="64" y="118"/>
                      </a:lnTo>
                      <a:lnTo>
                        <a:pt x="89" y="89"/>
                      </a:lnTo>
                      <a:lnTo>
                        <a:pt x="118" y="63"/>
                      </a:lnTo>
                      <a:lnTo>
                        <a:pt x="150" y="41"/>
                      </a:lnTo>
                      <a:lnTo>
                        <a:pt x="186" y="24"/>
                      </a:lnTo>
                      <a:lnTo>
                        <a:pt x="223" y="11"/>
                      </a:lnTo>
                      <a:lnTo>
                        <a:pt x="262" y="2"/>
                      </a:lnTo>
                      <a:lnTo>
                        <a:pt x="30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defRPr/>
                  </a:pPr>
                  <a:endParaRPr lang="en-US" sz="1000" kern="0" smtClean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29" name="Freeform 25"/>
                <p:cNvSpPr>
                  <a:spLocks/>
                </p:cNvSpPr>
                <p:nvPr/>
              </p:nvSpPr>
              <p:spPr bwMode="auto">
                <a:xfrm>
                  <a:off x="303" y="1987"/>
                  <a:ext cx="76" cy="83"/>
                </a:xfrm>
                <a:custGeom>
                  <a:avLst/>
                  <a:gdLst>
                    <a:gd name="T0" fmla="*/ 302 w 605"/>
                    <a:gd name="T1" fmla="*/ 0 h 664"/>
                    <a:gd name="T2" fmla="*/ 344 w 605"/>
                    <a:gd name="T3" fmla="*/ 2 h 664"/>
                    <a:gd name="T4" fmla="*/ 384 w 605"/>
                    <a:gd name="T5" fmla="*/ 11 h 664"/>
                    <a:gd name="T6" fmla="*/ 420 w 605"/>
                    <a:gd name="T7" fmla="*/ 24 h 664"/>
                    <a:gd name="T8" fmla="*/ 456 w 605"/>
                    <a:gd name="T9" fmla="*/ 41 h 664"/>
                    <a:gd name="T10" fmla="*/ 487 w 605"/>
                    <a:gd name="T11" fmla="*/ 63 h 664"/>
                    <a:gd name="T12" fmla="*/ 517 w 605"/>
                    <a:gd name="T13" fmla="*/ 89 h 664"/>
                    <a:gd name="T14" fmla="*/ 542 w 605"/>
                    <a:gd name="T15" fmla="*/ 118 h 664"/>
                    <a:gd name="T16" fmla="*/ 565 w 605"/>
                    <a:gd name="T17" fmla="*/ 150 h 664"/>
                    <a:gd name="T18" fmla="*/ 582 w 605"/>
                    <a:gd name="T19" fmla="*/ 185 h 664"/>
                    <a:gd name="T20" fmla="*/ 595 w 605"/>
                    <a:gd name="T21" fmla="*/ 222 h 664"/>
                    <a:gd name="T22" fmla="*/ 603 w 605"/>
                    <a:gd name="T23" fmla="*/ 261 h 664"/>
                    <a:gd name="T24" fmla="*/ 605 w 605"/>
                    <a:gd name="T25" fmla="*/ 303 h 664"/>
                    <a:gd name="T26" fmla="*/ 603 w 605"/>
                    <a:gd name="T27" fmla="*/ 342 h 664"/>
                    <a:gd name="T28" fmla="*/ 596 w 605"/>
                    <a:gd name="T29" fmla="*/ 381 h 664"/>
                    <a:gd name="T30" fmla="*/ 585 w 605"/>
                    <a:gd name="T31" fmla="*/ 420 h 664"/>
                    <a:gd name="T32" fmla="*/ 570 w 605"/>
                    <a:gd name="T33" fmla="*/ 459 h 664"/>
                    <a:gd name="T34" fmla="*/ 551 w 605"/>
                    <a:gd name="T35" fmla="*/ 495 h 664"/>
                    <a:gd name="T36" fmla="*/ 529 w 605"/>
                    <a:gd name="T37" fmla="*/ 530 h 664"/>
                    <a:gd name="T38" fmla="*/ 504 w 605"/>
                    <a:gd name="T39" fmla="*/ 561 h 664"/>
                    <a:gd name="T40" fmla="*/ 475 w 605"/>
                    <a:gd name="T41" fmla="*/ 591 h 664"/>
                    <a:gd name="T42" fmla="*/ 445 w 605"/>
                    <a:gd name="T43" fmla="*/ 615 h 664"/>
                    <a:gd name="T44" fmla="*/ 412 w 605"/>
                    <a:gd name="T45" fmla="*/ 635 h 664"/>
                    <a:gd name="T46" fmla="*/ 378 w 605"/>
                    <a:gd name="T47" fmla="*/ 651 h 664"/>
                    <a:gd name="T48" fmla="*/ 341 w 605"/>
                    <a:gd name="T49" fmla="*/ 661 h 664"/>
                    <a:gd name="T50" fmla="*/ 302 w 605"/>
                    <a:gd name="T51" fmla="*/ 664 h 664"/>
                    <a:gd name="T52" fmla="*/ 265 w 605"/>
                    <a:gd name="T53" fmla="*/ 661 h 664"/>
                    <a:gd name="T54" fmla="*/ 228 w 605"/>
                    <a:gd name="T55" fmla="*/ 651 h 664"/>
                    <a:gd name="T56" fmla="*/ 194 w 605"/>
                    <a:gd name="T57" fmla="*/ 635 h 664"/>
                    <a:gd name="T58" fmla="*/ 160 w 605"/>
                    <a:gd name="T59" fmla="*/ 615 h 664"/>
                    <a:gd name="T60" fmla="*/ 130 w 605"/>
                    <a:gd name="T61" fmla="*/ 591 h 664"/>
                    <a:gd name="T62" fmla="*/ 101 w 605"/>
                    <a:gd name="T63" fmla="*/ 561 h 664"/>
                    <a:gd name="T64" fmla="*/ 76 w 605"/>
                    <a:gd name="T65" fmla="*/ 530 h 664"/>
                    <a:gd name="T66" fmla="*/ 55 w 605"/>
                    <a:gd name="T67" fmla="*/ 495 h 664"/>
                    <a:gd name="T68" fmla="*/ 35 w 605"/>
                    <a:gd name="T69" fmla="*/ 459 h 664"/>
                    <a:gd name="T70" fmla="*/ 20 w 605"/>
                    <a:gd name="T71" fmla="*/ 420 h 664"/>
                    <a:gd name="T72" fmla="*/ 9 w 605"/>
                    <a:gd name="T73" fmla="*/ 381 h 664"/>
                    <a:gd name="T74" fmla="*/ 2 w 605"/>
                    <a:gd name="T75" fmla="*/ 342 h 664"/>
                    <a:gd name="T76" fmla="*/ 0 w 605"/>
                    <a:gd name="T77" fmla="*/ 303 h 664"/>
                    <a:gd name="T78" fmla="*/ 3 w 605"/>
                    <a:gd name="T79" fmla="*/ 261 h 664"/>
                    <a:gd name="T80" fmla="*/ 11 w 605"/>
                    <a:gd name="T81" fmla="*/ 222 h 664"/>
                    <a:gd name="T82" fmla="*/ 24 w 605"/>
                    <a:gd name="T83" fmla="*/ 185 h 664"/>
                    <a:gd name="T84" fmla="*/ 41 w 605"/>
                    <a:gd name="T85" fmla="*/ 150 h 664"/>
                    <a:gd name="T86" fmla="*/ 63 w 605"/>
                    <a:gd name="T87" fmla="*/ 118 h 664"/>
                    <a:gd name="T88" fmla="*/ 88 w 605"/>
                    <a:gd name="T89" fmla="*/ 89 h 664"/>
                    <a:gd name="T90" fmla="*/ 118 w 605"/>
                    <a:gd name="T91" fmla="*/ 63 h 664"/>
                    <a:gd name="T92" fmla="*/ 150 w 605"/>
                    <a:gd name="T93" fmla="*/ 41 h 664"/>
                    <a:gd name="T94" fmla="*/ 185 w 605"/>
                    <a:gd name="T95" fmla="*/ 24 h 664"/>
                    <a:gd name="T96" fmla="*/ 222 w 605"/>
                    <a:gd name="T97" fmla="*/ 11 h 664"/>
                    <a:gd name="T98" fmla="*/ 262 w 605"/>
                    <a:gd name="T99" fmla="*/ 2 h 664"/>
                    <a:gd name="T100" fmla="*/ 302 w 605"/>
                    <a:gd name="T101" fmla="*/ 0 h 6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605" h="664">
                      <a:moveTo>
                        <a:pt x="302" y="0"/>
                      </a:moveTo>
                      <a:lnTo>
                        <a:pt x="344" y="2"/>
                      </a:lnTo>
                      <a:lnTo>
                        <a:pt x="384" y="11"/>
                      </a:lnTo>
                      <a:lnTo>
                        <a:pt x="420" y="24"/>
                      </a:lnTo>
                      <a:lnTo>
                        <a:pt x="456" y="41"/>
                      </a:lnTo>
                      <a:lnTo>
                        <a:pt x="487" y="63"/>
                      </a:lnTo>
                      <a:lnTo>
                        <a:pt x="517" y="89"/>
                      </a:lnTo>
                      <a:lnTo>
                        <a:pt x="542" y="118"/>
                      </a:lnTo>
                      <a:lnTo>
                        <a:pt x="565" y="150"/>
                      </a:lnTo>
                      <a:lnTo>
                        <a:pt x="582" y="185"/>
                      </a:lnTo>
                      <a:lnTo>
                        <a:pt x="595" y="222"/>
                      </a:lnTo>
                      <a:lnTo>
                        <a:pt x="603" y="261"/>
                      </a:lnTo>
                      <a:lnTo>
                        <a:pt x="605" y="303"/>
                      </a:lnTo>
                      <a:lnTo>
                        <a:pt x="603" y="342"/>
                      </a:lnTo>
                      <a:lnTo>
                        <a:pt x="596" y="381"/>
                      </a:lnTo>
                      <a:lnTo>
                        <a:pt x="585" y="420"/>
                      </a:lnTo>
                      <a:lnTo>
                        <a:pt x="570" y="459"/>
                      </a:lnTo>
                      <a:lnTo>
                        <a:pt x="551" y="495"/>
                      </a:lnTo>
                      <a:lnTo>
                        <a:pt x="529" y="530"/>
                      </a:lnTo>
                      <a:lnTo>
                        <a:pt x="504" y="561"/>
                      </a:lnTo>
                      <a:lnTo>
                        <a:pt x="475" y="591"/>
                      </a:lnTo>
                      <a:lnTo>
                        <a:pt x="445" y="615"/>
                      </a:lnTo>
                      <a:lnTo>
                        <a:pt x="412" y="635"/>
                      </a:lnTo>
                      <a:lnTo>
                        <a:pt x="378" y="651"/>
                      </a:lnTo>
                      <a:lnTo>
                        <a:pt x="341" y="661"/>
                      </a:lnTo>
                      <a:lnTo>
                        <a:pt x="302" y="664"/>
                      </a:lnTo>
                      <a:lnTo>
                        <a:pt x="265" y="661"/>
                      </a:lnTo>
                      <a:lnTo>
                        <a:pt x="228" y="651"/>
                      </a:lnTo>
                      <a:lnTo>
                        <a:pt x="194" y="635"/>
                      </a:lnTo>
                      <a:lnTo>
                        <a:pt x="160" y="615"/>
                      </a:lnTo>
                      <a:lnTo>
                        <a:pt x="130" y="591"/>
                      </a:lnTo>
                      <a:lnTo>
                        <a:pt x="101" y="561"/>
                      </a:lnTo>
                      <a:lnTo>
                        <a:pt x="76" y="530"/>
                      </a:lnTo>
                      <a:lnTo>
                        <a:pt x="55" y="495"/>
                      </a:lnTo>
                      <a:lnTo>
                        <a:pt x="35" y="459"/>
                      </a:lnTo>
                      <a:lnTo>
                        <a:pt x="20" y="420"/>
                      </a:lnTo>
                      <a:lnTo>
                        <a:pt x="9" y="381"/>
                      </a:lnTo>
                      <a:lnTo>
                        <a:pt x="2" y="342"/>
                      </a:lnTo>
                      <a:lnTo>
                        <a:pt x="0" y="303"/>
                      </a:lnTo>
                      <a:lnTo>
                        <a:pt x="3" y="261"/>
                      </a:lnTo>
                      <a:lnTo>
                        <a:pt x="11" y="222"/>
                      </a:lnTo>
                      <a:lnTo>
                        <a:pt x="24" y="185"/>
                      </a:lnTo>
                      <a:lnTo>
                        <a:pt x="41" y="150"/>
                      </a:lnTo>
                      <a:lnTo>
                        <a:pt x="63" y="118"/>
                      </a:lnTo>
                      <a:lnTo>
                        <a:pt x="88" y="89"/>
                      </a:lnTo>
                      <a:lnTo>
                        <a:pt x="118" y="63"/>
                      </a:lnTo>
                      <a:lnTo>
                        <a:pt x="150" y="41"/>
                      </a:lnTo>
                      <a:lnTo>
                        <a:pt x="185" y="24"/>
                      </a:lnTo>
                      <a:lnTo>
                        <a:pt x="222" y="11"/>
                      </a:lnTo>
                      <a:lnTo>
                        <a:pt x="262" y="2"/>
                      </a:lnTo>
                      <a:lnTo>
                        <a:pt x="30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defRPr/>
                  </a:pPr>
                  <a:endParaRPr lang="en-US" sz="1000" kern="0" smtClean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30" name="Freeform 26"/>
                <p:cNvSpPr>
                  <a:spLocks/>
                </p:cNvSpPr>
                <p:nvPr/>
              </p:nvSpPr>
              <p:spPr bwMode="auto">
                <a:xfrm>
                  <a:off x="15" y="2074"/>
                  <a:ext cx="167" cy="306"/>
                </a:xfrm>
                <a:custGeom>
                  <a:avLst/>
                  <a:gdLst>
                    <a:gd name="T0" fmla="*/ 679 w 1338"/>
                    <a:gd name="T1" fmla="*/ 62 h 2452"/>
                    <a:gd name="T2" fmla="*/ 789 w 1338"/>
                    <a:gd name="T3" fmla="*/ 689 h 2452"/>
                    <a:gd name="T4" fmla="*/ 739 w 1338"/>
                    <a:gd name="T5" fmla="*/ 1 h 2452"/>
                    <a:gd name="T6" fmla="*/ 864 w 1338"/>
                    <a:gd name="T7" fmla="*/ 14 h 2452"/>
                    <a:gd name="T8" fmla="*/ 984 w 1338"/>
                    <a:gd name="T9" fmla="*/ 37 h 2452"/>
                    <a:gd name="T10" fmla="*/ 1088 w 1338"/>
                    <a:gd name="T11" fmla="*/ 63 h 2452"/>
                    <a:gd name="T12" fmla="*/ 1166 w 1338"/>
                    <a:gd name="T13" fmla="*/ 86 h 2452"/>
                    <a:gd name="T14" fmla="*/ 1209 w 1338"/>
                    <a:gd name="T15" fmla="*/ 101 h 2452"/>
                    <a:gd name="T16" fmla="*/ 1231 w 1338"/>
                    <a:gd name="T17" fmla="*/ 114 h 2452"/>
                    <a:gd name="T18" fmla="*/ 1259 w 1338"/>
                    <a:gd name="T19" fmla="*/ 133 h 2452"/>
                    <a:gd name="T20" fmla="*/ 1278 w 1338"/>
                    <a:gd name="T21" fmla="*/ 161 h 2452"/>
                    <a:gd name="T22" fmla="*/ 1288 w 1338"/>
                    <a:gd name="T23" fmla="*/ 191 h 2452"/>
                    <a:gd name="T24" fmla="*/ 1338 w 1338"/>
                    <a:gd name="T25" fmla="*/ 620 h 2452"/>
                    <a:gd name="T26" fmla="*/ 1301 w 1338"/>
                    <a:gd name="T27" fmla="*/ 633 h 2452"/>
                    <a:gd name="T28" fmla="*/ 1184 w 1338"/>
                    <a:gd name="T29" fmla="*/ 711 h 2452"/>
                    <a:gd name="T30" fmla="*/ 1061 w 1338"/>
                    <a:gd name="T31" fmla="*/ 305 h 2452"/>
                    <a:gd name="T32" fmla="*/ 1007 w 1338"/>
                    <a:gd name="T33" fmla="*/ 904 h 2452"/>
                    <a:gd name="T34" fmla="*/ 963 w 1338"/>
                    <a:gd name="T35" fmla="*/ 982 h 2452"/>
                    <a:gd name="T36" fmla="*/ 924 w 1338"/>
                    <a:gd name="T37" fmla="*/ 1078 h 2452"/>
                    <a:gd name="T38" fmla="*/ 910 w 1338"/>
                    <a:gd name="T39" fmla="*/ 1128 h 2452"/>
                    <a:gd name="T40" fmla="*/ 893 w 1338"/>
                    <a:gd name="T41" fmla="*/ 1227 h 2452"/>
                    <a:gd name="T42" fmla="*/ 889 w 1338"/>
                    <a:gd name="T43" fmla="*/ 1358 h 2452"/>
                    <a:gd name="T44" fmla="*/ 902 w 1338"/>
                    <a:gd name="T45" fmla="*/ 1464 h 2452"/>
                    <a:gd name="T46" fmla="*/ 924 w 1338"/>
                    <a:gd name="T47" fmla="*/ 1550 h 2452"/>
                    <a:gd name="T48" fmla="*/ 948 w 1338"/>
                    <a:gd name="T49" fmla="*/ 1612 h 2452"/>
                    <a:gd name="T50" fmla="*/ 987 w 1338"/>
                    <a:gd name="T51" fmla="*/ 1692 h 2452"/>
                    <a:gd name="T52" fmla="*/ 1035 w 1338"/>
                    <a:gd name="T53" fmla="*/ 1767 h 2452"/>
                    <a:gd name="T54" fmla="*/ 1086 w 1338"/>
                    <a:gd name="T55" fmla="*/ 1827 h 2452"/>
                    <a:gd name="T56" fmla="*/ 1117 w 1338"/>
                    <a:gd name="T57" fmla="*/ 2354 h 2452"/>
                    <a:gd name="T58" fmla="*/ 1071 w 1338"/>
                    <a:gd name="T59" fmla="*/ 2421 h 2452"/>
                    <a:gd name="T60" fmla="*/ 992 w 1338"/>
                    <a:gd name="T61" fmla="*/ 2452 h 2452"/>
                    <a:gd name="T62" fmla="*/ 953 w 1338"/>
                    <a:gd name="T63" fmla="*/ 2449 h 2452"/>
                    <a:gd name="T64" fmla="*/ 884 w 1338"/>
                    <a:gd name="T65" fmla="*/ 2415 h 2452"/>
                    <a:gd name="T66" fmla="*/ 842 w 1338"/>
                    <a:gd name="T67" fmla="*/ 2348 h 2452"/>
                    <a:gd name="T68" fmla="*/ 733 w 1338"/>
                    <a:gd name="T69" fmla="*/ 1257 h 2452"/>
                    <a:gd name="T70" fmla="*/ 673 w 1338"/>
                    <a:gd name="T71" fmla="*/ 1261 h 2452"/>
                    <a:gd name="T72" fmla="*/ 550 w 1338"/>
                    <a:gd name="T73" fmla="*/ 2320 h 2452"/>
                    <a:gd name="T74" fmla="*/ 521 w 1338"/>
                    <a:gd name="T75" fmla="*/ 2395 h 2452"/>
                    <a:gd name="T76" fmla="*/ 459 w 1338"/>
                    <a:gd name="T77" fmla="*/ 2442 h 2452"/>
                    <a:gd name="T78" fmla="*/ 400 w 1338"/>
                    <a:gd name="T79" fmla="*/ 2452 h 2452"/>
                    <a:gd name="T80" fmla="*/ 340 w 1338"/>
                    <a:gd name="T81" fmla="*/ 2436 h 2452"/>
                    <a:gd name="T82" fmla="*/ 281 w 1338"/>
                    <a:gd name="T83" fmla="*/ 2379 h 2452"/>
                    <a:gd name="T84" fmla="*/ 263 w 1338"/>
                    <a:gd name="T85" fmla="*/ 2297 h 2452"/>
                    <a:gd name="T86" fmla="*/ 325 w 1338"/>
                    <a:gd name="T87" fmla="*/ 305 h 2452"/>
                    <a:gd name="T88" fmla="*/ 221 w 1338"/>
                    <a:gd name="T89" fmla="*/ 1138 h 2452"/>
                    <a:gd name="T90" fmla="*/ 168 w 1338"/>
                    <a:gd name="T91" fmla="*/ 1185 h 2452"/>
                    <a:gd name="T92" fmla="*/ 112 w 1338"/>
                    <a:gd name="T93" fmla="*/ 1196 h 2452"/>
                    <a:gd name="T94" fmla="*/ 60 w 1338"/>
                    <a:gd name="T95" fmla="*/ 1181 h 2452"/>
                    <a:gd name="T96" fmla="*/ 12 w 1338"/>
                    <a:gd name="T97" fmla="*/ 1132 h 2452"/>
                    <a:gd name="T98" fmla="*/ 0 w 1338"/>
                    <a:gd name="T99" fmla="*/ 1064 h 2452"/>
                    <a:gd name="T100" fmla="*/ 99 w 1338"/>
                    <a:gd name="T101" fmla="*/ 191 h 2452"/>
                    <a:gd name="T102" fmla="*/ 109 w 1338"/>
                    <a:gd name="T103" fmla="*/ 160 h 2452"/>
                    <a:gd name="T104" fmla="*/ 120 w 1338"/>
                    <a:gd name="T105" fmla="*/ 144 h 2452"/>
                    <a:gd name="T106" fmla="*/ 146 w 1338"/>
                    <a:gd name="T107" fmla="*/ 118 h 2452"/>
                    <a:gd name="T108" fmla="*/ 174 w 1338"/>
                    <a:gd name="T109" fmla="*/ 103 h 2452"/>
                    <a:gd name="T110" fmla="*/ 202 w 1338"/>
                    <a:gd name="T111" fmla="*/ 93 h 2452"/>
                    <a:gd name="T112" fmla="*/ 270 w 1338"/>
                    <a:gd name="T113" fmla="*/ 71 h 2452"/>
                    <a:gd name="T114" fmla="*/ 366 w 1338"/>
                    <a:gd name="T115" fmla="*/ 46 h 2452"/>
                    <a:gd name="T116" fmla="*/ 481 w 1338"/>
                    <a:gd name="T117" fmla="*/ 20 h 2452"/>
                    <a:gd name="T118" fmla="*/ 605 w 1338"/>
                    <a:gd name="T119" fmla="*/ 3 h 24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338" h="2452">
                      <a:moveTo>
                        <a:pt x="647" y="0"/>
                      </a:moveTo>
                      <a:lnTo>
                        <a:pt x="678" y="62"/>
                      </a:lnTo>
                      <a:lnTo>
                        <a:pt x="679" y="62"/>
                      </a:lnTo>
                      <a:lnTo>
                        <a:pt x="597" y="689"/>
                      </a:lnTo>
                      <a:lnTo>
                        <a:pt x="694" y="856"/>
                      </a:lnTo>
                      <a:lnTo>
                        <a:pt x="789" y="689"/>
                      </a:lnTo>
                      <a:lnTo>
                        <a:pt x="709" y="62"/>
                      </a:lnTo>
                      <a:lnTo>
                        <a:pt x="709" y="62"/>
                      </a:lnTo>
                      <a:lnTo>
                        <a:pt x="739" y="1"/>
                      </a:lnTo>
                      <a:lnTo>
                        <a:pt x="781" y="4"/>
                      </a:lnTo>
                      <a:lnTo>
                        <a:pt x="824" y="8"/>
                      </a:lnTo>
                      <a:lnTo>
                        <a:pt x="864" y="14"/>
                      </a:lnTo>
                      <a:lnTo>
                        <a:pt x="906" y="20"/>
                      </a:lnTo>
                      <a:lnTo>
                        <a:pt x="946" y="29"/>
                      </a:lnTo>
                      <a:lnTo>
                        <a:pt x="984" y="37"/>
                      </a:lnTo>
                      <a:lnTo>
                        <a:pt x="1021" y="46"/>
                      </a:lnTo>
                      <a:lnTo>
                        <a:pt x="1055" y="54"/>
                      </a:lnTo>
                      <a:lnTo>
                        <a:pt x="1088" y="63"/>
                      </a:lnTo>
                      <a:lnTo>
                        <a:pt x="1117" y="71"/>
                      </a:lnTo>
                      <a:lnTo>
                        <a:pt x="1143" y="79"/>
                      </a:lnTo>
                      <a:lnTo>
                        <a:pt x="1166" y="86"/>
                      </a:lnTo>
                      <a:lnTo>
                        <a:pt x="1184" y="93"/>
                      </a:lnTo>
                      <a:lnTo>
                        <a:pt x="1199" y="98"/>
                      </a:lnTo>
                      <a:lnTo>
                        <a:pt x="1209" y="101"/>
                      </a:lnTo>
                      <a:lnTo>
                        <a:pt x="1213" y="103"/>
                      </a:lnTo>
                      <a:lnTo>
                        <a:pt x="1222" y="108"/>
                      </a:lnTo>
                      <a:lnTo>
                        <a:pt x="1231" y="114"/>
                      </a:lnTo>
                      <a:lnTo>
                        <a:pt x="1240" y="118"/>
                      </a:lnTo>
                      <a:lnTo>
                        <a:pt x="1249" y="124"/>
                      </a:lnTo>
                      <a:lnTo>
                        <a:pt x="1259" y="133"/>
                      </a:lnTo>
                      <a:lnTo>
                        <a:pt x="1267" y="144"/>
                      </a:lnTo>
                      <a:lnTo>
                        <a:pt x="1273" y="152"/>
                      </a:lnTo>
                      <a:lnTo>
                        <a:pt x="1278" y="161"/>
                      </a:lnTo>
                      <a:lnTo>
                        <a:pt x="1283" y="173"/>
                      </a:lnTo>
                      <a:lnTo>
                        <a:pt x="1286" y="186"/>
                      </a:lnTo>
                      <a:lnTo>
                        <a:pt x="1288" y="191"/>
                      </a:lnTo>
                      <a:lnTo>
                        <a:pt x="1290" y="196"/>
                      </a:lnTo>
                      <a:lnTo>
                        <a:pt x="1292" y="201"/>
                      </a:lnTo>
                      <a:lnTo>
                        <a:pt x="1338" y="620"/>
                      </a:lnTo>
                      <a:lnTo>
                        <a:pt x="1321" y="627"/>
                      </a:lnTo>
                      <a:lnTo>
                        <a:pt x="1303" y="634"/>
                      </a:lnTo>
                      <a:lnTo>
                        <a:pt x="1301" y="633"/>
                      </a:lnTo>
                      <a:lnTo>
                        <a:pt x="1263" y="657"/>
                      </a:lnTo>
                      <a:lnTo>
                        <a:pt x="1223" y="683"/>
                      </a:lnTo>
                      <a:lnTo>
                        <a:pt x="1184" y="711"/>
                      </a:lnTo>
                      <a:lnTo>
                        <a:pt x="1148" y="741"/>
                      </a:lnTo>
                      <a:lnTo>
                        <a:pt x="1113" y="773"/>
                      </a:lnTo>
                      <a:lnTo>
                        <a:pt x="1061" y="305"/>
                      </a:lnTo>
                      <a:lnTo>
                        <a:pt x="1029" y="295"/>
                      </a:lnTo>
                      <a:lnTo>
                        <a:pt x="1029" y="873"/>
                      </a:lnTo>
                      <a:lnTo>
                        <a:pt x="1007" y="904"/>
                      </a:lnTo>
                      <a:lnTo>
                        <a:pt x="987" y="937"/>
                      </a:lnTo>
                      <a:lnTo>
                        <a:pt x="980" y="949"/>
                      </a:lnTo>
                      <a:lnTo>
                        <a:pt x="963" y="982"/>
                      </a:lnTo>
                      <a:lnTo>
                        <a:pt x="948" y="1017"/>
                      </a:lnTo>
                      <a:lnTo>
                        <a:pt x="938" y="1042"/>
                      </a:lnTo>
                      <a:lnTo>
                        <a:pt x="924" y="1078"/>
                      </a:lnTo>
                      <a:lnTo>
                        <a:pt x="913" y="1115"/>
                      </a:lnTo>
                      <a:lnTo>
                        <a:pt x="912" y="1121"/>
                      </a:lnTo>
                      <a:lnTo>
                        <a:pt x="910" y="1128"/>
                      </a:lnTo>
                      <a:lnTo>
                        <a:pt x="902" y="1165"/>
                      </a:lnTo>
                      <a:lnTo>
                        <a:pt x="896" y="1204"/>
                      </a:lnTo>
                      <a:lnTo>
                        <a:pt x="893" y="1227"/>
                      </a:lnTo>
                      <a:lnTo>
                        <a:pt x="889" y="1271"/>
                      </a:lnTo>
                      <a:lnTo>
                        <a:pt x="887" y="1314"/>
                      </a:lnTo>
                      <a:lnTo>
                        <a:pt x="889" y="1358"/>
                      </a:lnTo>
                      <a:lnTo>
                        <a:pt x="893" y="1402"/>
                      </a:lnTo>
                      <a:lnTo>
                        <a:pt x="896" y="1425"/>
                      </a:lnTo>
                      <a:lnTo>
                        <a:pt x="902" y="1464"/>
                      </a:lnTo>
                      <a:lnTo>
                        <a:pt x="910" y="1501"/>
                      </a:lnTo>
                      <a:lnTo>
                        <a:pt x="913" y="1514"/>
                      </a:lnTo>
                      <a:lnTo>
                        <a:pt x="924" y="1550"/>
                      </a:lnTo>
                      <a:lnTo>
                        <a:pt x="938" y="1587"/>
                      </a:lnTo>
                      <a:lnTo>
                        <a:pt x="943" y="1600"/>
                      </a:lnTo>
                      <a:lnTo>
                        <a:pt x="948" y="1612"/>
                      </a:lnTo>
                      <a:lnTo>
                        <a:pt x="963" y="1647"/>
                      </a:lnTo>
                      <a:lnTo>
                        <a:pt x="980" y="1679"/>
                      </a:lnTo>
                      <a:lnTo>
                        <a:pt x="987" y="1692"/>
                      </a:lnTo>
                      <a:lnTo>
                        <a:pt x="1008" y="1726"/>
                      </a:lnTo>
                      <a:lnTo>
                        <a:pt x="1030" y="1758"/>
                      </a:lnTo>
                      <a:lnTo>
                        <a:pt x="1035" y="1767"/>
                      </a:lnTo>
                      <a:lnTo>
                        <a:pt x="1041" y="1774"/>
                      </a:lnTo>
                      <a:lnTo>
                        <a:pt x="1064" y="1801"/>
                      </a:lnTo>
                      <a:lnTo>
                        <a:pt x="1086" y="1827"/>
                      </a:lnTo>
                      <a:lnTo>
                        <a:pt x="1123" y="2297"/>
                      </a:lnTo>
                      <a:lnTo>
                        <a:pt x="1123" y="2326"/>
                      </a:lnTo>
                      <a:lnTo>
                        <a:pt x="1117" y="2354"/>
                      </a:lnTo>
                      <a:lnTo>
                        <a:pt x="1106" y="2379"/>
                      </a:lnTo>
                      <a:lnTo>
                        <a:pt x="1090" y="2401"/>
                      </a:lnTo>
                      <a:lnTo>
                        <a:pt x="1071" y="2421"/>
                      </a:lnTo>
                      <a:lnTo>
                        <a:pt x="1047" y="2436"/>
                      </a:lnTo>
                      <a:lnTo>
                        <a:pt x="1021" y="2446"/>
                      </a:lnTo>
                      <a:lnTo>
                        <a:pt x="992" y="2452"/>
                      </a:lnTo>
                      <a:lnTo>
                        <a:pt x="986" y="2452"/>
                      </a:lnTo>
                      <a:lnTo>
                        <a:pt x="980" y="2452"/>
                      </a:lnTo>
                      <a:lnTo>
                        <a:pt x="953" y="2449"/>
                      </a:lnTo>
                      <a:lnTo>
                        <a:pt x="927" y="2442"/>
                      </a:lnTo>
                      <a:lnTo>
                        <a:pt x="904" y="2430"/>
                      </a:lnTo>
                      <a:lnTo>
                        <a:pt x="884" y="2415"/>
                      </a:lnTo>
                      <a:lnTo>
                        <a:pt x="865" y="2395"/>
                      </a:lnTo>
                      <a:lnTo>
                        <a:pt x="852" y="2373"/>
                      </a:lnTo>
                      <a:lnTo>
                        <a:pt x="842" y="2348"/>
                      </a:lnTo>
                      <a:lnTo>
                        <a:pt x="837" y="2320"/>
                      </a:lnTo>
                      <a:lnTo>
                        <a:pt x="752" y="1249"/>
                      </a:lnTo>
                      <a:lnTo>
                        <a:pt x="733" y="1257"/>
                      </a:lnTo>
                      <a:lnTo>
                        <a:pt x="714" y="1261"/>
                      </a:lnTo>
                      <a:lnTo>
                        <a:pt x="694" y="1262"/>
                      </a:lnTo>
                      <a:lnTo>
                        <a:pt x="673" y="1261"/>
                      </a:lnTo>
                      <a:lnTo>
                        <a:pt x="654" y="1256"/>
                      </a:lnTo>
                      <a:lnTo>
                        <a:pt x="636" y="1248"/>
                      </a:lnTo>
                      <a:lnTo>
                        <a:pt x="550" y="2320"/>
                      </a:lnTo>
                      <a:lnTo>
                        <a:pt x="544" y="2348"/>
                      </a:lnTo>
                      <a:lnTo>
                        <a:pt x="535" y="2372"/>
                      </a:lnTo>
                      <a:lnTo>
                        <a:pt x="521" y="2395"/>
                      </a:lnTo>
                      <a:lnTo>
                        <a:pt x="503" y="2415"/>
                      </a:lnTo>
                      <a:lnTo>
                        <a:pt x="483" y="2430"/>
                      </a:lnTo>
                      <a:lnTo>
                        <a:pt x="459" y="2442"/>
                      </a:lnTo>
                      <a:lnTo>
                        <a:pt x="434" y="2449"/>
                      </a:lnTo>
                      <a:lnTo>
                        <a:pt x="406" y="2452"/>
                      </a:lnTo>
                      <a:lnTo>
                        <a:pt x="400" y="2452"/>
                      </a:lnTo>
                      <a:lnTo>
                        <a:pt x="395" y="2452"/>
                      </a:lnTo>
                      <a:lnTo>
                        <a:pt x="366" y="2446"/>
                      </a:lnTo>
                      <a:lnTo>
                        <a:pt x="340" y="2436"/>
                      </a:lnTo>
                      <a:lnTo>
                        <a:pt x="317" y="2421"/>
                      </a:lnTo>
                      <a:lnTo>
                        <a:pt x="297" y="2401"/>
                      </a:lnTo>
                      <a:lnTo>
                        <a:pt x="281" y="2379"/>
                      </a:lnTo>
                      <a:lnTo>
                        <a:pt x="269" y="2354"/>
                      </a:lnTo>
                      <a:lnTo>
                        <a:pt x="263" y="2326"/>
                      </a:lnTo>
                      <a:lnTo>
                        <a:pt x="263" y="2297"/>
                      </a:lnTo>
                      <a:lnTo>
                        <a:pt x="359" y="1112"/>
                      </a:lnTo>
                      <a:lnTo>
                        <a:pt x="359" y="295"/>
                      </a:lnTo>
                      <a:lnTo>
                        <a:pt x="325" y="305"/>
                      </a:lnTo>
                      <a:lnTo>
                        <a:pt x="238" y="1090"/>
                      </a:lnTo>
                      <a:lnTo>
                        <a:pt x="232" y="1115"/>
                      </a:lnTo>
                      <a:lnTo>
                        <a:pt x="221" y="1138"/>
                      </a:lnTo>
                      <a:lnTo>
                        <a:pt x="207" y="1157"/>
                      </a:lnTo>
                      <a:lnTo>
                        <a:pt x="189" y="1173"/>
                      </a:lnTo>
                      <a:lnTo>
                        <a:pt x="168" y="1185"/>
                      </a:lnTo>
                      <a:lnTo>
                        <a:pt x="144" y="1194"/>
                      </a:lnTo>
                      <a:lnTo>
                        <a:pt x="119" y="1196"/>
                      </a:lnTo>
                      <a:lnTo>
                        <a:pt x="112" y="1196"/>
                      </a:lnTo>
                      <a:lnTo>
                        <a:pt x="106" y="1196"/>
                      </a:lnTo>
                      <a:lnTo>
                        <a:pt x="82" y="1191"/>
                      </a:lnTo>
                      <a:lnTo>
                        <a:pt x="60" y="1181"/>
                      </a:lnTo>
                      <a:lnTo>
                        <a:pt x="42" y="1168"/>
                      </a:lnTo>
                      <a:lnTo>
                        <a:pt x="25" y="1151"/>
                      </a:lnTo>
                      <a:lnTo>
                        <a:pt x="12" y="1132"/>
                      </a:lnTo>
                      <a:lnTo>
                        <a:pt x="4" y="1110"/>
                      </a:lnTo>
                      <a:lnTo>
                        <a:pt x="0" y="1088"/>
                      </a:lnTo>
                      <a:lnTo>
                        <a:pt x="0" y="1064"/>
                      </a:lnTo>
                      <a:lnTo>
                        <a:pt x="95" y="201"/>
                      </a:lnTo>
                      <a:lnTo>
                        <a:pt x="97" y="196"/>
                      </a:lnTo>
                      <a:lnTo>
                        <a:pt x="99" y="191"/>
                      </a:lnTo>
                      <a:lnTo>
                        <a:pt x="101" y="186"/>
                      </a:lnTo>
                      <a:lnTo>
                        <a:pt x="104" y="173"/>
                      </a:lnTo>
                      <a:lnTo>
                        <a:pt x="109" y="160"/>
                      </a:lnTo>
                      <a:lnTo>
                        <a:pt x="113" y="154"/>
                      </a:lnTo>
                      <a:lnTo>
                        <a:pt x="116" y="149"/>
                      </a:lnTo>
                      <a:lnTo>
                        <a:pt x="120" y="144"/>
                      </a:lnTo>
                      <a:lnTo>
                        <a:pt x="129" y="134"/>
                      </a:lnTo>
                      <a:lnTo>
                        <a:pt x="138" y="124"/>
                      </a:lnTo>
                      <a:lnTo>
                        <a:pt x="146" y="118"/>
                      </a:lnTo>
                      <a:lnTo>
                        <a:pt x="155" y="114"/>
                      </a:lnTo>
                      <a:lnTo>
                        <a:pt x="165" y="108"/>
                      </a:lnTo>
                      <a:lnTo>
                        <a:pt x="174" y="103"/>
                      </a:lnTo>
                      <a:lnTo>
                        <a:pt x="179" y="101"/>
                      </a:lnTo>
                      <a:lnTo>
                        <a:pt x="188" y="98"/>
                      </a:lnTo>
                      <a:lnTo>
                        <a:pt x="202" y="93"/>
                      </a:lnTo>
                      <a:lnTo>
                        <a:pt x="221" y="86"/>
                      </a:lnTo>
                      <a:lnTo>
                        <a:pt x="244" y="79"/>
                      </a:lnTo>
                      <a:lnTo>
                        <a:pt x="270" y="71"/>
                      </a:lnTo>
                      <a:lnTo>
                        <a:pt x="300" y="63"/>
                      </a:lnTo>
                      <a:lnTo>
                        <a:pt x="331" y="54"/>
                      </a:lnTo>
                      <a:lnTo>
                        <a:pt x="366" y="46"/>
                      </a:lnTo>
                      <a:lnTo>
                        <a:pt x="403" y="37"/>
                      </a:lnTo>
                      <a:lnTo>
                        <a:pt x="441" y="29"/>
                      </a:lnTo>
                      <a:lnTo>
                        <a:pt x="481" y="20"/>
                      </a:lnTo>
                      <a:lnTo>
                        <a:pt x="522" y="13"/>
                      </a:lnTo>
                      <a:lnTo>
                        <a:pt x="564" y="8"/>
                      </a:lnTo>
                      <a:lnTo>
                        <a:pt x="605" y="3"/>
                      </a:lnTo>
                      <a:lnTo>
                        <a:pt x="64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defRPr/>
                  </a:pPr>
                  <a:endParaRPr lang="en-US" sz="1000" kern="0" smtClean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31" name="Freeform 27"/>
                <p:cNvSpPr>
                  <a:spLocks/>
                </p:cNvSpPr>
                <p:nvPr/>
              </p:nvSpPr>
              <p:spPr bwMode="auto">
                <a:xfrm>
                  <a:off x="261" y="2074"/>
                  <a:ext cx="167" cy="306"/>
                </a:xfrm>
                <a:custGeom>
                  <a:avLst/>
                  <a:gdLst>
                    <a:gd name="T0" fmla="*/ 630 w 1338"/>
                    <a:gd name="T1" fmla="*/ 62 h 2452"/>
                    <a:gd name="T2" fmla="*/ 741 w 1338"/>
                    <a:gd name="T3" fmla="*/ 689 h 2452"/>
                    <a:gd name="T4" fmla="*/ 691 w 1338"/>
                    <a:gd name="T5" fmla="*/ 1 h 2452"/>
                    <a:gd name="T6" fmla="*/ 816 w 1338"/>
                    <a:gd name="T7" fmla="*/ 14 h 2452"/>
                    <a:gd name="T8" fmla="*/ 935 w 1338"/>
                    <a:gd name="T9" fmla="*/ 37 h 2452"/>
                    <a:gd name="T10" fmla="*/ 1039 w 1338"/>
                    <a:gd name="T11" fmla="*/ 63 h 2452"/>
                    <a:gd name="T12" fmla="*/ 1117 w 1338"/>
                    <a:gd name="T13" fmla="*/ 86 h 2452"/>
                    <a:gd name="T14" fmla="*/ 1159 w 1338"/>
                    <a:gd name="T15" fmla="*/ 101 h 2452"/>
                    <a:gd name="T16" fmla="*/ 1183 w 1338"/>
                    <a:gd name="T17" fmla="*/ 114 h 2452"/>
                    <a:gd name="T18" fmla="*/ 1209 w 1338"/>
                    <a:gd name="T19" fmla="*/ 133 h 2452"/>
                    <a:gd name="T20" fmla="*/ 1230 w 1338"/>
                    <a:gd name="T21" fmla="*/ 161 h 2452"/>
                    <a:gd name="T22" fmla="*/ 1239 w 1338"/>
                    <a:gd name="T23" fmla="*/ 190 h 2452"/>
                    <a:gd name="T24" fmla="*/ 1243 w 1338"/>
                    <a:gd name="T25" fmla="*/ 201 h 2452"/>
                    <a:gd name="T26" fmla="*/ 1334 w 1338"/>
                    <a:gd name="T27" fmla="*/ 1110 h 2452"/>
                    <a:gd name="T28" fmla="*/ 1297 w 1338"/>
                    <a:gd name="T29" fmla="*/ 1168 h 2452"/>
                    <a:gd name="T30" fmla="*/ 1233 w 1338"/>
                    <a:gd name="T31" fmla="*/ 1196 h 2452"/>
                    <a:gd name="T32" fmla="*/ 1194 w 1338"/>
                    <a:gd name="T33" fmla="*/ 1194 h 2452"/>
                    <a:gd name="T34" fmla="*/ 1131 w 1338"/>
                    <a:gd name="T35" fmla="*/ 1158 h 2452"/>
                    <a:gd name="T36" fmla="*/ 1101 w 1338"/>
                    <a:gd name="T37" fmla="*/ 1090 h 2452"/>
                    <a:gd name="T38" fmla="*/ 981 w 1338"/>
                    <a:gd name="T39" fmla="*/ 1112 h 2452"/>
                    <a:gd name="T40" fmla="*/ 1068 w 1338"/>
                    <a:gd name="T41" fmla="*/ 2354 h 2452"/>
                    <a:gd name="T42" fmla="*/ 1021 w 1338"/>
                    <a:gd name="T43" fmla="*/ 2421 h 2452"/>
                    <a:gd name="T44" fmla="*/ 944 w 1338"/>
                    <a:gd name="T45" fmla="*/ 2452 h 2452"/>
                    <a:gd name="T46" fmla="*/ 905 w 1338"/>
                    <a:gd name="T47" fmla="*/ 2449 h 2452"/>
                    <a:gd name="T48" fmla="*/ 834 w 1338"/>
                    <a:gd name="T49" fmla="*/ 2415 h 2452"/>
                    <a:gd name="T50" fmla="*/ 794 w 1338"/>
                    <a:gd name="T51" fmla="*/ 2348 h 2452"/>
                    <a:gd name="T52" fmla="*/ 684 w 1338"/>
                    <a:gd name="T53" fmla="*/ 1257 h 2452"/>
                    <a:gd name="T54" fmla="*/ 624 w 1338"/>
                    <a:gd name="T55" fmla="*/ 1261 h 2452"/>
                    <a:gd name="T56" fmla="*/ 501 w 1338"/>
                    <a:gd name="T57" fmla="*/ 2320 h 2452"/>
                    <a:gd name="T58" fmla="*/ 473 w 1338"/>
                    <a:gd name="T59" fmla="*/ 2395 h 2452"/>
                    <a:gd name="T60" fmla="*/ 411 w 1338"/>
                    <a:gd name="T61" fmla="*/ 2442 h 2452"/>
                    <a:gd name="T62" fmla="*/ 352 w 1338"/>
                    <a:gd name="T63" fmla="*/ 2452 h 2452"/>
                    <a:gd name="T64" fmla="*/ 291 w 1338"/>
                    <a:gd name="T65" fmla="*/ 2436 h 2452"/>
                    <a:gd name="T66" fmla="*/ 232 w 1338"/>
                    <a:gd name="T67" fmla="*/ 2379 h 2452"/>
                    <a:gd name="T68" fmla="*/ 215 w 1338"/>
                    <a:gd name="T69" fmla="*/ 2297 h 2452"/>
                    <a:gd name="T70" fmla="*/ 297 w 1338"/>
                    <a:gd name="T71" fmla="*/ 1774 h 2452"/>
                    <a:gd name="T72" fmla="*/ 331 w 1338"/>
                    <a:gd name="T73" fmla="*/ 1726 h 2452"/>
                    <a:gd name="T74" fmla="*/ 375 w 1338"/>
                    <a:gd name="T75" fmla="*/ 1647 h 2452"/>
                    <a:gd name="T76" fmla="*/ 414 w 1338"/>
                    <a:gd name="T77" fmla="*/ 1550 h 2452"/>
                    <a:gd name="T78" fmla="*/ 436 w 1338"/>
                    <a:gd name="T79" fmla="*/ 1464 h 2452"/>
                    <a:gd name="T80" fmla="*/ 445 w 1338"/>
                    <a:gd name="T81" fmla="*/ 1402 h 2452"/>
                    <a:gd name="T82" fmla="*/ 449 w 1338"/>
                    <a:gd name="T83" fmla="*/ 1271 h 2452"/>
                    <a:gd name="T84" fmla="*/ 436 w 1338"/>
                    <a:gd name="T85" fmla="*/ 1165 h 2452"/>
                    <a:gd name="T86" fmla="*/ 425 w 1338"/>
                    <a:gd name="T87" fmla="*/ 1115 h 2452"/>
                    <a:gd name="T88" fmla="*/ 391 w 1338"/>
                    <a:gd name="T89" fmla="*/ 1017 h 2452"/>
                    <a:gd name="T90" fmla="*/ 351 w 1338"/>
                    <a:gd name="T91" fmla="*/ 937 h 2452"/>
                    <a:gd name="T92" fmla="*/ 309 w 1338"/>
                    <a:gd name="T93" fmla="*/ 295 h 2452"/>
                    <a:gd name="T94" fmla="*/ 190 w 1338"/>
                    <a:gd name="T95" fmla="*/ 741 h 2452"/>
                    <a:gd name="T96" fmla="*/ 76 w 1338"/>
                    <a:gd name="T97" fmla="*/ 657 h 2452"/>
                    <a:gd name="T98" fmla="*/ 18 w 1338"/>
                    <a:gd name="T99" fmla="*/ 627 h 2452"/>
                    <a:gd name="T100" fmla="*/ 48 w 1338"/>
                    <a:gd name="T101" fmla="*/ 197 h 2452"/>
                    <a:gd name="T102" fmla="*/ 52 w 1338"/>
                    <a:gd name="T103" fmla="*/ 186 h 2452"/>
                    <a:gd name="T104" fmla="*/ 63 w 1338"/>
                    <a:gd name="T105" fmla="*/ 154 h 2452"/>
                    <a:gd name="T106" fmla="*/ 80 w 1338"/>
                    <a:gd name="T107" fmla="*/ 134 h 2452"/>
                    <a:gd name="T108" fmla="*/ 107 w 1338"/>
                    <a:gd name="T109" fmla="*/ 114 h 2452"/>
                    <a:gd name="T110" fmla="*/ 129 w 1338"/>
                    <a:gd name="T111" fmla="*/ 101 h 2452"/>
                    <a:gd name="T112" fmla="*/ 172 w 1338"/>
                    <a:gd name="T113" fmla="*/ 86 h 2452"/>
                    <a:gd name="T114" fmla="*/ 250 w 1338"/>
                    <a:gd name="T115" fmla="*/ 63 h 2452"/>
                    <a:gd name="T116" fmla="*/ 354 w 1338"/>
                    <a:gd name="T117" fmla="*/ 37 h 2452"/>
                    <a:gd name="T118" fmla="*/ 474 w 1338"/>
                    <a:gd name="T119" fmla="*/ 13 h 2452"/>
                    <a:gd name="T120" fmla="*/ 599 w 1338"/>
                    <a:gd name="T121" fmla="*/ 0 h 24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338" h="2452">
                      <a:moveTo>
                        <a:pt x="599" y="0"/>
                      </a:moveTo>
                      <a:lnTo>
                        <a:pt x="629" y="62"/>
                      </a:lnTo>
                      <a:lnTo>
                        <a:pt x="630" y="62"/>
                      </a:lnTo>
                      <a:lnTo>
                        <a:pt x="549" y="689"/>
                      </a:lnTo>
                      <a:lnTo>
                        <a:pt x="644" y="856"/>
                      </a:lnTo>
                      <a:lnTo>
                        <a:pt x="741" y="689"/>
                      </a:lnTo>
                      <a:lnTo>
                        <a:pt x="660" y="62"/>
                      </a:lnTo>
                      <a:lnTo>
                        <a:pt x="661" y="62"/>
                      </a:lnTo>
                      <a:lnTo>
                        <a:pt x="691" y="1"/>
                      </a:lnTo>
                      <a:lnTo>
                        <a:pt x="733" y="4"/>
                      </a:lnTo>
                      <a:lnTo>
                        <a:pt x="774" y="8"/>
                      </a:lnTo>
                      <a:lnTo>
                        <a:pt x="816" y="14"/>
                      </a:lnTo>
                      <a:lnTo>
                        <a:pt x="857" y="20"/>
                      </a:lnTo>
                      <a:lnTo>
                        <a:pt x="897" y="29"/>
                      </a:lnTo>
                      <a:lnTo>
                        <a:pt x="935" y="37"/>
                      </a:lnTo>
                      <a:lnTo>
                        <a:pt x="973" y="46"/>
                      </a:lnTo>
                      <a:lnTo>
                        <a:pt x="1007" y="54"/>
                      </a:lnTo>
                      <a:lnTo>
                        <a:pt x="1039" y="63"/>
                      </a:lnTo>
                      <a:lnTo>
                        <a:pt x="1068" y="71"/>
                      </a:lnTo>
                      <a:lnTo>
                        <a:pt x="1094" y="79"/>
                      </a:lnTo>
                      <a:lnTo>
                        <a:pt x="1117" y="86"/>
                      </a:lnTo>
                      <a:lnTo>
                        <a:pt x="1136" y="93"/>
                      </a:lnTo>
                      <a:lnTo>
                        <a:pt x="1150" y="98"/>
                      </a:lnTo>
                      <a:lnTo>
                        <a:pt x="1159" y="101"/>
                      </a:lnTo>
                      <a:lnTo>
                        <a:pt x="1165" y="103"/>
                      </a:lnTo>
                      <a:lnTo>
                        <a:pt x="1174" y="108"/>
                      </a:lnTo>
                      <a:lnTo>
                        <a:pt x="1183" y="114"/>
                      </a:lnTo>
                      <a:lnTo>
                        <a:pt x="1192" y="118"/>
                      </a:lnTo>
                      <a:lnTo>
                        <a:pt x="1200" y="124"/>
                      </a:lnTo>
                      <a:lnTo>
                        <a:pt x="1209" y="133"/>
                      </a:lnTo>
                      <a:lnTo>
                        <a:pt x="1217" y="144"/>
                      </a:lnTo>
                      <a:lnTo>
                        <a:pt x="1223" y="152"/>
                      </a:lnTo>
                      <a:lnTo>
                        <a:pt x="1230" y="161"/>
                      </a:lnTo>
                      <a:lnTo>
                        <a:pt x="1234" y="173"/>
                      </a:lnTo>
                      <a:lnTo>
                        <a:pt x="1238" y="186"/>
                      </a:lnTo>
                      <a:lnTo>
                        <a:pt x="1239" y="190"/>
                      </a:lnTo>
                      <a:lnTo>
                        <a:pt x="1241" y="193"/>
                      </a:lnTo>
                      <a:lnTo>
                        <a:pt x="1242" y="197"/>
                      </a:lnTo>
                      <a:lnTo>
                        <a:pt x="1243" y="201"/>
                      </a:lnTo>
                      <a:lnTo>
                        <a:pt x="1338" y="1064"/>
                      </a:lnTo>
                      <a:lnTo>
                        <a:pt x="1338" y="1088"/>
                      </a:lnTo>
                      <a:lnTo>
                        <a:pt x="1334" y="1110"/>
                      </a:lnTo>
                      <a:lnTo>
                        <a:pt x="1326" y="1132"/>
                      </a:lnTo>
                      <a:lnTo>
                        <a:pt x="1313" y="1151"/>
                      </a:lnTo>
                      <a:lnTo>
                        <a:pt x="1297" y="1168"/>
                      </a:lnTo>
                      <a:lnTo>
                        <a:pt x="1278" y="1181"/>
                      </a:lnTo>
                      <a:lnTo>
                        <a:pt x="1256" y="1191"/>
                      </a:lnTo>
                      <a:lnTo>
                        <a:pt x="1233" y="1196"/>
                      </a:lnTo>
                      <a:lnTo>
                        <a:pt x="1225" y="1197"/>
                      </a:lnTo>
                      <a:lnTo>
                        <a:pt x="1219" y="1197"/>
                      </a:lnTo>
                      <a:lnTo>
                        <a:pt x="1194" y="1194"/>
                      </a:lnTo>
                      <a:lnTo>
                        <a:pt x="1171" y="1187"/>
                      </a:lnTo>
                      <a:lnTo>
                        <a:pt x="1149" y="1174"/>
                      </a:lnTo>
                      <a:lnTo>
                        <a:pt x="1131" y="1158"/>
                      </a:lnTo>
                      <a:lnTo>
                        <a:pt x="1117" y="1138"/>
                      </a:lnTo>
                      <a:lnTo>
                        <a:pt x="1106" y="1115"/>
                      </a:lnTo>
                      <a:lnTo>
                        <a:pt x="1101" y="1090"/>
                      </a:lnTo>
                      <a:lnTo>
                        <a:pt x="1013" y="305"/>
                      </a:lnTo>
                      <a:lnTo>
                        <a:pt x="981" y="295"/>
                      </a:lnTo>
                      <a:lnTo>
                        <a:pt x="981" y="1112"/>
                      </a:lnTo>
                      <a:lnTo>
                        <a:pt x="1075" y="2297"/>
                      </a:lnTo>
                      <a:lnTo>
                        <a:pt x="1074" y="2326"/>
                      </a:lnTo>
                      <a:lnTo>
                        <a:pt x="1068" y="2354"/>
                      </a:lnTo>
                      <a:lnTo>
                        <a:pt x="1057" y="2379"/>
                      </a:lnTo>
                      <a:lnTo>
                        <a:pt x="1042" y="2401"/>
                      </a:lnTo>
                      <a:lnTo>
                        <a:pt x="1021" y="2421"/>
                      </a:lnTo>
                      <a:lnTo>
                        <a:pt x="999" y="2436"/>
                      </a:lnTo>
                      <a:lnTo>
                        <a:pt x="973" y="2446"/>
                      </a:lnTo>
                      <a:lnTo>
                        <a:pt x="944" y="2452"/>
                      </a:lnTo>
                      <a:lnTo>
                        <a:pt x="938" y="2452"/>
                      </a:lnTo>
                      <a:lnTo>
                        <a:pt x="932" y="2452"/>
                      </a:lnTo>
                      <a:lnTo>
                        <a:pt x="905" y="2449"/>
                      </a:lnTo>
                      <a:lnTo>
                        <a:pt x="879" y="2442"/>
                      </a:lnTo>
                      <a:lnTo>
                        <a:pt x="856" y="2430"/>
                      </a:lnTo>
                      <a:lnTo>
                        <a:pt x="834" y="2415"/>
                      </a:lnTo>
                      <a:lnTo>
                        <a:pt x="817" y="2395"/>
                      </a:lnTo>
                      <a:lnTo>
                        <a:pt x="803" y="2373"/>
                      </a:lnTo>
                      <a:lnTo>
                        <a:pt x="794" y="2348"/>
                      </a:lnTo>
                      <a:lnTo>
                        <a:pt x="789" y="2320"/>
                      </a:lnTo>
                      <a:lnTo>
                        <a:pt x="702" y="1249"/>
                      </a:lnTo>
                      <a:lnTo>
                        <a:pt x="684" y="1257"/>
                      </a:lnTo>
                      <a:lnTo>
                        <a:pt x="665" y="1261"/>
                      </a:lnTo>
                      <a:lnTo>
                        <a:pt x="644" y="1262"/>
                      </a:lnTo>
                      <a:lnTo>
                        <a:pt x="624" y="1261"/>
                      </a:lnTo>
                      <a:lnTo>
                        <a:pt x="605" y="1257"/>
                      </a:lnTo>
                      <a:lnTo>
                        <a:pt x="587" y="1249"/>
                      </a:lnTo>
                      <a:lnTo>
                        <a:pt x="501" y="2320"/>
                      </a:lnTo>
                      <a:lnTo>
                        <a:pt x="496" y="2348"/>
                      </a:lnTo>
                      <a:lnTo>
                        <a:pt x="486" y="2372"/>
                      </a:lnTo>
                      <a:lnTo>
                        <a:pt x="473" y="2395"/>
                      </a:lnTo>
                      <a:lnTo>
                        <a:pt x="455" y="2415"/>
                      </a:lnTo>
                      <a:lnTo>
                        <a:pt x="434" y="2430"/>
                      </a:lnTo>
                      <a:lnTo>
                        <a:pt x="411" y="2442"/>
                      </a:lnTo>
                      <a:lnTo>
                        <a:pt x="384" y="2449"/>
                      </a:lnTo>
                      <a:lnTo>
                        <a:pt x="358" y="2452"/>
                      </a:lnTo>
                      <a:lnTo>
                        <a:pt x="352" y="2452"/>
                      </a:lnTo>
                      <a:lnTo>
                        <a:pt x="346" y="2452"/>
                      </a:lnTo>
                      <a:lnTo>
                        <a:pt x="317" y="2446"/>
                      </a:lnTo>
                      <a:lnTo>
                        <a:pt x="291" y="2436"/>
                      </a:lnTo>
                      <a:lnTo>
                        <a:pt x="268" y="2421"/>
                      </a:lnTo>
                      <a:lnTo>
                        <a:pt x="248" y="2401"/>
                      </a:lnTo>
                      <a:lnTo>
                        <a:pt x="232" y="2379"/>
                      </a:lnTo>
                      <a:lnTo>
                        <a:pt x="221" y="2354"/>
                      </a:lnTo>
                      <a:lnTo>
                        <a:pt x="215" y="2326"/>
                      </a:lnTo>
                      <a:lnTo>
                        <a:pt x="215" y="2297"/>
                      </a:lnTo>
                      <a:lnTo>
                        <a:pt x="252" y="1827"/>
                      </a:lnTo>
                      <a:lnTo>
                        <a:pt x="275" y="1801"/>
                      </a:lnTo>
                      <a:lnTo>
                        <a:pt x="297" y="1774"/>
                      </a:lnTo>
                      <a:lnTo>
                        <a:pt x="303" y="1767"/>
                      </a:lnTo>
                      <a:lnTo>
                        <a:pt x="308" y="1758"/>
                      </a:lnTo>
                      <a:lnTo>
                        <a:pt x="331" y="1726"/>
                      </a:lnTo>
                      <a:lnTo>
                        <a:pt x="351" y="1692"/>
                      </a:lnTo>
                      <a:lnTo>
                        <a:pt x="358" y="1679"/>
                      </a:lnTo>
                      <a:lnTo>
                        <a:pt x="375" y="1647"/>
                      </a:lnTo>
                      <a:lnTo>
                        <a:pt x="391" y="1612"/>
                      </a:lnTo>
                      <a:lnTo>
                        <a:pt x="401" y="1587"/>
                      </a:lnTo>
                      <a:lnTo>
                        <a:pt x="414" y="1550"/>
                      </a:lnTo>
                      <a:lnTo>
                        <a:pt x="425" y="1514"/>
                      </a:lnTo>
                      <a:lnTo>
                        <a:pt x="428" y="1501"/>
                      </a:lnTo>
                      <a:lnTo>
                        <a:pt x="436" y="1464"/>
                      </a:lnTo>
                      <a:lnTo>
                        <a:pt x="442" y="1425"/>
                      </a:lnTo>
                      <a:lnTo>
                        <a:pt x="444" y="1413"/>
                      </a:lnTo>
                      <a:lnTo>
                        <a:pt x="445" y="1402"/>
                      </a:lnTo>
                      <a:lnTo>
                        <a:pt x="449" y="1358"/>
                      </a:lnTo>
                      <a:lnTo>
                        <a:pt x="451" y="1314"/>
                      </a:lnTo>
                      <a:lnTo>
                        <a:pt x="449" y="1271"/>
                      </a:lnTo>
                      <a:lnTo>
                        <a:pt x="445" y="1227"/>
                      </a:lnTo>
                      <a:lnTo>
                        <a:pt x="442" y="1204"/>
                      </a:lnTo>
                      <a:lnTo>
                        <a:pt x="436" y="1165"/>
                      </a:lnTo>
                      <a:lnTo>
                        <a:pt x="428" y="1128"/>
                      </a:lnTo>
                      <a:lnTo>
                        <a:pt x="426" y="1121"/>
                      </a:lnTo>
                      <a:lnTo>
                        <a:pt x="425" y="1115"/>
                      </a:lnTo>
                      <a:lnTo>
                        <a:pt x="414" y="1078"/>
                      </a:lnTo>
                      <a:lnTo>
                        <a:pt x="401" y="1042"/>
                      </a:lnTo>
                      <a:lnTo>
                        <a:pt x="391" y="1017"/>
                      </a:lnTo>
                      <a:lnTo>
                        <a:pt x="375" y="982"/>
                      </a:lnTo>
                      <a:lnTo>
                        <a:pt x="358" y="949"/>
                      </a:lnTo>
                      <a:lnTo>
                        <a:pt x="351" y="937"/>
                      </a:lnTo>
                      <a:lnTo>
                        <a:pt x="332" y="904"/>
                      </a:lnTo>
                      <a:lnTo>
                        <a:pt x="309" y="873"/>
                      </a:lnTo>
                      <a:lnTo>
                        <a:pt x="309" y="295"/>
                      </a:lnTo>
                      <a:lnTo>
                        <a:pt x="277" y="305"/>
                      </a:lnTo>
                      <a:lnTo>
                        <a:pt x="224" y="773"/>
                      </a:lnTo>
                      <a:lnTo>
                        <a:pt x="190" y="741"/>
                      </a:lnTo>
                      <a:lnTo>
                        <a:pt x="154" y="711"/>
                      </a:lnTo>
                      <a:lnTo>
                        <a:pt x="115" y="683"/>
                      </a:lnTo>
                      <a:lnTo>
                        <a:pt x="76" y="657"/>
                      </a:lnTo>
                      <a:lnTo>
                        <a:pt x="37" y="633"/>
                      </a:lnTo>
                      <a:lnTo>
                        <a:pt x="35" y="634"/>
                      </a:lnTo>
                      <a:lnTo>
                        <a:pt x="18" y="627"/>
                      </a:lnTo>
                      <a:lnTo>
                        <a:pt x="0" y="620"/>
                      </a:lnTo>
                      <a:lnTo>
                        <a:pt x="47" y="201"/>
                      </a:lnTo>
                      <a:lnTo>
                        <a:pt x="48" y="197"/>
                      </a:lnTo>
                      <a:lnTo>
                        <a:pt x="49" y="193"/>
                      </a:lnTo>
                      <a:lnTo>
                        <a:pt x="50" y="190"/>
                      </a:lnTo>
                      <a:lnTo>
                        <a:pt x="52" y="186"/>
                      </a:lnTo>
                      <a:lnTo>
                        <a:pt x="55" y="173"/>
                      </a:lnTo>
                      <a:lnTo>
                        <a:pt x="60" y="160"/>
                      </a:lnTo>
                      <a:lnTo>
                        <a:pt x="63" y="154"/>
                      </a:lnTo>
                      <a:lnTo>
                        <a:pt x="68" y="149"/>
                      </a:lnTo>
                      <a:lnTo>
                        <a:pt x="72" y="144"/>
                      </a:lnTo>
                      <a:lnTo>
                        <a:pt x="80" y="134"/>
                      </a:lnTo>
                      <a:lnTo>
                        <a:pt x="89" y="124"/>
                      </a:lnTo>
                      <a:lnTo>
                        <a:pt x="98" y="118"/>
                      </a:lnTo>
                      <a:lnTo>
                        <a:pt x="107" y="114"/>
                      </a:lnTo>
                      <a:lnTo>
                        <a:pt x="116" y="108"/>
                      </a:lnTo>
                      <a:lnTo>
                        <a:pt x="125" y="103"/>
                      </a:lnTo>
                      <a:lnTo>
                        <a:pt x="129" y="101"/>
                      </a:lnTo>
                      <a:lnTo>
                        <a:pt x="140" y="98"/>
                      </a:lnTo>
                      <a:lnTo>
                        <a:pt x="154" y="93"/>
                      </a:lnTo>
                      <a:lnTo>
                        <a:pt x="172" y="86"/>
                      </a:lnTo>
                      <a:lnTo>
                        <a:pt x="196" y="79"/>
                      </a:lnTo>
                      <a:lnTo>
                        <a:pt x="221" y="71"/>
                      </a:lnTo>
                      <a:lnTo>
                        <a:pt x="250" y="63"/>
                      </a:lnTo>
                      <a:lnTo>
                        <a:pt x="283" y="54"/>
                      </a:lnTo>
                      <a:lnTo>
                        <a:pt x="317" y="46"/>
                      </a:lnTo>
                      <a:lnTo>
                        <a:pt x="354" y="37"/>
                      </a:lnTo>
                      <a:lnTo>
                        <a:pt x="393" y="29"/>
                      </a:lnTo>
                      <a:lnTo>
                        <a:pt x="432" y="20"/>
                      </a:lnTo>
                      <a:lnTo>
                        <a:pt x="474" y="13"/>
                      </a:lnTo>
                      <a:lnTo>
                        <a:pt x="515" y="8"/>
                      </a:lnTo>
                      <a:lnTo>
                        <a:pt x="557" y="3"/>
                      </a:lnTo>
                      <a:lnTo>
                        <a:pt x="59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defRPr/>
                  </a:pPr>
                  <a:endParaRPr lang="en-US" sz="1000" kern="0" smtClean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32" name="Freeform 28"/>
                <p:cNvSpPr>
                  <a:spLocks/>
                </p:cNvSpPr>
                <p:nvPr/>
              </p:nvSpPr>
              <p:spPr bwMode="auto">
                <a:xfrm>
                  <a:off x="138" y="2140"/>
                  <a:ext cx="113" cy="169"/>
                </a:xfrm>
                <a:custGeom>
                  <a:avLst/>
                  <a:gdLst>
                    <a:gd name="T0" fmla="*/ 590 w 905"/>
                    <a:gd name="T1" fmla="*/ 0 h 1355"/>
                    <a:gd name="T2" fmla="*/ 905 w 905"/>
                    <a:gd name="T3" fmla="*/ 196 h 1355"/>
                    <a:gd name="T4" fmla="*/ 590 w 905"/>
                    <a:gd name="T5" fmla="*/ 393 h 1355"/>
                    <a:gd name="T6" fmla="*/ 590 w 905"/>
                    <a:gd name="T7" fmla="*/ 282 h 1355"/>
                    <a:gd name="T8" fmla="*/ 540 w 905"/>
                    <a:gd name="T9" fmla="*/ 293 h 1355"/>
                    <a:gd name="T10" fmla="*/ 490 w 905"/>
                    <a:gd name="T11" fmla="*/ 308 h 1355"/>
                    <a:gd name="T12" fmla="*/ 442 w 905"/>
                    <a:gd name="T13" fmla="*/ 329 h 1355"/>
                    <a:gd name="T14" fmla="*/ 397 w 905"/>
                    <a:gd name="T15" fmla="*/ 354 h 1355"/>
                    <a:gd name="T16" fmla="*/ 356 w 905"/>
                    <a:gd name="T17" fmla="*/ 383 h 1355"/>
                    <a:gd name="T18" fmla="*/ 318 w 905"/>
                    <a:gd name="T19" fmla="*/ 417 h 1355"/>
                    <a:gd name="T20" fmla="*/ 283 w 905"/>
                    <a:gd name="T21" fmla="*/ 453 h 1355"/>
                    <a:gd name="T22" fmla="*/ 251 w 905"/>
                    <a:gd name="T23" fmla="*/ 493 h 1355"/>
                    <a:gd name="T24" fmla="*/ 224 w 905"/>
                    <a:gd name="T25" fmla="*/ 536 h 1355"/>
                    <a:gd name="T26" fmla="*/ 201 w 905"/>
                    <a:gd name="T27" fmla="*/ 581 h 1355"/>
                    <a:gd name="T28" fmla="*/ 183 w 905"/>
                    <a:gd name="T29" fmla="*/ 630 h 1355"/>
                    <a:gd name="T30" fmla="*/ 169 w 905"/>
                    <a:gd name="T31" fmla="*/ 680 h 1355"/>
                    <a:gd name="T32" fmla="*/ 161 w 905"/>
                    <a:gd name="T33" fmla="*/ 733 h 1355"/>
                    <a:gd name="T34" fmla="*/ 158 w 905"/>
                    <a:gd name="T35" fmla="*/ 786 h 1355"/>
                    <a:gd name="T36" fmla="*/ 161 w 905"/>
                    <a:gd name="T37" fmla="*/ 843 h 1355"/>
                    <a:gd name="T38" fmla="*/ 171 w 905"/>
                    <a:gd name="T39" fmla="*/ 899 h 1355"/>
                    <a:gd name="T40" fmla="*/ 185 w 905"/>
                    <a:gd name="T41" fmla="*/ 952 h 1355"/>
                    <a:gd name="T42" fmla="*/ 206 w 905"/>
                    <a:gd name="T43" fmla="*/ 1003 h 1355"/>
                    <a:gd name="T44" fmla="*/ 232 w 905"/>
                    <a:gd name="T45" fmla="*/ 1051 h 1355"/>
                    <a:gd name="T46" fmla="*/ 262 w 905"/>
                    <a:gd name="T47" fmla="*/ 1095 h 1355"/>
                    <a:gd name="T48" fmla="*/ 297 w 905"/>
                    <a:gd name="T49" fmla="*/ 1136 h 1355"/>
                    <a:gd name="T50" fmla="*/ 335 w 905"/>
                    <a:gd name="T51" fmla="*/ 1173 h 1355"/>
                    <a:gd name="T52" fmla="*/ 378 w 905"/>
                    <a:gd name="T53" fmla="*/ 1207 h 1355"/>
                    <a:gd name="T54" fmla="*/ 424 w 905"/>
                    <a:gd name="T55" fmla="*/ 1235 h 1355"/>
                    <a:gd name="T56" fmla="*/ 474 w 905"/>
                    <a:gd name="T57" fmla="*/ 1259 h 1355"/>
                    <a:gd name="T58" fmla="*/ 319 w 905"/>
                    <a:gd name="T59" fmla="*/ 1355 h 1355"/>
                    <a:gd name="T60" fmla="*/ 268 w 905"/>
                    <a:gd name="T61" fmla="*/ 1321 h 1355"/>
                    <a:gd name="T62" fmla="*/ 222 w 905"/>
                    <a:gd name="T63" fmla="*/ 1282 h 1355"/>
                    <a:gd name="T64" fmla="*/ 178 w 905"/>
                    <a:gd name="T65" fmla="*/ 1240 h 1355"/>
                    <a:gd name="T66" fmla="*/ 138 w 905"/>
                    <a:gd name="T67" fmla="*/ 1193 h 1355"/>
                    <a:gd name="T68" fmla="*/ 104 w 905"/>
                    <a:gd name="T69" fmla="*/ 1143 h 1355"/>
                    <a:gd name="T70" fmla="*/ 73 w 905"/>
                    <a:gd name="T71" fmla="*/ 1090 h 1355"/>
                    <a:gd name="T72" fmla="*/ 48 w 905"/>
                    <a:gd name="T73" fmla="*/ 1033 h 1355"/>
                    <a:gd name="T74" fmla="*/ 28 w 905"/>
                    <a:gd name="T75" fmla="*/ 975 h 1355"/>
                    <a:gd name="T76" fmla="*/ 12 w 905"/>
                    <a:gd name="T77" fmla="*/ 914 h 1355"/>
                    <a:gd name="T78" fmla="*/ 3 w 905"/>
                    <a:gd name="T79" fmla="*/ 852 h 1355"/>
                    <a:gd name="T80" fmla="*/ 0 w 905"/>
                    <a:gd name="T81" fmla="*/ 786 h 1355"/>
                    <a:gd name="T82" fmla="*/ 3 w 905"/>
                    <a:gd name="T83" fmla="*/ 724 h 1355"/>
                    <a:gd name="T84" fmla="*/ 12 w 905"/>
                    <a:gd name="T85" fmla="*/ 662 h 1355"/>
                    <a:gd name="T86" fmla="*/ 27 w 905"/>
                    <a:gd name="T87" fmla="*/ 602 h 1355"/>
                    <a:gd name="T88" fmla="*/ 46 w 905"/>
                    <a:gd name="T89" fmla="*/ 544 h 1355"/>
                    <a:gd name="T90" fmla="*/ 70 w 905"/>
                    <a:gd name="T91" fmla="*/ 489 h 1355"/>
                    <a:gd name="T92" fmla="*/ 100 w 905"/>
                    <a:gd name="T93" fmla="*/ 437 h 1355"/>
                    <a:gd name="T94" fmla="*/ 133 w 905"/>
                    <a:gd name="T95" fmla="*/ 387 h 1355"/>
                    <a:gd name="T96" fmla="*/ 171 w 905"/>
                    <a:gd name="T97" fmla="*/ 342 h 1355"/>
                    <a:gd name="T98" fmla="*/ 213 w 905"/>
                    <a:gd name="T99" fmla="*/ 299 h 1355"/>
                    <a:gd name="T100" fmla="*/ 258 w 905"/>
                    <a:gd name="T101" fmla="*/ 260 h 1355"/>
                    <a:gd name="T102" fmla="*/ 307 w 905"/>
                    <a:gd name="T103" fmla="*/ 226 h 1355"/>
                    <a:gd name="T104" fmla="*/ 359 w 905"/>
                    <a:gd name="T105" fmla="*/ 195 h 1355"/>
                    <a:gd name="T106" fmla="*/ 413 w 905"/>
                    <a:gd name="T107" fmla="*/ 169 h 1355"/>
                    <a:gd name="T108" fmla="*/ 471 w 905"/>
                    <a:gd name="T109" fmla="*/ 149 h 1355"/>
                    <a:gd name="T110" fmla="*/ 529 w 905"/>
                    <a:gd name="T111" fmla="*/ 133 h 1355"/>
                    <a:gd name="T112" fmla="*/ 590 w 905"/>
                    <a:gd name="T113" fmla="*/ 123 h 1355"/>
                    <a:gd name="T114" fmla="*/ 590 w 905"/>
                    <a:gd name="T115" fmla="*/ 0 h 13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05" h="1355">
                      <a:moveTo>
                        <a:pt x="590" y="0"/>
                      </a:moveTo>
                      <a:lnTo>
                        <a:pt x="905" y="196"/>
                      </a:lnTo>
                      <a:lnTo>
                        <a:pt x="590" y="393"/>
                      </a:lnTo>
                      <a:lnTo>
                        <a:pt x="590" y="282"/>
                      </a:lnTo>
                      <a:lnTo>
                        <a:pt x="540" y="293"/>
                      </a:lnTo>
                      <a:lnTo>
                        <a:pt x="490" y="308"/>
                      </a:lnTo>
                      <a:lnTo>
                        <a:pt x="442" y="329"/>
                      </a:lnTo>
                      <a:lnTo>
                        <a:pt x="397" y="354"/>
                      </a:lnTo>
                      <a:lnTo>
                        <a:pt x="356" y="383"/>
                      </a:lnTo>
                      <a:lnTo>
                        <a:pt x="318" y="417"/>
                      </a:lnTo>
                      <a:lnTo>
                        <a:pt x="283" y="453"/>
                      </a:lnTo>
                      <a:lnTo>
                        <a:pt x="251" y="493"/>
                      </a:lnTo>
                      <a:lnTo>
                        <a:pt x="224" y="536"/>
                      </a:lnTo>
                      <a:lnTo>
                        <a:pt x="201" y="581"/>
                      </a:lnTo>
                      <a:lnTo>
                        <a:pt x="183" y="630"/>
                      </a:lnTo>
                      <a:lnTo>
                        <a:pt x="169" y="680"/>
                      </a:lnTo>
                      <a:lnTo>
                        <a:pt x="161" y="733"/>
                      </a:lnTo>
                      <a:lnTo>
                        <a:pt x="158" y="786"/>
                      </a:lnTo>
                      <a:lnTo>
                        <a:pt x="161" y="843"/>
                      </a:lnTo>
                      <a:lnTo>
                        <a:pt x="171" y="899"/>
                      </a:lnTo>
                      <a:lnTo>
                        <a:pt x="185" y="952"/>
                      </a:lnTo>
                      <a:lnTo>
                        <a:pt x="206" y="1003"/>
                      </a:lnTo>
                      <a:lnTo>
                        <a:pt x="232" y="1051"/>
                      </a:lnTo>
                      <a:lnTo>
                        <a:pt x="262" y="1095"/>
                      </a:lnTo>
                      <a:lnTo>
                        <a:pt x="297" y="1136"/>
                      </a:lnTo>
                      <a:lnTo>
                        <a:pt x="335" y="1173"/>
                      </a:lnTo>
                      <a:lnTo>
                        <a:pt x="378" y="1207"/>
                      </a:lnTo>
                      <a:lnTo>
                        <a:pt x="424" y="1235"/>
                      </a:lnTo>
                      <a:lnTo>
                        <a:pt x="474" y="1259"/>
                      </a:lnTo>
                      <a:lnTo>
                        <a:pt x="319" y="1355"/>
                      </a:lnTo>
                      <a:lnTo>
                        <a:pt x="268" y="1321"/>
                      </a:lnTo>
                      <a:lnTo>
                        <a:pt x="222" y="1282"/>
                      </a:lnTo>
                      <a:lnTo>
                        <a:pt x="178" y="1240"/>
                      </a:lnTo>
                      <a:lnTo>
                        <a:pt x="138" y="1193"/>
                      </a:lnTo>
                      <a:lnTo>
                        <a:pt x="104" y="1143"/>
                      </a:lnTo>
                      <a:lnTo>
                        <a:pt x="73" y="1090"/>
                      </a:lnTo>
                      <a:lnTo>
                        <a:pt x="48" y="1033"/>
                      </a:lnTo>
                      <a:lnTo>
                        <a:pt x="28" y="975"/>
                      </a:lnTo>
                      <a:lnTo>
                        <a:pt x="12" y="914"/>
                      </a:lnTo>
                      <a:lnTo>
                        <a:pt x="3" y="852"/>
                      </a:lnTo>
                      <a:lnTo>
                        <a:pt x="0" y="786"/>
                      </a:lnTo>
                      <a:lnTo>
                        <a:pt x="3" y="724"/>
                      </a:lnTo>
                      <a:lnTo>
                        <a:pt x="12" y="662"/>
                      </a:lnTo>
                      <a:lnTo>
                        <a:pt x="27" y="602"/>
                      </a:lnTo>
                      <a:lnTo>
                        <a:pt x="46" y="544"/>
                      </a:lnTo>
                      <a:lnTo>
                        <a:pt x="70" y="489"/>
                      </a:lnTo>
                      <a:lnTo>
                        <a:pt x="100" y="437"/>
                      </a:lnTo>
                      <a:lnTo>
                        <a:pt x="133" y="387"/>
                      </a:lnTo>
                      <a:lnTo>
                        <a:pt x="171" y="342"/>
                      </a:lnTo>
                      <a:lnTo>
                        <a:pt x="213" y="299"/>
                      </a:lnTo>
                      <a:lnTo>
                        <a:pt x="258" y="260"/>
                      </a:lnTo>
                      <a:lnTo>
                        <a:pt x="307" y="226"/>
                      </a:lnTo>
                      <a:lnTo>
                        <a:pt x="359" y="195"/>
                      </a:lnTo>
                      <a:lnTo>
                        <a:pt x="413" y="169"/>
                      </a:lnTo>
                      <a:lnTo>
                        <a:pt x="471" y="149"/>
                      </a:lnTo>
                      <a:lnTo>
                        <a:pt x="529" y="133"/>
                      </a:lnTo>
                      <a:lnTo>
                        <a:pt x="590" y="123"/>
                      </a:lnTo>
                      <a:lnTo>
                        <a:pt x="59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defRPr/>
                  </a:pPr>
                  <a:endParaRPr lang="en-US" sz="1000" kern="0" smtClean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33" name="Freeform 29"/>
                <p:cNvSpPr>
                  <a:spLocks/>
                </p:cNvSpPr>
                <p:nvPr/>
              </p:nvSpPr>
              <p:spPr bwMode="auto">
                <a:xfrm>
                  <a:off x="192" y="2167"/>
                  <a:ext cx="113" cy="169"/>
                </a:xfrm>
                <a:custGeom>
                  <a:avLst/>
                  <a:gdLst>
                    <a:gd name="T0" fmla="*/ 586 w 904"/>
                    <a:gd name="T1" fmla="*/ 0 h 1354"/>
                    <a:gd name="T2" fmla="*/ 637 w 904"/>
                    <a:gd name="T3" fmla="*/ 33 h 1354"/>
                    <a:gd name="T4" fmla="*/ 684 w 904"/>
                    <a:gd name="T5" fmla="*/ 72 h 1354"/>
                    <a:gd name="T6" fmla="*/ 726 w 904"/>
                    <a:gd name="T7" fmla="*/ 114 h 1354"/>
                    <a:gd name="T8" fmla="*/ 766 w 904"/>
                    <a:gd name="T9" fmla="*/ 161 h 1354"/>
                    <a:gd name="T10" fmla="*/ 801 w 904"/>
                    <a:gd name="T11" fmla="*/ 211 h 1354"/>
                    <a:gd name="T12" fmla="*/ 831 w 904"/>
                    <a:gd name="T13" fmla="*/ 264 h 1354"/>
                    <a:gd name="T14" fmla="*/ 857 w 904"/>
                    <a:gd name="T15" fmla="*/ 321 h 1354"/>
                    <a:gd name="T16" fmla="*/ 878 w 904"/>
                    <a:gd name="T17" fmla="*/ 379 h 1354"/>
                    <a:gd name="T18" fmla="*/ 892 w 904"/>
                    <a:gd name="T19" fmla="*/ 440 h 1354"/>
                    <a:gd name="T20" fmla="*/ 901 w 904"/>
                    <a:gd name="T21" fmla="*/ 502 h 1354"/>
                    <a:gd name="T22" fmla="*/ 904 w 904"/>
                    <a:gd name="T23" fmla="*/ 567 h 1354"/>
                    <a:gd name="T24" fmla="*/ 901 w 904"/>
                    <a:gd name="T25" fmla="*/ 630 h 1354"/>
                    <a:gd name="T26" fmla="*/ 893 w 904"/>
                    <a:gd name="T27" fmla="*/ 692 h 1354"/>
                    <a:gd name="T28" fmla="*/ 879 w 904"/>
                    <a:gd name="T29" fmla="*/ 752 h 1354"/>
                    <a:gd name="T30" fmla="*/ 859 w 904"/>
                    <a:gd name="T31" fmla="*/ 810 h 1354"/>
                    <a:gd name="T32" fmla="*/ 835 w 904"/>
                    <a:gd name="T33" fmla="*/ 865 h 1354"/>
                    <a:gd name="T34" fmla="*/ 805 w 904"/>
                    <a:gd name="T35" fmla="*/ 918 h 1354"/>
                    <a:gd name="T36" fmla="*/ 772 w 904"/>
                    <a:gd name="T37" fmla="*/ 967 h 1354"/>
                    <a:gd name="T38" fmla="*/ 734 w 904"/>
                    <a:gd name="T39" fmla="*/ 1012 h 1354"/>
                    <a:gd name="T40" fmla="*/ 693 w 904"/>
                    <a:gd name="T41" fmla="*/ 1055 h 1354"/>
                    <a:gd name="T42" fmla="*/ 647 w 904"/>
                    <a:gd name="T43" fmla="*/ 1094 h 1354"/>
                    <a:gd name="T44" fmla="*/ 598 w 904"/>
                    <a:gd name="T45" fmla="*/ 1128 h 1354"/>
                    <a:gd name="T46" fmla="*/ 546 w 904"/>
                    <a:gd name="T47" fmla="*/ 1159 h 1354"/>
                    <a:gd name="T48" fmla="*/ 493 w 904"/>
                    <a:gd name="T49" fmla="*/ 1184 h 1354"/>
                    <a:gd name="T50" fmla="*/ 436 w 904"/>
                    <a:gd name="T51" fmla="*/ 1205 h 1354"/>
                    <a:gd name="T52" fmla="*/ 376 w 904"/>
                    <a:gd name="T53" fmla="*/ 1221 h 1354"/>
                    <a:gd name="T54" fmla="*/ 315 w 904"/>
                    <a:gd name="T55" fmla="*/ 1231 h 1354"/>
                    <a:gd name="T56" fmla="*/ 315 w 904"/>
                    <a:gd name="T57" fmla="*/ 1354 h 1354"/>
                    <a:gd name="T58" fmla="*/ 0 w 904"/>
                    <a:gd name="T59" fmla="*/ 1158 h 1354"/>
                    <a:gd name="T60" fmla="*/ 315 w 904"/>
                    <a:gd name="T61" fmla="*/ 961 h 1354"/>
                    <a:gd name="T62" fmla="*/ 315 w 904"/>
                    <a:gd name="T63" fmla="*/ 1072 h 1354"/>
                    <a:gd name="T64" fmla="*/ 367 w 904"/>
                    <a:gd name="T65" fmla="*/ 1061 h 1354"/>
                    <a:gd name="T66" fmla="*/ 415 w 904"/>
                    <a:gd name="T67" fmla="*/ 1046 h 1354"/>
                    <a:gd name="T68" fmla="*/ 463 w 904"/>
                    <a:gd name="T69" fmla="*/ 1025 h 1354"/>
                    <a:gd name="T70" fmla="*/ 508 w 904"/>
                    <a:gd name="T71" fmla="*/ 1000 h 1354"/>
                    <a:gd name="T72" fmla="*/ 549 w 904"/>
                    <a:gd name="T73" fmla="*/ 971 h 1354"/>
                    <a:gd name="T74" fmla="*/ 588 w 904"/>
                    <a:gd name="T75" fmla="*/ 938 h 1354"/>
                    <a:gd name="T76" fmla="*/ 623 w 904"/>
                    <a:gd name="T77" fmla="*/ 902 h 1354"/>
                    <a:gd name="T78" fmla="*/ 654 w 904"/>
                    <a:gd name="T79" fmla="*/ 861 h 1354"/>
                    <a:gd name="T80" fmla="*/ 682 w 904"/>
                    <a:gd name="T81" fmla="*/ 818 h 1354"/>
                    <a:gd name="T82" fmla="*/ 704 w 904"/>
                    <a:gd name="T83" fmla="*/ 773 h 1354"/>
                    <a:gd name="T84" fmla="*/ 722 w 904"/>
                    <a:gd name="T85" fmla="*/ 724 h 1354"/>
                    <a:gd name="T86" fmla="*/ 736 w 904"/>
                    <a:gd name="T87" fmla="*/ 674 h 1354"/>
                    <a:gd name="T88" fmla="*/ 745 w 904"/>
                    <a:gd name="T89" fmla="*/ 621 h 1354"/>
                    <a:gd name="T90" fmla="*/ 748 w 904"/>
                    <a:gd name="T91" fmla="*/ 567 h 1354"/>
                    <a:gd name="T92" fmla="*/ 745 w 904"/>
                    <a:gd name="T93" fmla="*/ 511 h 1354"/>
                    <a:gd name="T94" fmla="*/ 734 w 904"/>
                    <a:gd name="T95" fmla="*/ 455 h 1354"/>
                    <a:gd name="T96" fmla="*/ 720 w 904"/>
                    <a:gd name="T97" fmla="*/ 402 h 1354"/>
                    <a:gd name="T98" fmla="*/ 699 w 904"/>
                    <a:gd name="T99" fmla="*/ 351 h 1354"/>
                    <a:gd name="T100" fmla="*/ 673 w 904"/>
                    <a:gd name="T101" fmla="*/ 303 h 1354"/>
                    <a:gd name="T102" fmla="*/ 643 w 904"/>
                    <a:gd name="T103" fmla="*/ 259 h 1354"/>
                    <a:gd name="T104" fmla="*/ 608 w 904"/>
                    <a:gd name="T105" fmla="*/ 218 h 1354"/>
                    <a:gd name="T106" fmla="*/ 570 w 904"/>
                    <a:gd name="T107" fmla="*/ 180 h 1354"/>
                    <a:gd name="T108" fmla="*/ 527 w 904"/>
                    <a:gd name="T109" fmla="*/ 148 h 1354"/>
                    <a:gd name="T110" fmla="*/ 481 w 904"/>
                    <a:gd name="T111" fmla="*/ 120 h 1354"/>
                    <a:gd name="T112" fmla="*/ 432 w 904"/>
                    <a:gd name="T113" fmla="*/ 95 h 1354"/>
                    <a:gd name="T114" fmla="*/ 586 w 904"/>
                    <a:gd name="T115" fmla="*/ 0 h 1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04" h="1354">
                      <a:moveTo>
                        <a:pt x="586" y="0"/>
                      </a:moveTo>
                      <a:lnTo>
                        <a:pt x="637" y="33"/>
                      </a:lnTo>
                      <a:lnTo>
                        <a:pt x="684" y="72"/>
                      </a:lnTo>
                      <a:lnTo>
                        <a:pt x="726" y="114"/>
                      </a:lnTo>
                      <a:lnTo>
                        <a:pt x="766" y="161"/>
                      </a:lnTo>
                      <a:lnTo>
                        <a:pt x="801" y="211"/>
                      </a:lnTo>
                      <a:lnTo>
                        <a:pt x="831" y="264"/>
                      </a:lnTo>
                      <a:lnTo>
                        <a:pt x="857" y="321"/>
                      </a:lnTo>
                      <a:lnTo>
                        <a:pt x="878" y="379"/>
                      </a:lnTo>
                      <a:lnTo>
                        <a:pt x="892" y="440"/>
                      </a:lnTo>
                      <a:lnTo>
                        <a:pt x="901" y="502"/>
                      </a:lnTo>
                      <a:lnTo>
                        <a:pt x="904" y="567"/>
                      </a:lnTo>
                      <a:lnTo>
                        <a:pt x="901" y="630"/>
                      </a:lnTo>
                      <a:lnTo>
                        <a:pt x="893" y="692"/>
                      </a:lnTo>
                      <a:lnTo>
                        <a:pt x="879" y="752"/>
                      </a:lnTo>
                      <a:lnTo>
                        <a:pt x="859" y="810"/>
                      </a:lnTo>
                      <a:lnTo>
                        <a:pt x="835" y="865"/>
                      </a:lnTo>
                      <a:lnTo>
                        <a:pt x="805" y="918"/>
                      </a:lnTo>
                      <a:lnTo>
                        <a:pt x="772" y="967"/>
                      </a:lnTo>
                      <a:lnTo>
                        <a:pt x="734" y="1012"/>
                      </a:lnTo>
                      <a:lnTo>
                        <a:pt x="693" y="1055"/>
                      </a:lnTo>
                      <a:lnTo>
                        <a:pt x="647" y="1094"/>
                      </a:lnTo>
                      <a:lnTo>
                        <a:pt x="598" y="1128"/>
                      </a:lnTo>
                      <a:lnTo>
                        <a:pt x="546" y="1159"/>
                      </a:lnTo>
                      <a:lnTo>
                        <a:pt x="493" y="1184"/>
                      </a:lnTo>
                      <a:lnTo>
                        <a:pt x="436" y="1205"/>
                      </a:lnTo>
                      <a:lnTo>
                        <a:pt x="376" y="1221"/>
                      </a:lnTo>
                      <a:lnTo>
                        <a:pt x="315" y="1231"/>
                      </a:lnTo>
                      <a:lnTo>
                        <a:pt x="315" y="1354"/>
                      </a:lnTo>
                      <a:lnTo>
                        <a:pt x="0" y="1158"/>
                      </a:lnTo>
                      <a:lnTo>
                        <a:pt x="315" y="961"/>
                      </a:lnTo>
                      <a:lnTo>
                        <a:pt x="315" y="1072"/>
                      </a:lnTo>
                      <a:lnTo>
                        <a:pt x="367" y="1061"/>
                      </a:lnTo>
                      <a:lnTo>
                        <a:pt x="415" y="1046"/>
                      </a:lnTo>
                      <a:lnTo>
                        <a:pt x="463" y="1025"/>
                      </a:lnTo>
                      <a:lnTo>
                        <a:pt x="508" y="1000"/>
                      </a:lnTo>
                      <a:lnTo>
                        <a:pt x="549" y="971"/>
                      </a:lnTo>
                      <a:lnTo>
                        <a:pt x="588" y="938"/>
                      </a:lnTo>
                      <a:lnTo>
                        <a:pt x="623" y="902"/>
                      </a:lnTo>
                      <a:lnTo>
                        <a:pt x="654" y="861"/>
                      </a:lnTo>
                      <a:lnTo>
                        <a:pt x="682" y="818"/>
                      </a:lnTo>
                      <a:lnTo>
                        <a:pt x="704" y="773"/>
                      </a:lnTo>
                      <a:lnTo>
                        <a:pt x="722" y="724"/>
                      </a:lnTo>
                      <a:lnTo>
                        <a:pt x="736" y="674"/>
                      </a:lnTo>
                      <a:lnTo>
                        <a:pt x="745" y="621"/>
                      </a:lnTo>
                      <a:lnTo>
                        <a:pt x="748" y="567"/>
                      </a:lnTo>
                      <a:lnTo>
                        <a:pt x="745" y="511"/>
                      </a:lnTo>
                      <a:lnTo>
                        <a:pt x="734" y="455"/>
                      </a:lnTo>
                      <a:lnTo>
                        <a:pt x="720" y="402"/>
                      </a:lnTo>
                      <a:lnTo>
                        <a:pt x="699" y="351"/>
                      </a:lnTo>
                      <a:lnTo>
                        <a:pt x="673" y="303"/>
                      </a:lnTo>
                      <a:lnTo>
                        <a:pt x="643" y="259"/>
                      </a:lnTo>
                      <a:lnTo>
                        <a:pt x="608" y="218"/>
                      </a:lnTo>
                      <a:lnTo>
                        <a:pt x="570" y="180"/>
                      </a:lnTo>
                      <a:lnTo>
                        <a:pt x="527" y="148"/>
                      </a:lnTo>
                      <a:lnTo>
                        <a:pt x="481" y="120"/>
                      </a:lnTo>
                      <a:lnTo>
                        <a:pt x="432" y="95"/>
                      </a:lnTo>
                      <a:lnTo>
                        <a:pt x="58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defRPr/>
                  </a:pPr>
                  <a:endParaRPr lang="en-US" sz="1000" kern="0" smtClean="0">
                    <a:solidFill>
                      <a:prstClr val="black"/>
                    </a:solidFill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640636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UltraWonde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0600"/>
      </a:accent1>
      <a:accent2>
        <a:srgbClr val="FFBB00"/>
      </a:accent2>
      <a:accent3>
        <a:srgbClr val="9DCB08"/>
      </a:accent3>
      <a:accent4>
        <a:srgbClr val="10A48E"/>
      </a:accent4>
      <a:accent5>
        <a:srgbClr val="06B4F6"/>
      </a:accent5>
      <a:accent6>
        <a:srgbClr val="7578C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Custom 1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498DB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828</TotalTime>
  <Words>592</Words>
  <Application>Microsoft Office PowerPoint</Application>
  <PresentationFormat>Widescreen</PresentationFormat>
  <Paragraphs>68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Open Sans</vt:lpstr>
      <vt:lpstr>Segoe UI</vt:lpstr>
      <vt:lpstr>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 Junaed</dc:creator>
  <cp:lastModifiedBy>Fatima Hafeez</cp:lastModifiedBy>
  <cp:revision>109</cp:revision>
  <dcterms:created xsi:type="dcterms:W3CDTF">2016-02-26T13:48:52Z</dcterms:created>
  <dcterms:modified xsi:type="dcterms:W3CDTF">2019-09-21T19:45:57Z</dcterms:modified>
</cp:coreProperties>
</file>