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0"/>
  </p:notesMasterIdLst>
  <p:sldIdLst>
    <p:sldId id="276" r:id="rId3"/>
    <p:sldId id="278" r:id="rId4"/>
    <p:sldId id="277" r:id="rId5"/>
    <p:sldId id="279" r:id="rId6"/>
    <p:sldId id="280" r:id="rId7"/>
    <p:sldId id="290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152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86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6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10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1446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65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508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277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696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454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2840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9927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543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731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09BC9-B0D1-0E0E-AF62-9CD13EA8C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Blank SWOT Analysis Template</a:t>
            </a:r>
            <a:endParaRPr lang="en-US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7D7C9FF-2AE1-3B93-F873-E7EB4D52362A}"/>
              </a:ext>
            </a:extLst>
          </p:cNvPr>
          <p:cNvGrpSpPr/>
          <p:nvPr/>
        </p:nvGrpSpPr>
        <p:grpSpPr>
          <a:xfrm>
            <a:off x="3801909" y="1513132"/>
            <a:ext cx="4584150" cy="4584148"/>
            <a:chOff x="3801909" y="1513132"/>
            <a:chExt cx="4584150" cy="4584148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70CCA32-3FB6-1A13-EDA7-8E7F819EE050}"/>
                </a:ext>
              </a:extLst>
            </p:cNvPr>
            <p:cNvSpPr/>
            <p:nvPr/>
          </p:nvSpPr>
          <p:spPr>
            <a:xfrm>
              <a:off x="3801909" y="1513132"/>
              <a:ext cx="2256366" cy="2256365"/>
            </a:xfrm>
            <a:custGeom>
              <a:avLst/>
              <a:gdLst>
                <a:gd name="connsiteX0" fmla="*/ 2256367 w 2256366"/>
                <a:gd name="connsiteY0" fmla="*/ 0 h 2256365"/>
                <a:gd name="connsiteX1" fmla="*/ 0 w 2256366"/>
                <a:gd name="connsiteY1" fmla="*/ 2256366 h 2256365"/>
                <a:gd name="connsiteX2" fmla="*/ 2256367 w 2256366"/>
                <a:gd name="connsiteY2" fmla="*/ 2256366 h 2256365"/>
                <a:gd name="connsiteX3" fmla="*/ 2256367 w 2256366"/>
                <a:gd name="connsiteY3" fmla="*/ 0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366" h="2256365">
                  <a:moveTo>
                    <a:pt x="2256367" y="0"/>
                  </a:moveTo>
                  <a:cubicBezTo>
                    <a:pt x="1018629" y="18926"/>
                    <a:pt x="18926" y="1018628"/>
                    <a:pt x="0" y="2256366"/>
                  </a:cubicBezTo>
                  <a:lnTo>
                    <a:pt x="2256367" y="2256366"/>
                  </a:lnTo>
                  <a:lnTo>
                    <a:pt x="2256367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9EAF859-BF47-16D7-D2D2-AFA00A670496}"/>
                </a:ext>
              </a:extLst>
            </p:cNvPr>
            <p:cNvSpPr/>
            <p:nvPr/>
          </p:nvSpPr>
          <p:spPr>
            <a:xfrm>
              <a:off x="6129693" y="3840843"/>
              <a:ext cx="2256366" cy="2256365"/>
            </a:xfrm>
            <a:custGeom>
              <a:avLst/>
              <a:gdLst>
                <a:gd name="connsiteX0" fmla="*/ 0 w 2256366"/>
                <a:gd name="connsiteY0" fmla="*/ 2256366 h 2256365"/>
                <a:gd name="connsiteX1" fmla="*/ 2256367 w 2256366"/>
                <a:gd name="connsiteY1" fmla="*/ 0 h 2256365"/>
                <a:gd name="connsiteX2" fmla="*/ 0 w 2256366"/>
                <a:gd name="connsiteY2" fmla="*/ 0 h 2256365"/>
                <a:gd name="connsiteX3" fmla="*/ 0 w 2256366"/>
                <a:gd name="connsiteY3" fmla="*/ 2256366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366" h="2256365">
                  <a:moveTo>
                    <a:pt x="0" y="2256366"/>
                  </a:moveTo>
                  <a:cubicBezTo>
                    <a:pt x="1237738" y="2237440"/>
                    <a:pt x="2237441" y="1237737"/>
                    <a:pt x="2256367" y="0"/>
                  </a:cubicBezTo>
                  <a:lnTo>
                    <a:pt x="0" y="0"/>
                  </a:lnTo>
                  <a:lnTo>
                    <a:pt x="0" y="2256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6CDF29-613D-ED90-8158-AADCE11899E4}"/>
                </a:ext>
              </a:extLst>
            </p:cNvPr>
            <p:cNvSpPr/>
            <p:nvPr/>
          </p:nvSpPr>
          <p:spPr>
            <a:xfrm>
              <a:off x="3801909" y="3840915"/>
              <a:ext cx="2256366" cy="2256365"/>
            </a:xfrm>
            <a:custGeom>
              <a:avLst/>
              <a:gdLst>
                <a:gd name="connsiteX0" fmla="*/ 0 w 2256366"/>
                <a:gd name="connsiteY0" fmla="*/ 0 h 2256365"/>
                <a:gd name="connsiteX1" fmla="*/ 2256367 w 2256366"/>
                <a:gd name="connsiteY1" fmla="*/ 2256366 h 2256365"/>
                <a:gd name="connsiteX2" fmla="*/ 2256367 w 2256366"/>
                <a:gd name="connsiteY2" fmla="*/ 0 h 2256365"/>
                <a:gd name="connsiteX3" fmla="*/ 0 w 2256366"/>
                <a:gd name="connsiteY3" fmla="*/ 0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366" h="2256365">
                  <a:moveTo>
                    <a:pt x="0" y="0"/>
                  </a:moveTo>
                  <a:cubicBezTo>
                    <a:pt x="18926" y="1237737"/>
                    <a:pt x="1018629" y="2237440"/>
                    <a:pt x="2256367" y="2256366"/>
                  </a:cubicBezTo>
                  <a:lnTo>
                    <a:pt x="225636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F65462D-1D63-8EC9-0652-EBD478FCE41B}"/>
                </a:ext>
              </a:extLst>
            </p:cNvPr>
            <p:cNvSpPr/>
            <p:nvPr/>
          </p:nvSpPr>
          <p:spPr>
            <a:xfrm>
              <a:off x="6129693" y="1513132"/>
              <a:ext cx="2256295" cy="2256365"/>
            </a:xfrm>
            <a:custGeom>
              <a:avLst/>
              <a:gdLst>
                <a:gd name="connsiteX0" fmla="*/ 2256295 w 2256295"/>
                <a:gd name="connsiteY0" fmla="*/ 2256366 h 2256365"/>
                <a:gd name="connsiteX1" fmla="*/ 0 w 2256295"/>
                <a:gd name="connsiteY1" fmla="*/ 0 h 2256365"/>
                <a:gd name="connsiteX2" fmla="*/ 0 w 2256295"/>
                <a:gd name="connsiteY2" fmla="*/ 2256366 h 2256365"/>
                <a:gd name="connsiteX3" fmla="*/ 2256295 w 2256295"/>
                <a:gd name="connsiteY3" fmla="*/ 2256366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295" h="2256365">
                  <a:moveTo>
                    <a:pt x="2256295" y="2256366"/>
                  </a:moveTo>
                  <a:cubicBezTo>
                    <a:pt x="2237370" y="1018628"/>
                    <a:pt x="1237738" y="18926"/>
                    <a:pt x="0" y="0"/>
                  </a:cubicBezTo>
                  <a:lnTo>
                    <a:pt x="0" y="2256366"/>
                  </a:lnTo>
                  <a:lnTo>
                    <a:pt x="2256295" y="2256366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F7B97D1-325F-535B-47B5-831A155B2B93}"/>
              </a:ext>
            </a:extLst>
          </p:cNvPr>
          <p:cNvGrpSpPr/>
          <p:nvPr/>
        </p:nvGrpSpPr>
        <p:grpSpPr>
          <a:xfrm>
            <a:off x="808871" y="4685816"/>
            <a:ext cx="2506186" cy="1115960"/>
            <a:chOff x="3210745" y="2369832"/>
            <a:chExt cx="2614023" cy="106135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1FD3C1E-34BE-B209-C8B4-623274A931F7}"/>
                </a:ext>
              </a:extLst>
            </p:cNvPr>
            <p:cNvSpPr txBox="1"/>
            <p:nvPr/>
          </p:nvSpPr>
          <p:spPr>
            <a:xfrm>
              <a:off x="3218951" y="2831679"/>
              <a:ext cx="2597613" cy="599507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E7F7C5B-390E-EEE0-F5BE-4C43D117E60A}"/>
                </a:ext>
              </a:extLst>
            </p:cNvPr>
            <p:cNvSpPr txBox="1"/>
            <p:nvPr/>
          </p:nvSpPr>
          <p:spPr>
            <a:xfrm>
              <a:off x="3210745" y="2369832"/>
              <a:ext cx="2614023" cy="361237"/>
            </a:xfrm>
            <a:prstGeom prst="rect">
              <a:avLst/>
            </a:prstGeom>
            <a:noFill/>
          </p:spPr>
          <p:txBody>
            <a:bodyPr wrap="square" lIns="0" tIns="0" rIns="0" bIns="0" anchor="b">
              <a:noAutofit/>
            </a:bodyPr>
            <a:lstStyle/>
            <a:p>
              <a:pPr algn="r"/>
              <a:r>
                <a:rPr lang="en-IN" b="1" dirty="0">
                  <a:solidFill>
                    <a:schemeClr val="accent4"/>
                  </a:solidFill>
                </a:rPr>
                <a:t>Opportunities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EEF7DC3-3BF7-7DF1-CE54-E61784BA3F5A}"/>
              </a:ext>
            </a:extLst>
          </p:cNvPr>
          <p:cNvGrpSpPr/>
          <p:nvPr/>
        </p:nvGrpSpPr>
        <p:grpSpPr>
          <a:xfrm>
            <a:off x="8873767" y="4845858"/>
            <a:ext cx="2506186" cy="1115960"/>
            <a:chOff x="3210745" y="2369832"/>
            <a:chExt cx="2614023" cy="106135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03432BB-FAFC-ED2C-01FB-778E0B1B1B7A}"/>
                </a:ext>
              </a:extLst>
            </p:cNvPr>
            <p:cNvSpPr txBox="1"/>
            <p:nvPr/>
          </p:nvSpPr>
          <p:spPr>
            <a:xfrm>
              <a:off x="3218951" y="2831679"/>
              <a:ext cx="2597613" cy="599507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D2A908D-4B64-93AB-B8C6-F690883BE416}"/>
                </a:ext>
              </a:extLst>
            </p:cNvPr>
            <p:cNvSpPr txBox="1"/>
            <p:nvPr/>
          </p:nvSpPr>
          <p:spPr>
            <a:xfrm>
              <a:off x="3210745" y="2369832"/>
              <a:ext cx="2614023" cy="361237"/>
            </a:xfrm>
            <a:prstGeom prst="rect">
              <a:avLst/>
            </a:prstGeom>
            <a:noFill/>
          </p:spPr>
          <p:txBody>
            <a:bodyPr wrap="square" lIns="0" tIns="0" rIns="0" bIns="0" anchor="b">
              <a:noAutofit/>
            </a:bodyPr>
            <a:lstStyle/>
            <a:p>
              <a:r>
                <a:rPr lang="en-IN" b="1" dirty="0">
                  <a:solidFill>
                    <a:schemeClr val="accent1"/>
                  </a:solidFill>
                </a:rPr>
                <a:t>Threats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29AE34-EC1E-B2F5-4622-9E5618C819D6}"/>
              </a:ext>
            </a:extLst>
          </p:cNvPr>
          <p:cNvGrpSpPr/>
          <p:nvPr/>
        </p:nvGrpSpPr>
        <p:grpSpPr>
          <a:xfrm>
            <a:off x="844875" y="1661480"/>
            <a:ext cx="2506186" cy="1115960"/>
            <a:chOff x="3210745" y="2369832"/>
            <a:chExt cx="2614023" cy="106135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CEC9882-D72A-286C-237D-A6317F6FC3E1}"/>
                </a:ext>
              </a:extLst>
            </p:cNvPr>
            <p:cNvSpPr txBox="1"/>
            <p:nvPr/>
          </p:nvSpPr>
          <p:spPr>
            <a:xfrm>
              <a:off x="3218951" y="2831679"/>
              <a:ext cx="2597613" cy="599507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F989649-22E5-F3E2-3B97-4B4B9523C565}"/>
                </a:ext>
              </a:extLst>
            </p:cNvPr>
            <p:cNvSpPr txBox="1"/>
            <p:nvPr/>
          </p:nvSpPr>
          <p:spPr>
            <a:xfrm>
              <a:off x="3210745" y="2369832"/>
              <a:ext cx="2614023" cy="361237"/>
            </a:xfrm>
            <a:prstGeom prst="rect">
              <a:avLst/>
            </a:prstGeom>
            <a:noFill/>
          </p:spPr>
          <p:txBody>
            <a:bodyPr wrap="square" lIns="0" tIns="0" rIns="0" bIns="0" anchor="b">
              <a:noAutofit/>
            </a:bodyPr>
            <a:lstStyle/>
            <a:p>
              <a:pPr algn="r"/>
              <a:r>
                <a:rPr lang="en-IN" b="1" dirty="0">
                  <a:solidFill>
                    <a:schemeClr val="accent3"/>
                  </a:solidFill>
                </a:rPr>
                <a:t>Strengths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87F4D23-0C47-C129-E258-A53A4C2C1BCA}"/>
              </a:ext>
            </a:extLst>
          </p:cNvPr>
          <p:cNvGrpSpPr/>
          <p:nvPr/>
        </p:nvGrpSpPr>
        <p:grpSpPr>
          <a:xfrm>
            <a:off x="8837763" y="1661480"/>
            <a:ext cx="2506186" cy="1115960"/>
            <a:chOff x="3210745" y="2369832"/>
            <a:chExt cx="2614023" cy="106135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CC3B4A9-619A-EB8C-C067-C799A0C095D1}"/>
                </a:ext>
              </a:extLst>
            </p:cNvPr>
            <p:cNvSpPr txBox="1"/>
            <p:nvPr/>
          </p:nvSpPr>
          <p:spPr>
            <a:xfrm>
              <a:off x="3218951" y="2831679"/>
              <a:ext cx="2597613" cy="599507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9AD1D88-5311-D6F1-8E82-3186E72EFFC1}"/>
                </a:ext>
              </a:extLst>
            </p:cNvPr>
            <p:cNvSpPr txBox="1"/>
            <p:nvPr/>
          </p:nvSpPr>
          <p:spPr>
            <a:xfrm>
              <a:off x="3210745" y="2369832"/>
              <a:ext cx="2614023" cy="361237"/>
            </a:xfrm>
            <a:prstGeom prst="rect">
              <a:avLst/>
            </a:prstGeom>
            <a:noFill/>
          </p:spPr>
          <p:txBody>
            <a:bodyPr wrap="square" lIns="0" tIns="0" rIns="0" bIns="0" anchor="b">
              <a:noAutofit/>
            </a:bodyPr>
            <a:lstStyle/>
            <a:p>
              <a:r>
                <a:rPr lang="en-IN" b="1" dirty="0">
                  <a:solidFill>
                    <a:schemeClr val="accent5"/>
                  </a:solidFill>
                </a:rPr>
                <a:t>Weaknesses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C577242A-B835-4738-3D40-071B7FF3AD46}"/>
              </a:ext>
            </a:extLst>
          </p:cNvPr>
          <p:cNvSpPr txBox="1"/>
          <p:nvPr/>
        </p:nvSpPr>
        <p:spPr>
          <a:xfrm>
            <a:off x="6814492" y="4564794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D501707-C06A-0C74-3996-CAF4E7961281}"/>
              </a:ext>
            </a:extLst>
          </p:cNvPr>
          <p:cNvSpPr txBox="1"/>
          <p:nvPr/>
        </p:nvSpPr>
        <p:spPr>
          <a:xfrm>
            <a:off x="4371030" y="4564794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O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76145C8-4878-33DC-33BD-0DE7AC4AD7AA}"/>
              </a:ext>
            </a:extLst>
          </p:cNvPr>
          <p:cNvSpPr txBox="1"/>
          <p:nvPr/>
        </p:nvSpPr>
        <p:spPr>
          <a:xfrm>
            <a:off x="4371030" y="2188530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DC86AA-138A-A4B3-43F1-71D2A9E8F15B}"/>
              </a:ext>
            </a:extLst>
          </p:cNvPr>
          <p:cNvSpPr txBox="1"/>
          <p:nvPr/>
        </p:nvSpPr>
        <p:spPr>
          <a:xfrm>
            <a:off x="6814492" y="2188530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W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8377A10-F0D0-B5F9-D24A-4242E36AD4BB}"/>
              </a:ext>
            </a:extLst>
          </p:cNvPr>
          <p:cNvSpPr/>
          <p:nvPr/>
        </p:nvSpPr>
        <p:spPr>
          <a:xfrm>
            <a:off x="4582244" y="2564904"/>
            <a:ext cx="2914916" cy="2919580"/>
          </a:xfrm>
          <a:prstGeom prst="ellipse">
            <a:avLst/>
          </a:prstGeom>
          <a:gradFill flip="none" rotWithShape="1">
            <a:gsLst>
              <a:gs pos="11000">
                <a:schemeClr val="tx1">
                  <a:lumMod val="95000"/>
                  <a:lumOff val="5000"/>
                  <a:alpha val="36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613ABA5-11ED-8257-2898-256717280F5B}"/>
              </a:ext>
            </a:extLst>
          </p:cNvPr>
          <p:cNvGrpSpPr/>
          <p:nvPr/>
        </p:nvGrpSpPr>
        <p:grpSpPr>
          <a:xfrm>
            <a:off x="5106305" y="2574093"/>
            <a:ext cx="1975216" cy="3129420"/>
            <a:chOff x="5106305" y="2240460"/>
            <a:chExt cx="1975216" cy="3129420"/>
          </a:xfrm>
        </p:grpSpPr>
        <p:grpSp>
          <p:nvGrpSpPr>
            <p:cNvPr id="12" name="Graphic 3">
              <a:extLst>
                <a:ext uri="{FF2B5EF4-FFF2-40B4-BE49-F238E27FC236}">
                  <a16:creationId xmlns:a16="http://schemas.microsoft.com/office/drawing/2014/main" id="{B8891029-6761-4005-3E56-52CF76CD920A}"/>
                </a:ext>
              </a:extLst>
            </p:cNvPr>
            <p:cNvGrpSpPr/>
            <p:nvPr/>
          </p:nvGrpSpPr>
          <p:grpSpPr>
            <a:xfrm>
              <a:off x="5576111" y="4627979"/>
              <a:ext cx="1039677" cy="741901"/>
              <a:chOff x="5467509" y="4800552"/>
              <a:chExt cx="1257734" cy="897504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DAB9FF59-44A1-9C7C-B95E-273BAD5D3049}"/>
                  </a:ext>
                </a:extLst>
              </p:cNvPr>
              <p:cNvSpPr/>
              <p:nvPr/>
            </p:nvSpPr>
            <p:spPr>
              <a:xfrm>
                <a:off x="5467509" y="4800552"/>
                <a:ext cx="1257663" cy="897504"/>
              </a:xfrm>
              <a:custGeom>
                <a:avLst/>
                <a:gdLst>
                  <a:gd name="connsiteX0" fmla="*/ 0 w 1257663"/>
                  <a:gd name="connsiteY0" fmla="*/ 0 h 897504"/>
                  <a:gd name="connsiteX1" fmla="*/ 160547 w 1257663"/>
                  <a:gd name="connsiteY1" fmla="*/ 122481 h 897504"/>
                  <a:gd name="connsiteX2" fmla="*/ 45850 w 1257663"/>
                  <a:gd name="connsiteY2" fmla="*/ 237178 h 897504"/>
                  <a:gd name="connsiteX3" fmla="*/ 198755 w 1257663"/>
                  <a:gd name="connsiteY3" fmla="*/ 361444 h 897504"/>
                  <a:gd name="connsiteX4" fmla="*/ 84059 w 1257663"/>
                  <a:gd name="connsiteY4" fmla="*/ 485711 h 897504"/>
                  <a:gd name="connsiteX5" fmla="*/ 236963 w 1257663"/>
                  <a:gd name="connsiteY5" fmla="*/ 600407 h 897504"/>
                  <a:gd name="connsiteX6" fmla="*/ 131837 w 1257663"/>
                  <a:gd name="connsiteY6" fmla="*/ 724674 h 897504"/>
                  <a:gd name="connsiteX7" fmla="*/ 628832 w 1257663"/>
                  <a:gd name="connsiteY7" fmla="*/ 897504 h 897504"/>
                  <a:gd name="connsiteX8" fmla="*/ 1125827 w 1257663"/>
                  <a:gd name="connsiteY8" fmla="*/ 724674 h 897504"/>
                  <a:gd name="connsiteX9" fmla="*/ 1020700 w 1257663"/>
                  <a:gd name="connsiteY9" fmla="*/ 600407 h 897504"/>
                  <a:gd name="connsiteX10" fmla="*/ 1173605 w 1257663"/>
                  <a:gd name="connsiteY10" fmla="*/ 485711 h 897504"/>
                  <a:gd name="connsiteX11" fmla="*/ 1058908 w 1257663"/>
                  <a:gd name="connsiteY11" fmla="*/ 361444 h 897504"/>
                  <a:gd name="connsiteX12" fmla="*/ 1211813 w 1257663"/>
                  <a:gd name="connsiteY12" fmla="*/ 237178 h 897504"/>
                  <a:gd name="connsiteX13" fmla="*/ 1097117 w 1257663"/>
                  <a:gd name="connsiteY13" fmla="*/ 122481 h 897504"/>
                  <a:gd name="connsiteX14" fmla="*/ 1257664 w 1257663"/>
                  <a:gd name="connsiteY14" fmla="*/ 0 h 897504"/>
                  <a:gd name="connsiteX15" fmla="*/ 628760 w 1257663"/>
                  <a:gd name="connsiteY15" fmla="*/ 36494 h 897504"/>
                  <a:gd name="connsiteX16" fmla="*/ 0 w 1257663"/>
                  <a:gd name="connsiteY16" fmla="*/ 0 h 897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57663" h="897504">
                    <a:moveTo>
                      <a:pt x="0" y="0"/>
                    </a:moveTo>
                    <a:cubicBezTo>
                      <a:pt x="113268" y="102913"/>
                      <a:pt x="160547" y="65490"/>
                      <a:pt x="160547" y="122481"/>
                    </a:cubicBezTo>
                    <a:cubicBezTo>
                      <a:pt x="160547" y="179829"/>
                      <a:pt x="45850" y="198969"/>
                      <a:pt x="45850" y="237178"/>
                    </a:cubicBezTo>
                    <a:cubicBezTo>
                      <a:pt x="45850" y="275386"/>
                      <a:pt x="198755" y="313666"/>
                      <a:pt x="198755" y="361444"/>
                    </a:cubicBezTo>
                    <a:cubicBezTo>
                      <a:pt x="198755" y="409222"/>
                      <a:pt x="84059" y="437932"/>
                      <a:pt x="84059" y="485711"/>
                    </a:cubicBezTo>
                    <a:cubicBezTo>
                      <a:pt x="84059" y="533489"/>
                      <a:pt x="227394" y="543059"/>
                      <a:pt x="236963" y="600407"/>
                    </a:cubicBezTo>
                    <a:cubicBezTo>
                      <a:pt x="246533" y="657755"/>
                      <a:pt x="131837" y="667326"/>
                      <a:pt x="131837" y="724674"/>
                    </a:cubicBezTo>
                    <a:cubicBezTo>
                      <a:pt x="131837" y="782022"/>
                      <a:pt x="495067" y="888791"/>
                      <a:pt x="628832" y="897504"/>
                    </a:cubicBezTo>
                    <a:cubicBezTo>
                      <a:pt x="762668" y="888791"/>
                      <a:pt x="1125827" y="782022"/>
                      <a:pt x="1125827" y="724674"/>
                    </a:cubicBezTo>
                    <a:cubicBezTo>
                      <a:pt x="1125827" y="667326"/>
                      <a:pt x="1011130" y="657755"/>
                      <a:pt x="1020700" y="600407"/>
                    </a:cubicBezTo>
                    <a:cubicBezTo>
                      <a:pt x="1030270" y="543059"/>
                      <a:pt x="1173605" y="533489"/>
                      <a:pt x="1173605" y="485711"/>
                    </a:cubicBezTo>
                    <a:cubicBezTo>
                      <a:pt x="1173605" y="437932"/>
                      <a:pt x="1058908" y="409222"/>
                      <a:pt x="1058908" y="361444"/>
                    </a:cubicBezTo>
                    <a:cubicBezTo>
                      <a:pt x="1058908" y="313666"/>
                      <a:pt x="1211813" y="275458"/>
                      <a:pt x="1211813" y="237178"/>
                    </a:cubicBezTo>
                    <a:cubicBezTo>
                      <a:pt x="1211813" y="198969"/>
                      <a:pt x="1097117" y="179829"/>
                      <a:pt x="1097117" y="122481"/>
                    </a:cubicBezTo>
                    <a:cubicBezTo>
                      <a:pt x="1097117" y="65490"/>
                      <a:pt x="1144395" y="102841"/>
                      <a:pt x="1257664" y="0"/>
                    </a:cubicBezTo>
                    <a:cubicBezTo>
                      <a:pt x="1118399" y="22068"/>
                      <a:pt x="888720" y="36494"/>
                      <a:pt x="628760" y="36494"/>
                    </a:cubicBezTo>
                    <a:cubicBezTo>
                      <a:pt x="368800" y="36494"/>
                      <a:pt x="139264" y="22068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3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8900000" scaled="1"/>
              </a:gra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F6DBA632-8F87-B340-AE82-B9F9E7DDFE7E}"/>
                  </a:ext>
                </a:extLst>
              </p:cNvPr>
              <p:cNvSpPr/>
              <p:nvPr/>
            </p:nvSpPr>
            <p:spPr>
              <a:xfrm>
                <a:off x="5673406" y="4800624"/>
                <a:ext cx="1051837" cy="237177"/>
              </a:xfrm>
              <a:custGeom>
                <a:avLst/>
                <a:gdLst>
                  <a:gd name="connsiteX0" fmla="*/ 893291 w 1051837"/>
                  <a:gd name="connsiteY0" fmla="*/ 135051 h 237177"/>
                  <a:gd name="connsiteX1" fmla="*/ 891291 w 1051837"/>
                  <a:gd name="connsiteY1" fmla="*/ 122481 h 237177"/>
                  <a:gd name="connsiteX2" fmla="*/ 1051838 w 1051837"/>
                  <a:gd name="connsiteY2" fmla="*/ 0 h 237177"/>
                  <a:gd name="connsiteX3" fmla="*/ 912002 w 1051837"/>
                  <a:gd name="connsiteY3" fmla="*/ 16783 h 237177"/>
                  <a:gd name="connsiteX4" fmla="*/ 0 w 1051837"/>
                  <a:gd name="connsiteY4" fmla="*/ 237178 h 237177"/>
                  <a:gd name="connsiteX5" fmla="*/ 893291 w 1051837"/>
                  <a:gd name="connsiteY5" fmla="*/ 135051 h 23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1837" h="237177">
                    <a:moveTo>
                      <a:pt x="893291" y="135051"/>
                    </a:moveTo>
                    <a:cubicBezTo>
                      <a:pt x="892006" y="131051"/>
                      <a:pt x="891291" y="126909"/>
                      <a:pt x="891291" y="122481"/>
                    </a:cubicBezTo>
                    <a:cubicBezTo>
                      <a:pt x="891291" y="65490"/>
                      <a:pt x="938570" y="102841"/>
                      <a:pt x="1051838" y="0"/>
                    </a:cubicBezTo>
                    <a:cubicBezTo>
                      <a:pt x="1012201" y="6285"/>
                      <a:pt x="964923" y="11927"/>
                      <a:pt x="912002" y="16783"/>
                    </a:cubicBezTo>
                    <a:lnTo>
                      <a:pt x="0" y="237178"/>
                    </a:lnTo>
                    <a:lnTo>
                      <a:pt x="893291" y="135051"/>
                    </a:lnTo>
                    <a:close/>
                  </a:path>
                </a:pathLst>
              </a:custGeom>
              <a:solidFill>
                <a:srgbClr val="A7A99B"/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F553A93B-887A-EF6F-7284-D4B9C9060CFA}"/>
                  </a:ext>
                </a:extLst>
              </p:cNvPr>
              <p:cNvSpPr/>
              <p:nvPr/>
            </p:nvSpPr>
            <p:spPr>
              <a:xfrm>
                <a:off x="5673477" y="5064797"/>
                <a:ext cx="984562" cy="214109"/>
              </a:xfrm>
              <a:custGeom>
                <a:avLst/>
                <a:gdLst>
                  <a:gd name="connsiteX0" fmla="*/ 984563 w 984562"/>
                  <a:gd name="connsiteY0" fmla="*/ 0 h 214109"/>
                  <a:gd name="connsiteX1" fmla="*/ 0 w 984562"/>
                  <a:gd name="connsiteY1" fmla="*/ 214110 h 214109"/>
                  <a:gd name="connsiteX2" fmla="*/ 855582 w 984562"/>
                  <a:gd name="connsiteY2" fmla="*/ 109412 h 214109"/>
                  <a:gd name="connsiteX3" fmla="*/ 853012 w 984562"/>
                  <a:gd name="connsiteY3" fmla="*/ 97199 h 214109"/>
                  <a:gd name="connsiteX4" fmla="*/ 984563 w 984562"/>
                  <a:gd name="connsiteY4" fmla="*/ 0 h 214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4562" h="214109">
                    <a:moveTo>
                      <a:pt x="984563" y="0"/>
                    </a:moveTo>
                    <a:lnTo>
                      <a:pt x="0" y="214110"/>
                    </a:lnTo>
                    <a:lnTo>
                      <a:pt x="855582" y="109412"/>
                    </a:lnTo>
                    <a:cubicBezTo>
                      <a:pt x="853940" y="105484"/>
                      <a:pt x="853012" y="101413"/>
                      <a:pt x="853012" y="97199"/>
                    </a:cubicBezTo>
                    <a:cubicBezTo>
                      <a:pt x="853012" y="60633"/>
                      <a:pt x="942498" y="29638"/>
                      <a:pt x="984563" y="0"/>
                    </a:cubicBezTo>
                    <a:close/>
                  </a:path>
                </a:pathLst>
              </a:custGeom>
              <a:solidFill>
                <a:srgbClr val="A7A99B"/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165E2E8-BD57-5C49-AD03-6A15F2BF32EB}"/>
                  </a:ext>
                </a:extLst>
              </p:cNvPr>
              <p:cNvSpPr/>
              <p:nvPr/>
            </p:nvSpPr>
            <p:spPr>
              <a:xfrm>
                <a:off x="5692617" y="5294690"/>
                <a:ext cx="946997" cy="220894"/>
              </a:xfrm>
              <a:custGeom>
                <a:avLst/>
                <a:gdLst>
                  <a:gd name="connsiteX0" fmla="*/ 795663 w 946997"/>
                  <a:gd name="connsiteY0" fmla="*/ 118981 h 220894"/>
                  <a:gd name="connsiteX1" fmla="*/ 795663 w 946997"/>
                  <a:gd name="connsiteY1" fmla="*/ 106198 h 220894"/>
                  <a:gd name="connsiteX2" fmla="*/ 946997 w 946997"/>
                  <a:gd name="connsiteY2" fmla="*/ 0 h 220894"/>
                  <a:gd name="connsiteX3" fmla="*/ 0 w 946997"/>
                  <a:gd name="connsiteY3" fmla="*/ 220894 h 220894"/>
                  <a:gd name="connsiteX4" fmla="*/ 795663 w 946997"/>
                  <a:gd name="connsiteY4" fmla="*/ 118981 h 22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997" h="220894">
                    <a:moveTo>
                      <a:pt x="795663" y="118981"/>
                    </a:moveTo>
                    <a:cubicBezTo>
                      <a:pt x="794949" y="114982"/>
                      <a:pt x="794878" y="110769"/>
                      <a:pt x="795663" y="106198"/>
                    </a:cubicBezTo>
                    <a:cubicBezTo>
                      <a:pt x="804590" y="52421"/>
                      <a:pt x="931214" y="40708"/>
                      <a:pt x="946997" y="0"/>
                    </a:cubicBezTo>
                    <a:lnTo>
                      <a:pt x="0" y="220894"/>
                    </a:lnTo>
                    <a:lnTo>
                      <a:pt x="795663" y="118981"/>
                    </a:lnTo>
                    <a:close/>
                  </a:path>
                </a:pathLst>
              </a:custGeom>
              <a:solidFill>
                <a:srgbClr val="A7A99B"/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DB0690EF-5120-4C24-260E-B03B913507A8}"/>
                  </a:ext>
                </a:extLst>
              </p:cNvPr>
              <p:cNvSpPr/>
              <p:nvPr/>
            </p:nvSpPr>
            <p:spPr>
              <a:xfrm>
                <a:off x="5915726" y="5620782"/>
                <a:ext cx="357944" cy="77273"/>
              </a:xfrm>
              <a:custGeom>
                <a:avLst/>
                <a:gdLst>
                  <a:gd name="connsiteX0" fmla="*/ 0 w 357944"/>
                  <a:gd name="connsiteY0" fmla="*/ 43279 h 77273"/>
                  <a:gd name="connsiteX1" fmla="*/ 180615 w 357944"/>
                  <a:gd name="connsiteY1" fmla="*/ 77274 h 77273"/>
                  <a:gd name="connsiteX2" fmla="*/ 357945 w 357944"/>
                  <a:gd name="connsiteY2" fmla="*/ 44136 h 77273"/>
                  <a:gd name="connsiteX3" fmla="*/ 178187 w 357944"/>
                  <a:gd name="connsiteY3" fmla="*/ 0 h 77273"/>
                  <a:gd name="connsiteX4" fmla="*/ 0 w 357944"/>
                  <a:gd name="connsiteY4" fmla="*/ 43279 h 77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7944" h="77273">
                    <a:moveTo>
                      <a:pt x="0" y="43279"/>
                    </a:moveTo>
                    <a:cubicBezTo>
                      <a:pt x="70775" y="61491"/>
                      <a:pt x="137622" y="74489"/>
                      <a:pt x="180615" y="77274"/>
                    </a:cubicBezTo>
                    <a:cubicBezTo>
                      <a:pt x="222966" y="74489"/>
                      <a:pt x="288384" y="61919"/>
                      <a:pt x="357945" y="44136"/>
                    </a:cubicBezTo>
                    <a:cubicBezTo>
                      <a:pt x="309524" y="16640"/>
                      <a:pt x="246819" y="0"/>
                      <a:pt x="178187" y="0"/>
                    </a:cubicBezTo>
                    <a:cubicBezTo>
                      <a:pt x="110340" y="0"/>
                      <a:pt x="48207" y="16283"/>
                      <a:pt x="0" y="4327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971078E-4A6E-0609-D311-6CD273AC3CD8}"/>
                </a:ext>
              </a:extLst>
            </p:cNvPr>
            <p:cNvSpPr/>
            <p:nvPr/>
          </p:nvSpPr>
          <p:spPr>
            <a:xfrm>
              <a:off x="5106305" y="2240460"/>
              <a:ext cx="1975216" cy="2425479"/>
            </a:xfrm>
            <a:custGeom>
              <a:avLst/>
              <a:gdLst>
                <a:gd name="connsiteX0" fmla="*/ 2166452 w 2389489"/>
                <a:gd name="connsiteY0" fmla="*/ 1889994 h 2934189"/>
                <a:gd name="connsiteX1" fmla="*/ 2389489 w 2389489"/>
                <a:gd name="connsiteY1" fmla="*/ 1194744 h 2934189"/>
                <a:gd name="connsiteX2" fmla="*/ 1194745 w 2389489"/>
                <a:gd name="connsiteY2" fmla="*/ 0 h 2934189"/>
                <a:gd name="connsiteX3" fmla="*/ 0 w 2389489"/>
                <a:gd name="connsiteY3" fmla="*/ 1194744 h 2934189"/>
                <a:gd name="connsiteX4" fmla="*/ 380299 w 2389489"/>
                <a:gd name="connsiteY4" fmla="*/ 2068752 h 2934189"/>
                <a:gd name="connsiteX5" fmla="*/ 499423 w 2389489"/>
                <a:gd name="connsiteY5" fmla="*/ 2351208 h 2934189"/>
                <a:gd name="connsiteX6" fmla="*/ 566341 w 2389489"/>
                <a:gd name="connsiteY6" fmla="*/ 2895981 h 2934189"/>
                <a:gd name="connsiteX7" fmla="*/ 568270 w 2389489"/>
                <a:gd name="connsiteY7" fmla="*/ 2897695 h 2934189"/>
                <a:gd name="connsiteX8" fmla="*/ 1197173 w 2389489"/>
                <a:gd name="connsiteY8" fmla="*/ 2934190 h 2934189"/>
                <a:gd name="connsiteX9" fmla="*/ 1826076 w 2389489"/>
                <a:gd name="connsiteY9" fmla="*/ 2897695 h 2934189"/>
                <a:gd name="connsiteX10" fmla="*/ 1828004 w 2389489"/>
                <a:gd name="connsiteY10" fmla="*/ 2895981 h 2934189"/>
                <a:gd name="connsiteX11" fmla="*/ 1894922 w 2389489"/>
                <a:gd name="connsiteY11" fmla="*/ 2351208 h 2934189"/>
                <a:gd name="connsiteX12" fmla="*/ 2024188 w 2389489"/>
                <a:gd name="connsiteY12" fmla="*/ 2054540 h 2934189"/>
                <a:gd name="connsiteX13" fmla="*/ 2159239 w 2389489"/>
                <a:gd name="connsiteY13" fmla="*/ 1899849 h 2934189"/>
                <a:gd name="connsiteX14" fmla="*/ 2166952 w 2389489"/>
                <a:gd name="connsiteY14" fmla="*/ 1892565 h 2934189"/>
                <a:gd name="connsiteX15" fmla="*/ 2166452 w 2389489"/>
                <a:gd name="connsiteY15" fmla="*/ 1889994 h 2934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89489" h="2934189">
                  <a:moveTo>
                    <a:pt x="2166452" y="1889994"/>
                  </a:moveTo>
                  <a:cubicBezTo>
                    <a:pt x="2306859" y="1694167"/>
                    <a:pt x="2389489" y="1454133"/>
                    <a:pt x="2389489" y="1194744"/>
                  </a:cubicBezTo>
                  <a:cubicBezTo>
                    <a:pt x="2389489" y="534917"/>
                    <a:pt x="1854572" y="0"/>
                    <a:pt x="1194745" y="0"/>
                  </a:cubicBezTo>
                  <a:cubicBezTo>
                    <a:pt x="534918" y="0"/>
                    <a:pt x="0" y="534917"/>
                    <a:pt x="0" y="1194744"/>
                  </a:cubicBezTo>
                  <a:cubicBezTo>
                    <a:pt x="0" y="1539834"/>
                    <a:pt x="146335" y="1850643"/>
                    <a:pt x="380299" y="2068752"/>
                  </a:cubicBezTo>
                  <a:cubicBezTo>
                    <a:pt x="437575" y="2150025"/>
                    <a:pt x="490996" y="2250581"/>
                    <a:pt x="499423" y="2351208"/>
                  </a:cubicBezTo>
                  <a:cubicBezTo>
                    <a:pt x="518563" y="2580602"/>
                    <a:pt x="451645" y="2790855"/>
                    <a:pt x="566341" y="2895981"/>
                  </a:cubicBezTo>
                  <a:cubicBezTo>
                    <a:pt x="566984" y="2896553"/>
                    <a:pt x="567627" y="2897124"/>
                    <a:pt x="568270" y="2897695"/>
                  </a:cubicBezTo>
                  <a:cubicBezTo>
                    <a:pt x="707534" y="2919763"/>
                    <a:pt x="937213" y="2934190"/>
                    <a:pt x="1197173" y="2934190"/>
                  </a:cubicBezTo>
                  <a:cubicBezTo>
                    <a:pt x="1457133" y="2934190"/>
                    <a:pt x="1686740" y="2919763"/>
                    <a:pt x="1826076" y="2897695"/>
                  </a:cubicBezTo>
                  <a:cubicBezTo>
                    <a:pt x="1826719" y="2897124"/>
                    <a:pt x="1827362" y="2896553"/>
                    <a:pt x="1828004" y="2895981"/>
                  </a:cubicBezTo>
                  <a:cubicBezTo>
                    <a:pt x="1942701" y="2790855"/>
                    <a:pt x="1875783" y="2580602"/>
                    <a:pt x="1894922" y="2351208"/>
                  </a:cubicBezTo>
                  <a:cubicBezTo>
                    <a:pt x="1903778" y="2244582"/>
                    <a:pt x="1963198" y="2138098"/>
                    <a:pt x="2024188" y="2054540"/>
                  </a:cubicBezTo>
                  <a:cubicBezTo>
                    <a:pt x="2073466" y="2006976"/>
                    <a:pt x="2118674" y="1955198"/>
                    <a:pt x="2159239" y="1899849"/>
                  </a:cubicBezTo>
                  <a:cubicBezTo>
                    <a:pt x="2164167" y="1895207"/>
                    <a:pt x="2166952" y="1892565"/>
                    <a:pt x="2166952" y="1892565"/>
                  </a:cubicBezTo>
                  <a:lnTo>
                    <a:pt x="2166452" y="188999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33" name="Graphic 32" descr="Ram with solid fill">
            <a:extLst>
              <a:ext uri="{FF2B5EF4-FFF2-40B4-BE49-F238E27FC236}">
                <a16:creationId xmlns:a16="http://schemas.microsoft.com/office/drawing/2014/main" id="{0FF6AEE6-50E0-4CCC-223A-A4379801F2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40311" y="301982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pic>
        <p:nvPicPr>
          <p:cNvPr id="34" name="Graphic 33" descr="Radar Chart with solid fill">
            <a:extLst>
              <a:ext uri="{FF2B5EF4-FFF2-40B4-BE49-F238E27FC236}">
                <a16:creationId xmlns:a16="http://schemas.microsoft.com/office/drawing/2014/main" id="{55F55D28-025C-5A00-6480-E76705D1A0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88383" y="301982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pic>
        <p:nvPicPr>
          <p:cNvPr id="35" name="Graphic 34" descr="Door Open with solid fill">
            <a:extLst>
              <a:ext uri="{FF2B5EF4-FFF2-40B4-BE49-F238E27FC236}">
                <a16:creationId xmlns:a16="http://schemas.microsoft.com/office/drawing/2014/main" id="{52C1B595-62FE-3740-9D19-FD32330B9B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76315" y="409994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pic>
        <p:nvPicPr>
          <p:cNvPr id="36" name="Graphic 35" descr="Tornado with solid fill">
            <a:extLst>
              <a:ext uri="{FF2B5EF4-FFF2-40B4-BE49-F238E27FC236}">
                <a16:creationId xmlns:a16="http://schemas.microsoft.com/office/drawing/2014/main" id="{9E37A8FB-BFEA-9E86-0F4C-A986C662F7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152379" y="409994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AF986787-E659-E074-F32F-8488E1DCFF5D}"/>
              </a:ext>
            </a:extLst>
          </p:cNvPr>
          <p:cNvGrpSpPr/>
          <p:nvPr/>
        </p:nvGrpSpPr>
        <p:grpSpPr>
          <a:xfrm>
            <a:off x="5260163" y="2821029"/>
            <a:ext cx="1667643" cy="1968354"/>
            <a:chOff x="5302324" y="2780928"/>
            <a:chExt cx="1667643" cy="1968354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66C5B6F-F5B9-2977-0F83-B44FB1FD1EDA}"/>
                </a:ext>
              </a:extLst>
            </p:cNvPr>
            <p:cNvCxnSpPr>
              <a:cxnSpLocks/>
            </p:cNvCxnSpPr>
            <p:nvPr/>
          </p:nvCxnSpPr>
          <p:spPr>
            <a:xfrm>
              <a:off x="6136145" y="2780928"/>
              <a:ext cx="0" cy="1968354"/>
            </a:xfrm>
            <a:prstGeom prst="line">
              <a:avLst/>
            </a:prstGeom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D9BEADC2-5B5D-6C09-6039-00B7D791A510}"/>
                </a:ext>
              </a:extLst>
            </p:cNvPr>
            <p:cNvCxnSpPr>
              <a:cxnSpLocks/>
            </p:cNvCxnSpPr>
            <p:nvPr/>
          </p:nvCxnSpPr>
          <p:spPr>
            <a:xfrm>
              <a:off x="5302324" y="3765105"/>
              <a:ext cx="1667643" cy="0"/>
            </a:xfrm>
            <a:prstGeom prst="line">
              <a:avLst/>
            </a:prstGeom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9445E2F-BDF6-42BF-43C7-CEF418501CD6}"/>
              </a:ext>
            </a:extLst>
          </p:cNvPr>
          <p:cNvSpPr/>
          <p:nvPr/>
        </p:nvSpPr>
        <p:spPr>
          <a:xfrm>
            <a:off x="609441" y="1512916"/>
            <a:ext cx="8632961" cy="458038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0CFE92-2F2E-A2E2-192D-FF0FDB4C1DE1}"/>
              </a:ext>
            </a:extLst>
          </p:cNvPr>
          <p:cNvSpPr/>
          <p:nvPr/>
        </p:nvSpPr>
        <p:spPr>
          <a:xfrm>
            <a:off x="615163" y="1517680"/>
            <a:ext cx="8591236" cy="5225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9CAD15-2C31-D5BE-FE8E-CFECB8817C7B}"/>
              </a:ext>
            </a:extLst>
          </p:cNvPr>
          <p:cNvSpPr txBox="1"/>
          <p:nvPr/>
        </p:nvSpPr>
        <p:spPr>
          <a:xfrm>
            <a:off x="935993" y="1618708"/>
            <a:ext cx="3932806" cy="320458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r>
              <a:rPr lang="en-IN" b="1" dirty="0">
                <a:solidFill>
                  <a:schemeClr val="bg1"/>
                </a:solidFill>
              </a:rPr>
              <a:t>Strengths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4C6503-E89A-8D2E-4436-1E718F608E7A}"/>
              </a:ext>
            </a:extLst>
          </p:cNvPr>
          <p:cNvSpPr txBox="1"/>
          <p:nvPr/>
        </p:nvSpPr>
        <p:spPr>
          <a:xfrm>
            <a:off x="923924" y="2303937"/>
            <a:ext cx="4239759" cy="2548068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  <a:p>
            <a:pPr>
              <a:lnSpc>
                <a:spcPct val="110000"/>
              </a:lnSpc>
            </a:pPr>
            <a:endParaRPr lang="en-IN" sz="1600" dirty="0">
              <a:solidFill>
                <a:schemeClr val="tx1">
                  <a:lumMod val="85000"/>
                  <a:lumOff val="1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This is a sample text. Insert your desired text here. </a:t>
            </a:r>
          </a:p>
          <a:p>
            <a:pPr>
              <a:lnSpc>
                <a:spcPct val="110000"/>
              </a:lnSpc>
            </a:pPr>
            <a:endParaRPr lang="en-IN" sz="1600" dirty="0">
              <a:solidFill>
                <a:schemeClr val="tx1">
                  <a:lumMod val="85000"/>
                  <a:lumOff val="1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F09BC9-B0D1-0E0E-AF62-9CD13EA8C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Blank SWOT Analysis Template</a:t>
            </a:r>
            <a:endParaRPr lang="en-US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7FFF516-C07E-A666-3489-4F822621E6AE}"/>
              </a:ext>
            </a:extLst>
          </p:cNvPr>
          <p:cNvGrpSpPr/>
          <p:nvPr/>
        </p:nvGrpSpPr>
        <p:grpSpPr>
          <a:xfrm>
            <a:off x="6995234" y="1513132"/>
            <a:ext cx="4584150" cy="4584148"/>
            <a:chOff x="3801909" y="1513132"/>
            <a:chExt cx="4584150" cy="4584148"/>
          </a:xfrm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ADADE3F1-6B4B-3564-EA80-5CCBF82D9066}"/>
                </a:ext>
              </a:extLst>
            </p:cNvPr>
            <p:cNvSpPr/>
            <p:nvPr/>
          </p:nvSpPr>
          <p:spPr>
            <a:xfrm>
              <a:off x="3801909" y="1513132"/>
              <a:ext cx="2256366" cy="2256365"/>
            </a:xfrm>
            <a:custGeom>
              <a:avLst/>
              <a:gdLst>
                <a:gd name="connsiteX0" fmla="*/ 2256367 w 2256366"/>
                <a:gd name="connsiteY0" fmla="*/ 0 h 2256365"/>
                <a:gd name="connsiteX1" fmla="*/ 0 w 2256366"/>
                <a:gd name="connsiteY1" fmla="*/ 2256366 h 2256365"/>
                <a:gd name="connsiteX2" fmla="*/ 2256367 w 2256366"/>
                <a:gd name="connsiteY2" fmla="*/ 2256366 h 2256365"/>
                <a:gd name="connsiteX3" fmla="*/ 2256367 w 2256366"/>
                <a:gd name="connsiteY3" fmla="*/ 0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366" h="2256365">
                  <a:moveTo>
                    <a:pt x="2256367" y="0"/>
                  </a:moveTo>
                  <a:cubicBezTo>
                    <a:pt x="1018629" y="18926"/>
                    <a:pt x="18926" y="1018628"/>
                    <a:pt x="0" y="2256366"/>
                  </a:cubicBezTo>
                  <a:lnTo>
                    <a:pt x="2256367" y="2256366"/>
                  </a:lnTo>
                  <a:lnTo>
                    <a:pt x="2256367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BA78BAE1-1959-9630-4F21-82CCEFB63B0E}"/>
                </a:ext>
              </a:extLst>
            </p:cNvPr>
            <p:cNvSpPr/>
            <p:nvPr/>
          </p:nvSpPr>
          <p:spPr>
            <a:xfrm>
              <a:off x="6129693" y="3840843"/>
              <a:ext cx="2256366" cy="2256365"/>
            </a:xfrm>
            <a:custGeom>
              <a:avLst/>
              <a:gdLst>
                <a:gd name="connsiteX0" fmla="*/ 0 w 2256366"/>
                <a:gd name="connsiteY0" fmla="*/ 2256366 h 2256365"/>
                <a:gd name="connsiteX1" fmla="*/ 2256367 w 2256366"/>
                <a:gd name="connsiteY1" fmla="*/ 0 h 2256365"/>
                <a:gd name="connsiteX2" fmla="*/ 0 w 2256366"/>
                <a:gd name="connsiteY2" fmla="*/ 0 h 2256365"/>
                <a:gd name="connsiteX3" fmla="*/ 0 w 2256366"/>
                <a:gd name="connsiteY3" fmla="*/ 2256366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366" h="2256365">
                  <a:moveTo>
                    <a:pt x="0" y="2256366"/>
                  </a:moveTo>
                  <a:cubicBezTo>
                    <a:pt x="1237738" y="2237440"/>
                    <a:pt x="2237441" y="1237737"/>
                    <a:pt x="2256367" y="0"/>
                  </a:cubicBezTo>
                  <a:lnTo>
                    <a:pt x="0" y="0"/>
                  </a:lnTo>
                  <a:lnTo>
                    <a:pt x="0" y="225636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EAA2B28-E25B-5E5F-A610-DEB0E9825F00}"/>
                </a:ext>
              </a:extLst>
            </p:cNvPr>
            <p:cNvSpPr/>
            <p:nvPr/>
          </p:nvSpPr>
          <p:spPr>
            <a:xfrm>
              <a:off x="3801909" y="3840915"/>
              <a:ext cx="2256366" cy="2256365"/>
            </a:xfrm>
            <a:custGeom>
              <a:avLst/>
              <a:gdLst>
                <a:gd name="connsiteX0" fmla="*/ 0 w 2256366"/>
                <a:gd name="connsiteY0" fmla="*/ 0 h 2256365"/>
                <a:gd name="connsiteX1" fmla="*/ 2256367 w 2256366"/>
                <a:gd name="connsiteY1" fmla="*/ 2256366 h 2256365"/>
                <a:gd name="connsiteX2" fmla="*/ 2256367 w 2256366"/>
                <a:gd name="connsiteY2" fmla="*/ 0 h 2256365"/>
                <a:gd name="connsiteX3" fmla="*/ 0 w 2256366"/>
                <a:gd name="connsiteY3" fmla="*/ 0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366" h="2256365">
                  <a:moveTo>
                    <a:pt x="0" y="0"/>
                  </a:moveTo>
                  <a:cubicBezTo>
                    <a:pt x="18926" y="1237737"/>
                    <a:pt x="1018629" y="2237440"/>
                    <a:pt x="2256367" y="2256366"/>
                  </a:cubicBezTo>
                  <a:lnTo>
                    <a:pt x="225636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F66C0D5D-9831-8322-C7A7-6807EC789A2A}"/>
                </a:ext>
              </a:extLst>
            </p:cNvPr>
            <p:cNvSpPr/>
            <p:nvPr/>
          </p:nvSpPr>
          <p:spPr>
            <a:xfrm>
              <a:off x="6129693" y="1513132"/>
              <a:ext cx="2256295" cy="2256365"/>
            </a:xfrm>
            <a:custGeom>
              <a:avLst/>
              <a:gdLst>
                <a:gd name="connsiteX0" fmla="*/ 2256295 w 2256295"/>
                <a:gd name="connsiteY0" fmla="*/ 2256366 h 2256365"/>
                <a:gd name="connsiteX1" fmla="*/ 0 w 2256295"/>
                <a:gd name="connsiteY1" fmla="*/ 0 h 2256365"/>
                <a:gd name="connsiteX2" fmla="*/ 0 w 2256295"/>
                <a:gd name="connsiteY2" fmla="*/ 2256366 h 2256365"/>
                <a:gd name="connsiteX3" fmla="*/ 2256295 w 2256295"/>
                <a:gd name="connsiteY3" fmla="*/ 2256366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295" h="2256365">
                  <a:moveTo>
                    <a:pt x="2256295" y="2256366"/>
                  </a:moveTo>
                  <a:cubicBezTo>
                    <a:pt x="2237370" y="1018628"/>
                    <a:pt x="1237738" y="18926"/>
                    <a:pt x="0" y="0"/>
                  </a:cubicBezTo>
                  <a:lnTo>
                    <a:pt x="0" y="2256366"/>
                  </a:lnTo>
                  <a:lnTo>
                    <a:pt x="2256295" y="225636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8" name="Oval 67">
            <a:extLst>
              <a:ext uri="{FF2B5EF4-FFF2-40B4-BE49-F238E27FC236}">
                <a16:creationId xmlns:a16="http://schemas.microsoft.com/office/drawing/2014/main" id="{A90C4E18-D21B-EB08-AF5C-B1B75C378C9A}"/>
              </a:ext>
            </a:extLst>
          </p:cNvPr>
          <p:cNvSpPr/>
          <p:nvPr/>
        </p:nvSpPr>
        <p:spPr>
          <a:xfrm>
            <a:off x="7775569" y="2564904"/>
            <a:ext cx="2914916" cy="2919580"/>
          </a:xfrm>
          <a:prstGeom prst="ellipse">
            <a:avLst/>
          </a:prstGeom>
          <a:gradFill flip="none" rotWithShape="1">
            <a:gsLst>
              <a:gs pos="11000">
                <a:schemeClr val="tx1">
                  <a:lumMod val="95000"/>
                  <a:lumOff val="5000"/>
                  <a:alpha val="36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EF5D22A-4BC4-9D3F-2045-92116766C3FA}"/>
              </a:ext>
            </a:extLst>
          </p:cNvPr>
          <p:cNvGrpSpPr/>
          <p:nvPr/>
        </p:nvGrpSpPr>
        <p:grpSpPr>
          <a:xfrm>
            <a:off x="8299630" y="2574093"/>
            <a:ext cx="1975216" cy="3129420"/>
            <a:chOff x="5106305" y="2240460"/>
            <a:chExt cx="1975216" cy="3129420"/>
          </a:xfrm>
        </p:grpSpPr>
        <p:grpSp>
          <p:nvGrpSpPr>
            <p:cNvPr id="77" name="Graphic 3">
              <a:extLst>
                <a:ext uri="{FF2B5EF4-FFF2-40B4-BE49-F238E27FC236}">
                  <a16:creationId xmlns:a16="http://schemas.microsoft.com/office/drawing/2014/main" id="{4A8BF009-954A-540C-BCE4-E31D233014D8}"/>
                </a:ext>
              </a:extLst>
            </p:cNvPr>
            <p:cNvGrpSpPr/>
            <p:nvPr/>
          </p:nvGrpSpPr>
          <p:grpSpPr>
            <a:xfrm>
              <a:off x="5576111" y="4627979"/>
              <a:ext cx="1039677" cy="741901"/>
              <a:chOff x="5467509" y="4800552"/>
              <a:chExt cx="1257734" cy="897504"/>
            </a:xfrm>
          </p:grpSpPr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1F575D85-E793-AAF7-404F-E68074898136}"/>
                  </a:ext>
                </a:extLst>
              </p:cNvPr>
              <p:cNvSpPr/>
              <p:nvPr/>
            </p:nvSpPr>
            <p:spPr>
              <a:xfrm>
                <a:off x="5467509" y="4800552"/>
                <a:ext cx="1257663" cy="897504"/>
              </a:xfrm>
              <a:custGeom>
                <a:avLst/>
                <a:gdLst>
                  <a:gd name="connsiteX0" fmla="*/ 0 w 1257663"/>
                  <a:gd name="connsiteY0" fmla="*/ 0 h 897504"/>
                  <a:gd name="connsiteX1" fmla="*/ 160547 w 1257663"/>
                  <a:gd name="connsiteY1" fmla="*/ 122481 h 897504"/>
                  <a:gd name="connsiteX2" fmla="*/ 45850 w 1257663"/>
                  <a:gd name="connsiteY2" fmla="*/ 237178 h 897504"/>
                  <a:gd name="connsiteX3" fmla="*/ 198755 w 1257663"/>
                  <a:gd name="connsiteY3" fmla="*/ 361444 h 897504"/>
                  <a:gd name="connsiteX4" fmla="*/ 84059 w 1257663"/>
                  <a:gd name="connsiteY4" fmla="*/ 485711 h 897504"/>
                  <a:gd name="connsiteX5" fmla="*/ 236963 w 1257663"/>
                  <a:gd name="connsiteY5" fmla="*/ 600407 h 897504"/>
                  <a:gd name="connsiteX6" fmla="*/ 131837 w 1257663"/>
                  <a:gd name="connsiteY6" fmla="*/ 724674 h 897504"/>
                  <a:gd name="connsiteX7" fmla="*/ 628832 w 1257663"/>
                  <a:gd name="connsiteY7" fmla="*/ 897504 h 897504"/>
                  <a:gd name="connsiteX8" fmla="*/ 1125827 w 1257663"/>
                  <a:gd name="connsiteY8" fmla="*/ 724674 h 897504"/>
                  <a:gd name="connsiteX9" fmla="*/ 1020700 w 1257663"/>
                  <a:gd name="connsiteY9" fmla="*/ 600407 h 897504"/>
                  <a:gd name="connsiteX10" fmla="*/ 1173605 w 1257663"/>
                  <a:gd name="connsiteY10" fmla="*/ 485711 h 897504"/>
                  <a:gd name="connsiteX11" fmla="*/ 1058908 w 1257663"/>
                  <a:gd name="connsiteY11" fmla="*/ 361444 h 897504"/>
                  <a:gd name="connsiteX12" fmla="*/ 1211813 w 1257663"/>
                  <a:gd name="connsiteY12" fmla="*/ 237178 h 897504"/>
                  <a:gd name="connsiteX13" fmla="*/ 1097117 w 1257663"/>
                  <a:gd name="connsiteY13" fmla="*/ 122481 h 897504"/>
                  <a:gd name="connsiteX14" fmla="*/ 1257664 w 1257663"/>
                  <a:gd name="connsiteY14" fmla="*/ 0 h 897504"/>
                  <a:gd name="connsiteX15" fmla="*/ 628760 w 1257663"/>
                  <a:gd name="connsiteY15" fmla="*/ 36494 h 897504"/>
                  <a:gd name="connsiteX16" fmla="*/ 0 w 1257663"/>
                  <a:gd name="connsiteY16" fmla="*/ 0 h 897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57663" h="897504">
                    <a:moveTo>
                      <a:pt x="0" y="0"/>
                    </a:moveTo>
                    <a:cubicBezTo>
                      <a:pt x="113268" y="102913"/>
                      <a:pt x="160547" y="65490"/>
                      <a:pt x="160547" y="122481"/>
                    </a:cubicBezTo>
                    <a:cubicBezTo>
                      <a:pt x="160547" y="179829"/>
                      <a:pt x="45850" y="198969"/>
                      <a:pt x="45850" y="237178"/>
                    </a:cubicBezTo>
                    <a:cubicBezTo>
                      <a:pt x="45850" y="275386"/>
                      <a:pt x="198755" y="313666"/>
                      <a:pt x="198755" y="361444"/>
                    </a:cubicBezTo>
                    <a:cubicBezTo>
                      <a:pt x="198755" y="409222"/>
                      <a:pt x="84059" y="437932"/>
                      <a:pt x="84059" y="485711"/>
                    </a:cubicBezTo>
                    <a:cubicBezTo>
                      <a:pt x="84059" y="533489"/>
                      <a:pt x="227394" y="543059"/>
                      <a:pt x="236963" y="600407"/>
                    </a:cubicBezTo>
                    <a:cubicBezTo>
                      <a:pt x="246533" y="657755"/>
                      <a:pt x="131837" y="667326"/>
                      <a:pt x="131837" y="724674"/>
                    </a:cubicBezTo>
                    <a:cubicBezTo>
                      <a:pt x="131837" y="782022"/>
                      <a:pt x="495067" y="888791"/>
                      <a:pt x="628832" y="897504"/>
                    </a:cubicBezTo>
                    <a:cubicBezTo>
                      <a:pt x="762668" y="888791"/>
                      <a:pt x="1125827" y="782022"/>
                      <a:pt x="1125827" y="724674"/>
                    </a:cubicBezTo>
                    <a:cubicBezTo>
                      <a:pt x="1125827" y="667326"/>
                      <a:pt x="1011130" y="657755"/>
                      <a:pt x="1020700" y="600407"/>
                    </a:cubicBezTo>
                    <a:cubicBezTo>
                      <a:pt x="1030270" y="543059"/>
                      <a:pt x="1173605" y="533489"/>
                      <a:pt x="1173605" y="485711"/>
                    </a:cubicBezTo>
                    <a:cubicBezTo>
                      <a:pt x="1173605" y="437932"/>
                      <a:pt x="1058908" y="409222"/>
                      <a:pt x="1058908" y="361444"/>
                    </a:cubicBezTo>
                    <a:cubicBezTo>
                      <a:pt x="1058908" y="313666"/>
                      <a:pt x="1211813" y="275458"/>
                      <a:pt x="1211813" y="237178"/>
                    </a:cubicBezTo>
                    <a:cubicBezTo>
                      <a:pt x="1211813" y="198969"/>
                      <a:pt x="1097117" y="179829"/>
                      <a:pt x="1097117" y="122481"/>
                    </a:cubicBezTo>
                    <a:cubicBezTo>
                      <a:pt x="1097117" y="65490"/>
                      <a:pt x="1144395" y="102841"/>
                      <a:pt x="1257664" y="0"/>
                    </a:cubicBezTo>
                    <a:cubicBezTo>
                      <a:pt x="1118399" y="22068"/>
                      <a:pt x="888720" y="36494"/>
                      <a:pt x="628760" y="36494"/>
                    </a:cubicBezTo>
                    <a:cubicBezTo>
                      <a:pt x="368800" y="36494"/>
                      <a:pt x="139264" y="22068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3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8900000" scaled="1"/>
              </a:gra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0101DE4A-7274-DACB-5CC3-EFE585AECE8A}"/>
                  </a:ext>
                </a:extLst>
              </p:cNvPr>
              <p:cNvSpPr/>
              <p:nvPr/>
            </p:nvSpPr>
            <p:spPr>
              <a:xfrm>
                <a:off x="5673406" y="4800624"/>
                <a:ext cx="1051837" cy="237177"/>
              </a:xfrm>
              <a:custGeom>
                <a:avLst/>
                <a:gdLst>
                  <a:gd name="connsiteX0" fmla="*/ 893291 w 1051837"/>
                  <a:gd name="connsiteY0" fmla="*/ 135051 h 237177"/>
                  <a:gd name="connsiteX1" fmla="*/ 891291 w 1051837"/>
                  <a:gd name="connsiteY1" fmla="*/ 122481 h 237177"/>
                  <a:gd name="connsiteX2" fmla="*/ 1051838 w 1051837"/>
                  <a:gd name="connsiteY2" fmla="*/ 0 h 237177"/>
                  <a:gd name="connsiteX3" fmla="*/ 912002 w 1051837"/>
                  <a:gd name="connsiteY3" fmla="*/ 16783 h 237177"/>
                  <a:gd name="connsiteX4" fmla="*/ 0 w 1051837"/>
                  <a:gd name="connsiteY4" fmla="*/ 237178 h 237177"/>
                  <a:gd name="connsiteX5" fmla="*/ 893291 w 1051837"/>
                  <a:gd name="connsiteY5" fmla="*/ 135051 h 23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1837" h="237177">
                    <a:moveTo>
                      <a:pt x="893291" y="135051"/>
                    </a:moveTo>
                    <a:cubicBezTo>
                      <a:pt x="892006" y="131051"/>
                      <a:pt x="891291" y="126909"/>
                      <a:pt x="891291" y="122481"/>
                    </a:cubicBezTo>
                    <a:cubicBezTo>
                      <a:pt x="891291" y="65490"/>
                      <a:pt x="938570" y="102841"/>
                      <a:pt x="1051838" y="0"/>
                    </a:cubicBezTo>
                    <a:cubicBezTo>
                      <a:pt x="1012201" y="6285"/>
                      <a:pt x="964923" y="11927"/>
                      <a:pt x="912002" y="16783"/>
                    </a:cubicBezTo>
                    <a:lnTo>
                      <a:pt x="0" y="237178"/>
                    </a:lnTo>
                    <a:lnTo>
                      <a:pt x="893291" y="135051"/>
                    </a:lnTo>
                    <a:close/>
                  </a:path>
                </a:pathLst>
              </a:custGeom>
              <a:solidFill>
                <a:srgbClr val="A7A99B"/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01F16031-3F9E-B01A-9272-A2FB2E4410D7}"/>
                  </a:ext>
                </a:extLst>
              </p:cNvPr>
              <p:cNvSpPr/>
              <p:nvPr/>
            </p:nvSpPr>
            <p:spPr>
              <a:xfrm>
                <a:off x="5673477" y="5064797"/>
                <a:ext cx="984562" cy="214109"/>
              </a:xfrm>
              <a:custGeom>
                <a:avLst/>
                <a:gdLst>
                  <a:gd name="connsiteX0" fmla="*/ 984563 w 984562"/>
                  <a:gd name="connsiteY0" fmla="*/ 0 h 214109"/>
                  <a:gd name="connsiteX1" fmla="*/ 0 w 984562"/>
                  <a:gd name="connsiteY1" fmla="*/ 214110 h 214109"/>
                  <a:gd name="connsiteX2" fmla="*/ 855582 w 984562"/>
                  <a:gd name="connsiteY2" fmla="*/ 109412 h 214109"/>
                  <a:gd name="connsiteX3" fmla="*/ 853012 w 984562"/>
                  <a:gd name="connsiteY3" fmla="*/ 97199 h 214109"/>
                  <a:gd name="connsiteX4" fmla="*/ 984563 w 984562"/>
                  <a:gd name="connsiteY4" fmla="*/ 0 h 214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4562" h="214109">
                    <a:moveTo>
                      <a:pt x="984563" y="0"/>
                    </a:moveTo>
                    <a:lnTo>
                      <a:pt x="0" y="214110"/>
                    </a:lnTo>
                    <a:lnTo>
                      <a:pt x="855582" y="109412"/>
                    </a:lnTo>
                    <a:cubicBezTo>
                      <a:pt x="853940" y="105484"/>
                      <a:pt x="853012" y="101413"/>
                      <a:pt x="853012" y="97199"/>
                    </a:cubicBezTo>
                    <a:cubicBezTo>
                      <a:pt x="853012" y="60633"/>
                      <a:pt x="942498" y="29638"/>
                      <a:pt x="984563" y="0"/>
                    </a:cubicBezTo>
                    <a:close/>
                  </a:path>
                </a:pathLst>
              </a:custGeom>
              <a:solidFill>
                <a:srgbClr val="A7A99B"/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D5728DEC-3087-7B8C-0228-67EE2C4B0BAE}"/>
                  </a:ext>
                </a:extLst>
              </p:cNvPr>
              <p:cNvSpPr/>
              <p:nvPr/>
            </p:nvSpPr>
            <p:spPr>
              <a:xfrm>
                <a:off x="5692617" y="5294690"/>
                <a:ext cx="946997" cy="220894"/>
              </a:xfrm>
              <a:custGeom>
                <a:avLst/>
                <a:gdLst>
                  <a:gd name="connsiteX0" fmla="*/ 795663 w 946997"/>
                  <a:gd name="connsiteY0" fmla="*/ 118981 h 220894"/>
                  <a:gd name="connsiteX1" fmla="*/ 795663 w 946997"/>
                  <a:gd name="connsiteY1" fmla="*/ 106198 h 220894"/>
                  <a:gd name="connsiteX2" fmla="*/ 946997 w 946997"/>
                  <a:gd name="connsiteY2" fmla="*/ 0 h 220894"/>
                  <a:gd name="connsiteX3" fmla="*/ 0 w 946997"/>
                  <a:gd name="connsiteY3" fmla="*/ 220894 h 220894"/>
                  <a:gd name="connsiteX4" fmla="*/ 795663 w 946997"/>
                  <a:gd name="connsiteY4" fmla="*/ 118981 h 22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997" h="220894">
                    <a:moveTo>
                      <a:pt x="795663" y="118981"/>
                    </a:moveTo>
                    <a:cubicBezTo>
                      <a:pt x="794949" y="114982"/>
                      <a:pt x="794878" y="110769"/>
                      <a:pt x="795663" y="106198"/>
                    </a:cubicBezTo>
                    <a:cubicBezTo>
                      <a:pt x="804590" y="52421"/>
                      <a:pt x="931214" y="40708"/>
                      <a:pt x="946997" y="0"/>
                    </a:cubicBezTo>
                    <a:lnTo>
                      <a:pt x="0" y="220894"/>
                    </a:lnTo>
                    <a:lnTo>
                      <a:pt x="795663" y="118981"/>
                    </a:lnTo>
                    <a:close/>
                  </a:path>
                </a:pathLst>
              </a:custGeom>
              <a:solidFill>
                <a:srgbClr val="A7A99B"/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EDF4E6F5-74FF-E6D7-8D4C-F8B036B6ED73}"/>
                  </a:ext>
                </a:extLst>
              </p:cNvPr>
              <p:cNvSpPr/>
              <p:nvPr/>
            </p:nvSpPr>
            <p:spPr>
              <a:xfrm>
                <a:off x="5915726" y="5620782"/>
                <a:ext cx="357944" cy="77273"/>
              </a:xfrm>
              <a:custGeom>
                <a:avLst/>
                <a:gdLst>
                  <a:gd name="connsiteX0" fmla="*/ 0 w 357944"/>
                  <a:gd name="connsiteY0" fmla="*/ 43279 h 77273"/>
                  <a:gd name="connsiteX1" fmla="*/ 180615 w 357944"/>
                  <a:gd name="connsiteY1" fmla="*/ 77274 h 77273"/>
                  <a:gd name="connsiteX2" fmla="*/ 357945 w 357944"/>
                  <a:gd name="connsiteY2" fmla="*/ 44136 h 77273"/>
                  <a:gd name="connsiteX3" fmla="*/ 178187 w 357944"/>
                  <a:gd name="connsiteY3" fmla="*/ 0 h 77273"/>
                  <a:gd name="connsiteX4" fmla="*/ 0 w 357944"/>
                  <a:gd name="connsiteY4" fmla="*/ 43279 h 77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7944" h="77273">
                    <a:moveTo>
                      <a:pt x="0" y="43279"/>
                    </a:moveTo>
                    <a:cubicBezTo>
                      <a:pt x="70775" y="61491"/>
                      <a:pt x="137622" y="74489"/>
                      <a:pt x="180615" y="77274"/>
                    </a:cubicBezTo>
                    <a:cubicBezTo>
                      <a:pt x="222966" y="74489"/>
                      <a:pt x="288384" y="61919"/>
                      <a:pt x="357945" y="44136"/>
                    </a:cubicBezTo>
                    <a:cubicBezTo>
                      <a:pt x="309524" y="16640"/>
                      <a:pt x="246819" y="0"/>
                      <a:pt x="178187" y="0"/>
                    </a:cubicBezTo>
                    <a:cubicBezTo>
                      <a:pt x="110340" y="0"/>
                      <a:pt x="48207" y="16283"/>
                      <a:pt x="0" y="4327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0A7226C-67E6-D909-6C47-9B7C710BC6E4}"/>
                </a:ext>
              </a:extLst>
            </p:cNvPr>
            <p:cNvSpPr/>
            <p:nvPr/>
          </p:nvSpPr>
          <p:spPr>
            <a:xfrm>
              <a:off x="5106305" y="2240460"/>
              <a:ext cx="1975216" cy="2425479"/>
            </a:xfrm>
            <a:custGeom>
              <a:avLst/>
              <a:gdLst>
                <a:gd name="connsiteX0" fmla="*/ 2166452 w 2389489"/>
                <a:gd name="connsiteY0" fmla="*/ 1889994 h 2934189"/>
                <a:gd name="connsiteX1" fmla="*/ 2389489 w 2389489"/>
                <a:gd name="connsiteY1" fmla="*/ 1194744 h 2934189"/>
                <a:gd name="connsiteX2" fmla="*/ 1194745 w 2389489"/>
                <a:gd name="connsiteY2" fmla="*/ 0 h 2934189"/>
                <a:gd name="connsiteX3" fmla="*/ 0 w 2389489"/>
                <a:gd name="connsiteY3" fmla="*/ 1194744 h 2934189"/>
                <a:gd name="connsiteX4" fmla="*/ 380299 w 2389489"/>
                <a:gd name="connsiteY4" fmla="*/ 2068752 h 2934189"/>
                <a:gd name="connsiteX5" fmla="*/ 499423 w 2389489"/>
                <a:gd name="connsiteY5" fmla="*/ 2351208 h 2934189"/>
                <a:gd name="connsiteX6" fmla="*/ 566341 w 2389489"/>
                <a:gd name="connsiteY6" fmla="*/ 2895981 h 2934189"/>
                <a:gd name="connsiteX7" fmla="*/ 568270 w 2389489"/>
                <a:gd name="connsiteY7" fmla="*/ 2897695 h 2934189"/>
                <a:gd name="connsiteX8" fmla="*/ 1197173 w 2389489"/>
                <a:gd name="connsiteY8" fmla="*/ 2934190 h 2934189"/>
                <a:gd name="connsiteX9" fmla="*/ 1826076 w 2389489"/>
                <a:gd name="connsiteY9" fmla="*/ 2897695 h 2934189"/>
                <a:gd name="connsiteX10" fmla="*/ 1828004 w 2389489"/>
                <a:gd name="connsiteY10" fmla="*/ 2895981 h 2934189"/>
                <a:gd name="connsiteX11" fmla="*/ 1894922 w 2389489"/>
                <a:gd name="connsiteY11" fmla="*/ 2351208 h 2934189"/>
                <a:gd name="connsiteX12" fmla="*/ 2024188 w 2389489"/>
                <a:gd name="connsiteY12" fmla="*/ 2054540 h 2934189"/>
                <a:gd name="connsiteX13" fmla="*/ 2159239 w 2389489"/>
                <a:gd name="connsiteY13" fmla="*/ 1899849 h 2934189"/>
                <a:gd name="connsiteX14" fmla="*/ 2166952 w 2389489"/>
                <a:gd name="connsiteY14" fmla="*/ 1892565 h 2934189"/>
                <a:gd name="connsiteX15" fmla="*/ 2166452 w 2389489"/>
                <a:gd name="connsiteY15" fmla="*/ 1889994 h 2934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89489" h="2934189">
                  <a:moveTo>
                    <a:pt x="2166452" y="1889994"/>
                  </a:moveTo>
                  <a:cubicBezTo>
                    <a:pt x="2306859" y="1694167"/>
                    <a:pt x="2389489" y="1454133"/>
                    <a:pt x="2389489" y="1194744"/>
                  </a:cubicBezTo>
                  <a:cubicBezTo>
                    <a:pt x="2389489" y="534917"/>
                    <a:pt x="1854572" y="0"/>
                    <a:pt x="1194745" y="0"/>
                  </a:cubicBezTo>
                  <a:cubicBezTo>
                    <a:pt x="534918" y="0"/>
                    <a:pt x="0" y="534917"/>
                    <a:pt x="0" y="1194744"/>
                  </a:cubicBezTo>
                  <a:cubicBezTo>
                    <a:pt x="0" y="1539834"/>
                    <a:pt x="146335" y="1850643"/>
                    <a:pt x="380299" y="2068752"/>
                  </a:cubicBezTo>
                  <a:cubicBezTo>
                    <a:pt x="437575" y="2150025"/>
                    <a:pt x="490996" y="2250581"/>
                    <a:pt x="499423" y="2351208"/>
                  </a:cubicBezTo>
                  <a:cubicBezTo>
                    <a:pt x="518563" y="2580602"/>
                    <a:pt x="451645" y="2790855"/>
                    <a:pt x="566341" y="2895981"/>
                  </a:cubicBezTo>
                  <a:cubicBezTo>
                    <a:pt x="566984" y="2896553"/>
                    <a:pt x="567627" y="2897124"/>
                    <a:pt x="568270" y="2897695"/>
                  </a:cubicBezTo>
                  <a:cubicBezTo>
                    <a:pt x="707534" y="2919763"/>
                    <a:pt x="937213" y="2934190"/>
                    <a:pt x="1197173" y="2934190"/>
                  </a:cubicBezTo>
                  <a:cubicBezTo>
                    <a:pt x="1457133" y="2934190"/>
                    <a:pt x="1686740" y="2919763"/>
                    <a:pt x="1826076" y="2897695"/>
                  </a:cubicBezTo>
                  <a:cubicBezTo>
                    <a:pt x="1826719" y="2897124"/>
                    <a:pt x="1827362" y="2896553"/>
                    <a:pt x="1828004" y="2895981"/>
                  </a:cubicBezTo>
                  <a:cubicBezTo>
                    <a:pt x="1942701" y="2790855"/>
                    <a:pt x="1875783" y="2580602"/>
                    <a:pt x="1894922" y="2351208"/>
                  </a:cubicBezTo>
                  <a:cubicBezTo>
                    <a:pt x="1903778" y="2244582"/>
                    <a:pt x="1963198" y="2138098"/>
                    <a:pt x="2024188" y="2054540"/>
                  </a:cubicBezTo>
                  <a:cubicBezTo>
                    <a:pt x="2073466" y="2006976"/>
                    <a:pt x="2118674" y="1955198"/>
                    <a:pt x="2159239" y="1899849"/>
                  </a:cubicBezTo>
                  <a:cubicBezTo>
                    <a:pt x="2164167" y="1895207"/>
                    <a:pt x="2166952" y="1892565"/>
                    <a:pt x="2166952" y="1892565"/>
                  </a:cubicBezTo>
                  <a:lnTo>
                    <a:pt x="2166452" y="188999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70" name="Graphic 69" descr="Ram with solid fill">
            <a:extLst>
              <a:ext uri="{FF2B5EF4-FFF2-40B4-BE49-F238E27FC236}">
                <a16:creationId xmlns:a16="http://schemas.microsoft.com/office/drawing/2014/main" id="{B479E860-C792-8CFD-A8A5-C155C217F9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33636" y="301982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pic>
        <p:nvPicPr>
          <p:cNvPr id="71" name="Graphic 70" descr="Radar Chart with solid fill">
            <a:extLst>
              <a:ext uri="{FF2B5EF4-FFF2-40B4-BE49-F238E27FC236}">
                <a16:creationId xmlns:a16="http://schemas.microsoft.com/office/drawing/2014/main" id="{439511AF-DE7F-ACB4-670D-172176C3DC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81708" y="301982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pic>
        <p:nvPicPr>
          <p:cNvPr id="72" name="Graphic 71" descr="Door Open with solid fill">
            <a:extLst>
              <a:ext uri="{FF2B5EF4-FFF2-40B4-BE49-F238E27FC236}">
                <a16:creationId xmlns:a16="http://schemas.microsoft.com/office/drawing/2014/main" id="{A40504E3-AB1C-CD96-BF5F-3D8D5BA1CD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69640" y="409994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pic>
        <p:nvPicPr>
          <p:cNvPr id="73" name="Graphic 72" descr="Tornado with solid fill">
            <a:extLst>
              <a:ext uri="{FF2B5EF4-FFF2-40B4-BE49-F238E27FC236}">
                <a16:creationId xmlns:a16="http://schemas.microsoft.com/office/drawing/2014/main" id="{51CF8732-DF8B-2AB4-A4B4-09D35C8273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345704" y="409994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grpSp>
        <p:nvGrpSpPr>
          <p:cNvPr id="74" name="Group 73">
            <a:extLst>
              <a:ext uri="{FF2B5EF4-FFF2-40B4-BE49-F238E27FC236}">
                <a16:creationId xmlns:a16="http://schemas.microsoft.com/office/drawing/2014/main" id="{1DEDF972-1A6C-C746-4FDD-85DFD59EA5F8}"/>
              </a:ext>
            </a:extLst>
          </p:cNvPr>
          <p:cNvGrpSpPr/>
          <p:nvPr/>
        </p:nvGrpSpPr>
        <p:grpSpPr>
          <a:xfrm>
            <a:off x="8453488" y="2821029"/>
            <a:ext cx="1667643" cy="1968354"/>
            <a:chOff x="5302324" y="2780928"/>
            <a:chExt cx="1667643" cy="1968354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CE39CE4A-0361-31B6-7921-02FDBA50B68D}"/>
                </a:ext>
              </a:extLst>
            </p:cNvPr>
            <p:cNvCxnSpPr>
              <a:cxnSpLocks/>
            </p:cNvCxnSpPr>
            <p:nvPr/>
          </p:nvCxnSpPr>
          <p:spPr>
            <a:xfrm>
              <a:off x="6136145" y="2780928"/>
              <a:ext cx="0" cy="1968354"/>
            </a:xfrm>
            <a:prstGeom prst="line">
              <a:avLst/>
            </a:prstGeom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1307DAD-6E03-58F9-FEDC-4C577355E76E}"/>
                </a:ext>
              </a:extLst>
            </p:cNvPr>
            <p:cNvCxnSpPr>
              <a:cxnSpLocks/>
            </p:cNvCxnSpPr>
            <p:nvPr/>
          </p:nvCxnSpPr>
          <p:spPr>
            <a:xfrm>
              <a:off x="5302324" y="3765105"/>
              <a:ext cx="1667643" cy="0"/>
            </a:xfrm>
            <a:prstGeom prst="line">
              <a:avLst/>
            </a:prstGeom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EC5FC19-AF0D-DB3E-7957-A712014E6937}"/>
              </a:ext>
            </a:extLst>
          </p:cNvPr>
          <p:cNvSpPr txBox="1"/>
          <p:nvPr/>
        </p:nvSpPr>
        <p:spPr>
          <a:xfrm>
            <a:off x="10054852" y="4564794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7590E59-3F1E-7FB5-432E-F99333BAC968}"/>
              </a:ext>
            </a:extLst>
          </p:cNvPr>
          <p:cNvSpPr txBox="1"/>
          <p:nvPr/>
        </p:nvSpPr>
        <p:spPr>
          <a:xfrm>
            <a:off x="7539382" y="4564794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O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B596862-34FA-88A0-E92B-D084DDB9C074}"/>
              </a:ext>
            </a:extLst>
          </p:cNvPr>
          <p:cNvSpPr txBox="1"/>
          <p:nvPr/>
        </p:nvSpPr>
        <p:spPr>
          <a:xfrm>
            <a:off x="7539382" y="2188530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2ECEFEE-6C5A-1D82-0A0A-7CA0A2CBA97F}"/>
              </a:ext>
            </a:extLst>
          </p:cNvPr>
          <p:cNvSpPr txBox="1"/>
          <p:nvPr/>
        </p:nvSpPr>
        <p:spPr>
          <a:xfrm>
            <a:off x="10054852" y="2188530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W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258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9445E2F-BDF6-42BF-43C7-CEF418501CD6}"/>
              </a:ext>
            </a:extLst>
          </p:cNvPr>
          <p:cNvSpPr/>
          <p:nvPr/>
        </p:nvSpPr>
        <p:spPr>
          <a:xfrm>
            <a:off x="2937224" y="1512916"/>
            <a:ext cx="8645175" cy="4580380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F09BC9-B0D1-0E0E-AF62-9CD13EA8C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Blank SWOT Analysis Template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4C6503-E89A-8D2E-4436-1E718F608E7A}"/>
              </a:ext>
            </a:extLst>
          </p:cNvPr>
          <p:cNvSpPr txBox="1"/>
          <p:nvPr/>
        </p:nvSpPr>
        <p:spPr>
          <a:xfrm>
            <a:off x="6995235" y="2400140"/>
            <a:ext cx="4239759" cy="1532916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  <a:p>
            <a:pPr>
              <a:lnSpc>
                <a:spcPct val="110000"/>
              </a:lnSpc>
            </a:pPr>
            <a:endParaRPr lang="en-IN" sz="1600" dirty="0">
              <a:solidFill>
                <a:schemeClr val="tx1">
                  <a:lumMod val="85000"/>
                  <a:lumOff val="1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This is a sample text. Insert your desired text here. </a:t>
            </a:r>
          </a:p>
          <a:p>
            <a:pPr>
              <a:lnSpc>
                <a:spcPct val="110000"/>
              </a:lnSpc>
            </a:pPr>
            <a:endParaRPr lang="en-IN" sz="1600" dirty="0">
              <a:solidFill>
                <a:schemeClr val="tx1">
                  <a:lumMod val="85000"/>
                  <a:lumOff val="1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69BAD91-3F71-7C62-5500-A1D597D4CD6B}"/>
              </a:ext>
            </a:extLst>
          </p:cNvPr>
          <p:cNvSpPr/>
          <p:nvPr/>
        </p:nvSpPr>
        <p:spPr>
          <a:xfrm>
            <a:off x="2995916" y="1516396"/>
            <a:ext cx="8583468" cy="5225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9290FA-E247-C978-3F2C-C4A24C64302D}"/>
              </a:ext>
            </a:extLst>
          </p:cNvPr>
          <p:cNvSpPr txBox="1"/>
          <p:nvPr/>
        </p:nvSpPr>
        <p:spPr>
          <a:xfrm>
            <a:off x="7148711" y="1617424"/>
            <a:ext cx="3932806" cy="320458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pPr algn="r"/>
            <a:r>
              <a:rPr lang="en-IN" b="1" dirty="0">
                <a:solidFill>
                  <a:schemeClr val="bg1"/>
                </a:solidFill>
              </a:rPr>
              <a:t>Weaknesses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B74A521-6D8E-C725-27B3-BEE84A8E111B}"/>
              </a:ext>
            </a:extLst>
          </p:cNvPr>
          <p:cNvGrpSpPr/>
          <p:nvPr/>
        </p:nvGrpSpPr>
        <p:grpSpPr>
          <a:xfrm>
            <a:off x="609441" y="1513132"/>
            <a:ext cx="4576530" cy="4584148"/>
            <a:chOff x="3801909" y="1513132"/>
            <a:chExt cx="4576530" cy="4584148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9D0510E-A11F-E618-C31D-5BBAE5D533AB}"/>
                </a:ext>
              </a:extLst>
            </p:cNvPr>
            <p:cNvSpPr/>
            <p:nvPr/>
          </p:nvSpPr>
          <p:spPr>
            <a:xfrm>
              <a:off x="3801909" y="1513132"/>
              <a:ext cx="2256366" cy="2256365"/>
            </a:xfrm>
            <a:custGeom>
              <a:avLst/>
              <a:gdLst>
                <a:gd name="connsiteX0" fmla="*/ 2256367 w 2256366"/>
                <a:gd name="connsiteY0" fmla="*/ 0 h 2256365"/>
                <a:gd name="connsiteX1" fmla="*/ 0 w 2256366"/>
                <a:gd name="connsiteY1" fmla="*/ 2256366 h 2256365"/>
                <a:gd name="connsiteX2" fmla="*/ 2256367 w 2256366"/>
                <a:gd name="connsiteY2" fmla="*/ 2256366 h 2256365"/>
                <a:gd name="connsiteX3" fmla="*/ 2256367 w 2256366"/>
                <a:gd name="connsiteY3" fmla="*/ 0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366" h="2256365">
                  <a:moveTo>
                    <a:pt x="2256367" y="0"/>
                  </a:moveTo>
                  <a:cubicBezTo>
                    <a:pt x="1018629" y="18926"/>
                    <a:pt x="18926" y="1018628"/>
                    <a:pt x="0" y="2256366"/>
                  </a:cubicBezTo>
                  <a:lnTo>
                    <a:pt x="2256367" y="2256366"/>
                  </a:lnTo>
                  <a:lnTo>
                    <a:pt x="2256367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EE6D2B4-9E8D-2331-85EC-7F16518520A9}"/>
                </a:ext>
              </a:extLst>
            </p:cNvPr>
            <p:cNvSpPr/>
            <p:nvPr/>
          </p:nvSpPr>
          <p:spPr>
            <a:xfrm>
              <a:off x="6122073" y="3840843"/>
              <a:ext cx="2256366" cy="2256365"/>
            </a:xfrm>
            <a:custGeom>
              <a:avLst/>
              <a:gdLst>
                <a:gd name="connsiteX0" fmla="*/ 0 w 2256366"/>
                <a:gd name="connsiteY0" fmla="*/ 2256366 h 2256365"/>
                <a:gd name="connsiteX1" fmla="*/ 2256367 w 2256366"/>
                <a:gd name="connsiteY1" fmla="*/ 0 h 2256365"/>
                <a:gd name="connsiteX2" fmla="*/ 0 w 2256366"/>
                <a:gd name="connsiteY2" fmla="*/ 0 h 2256365"/>
                <a:gd name="connsiteX3" fmla="*/ 0 w 2256366"/>
                <a:gd name="connsiteY3" fmla="*/ 2256366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366" h="2256365">
                  <a:moveTo>
                    <a:pt x="0" y="2256366"/>
                  </a:moveTo>
                  <a:cubicBezTo>
                    <a:pt x="1237738" y="2237440"/>
                    <a:pt x="2237441" y="1237737"/>
                    <a:pt x="2256367" y="0"/>
                  </a:cubicBezTo>
                  <a:lnTo>
                    <a:pt x="0" y="0"/>
                  </a:lnTo>
                  <a:lnTo>
                    <a:pt x="0" y="225636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A6922EA-6417-BA4C-9DF3-C4C1D4DAEB43}"/>
                </a:ext>
              </a:extLst>
            </p:cNvPr>
            <p:cNvSpPr/>
            <p:nvPr/>
          </p:nvSpPr>
          <p:spPr>
            <a:xfrm>
              <a:off x="3801909" y="3840915"/>
              <a:ext cx="2256366" cy="2256365"/>
            </a:xfrm>
            <a:custGeom>
              <a:avLst/>
              <a:gdLst>
                <a:gd name="connsiteX0" fmla="*/ 0 w 2256366"/>
                <a:gd name="connsiteY0" fmla="*/ 0 h 2256365"/>
                <a:gd name="connsiteX1" fmla="*/ 2256367 w 2256366"/>
                <a:gd name="connsiteY1" fmla="*/ 2256366 h 2256365"/>
                <a:gd name="connsiteX2" fmla="*/ 2256367 w 2256366"/>
                <a:gd name="connsiteY2" fmla="*/ 0 h 2256365"/>
                <a:gd name="connsiteX3" fmla="*/ 0 w 2256366"/>
                <a:gd name="connsiteY3" fmla="*/ 0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366" h="2256365">
                  <a:moveTo>
                    <a:pt x="0" y="0"/>
                  </a:moveTo>
                  <a:cubicBezTo>
                    <a:pt x="18926" y="1237737"/>
                    <a:pt x="1018629" y="2237440"/>
                    <a:pt x="2256367" y="2256366"/>
                  </a:cubicBezTo>
                  <a:lnTo>
                    <a:pt x="225636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A363F30-9394-2AFA-F345-C17EBAA68DCC}"/>
                </a:ext>
              </a:extLst>
            </p:cNvPr>
            <p:cNvSpPr/>
            <p:nvPr/>
          </p:nvSpPr>
          <p:spPr>
            <a:xfrm>
              <a:off x="6122073" y="1513132"/>
              <a:ext cx="2256295" cy="2256365"/>
            </a:xfrm>
            <a:custGeom>
              <a:avLst/>
              <a:gdLst>
                <a:gd name="connsiteX0" fmla="*/ 2256295 w 2256295"/>
                <a:gd name="connsiteY0" fmla="*/ 2256366 h 2256365"/>
                <a:gd name="connsiteX1" fmla="*/ 0 w 2256295"/>
                <a:gd name="connsiteY1" fmla="*/ 0 h 2256365"/>
                <a:gd name="connsiteX2" fmla="*/ 0 w 2256295"/>
                <a:gd name="connsiteY2" fmla="*/ 2256366 h 2256365"/>
                <a:gd name="connsiteX3" fmla="*/ 2256295 w 2256295"/>
                <a:gd name="connsiteY3" fmla="*/ 2256366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295" h="2256365">
                  <a:moveTo>
                    <a:pt x="2256295" y="2256366"/>
                  </a:moveTo>
                  <a:cubicBezTo>
                    <a:pt x="2237370" y="1018628"/>
                    <a:pt x="1237738" y="18926"/>
                    <a:pt x="0" y="0"/>
                  </a:cubicBezTo>
                  <a:lnTo>
                    <a:pt x="0" y="2256366"/>
                  </a:lnTo>
                  <a:lnTo>
                    <a:pt x="2256295" y="2256366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F9546037-F316-81A0-82BF-3041C2D52B5B}"/>
              </a:ext>
            </a:extLst>
          </p:cNvPr>
          <p:cNvSpPr/>
          <p:nvPr/>
        </p:nvSpPr>
        <p:spPr>
          <a:xfrm>
            <a:off x="1389776" y="2564904"/>
            <a:ext cx="2914916" cy="2919580"/>
          </a:xfrm>
          <a:prstGeom prst="ellipse">
            <a:avLst/>
          </a:prstGeom>
          <a:gradFill flip="none" rotWithShape="1">
            <a:gsLst>
              <a:gs pos="11000">
                <a:schemeClr val="tx1">
                  <a:lumMod val="95000"/>
                  <a:lumOff val="5000"/>
                  <a:alpha val="36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E2C8854-E34A-E869-A7C4-8108A99525FB}"/>
              </a:ext>
            </a:extLst>
          </p:cNvPr>
          <p:cNvGrpSpPr/>
          <p:nvPr/>
        </p:nvGrpSpPr>
        <p:grpSpPr>
          <a:xfrm>
            <a:off x="1913837" y="2574093"/>
            <a:ext cx="1975216" cy="3129420"/>
            <a:chOff x="5106305" y="2240460"/>
            <a:chExt cx="1975216" cy="3129420"/>
          </a:xfrm>
        </p:grpSpPr>
        <p:grpSp>
          <p:nvGrpSpPr>
            <p:cNvPr id="62" name="Graphic 3">
              <a:extLst>
                <a:ext uri="{FF2B5EF4-FFF2-40B4-BE49-F238E27FC236}">
                  <a16:creationId xmlns:a16="http://schemas.microsoft.com/office/drawing/2014/main" id="{B68A89AA-7F4F-0E7D-5C16-E31ED140B7E4}"/>
                </a:ext>
              </a:extLst>
            </p:cNvPr>
            <p:cNvGrpSpPr/>
            <p:nvPr/>
          </p:nvGrpSpPr>
          <p:grpSpPr>
            <a:xfrm>
              <a:off x="5576111" y="4627979"/>
              <a:ext cx="1039677" cy="741901"/>
              <a:chOff x="5467509" y="4800552"/>
              <a:chExt cx="1257734" cy="897504"/>
            </a:xfrm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5D30D8E0-A1AD-3243-DB2B-569D6E18447A}"/>
                  </a:ext>
                </a:extLst>
              </p:cNvPr>
              <p:cNvSpPr/>
              <p:nvPr/>
            </p:nvSpPr>
            <p:spPr>
              <a:xfrm>
                <a:off x="5467509" y="4800552"/>
                <a:ext cx="1257663" cy="897504"/>
              </a:xfrm>
              <a:custGeom>
                <a:avLst/>
                <a:gdLst>
                  <a:gd name="connsiteX0" fmla="*/ 0 w 1257663"/>
                  <a:gd name="connsiteY0" fmla="*/ 0 h 897504"/>
                  <a:gd name="connsiteX1" fmla="*/ 160547 w 1257663"/>
                  <a:gd name="connsiteY1" fmla="*/ 122481 h 897504"/>
                  <a:gd name="connsiteX2" fmla="*/ 45850 w 1257663"/>
                  <a:gd name="connsiteY2" fmla="*/ 237178 h 897504"/>
                  <a:gd name="connsiteX3" fmla="*/ 198755 w 1257663"/>
                  <a:gd name="connsiteY3" fmla="*/ 361444 h 897504"/>
                  <a:gd name="connsiteX4" fmla="*/ 84059 w 1257663"/>
                  <a:gd name="connsiteY4" fmla="*/ 485711 h 897504"/>
                  <a:gd name="connsiteX5" fmla="*/ 236963 w 1257663"/>
                  <a:gd name="connsiteY5" fmla="*/ 600407 h 897504"/>
                  <a:gd name="connsiteX6" fmla="*/ 131837 w 1257663"/>
                  <a:gd name="connsiteY6" fmla="*/ 724674 h 897504"/>
                  <a:gd name="connsiteX7" fmla="*/ 628832 w 1257663"/>
                  <a:gd name="connsiteY7" fmla="*/ 897504 h 897504"/>
                  <a:gd name="connsiteX8" fmla="*/ 1125827 w 1257663"/>
                  <a:gd name="connsiteY8" fmla="*/ 724674 h 897504"/>
                  <a:gd name="connsiteX9" fmla="*/ 1020700 w 1257663"/>
                  <a:gd name="connsiteY9" fmla="*/ 600407 h 897504"/>
                  <a:gd name="connsiteX10" fmla="*/ 1173605 w 1257663"/>
                  <a:gd name="connsiteY10" fmla="*/ 485711 h 897504"/>
                  <a:gd name="connsiteX11" fmla="*/ 1058908 w 1257663"/>
                  <a:gd name="connsiteY11" fmla="*/ 361444 h 897504"/>
                  <a:gd name="connsiteX12" fmla="*/ 1211813 w 1257663"/>
                  <a:gd name="connsiteY12" fmla="*/ 237178 h 897504"/>
                  <a:gd name="connsiteX13" fmla="*/ 1097117 w 1257663"/>
                  <a:gd name="connsiteY13" fmla="*/ 122481 h 897504"/>
                  <a:gd name="connsiteX14" fmla="*/ 1257664 w 1257663"/>
                  <a:gd name="connsiteY14" fmla="*/ 0 h 897504"/>
                  <a:gd name="connsiteX15" fmla="*/ 628760 w 1257663"/>
                  <a:gd name="connsiteY15" fmla="*/ 36494 h 897504"/>
                  <a:gd name="connsiteX16" fmla="*/ 0 w 1257663"/>
                  <a:gd name="connsiteY16" fmla="*/ 0 h 897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57663" h="897504">
                    <a:moveTo>
                      <a:pt x="0" y="0"/>
                    </a:moveTo>
                    <a:cubicBezTo>
                      <a:pt x="113268" y="102913"/>
                      <a:pt x="160547" y="65490"/>
                      <a:pt x="160547" y="122481"/>
                    </a:cubicBezTo>
                    <a:cubicBezTo>
                      <a:pt x="160547" y="179829"/>
                      <a:pt x="45850" y="198969"/>
                      <a:pt x="45850" y="237178"/>
                    </a:cubicBezTo>
                    <a:cubicBezTo>
                      <a:pt x="45850" y="275386"/>
                      <a:pt x="198755" y="313666"/>
                      <a:pt x="198755" y="361444"/>
                    </a:cubicBezTo>
                    <a:cubicBezTo>
                      <a:pt x="198755" y="409222"/>
                      <a:pt x="84059" y="437932"/>
                      <a:pt x="84059" y="485711"/>
                    </a:cubicBezTo>
                    <a:cubicBezTo>
                      <a:pt x="84059" y="533489"/>
                      <a:pt x="227394" y="543059"/>
                      <a:pt x="236963" y="600407"/>
                    </a:cubicBezTo>
                    <a:cubicBezTo>
                      <a:pt x="246533" y="657755"/>
                      <a:pt x="131837" y="667326"/>
                      <a:pt x="131837" y="724674"/>
                    </a:cubicBezTo>
                    <a:cubicBezTo>
                      <a:pt x="131837" y="782022"/>
                      <a:pt x="495067" y="888791"/>
                      <a:pt x="628832" y="897504"/>
                    </a:cubicBezTo>
                    <a:cubicBezTo>
                      <a:pt x="762668" y="888791"/>
                      <a:pt x="1125827" y="782022"/>
                      <a:pt x="1125827" y="724674"/>
                    </a:cubicBezTo>
                    <a:cubicBezTo>
                      <a:pt x="1125827" y="667326"/>
                      <a:pt x="1011130" y="657755"/>
                      <a:pt x="1020700" y="600407"/>
                    </a:cubicBezTo>
                    <a:cubicBezTo>
                      <a:pt x="1030270" y="543059"/>
                      <a:pt x="1173605" y="533489"/>
                      <a:pt x="1173605" y="485711"/>
                    </a:cubicBezTo>
                    <a:cubicBezTo>
                      <a:pt x="1173605" y="437932"/>
                      <a:pt x="1058908" y="409222"/>
                      <a:pt x="1058908" y="361444"/>
                    </a:cubicBezTo>
                    <a:cubicBezTo>
                      <a:pt x="1058908" y="313666"/>
                      <a:pt x="1211813" y="275458"/>
                      <a:pt x="1211813" y="237178"/>
                    </a:cubicBezTo>
                    <a:cubicBezTo>
                      <a:pt x="1211813" y="198969"/>
                      <a:pt x="1097117" y="179829"/>
                      <a:pt x="1097117" y="122481"/>
                    </a:cubicBezTo>
                    <a:cubicBezTo>
                      <a:pt x="1097117" y="65490"/>
                      <a:pt x="1144395" y="102841"/>
                      <a:pt x="1257664" y="0"/>
                    </a:cubicBezTo>
                    <a:cubicBezTo>
                      <a:pt x="1118399" y="22068"/>
                      <a:pt x="888720" y="36494"/>
                      <a:pt x="628760" y="36494"/>
                    </a:cubicBezTo>
                    <a:cubicBezTo>
                      <a:pt x="368800" y="36494"/>
                      <a:pt x="139264" y="22068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3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8900000" scaled="1"/>
              </a:gra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5B3B954F-75D9-63F0-13C3-C2DE789573A8}"/>
                  </a:ext>
                </a:extLst>
              </p:cNvPr>
              <p:cNvSpPr/>
              <p:nvPr/>
            </p:nvSpPr>
            <p:spPr>
              <a:xfrm>
                <a:off x="5673406" y="4800624"/>
                <a:ext cx="1051837" cy="237177"/>
              </a:xfrm>
              <a:custGeom>
                <a:avLst/>
                <a:gdLst>
                  <a:gd name="connsiteX0" fmla="*/ 893291 w 1051837"/>
                  <a:gd name="connsiteY0" fmla="*/ 135051 h 237177"/>
                  <a:gd name="connsiteX1" fmla="*/ 891291 w 1051837"/>
                  <a:gd name="connsiteY1" fmla="*/ 122481 h 237177"/>
                  <a:gd name="connsiteX2" fmla="*/ 1051838 w 1051837"/>
                  <a:gd name="connsiteY2" fmla="*/ 0 h 237177"/>
                  <a:gd name="connsiteX3" fmla="*/ 912002 w 1051837"/>
                  <a:gd name="connsiteY3" fmla="*/ 16783 h 237177"/>
                  <a:gd name="connsiteX4" fmla="*/ 0 w 1051837"/>
                  <a:gd name="connsiteY4" fmla="*/ 237178 h 237177"/>
                  <a:gd name="connsiteX5" fmla="*/ 893291 w 1051837"/>
                  <a:gd name="connsiteY5" fmla="*/ 135051 h 23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1837" h="237177">
                    <a:moveTo>
                      <a:pt x="893291" y="135051"/>
                    </a:moveTo>
                    <a:cubicBezTo>
                      <a:pt x="892006" y="131051"/>
                      <a:pt x="891291" y="126909"/>
                      <a:pt x="891291" y="122481"/>
                    </a:cubicBezTo>
                    <a:cubicBezTo>
                      <a:pt x="891291" y="65490"/>
                      <a:pt x="938570" y="102841"/>
                      <a:pt x="1051838" y="0"/>
                    </a:cubicBezTo>
                    <a:cubicBezTo>
                      <a:pt x="1012201" y="6285"/>
                      <a:pt x="964923" y="11927"/>
                      <a:pt x="912002" y="16783"/>
                    </a:cubicBezTo>
                    <a:lnTo>
                      <a:pt x="0" y="237178"/>
                    </a:lnTo>
                    <a:lnTo>
                      <a:pt x="893291" y="135051"/>
                    </a:lnTo>
                    <a:close/>
                  </a:path>
                </a:pathLst>
              </a:custGeom>
              <a:solidFill>
                <a:srgbClr val="A7A99B"/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49A0BAD7-9566-ACF3-23B9-377CB1A2E194}"/>
                  </a:ext>
                </a:extLst>
              </p:cNvPr>
              <p:cNvSpPr/>
              <p:nvPr/>
            </p:nvSpPr>
            <p:spPr>
              <a:xfrm>
                <a:off x="5673477" y="5064797"/>
                <a:ext cx="984562" cy="214109"/>
              </a:xfrm>
              <a:custGeom>
                <a:avLst/>
                <a:gdLst>
                  <a:gd name="connsiteX0" fmla="*/ 984563 w 984562"/>
                  <a:gd name="connsiteY0" fmla="*/ 0 h 214109"/>
                  <a:gd name="connsiteX1" fmla="*/ 0 w 984562"/>
                  <a:gd name="connsiteY1" fmla="*/ 214110 h 214109"/>
                  <a:gd name="connsiteX2" fmla="*/ 855582 w 984562"/>
                  <a:gd name="connsiteY2" fmla="*/ 109412 h 214109"/>
                  <a:gd name="connsiteX3" fmla="*/ 853012 w 984562"/>
                  <a:gd name="connsiteY3" fmla="*/ 97199 h 214109"/>
                  <a:gd name="connsiteX4" fmla="*/ 984563 w 984562"/>
                  <a:gd name="connsiteY4" fmla="*/ 0 h 214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4562" h="214109">
                    <a:moveTo>
                      <a:pt x="984563" y="0"/>
                    </a:moveTo>
                    <a:lnTo>
                      <a:pt x="0" y="214110"/>
                    </a:lnTo>
                    <a:lnTo>
                      <a:pt x="855582" y="109412"/>
                    </a:lnTo>
                    <a:cubicBezTo>
                      <a:pt x="853940" y="105484"/>
                      <a:pt x="853012" y="101413"/>
                      <a:pt x="853012" y="97199"/>
                    </a:cubicBezTo>
                    <a:cubicBezTo>
                      <a:pt x="853012" y="60633"/>
                      <a:pt x="942498" y="29638"/>
                      <a:pt x="984563" y="0"/>
                    </a:cubicBezTo>
                    <a:close/>
                  </a:path>
                </a:pathLst>
              </a:custGeom>
              <a:solidFill>
                <a:srgbClr val="A7A99B"/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37AB520F-E368-824E-C191-9A3E1E346B1B}"/>
                  </a:ext>
                </a:extLst>
              </p:cNvPr>
              <p:cNvSpPr/>
              <p:nvPr/>
            </p:nvSpPr>
            <p:spPr>
              <a:xfrm>
                <a:off x="5692617" y="5294690"/>
                <a:ext cx="946997" cy="220894"/>
              </a:xfrm>
              <a:custGeom>
                <a:avLst/>
                <a:gdLst>
                  <a:gd name="connsiteX0" fmla="*/ 795663 w 946997"/>
                  <a:gd name="connsiteY0" fmla="*/ 118981 h 220894"/>
                  <a:gd name="connsiteX1" fmla="*/ 795663 w 946997"/>
                  <a:gd name="connsiteY1" fmla="*/ 106198 h 220894"/>
                  <a:gd name="connsiteX2" fmla="*/ 946997 w 946997"/>
                  <a:gd name="connsiteY2" fmla="*/ 0 h 220894"/>
                  <a:gd name="connsiteX3" fmla="*/ 0 w 946997"/>
                  <a:gd name="connsiteY3" fmla="*/ 220894 h 220894"/>
                  <a:gd name="connsiteX4" fmla="*/ 795663 w 946997"/>
                  <a:gd name="connsiteY4" fmla="*/ 118981 h 22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997" h="220894">
                    <a:moveTo>
                      <a:pt x="795663" y="118981"/>
                    </a:moveTo>
                    <a:cubicBezTo>
                      <a:pt x="794949" y="114982"/>
                      <a:pt x="794878" y="110769"/>
                      <a:pt x="795663" y="106198"/>
                    </a:cubicBezTo>
                    <a:cubicBezTo>
                      <a:pt x="804590" y="52421"/>
                      <a:pt x="931214" y="40708"/>
                      <a:pt x="946997" y="0"/>
                    </a:cubicBezTo>
                    <a:lnTo>
                      <a:pt x="0" y="220894"/>
                    </a:lnTo>
                    <a:lnTo>
                      <a:pt x="795663" y="118981"/>
                    </a:lnTo>
                    <a:close/>
                  </a:path>
                </a:pathLst>
              </a:custGeom>
              <a:solidFill>
                <a:srgbClr val="A7A99B"/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E07ED14A-AE8E-0130-A514-972F0A014A5C}"/>
                  </a:ext>
                </a:extLst>
              </p:cNvPr>
              <p:cNvSpPr/>
              <p:nvPr/>
            </p:nvSpPr>
            <p:spPr>
              <a:xfrm>
                <a:off x="5915726" y="5620782"/>
                <a:ext cx="357944" cy="77273"/>
              </a:xfrm>
              <a:custGeom>
                <a:avLst/>
                <a:gdLst>
                  <a:gd name="connsiteX0" fmla="*/ 0 w 357944"/>
                  <a:gd name="connsiteY0" fmla="*/ 43279 h 77273"/>
                  <a:gd name="connsiteX1" fmla="*/ 180615 w 357944"/>
                  <a:gd name="connsiteY1" fmla="*/ 77274 h 77273"/>
                  <a:gd name="connsiteX2" fmla="*/ 357945 w 357944"/>
                  <a:gd name="connsiteY2" fmla="*/ 44136 h 77273"/>
                  <a:gd name="connsiteX3" fmla="*/ 178187 w 357944"/>
                  <a:gd name="connsiteY3" fmla="*/ 0 h 77273"/>
                  <a:gd name="connsiteX4" fmla="*/ 0 w 357944"/>
                  <a:gd name="connsiteY4" fmla="*/ 43279 h 77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7944" h="77273">
                    <a:moveTo>
                      <a:pt x="0" y="43279"/>
                    </a:moveTo>
                    <a:cubicBezTo>
                      <a:pt x="70775" y="61491"/>
                      <a:pt x="137622" y="74489"/>
                      <a:pt x="180615" y="77274"/>
                    </a:cubicBezTo>
                    <a:cubicBezTo>
                      <a:pt x="222966" y="74489"/>
                      <a:pt x="288384" y="61919"/>
                      <a:pt x="357945" y="44136"/>
                    </a:cubicBezTo>
                    <a:cubicBezTo>
                      <a:pt x="309524" y="16640"/>
                      <a:pt x="246819" y="0"/>
                      <a:pt x="178187" y="0"/>
                    </a:cubicBezTo>
                    <a:cubicBezTo>
                      <a:pt x="110340" y="0"/>
                      <a:pt x="48207" y="16283"/>
                      <a:pt x="0" y="4327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95FC52F-150D-1DD7-F32C-799206648B0E}"/>
                </a:ext>
              </a:extLst>
            </p:cNvPr>
            <p:cNvSpPr/>
            <p:nvPr/>
          </p:nvSpPr>
          <p:spPr>
            <a:xfrm>
              <a:off x="5106305" y="2240460"/>
              <a:ext cx="1975216" cy="2425479"/>
            </a:xfrm>
            <a:custGeom>
              <a:avLst/>
              <a:gdLst>
                <a:gd name="connsiteX0" fmla="*/ 2166452 w 2389489"/>
                <a:gd name="connsiteY0" fmla="*/ 1889994 h 2934189"/>
                <a:gd name="connsiteX1" fmla="*/ 2389489 w 2389489"/>
                <a:gd name="connsiteY1" fmla="*/ 1194744 h 2934189"/>
                <a:gd name="connsiteX2" fmla="*/ 1194745 w 2389489"/>
                <a:gd name="connsiteY2" fmla="*/ 0 h 2934189"/>
                <a:gd name="connsiteX3" fmla="*/ 0 w 2389489"/>
                <a:gd name="connsiteY3" fmla="*/ 1194744 h 2934189"/>
                <a:gd name="connsiteX4" fmla="*/ 380299 w 2389489"/>
                <a:gd name="connsiteY4" fmla="*/ 2068752 h 2934189"/>
                <a:gd name="connsiteX5" fmla="*/ 499423 w 2389489"/>
                <a:gd name="connsiteY5" fmla="*/ 2351208 h 2934189"/>
                <a:gd name="connsiteX6" fmla="*/ 566341 w 2389489"/>
                <a:gd name="connsiteY6" fmla="*/ 2895981 h 2934189"/>
                <a:gd name="connsiteX7" fmla="*/ 568270 w 2389489"/>
                <a:gd name="connsiteY7" fmla="*/ 2897695 h 2934189"/>
                <a:gd name="connsiteX8" fmla="*/ 1197173 w 2389489"/>
                <a:gd name="connsiteY8" fmla="*/ 2934190 h 2934189"/>
                <a:gd name="connsiteX9" fmla="*/ 1826076 w 2389489"/>
                <a:gd name="connsiteY9" fmla="*/ 2897695 h 2934189"/>
                <a:gd name="connsiteX10" fmla="*/ 1828004 w 2389489"/>
                <a:gd name="connsiteY10" fmla="*/ 2895981 h 2934189"/>
                <a:gd name="connsiteX11" fmla="*/ 1894922 w 2389489"/>
                <a:gd name="connsiteY11" fmla="*/ 2351208 h 2934189"/>
                <a:gd name="connsiteX12" fmla="*/ 2024188 w 2389489"/>
                <a:gd name="connsiteY12" fmla="*/ 2054540 h 2934189"/>
                <a:gd name="connsiteX13" fmla="*/ 2159239 w 2389489"/>
                <a:gd name="connsiteY13" fmla="*/ 1899849 h 2934189"/>
                <a:gd name="connsiteX14" fmla="*/ 2166952 w 2389489"/>
                <a:gd name="connsiteY14" fmla="*/ 1892565 h 2934189"/>
                <a:gd name="connsiteX15" fmla="*/ 2166452 w 2389489"/>
                <a:gd name="connsiteY15" fmla="*/ 1889994 h 2934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89489" h="2934189">
                  <a:moveTo>
                    <a:pt x="2166452" y="1889994"/>
                  </a:moveTo>
                  <a:cubicBezTo>
                    <a:pt x="2306859" y="1694167"/>
                    <a:pt x="2389489" y="1454133"/>
                    <a:pt x="2389489" y="1194744"/>
                  </a:cubicBezTo>
                  <a:cubicBezTo>
                    <a:pt x="2389489" y="534917"/>
                    <a:pt x="1854572" y="0"/>
                    <a:pt x="1194745" y="0"/>
                  </a:cubicBezTo>
                  <a:cubicBezTo>
                    <a:pt x="534918" y="0"/>
                    <a:pt x="0" y="534917"/>
                    <a:pt x="0" y="1194744"/>
                  </a:cubicBezTo>
                  <a:cubicBezTo>
                    <a:pt x="0" y="1539834"/>
                    <a:pt x="146335" y="1850643"/>
                    <a:pt x="380299" y="2068752"/>
                  </a:cubicBezTo>
                  <a:cubicBezTo>
                    <a:pt x="437575" y="2150025"/>
                    <a:pt x="490996" y="2250581"/>
                    <a:pt x="499423" y="2351208"/>
                  </a:cubicBezTo>
                  <a:cubicBezTo>
                    <a:pt x="518563" y="2580602"/>
                    <a:pt x="451645" y="2790855"/>
                    <a:pt x="566341" y="2895981"/>
                  </a:cubicBezTo>
                  <a:cubicBezTo>
                    <a:pt x="566984" y="2896553"/>
                    <a:pt x="567627" y="2897124"/>
                    <a:pt x="568270" y="2897695"/>
                  </a:cubicBezTo>
                  <a:cubicBezTo>
                    <a:pt x="707534" y="2919763"/>
                    <a:pt x="937213" y="2934190"/>
                    <a:pt x="1197173" y="2934190"/>
                  </a:cubicBezTo>
                  <a:cubicBezTo>
                    <a:pt x="1457133" y="2934190"/>
                    <a:pt x="1686740" y="2919763"/>
                    <a:pt x="1826076" y="2897695"/>
                  </a:cubicBezTo>
                  <a:cubicBezTo>
                    <a:pt x="1826719" y="2897124"/>
                    <a:pt x="1827362" y="2896553"/>
                    <a:pt x="1828004" y="2895981"/>
                  </a:cubicBezTo>
                  <a:cubicBezTo>
                    <a:pt x="1942701" y="2790855"/>
                    <a:pt x="1875783" y="2580602"/>
                    <a:pt x="1894922" y="2351208"/>
                  </a:cubicBezTo>
                  <a:cubicBezTo>
                    <a:pt x="1903778" y="2244582"/>
                    <a:pt x="1963198" y="2138098"/>
                    <a:pt x="2024188" y="2054540"/>
                  </a:cubicBezTo>
                  <a:cubicBezTo>
                    <a:pt x="2073466" y="2006976"/>
                    <a:pt x="2118674" y="1955198"/>
                    <a:pt x="2159239" y="1899849"/>
                  </a:cubicBezTo>
                  <a:cubicBezTo>
                    <a:pt x="2164167" y="1895207"/>
                    <a:pt x="2166952" y="1892565"/>
                    <a:pt x="2166952" y="1892565"/>
                  </a:cubicBezTo>
                  <a:lnTo>
                    <a:pt x="2166452" y="188999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55" name="Graphic 54" descr="Ram with solid fill">
            <a:extLst>
              <a:ext uri="{FF2B5EF4-FFF2-40B4-BE49-F238E27FC236}">
                <a16:creationId xmlns:a16="http://schemas.microsoft.com/office/drawing/2014/main" id="{0468ECC6-244E-E135-3CFE-FE460E2154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47843" y="301982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pic>
        <p:nvPicPr>
          <p:cNvPr id="56" name="Graphic 55" descr="Radar Chart with solid fill">
            <a:extLst>
              <a:ext uri="{FF2B5EF4-FFF2-40B4-BE49-F238E27FC236}">
                <a16:creationId xmlns:a16="http://schemas.microsoft.com/office/drawing/2014/main" id="{0CCEF14E-CFA4-159C-BB41-4425592F38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95915" y="301982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pic>
        <p:nvPicPr>
          <p:cNvPr id="57" name="Graphic 56" descr="Door Open with solid fill">
            <a:extLst>
              <a:ext uri="{FF2B5EF4-FFF2-40B4-BE49-F238E27FC236}">
                <a16:creationId xmlns:a16="http://schemas.microsoft.com/office/drawing/2014/main" id="{7E5E1EFF-62D2-E781-7C2D-90A43E469F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83847" y="409994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pic>
        <p:nvPicPr>
          <p:cNvPr id="58" name="Graphic 57" descr="Tornado with solid fill">
            <a:extLst>
              <a:ext uri="{FF2B5EF4-FFF2-40B4-BE49-F238E27FC236}">
                <a16:creationId xmlns:a16="http://schemas.microsoft.com/office/drawing/2014/main" id="{39A86406-B167-FF5A-2291-A3FFB9B474D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59911" y="409994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3AE3F8AD-E9C3-EA9D-8908-4C491C79E2A7}"/>
              </a:ext>
            </a:extLst>
          </p:cNvPr>
          <p:cNvGrpSpPr/>
          <p:nvPr/>
        </p:nvGrpSpPr>
        <p:grpSpPr>
          <a:xfrm>
            <a:off x="2067695" y="2821029"/>
            <a:ext cx="1667643" cy="1968354"/>
            <a:chOff x="5302324" y="2780928"/>
            <a:chExt cx="1667643" cy="1968354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9E8AD0C-1B62-667F-AA74-708D572A9DA5}"/>
                </a:ext>
              </a:extLst>
            </p:cNvPr>
            <p:cNvCxnSpPr>
              <a:cxnSpLocks/>
            </p:cNvCxnSpPr>
            <p:nvPr/>
          </p:nvCxnSpPr>
          <p:spPr>
            <a:xfrm>
              <a:off x="6136145" y="2780928"/>
              <a:ext cx="0" cy="1968354"/>
            </a:xfrm>
            <a:prstGeom prst="line">
              <a:avLst/>
            </a:prstGeom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A43F0B1A-8AC1-49B6-E63B-5FE7F8842C7F}"/>
                </a:ext>
              </a:extLst>
            </p:cNvPr>
            <p:cNvCxnSpPr>
              <a:cxnSpLocks/>
            </p:cNvCxnSpPr>
            <p:nvPr/>
          </p:nvCxnSpPr>
          <p:spPr>
            <a:xfrm>
              <a:off x="5302324" y="3765105"/>
              <a:ext cx="1667643" cy="0"/>
            </a:xfrm>
            <a:prstGeom prst="line">
              <a:avLst/>
            </a:prstGeom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D627EF4-48DD-89A4-0035-4F5A0F2204B9}"/>
              </a:ext>
            </a:extLst>
          </p:cNvPr>
          <p:cNvSpPr txBox="1"/>
          <p:nvPr/>
        </p:nvSpPr>
        <p:spPr>
          <a:xfrm>
            <a:off x="3587195" y="4564794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2ACB0E-6A26-74D8-9FDD-E3F759C4952F}"/>
              </a:ext>
            </a:extLst>
          </p:cNvPr>
          <p:cNvSpPr txBox="1"/>
          <p:nvPr/>
        </p:nvSpPr>
        <p:spPr>
          <a:xfrm>
            <a:off x="1261623" y="4564794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O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F3014D-291A-5CA8-1846-6221D1A477C5}"/>
              </a:ext>
            </a:extLst>
          </p:cNvPr>
          <p:cNvSpPr txBox="1"/>
          <p:nvPr/>
        </p:nvSpPr>
        <p:spPr>
          <a:xfrm>
            <a:off x="1261623" y="2188530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EE26480-85A2-DAA7-F3EF-64337A585173}"/>
              </a:ext>
            </a:extLst>
          </p:cNvPr>
          <p:cNvSpPr txBox="1"/>
          <p:nvPr/>
        </p:nvSpPr>
        <p:spPr>
          <a:xfrm>
            <a:off x="3587195" y="2188530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W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2158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9445E2F-BDF6-42BF-43C7-CEF418501CD6}"/>
              </a:ext>
            </a:extLst>
          </p:cNvPr>
          <p:cNvSpPr/>
          <p:nvPr/>
        </p:nvSpPr>
        <p:spPr>
          <a:xfrm>
            <a:off x="609441" y="1512916"/>
            <a:ext cx="8618552" cy="458038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0CFE92-2F2E-A2E2-192D-FF0FDB4C1DE1}"/>
              </a:ext>
            </a:extLst>
          </p:cNvPr>
          <p:cNvSpPr/>
          <p:nvPr/>
        </p:nvSpPr>
        <p:spPr>
          <a:xfrm>
            <a:off x="609276" y="5564147"/>
            <a:ext cx="8597122" cy="5225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9CAD15-2C31-D5BE-FE8E-CFECB8817C7B}"/>
              </a:ext>
            </a:extLst>
          </p:cNvPr>
          <p:cNvSpPr txBox="1"/>
          <p:nvPr/>
        </p:nvSpPr>
        <p:spPr>
          <a:xfrm>
            <a:off x="1055558" y="5665175"/>
            <a:ext cx="3932806" cy="320458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r>
              <a:rPr lang="en-IN" b="1" dirty="0">
                <a:solidFill>
                  <a:schemeClr val="bg1"/>
                </a:solidFill>
              </a:rPr>
              <a:t>Opportunities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4C6503-E89A-8D2E-4436-1E718F608E7A}"/>
              </a:ext>
            </a:extLst>
          </p:cNvPr>
          <p:cNvSpPr txBox="1"/>
          <p:nvPr/>
        </p:nvSpPr>
        <p:spPr>
          <a:xfrm>
            <a:off x="1021419" y="3840842"/>
            <a:ext cx="4239759" cy="1776185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  <a:p>
            <a:pPr>
              <a:lnSpc>
                <a:spcPct val="110000"/>
              </a:lnSpc>
            </a:pPr>
            <a:endParaRPr lang="en-IN" sz="1600" dirty="0">
              <a:solidFill>
                <a:schemeClr val="tx1">
                  <a:lumMod val="85000"/>
                  <a:lumOff val="1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This is a sample text. Insert your desired text here. </a:t>
            </a:r>
          </a:p>
          <a:p>
            <a:pPr>
              <a:lnSpc>
                <a:spcPct val="110000"/>
              </a:lnSpc>
            </a:pPr>
            <a:endParaRPr lang="en-IN" sz="1600" dirty="0">
              <a:solidFill>
                <a:schemeClr val="tx1">
                  <a:lumMod val="85000"/>
                  <a:lumOff val="1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F09BC9-B0D1-0E0E-AF62-9CD13EA8C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Blank SWOT Analysis Template</a:t>
            </a:r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A323D6C-FD10-D0E0-6AEB-603060AEDA8C}"/>
              </a:ext>
            </a:extLst>
          </p:cNvPr>
          <p:cNvGrpSpPr/>
          <p:nvPr/>
        </p:nvGrpSpPr>
        <p:grpSpPr>
          <a:xfrm>
            <a:off x="6995234" y="1513132"/>
            <a:ext cx="4584150" cy="4584148"/>
            <a:chOff x="3801909" y="1513132"/>
            <a:chExt cx="4584150" cy="4584148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A5D35E7-FA16-86E1-E2AB-3664F91DB552}"/>
                </a:ext>
              </a:extLst>
            </p:cNvPr>
            <p:cNvSpPr/>
            <p:nvPr/>
          </p:nvSpPr>
          <p:spPr>
            <a:xfrm>
              <a:off x="3801909" y="1513132"/>
              <a:ext cx="2256366" cy="2256365"/>
            </a:xfrm>
            <a:custGeom>
              <a:avLst/>
              <a:gdLst>
                <a:gd name="connsiteX0" fmla="*/ 2256367 w 2256366"/>
                <a:gd name="connsiteY0" fmla="*/ 0 h 2256365"/>
                <a:gd name="connsiteX1" fmla="*/ 0 w 2256366"/>
                <a:gd name="connsiteY1" fmla="*/ 2256366 h 2256365"/>
                <a:gd name="connsiteX2" fmla="*/ 2256367 w 2256366"/>
                <a:gd name="connsiteY2" fmla="*/ 2256366 h 2256365"/>
                <a:gd name="connsiteX3" fmla="*/ 2256367 w 2256366"/>
                <a:gd name="connsiteY3" fmla="*/ 0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366" h="2256365">
                  <a:moveTo>
                    <a:pt x="2256367" y="0"/>
                  </a:moveTo>
                  <a:cubicBezTo>
                    <a:pt x="1018629" y="18926"/>
                    <a:pt x="18926" y="1018628"/>
                    <a:pt x="0" y="2256366"/>
                  </a:cubicBezTo>
                  <a:lnTo>
                    <a:pt x="2256367" y="2256366"/>
                  </a:lnTo>
                  <a:lnTo>
                    <a:pt x="2256367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7382130-1A94-0B3C-7859-E067BA5E6101}"/>
                </a:ext>
              </a:extLst>
            </p:cNvPr>
            <p:cNvSpPr/>
            <p:nvPr/>
          </p:nvSpPr>
          <p:spPr>
            <a:xfrm>
              <a:off x="6129693" y="3840843"/>
              <a:ext cx="2256366" cy="2256365"/>
            </a:xfrm>
            <a:custGeom>
              <a:avLst/>
              <a:gdLst>
                <a:gd name="connsiteX0" fmla="*/ 0 w 2256366"/>
                <a:gd name="connsiteY0" fmla="*/ 2256366 h 2256365"/>
                <a:gd name="connsiteX1" fmla="*/ 2256367 w 2256366"/>
                <a:gd name="connsiteY1" fmla="*/ 0 h 2256365"/>
                <a:gd name="connsiteX2" fmla="*/ 0 w 2256366"/>
                <a:gd name="connsiteY2" fmla="*/ 0 h 2256365"/>
                <a:gd name="connsiteX3" fmla="*/ 0 w 2256366"/>
                <a:gd name="connsiteY3" fmla="*/ 2256366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366" h="2256365">
                  <a:moveTo>
                    <a:pt x="0" y="2256366"/>
                  </a:moveTo>
                  <a:cubicBezTo>
                    <a:pt x="1237738" y="2237440"/>
                    <a:pt x="2237441" y="1237737"/>
                    <a:pt x="2256367" y="0"/>
                  </a:cubicBezTo>
                  <a:lnTo>
                    <a:pt x="0" y="0"/>
                  </a:lnTo>
                  <a:lnTo>
                    <a:pt x="0" y="225636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5072EF5-E1AE-D3B8-074A-454F403B8B4D}"/>
                </a:ext>
              </a:extLst>
            </p:cNvPr>
            <p:cNvSpPr/>
            <p:nvPr/>
          </p:nvSpPr>
          <p:spPr>
            <a:xfrm>
              <a:off x="3801909" y="3840915"/>
              <a:ext cx="2256366" cy="2256365"/>
            </a:xfrm>
            <a:custGeom>
              <a:avLst/>
              <a:gdLst>
                <a:gd name="connsiteX0" fmla="*/ 0 w 2256366"/>
                <a:gd name="connsiteY0" fmla="*/ 0 h 2256365"/>
                <a:gd name="connsiteX1" fmla="*/ 2256367 w 2256366"/>
                <a:gd name="connsiteY1" fmla="*/ 2256366 h 2256365"/>
                <a:gd name="connsiteX2" fmla="*/ 2256367 w 2256366"/>
                <a:gd name="connsiteY2" fmla="*/ 0 h 2256365"/>
                <a:gd name="connsiteX3" fmla="*/ 0 w 2256366"/>
                <a:gd name="connsiteY3" fmla="*/ 0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366" h="2256365">
                  <a:moveTo>
                    <a:pt x="0" y="0"/>
                  </a:moveTo>
                  <a:cubicBezTo>
                    <a:pt x="18926" y="1237737"/>
                    <a:pt x="1018629" y="2237440"/>
                    <a:pt x="2256367" y="2256366"/>
                  </a:cubicBezTo>
                  <a:lnTo>
                    <a:pt x="225636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97258880-434A-6FB0-993D-A13724B7C313}"/>
                </a:ext>
              </a:extLst>
            </p:cNvPr>
            <p:cNvSpPr/>
            <p:nvPr/>
          </p:nvSpPr>
          <p:spPr>
            <a:xfrm>
              <a:off x="6129693" y="1513132"/>
              <a:ext cx="2256295" cy="2256365"/>
            </a:xfrm>
            <a:custGeom>
              <a:avLst/>
              <a:gdLst>
                <a:gd name="connsiteX0" fmla="*/ 2256295 w 2256295"/>
                <a:gd name="connsiteY0" fmla="*/ 2256366 h 2256365"/>
                <a:gd name="connsiteX1" fmla="*/ 0 w 2256295"/>
                <a:gd name="connsiteY1" fmla="*/ 0 h 2256365"/>
                <a:gd name="connsiteX2" fmla="*/ 0 w 2256295"/>
                <a:gd name="connsiteY2" fmla="*/ 2256366 h 2256365"/>
                <a:gd name="connsiteX3" fmla="*/ 2256295 w 2256295"/>
                <a:gd name="connsiteY3" fmla="*/ 2256366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295" h="2256365">
                  <a:moveTo>
                    <a:pt x="2256295" y="2256366"/>
                  </a:moveTo>
                  <a:cubicBezTo>
                    <a:pt x="2237370" y="1018628"/>
                    <a:pt x="1237738" y="18926"/>
                    <a:pt x="0" y="0"/>
                  </a:cubicBezTo>
                  <a:lnTo>
                    <a:pt x="0" y="2256366"/>
                  </a:lnTo>
                  <a:lnTo>
                    <a:pt x="2256295" y="225636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1B502D59-727E-81DD-FAE3-F79CA0FB0393}"/>
              </a:ext>
            </a:extLst>
          </p:cNvPr>
          <p:cNvSpPr/>
          <p:nvPr/>
        </p:nvSpPr>
        <p:spPr>
          <a:xfrm>
            <a:off x="7775569" y="2564904"/>
            <a:ext cx="2914916" cy="2919580"/>
          </a:xfrm>
          <a:prstGeom prst="ellipse">
            <a:avLst/>
          </a:prstGeom>
          <a:gradFill flip="none" rotWithShape="1">
            <a:gsLst>
              <a:gs pos="11000">
                <a:schemeClr val="tx1">
                  <a:lumMod val="95000"/>
                  <a:lumOff val="5000"/>
                  <a:alpha val="36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BF24AC5-7510-D4F7-EFDB-9B209DAFE3D1}"/>
              </a:ext>
            </a:extLst>
          </p:cNvPr>
          <p:cNvGrpSpPr/>
          <p:nvPr/>
        </p:nvGrpSpPr>
        <p:grpSpPr>
          <a:xfrm>
            <a:off x="8299630" y="2574093"/>
            <a:ext cx="1975216" cy="3129420"/>
            <a:chOff x="5106305" y="2240460"/>
            <a:chExt cx="1975216" cy="3129420"/>
          </a:xfrm>
        </p:grpSpPr>
        <p:grpSp>
          <p:nvGrpSpPr>
            <p:cNvPr id="44" name="Graphic 3">
              <a:extLst>
                <a:ext uri="{FF2B5EF4-FFF2-40B4-BE49-F238E27FC236}">
                  <a16:creationId xmlns:a16="http://schemas.microsoft.com/office/drawing/2014/main" id="{16E6D5E5-071F-2E49-4B89-178B28D331A9}"/>
                </a:ext>
              </a:extLst>
            </p:cNvPr>
            <p:cNvGrpSpPr/>
            <p:nvPr/>
          </p:nvGrpSpPr>
          <p:grpSpPr>
            <a:xfrm>
              <a:off x="5576111" y="4627979"/>
              <a:ext cx="1039677" cy="741901"/>
              <a:chOff x="5467509" y="4800552"/>
              <a:chExt cx="1257734" cy="897504"/>
            </a:xfrm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7DD7C384-51FD-3AE8-9F0C-9FE9B66F1EDD}"/>
                  </a:ext>
                </a:extLst>
              </p:cNvPr>
              <p:cNvSpPr/>
              <p:nvPr/>
            </p:nvSpPr>
            <p:spPr>
              <a:xfrm>
                <a:off x="5467509" y="4800552"/>
                <a:ext cx="1257663" cy="897504"/>
              </a:xfrm>
              <a:custGeom>
                <a:avLst/>
                <a:gdLst>
                  <a:gd name="connsiteX0" fmla="*/ 0 w 1257663"/>
                  <a:gd name="connsiteY0" fmla="*/ 0 h 897504"/>
                  <a:gd name="connsiteX1" fmla="*/ 160547 w 1257663"/>
                  <a:gd name="connsiteY1" fmla="*/ 122481 h 897504"/>
                  <a:gd name="connsiteX2" fmla="*/ 45850 w 1257663"/>
                  <a:gd name="connsiteY2" fmla="*/ 237178 h 897504"/>
                  <a:gd name="connsiteX3" fmla="*/ 198755 w 1257663"/>
                  <a:gd name="connsiteY3" fmla="*/ 361444 h 897504"/>
                  <a:gd name="connsiteX4" fmla="*/ 84059 w 1257663"/>
                  <a:gd name="connsiteY4" fmla="*/ 485711 h 897504"/>
                  <a:gd name="connsiteX5" fmla="*/ 236963 w 1257663"/>
                  <a:gd name="connsiteY5" fmla="*/ 600407 h 897504"/>
                  <a:gd name="connsiteX6" fmla="*/ 131837 w 1257663"/>
                  <a:gd name="connsiteY6" fmla="*/ 724674 h 897504"/>
                  <a:gd name="connsiteX7" fmla="*/ 628832 w 1257663"/>
                  <a:gd name="connsiteY7" fmla="*/ 897504 h 897504"/>
                  <a:gd name="connsiteX8" fmla="*/ 1125827 w 1257663"/>
                  <a:gd name="connsiteY8" fmla="*/ 724674 h 897504"/>
                  <a:gd name="connsiteX9" fmla="*/ 1020700 w 1257663"/>
                  <a:gd name="connsiteY9" fmla="*/ 600407 h 897504"/>
                  <a:gd name="connsiteX10" fmla="*/ 1173605 w 1257663"/>
                  <a:gd name="connsiteY10" fmla="*/ 485711 h 897504"/>
                  <a:gd name="connsiteX11" fmla="*/ 1058908 w 1257663"/>
                  <a:gd name="connsiteY11" fmla="*/ 361444 h 897504"/>
                  <a:gd name="connsiteX12" fmla="*/ 1211813 w 1257663"/>
                  <a:gd name="connsiteY12" fmla="*/ 237178 h 897504"/>
                  <a:gd name="connsiteX13" fmla="*/ 1097117 w 1257663"/>
                  <a:gd name="connsiteY13" fmla="*/ 122481 h 897504"/>
                  <a:gd name="connsiteX14" fmla="*/ 1257664 w 1257663"/>
                  <a:gd name="connsiteY14" fmla="*/ 0 h 897504"/>
                  <a:gd name="connsiteX15" fmla="*/ 628760 w 1257663"/>
                  <a:gd name="connsiteY15" fmla="*/ 36494 h 897504"/>
                  <a:gd name="connsiteX16" fmla="*/ 0 w 1257663"/>
                  <a:gd name="connsiteY16" fmla="*/ 0 h 897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57663" h="897504">
                    <a:moveTo>
                      <a:pt x="0" y="0"/>
                    </a:moveTo>
                    <a:cubicBezTo>
                      <a:pt x="113268" y="102913"/>
                      <a:pt x="160547" y="65490"/>
                      <a:pt x="160547" y="122481"/>
                    </a:cubicBezTo>
                    <a:cubicBezTo>
                      <a:pt x="160547" y="179829"/>
                      <a:pt x="45850" y="198969"/>
                      <a:pt x="45850" y="237178"/>
                    </a:cubicBezTo>
                    <a:cubicBezTo>
                      <a:pt x="45850" y="275386"/>
                      <a:pt x="198755" y="313666"/>
                      <a:pt x="198755" y="361444"/>
                    </a:cubicBezTo>
                    <a:cubicBezTo>
                      <a:pt x="198755" y="409222"/>
                      <a:pt x="84059" y="437932"/>
                      <a:pt x="84059" y="485711"/>
                    </a:cubicBezTo>
                    <a:cubicBezTo>
                      <a:pt x="84059" y="533489"/>
                      <a:pt x="227394" y="543059"/>
                      <a:pt x="236963" y="600407"/>
                    </a:cubicBezTo>
                    <a:cubicBezTo>
                      <a:pt x="246533" y="657755"/>
                      <a:pt x="131837" y="667326"/>
                      <a:pt x="131837" y="724674"/>
                    </a:cubicBezTo>
                    <a:cubicBezTo>
                      <a:pt x="131837" y="782022"/>
                      <a:pt x="495067" y="888791"/>
                      <a:pt x="628832" y="897504"/>
                    </a:cubicBezTo>
                    <a:cubicBezTo>
                      <a:pt x="762668" y="888791"/>
                      <a:pt x="1125827" y="782022"/>
                      <a:pt x="1125827" y="724674"/>
                    </a:cubicBezTo>
                    <a:cubicBezTo>
                      <a:pt x="1125827" y="667326"/>
                      <a:pt x="1011130" y="657755"/>
                      <a:pt x="1020700" y="600407"/>
                    </a:cubicBezTo>
                    <a:cubicBezTo>
                      <a:pt x="1030270" y="543059"/>
                      <a:pt x="1173605" y="533489"/>
                      <a:pt x="1173605" y="485711"/>
                    </a:cubicBezTo>
                    <a:cubicBezTo>
                      <a:pt x="1173605" y="437932"/>
                      <a:pt x="1058908" y="409222"/>
                      <a:pt x="1058908" y="361444"/>
                    </a:cubicBezTo>
                    <a:cubicBezTo>
                      <a:pt x="1058908" y="313666"/>
                      <a:pt x="1211813" y="275458"/>
                      <a:pt x="1211813" y="237178"/>
                    </a:cubicBezTo>
                    <a:cubicBezTo>
                      <a:pt x="1211813" y="198969"/>
                      <a:pt x="1097117" y="179829"/>
                      <a:pt x="1097117" y="122481"/>
                    </a:cubicBezTo>
                    <a:cubicBezTo>
                      <a:pt x="1097117" y="65490"/>
                      <a:pt x="1144395" y="102841"/>
                      <a:pt x="1257664" y="0"/>
                    </a:cubicBezTo>
                    <a:cubicBezTo>
                      <a:pt x="1118399" y="22068"/>
                      <a:pt x="888720" y="36494"/>
                      <a:pt x="628760" y="36494"/>
                    </a:cubicBezTo>
                    <a:cubicBezTo>
                      <a:pt x="368800" y="36494"/>
                      <a:pt x="139264" y="22068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3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8900000" scaled="1"/>
              </a:gra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BD0C6CAE-2DFF-2138-F10E-5A5C25889ACF}"/>
                  </a:ext>
                </a:extLst>
              </p:cNvPr>
              <p:cNvSpPr/>
              <p:nvPr/>
            </p:nvSpPr>
            <p:spPr>
              <a:xfrm>
                <a:off x="5673406" y="4800624"/>
                <a:ext cx="1051837" cy="237177"/>
              </a:xfrm>
              <a:custGeom>
                <a:avLst/>
                <a:gdLst>
                  <a:gd name="connsiteX0" fmla="*/ 893291 w 1051837"/>
                  <a:gd name="connsiteY0" fmla="*/ 135051 h 237177"/>
                  <a:gd name="connsiteX1" fmla="*/ 891291 w 1051837"/>
                  <a:gd name="connsiteY1" fmla="*/ 122481 h 237177"/>
                  <a:gd name="connsiteX2" fmla="*/ 1051838 w 1051837"/>
                  <a:gd name="connsiteY2" fmla="*/ 0 h 237177"/>
                  <a:gd name="connsiteX3" fmla="*/ 912002 w 1051837"/>
                  <a:gd name="connsiteY3" fmla="*/ 16783 h 237177"/>
                  <a:gd name="connsiteX4" fmla="*/ 0 w 1051837"/>
                  <a:gd name="connsiteY4" fmla="*/ 237178 h 237177"/>
                  <a:gd name="connsiteX5" fmla="*/ 893291 w 1051837"/>
                  <a:gd name="connsiteY5" fmla="*/ 135051 h 23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1837" h="237177">
                    <a:moveTo>
                      <a:pt x="893291" y="135051"/>
                    </a:moveTo>
                    <a:cubicBezTo>
                      <a:pt x="892006" y="131051"/>
                      <a:pt x="891291" y="126909"/>
                      <a:pt x="891291" y="122481"/>
                    </a:cubicBezTo>
                    <a:cubicBezTo>
                      <a:pt x="891291" y="65490"/>
                      <a:pt x="938570" y="102841"/>
                      <a:pt x="1051838" y="0"/>
                    </a:cubicBezTo>
                    <a:cubicBezTo>
                      <a:pt x="1012201" y="6285"/>
                      <a:pt x="964923" y="11927"/>
                      <a:pt x="912002" y="16783"/>
                    </a:cubicBezTo>
                    <a:lnTo>
                      <a:pt x="0" y="237178"/>
                    </a:lnTo>
                    <a:lnTo>
                      <a:pt x="893291" y="135051"/>
                    </a:lnTo>
                    <a:close/>
                  </a:path>
                </a:pathLst>
              </a:custGeom>
              <a:solidFill>
                <a:srgbClr val="A7A99B"/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2BDC604E-29CE-26C1-E5C5-5145FB1B7ED9}"/>
                  </a:ext>
                </a:extLst>
              </p:cNvPr>
              <p:cNvSpPr/>
              <p:nvPr/>
            </p:nvSpPr>
            <p:spPr>
              <a:xfrm>
                <a:off x="5673477" y="5064797"/>
                <a:ext cx="984562" cy="214109"/>
              </a:xfrm>
              <a:custGeom>
                <a:avLst/>
                <a:gdLst>
                  <a:gd name="connsiteX0" fmla="*/ 984563 w 984562"/>
                  <a:gd name="connsiteY0" fmla="*/ 0 h 214109"/>
                  <a:gd name="connsiteX1" fmla="*/ 0 w 984562"/>
                  <a:gd name="connsiteY1" fmla="*/ 214110 h 214109"/>
                  <a:gd name="connsiteX2" fmla="*/ 855582 w 984562"/>
                  <a:gd name="connsiteY2" fmla="*/ 109412 h 214109"/>
                  <a:gd name="connsiteX3" fmla="*/ 853012 w 984562"/>
                  <a:gd name="connsiteY3" fmla="*/ 97199 h 214109"/>
                  <a:gd name="connsiteX4" fmla="*/ 984563 w 984562"/>
                  <a:gd name="connsiteY4" fmla="*/ 0 h 214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4562" h="214109">
                    <a:moveTo>
                      <a:pt x="984563" y="0"/>
                    </a:moveTo>
                    <a:lnTo>
                      <a:pt x="0" y="214110"/>
                    </a:lnTo>
                    <a:lnTo>
                      <a:pt x="855582" y="109412"/>
                    </a:lnTo>
                    <a:cubicBezTo>
                      <a:pt x="853940" y="105484"/>
                      <a:pt x="853012" y="101413"/>
                      <a:pt x="853012" y="97199"/>
                    </a:cubicBezTo>
                    <a:cubicBezTo>
                      <a:pt x="853012" y="60633"/>
                      <a:pt x="942498" y="29638"/>
                      <a:pt x="984563" y="0"/>
                    </a:cubicBezTo>
                    <a:close/>
                  </a:path>
                </a:pathLst>
              </a:custGeom>
              <a:solidFill>
                <a:srgbClr val="A7A99B"/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8EEE12DC-111B-F2CC-D7B3-721C3DDC2CAC}"/>
                  </a:ext>
                </a:extLst>
              </p:cNvPr>
              <p:cNvSpPr/>
              <p:nvPr/>
            </p:nvSpPr>
            <p:spPr>
              <a:xfrm>
                <a:off x="5692617" y="5294690"/>
                <a:ext cx="946997" cy="220894"/>
              </a:xfrm>
              <a:custGeom>
                <a:avLst/>
                <a:gdLst>
                  <a:gd name="connsiteX0" fmla="*/ 795663 w 946997"/>
                  <a:gd name="connsiteY0" fmla="*/ 118981 h 220894"/>
                  <a:gd name="connsiteX1" fmla="*/ 795663 w 946997"/>
                  <a:gd name="connsiteY1" fmla="*/ 106198 h 220894"/>
                  <a:gd name="connsiteX2" fmla="*/ 946997 w 946997"/>
                  <a:gd name="connsiteY2" fmla="*/ 0 h 220894"/>
                  <a:gd name="connsiteX3" fmla="*/ 0 w 946997"/>
                  <a:gd name="connsiteY3" fmla="*/ 220894 h 220894"/>
                  <a:gd name="connsiteX4" fmla="*/ 795663 w 946997"/>
                  <a:gd name="connsiteY4" fmla="*/ 118981 h 22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997" h="220894">
                    <a:moveTo>
                      <a:pt x="795663" y="118981"/>
                    </a:moveTo>
                    <a:cubicBezTo>
                      <a:pt x="794949" y="114982"/>
                      <a:pt x="794878" y="110769"/>
                      <a:pt x="795663" y="106198"/>
                    </a:cubicBezTo>
                    <a:cubicBezTo>
                      <a:pt x="804590" y="52421"/>
                      <a:pt x="931214" y="40708"/>
                      <a:pt x="946997" y="0"/>
                    </a:cubicBezTo>
                    <a:lnTo>
                      <a:pt x="0" y="220894"/>
                    </a:lnTo>
                    <a:lnTo>
                      <a:pt x="795663" y="118981"/>
                    </a:lnTo>
                    <a:close/>
                  </a:path>
                </a:pathLst>
              </a:custGeom>
              <a:solidFill>
                <a:srgbClr val="A7A99B"/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1202F9F7-0048-F35A-2127-09BEDCD5048D}"/>
                  </a:ext>
                </a:extLst>
              </p:cNvPr>
              <p:cNvSpPr/>
              <p:nvPr/>
            </p:nvSpPr>
            <p:spPr>
              <a:xfrm>
                <a:off x="5915726" y="5620782"/>
                <a:ext cx="357944" cy="77273"/>
              </a:xfrm>
              <a:custGeom>
                <a:avLst/>
                <a:gdLst>
                  <a:gd name="connsiteX0" fmla="*/ 0 w 357944"/>
                  <a:gd name="connsiteY0" fmla="*/ 43279 h 77273"/>
                  <a:gd name="connsiteX1" fmla="*/ 180615 w 357944"/>
                  <a:gd name="connsiteY1" fmla="*/ 77274 h 77273"/>
                  <a:gd name="connsiteX2" fmla="*/ 357945 w 357944"/>
                  <a:gd name="connsiteY2" fmla="*/ 44136 h 77273"/>
                  <a:gd name="connsiteX3" fmla="*/ 178187 w 357944"/>
                  <a:gd name="connsiteY3" fmla="*/ 0 h 77273"/>
                  <a:gd name="connsiteX4" fmla="*/ 0 w 357944"/>
                  <a:gd name="connsiteY4" fmla="*/ 43279 h 77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7944" h="77273">
                    <a:moveTo>
                      <a:pt x="0" y="43279"/>
                    </a:moveTo>
                    <a:cubicBezTo>
                      <a:pt x="70775" y="61491"/>
                      <a:pt x="137622" y="74489"/>
                      <a:pt x="180615" y="77274"/>
                    </a:cubicBezTo>
                    <a:cubicBezTo>
                      <a:pt x="222966" y="74489"/>
                      <a:pt x="288384" y="61919"/>
                      <a:pt x="357945" y="44136"/>
                    </a:cubicBezTo>
                    <a:cubicBezTo>
                      <a:pt x="309524" y="16640"/>
                      <a:pt x="246819" y="0"/>
                      <a:pt x="178187" y="0"/>
                    </a:cubicBezTo>
                    <a:cubicBezTo>
                      <a:pt x="110340" y="0"/>
                      <a:pt x="48207" y="16283"/>
                      <a:pt x="0" y="4327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5937A96-54EE-4BDD-4021-F42B5E5C1670}"/>
                </a:ext>
              </a:extLst>
            </p:cNvPr>
            <p:cNvSpPr/>
            <p:nvPr/>
          </p:nvSpPr>
          <p:spPr>
            <a:xfrm>
              <a:off x="5106305" y="2240460"/>
              <a:ext cx="1975216" cy="2425479"/>
            </a:xfrm>
            <a:custGeom>
              <a:avLst/>
              <a:gdLst>
                <a:gd name="connsiteX0" fmla="*/ 2166452 w 2389489"/>
                <a:gd name="connsiteY0" fmla="*/ 1889994 h 2934189"/>
                <a:gd name="connsiteX1" fmla="*/ 2389489 w 2389489"/>
                <a:gd name="connsiteY1" fmla="*/ 1194744 h 2934189"/>
                <a:gd name="connsiteX2" fmla="*/ 1194745 w 2389489"/>
                <a:gd name="connsiteY2" fmla="*/ 0 h 2934189"/>
                <a:gd name="connsiteX3" fmla="*/ 0 w 2389489"/>
                <a:gd name="connsiteY3" fmla="*/ 1194744 h 2934189"/>
                <a:gd name="connsiteX4" fmla="*/ 380299 w 2389489"/>
                <a:gd name="connsiteY4" fmla="*/ 2068752 h 2934189"/>
                <a:gd name="connsiteX5" fmla="*/ 499423 w 2389489"/>
                <a:gd name="connsiteY5" fmla="*/ 2351208 h 2934189"/>
                <a:gd name="connsiteX6" fmla="*/ 566341 w 2389489"/>
                <a:gd name="connsiteY6" fmla="*/ 2895981 h 2934189"/>
                <a:gd name="connsiteX7" fmla="*/ 568270 w 2389489"/>
                <a:gd name="connsiteY7" fmla="*/ 2897695 h 2934189"/>
                <a:gd name="connsiteX8" fmla="*/ 1197173 w 2389489"/>
                <a:gd name="connsiteY8" fmla="*/ 2934190 h 2934189"/>
                <a:gd name="connsiteX9" fmla="*/ 1826076 w 2389489"/>
                <a:gd name="connsiteY9" fmla="*/ 2897695 h 2934189"/>
                <a:gd name="connsiteX10" fmla="*/ 1828004 w 2389489"/>
                <a:gd name="connsiteY10" fmla="*/ 2895981 h 2934189"/>
                <a:gd name="connsiteX11" fmla="*/ 1894922 w 2389489"/>
                <a:gd name="connsiteY11" fmla="*/ 2351208 h 2934189"/>
                <a:gd name="connsiteX12" fmla="*/ 2024188 w 2389489"/>
                <a:gd name="connsiteY12" fmla="*/ 2054540 h 2934189"/>
                <a:gd name="connsiteX13" fmla="*/ 2159239 w 2389489"/>
                <a:gd name="connsiteY13" fmla="*/ 1899849 h 2934189"/>
                <a:gd name="connsiteX14" fmla="*/ 2166952 w 2389489"/>
                <a:gd name="connsiteY14" fmla="*/ 1892565 h 2934189"/>
                <a:gd name="connsiteX15" fmla="*/ 2166452 w 2389489"/>
                <a:gd name="connsiteY15" fmla="*/ 1889994 h 2934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89489" h="2934189">
                  <a:moveTo>
                    <a:pt x="2166452" y="1889994"/>
                  </a:moveTo>
                  <a:cubicBezTo>
                    <a:pt x="2306859" y="1694167"/>
                    <a:pt x="2389489" y="1454133"/>
                    <a:pt x="2389489" y="1194744"/>
                  </a:cubicBezTo>
                  <a:cubicBezTo>
                    <a:pt x="2389489" y="534917"/>
                    <a:pt x="1854572" y="0"/>
                    <a:pt x="1194745" y="0"/>
                  </a:cubicBezTo>
                  <a:cubicBezTo>
                    <a:pt x="534918" y="0"/>
                    <a:pt x="0" y="534917"/>
                    <a:pt x="0" y="1194744"/>
                  </a:cubicBezTo>
                  <a:cubicBezTo>
                    <a:pt x="0" y="1539834"/>
                    <a:pt x="146335" y="1850643"/>
                    <a:pt x="380299" y="2068752"/>
                  </a:cubicBezTo>
                  <a:cubicBezTo>
                    <a:pt x="437575" y="2150025"/>
                    <a:pt x="490996" y="2250581"/>
                    <a:pt x="499423" y="2351208"/>
                  </a:cubicBezTo>
                  <a:cubicBezTo>
                    <a:pt x="518563" y="2580602"/>
                    <a:pt x="451645" y="2790855"/>
                    <a:pt x="566341" y="2895981"/>
                  </a:cubicBezTo>
                  <a:cubicBezTo>
                    <a:pt x="566984" y="2896553"/>
                    <a:pt x="567627" y="2897124"/>
                    <a:pt x="568270" y="2897695"/>
                  </a:cubicBezTo>
                  <a:cubicBezTo>
                    <a:pt x="707534" y="2919763"/>
                    <a:pt x="937213" y="2934190"/>
                    <a:pt x="1197173" y="2934190"/>
                  </a:cubicBezTo>
                  <a:cubicBezTo>
                    <a:pt x="1457133" y="2934190"/>
                    <a:pt x="1686740" y="2919763"/>
                    <a:pt x="1826076" y="2897695"/>
                  </a:cubicBezTo>
                  <a:cubicBezTo>
                    <a:pt x="1826719" y="2897124"/>
                    <a:pt x="1827362" y="2896553"/>
                    <a:pt x="1828004" y="2895981"/>
                  </a:cubicBezTo>
                  <a:cubicBezTo>
                    <a:pt x="1942701" y="2790855"/>
                    <a:pt x="1875783" y="2580602"/>
                    <a:pt x="1894922" y="2351208"/>
                  </a:cubicBezTo>
                  <a:cubicBezTo>
                    <a:pt x="1903778" y="2244582"/>
                    <a:pt x="1963198" y="2138098"/>
                    <a:pt x="2024188" y="2054540"/>
                  </a:cubicBezTo>
                  <a:cubicBezTo>
                    <a:pt x="2073466" y="2006976"/>
                    <a:pt x="2118674" y="1955198"/>
                    <a:pt x="2159239" y="1899849"/>
                  </a:cubicBezTo>
                  <a:cubicBezTo>
                    <a:pt x="2164167" y="1895207"/>
                    <a:pt x="2166952" y="1892565"/>
                    <a:pt x="2166952" y="1892565"/>
                  </a:cubicBezTo>
                  <a:lnTo>
                    <a:pt x="2166452" y="188999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25" name="Graphic 24" descr="Ram with solid fill">
            <a:extLst>
              <a:ext uri="{FF2B5EF4-FFF2-40B4-BE49-F238E27FC236}">
                <a16:creationId xmlns:a16="http://schemas.microsoft.com/office/drawing/2014/main" id="{34082CA7-B527-E4CC-0AFA-F712B1D776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33636" y="301982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pic>
        <p:nvPicPr>
          <p:cNvPr id="26" name="Graphic 25" descr="Radar Chart with solid fill">
            <a:extLst>
              <a:ext uri="{FF2B5EF4-FFF2-40B4-BE49-F238E27FC236}">
                <a16:creationId xmlns:a16="http://schemas.microsoft.com/office/drawing/2014/main" id="{E708E894-AA9F-E53D-6116-306DAB30B5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81708" y="301982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pic>
        <p:nvPicPr>
          <p:cNvPr id="27" name="Graphic 26" descr="Door Open with solid fill">
            <a:extLst>
              <a:ext uri="{FF2B5EF4-FFF2-40B4-BE49-F238E27FC236}">
                <a16:creationId xmlns:a16="http://schemas.microsoft.com/office/drawing/2014/main" id="{158F6953-6036-DA5D-0CD8-D74909EB2B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69640" y="409994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pic>
        <p:nvPicPr>
          <p:cNvPr id="28" name="Graphic 27" descr="Tornado with solid fill">
            <a:extLst>
              <a:ext uri="{FF2B5EF4-FFF2-40B4-BE49-F238E27FC236}">
                <a16:creationId xmlns:a16="http://schemas.microsoft.com/office/drawing/2014/main" id="{19F9F013-DED5-9878-F878-85797D2218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345704" y="409994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2F87E466-4B0B-9144-E2B2-00EA7F4F3E2E}"/>
              </a:ext>
            </a:extLst>
          </p:cNvPr>
          <p:cNvGrpSpPr/>
          <p:nvPr/>
        </p:nvGrpSpPr>
        <p:grpSpPr>
          <a:xfrm>
            <a:off x="8453488" y="2821029"/>
            <a:ext cx="1667643" cy="1968354"/>
            <a:chOff x="5302324" y="2780928"/>
            <a:chExt cx="1667643" cy="1968354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C784BDF-CFBC-3E84-4146-9484BD64FEAD}"/>
                </a:ext>
              </a:extLst>
            </p:cNvPr>
            <p:cNvCxnSpPr>
              <a:cxnSpLocks/>
            </p:cNvCxnSpPr>
            <p:nvPr/>
          </p:nvCxnSpPr>
          <p:spPr>
            <a:xfrm>
              <a:off x="6136145" y="2780928"/>
              <a:ext cx="0" cy="1968354"/>
            </a:xfrm>
            <a:prstGeom prst="line">
              <a:avLst/>
            </a:prstGeom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79F3248-D389-8595-FAEC-03D93A0D7C91}"/>
                </a:ext>
              </a:extLst>
            </p:cNvPr>
            <p:cNvCxnSpPr>
              <a:cxnSpLocks/>
            </p:cNvCxnSpPr>
            <p:nvPr/>
          </p:nvCxnSpPr>
          <p:spPr>
            <a:xfrm>
              <a:off x="5302324" y="3765105"/>
              <a:ext cx="1667643" cy="0"/>
            </a:xfrm>
            <a:prstGeom prst="line">
              <a:avLst/>
            </a:prstGeom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95D400FD-1B12-A3D2-E3A7-10B235BEF3EE}"/>
              </a:ext>
            </a:extLst>
          </p:cNvPr>
          <p:cNvSpPr txBox="1"/>
          <p:nvPr/>
        </p:nvSpPr>
        <p:spPr>
          <a:xfrm>
            <a:off x="10054852" y="4564794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F76AB2D-9BC8-81E3-BBC4-303B0F37AB8B}"/>
              </a:ext>
            </a:extLst>
          </p:cNvPr>
          <p:cNvSpPr txBox="1"/>
          <p:nvPr/>
        </p:nvSpPr>
        <p:spPr>
          <a:xfrm>
            <a:off x="7539382" y="4564794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O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40E11CD-F712-53A4-4593-D815338E3076}"/>
              </a:ext>
            </a:extLst>
          </p:cNvPr>
          <p:cNvSpPr txBox="1"/>
          <p:nvPr/>
        </p:nvSpPr>
        <p:spPr>
          <a:xfrm>
            <a:off x="7539382" y="2188530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D1FDC33-CADB-05FA-5B27-6D1C1C4F1446}"/>
              </a:ext>
            </a:extLst>
          </p:cNvPr>
          <p:cNvSpPr txBox="1"/>
          <p:nvPr/>
        </p:nvSpPr>
        <p:spPr>
          <a:xfrm>
            <a:off x="10054852" y="2188530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W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204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9445E2F-BDF6-42BF-43C7-CEF418501CD6}"/>
              </a:ext>
            </a:extLst>
          </p:cNvPr>
          <p:cNvSpPr/>
          <p:nvPr/>
        </p:nvSpPr>
        <p:spPr>
          <a:xfrm>
            <a:off x="2959911" y="1512916"/>
            <a:ext cx="8622488" cy="45803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F09BC9-B0D1-0E0E-AF62-9CD13EA8C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Blank SWOT Analysis Template</a:t>
            </a:r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80CFE92-2F2E-A2E2-192D-FF0FDB4C1DE1}"/>
              </a:ext>
            </a:extLst>
          </p:cNvPr>
          <p:cNvSpPr/>
          <p:nvPr/>
        </p:nvSpPr>
        <p:spPr>
          <a:xfrm>
            <a:off x="2995916" y="5566131"/>
            <a:ext cx="8583468" cy="5225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4C6503-E89A-8D2E-4436-1E718F608E7A}"/>
              </a:ext>
            </a:extLst>
          </p:cNvPr>
          <p:cNvSpPr txBox="1"/>
          <p:nvPr/>
        </p:nvSpPr>
        <p:spPr>
          <a:xfrm>
            <a:off x="7131720" y="3933056"/>
            <a:ext cx="4239759" cy="1683972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  <a:p>
            <a:pPr>
              <a:lnSpc>
                <a:spcPct val="110000"/>
              </a:lnSpc>
            </a:pPr>
            <a:endParaRPr lang="en-IN" sz="1600" dirty="0">
              <a:solidFill>
                <a:schemeClr val="tx1">
                  <a:lumMod val="85000"/>
                  <a:lumOff val="1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10000"/>
              </a:lnSpc>
            </a:pPr>
            <a:r>
              <a:rPr lang="en-I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Insert your desired text here. This is a sample text. Insert your desired text here. </a:t>
            </a:r>
          </a:p>
          <a:p>
            <a:pPr>
              <a:lnSpc>
                <a:spcPct val="110000"/>
              </a:lnSpc>
            </a:pPr>
            <a:endParaRPr lang="en-IN" sz="1600" dirty="0">
              <a:solidFill>
                <a:schemeClr val="tx1">
                  <a:lumMod val="85000"/>
                  <a:lumOff val="1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19CAD15-2C31-D5BE-FE8E-CFECB8817C7B}"/>
              </a:ext>
            </a:extLst>
          </p:cNvPr>
          <p:cNvSpPr txBox="1"/>
          <p:nvPr/>
        </p:nvSpPr>
        <p:spPr>
          <a:xfrm>
            <a:off x="7226506" y="5667159"/>
            <a:ext cx="3932806" cy="320458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pPr algn="r"/>
            <a:r>
              <a:rPr lang="en-IN" b="1" dirty="0">
                <a:solidFill>
                  <a:schemeClr val="bg1"/>
                </a:solidFill>
              </a:rPr>
              <a:t>Threats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667CBC7-2BD0-89D1-5804-3F1CEDD58046}"/>
              </a:ext>
            </a:extLst>
          </p:cNvPr>
          <p:cNvGrpSpPr/>
          <p:nvPr/>
        </p:nvGrpSpPr>
        <p:grpSpPr>
          <a:xfrm>
            <a:off x="609441" y="1513132"/>
            <a:ext cx="4584150" cy="4584148"/>
            <a:chOff x="3801909" y="1513132"/>
            <a:chExt cx="4584150" cy="458414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33F35BB-86B6-6CDF-0BEA-C50B7C78DD71}"/>
                </a:ext>
              </a:extLst>
            </p:cNvPr>
            <p:cNvSpPr/>
            <p:nvPr/>
          </p:nvSpPr>
          <p:spPr>
            <a:xfrm>
              <a:off x="3801909" y="1513132"/>
              <a:ext cx="2256366" cy="2256365"/>
            </a:xfrm>
            <a:custGeom>
              <a:avLst/>
              <a:gdLst>
                <a:gd name="connsiteX0" fmla="*/ 2256367 w 2256366"/>
                <a:gd name="connsiteY0" fmla="*/ 0 h 2256365"/>
                <a:gd name="connsiteX1" fmla="*/ 0 w 2256366"/>
                <a:gd name="connsiteY1" fmla="*/ 2256366 h 2256365"/>
                <a:gd name="connsiteX2" fmla="*/ 2256367 w 2256366"/>
                <a:gd name="connsiteY2" fmla="*/ 2256366 h 2256365"/>
                <a:gd name="connsiteX3" fmla="*/ 2256367 w 2256366"/>
                <a:gd name="connsiteY3" fmla="*/ 0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366" h="2256365">
                  <a:moveTo>
                    <a:pt x="2256367" y="0"/>
                  </a:moveTo>
                  <a:cubicBezTo>
                    <a:pt x="1018629" y="18926"/>
                    <a:pt x="18926" y="1018628"/>
                    <a:pt x="0" y="2256366"/>
                  </a:cubicBezTo>
                  <a:lnTo>
                    <a:pt x="2256367" y="2256366"/>
                  </a:lnTo>
                  <a:lnTo>
                    <a:pt x="2256367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4714B13-66A3-E5BD-5BB0-AD8C492D546D}"/>
                </a:ext>
              </a:extLst>
            </p:cNvPr>
            <p:cNvSpPr/>
            <p:nvPr/>
          </p:nvSpPr>
          <p:spPr>
            <a:xfrm>
              <a:off x="6129693" y="3840843"/>
              <a:ext cx="2256366" cy="2256365"/>
            </a:xfrm>
            <a:custGeom>
              <a:avLst/>
              <a:gdLst>
                <a:gd name="connsiteX0" fmla="*/ 0 w 2256366"/>
                <a:gd name="connsiteY0" fmla="*/ 2256366 h 2256365"/>
                <a:gd name="connsiteX1" fmla="*/ 2256367 w 2256366"/>
                <a:gd name="connsiteY1" fmla="*/ 0 h 2256365"/>
                <a:gd name="connsiteX2" fmla="*/ 0 w 2256366"/>
                <a:gd name="connsiteY2" fmla="*/ 0 h 2256365"/>
                <a:gd name="connsiteX3" fmla="*/ 0 w 2256366"/>
                <a:gd name="connsiteY3" fmla="*/ 2256366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366" h="2256365">
                  <a:moveTo>
                    <a:pt x="0" y="2256366"/>
                  </a:moveTo>
                  <a:cubicBezTo>
                    <a:pt x="1237738" y="2237440"/>
                    <a:pt x="2237441" y="1237737"/>
                    <a:pt x="2256367" y="0"/>
                  </a:cubicBezTo>
                  <a:lnTo>
                    <a:pt x="0" y="0"/>
                  </a:lnTo>
                  <a:lnTo>
                    <a:pt x="0" y="2256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6FE243-62E8-57AF-0AEA-530DBDA6A7E4}"/>
                </a:ext>
              </a:extLst>
            </p:cNvPr>
            <p:cNvSpPr/>
            <p:nvPr/>
          </p:nvSpPr>
          <p:spPr>
            <a:xfrm>
              <a:off x="3801909" y="3840915"/>
              <a:ext cx="2256366" cy="2256365"/>
            </a:xfrm>
            <a:custGeom>
              <a:avLst/>
              <a:gdLst>
                <a:gd name="connsiteX0" fmla="*/ 0 w 2256366"/>
                <a:gd name="connsiteY0" fmla="*/ 0 h 2256365"/>
                <a:gd name="connsiteX1" fmla="*/ 2256367 w 2256366"/>
                <a:gd name="connsiteY1" fmla="*/ 2256366 h 2256365"/>
                <a:gd name="connsiteX2" fmla="*/ 2256367 w 2256366"/>
                <a:gd name="connsiteY2" fmla="*/ 0 h 2256365"/>
                <a:gd name="connsiteX3" fmla="*/ 0 w 2256366"/>
                <a:gd name="connsiteY3" fmla="*/ 0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366" h="2256365">
                  <a:moveTo>
                    <a:pt x="0" y="0"/>
                  </a:moveTo>
                  <a:cubicBezTo>
                    <a:pt x="18926" y="1237737"/>
                    <a:pt x="1018629" y="2237440"/>
                    <a:pt x="2256367" y="2256366"/>
                  </a:cubicBezTo>
                  <a:lnTo>
                    <a:pt x="225636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443D5AB-5DFE-8273-D0FA-6109F1080C41}"/>
                </a:ext>
              </a:extLst>
            </p:cNvPr>
            <p:cNvSpPr/>
            <p:nvPr/>
          </p:nvSpPr>
          <p:spPr>
            <a:xfrm>
              <a:off x="6129693" y="1513132"/>
              <a:ext cx="2256295" cy="2256365"/>
            </a:xfrm>
            <a:custGeom>
              <a:avLst/>
              <a:gdLst>
                <a:gd name="connsiteX0" fmla="*/ 2256295 w 2256295"/>
                <a:gd name="connsiteY0" fmla="*/ 2256366 h 2256365"/>
                <a:gd name="connsiteX1" fmla="*/ 0 w 2256295"/>
                <a:gd name="connsiteY1" fmla="*/ 0 h 2256365"/>
                <a:gd name="connsiteX2" fmla="*/ 0 w 2256295"/>
                <a:gd name="connsiteY2" fmla="*/ 2256366 h 2256365"/>
                <a:gd name="connsiteX3" fmla="*/ 2256295 w 2256295"/>
                <a:gd name="connsiteY3" fmla="*/ 2256366 h 225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295" h="2256365">
                  <a:moveTo>
                    <a:pt x="2256295" y="2256366"/>
                  </a:moveTo>
                  <a:cubicBezTo>
                    <a:pt x="2237370" y="1018628"/>
                    <a:pt x="1237738" y="18926"/>
                    <a:pt x="0" y="0"/>
                  </a:cubicBezTo>
                  <a:lnTo>
                    <a:pt x="0" y="2256366"/>
                  </a:lnTo>
                  <a:lnTo>
                    <a:pt x="2256295" y="225636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3F85FECF-6F62-9136-A912-12D2349E2A98}"/>
              </a:ext>
            </a:extLst>
          </p:cNvPr>
          <p:cNvSpPr/>
          <p:nvPr/>
        </p:nvSpPr>
        <p:spPr>
          <a:xfrm>
            <a:off x="1389776" y="2564904"/>
            <a:ext cx="2914916" cy="2919580"/>
          </a:xfrm>
          <a:prstGeom prst="ellipse">
            <a:avLst/>
          </a:prstGeom>
          <a:gradFill flip="none" rotWithShape="1">
            <a:gsLst>
              <a:gs pos="11000">
                <a:schemeClr val="tx1">
                  <a:lumMod val="95000"/>
                  <a:lumOff val="5000"/>
                  <a:alpha val="36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8B00A08-5879-6255-EE17-E5BE669AA301}"/>
              </a:ext>
            </a:extLst>
          </p:cNvPr>
          <p:cNvGrpSpPr/>
          <p:nvPr/>
        </p:nvGrpSpPr>
        <p:grpSpPr>
          <a:xfrm>
            <a:off x="1913837" y="2574093"/>
            <a:ext cx="1975216" cy="3129420"/>
            <a:chOff x="5106305" y="2240460"/>
            <a:chExt cx="1975216" cy="3129420"/>
          </a:xfrm>
        </p:grpSpPr>
        <p:grpSp>
          <p:nvGrpSpPr>
            <p:cNvPr id="39" name="Graphic 3">
              <a:extLst>
                <a:ext uri="{FF2B5EF4-FFF2-40B4-BE49-F238E27FC236}">
                  <a16:creationId xmlns:a16="http://schemas.microsoft.com/office/drawing/2014/main" id="{42391B47-443B-565B-1F17-D4540B479921}"/>
                </a:ext>
              </a:extLst>
            </p:cNvPr>
            <p:cNvGrpSpPr/>
            <p:nvPr/>
          </p:nvGrpSpPr>
          <p:grpSpPr>
            <a:xfrm>
              <a:off x="5576111" y="4627979"/>
              <a:ext cx="1039677" cy="741901"/>
              <a:chOff x="5467509" y="4800552"/>
              <a:chExt cx="1257734" cy="897504"/>
            </a:xfrm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84B8EBC5-68BF-F547-E29D-43DC95AA098E}"/>
                  </a:ext>
                </a:extLst>
              </p:cNvPr>
              <p:cNvSpPr/>
              <p:nvPr/>
            </p:nvSpPr>
            <p:spPr>
              <a:xfrm>
                <a:off x="5467509" y="4800552"/>
                <a:ext cx="1257663" cy="897504"/>
              </a:xfrm>
              <a:custGeom>
                <a:avLst/>
                <a:gdLst>
                  <a:gd name="connsiteX0" fmla="*/ 0 w 1257663"/>
                  <a:gd name="connsiteY0" fmla="*/ 0 h 897504"/>
                  <a:gd name="connsiteX1" fmla="*/ 160547 w 1257663"/>
                  <a:gd name="connsiteY1" fmla="*/ 122481 h 897504"/>
                  <a:gd name="connsiteX2" fmla="*/ 45850 w 1257663"/>
                  <a:gd name="connsiteY2" fmla="*/ 237178 h 897504"/>
                  <a:gd name="connsiteX3" fmla="*/ 198755 w 1257663"/>
                  <a:gd name="connsiteY3" fmla="*/ 361444 h 897504"/>
                  <a:gd name="connsiteX4" fmla="*/ 84059 w 1257663"/>
                  <a:gd name="connsiteY4" fmla="*/ 485711 h 897504"/>
                  <a:gd name="connsiteX5" fmla="*/ 236963 w 1257663"/>
                  <a:gd name="connsiteY5" fmla="*/ 600407 h 897504"/>
                  <a:gd name="connsiteX6" fmla="*/ 131837 w 1257663"/>
                  <a:gd name="connsiteY6" fmla="*/ 724674 h 897504"/>
                  <a:gd name="connsiteX7" fmla="*/ 628832 w 1257663"/>
                  <a:gd name="connsiteY7" fmla="*/ 897504 h 897504"/>
                  <a:gd name="connsiteX8" fmla="*/ 1125827 w 1257663"/>
                  <a:gd name="connsiteY8" fmla="*/ 724674 h 897504"/>
                  <a:gd name="connsiteX9" fmla="*/ 1020700 w 1257663"/>
                  <a:gd name="connsiteY9" fmla="*/ 600407 h 897504"/>
                  <a:gd name="connsiteX10" fmla="*/ 1173605 w 1257663"/>
                  <a:gd name="connsiteY10" fmla="*/ 485711 h 897504"/>
                  <a:gd name="connsiteX11" fmla="*/ 1058908 w 1257663"/>
                  <a:gd name="connsiteY11" fmla="*/ 361444 h 897504"/>
                  <a:gd name="connsiteX12" fmla="*/ 1211813 w 1257663"/>
                  <a:gd name="connsiteY12" fmla="*/ 237178 h 897504"/>
                  <a:gd name="connsiteX13" fmla="*/ 1097117 w 1257663"/>
                  <a:gd name="connsiteY13" fmla="*/ 122481 h 897504"/>
                  <a:gd name="connsiteX14" fmla="*/ 1257664 w 1257663"/>
                  <a:gd name="connsiteY14" fmla="*/ 0 h 897504"/>
                  <a:gd name="connsiteX15" fmla="*/ 628760 w 1257663"/>
                  <a:gd name="connsiteY15" fmla="*/ 36494 h 897504"/>
                  <a:gd name="connsiteX16" fmla="*/ 0 w 1257663"/>
                  <a:gd name="connsiteY16" fmla="*/ 0 h 897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57663" h="897504">
                    <a:moveTo>
                      <a:pt x="0" y="0"/>
                    </a:moveTo>
                    <a:cubicBezTo>
                      <a:pt x="113268" y="102913"/>
                      <a:pt x="160547" y="65490"/>
                      <a:pt x="160547" y="122481"/>
                    </a:cubicBezTo>
                    <a:cubicBezTo>
                      <a:pt x="160547" y="179829"/>
                      <a:pt x="45850" y="198969"/>
                      <a:pt x="45850" y="237178"/>
                    </a:cubicBezTo>
                    <a:cubicBezTo>
                      <a:pt x="45850" y="275386"/>
                      <a:pt x="198755" y="313666"/>
                      <a:pt x="198755" y="361444"/>
                    </a:cubicBezTo>
                    <a:cubicBezTo>
                      <a:pt x="198755" y="409222"/>
                      <a:pt x="84059" y="437932"/>
                      <a:pt x="84059" y="485711"/>
                    </a:cubicBezTo>
                    <a:cubicBezTo>
                      <a:pt x="84059" y="533489"/>
                      <a:pt x="227394" y="543059"/>
                      <a:pt x="236963" y="600407"/>
                    </a:cubicBezTo>
                    <a:cubicBezTo>
                      <a:pt x="246533" y="657755"/>
                      <a:pt x="131837" y="667326"/>
                      <a:pt x="131837" y="724674"/>
                    </a:cubicBezTo>
                    <a:cubicBezTo>
                      <a:pt x="131837" y="782022"/>
                      <a:pt x="495067" y="888791"/>
                      <a:pt x="628832" y="897504"/>
                    </a:cubicBezTo>
                    <a:cubicBezTo>
                      <a:pt x="762668" y="888791"/>
                      <a:pt x="1125827" y="782022"/>
                      <a:pt x="1125827" y="724674"/>
                    </a:cubicBezTo>
                    <a:cubicBezTo>
                      <a:pt x="1125827" y="667326"/>
                      <a:pt x="1011130" y="657755"/>
                      <a:pt x="1020700" y="600407"/>
                    </a:cubicBezTo>
                    <a:cubicBezTo>
                      <a:pt x="1030270" y="543059"/>
                      <a:pt x="1173605" y="533489"/>
                      <a:pt x="1173605" y="485711"/>
                    </a:cubicBezTo>
                    <a:cubicBezTo>
                      <a:pt x="1173605" y="437932"/>
                      <a:pt x="1058908" y="409222"/>
                      <a:pt x="1058908" y="361444"/>
                    </a:cubicBezTo>
                    <a:cubicBezTo>
                      <a:pt x="1058908" y="313666"/>
                      <a:pt x="1211813" y="275458"/>
                      <a:pt x="1211813" y="237178"/>
                    </a:cubicBezTo>
                    <a:cubicBezTo>
                      <a:pt x="1211813" y="198969"/>
                      <a:pt x="1097117" y="179829"/>
                      <a:pt x="1097117" y="122481"/>
                    </a:cubicBezTo>
                    <a:cubicBezTo>
                      <a:pt x="1097117" y="65490"/>
                      <a:pt x="1144395" y="102841"/>
                      <a:pt x="1257664" y="0"/>
                    </a:cubicBezTo>
                    <a:cubicBezTo>
                      <a:pt x="1118399" y="22068"/>
                      <a:pt x="888720" y="36494"/>
                      <a:pt x="628760" y="36494"/>
                    </a:cubicBezTo>
                    <a:cubicBezTo>
                      <a:pt x="368800" y="36494"/>
                      <a:pt x="139264" y="22068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3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8900000" scaled="1"/>
              </a:gra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23D632C9-D87B-C8A9-AA11-6E4FA85E95AA}"/>
                  </a:ext>
                </a:extLst>
              </p:cNvPr>
              <p:cNvSpPr/>
              <p:nvPr/>
            </p:nvSpPr>
            <p:spPr>
              <a:xfrm>
                <a:off x="5673406" y="4800624"/>
                <a:ext cx="1051837" cy="237177"/>
              </a:xfrm>
              <a:custGeom>
                <a:avLst/>
                <a:gdLst>
                  <a:gd name="connsiteX0" fmla="*/ 893291 w 1051837"/>
                  <a:gd name="connsiteY0" fmla="*/ 135051 h 237177"/>
                  <a:gd name="connsiteX1" fmla="*/ 891291 w 1051837"/>
                  <a:gd name="connsiteY1" fmla="*/ 122481 h 237177"/>
                  <a:gd name="connsiteX2" fmla="*/ 1051838 w 1051837"/>
                  <a:gd name="connsiteY2" fmla="*/ 0 h 237177"/>
                  <a:gd name="connsiteX3" fmla="*/ 912002 w 1051837"/>
                  <a:gd name="connsiteY3" fmla="*/ 16783 h 237177"/>
                  <a:gd name="connsiteX4" fmla="*/ 0 w 1051837"/>
                  <a:gd name="connsiteY4" fmla="*/ 237178 h 237177"/>
                  <a:gd name="connsiteX5" fmla="*/ 893291 w 1051837"/>
                  <a:gd name="connsiteY5" fmla="*/ 135051 h 23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1837" h="237177">
                    <a:moveTo>
                      <a:pt x="893291" y="135051"/>
                    </a:moveTo>
                    <a:cubicBezTo>
                      <a:pt x="892006" y="131051"/>
                      <a:pt x="891291" y="126909"/>
                      <a:pt x="891291" y="122481"/>
                    </a:cubicBezTo>
                    <a:cubicBezTo>
                      <a:pt x="891291" y="65490"/>
                      <a:pt x="938570" y="102841"/>
                      <a:pt x="1051838" y="0"/>
                    </a:cubicBezTo>
                    <a:cubicBezTo>
                      <a:pt x="1012201" y="6285"/>
                      <a:pt x="964923" y="11927"/>
                      <a:pt x="912002" y="16783"/>
                    </a:cubicBezTo>
                    <a:lnTo>
                      <a:pt x="0" y="237178"/>
                    </a:lnTo>
                    <a:lnTo>
                      <a:pt x="893291" y="135051"/>
                    </a:lnTo>
                    <a:close/>
                  </a:path>
                </a:pathLst>
              </a:custGeom>
              <a:solidFill>
                <a:srgbClr val="A7A99B"/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D261919D-0976-9368-EB20-802AF287F6AA}"/>
                  </a:ext>
                </a:extLst>
              </p:cNvPr>
              <p:cNvSpPr/>
              <p:nvPr/>
            </p:nvSpPr>
            <p:spPr>
              <a:xfrm>
                <a:off x="5673477" y="5064797"/>
                <a:ext cx="984562" cy="214109"/>
              </a:xfrm>
              <a:custGeom>
                <a:avLst/>
                <a:gdLst>
                  <a:gd name="connsiteX0" fmla="*/ 984563 w 984562"/>
                  <a:gd name="connsiteY0" fmla="*/ 0 h 214109"/>
                  <a:gd name="connsiteX1" fmla="*/ 0 w 984562"/>
                  <a:gd name="connsiteY1" fmla="*/ 214110 h 214109"/>
                  <a:gd name="connsiteX2" fmla="*/ 855582 w 984562"/>
                  <a:gd name="connsiteY2" fmla="*/ 109412 h 214109"/>
                  <a:gd name="connsiteX3" fmla="*/ 853012 w 984562"/>
                  <a:gd name="connsiteY3" fmla="*/ 97199 h 214109"/>
                  <a:gd name="connsiteX4" fmla="*/ 984563 w 984562"/>
                  <a:gd name="connsiteY4" fmla="*/ 0 h 214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4562" h="214109">
                    <a:moveTo>
                      <a:pt x="984563" y="0"/>
                    </a:moveTo>
                    <a:lnTo>
                      <a:pt x="0" y="214110"/>
                    </a:lnTo>
                    <a:lnTo>
                      <a:pt x="855582" y="109412"/>
                    </a:lnTo>
                    <a:cubicBezTo>
                      <a:pt x="853940" y="105484"/>
                      <a:pt x="853012" y="101413"/>
                      <a:pt x="853012" y="97199"/>
                    </a:cubicBezTo>
                    <a:cubicBezTo>
                      <a:pt x="853012" y="60633"/>
                      <a:pt x="942498" y="29638"/>
                      <a:pt x="984563" y="0"/>
                    </a:cubicBezTo>
                    <a:close/>
                  </a:path>
                </a:pathLst>
              </a:custGeom>
              <a:solidFill>
                <a:srgbClr val="A7A99B"/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B2F82557-7777-088C-8D72-F3D4C4B2E6D8}"/>
                  </a:ext>
                </a:extLst>
              </p:cNvPr>
              <p:cNvSpPr/>
              <p:nvPr/>
            </p:nvSpPr>
            <p:spPr>
              <a:xfrm>
                <a:off x="5692617" y="5294690"/>
                <a:ext cx="946997" cy="220894"/>
              </a:xfrm>
              <a:custGeom>
                <a:avLst/>
                <a:gdLst>
                  <a:gd name="connsiteX0" fmla="*/ 795663 w 946997"/>
                  <a:gd name="connsiteY0" fmla="*/ 118981 h 220894"/>
                  <a:gd name="connsiteX1" fmla="*/ 795663 w 946997"/>
                  <a:gd name="connsiteY1" fmla="*/ 106198 h 220894"/>
                  <a:gd name="connsiteX2" fmla="*/ 946997 w 946997"/>
                  <a:gd name="connsiteY2" fmla="*/ 0 h 220894"/>
                  <a:gd name="connsiteX3" fmla="*/ 0 w 946997"/>
                  <a:gd name="connsiteY3" fmla="*/ 220894 h 220894"/>
                  <a:gd name="connsiteX4" fmla="*/ 795663 w 946997"/>
                  <a:gd name="connsiteY4" fmla="*/ 118981 h 22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997" h="220894">
                    <a:moveTo>
                      <a:pt x="795663" y="118981"/>
                    </a:moveTo>
                    <a:cubicBezTo>
                      <a:pt x="794949" y="114982"/>
                      <a:pt x="794878" y="110769"/>
                      <a:pt x="795663" y="106198"/>
                    </a:cubicBezTo>
                    <a:cubicBezTo>
                      <a:pt x="804590" y="52421"/>
                      <a:pt x="931214" y="40708"/>
                      <a:pt x="946997" y="0"/>
                    </a:cubicBezTo>
                    <a:lnTo>
                      <a:pt x="0" y="220894"/>
                    </a:lnTo>
                    <a:lnTo>
                      <a:pt x="795663" y="118981"/>
                    </a:lnTo>
                    <a:close/>
                  </a:path>
                </a:pathLst>
              </a:custGeom>
              <a:solidFill>
                <a:srgbClr val="A7A99B"/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67645B86-6A54-1B48-DE87-3A09FA976619}"/>
                  </a:ext>
                </a:extLst>
              </p:cNvPr>
              <p:cNvSpPr/>
              <p:nvPr/>
            </p:nvSpPr>
            <p:spPr>
              <a:xfrm>
                <a:off x="5915726" y="5620782"/>
                <a:ext cx="357944" cy="77273"/>
              </a:xfrm>
              <a:custGeom>
                <a:avLst/>
                <a:gdLst>
                  <a:gd name="connsiteX0" fmla="*/ 0 w 357944"/>
                  <a:gd name="connsiteY0" fmla="*/ 43279 h 77273"/>
                  <a:gd name="connsiteX1" fmla="*/ 180615 w 357944"/>
                  <a:gd name="connsiteY1" fmla="*/ 77274 h 77273"/>
                  <a:gd name="connsiteX2" fmla="*/ 357945 w 357944"/>
                  <a:gd name="connsiteY2" fmla="*/ 44136 h 77273"/>
                  <a:gd name="connsiteX3" fmla="*/ 178187 w 357944"/>
                  <a:gd name="connsiteY3" fmla="*/ 0 h 77273"/>
                  <a:gd name="connsiteX4" fmla="*/ 0 w 357944"/>
                  <a:gd name="connsiteY4" fmla="*/ 43279 h 77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7944" h="77273">
                    <a:moveTo>
                      <a:pt x="0" y="43279"/>
                    </a:moveTo>
                    <a:cubicBezTo>
                      <a:pt x="70775" y="61491"/>
                      <a:pt x="137622" y="74489"/>
                      <a:pt x="180615" y="77274"/>
                    </a:cubicBezTo>
                    <a:cubicBezTo>
                      <a:pt x="222966" y="74489"/>
                      <a:pt x="288384" y="61919"/>
                      <a:pt x="357945" y="44136"/>
                    </a:cubicBezTo>
                    <a:cubicBezTo>
                      <a:pt x="309524" y="16640"/>
                      <a:pt x="246819" y="0"/>
                      <a:pt x="178187" y="0"/>
                    </a:cubicBezTo>
                    <a:cubicBezTo>
                      <a:pt x="110340" y="0"/>
                      <a:pt x="48207" y="16283"/>
                      <a:pt x="0" y="4327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7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376FC4A-BF9A-65FE-3052-AC9BB5941ACC}"/>
                </a:ext>
              </a:extLst>
            </p:cNvPr>
            <p:cNvSpPr/>
            <p:nvPr/>
          </p:nvSpPr>
          <p:spPr>
            <a:xfrm>
              <a:off x="5106305" y="2240460"/>
              <a:ext cx="1975216" cy="2425479"/>
            </a:xfrm>
            <a:custGeom>
              <a:avLst/>
              <a:gdLst>
                <a:gd name="connsiteX0" fmla="*/ 2166452 w 2389489"/>
                <a:gd name="connsiteY0" fmla="*/ 1889994 h 2934189"/>
                <a:gd name="connsiteX1" fmla="*/ 2389489 w 2389489"/>
                <a:gd name="connsiteY1" fmla="*/ 1194744 h 2934189"/>
                <a:gd name="connsiteX2" fmla="*/ 1194745 w 2389489"/>
                <a:gd name="connsiteY2" fmla="*/ 0 h 2934189"/>
                <a:gd name="connsiteX3" fmla="*/ 0 w 2389489"/>
                <a:gd name="connsiteY3" fmla="*/ 1194744 h 2934189"/>
                <a:gd name="connsiteX4" fmla="*/ 380299 w 2389489"/>
                <a:gd name="connsiteY4" fmla="*/ 2068752 h 2934189"/>
                <a:gd name="connsiteX5" fmla="*/ 499423 w 2389489"/>
                <a:gd name="connsiteY5" fmla="*/ 2351208 h 2934189"/>
                <a:gd name="connsiteX6" fmla="*/ 566341 w 2389489"/>
                <a:gd name="connsiteY6" fmla="*/ 2895981 h 2934189"/>
                <a:gd name="connsiteX7" fmla="*/ 568270 w 2389489"/>
                <a:gd name="connsiteY7" fmla="*/ 2897695 h 2934189"/>
                <a:gd name="connsiteX8" fmla="*/ 1197173 w 2389489"/>
                <a:gd name="connsiteY8" fmla="*/ 2934190 h 2934189"/>
                <a:gd name="connsiteX9" fmla="*/ 1826076 w 2389489"/>
                <a:gd name="connsiteY9" fmla="*/ 2897695 h 2934189"/>
                <a:gd name="connsiteX10" fmla="*/ 1828004 w 2389489"/>
                <a:gd name="connsiteY10" fmla="*/ 2895981 h 2934189"/>
                <a:gd name="connsiteX11" fmla="*/ 1894922 w 2389489"/>
                <a:gd name="connsiteY11" fmla="*/ 2351208 h 2934189"/>
                <a:gd name="connsiteX12" fmla="*/ 2024188 w 2389489"/>
                <a:gd name="connsiteY12" fmla="*/ 2054540 h 2934189"/>
                <a:gd name="connsiteX13" fmla="*/ 2159239 w 2389489"/>
                <a:gd name="connsiteY13" fmla="*/ 1899849 h 2934189"/>
                <a:gd name="connsiteX14" fmla="*/ 2166952 w 2389489"/>
                <a:gd name="connsiteY14" fmla="*/ 1892565 h 2934189"/>
                <a:gd name="connsiteX15" fmla="*/ 2166452 w 2389489"/>
                <a:gd name="connsiteY15" fmla="*/ 1889994 h 2934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89489" h="2934189">
                  <a:moveTo>
                    <a:pt x="2166452" y="1889994"/>
                  </a:moveTo>
                  <a:cubicBezTo>
                    <a:pt x="2306859" y="1694167"/>
                    <a:pt x="2389489" y="1454133"/>
                    <a:pt x="2389489" y="1194744"/>
                  </a:cubicBezTo>
                  <a:cubicBezTo>
                    <a:pt x="2389489" y="534917"/>
                    <a:pt x="1854572" y="0"/>
                    <a:pt x="1194745" y="0"/>
                  </a:cubicBezTo>
                  <a:cubicBezTo>
                    <a:pt x="534918" y="0"/>
                    <a:pt x="0" y="534917"/>
                    <a:pt x="0" y="1194744"/>
                  </a:cubicBezTo>
                  <a:cubicBezTo>
                    <a:pt x="0" y="1539834"/>
                    <a:pt x="146335" y="1850643"/>
                    <a:pt x="380299" y="2068752"/>
                  </a:cubicBezTo>
                  <a:cubicBezTo>
                    <a:pt x="437575" y="2150025"/>
                    <a:pt x="490996" y="2250581"/>
                    <a:pt x="499423" y="2351208"/>
                  </a:cubicBezTo>
                  <a:cubicBezTo>
                    <a:pt x="518563" y="2580602"/>
                    <a:pt x="451645" y="2790855"/>
                    <a:pt x="566341" y="2895981"/>
                  </a:cubicBezTo>
                  <a:cubicBezTo>
                    <a:pt x="566984" y="2896553"/>
                    <a:pt x="567627" y="2897124"/>
                    <a:pt x="568270" y="2897695"/>
                  </a:cubicBezTo>
                  <a:cubicBezTo>
                    <a:pt x="707534" y="2919763"/>
                    <a:pt x="937213" y="2934190"/>
                    <a:pt x="1197173" y="2934190"/>
                  </a:cubicBezTo>
                  <a:cubicBezTo>
                    <a:pt x="1457133" y="2934190"/>
                    <a:pt x="1686740" y="2919763"/>
                    <a:pt x="1826076" y="2897695"/>
                  </a:cubicBezTo>
                  <a:cubicBezTo>
                    <a:pt x="1826719" y="2897124"/>
                    <a:pt x="1827362" y="2896553"/>
                    <a:pt x="1828004" y="2895981"/>
                  </a:cubicBezTo>
                  <a:cubicBezTo>
                    <a:pt x="1942701" y="2790855"/>
                    <a:pt x="1875783" y="2580602"/>
                    <a:pt x="1894922" y="2351208"/>
                  </a:cubicBezTo>
                  <a:cubicBezTo>
                    <a:pt x="1903778" y="2244582"/>
                    <a:pt x="1963198" y="2138098"/>
                    <a:pt x="2024188" y="2054540"/>
                  </a:cubicBezTo>
                  <a:cubicBezTo>
                    <a:pt x="2073466" y="2006976"/>
                    <a:pt x="2118674" y="1955198"/>
                    <a:pt x="2159239" y="1899849"/>
                  </a:cubicBezTo>
                  <a:cubicBezTo>
                    <a:pt x="2164167" y="1895207"/>
                    <a:pt x="2166952" y="1892565"/>
                    <a:pt x="2166952" y="1892565"/>
                  </a:cubicBezTo>
                  <a:lnTo>
                    <a:pt x="2166452" y="188999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7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24" name="Graphic 23" descr="Ram with solid fill">
            <a:extLst>
              <a:ext uri="{FF2B5EF4-FFF2-40B4-BE49-F238E27FC236}">
                <a16:creationId xmlns:a16="http://schemas.microsoft.com/office/drawing/2014/main" id="{587BFC6E-B822-8EDD-72A4-A2EFDE72F1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47843" y="301982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pic>
        <p:nvPicPr>
          <p:cNvPr id="25" name="Graphic 24" descr="Radar Chart with solid fill">
            <a:extLst>
              <a:ext uri="{FF2B5EF4-FFF2-40B4-BE49-F238E27FC236}">
                <a16:creationId xmlns:a16="http://schemas.microsoft.com/office/drawing/2014/main" id="{636BF2EB-4850-D888-8E28-18A43CF286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95915" y="301982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pic>
        <p:nvPicPr>
          <p:cNvPr id="26" name="Graphic 25" descr="Door Open with solid fill">
            <a:extLst>
              <a:ext uri="{FF2B5EF4-FFF2-40B4-BE49-F238E27FC236}">
                <a16:creationId xmlns:a16="http://schemas.microsoft.com/office/drawing/2014/main" id="{4E7BDAD9-26A3-4D88-5DC8-9147B85788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83847" y="409994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pic>
        <p:nvPicPr>
          <p:cNvPr id="27" name="Graphic 26" descr="Tornado with solid fill">
            <a:extLst>
              <a:ext uri="{FF2B5EF4-FFF2-40B4-BE49-F238E27FC236}">
                <a16:creationId xmlns:a16="http://schemas.microsoft.com/office/drawing/2014/main" id="{AF9B5758-8176-8E5C-4819-E4D2A7C62D2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59911" y="4099947"/>
            <a:ext cx="472762" cy="472762"/>
          </a:xfrm>
          <a:prstGeom prst="rect">
            <a:avLst/>
          </a:prstGeom>
          <a:effectLst>
            <a:innerShdw blurRad="63500" dist="63500" dir="13500000">
              <a:prstClr val="black">
                <a:alpha val="28000"/>
              </a:prstClr>
            </a:innerShdw>
          </a:effectLst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9B986EB5-B3EC-6BFC-3E99-763C9BD21D4C}"/>
              </a:ext>
            </a:extLst>
          </p:cNvPr>
          <p:cNvGrpSpPr/>
          <p:nvPr/>
        </p:nvGrpSpPr>
        <p:grpSpPr>
          <a:xfrm>
            <a:off x="2067695" y="2821029"/>
            <a:ext cx="1667643" cy="1968354"/>
            <a:chOff x="5302324" y="2780928"/>
            <a:chExt cx="1667643" cy="1968354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61DB26A-3CDF-72E6-9F01-96C91C62B5B9}"/>
                </a:ext>
              </a:extLst>
            </p:cNvPr>
            <p:cNvCxnSpPr>
              <a:cxnSpLocks/>
            </p:cNvCxnSpPr>
            <p:nvPr/>
          </p:nvCxnSpPr>
          <p:spPr>
            <a:xfrm>
              <a:off x="6136145" y="2780928"/>
              <a:ext cx="0" cy="1968354"/>
            </a:xfrm>
            <a:prstGeom prst="line">
              <a:avLst/>
            </a:prstGeom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ACD0911-CE92-7D69-04C3-94B6012C6AC9}"/>
                </a:ext>
              </a:extLst>
            </p:cNvPr>
            <p:cNvCxnSpPr>
              <a:cxnSpLocks/>
            </p:cNvCxnSpPr>
            <p:nvPr/>
          </p:nvCxnSpPr>
          <p:spPr>
            <a:xfrm>
              <a:off x="5302324" y="3765105"/>
              <a:ext cx="1667643" cy="0"/>
            </a:xfrm>
            <a:prstGeom prst="line">
              <a:avLst/>
            </a:prstGeom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1229F368-D5DE-0815-F7F6-A72C514C5AAD}"/>
              </a:ext>
            </a:extLst>
          </p:cNvPr>
          <p:cNvSpPr txBox="1"/>
          <p:nvPr/>
        </p:nvSpPr>
        <p:spPr>
          <a:xfrm>
            <a:off x="3587195" y="4564794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F7E9815-DB54-CDF4-0149-85618E31BCD3}"/>
              </a:ext>
            </a:extLst>
          </p:cNvPr>
          <p:cNvSpPr txBox="1"/>
          <p:nvPr/>
        </p:nvSpPr>
        <p:spPr>
          <a:xfrm>
            <a:off x="1261623" y="4564794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O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9B7E5B-910E-20F2-B79F-B199BC078337}"/>
              </a:ext>
            </a:extLst>
          </p:cNvPr>
          <p:cNvSpPr txBox="1"/>
          <p:nvPr/>
        </p:nvSpPr>
        <p:spPr>
          <a:xfrm>
            <a:off x="1261623" y="2188530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50A5740-3F25-7035-C41A-5AA91A2768BF}"/>
              </a:ext>
            </a:extLst>
          </p:cNvPr>
          <p:cNvSpPr txBox="1"/>
          <p:nvPr/>
        </p:nvSpPr>
        <p:spPr>
          <a:xfrm>
            <a:off x="3587195" y="2188530"/>
            <a:ext cx="931294" cy="80556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6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W</a:t>
            </a:r>
            <a:endParaRPr lang="en-US" sz="60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165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823" y="-643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4CDF9F-1BD3-4B85-B407-918AE2C842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100" y="925034"/>
            <a:ext cx="3826615" cy="216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FFC000"/>
      </a:accent5>
      <a:accent6>
        <a:srgbClr val="5982DB"/>
      </a:accent6>
      <a:hlink>
        <a:srgbClr val="0066FF"/>
      </a:hlink>
      <a:folHlink>
        <a:srgbClr val="666699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5591</TotalTime>
  <Words>356</Words>
  <Application>Microsoft Office PowerPoint</Application>
  <PresentationFormat>Custom</PresentationFormat>
  <Paragraphs>70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Open Sans</vt:lpstr>
      <vt:lpstr>Segoe UI</vt:lpstr>
      <vt:lpstr>Segoe UI Black</vt:lpstr>
      <vt:lpstr>Office Theme</vt:lpstr>
      <vt:lpstr>2_Office Theme</vt:lpstr>
      <vt:lpstr>Blank SWOT Analysis Template</vt:lpstr>
      <vt:lpstr>Blank SWOT Analysis Template</vt:lpstr>
      <vt:lpstr>Blank SWOT Analysis Template</vt:lpstr>
      <vt:lpstr>Blank SWOT Analysis Template</vt:lpstr>
      <vt:lpstr>Blank SWOT Analysis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 Metaphor Animated SWOT Analysis</dc:title>
  <dc:creator>Julian</dc:creator>
  <cp:lastModifiedBy>user</cp:lastModifiedBy>
  <cp:revision>126</cp:revision>
  <dcterms:created xsi:type="dcterms:W3CDTF">2013-09-12T13:05:01Z</dcterms:created>
  <dcterms:modified xsi:type="dcterms:W3CDTF">2024-04-14T15:03:39Z</dcterms:modified>
</cp:coreProperties>
</file>