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2510" autoAdjust="0"/>
  </p:normalViewPr>
  <p:slideViewPr>
    <p:cSldViewPr>
      <p:cViewPr varScale="1">
        <p:scale>
          <a:sx n="81" d="100"/>
          <a:sy n="81" d="100"/>
        </p:scale>
        <p:origin x="533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247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30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6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078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92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84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81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27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2096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32417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883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787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124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994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632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3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8.sv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11" Type="http://schemas.openxmlformats.org/officeDocument/2006/relationships/image" Target="../media/image6.sv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jpg"/><Relationship Id="rId9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0">
            <a:extLst>
              <a:ext uri="{FF2B5EF4-FFF2-40B4-BE49-F238E27FC236}">
                <a16:creationId xmlns:a16="http://schemas.microsoft.com/office/drawing/2014/main" id="{97F46C28-579B-45D0-BFC6-5983359A36AD}"/>
              </a:ext>
            </a:extLst>
          </p:cNvPr>
          <p:cNvSpPr>
            <a:spLocks/>
          </p:cNvSpPr>
          <p:nvPr/>
        </p:nvSpPr>
        <p:spPr bwMode="auto">
          <a:xfrm>
            <a:off x="8407400" y="1557338"/>
            <a:ext cx="3036888" cy="2876550"/>
          </a:xfrm>
          <a:custGeom>
            <a:avLst/>
            <a:gdLst>
              <a:gd name="T0" fmla="*/ 335 w 1913"/>
              <a:gd name="T1" fmla="*/ 1812 h 1812"/>
              <a:gd name="T2" fmla="*/ 0 w 1913"/>
              <a:gd name="T3" fmla="*/ 1678 h 1812"/>
              <a:gd name="T4" fmla="*/ 1675 w 1913"/>
              <a:gd name="T5" fmla="*/ 0 h 1812"/>
              <a:gd name="T6" fmla="*/ 1913 w 1913"/>
              <a:gd name="T7" fmla="*/ 235 h 1812"/>
              <a:gd name="T8" fmla="*/ 335 w 1913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3" h="1812">
                <a:moveTo>
                  <a:pt x="335" y="1812"/>
                </a:moveTo>
                <a:lnTo>
                  <a:pt x="0" y="1678"/>
                </a:lnTo>
                <a:lnTo>
                  <a:pt x="1675" y="0"/>
                </a:lnTo>
                <a:lnTo>
                  <a:pt x="1913" y="235"/>
                </a:lnTo>
                <a:lnTo>
                  <a:pt x="335" y="1812"/>
                </a:lnTo>
                <a:close/>
              </a:path>
            </a:pathLst>
          </a:custGeom>
          <a:gradFill>
            <a:gsLst>
              <a:gs pos="63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81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8294CE94-6C0E-407A-BFFA-A45106D31C09}"/>
              </a:ext>
            </a:extLst>
          </p:cNvPr>
          <p:cNvSpPr>
            <a:spLocks/>
          </p:cNvSpPr>
          <p:nvPr/>
        </p:nvSpPr>
        <p:spPr bwMode="auto">
          <a:xfrm>
            <a:off x="9444037" y="1477963"/>
            <a:ext cx="2073275" cy="2078037"/>
          </a:xfrm>
          <a:custGeom>
            <a:avLst/>
            <a:gdLst>
              <a:gd name="T0" fmla="*/ 1306 w 1306"/>
              <a:gd name="T1" fmla="*/ 1309 h 1309"/>
              <a:gd name="T2" fmla="*/ 971 w 1306"/>
              <a:gd name="T3" fmla="*/ 1309 h 1309"/>
              <a:gd name="T4" fmla="*/ 971 w 1306"/>
              <a:gd name="T5" fmla="*/ 335 h 1309"/>
              <a:gd name="T6" fmla="*/ 0 w 1306"/>
              <a:gd name="T7" fmla="*/ 335 h 1309"/>
              <a:gd name="T8" fmla="*/ 0 w 1306"/>
              <a:gd name="T9" fmla="*/ 0 h 1309"/>
              <a:gd name="T10" fmla="*/ 1306 w 1306"/>
              <a:gd name="T11" fmla="*/ 0 h 1309"/>
              <a:gd name="T12" fmla="*/ 1306 w 1306"/>
              <a:gd name="T13" fmla="*/ 1309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9">
                <a:moveTo>
                  <a:pt x="1306" y="1309"/>
                </a:moveTo>
                <a:lnTo>
                  <a:pt x="971" y="1309"/>
                </a:lnTo>
                <a:lnTo>
                  <a:pt x="971" y="335"/>
                </a:lnTo>
                <a:lnTo>
                  <a:pt x="0" y="335"/>
                </a:lnTo>
                <a:lnTo>
                  <a:pt x="0" y="0"/>
                </a:lnTo>
                <a:lnTo>
                  <a:pt x="1306" y="0"/>
                </a:lnTo>
                <a:lnTo>
                  <a:pt x="1306" y="130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BA394DB2-C00E-4502-A99C-72EC41276C4A}"/>
              </a:ext>
            </a:extLst>
          </p:cNvPr>
          <p:cNvSpPr>
            <a:spLocks/>
          </p:cNvSpPr>
          <p:nvPr/>
        </p:nvSpPr>
        <p:spPr bwMode="auto">
          <a:xfrm>
            <a:off x="5829300" y="2436813"/>
            <a:ext cx="3036888" cy="2876550"/>
          </a:xfrm>
          <a:custGeom>
            <a:avLst/>
            <a:gdLst>
              <a:gd name="T0" fmla="*/ 335 w 1913"/>
              <a:gd name="T1" fmla="*/ 1812 h 1812"/>
              <a:gd name="T2" fmla="*/ 0 w 1913"/>
              <a:gd name="T3" fmla="*/ 1678 h 1812"/>
              <a:gd name="T4" fmla="*/ 1674 w 1913"/>
              <a:gd name="T5" fmla="*/ 0 h 1812"/>
              <a:gd name="T6" fmla="*/ 1913 w 1913"/>
              <a:gd name="T7" fmla="*/ 239 h 1812"/>
              <a:gd name="T8" fmla="*/ 335 w 1913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3" h="1812">
                <a:moveTo>
                  <a:pt x="335" y="1812"/>
                </a:moveTo>
                <a:lnTo>
                  <a:pt x="0" y="1678"/>
                </a:lnTo>
                <a:lnTo>
                  <a:pt x="1674" y="0"/>
                </a:lnTo>
                <a:lnTo>
                  <a:pt x="1913" y="239"/>
                </a:lnTo>
                <a:lnTo>
                  <a:pt x="335" y="1812"/>
                </a:lnTo>
                <a:close/>
              </a:path>
            </a:pathLst>
          </a:custGeom>
          <a:gradFill>
            <a:gsLst>
              <a:gs pos="63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CF172E4D-0C1D-486C-81CA-1CB1A353128B}"/>
              </a:ext>
            </a:extLst>
          </p:cNvPr>
          <p:cNvSpPr>
            <a:spLocks/>
          </p:cNvSpPr>
          <p:nvPr/>
        </p:nvSpPr>
        <p:spPr bwMode="auto">
          <a:xfrm>
            <a:off x="6865937" y="2357438"/>
            <a:ext cx="2073275" cy="2076450"/>
          </a:xfrm>
          <a:custGeom>
            <a:avLst/>
            <a:gdLst>
              <a:gd name="T0" fmla="*/ 1306 w 1306"/>
              <a:gd name="T1" fmla="*/ 1308 h 1308"/>
              <a:gd name="T2" fmla="*/ 971 w 1306"/>
              <a:gd name="T3" fmla="*/ 1308 h 1308"/>
              <a:gd name="T4" fmla="*/ 971 w 1306"/>
              <a:gd name="T5" fmla="*/ 335 h 1308"/>
              <a:gd name="T6" fmla="*/ 0 w 1306"/>
              <a:gd name="T7" fmla="*/ 335 h 1308"/>
              <a:gd name="T8" fmla="*/ 0 w 1306"/>
              <a:gd name="T9" fmla="*/ 0 h 1308"/>
              <a:gd name="T10" fmla="*/ 1306 w 1306"/>
              <a:gd name="T11" fmla="*/ 0 h 1308"/>
              <a:gd name="T12" fmla="*/ 1306 w 1306"/>
              <a:gd name="T13" fmla="*/ 1308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8">
                <a:moveTo>
                  <a:pt x="1306" y="1308"/>
                </a:moveTo>
                <a:lnTo>
                  <a:pt x="971" y="1308"/>
                </a:lnTo>
                <a:lnTo>
                  <a:pt x="971" y="335"/>
                </a:lnTo>
                <a:lnTo>
                  <a:pt x="0" y="335"/>
                </a:lnTo>
                <a:lnTo>
                  <a:pt x="0" y="0"/>
                </a:lnTo>
                <a:lnTo>
                  <a:pt x="1306" y="0"/>
                </a:lnTo>
                <a:lnTo>
                  <a:pt x="1306" y="130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986CAA09-3BF5-4F3C-B7A5-D744478BC56A}"/>
              </a:ext>
            </a:extLst>
          </p:cNvPr>
          <p:cNvSpPr>
            <a:spLocks/>
          </p:cNvSpPr>
          <p:nvPr/>
        </p:nvSpPr>
        <p:spPr bwMode="auto">
          <a:xfrm>
            <a:off x="3249612" y="3316288"/>
            <a:ext cx="3030538" cy="2882900"/>
          </a:xfrm>
          <a:custGeom>
            <a:avLst/>
            <a:gdLst>
              <a:gd name="T0" fmla="*/ 335 w 1909"/>
              <a:gd name="T1" fmla="*/ 1816 h 1816"/>
              <a:gd name="T2" fmla="*/ 0 w 1909"/>
              <a:gd name="T3" fmla="*/ 1677 h 1816"/>
              <a:gd name="T4" fmla="*/ 1675 w 1909"/>
              <a:gd name="T5" fmla="*/ 0 h 1816"/>
              <a:gd name="T6" fmla="*/ 1909 w 1909"/>
              <a:gd name="T7" fmla="*/ 239 h 1816"/>
              <a:gd name="T8" fmla="*/ 335 w 1909"/>
              <a:gd name="T9" fmla="*/ 1816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9" h="1816">
                <a:moveTo>
                  <a:pt x="335" y="1816"/>
                </a:moveTo>
                <a:lnTo>
                  <a:pt x="0" y="1677"/>
                </a:lnTo>
                <a:lnTo>
                  <a:pt x="1675" y="0"/>
                </a:lnTo>
                <a:lnTo>
                  <a:pt x="1909" y="239"/>
                </a:lnTo>
                <a:lnTo>
                  <a:pt x="335" y="1816"/>
                </a:lnTo>
                <a:close/>
              </a:path>
            </a:pathLst>
          </a:custGeom>
          <a:gradFill flip="none" rotWithShape="1">
            <a:gsLst>
              <a:gs pos="63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BC3FDDCD-C657-4783-AF18-0A4BFCE15BD5}"/>
              </a:ext>
            </a:extLst>
          </p:cNvPr>
          <p:cNvSpPr>
            <a:spLocks/>
          </p:cNvSpPr>
          <p:nvPr/>
        </p:nvSpPr>
        <p:spPr bwMode="auto">
          <a:xfrm>
            <a:off x="4287837" y="3235325"/>
            <a:ext cx="2073275" cy="2078037"/>
          </a:xfrm>
          <a:custGeom>
            <a:avLst/>
            <a:gdLst>
              <a:gd name="T0" fmla="*/ 1306 w 1306"/>
              <a:gd name="T1" fmla="*/ 1309 h 1309"/>
              <a:gd name="T2" fmla="*/ 971 w 1306"/>
              <a:gd name="T3" fmla="*/ 1309 h 1309"/>
              <a:gd name="T4" fmla="*/ 971 w 1306"/>
              <a:gd name="T5" fmla="*/ 336 h 1309"/>
              <a:gd name="T6" fmla="*/ 0 w 1306"/>
              <a:gd name="T7" fmla="*/ 336 h 1309"/>
              <a:gd name="T8" fmla="*/ 0 w 1306"/>
              <a:gd name="T9" fmla="*/ 0 h 1309"/>
              <a:gd name="T10" fmla="*/ 1306 w 1306"/>
              <a:gd name="T11" fmla="*/ 0 h 1309"/>
              <a:gd name="T12" fmla="*/ 1306 w 1306"/>
              <a:gd name="T13" fmla="*/ 1309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9">
                <a:moveTo>
                  <a:pt x="1306" y="1309"/>
                </a:moveTo>
                <a:lnTo>
                  <a:pt x="971" y="1309"/>
                </a:lnTo>
                <a:lnTo>
                  <a:pt x="971" y="336"/>
                </a:lnTo>
                <a:lnTo>
                  <a:pt x="0" y="336"/>
                </a:lnTo>
                <a:lnTo>
                  <a:pt x="0" y="0"/>
                </a:lnTo>
                <a:lnTo>
                  <a:pt x="1306" y="0"/>
                </a:lnTo>
                <a:lnTo>
                  <a:pt x="1306" y="130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</a:schemeClr>
                </a:solidFill>
                <a:effectLst/>
              </a:rPr>
              <a:t>Raising Arrows Slide Diagram</a:t>
            </a:r>
            <a:endParaRPr lang="en-IN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1E671DB-73BC-458B-97B1-57D79F690A95}"/>
              </a:ext>
            </a:extLst>
          </p:cNvPr>
          <p:cNvSpPr>
            <a:spLocks/>
          </p:cNvSpPr>
          <p:nvPr/>
        </p:nvSpPr>
        <p:spPr bwMode="auto">
          <a:xfrm>
            <a:off x="1708150" y="4121150"/>
            <a:ext cx="2073275" cy="2078037"/>
          </a:xfrm>
          <a:custGeom>
            <a:avLst/>
            <a:gdLst>
              <a:gd name="T0" fmla="*/ 1306 w 1306"/>
              <a:gd name="T1" fmla="*/ 1309 h 1309"/>
              <a:gd name="T2" fmla="*/ 971 w 1306"/>
              <a:gd name="T3" fmla="*/ 1309 h 1309"/>
              <a:gd name="T4" fmla="*/ 971 w 1306"/>
              <a:gd name="T5" fmla="*/ 336 h 1309"/>
              <a:gd name="T6" fmla="*/ 0 w 1306"/>
              <a:gd name="T7" fmla="*/ 336 h 1309"/>
              <a:gd name="T8" fmla="*/ 0 w 1306"/>
              <a:gd name="T9" fmla="*/ 0 h 1309"/>
              <a:gd name="T10" fmla="*/ 1306 w 1306"/>
              <a:gd name="T11" fmla="*/ 0 h 1309"/>
              <a:gd name="T12" fmla="*/ 1306 w 1306"/>
              <a:gd name="T13" fmla="*/ 1309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9">
                <a:moveTo>
                  <a:pt x="1306" y="1309"/>
                </a:moveTo>
                <a:lnTo>
                  <a:pt x="971" y="1309"/>
                </a:lnTo>
                <a:lnTo>
                  <a:pt x="971" y="336"/>
                </a:lnTo>
                <a:lnTo>
                  <a:pt x="0" y="336"/>
                </a:lnTo>
                <a:lnTo>
                  <a:pt x="0" y="0"/>
                </a:lnTo>
                <a:lnTo>
                  <a:pt x="1306" y="0"/>
                </a:lnTo>
                <a:lnTo>
                  <a:pt x="1306" y="130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377740E6-DC55-44CE-BAEE-4B7BBF7C7C6E}"/>
              </a:ext>
            </a:extLst>
          </p:cNvPr>
          <p:cNvSpPr>
            <a:spLocks/>
          </p:cNvSpPr>
          <p:nvPr/>
        </p:nvSpPr>
        <p:spPr bwMode="auto">
          <a:xfrm>
            <a:off x="671512" y="4194175"/>
            <a:ext cx="3030538" cy="2663825"/>
          </a:xfrm>
          <a:custGeom>
            <a:avLst/>
            <a:gdLst>
              <a:gd name="T0" fmla="*/ 1675 w 1909"/>
              <a:gd name="T1" fmla="*/ 0 h 1678"/>
              <a:gd name="T2" fmla="*/ 0 w 1909"/>
              <a:gd name="T3" fmla="*/ 1678 h 1678"/>
              <a:gd name="T4" fmla="*/ 473 w 1909"/>
              <a:gd name="T5" fmla="*/ 1678 h 1678"/>
              <a:gd name="T6" fmla="*/ 1909 w 1909"/>
              <a:gd name="T7" fmla="*/ 239 h 1678"/>
              <a:gd name="T8" fmla="*/ 1675 w 1909"/>
              <a:gd name="T9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9" h="1678">
                <a:moveTo>
                  <a:pt x="1675" y="0"/>
                </a:moveTo>
                <a:lnTo>
                  <a:pt x="0" y="1678"/>
                </a:lnTo>
                <a:lnTo>
                  <a:pt x="473" y="1678"/>
                </a:lnTo>
                <a:lnTo>
                  <a:pt x="1909" y="239"/>
                </a:lnTo>
                <a:lnTo>
                  <a:pt x="1675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99CC2E-3D07-4E90-BD7A-995D10FF7FBB}"/>
              </a:ext>
            </a:extLst>
          </p:cNvPr>
          <p:cNvSpPr txBox="1"/>
          <p:nvPr/>
        </p:nvSpPr>
        <p:spPr>
          <a:xfrm>
            <a:off x="1782761" y="419570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4CFF5B-B8B5-4899-94F9-C0FB01902212}"/>
              </a:ext>
            </a:extLst>
          </p:cNvPr>
          <p:cNvSpPr txBox="1"/>
          <p:nvPr/>
        </p:nvSpPr>
        <p:spPr>
          <a:xfrm>
            <a:off x="4373561" y="329146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F365E-505F-4FAF-85DC-08D51E3CFB01}"/>
              </a:ext>
            </a:extLst>
          </p:cNvPr>
          <p:cNvSpPr txBox="1"/>
          <p:nvPr/>
        </p:nvSpPr>
        <p:spPr>
          <a:xfrm>
            <a:off x="6974521" y="241770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E2D96E-47F9-4C86-A46B-B1782F72F6AB}"/>
              </a:ext>
            </a:extLst>
          </p:cNvPr>
          <p:cNvSpPr txBox="1"/>
          <p:nvPr/>
        </p:nvSpPr>
        <p:spPr>
          <a:xfrm>
            <a:off x="9545001" y="154394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04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0FB53E-A684-4546-BC4A-3627E41A7329}"/>
              </a:ext>
            </a:extLst>
          </p:cNvPr>
          <p:cNvSpPr txBox="1"/>
          <p:nvPr/>
        </p:nvSpPr>
        <p:spPr>
          <a:xfrm rot="18874269">
            <a:off x="900382" y="5280294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Edit Text Here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9F371A-381A-49AA-B52F-BFDFD933BD8E}"/>
              </a:ext>
            </a:extLst>
          </p:cNvPr>
          <p:cNvSpPr txBox="1"/>
          <p:nvPr/>
        </p:nvSpPr>
        <p:spPr>
          <a:xfrm rot="18874269">
            <a:off x="3497807" y="4392400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Placeholder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8BA2D3-5872-4C14-BEE9-EA0EACA8068C}"/>
              </a:ext>
            </a:extLst>
          </p:cNvPr>
          <p:cNvSpPr txBox="1"/>
          <p:nvPr/>
        </p:nvSpPr>
        <p:spPr>
          <a:xfrm rot="18874269">
            <a:off x="6161493" y="3411739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Placeholder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6D1AB4-5E98-4940-888D-BFBF612414BA}"/>
              </a:ext>
            </a:extLst>
          </p:cNvPr>
          <p:cNvSpPr txBox="1"/>
          <p:nvPr/>
        </p:nvSpPr>
        <p:spPr>
          <a:xfrm rot="18874269">
            <a:off x="8785423" y="2510590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Placeholder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DE62CB-73B5-477B-9FD0-8EDD27497239}"/>
              </a:ext>
            </a:extLst>
          </p:cNvPr>
          <p:cNvSpPr txBox="1"/>
          <p:nvPr/>
        </p:nvSpPr>
        <p:spPr>
          <a:xfrm flipH="1">
            <a:off x="1697294" y="3183454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6C58EF-1029-453A-A276-B011E9649E08}"/>
              </a:ext>
            </a:extLst>
          </p:cNvPr>
          <p:cNvSpPr txBox="1"/>
          <p:nvPr/>
        </p:nvSpPr>
        <p:spPr>
          <a:xfrm flipH="1">
            <a:off x="4294720" y="2358914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9444C7-7F96-4183-A60B-B14EA41D27A6}"/>
              </a:ext>
            </a:extLst>
          </p:cNvPr>
          <p:cNvSpPr txBox="1"/>
          <p:nvPr/>
        </p:nvSpPr>
        <p:spPr>
          <a:xfrm flipH="1">
            <a:off x="7352018" y="1458791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4C76DE-CA16-4959-A69E-BF37EE771AB0}"/>
              </a:ext>
            </a:extLst>
          </p:cNvPr>
          <p:cNvSpPr txBox="1"/>
          <p:nvPr/>
        </p:nvSpPr>
        <p:spPr>
          <a:xfrm flipH="1">
            <a:off x="9987914" y="587188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DD76C321-F078-4919-B5B2-3135BFA3C0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337459" y="590525"/>
            <a:ext cx="567771" cy="567771"/>
          </a:xfrm>
          <a:prstGeom prst="rect">
            <a:avLst/>
          </a:prstGeom>
        </p:spPr>
      </p:pic>
      <p:pic>
        <p:nvPicPr>
          <p:cNvPr id="6" name="Graphic 5" descr="Handshake with solid fill">
            <a:extLst>
              <a:ext uri="{FF2B5EF4-FFF2-40B4-BE49-F238E27FC236}">
                <a16:creationId xmlns:a16="http://schemas.microsoft.com/office/drawing/2014/main" id="{C8B6F969-99EA-4D5C-AE97-819CE63142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567451" y="2383829"/>
            <a:ext cx="567771" cy="567771"/>
          </a:xfrm>
          <a:prstGeom prst="rect">
            <a:avLst/>
          </a:prstGeom>
        </p:spPr>
      </p:pic>
      <p:pic>
        <p:nvPicPr>
          <p:cNvPr id="8" name="Graphic 7" descr="Briefcase with solid fill">
            <a:extLst>
              <a:ext uri="{FF2B5EF4-FFF2-40B4-BE49-F238E27FC236}">
                <a16:creationId xmlns:a16="http://schemas.microsoft.com/office/drawing/2014/main" id="{493D4AC9-E78E-4674-BAAC-FBF3AC5DF0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793031" y="1513995"/>
            <a:ext cx="426575" cy="426575"/>
          </a:xfrm>
          <a:prstGeom prst="rect">
            <a:avLst/>
          </a:prstGeom>
        </p:spPr>
      </p:pic>
      <p:pic>
        <p:nvPicPr>
          <p:cNvPr id="30" name="Graphic 29" descr="User network with solid fill">
            <a:extLst>
              <a:ext uri="{FF2B5EF4-FFF2-40B4-BE49-F238E27FC236}">
                <a16:creationId xmlns:a16="http://schemas.microsoft.com/office/drawing/2014/main" id="{A00BAB2C-B31D-4C2C-92E2-665B84C1E50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82360" y="3233907"/>
            <a:ext cx="567771" cy="56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0">
            <a:extLst>
              <a:ext uri="{FF2B5EF4-FFF2-40B4-BE49-F238E27FC236}">
                <a16:creationId xmlns:a16="http://schemas.microsoft.com/office/drawing/2014/main" id="{97F46C28-579B-45D0-BFC6-5983359A36AD}"/>
              </a:ext>
            </a:extLst>
          </p:cNvPr>
          <p:cNvSpPr>
            <a:spLocks/>
          </p:cNvSpPr>
          <p:nvPr/>
        </p:nvSpPr>
        <p:spPr bwMode="auto">
          <a:xfrm>
            <a:off x="8407400" y="1557338"/>
            <a:ext cx="3036888" cy="2876550"/>
          </a:xfrm>
          <a:custGeom>
            <a:avLst/>
            <a:gdLst>
              <a:gd name="T0" fmla="*/ 335 w 1913"/>
              <a:gd name="T1" fmla="*/ 1812 h 1812"/>
              <a:gd name="T2" fmla="*/ 0 w 1913"/>
              <a:gd name="T3" fmla="*/ 1678 h 1812"/>
              <a:gd name="T4" fmla="*/ 1675 w 1913"/>
              <a:gd name="T5" fmla="*/ 0 h 1812"/>
              <a:gd name="T6" fmla="*/ 1913 w 1913"/>
              <a:gd name="T7" fmla="*/ 235 h 1812"/>
              <a:gd name="T8" fmla="*/ 335 w 1913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3" h="1812">
                <a:moveTo>
                  <a:pt x="335" y="1812"/>
                </a:moveTo>
                <a:lnTo>
                  <a:pt x="0" y="1678"/>
                </a:lnTo>
                <a:lnTo>
                  <a:pt x="1675" y="0"/>
                </a:lnTo>
                <a:lnTo>
                  <a:pt x="1913" y="235"/>
                </a:lnTo>
                <a:lnTo>
                  <a:pt x="335" y="1812"/>
                </a:lnTo>
                <a:close/>
              </a:path>
            </a:pathLst>
          </a:custGeom>
          <a:gradFill>
            <a:gsLst>
              <a:gs pos="63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81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8294CE94-6C0E-407A-BFFA-A45106D31C09}"/>
              </a:ext>
            </a:extLst>
          </p:cNvPr>
          <p:cNvSpPr>
            <a:spLocks/>
          </p:cNvSpPr>
          <p:nvPr/>
        </p:nvSpPr>
        <p:spPr bwMode="auto">
          <a:xfrm>
            <a:off x="9444037" y="1477963"/>
            <a:ext cx="2073275" cy="2078037"/>
          </a:xfrm>
          <a:custGeom>
            <a:avLst/>
            <a:gdLst>
              <a:gd name="T0" fmla="*/ 1306 w 1306"/>
              <a:gd name="T1" fmla="*/ 1309 h 1309"/>
              <a:gd name="T2" fmla="*/ 971 w 1306"/>
              <a:gd name="T3" fmla="*/ 1309 h 1309"/>
              <a:gd name="T4" fmla="*/ 971 w 1306"/>
              <a:gd name="T5" fmla="*/ 335 h 1309"/>
              <a:gd name="T6" fmla="*/ 0 w 1306"/>
              <a:gd name="T7" fmla="*/ 335 h 1309"/>
              <a:gd name="T8" fmla="*/ 0 w 1306"/>
              <a:gd name="T9" fmla="*/ 0 h 1309"/>
              <a:gd name="T10" fmla="*/ 1306 w 1306"/>
              <a:gd name="T11" fmla="*/ 0 h 1309"/>
              <a:gd name="T12" fmla="*/ 1306 w 1306"/>
              <a:gd name="T13" fmla="*/ 1309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9">
                <a:moveTo>
                  <a:pt x="1306" y="1309"/>
                </a:moveTo>
                <a:lnTo>
                  <a:pt x="971" y="1309"/>
                </a:lnTo>
                <a:lnTo>
                  <a:pt x="971" y="335"/>
                </a:lnTo>
                <a:lnTo>
                  <a:pt x="0" y="335"/>
                </a:lnTo>
                <a:lnTo>
                  <a:pt x="0" y="0"/>
                </a:lnTo>
                <a:lnTo>
                  <a:pt x="1306" y="0"/>
                </a:lnTo>
                <a:lnTo>
                  <a:pt x="1306" y="130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BA394DB2-C00E-4502-A99C-72EC41276C4A}"/>
              </a:ext>
            </a:extLst>
          </p:cNvPr>
          <p:cNvSpPr>
            <a:spLocks/>
          </p:cNvSpPr>
          <p:nvPr/>
        </p:nvSpPr>
        <p:spPr bwMode="auto">
          <a:xfrm>
            <a:off x="5829300" y="2436813"/>
            <a:ext cx="3036888" cy="2876550"/>
          </a:xfrm>
          <a:custGeom>
            <a:avLst/>
            <a:gdLst>
              <a:gd name="T0" fmla="*/ 335 w 1913"/>
              <a:gd name="T1" fmla="*/ 1812 h 1812"/>
              <a:gd name="T2" fmla="*/ 0 w 1913"/>
              <a:gd name="T3" fmla="*/ 1678 h 1812"/>
              <a:gd name="T4" fmla="*/ 1674 w 1913"/>
              <a:gd name="T5" fmla="*/ 0 h 1812"/>
              <a:gd name="T6" fmla="*/ 1913 w 1913"/>
              <a:gd name="T7" fmla="*/ 239 h 1812"/>
              <a:gd name="T8" fmla="*/ 335 w 1913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3" h="1812">
                <a:moveTo>
                  <a:pt x="335" y="1812"/>
                </a:moveTo>
                <a:lnTo>
                  <a:pt x="0" y="1678"/>
                </a:lnTo>
                <a:lnTo>
                  <a:pt x="1674" y="0"/>
                </a:lnTo>
                <a:lnTo>
                  <a:pt x="1913" y="239"/>
                </a:lnTo>
                <a:lnTo>
                  <a:pt x="335" y="1812"/>
                </a:lnTo>
                <a:close/>
              </a:path>
            </a:pathLst>
          </a:custGeom>
          <a:gradFill>
            <a:gsLst>
              <a:gs pos="63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CF172E4D-0C1D-486C-81CA-1CB1A353128B}"/>
              </a:ext>
            </a:extLst>
          </p:cNvPr>
          <p:cNvSpPr>
            <a:spLocks/>
          </p:cNvSpPr>
          <p:nvPr/>
        </p:nvSpPr>
        <p:spPr bwMode="auto">
          <a:xfrm>
            <a:off x="6865937" y="2357438"/>
            <a:ext cx="2073275" cy="2076450"/>
          </a:xfrm>
          <a:custGeom>
            <a:avLst/>
            <a:gdLst>
              <a:gd name="T0" fmla="*/ 1306 w 1306"/>
              <a:gd name="T1" fmla="*/ 1308 h 1308"/>
              <a:gd name="T2" fmla="*/ 971 w 1306"/>
              <a:gd name="T3" fmla="*/ 1308 h 1308"/>
              <a:gd name="T4" fmla="*/ 971 w 1306"/>
              <a:gd name="T5" fmla="*/ 335 h 1308"/>
              <a:gd name="T6" fmla="*/ 0 w 1306"/>
              <a:gd name="T7" fmla="*/ 335 h 1308"/>
              <a:gd name="T8" fmla="*/ 0 w 1306"/>
              <a:gd name="T9" fmla="*/ 0 h 1308"/>
              <a:gd name="T10" fmla="*/ 1306 w 1306"/>
              <a:gd name="T11" fmla="*/ 0 h 1308"/>
              <a:gd name="T12" fmla="*/ 1306 w 1306"/>
              <a:gd name="T13" fmla="*/ 1308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8">
                <a:moveTo>
                  <a:pt x="1306" y="1308"/>
                </a:moveTo>
                <a:lnTo>
                  <a:pt x="971" y="1308"/>
                </a:lnTo>
                <a:lnTo>
                  <a:pt x="971" y="335"/>
                </a:lnTo>
                <a:lnTo>
                  <a:pt x="0" y="335"/>
                </a:lnTo>
                <a:lnTo>
                  <a:pt x="0" y="0"/>
                </a:lnTo>
                <a:lnTo>
                  <a:pt x="1306" y="0"/>
                </a:lnTo>
                <a:lnTo>
                  <a:pt x="1306" y="130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986CAA09-3BF5-4F3C-B7A5-D744478BC56A}"/>
              </a:ext>
            </a:extLst>
          </p:cNvPr>
          <p:cNvSpPr>
            <a:spLocks/>
          </p:cNvSpPr>
          <p:nvPr/>
        </p:nvSpPr>
        <p:spPr bwMode="auto">
          <a:xfrm>
            <a:off x="3249612" y="3316288"/>
            <a:ext cx="3030538" cy="2882900"/>
          </a:xfrm>
          <a:custGeom>
            <a:avLst/>
            <a:gdLst>
              <a:gd name="T0" fmla="*/ 335 w 1909"/>
              <a:gd name="T1" fmla="*/ 1816 h 1816"/>
              <a:gd name="T2" fmla="*/ 0 w 1909"/>
              <a:gd name="T3" fmla="*/ 1677 h 1816"/>
              <a:gd name="T4" fmla="*/ 1675 w 1909"/>
              <a:gd name="T5" fmla="*/ 0 h 1816"/>
              <a:gd name="T6" fmla="*/ 1909 w 1909"/>
              <a:gd name="T7" fmla="*/ 239 h 1816"/>
              <a:gd name="T8" fmla="*/ 335 w 1909"/>
              <a:gd name="T9" fmla="*/ 1816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9" h="1816">
                <a:moveTo>
                  <a:pt x="335" y="1816"/>
                </a:moveTo>
                <a:lnTo>
                  <a:pt x="0" y="1677"/>
                </a:lnTo>
                <a:lnTo>
                  <a:pt x="1675" y="0"/>
                </a:lnTo>
                <a:lnTo>
                  <a:pt x="1909" y="239"/>
                </a:lnTo>
                <a:lnTo>
                  <a:pt x="335" y="1816"/>
                </a:lnTo>
                <a:close/>
              </a:path>
            </a:pathLst>
          </a:custGeom>
          <a:gradFill flip="none" rotWithShape="1">
            <a:gsLst>
              <a:gs pos="63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BC3FDDCD-C657-4783-AF18-0A4BFCE15BD5}"/>
              </a:ext>
            </a:extLst>
          </p:cNvPr>
          <p:cNvSpPr>
            <a:spLocks/>
          </p:cNvSpPr>
          <p:nvPr/>
        </p:nvSpPr>
        <p:spPr bwMode="auto">
          <a:xfrm>
            <a:off x="4287837" y="3235325"/>
            <a:ext cx="2073275" cy="2078037"/>
          </a:xfrm>
          <a:custGeom>
            <a:avLst/>
            <a:gdLst>
              <a:gd name="T0" fmla="*/ 1306 w 1306"/>
              <a:gd name="T1" fmla="*/ 1309 h 1309"/>
              <a:gd name="T2" fmla="*/ 971 w 1306"/>
              <a:gd name="T3" fmla="*/ 1309 h 1309"/>
              <a:gd name="T4" fmla="*/ 971 w 1306"/>
              <a:gd name="T5" fmla="*/ 336 h 1309"/>
              <a:gd name="T6" fmla="*/ 0 w 1306"/>
              <a:gd name="T7" fmla="*/ 336 h 1309"/>
              <a:gd name="T8" fmla="*/ 0 w 1306"/>
              <a:gd name="T9" fmla="*/ 0 h 1309"/>
              <a:gd name="T10" fmla="*/ 1306 w 1306"/>
              <a:gd name="T11" fmla="*/ 0 h 1309"/>
              <a:gd name="T12" fmla="*/ 1306 w 1306"/>
              <a:gd name="T13" fmla="*/ 1309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9">
                <a:moveTo>
                  <a:pt x="1306" y="1309"/>
                </a:moveTo>
                <a:lnTo>
                  <a:pt x="971" y="1309"/>
                </a:lnTo>
                <a:lnTo>
                  <a:pt x="971" y="336"/>
                </a:lnTo>
                <a:lnTo>
                  <a:pt x="0" y="336"/>
                </a:lnTo>
                <a:lnTo>
                  <a:pt x="0" y="0"/>
                </a:lnTo>
                <a:lnTo>
                  <a:pt x="1306" y="0"/>
                </a:lnTo>
                <a:lnTo>
                  <a:pt x="1306" y="130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Raising Arrows Slide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1E671DB-73BC-458B-97B1-57D79F690A95}"/>
              </a:ext>
            </a:extLst>
          </p:cNvPr>
          <p:cNvSpPr>
            <a:spLocks/>
          </p:cNvSpPr>
          <p:nvPr/>
        </p:nvSpPr>
        <p:spPr bwMode="auto">
          <a:xfrm>
            <a:off x="1708150" y="4121150"/>
            <a:ext cx="2073275" cy="2078037"/>
          </a:xfrm>
          <a:custGeom>
            <a:avLst/>
            <a:gdLst>
              <a:gd name="T0" fmla="*/ 1306 w 1306"/>
              <a:gd name="T1" fmla="*/ 1309 h 1309"/>
              <a:gd name="T2" fmla="*/ 971 w 1306"/>
              <a:gd name="T3" fmla="*/ 1309 h 1309"/>
              <a:gd name="T4" fmla="*/ 971 w 1306"/>
              <a:gd name="T5" fmla="*/ 336 h 1309"/>
              <a:gd name="T6" fmla="*/ 0 w 1306"/>
              <a:gd name="T7" fmla="*/ 336 h 1309"/>
              <a:gd name="T8" fmla="*/ 0 w 1306"/>
              <a:gd name="T9" fmla="*/ 0 h 1309"/>
              <a:gd name="T10" fmla="*/ 1306 w 1306"/>
              <a:gd name="T11" fmla="*/ 0 h 1309"/>
              <a:gd name="T12" fmla="*/ 1306 w 1306"/>
              <a:gd name="T13" fmla="*/ 1309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6" h="1309">
                <a:moveTo>
                  <a:pt x="1306" y="1309"/>
                </a:moveTo>
                <a:lnTo>
                  <a:pt x="971" y="1309"/>
                </a:lnTo>
                <a:lnTo>
                  <a:pt x="971" y="336"/>
                </a:lnTo>
                <a:lnTo>
                  <a:pt x="0" y="336"/>
                </a:lnTo>
                <a:lnTo>
                  <a:pt x="0" y="0"/>
                </a:lnTo>
                <a:lnTo>
                  <a:pt x="1306" y="0"/>
                </a:lnTo>
                <a:lnTo>
                  <a:pt x="1306" y="130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377740E6-DC55-44CE-BAEE-4B7BBF7C7C6E}"/>
              </a:ext>
            </a:extLst>
          </p:cNvPr>
          <p:cNvSpPr>
            <a:spLocks/>
          </p:cNvSpPr>
          <p:nvPr/>
        </p:nvSpPr>
        <p:spPr bwMode="auto">
          <a:xfrm>
            <a:off x="671512" y="4194175"/>
            <a:ext cx="3030538" cy="2663825"/>
          </a:xfrm>
          <a:custGeom>
            <a:avLst/>
            <a:gdLst>
              <a:gd name="T0" fmla="*/ 1675 w 1909"/>
              <a:gd name="T1" fmla="*/ 0 h 1678"/>
              <a:gd name="T2" fmla="*/ 0 w 1909"/>
              <a:gd name="T3" fmla="*/ 1678 h 1678"/>
              <a:gd name="T4" fmla="*/ 473 w 1909"/>
              <a:gd name="T5" fmla="*/ 1678 h 1678"/>
              <a:gd name="T6" fmla="*/ 1909 w 1909"/>
              <a:gd name="T7" fmla="*/ 239 h 1678"/>
              <a:gd name="T8" fmla="*/ 1675 w 1909"/>
              <a:gd name="T9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9" h="1678">
                <a:moveTo>
                  <a:pt x="1675" y="0"/>
                </a:moveTo>
                <a:lnTo>
                  <a:pt x="0" y="1678"/>
                </a:lnTo>
                <a:lnTo>
                  <a:pt x="473" y="1678"/>
                </a:lnTo>
                <a:lnTo>
                  <a:pt x="1909" y="239"/>
                </a:lnTo>
                <a:lnTo>
                  <a:pt x="1675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99CC2E-3D07-4E90-BD7A-995D10FF7FBB}"/>
              </a:ext>
            </a:extLst>
          </p:cNvPr>
          <p:cNvSpPr txBox="1"/>
          <p:nvPr/>
        </p:nvSpPr>
        <p:spPr>
          <a:xfrm>
            <a:off x="1782761" y="419570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4CFF5B-B8B5-4899-94F9-C0FB01902212}"/>
              </a:ext>
            </a:extLst>
          </p:cNvPr>
          <p:cNvSpPr txBox="1"/>
          <p:nvPr/>
        </p:nvSpPr>
        <p:spPr>
          <a:xfrm>
            <a:off x="4373561" y="329146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F365E-505F-4FAF-85DC-08D51E3CFB01}"/>
              </a:ext>
            </a:extLst>
          </p:cNvPr>
          <p:cNvSpPr txBox="1"/>
          <p:nvPr/>
        </p:nvSpPr>
        <p:spPr>
          <a:xfrm>
            <a:off x="6974521" y="241770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E2D96E-47F9-4C86-A46B-B1782F72F6AB}"/>
              </a:ext>
            </a:extLst>
          </p:cNvPr>
          <p:cNvSpPr txBox="1"/>
          <p:nvPr/>
        </p:nvSpPr>
        <p:spPr>
          <a:xfrm>
            <a:off x="9545001" y="1543942"/>
            <a:ext cx="44291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04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0FB53E-A684-4546-BC4A-3627E41A7329}"/>
              </a:ext>
            </a:extLst>
          </p:cNvPr>
          <p:cNvSpPr txBox="1"/>
          <p:nvPr/>
        </p:nvSpPr>
        <p:spPr>
          <a:xfrm rot="18874269">
            <a:off x="900382" y="5280294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Placeholder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9F371A-381A-49AA-B52F-BFDFD933BD8E}"/>
              </a:ext>
            </a:extLst>
          </p:cNvPr>
          <p:cNvSpPr txBox="1"/>
          <p:nvPr/>
        </p:nvSpPr>
        <p:spPr>
          <a:xfrm rot="18874269">
            <a:off x="3497807" y="4392400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Placeholder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8BA2D3-5872-4C14-BEE9-EA0EACA8068C}"/>
              </a:ext>
            </a:extLst>
          </p:cNvPr>
          <p:cNvSpPr txBox="1"/>
          <p:nvPr/>
        </p:nvSpPr>
        <p:spPr>
          <a:xfrm rot="18874269">
            <a:off x="6161493" y="3411739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Placeholder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6D1AB4-5E98-4940-888D-BFBF612414BA}"/>
              </a:ext>
            </a:extLst>
          </p:cNvPr>
          <p:cNvSpPr txBox="1"/>
          <p:nvPr/>
        </p:nvSpPr>
        <p:spPr>
          <a:xfrm rot="18874269">
            <a:off x="8785423" y="2510590"/>
            <a:ext cx="2974030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Placeholder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D99F05-7C34-43B8-9252-3145CA5C5A63}"/>
              </a:ext>
            </a:extLst>
          </p:cNvPr>
          <p:cNvSpPr txBox="1"/>
          <p:nvPr/>
        </p:nvSpPr>
        <p:spPr>
          <a:xfrm flipH="1">
            <a:off x="1697294" y="3183454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B969C6-B5B0-441F-8EA7-05DAC78D5FC2}"/>
              </a:ext>
            </a:extLst>
          </p:cNvPr>
          <p:cNvSpPr txBox="1"/>
          <p:nvPr/>
        </p:nvSpPr>
        <p:spPr>
          <a:xfrm flipH="1">
            <a:off x="4294720" y="2358914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pic>
        <p:nvPicPr>
          <p:cNvPr id="48" name="Graphic 47" descr="Handshake with solid fill">
            <a:extLst>
              <a:ext uri="{FF2B5EF4-FFF2-40B4-BE49-F238E27FC236}">
                <a16:creationId xmlns:a16="http://schemas.microsoft.com/office/drawing/2014/main" id="{ED44CCFE-0A45-455F-9A60-DB08B0D60F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567451" y="2383829"/>
            <a:ext cx="567771" cy="567771"/>
          </a:xfrm>
          <a:prstGeom prst="rect">
            <a:avLst/>
          </a:prstGeom>
        </p:spPr>
      </p:pic>
      <p:pic>
        <p:nvPicPr>
          <p:cNvPr id="50" name="Graphic 49" descr="User network with solid fill">
            <a:extLst>
              <a:ext uri="{FF2B5EF4-FFF2-40B4-BE49-F238E27FC236}">
                <a16:creationId xmlns:a16="http://schemas.microsoft.com/office/drawing/2014/main" id="{DEE81CB2-C500-433D-94C8-11D1F9A9B7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982360" y="3233907"/>
            <a:ext cx="567771" cy="567771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A65005F-36AD-42E1-A08D-2A97A0E48D17}"/>
              </a:ext>
            </a:extLst>
          </p:cNvPr>
          <p:cNvSpPr txBox="1"/>
          <p:nvPr/>
        </p:nvSpPr>
        <p:spPr>
          <a:xfrm flipH="1">
            <a:off x="7352018" y="1458791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0DFC11-DCFD-4929-93F9-6311742041A0}"/>
              </a:ext>
            </a:extLst>
          </p:cNvPr>
          <p:cNvSpPr txBox="1"/>
          <p:nvPr/>
        </p:nvSpPr>
        <p:spPr>
          <a:xfrm flipH="1">
            <a:off x="9987914" y="587188"/>
            <a:ext cx="2079507" cy="7229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pic>
        <p:nvPicPr>
          <p:cNvPr id="53" name="Graphic 52" descr="Presentation with checklist with solid fill">
            <a:extLst>
              <a:ext uri="{FF2B5EF4-FFF2-40B4-BE49-F238E27FC236}">
                <a16:creationId xmlns:a16="http://schemas.microsoft.com/office/drawing/2014/main" id="{1CE7D1CD-9EC0-4236-A05E-671B7EBE82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37459" y="590525"/>
            <a:ext cx="567771" cy="567771"/>
          </a:xfrm>
          <a:prstGeom prst="rect">
            <a:avLst/>
          </a:prstGeom>
        </p:spPr>
      </p:pic>
      <p:pic>
        <p:nvPicPr>
          <p:cNvPr id="54" name="Graphic 53" descr="Briefcase with solid fill">
            <a:extLst>
              <a:ext uri="{FF2B5EF4-FFF2-40B4-BE49-F238E27FC236}">
                <a16:creationId xmlns:a16="http://schemas.microsoft.com/office/drawing/2014/main" id="{811C39F5-A75F-4614-9E1A-55F4BAC3149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93031" y="1513995"/>
            <a:ext cx="426575" cy="42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9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29766" y="1010071"/>
            <a:ext cx="3940343" cy="2238100"/>
            <a:chOff x="671512" y="587188"/>
            <a:chExt cx="11395909" cy="6410954"/>
          </a:xfrm>
        </p:grpSpPr>
        <p:sp>
          <p:nvSpPr>
            <p:cNvPr id="126" name="Freeform 10">
              <a:extLst>
                <a:ext uri="{FF2B5EF4-FFF2-40B4-BE49-F238E27FC236}">
                  <a16:creationId xmlns:a16="http://schemas.microsoft.com/office/drawing/2014/main" id="{97F46C28-579B-45D0-BFC6-5983359A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7400" y="1557338"/>
              <a:ext cx="3036888" cy="2876550"/>
            </a:xfrm>
            <a:custGeom>
              <a:avLst/>
              <a:gdLst>
                <a:gd name="T0" fmla="*/ 335 w 1913"/>
                <a:gd name="T1" fmla="*/ 1812 h 1812"/>
                <a:gd name="T2" fmla="*/ 0 w 1913"/>
                <a:gd name="T3" fmla="*/ 1678 h 1812"/>
                <a:gd name="T4" fmla="*/ 1675 w 1913"/>
                <a:gd name="T5" fmla="*/ 0 h 1812"/>
                <a:gd name="T6" fmla="*/ 1913 w 1913"/>
                <a:gd name="T7" fmla="*/ 235 h 1812"/>
                <a:gd name="T8" fmla="*/ 335 w 1913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3" h="1812">
                  <a:moveTo>
                    <a:pt x="335" y="1812"/>
                  </a:moveTo>
                  <a:lnTo>
                    <a:pt x="0" y="1678"/>
                  </a:lnTo>
                  <a:lnTo>
                    <a:pt x="1675" y="0"/>
                  </a:lnTo>
                  <a:lnTo>
                    <a:pt x="1913" y="235"/>
                  </a:lnTo>
                  <a:lnTo>
                    <a:pt x="335" y="1812"/>
                  </a:lnTo>
                  <a:close/>
                </a:path>
              </a:pathLst>
            </a:custGeom>
            <a:gradFill>
              <a:gsLst>
                <a:gs pos="63000">
                  <a:srgbClr val="838383"/>
                </a:gs>
                <a:gs pos="100000">
                  <a:srgbClr val="838383">
                    <a:lumMod val="75000"/>
                  </a:srgbClr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11">
              <a:extLst>
                <a:ext uri="{FF2B5EF4-FFF2-40B4-BE49-F238E27FC236}">
                  <a16:creationId xmlns:a16="http://schemas.microsoft.com/office/drawing/2014/main" id="{8294CE94-6C0E-407A-BFFA-A45106D31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4037" y="1477963"/>
              <a:ext cx="2073275" cy="2078037"/>
            </a:xfrm>
            <a:custGeom>
              <a:avLst/>
              <a:gdLst>
                <a:gd name="T0" fmla="*/ 1306 w 1306"/>
                <a:gd name="T1" fmla="*/ 1309 h 1309"/>
                <a:gd name="T2" fmla="*/ 971 w 1306"/>
                <a:gd name="T3" fmla="*/ 1309 h 1309"/>
                <a:gd name="T4" fmla="*/ 971 w 1306"/>
                <a:gd name="T5" fmla="*/ 335 h 1309"/>
                <a:gd name="T6" fmla="*/ 0 w 1306"/>
                <a:gd name="T7" fmla="*/ 335 h 1309"/>
                <a:gd name="T8" fmla="*/ 0 w 1306"/>
                <a:gd name="T9" fmla="*/ 0 h 1309"/>
                <a:gd name="T10" fmla="*/ 1306 w 1306"/>
                <a:gd name="T11" fmla="*/ 0 h 1309"/>
                <a:gd name="T12" fmla="*/ 1306 w 1306"/>
                <a:gd name="T13" fmla="*/ 1309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6" h="1309">
                  <a:moveTo>
                    <a:pt x="1306" y="1309"/>
                  </a:moveTo>
                  <a:lnTo>
                    <a:pt x="971" y="1309"/>
                  </a:lnTo>
                  <a:lnTo>
                    <a:pt x="971" y="335"/>
                  </a:lnTo>
                  <a:lnTo>
                    <a:pt x="0" y="335"/>
                  </a:lnTo>
                  <a:lnTo>
                    <a:pt x="0" y="0"/>
                  </a:lnTo>
                  <a:lnTo>
                    <a:pt x="1306" y="0"/>
                  </a:lnTo>
                  <a:lnTo>
                    <a:pt x="1306" y="1309"/>
                  </a:lnTo>
                  <a:close/>
                </a:path>
              </a:pathLst>
            </a:custGeom>
            <a:solidFill>
              <a:srgbClr val="8383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8">
              <a:extLst>
                <a:ext uri="{FF2B5EF4-FFF2-40B4-BE49-F238E27FC236}">
                  <a16:creationId xmlns:a16="http://schemas.microsoft.com/office/drawing/2014/main" id="{BA394DB2-C00E-4502-A99C-72EC41276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300" y="2436813"/>
              <a:ext cx="3036888" cy="2876550"/>
            </a:xfrm>
            <a:custGeom>
              <a:avLst/>
              <a:gdLst>
                <a:gd name="T0" fmla="*/ 335 w 1913"/>
                <a:gd name="T1" fmla="*/ 1812 h 1812"/>
                <a:gd name="T2" fmla="*/ 0 w 1913"/>
                <a:gd name="T3" fmla="*/ 1678 h 1812"/>
                <a:gd name="T4" fmla="*/ 1674 w 1913"/>
                <a:gd name="T5" fmla="*/ 0 h 1812"/>
                <a:gd name="T6" fmla="*/ 1913 w 1913"/>
                <a:gd name="T7" fmla="*/ 239 h 1812"/>
                <a:gd name="T8" fmla="*/ 335 w 1913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3" h="1812">
                  <a:moveTo>
                    <a:pt x="335" y="1812"/>
                  </a:moveTo>
                  <a:lnTo>
                    <a:pt x="0" y="1678"/>
                  </a:lnTo>
                  <a:lnTo>
                    <a:pt x="1674" y="0"/>
                  </a:lnTo>
                  <a:lnTo>
                    <a:pt x="1913" y="239"/>
                  </a:lnTo>
                  <a:lnTo>
                    <a:pt x="335" y="1812"/>
                  </a:lnTo>
                  <a:close/>
                </a:path>
              </a:pathLst>
            </a:custGeom>
            <a:gradFill>
              <a:gsLst>
                <a:gs pos="63000">
                  <a:srgbClr val="11A6F8"/>
                </a:gs>
                <a:gs pos="100000">
                  <a:srgbClr val="11A6F8">
                    <a:lumMod val="75000"/>
                  </a:srgbClr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9">
              <a:extLst>
                <a:ext uri="{FF2B5EF4-FFF2-40B4-BE49-F238E27FC236}">
                  <a16:creationId xmlns:a16="http://schemas.microsoft.com/office/drawing/2014/main" id="{CF172E4D-0C1D-486C-81CA-1CB1A3531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5937" y="2357438"/>
              <a:ext cx="2073275" cy="2076450"/>
            </a:xfrm>
            <a:custGeom>
              <a:avLst/>
              <a:gdLst>
                <a:gd name="T0" fmla="*/ 1306 w 1306"/>
                <a:gd name="T1" fmla="*/ 1308 h 1308"/>
                <a:gd name="T2" fmla="*/ 971 w 1306"/>
                <a:gd name="T3" fmla="*/ 1308 h 1308"/>
                <a:gd name="T4" fmla="*/ 971 w 1306"/>
                <a:gd name="T5" fmla="*/ 335 h 1308"/>
                <a:gd name="T6" fmla="*/ 0 w 1306"/>
                <a:gd name="T7" fmla="*/ 335 h 1308"/>
                <a:gd name="T8" fmla="*/ 0 w 1306"/>
                <a:gd name="T9" fmla="*/ 0 h 1308"/>
                <a:gd name="T10" fmla="*/ 1306 w 1306"/>
                <a:gd name="T11" fmla="*/ 0 h 1308"/>
                <a:gd name="T12" fmla="*/ 1306 w 1306"/>
                <a:gd name="T13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6" h="1308">
                  <a:moveTo>
                    <a:pt x="1306" y="1308"/>
                  </a:moveTo>
                  <a:lnTo>
                    <a:pt x="971" y="1308"/>
                  </a:lnTo>
                  <a:lnTo>
                    <a:pt x="971" y="335"/>
                  </a:lnTo>
                  <a:lnTo>
                    <a:pt x="0" y="335"/>
                  </a:lnTo>
                  <a:lnTo>
                    <a:pt x="0" y="0"/>
                  </a:lnTo>
                  <a:lnTo>
                    <a:pt x="1306" y="0"/>
                  </a:lnTo>
                  <a:lnTo>
                    <a:pt x="1306" y="1308"/>
                  </a:lnTo>
                  <a:close/>
                </a:path>
              </a:pathLst>
            </a:custGeom>
            <a:solidFill>
              <a:srgbClr val="11A6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6">
              <a:extLst>
                <a:ext uri="{FF2B5EF4-FFF2-40B4-BE49-F238E27FC236}">
                  <a16:creationId xmlns:a16="http://schemas.microsoft.com/office/drawing/2014/main" id="{986CAA09-3BF5-4F3C-B7A5-D744478BC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9612" y="3316288"/>
              <a:ext cx="3030538" cy="2882900"/>
            </a:xfrm>
            <a:custGeom>
              <a:avLst/>
              <a:gdLst>
                <a:gd name="T0" fmla="*/ 335 w 1909"/>
                <a:gd name="T1" fmla="*/ 1816 h 1816"/>
                <a:gd name="T2" fmla="*/ 0 w 1909"/>
                <a:gd name="T3" fmla="*/ 1677 h 1816"/>
                <a:gd name="T4" fmla="*/ 1675 w 1909"/>
                <a:gd name="T5" fmla="*/ 0 h 1816"/>
                <a:gd name="T6" fmla="*/ 1909 w 1909"/>
                <a:gd name="T7" fmla="*/ 239 h 1816"/>
                <a:gd name="T8" fmla="*/ 335 w 1909"/>
                <a:gd name="T9" fmla="*/ 1816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9" h="1816">
                  <a:moveTo>
                    <a:pt x="335" y="1816"/>
                  </a:moveTo>
                  <a:lnTo>
                    <a:pt x="0" y="1677"/>
                  </a:lnTo>
                  <a:lnTo>
                    <a:pt x="1675" y="0"/>
                  </a:lnTo>
                  <a:lnTo>
                    <a:pt x="1909" y="239"/>
                  </a:lnTo>
                  <a:lnTo>
                    <a:pt x="335" y="1816"/>
                  </a:lnTo>
                  <a:close/>
                </a:path>
              </a:pathLst>
            </a:custGeom>
            <a:gradFill flip="none" rotWithShape="1">
              <a:gsLst>
                <a:gs pos="63000">
                  <a:srgbClr val="F69200"/>
                </a:gs>
                <a:gs pos="100000">
                  <a:srgbClr val="F69200">
                    <a:lumMod val="75000"/>
                  </a:srgb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7">
              <a:extLst>
                <a:ext uri="{FF2B5EF4-FFF2-40B4-BE49-F238E27FC236}">
                  <a16:creationId xmlns:a16="http://schemas.microsoft.com/office/drawing/2014/main" id="{BC3FDDCD-C657-4783-AF18-0A4BFCE1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837" y="3235325"/>
              <a:ext cx="2073275" cy="2078037"/>
            </a:xfrm>
            <a:custGeom>
              <a:avLst/>
              <a:gdLst>
                <a:gd name="T0" fmla="*/ 1306 w 1306"/>
                <a:gd name="T1" fmla="*/ 1309 h 1309"/>
                <a:gd name="T2" fmla="*/ 971 w 1306"/>
                <a:gd name="T3" fmla="*/ 1309 h 1309"/>
                <a:gd name="T4" fmla="*/ 971 w 1306"/>
                <a:gd name="T5" fmla="*/ 336 h 1309"/>
                <a:gd name="T6" fmla="*/ 0 w 1306"/>
                <a:gd name="T7" fmla="*/ 336 h 1309"/>
                <a:gd name="T8" fmla="*/ 0 w 1306"/>
                <a:gd name="T9" fmla="*/ 0 h 1309"/>
                <a:gd name="T10" fmla="*/ 1306 w 1306"/>
                <a:gd name="T11" fmla="*/ 0 h 1309"/>
                <a:gd name="T12" fmla="*/ 1306 w 1306"/>
                <a:gd name="T13" fmla="*/ 1309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6" h="1309">
                  <a:moveTo>
                    <a:pt x="1306" y="1309"/>
                  </a:moveTo>
                  <a:lnTo>
                    <a:pt x="971" y="1309"/>
                  </a:lnTo>
                  <a:lnTo>
                    <a:pt x="971" y="336"/>
                  </a:lnTo>
                  <a:lnTo>
                    <a:pt x="0" y="336"/>
                  </a:lnTo>
                  <a:lnTo>
                    <a:pt x="0" y="0"/>
                  </a:lnTo>
                  <a:lnTo>
                    <a:pt x="1306" y="0"/>
                  </a:lnTo>
                  <a:lnTo>
                    <a:pt x="1306" y="1309"/>
                  </a:lnTo>
                  <a:close/>
                </a:path>
              </a:pathLst>
            </a:custGeom>
            <a:solidFill>
              <a:srgbClr val="F69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5">
              <a:extLst>
                <a:ext uri="{FF2B5EF4-FFF2-40B4-BE49-F238E27FC236}">
                  <a16:creationId xmlns:a16="http://schemas.microsoft.com/office/drawing/2014/main" id="{91E671DB-73BC-458B-97B1-57D79F690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150" y="4121150"/>
              <a:ext cx="2073275" cy="2078037"/>
            </a:xfrm>
            <a:custGeom>
              <a:avLst/>
              <a:gdLst>
                <a:gd name="T0" fmla="*/ 1306 w 1306"/>
                <a:gd name="T1" fmla="*/ 1309 h 1309"/>
                <a:gd name="T2" fmla="*/ 971 w 1306"/>
                <a:gd name="T3" fmla="*/ 1309 h 1309"/>
                <a:gd name="T4" fmla="*/ 971 w 1306"/>
                <a:gd name="T5" fmla="*/ 336 h 1309"/>
                <a:gd name="T6" fmla="*/ 0 w 1306"/>
                <a:gd name="T7" fmla="*/ 336 h 1309"/>
                <a:gd name="T8" fmla="*/ 0 w 1306"/>
                <a:gd name="T9" fmla="*/ 0 h 1309"/>
                <a:gd name="T10" fmla="*/ 1306 w 1306"/>
                <a:gd name="T11" fmla="*/ 0 h 1309"/>
                <a:gd name="T12" fmla="*/ 1306 w 1306"/>
                <a:gd name="T13" fmla="*/ 1309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6" h="1309">
                  <a:moveTo>
                    <a:pt x="1306" y="1309"/>
                  </a:moveTo>
                  <a:lnTo>
                    <a:pt x="971" y="1309"/>
                  </a:lnTo>
                  <a:lnTo>
                    <a:pt x="971" y="336"/>
                  </a:lnTo>
                  <a:lnTo>
                    <a:pt x="0" y="336"/>
                  </a:lnTo>
                  <a:lnTo>
                    <a:pt x="0" y="0"/>
                  </a:lnTo>
                  <a:lnTo>
                    <a:pt x="1306" y="0"/>
                  </a:lnTo>
                  <a:lnTo>
                    <a:pt x="1306" y="1309"/>
                  </a:lnTo>
                  <a:close/>
                </a:path>
              </a:pathLst>
            </a:custGeom>
            <a:solidFill>
              <a:srgbClr val="11A6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12">
              <a:extLst>
                <a:ext uri="{FF2B5EF4-FFF2-40B4-BE49-F238E27FC236}">
                  <a16:creationId xmlns:a16="http://schemas.microsoft.com/office/drawing/2014/main" id="{377740E6-DC55-44CE-BAEE-4B7BBF7C7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12" y="4194175"/>
              <a:ext cx="3030538" cy="2663825"/>
            </a:xfrm>
            <a:custGeom>
              <a:avLst/>
              <a:gdLst>
                <a:gd name="T0" fmla="*/ 1675 w 1909"/>
                <a:gd name="T1" fmla="*/ 0 h 1678"/>
                <a:gd name="T2" fmla="*/ 0 w 1909"/>
                <a:gd name="T3" fmla="*/ 1678 h 1678"/>
                <a:gd name="T4" fmla="*/ 473 w 1909"/>
                <a:gd name="T5" fmla="*/ 1678 h 1678"/>
                <a:gd name="T6" fmla="*/ 1909 w 1909"/>
                <a:gd name="T7" fmla="*/ 239 h 1678"/>
                <a:gd name="T8" fmla="*/ 1675 w 1909"/>
                <a:gd name="T9" fmla="*/ 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9" h="1678">
                  <a:moveTo>
                    <a:pt x="1675" y="0"/>
                  </a:moveTo>
                  <a:lnTo>
                    <a:pt x="0" y="1678"/>
                  </a:lnTo>
                  <a:lnTo>
                    <a:pt x="473" y="1678"/>
                  </a:lnTo>
                  <a:lnTo>
                    <a:pt x="1909" y="239"/>
                  </a:lnTo>
                  <a:lnTo>
                    <a:pt x="1675" y="0"/>
                  </a:lnTo>
                  <a:close/>
                </a:path>
              </a:pathLst>
            </a:custGeom>
            <a:solidFill>
              <a:srgbClr val="11A6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4C99CC2E-3D07-4E90-BD7A-995D10FF7FBB}"/>
                </a:ext>
              </a:extLst>
            </p:cNvPr>
            <p:cNvSpPr txBox="1"/>
            <p:nvPr/>
          </p:nvSpPr>
          <p:spPr>
            <a:xfrm>
              <a:off x="1782760" y="4204039"/>
              <a:ext cx="442914" cy="35264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01</a:t>
              </a:r>
              <a:endParaRPr kumimoji="0" lang="en-IN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8A4CFF5B-B8B5-4899-94F9-C0FB01902212}"/>
                </a:ext>
              </a:extLst>
            </p:cNvPr>
            <p:cNvSpPr txBox="1"/>
            <p:nvPr/>
          </p:nvSpPr>
          <p:spPr>
            <a:xfrm>
              <a:off x="4373561" y="3299800"/>
              <a:ext cx="442914" cy="35264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02</a:t>
              </a:r>
              <a:endParaRPr kumimoji="0" lang="en-IN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E9F365E-505F-4FAF-85DC-08D51E3CFB01}"/>
                </a:ext>
              </a:extLst>
            </p:cNvPr>
            <p:cNvSpPr txBox="1"/>
            <p:nvPr/>
          </p:nvSpPr>
          <p:spPr>
            <a:xfrm>
              <a:off x="6974521" y="2426041"/>
              <a:ext cx="442914" cy="35264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03</a:t>
              </a:r>
              <a:endParaRPr kumimoji="0" lang="en-IN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FE2D96E-47F9-4C86-A46B-B1782F72F6AB}"/>
                </a:ext>
              </a:extLst>
            </p:cNvPr>
            <p:cNvSpPr txBox="1"/>
            <p:nvPr/>
          </p:nvSpPr>
          <p:spPr>
            <a:xfrm>
              <a:off x="9545002" y="1552280"/>
              <a:ext cx="442914" cy="35264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04</a:t>
              </a:r>
              <a:endParaRPr kumimoji="0" lang="en-IN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2E0FB53E-A684-4546-BC4A-3627E41A7329}"/>
                </a:ext>
              </a:extLst>
            </p:cNvPr>
            <p:cNvSpPr txBox="1"/>
            <p:nvPr/>
          </p:nvSpPr>
          <p:spPr>
            <a:xfrm rot="18874269">
              <a:off x="900382" y="5280294"/>
              <a:ext cx="2974030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Edit Text Here</a:t>
              </a:r>
              <a:endParaRPr kumimoji="0" lang="en-IN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DC9F371A-381A-49AA-B52F-BFDFD933BD8E}"/>
                </a:ext>
              </a:extLst>
            </p:cNvPr>
            <p:cNvSpPr txBox="1"/>
            <p:nvPr/>
          </p:nvSpPr>
          <p:spPr>
            <a:xfrm rot="18874269">
              <a:off x="3497807" y="4392400"/>
              <a:ext cx="2974030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Placeholder</a:t>
              </a:r>
              <a:endParaRPr kumimoji="0" lang="en-IN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2E8BA2D3-5872-4C14-BEE9-EA0EACA8068C}"/>
                </a:ext>
              </a:extLst>
            </p:cNvPr>
            <p:cNvSpPr txBox="1"/>
            <p:nvPr/>
          </p:nvSpPr>
          <p:spPr>
            <a:xfrm rot="18874269">
              <a:off x="6161493" y="3411739"/>
              <a:ext cx="2974030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Placeholder</a:t>
              </a:r>
              <a:endParaRPr kumimoji="0" lang="en-IN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056D1AB4-5E98-4940-888D-BFBF612414BA}"/>
                </a:ext>
              </a:extLst>
            </p:cNvPr>
            <p:cNvSpPr txBox="1"/>
            <p:nvPr/>
          </p:nvSpPr>
          <p:spPr>
            <a:xfrm rot="18874269">
              <a:off x="8785423" y="2510590"/>
              <a:ext cx="2974030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Placeholder</a:t>
              </a:r>
              <a:endParaRPr kumimoji="0" lang="en-IN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99DE62CB-73B5-477B-9FD0-8EDD27497239}"/>
                </a:ext>
              </a:extLst>
            </p:cNvPr>
            <p:cNvSpPr txBox="1"/>
            <p:nvPr/>
          </p:nvSpPr>
          <p:spPr>
            <a:xfrm flipH="1">
              <a:off x="1697294" y="3183454"/>
              <a:ext cx="2079507" cy="72292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6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600" dirty="0">
                <a:solidFill>
                  <a:srgbClr val="000000">
                    <a:lumMod val="85000"/>
                    <a:lumOff val="15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F6C58EF-1029-453A-A276-B011E9649E08}"/>
                </a:ext>
              </a:extLst>
            </p:cNvPr>
            <p:cNvSpPr txBox="1"/>
            <p:nvPr/>
          </p:nvSpPr>
          <p:spPr>
            <a:xfrm flipH="1">
              <a:off x="4294720" y="2358914"/>
              <a:ext cx="2079507" cy="72292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6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600" dirty="0">
                <a:solidFill>
                  <a:srgbClr val="000000">
                    <a:lumMod val="85000"/>
                    <a:lumOff val="15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09444C7-7F96-4183-A60B-B14EA41D27A6}"/>
                </a:ext>
              </a:extLst>
            </p:cNvPr>
            <p:cNvSpPr txBox="1"/>
            <p:nvPr/>
          </p:nvSpPr>
          <p:spPr>
            <a:xfrm flipH="1">
              <a:off x="7352018" y="1458791"/>
              <a:ext cx="2079507" cy="72292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6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600" dirty="0">
                <a:solidFill>
                  <a:srgbClr val="000000">
                    <a:lumMod val="85000"/>
                    <a:lumOff val="15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994C76DE-CA16-4959-A69E-BF37EE771AB0}"/>
                </a:ext>
              </a:extLst>
            </p:cNvPr>
            <p:cNvSpPr txBox="1"/>
            <p:nvPr/>
          </p:nvSpPr>
          <p:spPr>
            <a:xfrm flipH="1">
              <a:off x="9987914" y="587188"/>
              <a:ext cx="2079507" cy="72292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6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600" dirty="0">
                <a:solidFill>
                  <a:srgbClr val="000000">
                    <a:lumMod val="85000"/>
                    <a:lumOff val="15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pic>
          <p:nvPicPr>
            <p:cNvPr id="146" name="Graphic 3" descr="Presentation with checklist with solid fill">
              <a:extLst>
                <a:ext uri="{FF2B5EF4-FFF2-40B4-BE49-F238E27FC236}">
                  <a16:creationId xmlns:a16="http://schemas.microsoft.com/office/drawing/2014/main" id="{DD76C321-F078-4919-B5B2-3135BFA3C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9337459" y="590525"/>
              <a:ext cx="567771" cy="567771"/>
            </a:xfrm>
            <a:prstGeom prst="rect">
              <a:avLst/>
            </a:prstGeom>
          </p:spPr>
        </p:pic>
        <p:pic>
          <p:nvPicPr>
            <p:cNvPr id="147" name="Graphic 5" descr="Handshake with solid fill">
              <a:extLst>
                <a:ext uri="{FF2B5EF4-FFF2-40B4-BE49-F238E27FC236}">
                  <a16:creationId xmlns:a16="http://schemas.microsoft.com/office/drawing/2014/main" id="{C8B6F969-99EA-4D5C-AE97-819CE6314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3567451" y="2383829"/>
              <a:ext cx="567771" cy="567771"/>
            </a:xfrm>
            <a:prstGeom prst="rect">
              <a:avLst/>
            </a:prstGeom>
          </p:spPr>
        </p:pic>
        <p:pic>
          <p:nvPicPr>
            <p:cNvPr id="148" name="Graphic 7" descr="Briefcase with solid fill">
              <a:extLst>
                <a:ext uri="{FF2B5EF4-FFF2-40B4-BE49-F238E27FC236}">
                  <a16:creationId xmlns:a16="http://schemas.microsoft.com/office/drawing/2014/main" id="{493D4AC9-E78E-4674-BAAC-FBF3AC5DF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6793031" y="1513995"/>
              <a:ext cx="426575" cy="426575"/>
            </a:xfrm>
            <a:prstGeom prst="rect">
              <a:avLst/>
            </a:prstGeom>
          </p:spPr>
        </p:pic>
        <p:pic>
          <p:nvPicPr>
            <p:cNvPr id="149" name="Graphic 29" descr="User network with solid fill">
              <a:extLst>
                <a:ext uri="{FF2B5EF4-FFF2-40B4-BE49-F238E27FC236}">
                  <a16:creationId xmlns:a16="http://schemas.microsoft.com/office/drawing/2014/main" id="{A00BAB2C-B31D-4C2C-92E2-665B84C1E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982360" y="3233907"/>
              <a:ext cx="567771" cy="5677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17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5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11A6F8"/>
      </a:accent1>
      <a:accent2>
        <a:srgbClr val="F69200"/>
      </a:accent2>
      <a:accent3>
        <a:srgbClr val="11A6F8"/>
      </a:accent3>
      <a:accent4>
        <a:srgbClr val="838383"/>
      </a:accent4>
      <a:accent5>
        <a:srgbClr val="DF5327"/>
      </a:accent5>
      <a:accent6>
        <a:srgbClr val="418AB3"/>
      </a:accent6>
      <a:hlink>
        <a:srgbClr val="F59E00"/>
      </a:hlink>
      <a:folHlink>
        <a:srgbClr val="B2B2B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5451</TotalTime>
  <Words>282</Words>
  <Application>Microsoft Office PowerPoint</Application>
  <PresentationFormat>Custom</PresentationFormat>
  <Paragraphs>52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Raising Arrows Slide Diagram</vt:lpstr>
      <vt:lpstr>Raising Arrows Slide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Increasing Arrows Process Slide Template</dc:title>
  <dc:creator>Julian</dc:creator>
  <cp:lastModifiedBy>Fatima H</cp:lastModifiedBy>
  <cp:revision>109</cp:revision>
  <dcterms:created xsi:type="dcterms:W3CDTF">2013-09-12T13:05:01Z</dcterms:created>
  <dcterms:modified xsi:type="dcterms:W3CDTF">2021-12-10T13:27:06Z</dcterms:modified>
</cp:coreProperties>
</file>