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7" r:id="rId3"/>
    <p:sldId id="282" r:id="rId4"/>
    <p:sldId id="285" r:id="rId5"/>
    <p:sldId id="283" r:id="rId6"/>
    <p:sldId id="284" r:id="rId7"/>
    <p:sldId id="286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645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416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21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664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6120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214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15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50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80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610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6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1404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5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3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681DC67C-93EE-43DC-AF49-9A5B60B69E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098110"/>
            <a:ext cx="10969625" cy="711081"/>
          </a:xfrm>
        </p:spPr>
        <p:txBody>
          <a:bodyPr>
            <a:noAutofit/>
          </a:bodyPr>
          <a:lstStyle>
            <a:lvl1pPr algn="ctr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algn="ctr">
              <a:buFontTx/>
              <a:buNone/>
              <a:defRPr sz="1800"/>
            </a:lvl2pPr>
            <a:lvl3pPr algn="ctr">
              <a:buFontTx/>
              <a:buNone/>
              <a:defRPr sz="1400"/>
            </a:lvl3pPr>
            <a:lvl4pPr algn="ctr">
              <a:buFontTx/>
              <a:buNone/>
              <a:defRPr sz="1200"/>
            </a:lvl4pPr>
            <a:lvl5pPr algn="ctr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1485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12/25/2020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78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>
                <a:solidFill>
                  <a:schemeClr val="bg1"/>
                </a:solidFill>
                <a:effectLst/>
                <a:latin typeface="+mn-lt"/>
              </a:rPr>
              <a:t>4 Item Diagram Template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B755A27-B6DB-4C45-9DDC-84540016DB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N" sz="200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You can edit this text. You can edit this text.</a:t>
            </a:r>
            <a:endParaRPr lang="en-IN" sz="2000" dirty="0">
              <a:solidFill>
                <a:schemeClr val="bg1"/>
              </a:solidFill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D03342F1-AD0E-42E7-96A7-03D91293336E}"/>
              </a:ext>
            </a:extLst>
          </p:cNvPr>
          <p:cNvSpPr>
            <a:spLocks/>
          </p:cNvSpPr>
          <p:nvPr/>
        </p:nvSpPr>
        <p:spPr bwMode="auto">
          <a:xfrm>
            <a:off x="2647472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76200" cap="rnd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752052B-33C0-4DFC-9949-3B9A0751EEF0}"/>
              </a:ext>
            </a:extLst>
          </p:cNvPr>
          <p:cNvSpPr>
            <a:spLocks/>
          </p:cNvSpPr>
          <p:nvPr/>
        </p:nvSpPr>
        <p:spPr bwMode="auto">
          <a:xfrm>
            <a:off x="2647472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76200" cap="rnd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529B790D-3FBB-46F8-B5E7-ACDAB2505B02}"/>
              </a:ext>
            </a:extLst>
          </p:cNvPr>
          <p:cNvSpPr>
            <a:spLocks/>
          </p:cNvSpPr>
          <p:nvPr/>
        </p:nvSpPr>
        <p:spPr bwMode="auto">
          <a:xfrm flipH="1">
            <a:off x="6257980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76200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AB3819FC-1D3E-454B-8D87-3D16929631BF}"/>
              </a:ext>
            </a:extLst>
          </p:cNvPr>
          <p:cNvSpPr>
            <a:spLocks/>
          </p:cNvSpPr>
          <p:nvPr/>
        </p:nvSpPr>
        <p:spPr bwMode="auto">
          <a:xfrm flipH="1">
            <a:off x="6257980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76200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12EF6682-E6A2-4659-9469-1298981AD84F}"/>
              </a:ext>
            </a:extLst>
          </p:cNvPr>
          <p:cNvSpPr/>
          <p:nvPr/>
        </p:nvSpPr>
        <p:spPr>
          <a:xfrm>
            <a:off x="5123942" y="3122506"/>
            <a:ext cx="1939975" cy="19399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</a:t>
            </a:r>
            <a:endParaRPr lang="en-IN" sz="16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785D87BD-C80E-464E-8711-00B260A89B13}"/>
              </a:ext>
            </a:extLst>
          </p:cNvPr>
          <p:cNvSpPr/>
          <p:nvPr/>
        </p:nvSpPr>
        <p:spPr>
          <a:xfrm>
            <a:off x="1820340" y="1809821"/>
            <a:ext cx="998060" cy="9980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AFE4E05D-5C74-4C03-8D87-845639925058}"/>
              </a:ext>
            </a:extLst>
          </p:cNvPr>
          <p:cNvSpPr/>
          <p:nvPr/>
        </p:nvSpPr>
        <p:spPr>
          <a:xfrm>
            <a:off x="9354980" y="1809821"/>
            <a:ext cx="998060" cy="9980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5299087-BBBC-482C-A7FA-66AFB508EA64}"/>
              </a:ext>
            </a:extLst>
          </p:cNvPr>
          <p:cNvSpPr/>
          <p:nvPr/>
        </p:nvSpPr>
        <p:spPr>
          <a:xfrm>
            <a:off x="1820340" y="5372343"/>
            <a:ext cx="998060" cy="9980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7E73857E-C6E7-46D2-BA2A-E0D62C65B209}"/>
              </a:ext>
            </a:extLst>
          </p:cNvPr>
          <p:cNvSpPr/>
          <p:nvPr/>
        </p:nvSpPr>
        <p:spPr>
          <a:xfrm>
            <a:off x="9354980" y="5372343"/>
            <a:ext cx="998060" cy="9980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4096FC7-1202-4323-8935-D5D615128E6C}"/>
              </a:ext>
            </a:extLst>
          </p:cNvPr>
          <p:cNvSpPr/>
          <p:nvPr/>
        </p:nvSpPr>
        <p:spPr>
          <a:xfrm>
            <a:off x="10373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2381C1B-22CA-42DF-A49A-B5B6FD13F841}"/>
              </a:ext>
            </a:extLst>
          </p:cNvPr>
          <p:cNvSpPr/>
          <p:nvPr/>
        </p:nvSpPr>
        <p:spPr>
          <a:xfrm>
            <a:off x="10373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920B7EB-C426-4F89-89D3-EE8DDC987E5D}"/>
              </a:ext>
            </a:extLst>
          </p:cNvPr>
          <p:cNvSpPr/>
          <p:nvPr/>
        </p:nvSpPr>
        <p:spPr>
          <a:xfrm>
            <a:off x="1037350" y="4957304"/>
            <a:ext cx="3103725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2000" b="1" dirty="0">
                <a:solidFill>
                  <a:schemeClr val="accent2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9222631F-8AE9-4504-817E-84D58F8E83D3}"/>
              </a:ext>
            </a:extLst>
          </p:cNvPr>
          <p:cNvSpPr/>
          <p:nvPr/>
        </p:nvSpPr>
        <p:spPr>
          <a:xfrm>
            <a:off x="10373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1B470632-CA86-4543-AF8A-042F99C2B7BC}"/>
              </a:ext>
            </a:extLst>
          </p:cNvPr>
          <p:cNvSpPr/>
          <p:nvPr/>
        </p:nvSpPr>
        <p:spPr>
          <a:xfrm>
            <a:off x="80477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A2D5AFF-7B41-4803-9E05-A70887116F6D}"/>
              </a:ext>
            </a:extLst>
          </p:cNvPr>
          <p:cNvSpPr/>
          <p:nvPr/>
        </p:nvSpPr>
        <p:spPr>
          <a:xfrm>
            <a:off x="80477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000" b="1" dirty="0">
                <a:solidFill>
                  <a:schemeClr val="accent4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24F23EFF-6D8C-469A-A782-FC46A0969E8F}"/>
              </a:ext>
            </a:extLst>
          </p:cNvPr>
          <p:cNvSpPr/>
          <p:nvPr/>
        </p:nvSpPr>
        <p:spPr>
          <a:xfrm>
            <a:off x="8047750" y="4957304"/>
            <a:ext cx="3103725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2000" b="1" dirty="0">
                <a:solidFill>
                  <a:schemeClr val="accent5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C90A245-2144-4914-9E13-22885C129B30}"/>
              </a:ext>
            </a:extLst>
          </p:cNvPr>
          <p:cNvSpPr/>
          <p:nvPr/>
        </p:nvSpPr>
        <p:spPr>
          <a:xfrm>
            <a:off x="80477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</p:spTree>
    <p:extLst>
      <p:ext uri="{BB962C8B-B14F-4D97-AF65-F5344CB8AC3E}">
        <p14:creationId xmlns:p14="http://schemas.microsoft.com/office/powerpoint/2010/main" val="27973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>
                <a:solidFill>
                  <a:schemeClr val="bg1"/>
                </a:solidFill>
                <a:effectLst/>
                <a:latin typeface="+mn-lt"/>
              </a:rPr>
              <a:t>4 Item Diagram Template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xmlns="" id="{CEDA958C-D79F-440F-9284-82150C25DC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N" sz="200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You can edit this text. You can edit this text.</a:t>
            </a:r>
            <a:endParaRPr lang="en-IN" sz="2000" dirty="0">
              <a:solidFill>
                <a:schemeClr val="bg1"/>
              </a:solidFill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D03342F1-AD0E-42E7-96A7-03D91293336E}"/>
              </a:ext>
            </a:extLst>
          </p:cNvPr>
          <p:cNvSpPr>
            <a:spLocks/>
          </p:cNvSpPr>
          <p:nvPr/>
        </p:nvSpPr>
        <p:spPr bwMode="auto">
          <a:xfrm>
            <a:off x="2647472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76200" cap="rnd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752052B-33C0-4DFC-9949-3B9A0751EEF0}"/>
              </a:ext>
            </a:extLst>
          </p:cNvPr>
          <p:cNvSpPr>
            <a:spLocks/>
          </p:cNvSpPr>
          <p:nvPr/>
        </p:nvSpPr>
        <p:spPr bwMode="auto">
          <a:xfrm>
            <a:off x="2647472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529B790D-3FBB-46F8-B5E7-ACDAB2505B02}"/>
              </a:ext>
            </a:extLst>
          </p:cNvPr>
          <p:cNvSpPr>
            <a:spLocks/>
          </p:cNvSpPr>
          <p:nvPr/>
        </p:nvSpPr>
        <p:spPr bwMode="auto">
          <a:xfrm flipH="1">
            <a:off x="6257980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AB3819FC-1D3E-454B-8D87-3D16929631BF}"/>
              </a:ext>
            </a:extLst>
          </p:cNvPr>
          <p:cNvSpPr>
            <a:spLocks/>
          </p:cNvSpPr>
          <p:nvPr/>
        </p:nvSpPr>
        <p:spPr bwMode="auto">
          <a:xfrm flipH="1">
            <a:off x="6257980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12EF6682-E6A2-4659-9469-1298981AD84F}"/>
              </a:ext>
            </a:extLst>
          </p:cNvPr>
          <p:cNvSpPr/>
          <p:nvPr/>
        </p:nvSpPr>
        <p:spPr>
          <a:xfrm>
            <a:off x="5123942" y="3122506"/>
            <a:ext cx="1939975" cy="193997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</a:t>
            </a:r>
            <a:endParaRPr lang="en-IN" sz="16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785D87BD-C80E-464E-8711-00B260A89B13}"/>
              </a:ext>
            </a:extLst>
          </p:cNvPr>
          <p:cNvSpPr/>
          <p:nvPr/>
        </p:nvSpPr>
        <p:spPr>
          <a:xfrm>
            <a:off x="1820340" y="1809821"/>
            <a:ext cx="998060" cy="9980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AFE4E05D-5C74-4C03-8D87-845639925058}"/>
              </a:ext>
            </a:extLst>
          </p:cNvPr>
          <p:cNvSpPr/>
          <p:nvPr/>
        </p:nvSpPr>
        <p:spPr>
          <a:xfrm>
            <a:off x="9354980" y="1809821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5299087-BBBC-482C-A7FA-66AFB508EA64}"/>
              </a:ext>
            </a:extLst>
          </p:cNvPr>
          <p:cNvSpPr/>
          <p:nvPr/>
        </p:nvSpPr>
        <p:spPr>
          <a:xfrm>
            <a:off x="1820340" y="5372343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7E73857E-C6E7-46D2-BA2A-E0D62C65B209}"/>
              </a:ext>
            </a:extLst>
          </p:cNvPr>
          <p:cNvSpPr/>
          <p:nvPr/>
        </p:nvSpPr>
        <p:spPr>
          <a:xfrm>
            <a:off x="9354980" y="5372343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4096FC7-1202-4323-8935-D5D615128E6C}"/>
              </a:ext>
            </a:extLst>
          </p:cNvPr>
          <p:cNvSpPr/>
          <p:nvPr/>
        </p:nvSpPr>
        <p:spPr>
          <a:xfrm>
            <a:off x="10373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2381C1B-22CA-42DF-A49A-B5B6FD13F841}"/>
              </a:ext>
            </a:extLst>
          </p:cNvPr>
          <p:cNvSpPr/>
          <p:nvPr/>
        </p:nvSpPr>
        <p:spPr>
          <a:xfrm>
            <a:off x="10373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920B7EB-C426-4F89-89D3-EE8DDC987E5D}"/>
              </a:ext>
            </a:extLst>
          </p:cNvPr>
          <p:cNvSpPr/>
          <p:nvPr/>
        </p:nvSpPr>
        <p:spPr>
          <a:xfrm>
            <a:off x="1037350" y="4957304"/>
            <a:ext cx="3103725" cy="30777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9222631F-8AE9-4504-817E-84D58F8E83D3}"/>
              </a:ext>
            </a:extLst>
          </p:cNvPr>
          <p:cNvSpPr/>
          <p:nvPr/>
        </p:nvSpPr>
        <p:spPr>
          <a:xfrm>
            <a:off x="10373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1B470632-CA86-4543-AF8A-042F99C2B7BC}"/>
              </a:ext>
            </a:extLst>
          </p:cNvPr>
          <p:cNvSpPr/>
          <p:nvPr/>
        </p:nvSpPr>
        <p:spPr>
          <a:xfrm>
            <a:off x="80477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A2D5AFF-7B41-4803-9E05-A70887116F6D}"/>
              </a:ext>
            </a:extLst>
          </p:cNvPr>
          <p:cNvSpPr/>
          <p:nvPr/>
        </p:nvSpPr>
        <p:spPr>
          <a:xfrm>
            <a:off x="8047750" y="2915144"/>
            <a:ext cx="3103725" cy="30777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24F23EFF-6D8C-469A-A782-FC46A0969E8F}"/>
              </a:ext>
            </a:extLst>
          </p:cNvPr>
          <p:cNvSpPr/>
          <p:nvPr/>
        </p:nvSpPr>
        <p:spPr>
          <a:xfrm>
            <a:off x="8047750" y="4957304"/>
            <a:ext cx="3103725" cy="30777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C90A245-2144-4914-9E13-22885C129B30}"/>
              </a:ext>
            </a:extLst>
          </p:cNvPr>
          <p:cNvSpPr/>
          <p:nvPr/>
        </p:nvSpPr>
        <p:spPr>
          <a:xfrm>
            <a:off x="80477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</p:spTree>
    <p:extLst>
      <p:ext uri="{BB962C8B-B14F-4D97-AF65-F5344CB8AC3E}">
        <p14:creationId xmlns:p14="http://schemas.microsoft.com/office/powerpoint/2010/main" val="3329308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>
                <a:solidFill>
                  <a:schemeClr val="bg1"/>
                </a:solidFill>
                <a:effectLst/>
                <a:latin typeface="+mn-lt"/>
              </a:rPr>
              <a:t>4 Item Diagram Template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B755A27-B6DB-4C45-9DDC-84540016DB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N" sz="200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You can edit this text. You can edit this text.</a:t>
            </a:r>
            <a:endParaRPr lang="en-IN" sz="2000" dirty="0">
              <a:solidFill>
                <a:schemeClr val="bg1"/>
              </a:solidFill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D03342F1-AD0E-42E7-96A7-03D91293336E}"/>
              </a:ext>
            </a:extLst>
          </p:cNvPr>
          <p:cNvSpPr>
            <a:spLocks/>
          </p:cNvSpPr>
          <p:nvPr/>
        </p:nvSpPr>
        <p:spPr bwMode="auto">
          <a:xfrm>
            <a:off x="2647472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752052B-33C0-4DFC-9949-3B9A0751EEF0}"/>
              </a:ext>
            </a:extLst>
          </p:cNvPr>
          <p:cNvSpPr>
            <a:spLocks/>
          </p:cNvSpPr>
          <p:nvPr/>
        </p:nvSpPr>
        <p:spPr bwMode="auto">
          <a:xfrm>
            <a:off x="2647472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76200" cap="rnd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529B790D-3FBB-46F8-B5E7-ACDAB2505B02}"/>
              </a:ext>
            </a:extLst>
          </p:cNvPr>
          <p:cNvSpPr>
            <a:spLocks/>
          </p:cNvSpPr>
          <p:nvPr/>
        </p:nvSpPr>
        <p:spPr bwMode="auto">
          <a:xfrm flipH="1">
            <a:off x="6257980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AB3819FC-1D3E-454B-8D87-3D16929631BF}"/>
              </a:ext>
            </a:extLst>
          </p:cNvPr>
          <p:cNvSpPr>
            <a:spLocks/>
          </p:cNvSpPr>
          <p:nvPr/>
        </p:nvSpPr>
        <p:spPr bwMode="auto">
          <a:xfrm flipH="1">
            <a:off x="6257980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12EF6682-E6A2-4659-9469-1298981AD84F}"/>
              </a:ext>
            </a:extLst>
          </p:cNvPr>
          <p:cNvSpPr/>
          <p:nvPr/>
        </p:nvSpPr>
        <p:spPr>
          <a:xfrm>
            <a:off x="5123942" y="3122506"/>
            <a:ext cx="1939975" cy="193997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</a:t>
            </a:r>
            <a:endParaRPr lang="en-IN" sz="16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785D87BD-C80E-464E-8711-00B260A89B13}"/>
              </a:ext>
            </a:extLst>
          </p:cNvPr>
          <p:cNvSpPr/>
          <p:nvPr/>
        </p:nvSpPr>
        <p:spPr>
          <a:xfrm>
            <a:off x="1820340" y="1809821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AFE4E05D-5C74-4C03-8D87-845639925058}"/>
              </a:ext>
            </a:extLst>
          </p:cNvPr>
          <p:cNvSpPr/>
          <p:nvPr/>
        </p:nvSpPr>
        <p:spPr>
          <a:xfrm>
            <a:off x="9354980" y="1809821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5299087-BBBC-482C-A7FA-66AFB508EA64}"/>
              </a:ext>
            </a:extLst>
          </p:cNvPr>
          <p:cNvSpPr/>
          <p:nvPr/>
        </p:nvSpPr>
        <p:spPr>
          <a:xfrm>
            <a:off x="1820340" y="5372343"/>
            <a:ext cx="998060" cy="9980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7E73857E-C6E7-46D2-BA2A-E0D62C65B209}"/>
              </a:ext>
            </a:extLst>
          </p:cNvPr>
          <p:cNvSpPr/>
          <p:nvPr/>
        </p:nvSpPr>
        <p:spPr>
          <a:xfrm>
            <a:off x="9354980" y="5372343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4096FC7-1202-4323-8935-D5D615128E6C}"/>
              </a:ext>
            </a:extLst>
          </p:cNvPr>
          <p:cNvSpPr/>
          <p:nvPr/>
        </p:nvSpPr>
        <p:spPr>
          <a:xfrm>
            <a:off x="10373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2381C1B-22CA-42DF-A49A-B5B6FD13F841}"/>
              </a:ext>
            </a:extLst>
          </p:cNvPr>
          <p:cNvSpPr/>
          <p:nvPr/>
        </p:nvSpPr>
        <p:spPr>
          <a:xfrm>
            <a:off x="10373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920B7EB-C426-4F89-89D3-EE8DDC987E5D}"/>
              </a:ext>
            </a:extLst>
          </p:cNvPr>
          <p:cNvSpPr/>
          <p:nvPr/>
        </p:nvSpPr>
        <p:spPr>
          <a:xfrm>
            <a:off x="1037350" y="4957304"/>
            <a:ext cx="3103725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2000" b="1" dirty="0">
                <a:solidFill>
                  <a:schemeClr val="accent2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9222631F-8AE9-4504-817E-84D58F8E83D3}"/>
              </a:ext>
            </a:extLst>
          </p:cNvPr>
          <p:cNvSpPr/>
          <p:nvPr/>
        </p:nvSpPr>
        <p:spPr>
          <a:xfrm>
            <a:off x="10373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1B470632-CA86-4543-AF8A-042F99C2B7BC}"/>
              </a:ext>
            </a:extLst>
          </p:cNvPr>
          <p:cNvSpPr/>
          <p:nvPr/>
        </p:nvSpPr>
        <p:spPr>
          <a:xfrm>
            <a:off x="80477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A2D5AFF-7B41-4803-9E05-A70887116F6D}"/>
              </a:ext>
            </a:extLst>
          </p:cNvPr>
          <p:cNvSpPr/>
          <p:nvPr/>
        </p:nvSpPr>
        <p:spPr>
          <a:xfrm>
            <a:off x="80477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24F23EFF-6D8C-469A-A782-FC46A0969E8F}"/>
              </a:ext>
            </a:extLst>
          </p:cNvPr>
          <p:cNvSpPr/>
          <p:nvPr/>
        </p:nvSpPr>
        <p:spPr>
          <a:xfrm>
            <a:off x="8047750" y="4957304"/>
            <a:ext cx="3103725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C90A245-2144-4914-9E13-22885C129B30}"/>
              </a:ext>
            </a:extLst>
          </p:cNvPr>
          <p:cNvSpPr/>
          <p:nvPr/>
        </p:nvSpPr>
        <p:spPr>
          <a:xfrm>
            <a:off x="80477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</p:spTree>
    <p:extLst>
      <p:ext uri="{BB962C8B-B14F-4D97-AF65-F5344CB8AC3E}">
        <p14:creationId xmlns:p14="http://schemas.microsoft.com/office/powerpoint/2010/main" val="674323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>
                <a:solidFill>
                  <a:schemeClr val="bg1"/>
                </a:solidFill>
                <a:effectLst/>
                <a:latin typeface="+mn-lt"/>
              </a:rPr>
              <a:t>4 Item Diagram Template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xmlns="" id="{3D849F01-1A99-4D48-9251-BB55DFD38C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N" sz="200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You can edit this text. You can edit this text.</a:t>
            </a:r>
            <a:endParaRPr lang="en-IN" sz="2000" dirty="0">
              <a:solidFill>
                <a:schemeClr val="bg1"/>
              </a:solidFill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D03342F1-AD0E-42E7-96A7-03D91293336E}"/>
              </a:ext>
            </a:extLst>
          </p:cNvPr>
          <p:cNvSpPr>
            <a:spLocks/>
          </p:cNvSpPr>
          <p:nvPr/>
        </p:nvSpPr>
        <p:spPr bwMode="auto">
          <a:xfrm>
            <a:off x="2647472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752052B-33C0-4DFC-9949-3B9A0751EEF0}"/>
              </a:ext>
            </a:extLst>
          </p:cNvPr>
          <p:cNvSpPr>
            <a:spLocks/>
          </p:cNvSpPr>
          <p:nvPr/>
        </p:nvSpPr>
        <p:spPr bwMode="auto">
          <a:xfrm>
            <a:off x="2647472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529B790D-3FBB-46F8-B5E7-ACDAB2505B02}"/>
              </a:ext>
            </a:extLst>
          </p:cNvPr>
          <p:cNvSpPr>
            <a:spLocks/>
          </p:cNvSpPr>
          <p:nvPr/>
        </p:nvSpPr>
        <p:spPr bwMode="auto">
          <a:xfrm flipH="1">
            <a:off x="6257980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76200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AB3819FC-1D3E-454B-8D87-3D16929631BF}"/>
              </a:ext>
            </a:extLst>
          </p:cNvPr>
          <p:cNvSpPr>
            <a:spLocks/>
          </p:cNvSpPr>
          <p:nvPr/>
        </p:nvSpPr>
        <p:spPr bwMode="auto">
          <a:xfrm flipH="1">
            <a:off x="6257980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12EF6682-E6A2-4659-9469-1298981AD84F}"/>
              </a:ext>
            </a:extLst>
          </p:cNvPr>
          <p:cNvSpPr/>
          <p:nvPr/>
        </p:nvSpPr>
        <p:spPr>
          <a:xfrm>
            <a:off x="5123942" y="3122506"/>
            <a:ext cx="1939975" cy="193997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</a:t>
            </a:r>
            <a:endParaRPr lang="en-IN" sz="16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785D87BD-C80E-464E-8711-00B260A89B13}"/>
              </a:ext>
            </a:extLst>
          </p:cNvPr>
          <p:cNvSpPr/>
          <p:nvPr/>
        </p:nvSpPr>
        <p:spPr>
          <a:xfrm>
            <a:off x="1820340" y="1809821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AFE4E05D-5C74-4C03-8D87-845639925058}"/>
              </a:ext>
            </a:extLst>
          </p:cNvPr>
          <p:cNvSpPr/>
          <p:nvPr/>
        </p:nvSpPr>
        <p:spPr>
          <a:xfrm>
            <a:off x="9354980" y="1809821"/>
            <a:ext cx="998060" cy="9980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5299087-BBBC-482C-A7FA-66AFB508EA64}"/>
              </a:ext>
            </a:extLst>
          </p:cNvPr>
          <p:cNvSpPr/>
          <p:nvPr/>
        </p:nvSpPr>
        <p:spPr>
          <a:xfrm>
            <a:off x="1820340" y="5372343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7E73857E-C6E7-46D2-BA2A-E0D62C65B209}"/>
              </a:ext>
            </a:extLst>
          </p:cNvPr>
          <p:cNvSpPr/>
          <p:nvPr/>
        </p:nvSpPr>
        <p:spPr>
          <a:xfrm>
            <a:off x="9354980" y="5372343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4096FC7-1202-4323-8935-D5D615128E6C}"/>
              </a:ext>
            </a:extLst>
          </p:cNvPr>
          <p:cNvSpPr/>
          <p:nvPr/>
        </p:nvSpPr>
        <p:spPr>
          <a:xfrm>
            <a:off x="10373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2381C1B-22CA-42DF-A49A-B5B6FD13F841}"/>
              </a:ext>
            </a:extLst>
          </p:cNvPr>
          <p:cNvSpPr/>
          <p:nvPr/>
        </p:nvSpPr>
        <p:spPr>
          <a:xfrm>
            <a:off x="10373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920B7EB-C426-4F89-89D3-EE8DDC987E5D}"/>
              </a:ext>
            </a:extLst>
          </p:cNvPr>
          <p:cNvSpPr/>
          <p:nvPr/>
        </p:nvSpPr>
        <p:spPr>
          <a:xfrm>
            <a:off x="1037350" y="4957304"/>
            <a:ext cx="3103725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9222631F-8AE9-4504-817E-84D58F8E83D3}"/>
              </a:ext>
            </a:extLst>
          </p:cNvPr>
          <p:cNvSpPr/>
          <p:nvPr/>
        </p:nvSpPr>
        <p:spPr>
          <a:xfrm>
            <a:off x="10373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1B470632-CA86-4543-AF8A-042F99C2B7BC}"/>
              </a:ext>
            </a:extLst>
          </p:cNvPr>
          <p:cNvSpPr/>
          <p:nvPr/>
        </p:nvSpPr>
        <p:spPr>
          <a:xfrm>
            <a:off x="80477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A2D5AFF-7B41-4803-9E05-A70887116F6D}"/>
              </a:ext>
            </a:extLst>
          </p:cNvPr>
          <p:cNvSpPr/>
          <p:nvPr/>
        </p:nvSpPr>
        <p:spPr>
          <a:xfrm>
            <a:off x="80477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000" b="1" dirty="0">
                <a:solidFill>
                  <a:schemeClr val="accent4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24F23EFF-6D8C-469A-A782-FC46A0969E8F}"/>
              </a:ext>
            </a:extLst>
          </p:cNvPr>
          <p:cNvSpPr/>
          <p:nvPr/>
        </p:nvSpPr>
        <p:spPr>
          <a:xfrm>
            <a:off x="8047750" y="4957304"/>
            <a:ext cx="3103725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C90A245-2144-4914-9E13-22885C129B30}"/>
              </a:ext>
            </a:extLst>
          </p:cNvPr>
          <p:cNvSpPr/>
          <p:nvPr/>
        </p:nvSpPr>
        <p:spPr>
          <a:xfrm>
            <a:off x="80477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</p:spTree>
    <p:extLst>
      <p:ext uri="{BB962C8B-B14F-4D97-AF65-F5344CB8AC3E}">
        <p14:creationId xmlns:p14="http://schemas.microsoft.com/office/powerpoint/2010/main" val="2417023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>
                <a:solidFill>
                  <a:schemeClr val="bg1"/>
                </a:solidFill>
                <a:effectLst/>
                <a:latin typeface="+mn-lt"/>
              </a:rPr>
              <a:t>4 Item Diagram Template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B755A27-B6DB-4C45-9DDC-84540016DB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N" sz="200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You can edit this text. You can edit this text.</a:t>
            </a:r>
            <a:endParaRPr lang="en-IN" sz="2000" dirty="0">
              <a:solidFill>
                <a:schemeClr val="bg1"/>
              </a:solidFill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D03342F1-AD0E-42E7-96A7-03D91293336E}"/>
              </a:ext>
            </a:extLst>
          </p:cNvPr>
          <p:cNvSpPr>
            <a:spLocks/>
          </p:cNvSpPr>
          <p:nvPr/>
        </p:nvSpPr>
        <p:spPr bwMode="auto">
          <a:xfrm>
            <a:off x="2647472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752052B-33C0-4DFC-9949-3B9A0751EEF0}"/>
              </a:ext>
            </a:extLst>
          </p:cNvPr>
          <p:cNvSpPr>
            <a:spLocks/>
          </p:cNvSpPr>
          <p:nvPr/>
        </p:nvSpPr>
        <p:spPr bwMode="auto">
          <a:xfrm>
            <a:off x="2647472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529B790D-3FBB-46F8-B5E7-ACDAB2505B02}"/>
              </a:ext>
            </a:extLst>
          </p:cNvPr>
          <p:cNvSpPr>
            <a:spLocks/>
          </p:cNvSpPr>
          <p:nvPr/>
        </p:nvSpPr>
        <p:spPr bwMode="auto">
          <a:xfrm flipH="1">
            <a:off x="6257980" y="2308851"/>
            <a:ext cx="3282407" cy="1582965"/>
          </a:xfrm>
          <a:custGeom>
            <a:avLst/>
            <a:gdLst>
              <a:gd name="T0" fmla="*/ 0 w 1653"/>
              <a:gd name="T1" fmla="*/ 0 h 797"/>
              <a:gd name="T2" fmla="*/ 735 w 1653"/>
              <a:gd name="T3" fmla="*/ 0 h 797"/>
              <a:gd name="T4" fmla="*/ 935 w 1653"/>
              <a:gd name="T5" fmla="*/ 200 h 797"/>
              <a:gd name="T6" fmla="*/ 935 w 1653"/>
              <a:gd name="T7" fmla="*/ 597 h 797"/>
              <a:gd name="T8" fmla="*/ 1135 w 1653"/>
              <a:gd name="T9" fmla="*/ 797 h 797"/>
              <a:gd name="T10" fmla="*/ 1653 w 1653"/>
              <a:gd name="T11" fmla="*/ 79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7">
                <a:moveTo>
                  <a:pt x="0" y="0"/>
                </a:moveTo>
                <a:cubicBezTo>
                  <a:pt x="735" y="0"/>
                  <a:pt x="735" y="0"/>
                  <a:pt x="735" y="0"/>
                </a:cubicBezTo>
                <a:cubicBezTo>
                  <a:pt x="845" y="0"/>
                  <a:pt x="935" y="89"/>
                  <a:pt x="935" y="200"/>
                </a:cubicBezTo>
                <a:cubicBezTo>
                  <a:pt x="935" y="597"/>
                  <a:pt x="935" y="597"/>
                  <a:pt x="935" y="597"/>
                </a:cubicBezTo>
                <a:cubicBezTo>
                  <a:pt x="935" y="707"/>
                  <a:pt x="1024" y="797"/>
                  <a:pt x="1135" y="797"/>
                </a:cubicBezTo>
                <a:cubicBezTo>
                  <a:pt x="1653" y="797"/>
                  <a:pt x="1653" y="797"/>
                  <a:pt x="1653" y="797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AB3819FC-1D3E-454B-8D87-3D16929631BF}"/>
              </a:ext>
            </a:extLst>
          </p:cNvPr>
          <p:cNvSpPr>
            <a:spLocks/>
          </p:cNvSpPr>
          <p:nvPr/>
        </p:nvSpPr>
        <p:spPr bwMode="auto">
          <a:xfrm flipH="1">
            <a:off x="6257980" y="4290364"/>
            <a:ext cx="3282407" cy="1585772"/>
          </a:xfrm>
          <a:custGeom>
            <a:avLst/>
            <a:gdLst>
              <a:gd name="T0" fmla="*/ 1653 w 1653"/>
              <a:gd name="T1" fmla="*/ 0 h 798"/>
              <a:gd name="T2" fmla="*/ 1135 w 1653"/>
              <a:gd name="T3" fmla="*/ 0 h 798"/>
              <a:gd name="T4" fmla="*/ 935 w 1653"/>
              <a:gd name="T5" fmla="*/ 200 h 798"/>
              <a:gd name="T6" fmla="*/ 935 w 1653"/>
              <a:gd name="T7" fmla="*/ 598 h 798"/>
              <a:gd name="T8" fmla="*/ 735 w 1653"/>
              <a:gd name="T9" fmla="*/ 798 h 798"/>
              <a:gd name="T10" fmla="*/ 0 w 1653"/>
              <a:gd name="T11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3" h="798">
                <a:moveTo>
                  <a:pt x="1653" y="0"/>
                </a:moveTo>
                <a:cubicBezTo>
                  <a:pt x="1135" y="0"/>
                  <a:pt x="1135" y="0"/>
                  <a:pt x="1135" y="0"/>
                </a:cubicBezTo>
                <a:cubicBezTo>
                  <a:pt x="1024" y="0"/>
                  <a:pt x="935" y="90"/>
                  <a:pt x="935" y="200"/>
                </a:cubicBezTo>
                <a:cubicBezTo>
                  <a:pt x="935" y="598"/>
                  <a:pt x="935" y="598"/>
                  <a:pt x="935" y="598"/>
                </a:cubicBezTo>
                <a:cubicBezTo>
                  <a:pt x="935" y="708"/>
                  <a:pt x="845" y="798"/>
                  <a:pt x="735" y="798"/>
                </a:cubicBezTo>
                <a:cubicBezTo>
                  <a:pt x="0" y="798"/>
                  <a:pt x="0" y="798"/>
                  <a:pt x="0" y="798"/>
                </a:cubicBezTo>
              </a:path>
            </a:pathLst>
          </a:custGeom>
          <a:noFill/>
          <a:ln w="76200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12EF6682-E6A2-4659-9469-1298981AD84F}"/>
              </a:ext>
            </a:extLst>
          </p:cNvPr>
          <p:cNvSpPr/>
          <p:nvPr/>
        </p:nvSpPr>
        <p:spPr>
          <a:xfrm>
            <a:off x="5123942" y="3122506"/>
            <a:ext cx="1939975" cy="193997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</a:t>
            </a:r>
            <a:endParaRPr lang="en-IN" sz="16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785D87BD-C80E-464E-8711-00B260A89B13}"/>
              </a:ext>
            </a:extLst>
          </p:cNvPr>
          <p:cNvSpPr/>
          <p:nvPr/>
        </p:nvSpPr>
        <p:spPr>
          <a:xfrm>
            <a:off x="1820340" y="1809821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AFE4E05D-5C74-4C03-8D87-845639925058}"/>
              </a:ext>
            </a:extLst>
          </p:cNvPr>
          <p:cNvSpPr/>
          <p:nvPr/>
        </p:nvSpPr>
        <p:spPr>
          <a:xfrm>
            <a:off x="9354980" y="1809821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5299087-BBBC-482C-A7FA-66AFB508EA64}"/>
              </a:ext>
            </a:extLst>
          </p:cNvPr>
          <p:cNvSpPr/>
          <p:nvPr/>
        </p:nvSpPr>
        <p:spPr>
          <a:xfrm>
            <a:off x="1820340" y="5372343"/>
            <a:ext cx="998060" cy="9980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7E73857E-C6E7-46D2-BA2A-E0D62C65B209}"/>
              </a:ext>
            </a:extLst>
          </p:cNvPr>
          <p:cNvSpPr/>
          <p:nvPr/>
        </p:nvSpPr>
        <p:spPr>
          <a:xfrm>
            <a:off x="9354980" y="5372343"/>
            <a:ext cx="998060" cy="9980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04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4096FC7-1202-4323-8935-D5D615128E6C}"/>
              </a:ext>
            </a:extLst>
          </p:cNvPr>
          <p:cNvSpPr/>
          <p:nvPr/>
        </p:nvSpPr>
        <p:spPr>
          <a:xfrm>
            <a:off x="10373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2381C1B-22CA-42DF-A49A-B5B6FD13F841}"/>
              </a:ext>
            </a:extLst>
          </p:cNvPr>
          <p:cNvSpPr/>
          <p:nvPr/>
        </p:nvSpPr>
        <p:spPr>
          <a:xfrm>
            <a:off x="10373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920B7EB-C426-4F89-89D3-EE8DDC987E5D}"/>
              </a:ext>
            </a:extLst>
          </p:cNvPr>
          <p:cNvSpPr/>
          <p:nvPr/>
        </p:nvSpPr>
        <p:spPr>
          <a:xfrm>
            <a:off x="1037350" y="4957304"/>
            <a:ext cx="3103725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9222631F-8AE9-4504-817E-84D58F8E83D3}"/>
              </a:ext>
            </a:extLst>
          </p:cNvPr>
          <p:cNvSpPr/>
          <p:nvPr/>
        </p:nvSpPr>
        <p:spPr>
          <a:xfrm>
            <a:off x="10373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1B470632-CA86-4543-AF8A-042F99C2B7BC}"/>
              </a:ext>
            </a:extLst>
          </p:cNvPr>
          <p:cNvSpPr/>
          <p:nvPr/>
        </p:nvSpPr>
        <p:spPr>
          <a:xfrm>
            <a:off x="8047750" y="3304464"/>
            <a:ext cx="3103725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A2D5AFF-7B41-4803-9E05-A70887116F6D}"/>
              </a:ext>
            </a:extLst>
          </p:cNvPr>
          <p:cNvSpPr/>
          <p:nvPr/>
        </p:nvSpPr>
        <p:spPr>
          <a:xfrm>
            <a:off x="8047750" y="2915144"/>
            <a:ext cx="310372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24F23EFF-6D8C-469A-A782-FC46A0969E8F}"/>
              </a:ext>
            </a:extLst>
          </p:cNvPr>
          <p:cNvSpPr/>
          <p:nvPr/>
        </p:nvSpPr>
        <p:spPr>
          <a:xfrm>
            <a:off x="8047750" y="4957304"/>
            <a:ext cx="3103725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2000" b="1" dirty="0">
                <a:solidFill>
                  <a:schemeClr val="accent5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C90A245-2144-4914-9E13-22885C129B30}"/>
              </a:ext>
            </a:extLst>
          </p:cNvPr>
          <p:cNvSpPr/>
          <p:nvPr/>
        </p:nvSpPr>
        <p:spPr>
          <a:xfrm>
            <a:off x="8047750" y="4452544"/>
            <a:ext cx="3103725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 This is a sample text </a:t>
            </a:r>
          </a:p>
        </p:txBody>
      </p:sp>
    </p:spTree>
    <p:extLst>
      <p:ext uri="{BB962C8B-B14F-4D97-AF65-F5344CB8AC3E}">
        <p14:creationId xmlns:p14="http://schemas.microsoft.com/office/powerpoint/2010/main" val="22389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93880" y="1086439"/>
            <a:ext cx="3432379" cy="1951351"/>
            <a:chOff x="1037350" y="1809821"/>
            <a:chExt cx="10114125" cy="4560582"/>
          </a:xfrm>
        </p:grpSpPr>
        <p:sp>
          <p:nvSpPr>
            <p:cNvPr id="110" name="Freeform 5">
              <a:extLst>
                <a:ext uri="{FF2B5EF4-FFF2-40B4-BE49-F238E27FC236}">
                  <a16:creationId xmlns:a16="http://schemas.microsoft.com/office/drawing/2014/main" xmlns="" id="{D03342F1-AD0E-42E7-96A7-03D912933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472" y="2308851"/>
              <a:ext cx="3282407" cy="1582965"/>
            </a:xfrm>
            <a:custGeom>
              <a:avLst/>
              <a:gdLst>
                <a:gd name="T0" fmla="*/ 0 w 1653"/>
                <a:gd name="T1" fmla="*/ 0 h 797"/>
                <a:gd name="T2" fmla="*/ 735 w 1653"/>
                <a:gd name="T3" fmla="*/ 0 h 797"/>
                <a:gd name="T4" fmla="*/ 935 w 1653"/>
                <a:gd name="T5" fmla="*/ 200 h 797"/>
                <a:gd name="T6" fmla="*/ 935 w 1653"/>
                <a:gd name="T7" fmla="*/ 597 h 797"/>
                <a:gd name="T8" fmla="*/ 1135 w 1653"/>
                <a:gd name="T9" fmla="*/ 797 h 797"/>
                <a:gd name="T10" fmla="*/ 1653 w 1653"/>
                <a:gd name="T11" fmla="*/ 797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3" h="797">
                  <a:moveTo>
                    <a:pt x="0" y="0"/>
                  </a:moveTo>
                  <a:cubicBezTo>
                    <a:pt x="735" y="0"/>
                    <a:pt x="735" y="0"/>
                    <a:pt x="735" y="0"/>
                  </a:cubicBezTo>
                  <a:cubicBezTo>
                    <a:pt x="845" y="0"/>
                    <a:pt x="935" y="89"/>
                    <a:pt x="935" y="200"/>
                  </a:cubicBezTo>
                  <a:cubicBezTo>
                    <a:pt x="935" y="597"/>
                    <a:pt x="935" y="597"/>
                    <a:pt x="935" y="597"/>
                  </a:cubicBezTo>
                  <a:cubicBezTo>
                    <a:pt x="935" y="707"/>
                    <a:pt x="1024" y="797"/>
                    <a:pt x="1135" y="797"/>
                  </a:cubicBezTo>
                  <a:cubicBezTo>
                    <a:pt x="1653" y="797"/>
                    <a:pt x="1653" y="797"/>
                    <a:pt x="1653" y="797"/>
                  </a:cubicBezTo>
                </a:path>
              </a:pathLst>
            </a:custGeom>
            <a:noFill/>
            <a:ln w="76200" cap="rnd">
              <a:solidFill>
                <a:srgbClr val="E35A3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11" name="Freeform 6">
              <a:extLst>
                <a:ext uri="{FF2B5EF4-FFF2-40B4-BE49-F238E27FC236}">
                  <a16:creationId xmlns:a16="http://schemas.microsoft.com/office/drawing/2014/main" xmlns="" id="{9752052B-33C0-4DFC-9949-3B9A0751E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472" y="4290364"/>
              <a:ext cx="3282407" cy="1585772"/>
            </a:xfrm>
            <a:custGeom>
              <a:avLst/>
              <a:gdLst>
                <a:gd name="T0" fmla="*/ 1653 w 1653"/>
                <a:gd name="T1" fmla="*/ 0 h 798"/>
                <a:gd name="T2" fmla="*/ 1135 w 1653"/>
                <a:gd name="T3" fmla="*/ 0 h 798"/>
                <a:gd name="T4" fmla="*/ 935 w 1653"/>
                <a:gd name="T5" fmla="*/ 200 h 798"/>
                <a:gd name="T6" fmla="*/ 935 w 1653"/>
                <a:gd name="T7" fmla="*/ 598 h 798"/>
                <a:gd name="T8" fmla="*/ 735 w 1653"/>
                <a:gd name="T9" fmla="*/ 798 h 798"/>
                <a:gd name="T10" fmla="*/ 0 w 1653"/>
                <a:gd name="T11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3" h="798">
                  <a:moveTo>
                    <a:pt x="1653" y="0"/>
                  </a:moveTo>
                  <a:cubicBezTo>
                    <a:pt x="1135" y="0"/>
                    <a:pt x="1135" y="0"/>
                    <a:pt x="1135" y="0"/>
                  </a:cubicBezTo>
                  <a:cubicBezTo>
                    <a:pt x="1024" y="0"/>
                    <a:pt x="935" y="90"/>
                    <a:pt x="935" y="200"/>
                  </a:cubicBezTo>
                  <a:cubicBezTo>
                    <a:pt x="935" y="598"/>
                    <a:pt x="935" y="598"/>
                    <a:pt x="935" y="598"/>
                  </a:cubicBezTo>
                  <a:cubicBezTo>
                    <a:pt x="935" y="708"/>
                    <a:pt x="845" y="798"/>
                    <a:pt x="735" y="798"/>
                  </a:cubicBezTo>
                  <a:cubicBezTo>
                    <a:pt x="0" y="798"/>
                    <a:pt x="0" y="798"/>
                    <a:pt x="0" y="798"/>
                  </a:cubicBezTo>
                </a:path>
              </a:pathLst>
            </a:custGeom>
            <a:noFill/>
            <a:ln w="76200" cap="rnd">
              <a:solidFill>
                <a:srgbClr val="ECB44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12" name="Freeform 5">
              <a:extLst>
                <a:ext uri="{FF2B5EF4-FFF2-40B4-BE49-F238E27FC236}">
                  <a16:creationId xmlns:a16="http://schemas.microsoft.com/office/drawing/2014/main" xmlns="" id="{529B790D-3FBB-46F8-B5E7-ACDAB2505B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257980" y="2308851"/>
              <a:ext cx="3282407" cy="1582965"/>
            </a:xfrm>
            <a:custGeom>
              <a:avLst/>
              <a:gdLst>
                <a:gd name="T0" fmla="*/ 0 w 1653"/>
                <a:gd name="T1" fmla="*/ 0 h 797"/>
                <a:gd name="T2" fmla="*/ 735 w 1653"/>
                <a:gd name="T3" fmla="*/ 0 h 797"/>
                <a:gd name="T4" fmla="*/ 935 w 1653"/>
                <a:gd name="T5" fmla="*/ 200 h 797"/>
                <a:gd name="T6" fmla="*/ 935 w 1653"/>
                <a:gd name="T7" fmla="*/ 597 h 797"/>
                <a:gd name="T8" fmla="*/ 1135 w 1653"/>
                <a:gd name="T9" fmla="*/ 797 h 797"/>
                <a:gd name="T10" fmla="*/ 1653 w 1653"/>
                <a:gd name="T11" fmla="*/ 797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3" h="797">
                  <a:moveTo>
                    <a:pt x="0" y="0"/>
                  </a:moveTo>
                  <a:cubicBezTo>
                    <a:pt x="735" y="0"/>
                    <a:pt x="735" y="0"/>
                    <a:pt x="735" y="0"/>
                  </a:cubicBezTo>
                  <a:cubicBezTo>
                    <a:pt x="845" y="0"/>
                    <a:pt x="935" y="89"/>
                    <a:pt x="935" y="200"/>
                  </a:cubicBezTo>
                  <a:cubicBezTo>
                    <a:pt x="935" y="597"/>
                    <a:pt x="935" y="597"/>
                    <a:pt x="935" y="597"/>
                  </a:cubicBezTo>
                  <a:cubicBezTo>
                    <a:pt x="935" y="707"/>
                    <a:pt x="1024" y="797"/>
                    <a:pt x="1135" y="797"/>
                  </a:cubicBezTo>
                  <a:cubicBezTo>
                    <a:pt x="1653" y="797"/>
                    <a:pt x="1653" y="797"/>
                    <a:pt x="1653" y="797"/>
                  </a:cubicBezTo>
                </a:path>
              </a:pathLst>
            </a:custGeom>
            <a:noFill/>
            <a:ln w="76200" cap="rnd">
              <a:solidFill>
                <a:srgbClr val="5FB7A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13" name="Freeform 6">
              <a:extLst>
                <a:ext uri="{FF2B5EF4-FFF2-40B4-BE49-F238E27FC236}">
                  <a16:creationId xmlns:a16="http://schemas.microsoft.com/office/drawing/2014/main" xmlns="" id="{AB3819FC-1D3E-454B-8D87-3D16929631B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257980" y="4290364"/>
              <a:ext cx="3282407" cy="1585772"/>
            </a:xfrm>
            <a:custGeom>
              <a:avLst/>
              <a:gdLst>
                <a:gd name="T0" fmla="*/ 1653 w 1653"/>
                <a:gd name="T1" fmla="*/ 0 h 798"/>
                <a:gd name="T2" fmla="*/ 1135 w 1653"/>
                <a:gd name="T3" fmla="*/ 0 h 798"/>
                <a:gd name="T4" fmla="*/ 935 w 1653"/>
                <a:gd name="T5" fmla="*/ 200 h 798"/>
                <a:gd name="T6" fmla="*/ 935 w 1653"/>
                <a:gd name="T7" fmla="*/ 598 h 798"/>
                <a:gd name="T8" fmla="*/ 735 w 1653"/>
                <a:gd name="T9" fmla="*/ 798 h 798"/>
                <a:gd name="T10" fmla="*/ 0 w 1653"/>
                <a:gd name="T11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3" h="798">
                  <a:moveTo>
                    <a:pt x="1653" y="0"/>
                  </a:moveTo>
                  <a:cubicBezTo>
                    <a:pt x="1135" y="0"/>
                    <a:pt x="1135" y="0"/>
                    <a:pt x="1135" y="0"/>
                  </a:cubicBezTo>
                  <a:cubicBezTo>
                    <a:pt x="1024" y="0"/>
                    <a:pt x="935" y="90"/>
                    <a:pt x="935" y="200"/>
                  </a:cubicBezTo>
                  <a:cubicBezTo>
                    <a:pt x="935" y="598"/>
                    <a:pt x="935" y="598"/>
                    <a:pt x="935" y="598"/>
                  </a:cubicBezTo>
                  <a:cubicBezTo>
                    <a:pt x="935" y="708"/>
                    <a:pt x="845" y="798"/>
                    <a:pt x="735" y="798"/>
                  </a:cubicBezTo>
                  <a:cubicBezTo>
                    <a:pt x="0" y="798"/>
                    <a:pt x="0" y="798"/>
                    <a:pt x="0" y="798"/>
                  </a:cubicBezTo>
                </a:path>
              </a:pathLst>
            </a:custGeom>
            <a:noFill/>
            <a:ln w="76200" cap="rnd">
              <a:solidFill>
                <a:srgbClr val="3081A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xmlns="" id="{12EF6682-E6A2-4659-9469-1298981AD84F}"/>
                </a:ext>
              </a:extLst>
            </p:cNvPr>
            <p:cNvSpPr/>
            <p:nvPr/>
          </p:nvSpPr>
          <p:spPr>
            <a:xfrm>
              <a:off x="5123942" y="3122506"/>
              <a:ext cx="1939975" cy="193997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egoe UI"/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</a:t>
              </a:r>
              <a:endParaRPr kumimoji="0" lang="en-IN" sz="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xmlns="" id="{785D87BD-C80E-464E-8711-00B260A89B13}"/>
                </a:ext>
              </a:extLst>
            </p:cNvPr>
            <p:cNvSpPr/>
            <p:nvPr/>
          </p:nvSpPr>
          <p:spPr>
            <a:xfrm>
              <a:off x="1820340" y="1809821"/>
              <a:ext cx="998060" cy="998060"/>
            </a:xfrm>
            <a:prstGeom prst="ellipse">
              <a:avLst/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01</a:t>
              </a:r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xmlns="" id="{AFE4E05D-5C74-4C03-8D87-845639925058}"/>
                </a:ext>
              </a:extLst>
            </p:cNvPr>
            <p:cNvSpPr/>
            <p:nvPr/>
          </p:nvSpPr>
          <p:spPr>
            <a:xfrm>
              <a:off x="9354980" y="1809821"/>
              <a:ext cx="998060" cy="998060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03</a:t>
              </a:r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xmlns="" id="{05299087-BBBC-482C-A7FA-66AFB508EA64}"/>
                </a:ext>
              </a:extLst>
            </p:cNvPr>
            <p:cNvSpPr/>
            <p:nvPr/>
          </p:nvSpPr>
          <p:spPr>
            <a:xfrm>
              <a:off x="1820340" y="5372343"/>
              <a:ext cx="998060" cy="998060"/>
            </a:xfrm>
            <a:prstGeom prst="ellipse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02</a:t>
              </a:r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xmlns="" id="{7E73857E-C6E7-46D2-BA2A-E0D62C65B209}"/>
                </a:ext>
              </a:extLst>
            </p:cNvPr>
            <p:cNvSpPr/>
            <p:nvPr/>
          </p:nvSpPr>
          <p:spPr>
            <a:xfrm>
              <a:off x="9354980" y="5372343"/>
              <a:ext cx="998060" cy="998060"/>
            </a:xfrm>
            <a:prstGeom prst="ellipse">
              <a:avLst/>
            </a:pr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04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xmlns="" id="{14096FC7-1202-4323-8935-D5D615128E6C}"/>
                </a:ext>
              </a:extLst>
            </p:cNvPr>
            <p:cNvSpPr/>
            <p:nvPr/>
          </p:nvSpPr>
          <p:spPr>
            <a:xfrm>
              <a:off x="1037350" y="3304463"/>
              <a:ext cx="3103725" cy="59871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500" dirty="0">
                  <a:solidFill>
                    <a:prstClr val="white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 This is a sample text 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xmlns="" id="{C2381C1B-22CA-42DF-A49A-B5B6FD13F841}"/>
                </a:ext>
              </a:extLst>
            </p:cNvPr>
            <p:cNvSpPr/>
            <p:nvPr/>
          </p:nvSpPr>
          <p:spPr>
            <a:xfrm>
              <a:off x="1037350" y="2743952"/>
              <a:ext cx="3103725" cy="478973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algn="r"/>
              <a:r>
                <a:rPr lang="en-IN" sz="800" b="1" dirty="0">
                  <a:solidFill>
                    <a:srgbClr val="E35A35"/>
                  </a:solidFill>
                  <a:latin typeface="Segoe UI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xmlns="" id="{1920B7EB-C426-4F89-89D3-EE8DDC987E5D}"/>
                </a:ext>
              </a:extLst>
            </p:cNvPr>
            <p:cNvSpPr/>
            <p:nvPr/>
          </p:nvSpPr>
          <p:spPr>
            <a:xfrm>
              <a:off x="1037350" y="4957304"/>
              <a:ext cx="3103725" cy="47897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800" b="1" dirty="0">
                  <a:solidFill>
                    <a:srgbClr val="ECB448"/>
                  </a:solidFill>
                  <a:latin typeface="Segoe UI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xmlns="" id="{9222631F-8AE9-4504-817E-84D58F8E83D3}"/>
                </a:ext>
              </a:extLst>
            </p:cNvPr>
            <p:cNvSpPr/>
            <p:nvPr/>
          </p:nvSpPr>
          <p:spPr>
            <a:xfrm>
              <a:off x="1037350" y="4284720"/>
              <a:ext cx="3103725" cy="598713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algn="r"/>
              <a:r>
                <a:rPr lang="en-IN" sz="500" dirty="0">
                  <a:solidFill>
                    <a:prstClr val="white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 This is a sample text </a:t>
              </a: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xmlns="" id="{1B470632-CA86-4543-AF8A-042F99C2B7BC}"/>
                </a:ext>
              </a:extLst>
            </p:cNvPr>
            <p:cNvSpPr/>
            <p:nvPr/>
          </p:nvSpPr>
          <p:spPr>
            <a:xfrm>
              <a:off x="8047750" y="3304463"/>
              <a:ext cx="3103725" cy="59871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500" dirty="0">
                  <a:solidFill>
                    <a:prstClr val="white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 This is a sample text 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xmlns="" id="{DA2D5AFF-7B41-4803-9E05-A70887116F6D}"/>
                </a:ext>
              </a:extLst>
            </p:cNvPr>
            <p:cNvSpPr/>
            <p:nvPr/>
          </p:nvSpPr>
          <p:spPr>
            <a:xfrm>
              <a:off x="8047750" y="2743952"/>
              <a:ext cx="3103725" cy="478973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r>
                <a:rPr lang="en-IN" sz="800" b="1" dirty="0">
                  <a:solidFill>
                    <a:srgbClr val="5FB7A2"/>
                  </a:solidFill>
                  <a:latin typeface="Segoe UI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xmlns="" id="{24F23EFF-6D8C-469A-A782-FC46A0969E8F}"/>
                </a:ext>
              </a:extLst>
            </p:cNvPr>
            <p:cNvSpPr/>
            <p:nvPr/>
          </p:nvSpPr>
          <p:spPr>
            <a:xfrm>
              <a:off x="8047750" y="4957304"/>
              <a:ext cx="3103725" cy="47897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800" b="1" dirty="0">
                  <a:solidFill>
                    <a:srgbClr val="3081AC"/>
                  </a:solidFill>
                  <a:latin typeface="Segoe UI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xmlns="" id="{6C90A245-2144-4914-9E13-22885C129B30}"/>
                </a:ext>
              </a:extLst>
            </p:cNvPr>
            <p:cNvSpPr/>
            <p:nvPr/>
          </p:nvSpPr>
          <p:spPr>
            <a:xfrm>
              <a:off x="8047750" y="4284720"/>
              <a:ext cx="3103725" cy="598713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r>
                <a:rPr lang="en-IN" sz="500" dirty="0">
                  <a:solidFill>
                    <a:prstClr val="white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 This is a sample text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883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dustry Analys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Industry Analys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Industry Analys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Industry Analys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5403</TotalTime>
  <Words>644</Words>
  <Application>Microsoft Office PowerPoint</Application>
  <PresentationFormat>Custom</PresentationFormat>
  <Paragraphs>102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Segoe UI Light</vt:lpstr>
      <vt:lpstr>Office Theme</vt:lpstr>
      <vt:lpstr>1_Office Theme</vt:lpstr>
      <vt:lpstr>4 Item Diagram Template</vt:lpstr>
      <vt:lpstr>4 Item Diagram Template</vt:lpstr>
      <vt:lpstr>4 Item Diagram Template</vt:lpstr>
      <vt:lpstr>4 Item Diagram Template</vt:lpstr>
      <vt:lpstr>4 Item Diagram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Item with Core Diagram</dc:title>
  <dc:creator>Julian</dc:creator>
  <cp:lastModifiedBy>Fatima Hafeez</cp:lastModifiedBy>
  <cp:revision>102</cp:revision>
  <dcterms:created xsi:type="dcterms:W3CDTF">2013-09-12T13:05:01Z</dcterms:created>
  <dcterms:modified xsi:type="dcterms:W3CDTF">2020-12-25T15:26:58Z</dcterms:modified>
</cp:coreProperties>
</file>