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93" r:id="rId2"/>
    <p:sldMasterId id="2147483711" r:id="rId3"/>
  </p:sldMasterIdLst>
  <p:notesMasterIdLst>
    <p:notesMasterId r:id="rId11"/>
  </p:notesMasterIdLst>
  <p:handoutMasterIdLst>
    <p:handoutMasterId r:id="rId12"/>
  </p:handoutMasterIdLst>
  <p:sldIdLst>
    <p:sldId id="336" r:id="rId4"/>
    <p:sldId id="358" r:id="rId5"/>
    <p:sldId id="357" r:id="rId6"/>
    <p:sldId id="356" r:id="rId7"/>
    <p:sldId id="359" r:id="rId8"/>
    <p:sldId id="290" r:id="rId9"/>
    <p:sldId id="264" r:id="rId1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A410"/>
    <a:srgbClr val="00D040"/>
    <a:srgbClr val="A3A3A3"/>
    <a:srgbClr val="FCB040"/>
    <a:srgbClr val="037CCF"/>
    <a:srgbClr val="F5C247"/>
    <a:srgbClr val="B5D301"/>
    <a:srgbClr val="022A40"/>
    <a:srgbClr val="3AB54A"/>
    <a:srgbClr val="C41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09"/>
    <p:restoredTop sz="94508"/>
  </p:normalViewPr>
  <p:slideViewPr>
    <p:cSldViewPr>
      <p:cViewPr>
        <p:scale>
          <a:sx n="100" d="100"/>
          <a:sy n="100" d="100"/>
        </p:scale>
        <p:origin x="360" y="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62424-DDEB-4A97-8DF5-6BF96CCB3FB5}" type="datetimeFigureOut">
              <a:rPr lang="en-US" smtClean="0"/>
              <a:pPr/>
              <a:t>5/6/2023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53C4B-F994-412E-85D8-E2AB982928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99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ABD2D-06EE-4924-A970-DA7F071D30DD}" type="datetimeFigureOut">
              <a:rPr lang="en-US" smtClean="0"/>
              <a:pPr/>
              <a:t>5/6/2023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73052-1C4D-4D99-A058-91D5791083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35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Source File:</a:t>
            </a:r>
            <a:br>
              <a:rPr lang="en-IN" dirty="0"/>
            </a:br>
            <a:r>
              <a:rPr lang="en-IN" dirty="0"/>
              <a:t>https://</a:t>
            </a:r>
            <a:r>
              <a:rPr lang="en-IN" dirty="0" err="1"/>
              <a:t>unsplash.com</a:t>
            </a:r>
            <a:r>
              <a:rPr lang="en-IN" dirty="0"/>
              <a:t>/photos/PK_t0Lrh7MM</a:t>
            </a:r>
          </a:p>
          <a:p>
            <a:r>
              <a:rPr lang="en-IN" dirty="0"/>
              <a:t>https://</a:t>
            </a:r>
            <a:r>
              <a:rPr lang="en-IN" dirty="0" err="1"/>
              <a:t>unsplash.com</a:t>
            </a:r>
            <a:r>
              <a:rPr lang="en-IN" dirty="0"/>
              <a:t>/photos/DItYlc26zVI</a:t>
            </a:r>
          </a:p>
          <a:p>
            <a:r>
              <a:rPr lang="en-IN" dirty="0"/>
              <a:t>https://</a:t>
            </a:r>
            <a:r>
              <a:rPr lang="en-IN" dirty="0" err="1"/>
              <a:t>unsplash.com</a:t>
            </a:r>
            <a:r>
              <a:rPr lang="en-IN" dirty="0"/>
              <a:t>/photos/y9L5-wmifaY</a:t>
            </a:r>
          </a:p>
          <a:p>
            <a:r>
              <a:rPr lang="en-IN" dirty="0"/>
              <a:t>https://</a:t>
            </a:r>
            <a:r>
              <a:rPr lang="en-IN" dirty="0" err="1"/>
              <a:t>unsplash.com</a:t>
            </a:r>
            <a:r>
              <a:rPr lang="en-IN" dirty="0"/>
              <a:t>/photos/MQ9U2GFnnDc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1823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/>
              <a:t>Source File:</a:t>
            </a:r>
            <a:br>
              <a:rPr lang="en-IN"/>
            </a:br>
            <a:r>
              <a:rPr lang="en-IN"/>
              <a:t>https</a:t>
            </a:r>
            <a:r>
              <a:rPr lang="en-IN" dirty="0"/>
              <a:t>://</a:t>
            </a:r>
            <a:r>
              <a:rPr lang="en-IN" dirty="0" err="1"/>
              <a:t>unsplash.com</a:t>
            </a:r>
            <a:r>
              <a:rPr lang="en-IN" dirty="0"/>
              <a:t>/photos/y9L5-wmifaY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5845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/>
              <a:t>Source File:</a:t>
            </a:r>
            <a:br>
              <a:rPr lang="en-IN"/>
            </a:br>
            <a:r>
              <a:rPr lang="en-IN"/>
              <a:t>https</a:t>
            </a:r>
            <a:r>
              <a:rPr lang="en-IN" dirty="0"/>
              <a:t>://</a:t>
            </a:r>
            <a:r>
              <a:rPr lang="en-IN" dirty="0" err="1"/>
              <a:t>unsplash.com</a:t>
            </a:r>
            <a:r>
              <a:rPr lang="en-IN" dirty="0"/>
              <a:t>/photos/y9L5-wmifaY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699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/>
              <a:t>Source File:</a:t>
            </a:r>
            <a:br>
              <a:rPr lang="en-IN"/>
            </a:br>
            <a:r>
              <a:rPr lang="en-IN"/>
              <a:t>https</a:t>
            </a:r>
            <a:r>
              <a:rPr lang="en-IN" dirty="0"/>
              <a:t>://</a:t>
            </a:r>
            <a:r>
              <a:rPr lang="en-IN" dirty="0" err="1"/>
              <a:t>unsplash.com</a:t>
            </a:r>
            <a:r>
              <a:rPr lang="en-IN" dirty="0"/>
              <a:t>/photos/y9L5-wmifaY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478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/>
              <a:t>Source File:</a:t>
            </a:r>
            <a:br>
              <a:rPr lang="en-IN"/>
            </a:br>
            <a:r>
              <a:rPr lang="en-IN"/>
              <a:t>https</a:t>
            </a:r>
            <a:r>
              <a:rPr lang="en-IN" dirty="0"/>
              <a:t>://</a:t>
            </a:r>
            <a:r>
              <a:rPr lang="en-IN" dirty="0" err="1"/>
              <a:t>unsplash.com</a:t>
            </a:r>
            <a:r>
              <a:rPr lang="en-IN" dirty="0"/>
              <a:t>/photos/y9L5-wmifaY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673052-1C4D-4D99-A058-91D57910836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7916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phic 12">
            <a:extLst>
              <a:ext uri="{FF2B5EF4-FFF2-40B4-BE49-F238E27FC236}">
                <a16:creationId xmlns:a16="http://schemas.microsoft.com/office/drawing/2014/main" id="{3CABA750-975C-E24A-8D48-B6738D132A1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2215"/>
            <a:ext cx="9144000" cy="513907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BDB6F94-E3EF-3045-8718-99BECBFDC9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28800" y="742950"/>
            <a:ext cx="5791200" cy="547437"/>
          </a:xfrm>
        </p:spPr>
        <p:txBody>
          <a:bodyPr lIns="0" tIns="0" rIns="0" bIns="0">
            <a:noAutofit/>
          </a:bodyPr>
          <a:lstStyle>
            <a:lvl1pPr>
              <a:defRPr sz="4000" b="1" i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</a:t>
            </a:r>
            <a:endParaRPr lang="en-BR" dirty="0"/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1950FFB0-6C94-C34C-8F02-88A405363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05800" y="4741582"/>
            <a:ext cx="457200" cy="156136"/>
          </a:xfrm>
        </p:spPr>
        <p:txBody>
          <a:bodyPr lIns="0" tIns="0" rIns="0" bIns="0"/>
          <a:lstStyle>
            <a:lvl1pPr>
              <a:defRPr b="1" i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0702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C53B9A41-41A6-034C-8046-8E08D893FF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4430"/>
            <a:ext cx="9144000" cy="5139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985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mode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0992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2020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1375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9592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0445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0464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473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696065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2087834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775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59764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2914650"/>
            <a:ext cx="9144000" cy="222885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71" rIns="68541" bIns="34271" rtlCol="0" anchor="ctr"/>
          <a:lstStyle/>
          <a:p>
            <a:pPr algn="ctr"/>
            <a:endParaRPr lang="en-US" sz="134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915339"/>
            <a:ext cx="7772400" cy="458115"/>
          </a:xfrm>
        </p:spPr>
        <p:txBody>
          <a:bodyPr/>
          <a:lstStyle>
            <a:lvl1pPr algn="ctr">
              <a:defRPr lang="en-US" sz="2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99265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7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68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5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3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0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9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5/6/2023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229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1597822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4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3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2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6873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2923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9"/>
            <a:ext cx="7772400" cy="1021556"/>
          </a:xfrm>
        </p:spPr>
        <p:txBody>
          <a:bodyPr anchor="t"/>
          <a:lstStyle>
            <a:lvl1pPr algn="l">
              <a:defRPr sz="3973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24">
                <a:solidFill>
                  <a:schemeClr val="tx1">
                    <a:tint val="75000"/>
                  </a:schemeClr>
                </a:solidFill>
              </a:defRPr>
            </a:lvl1pPr>
            <a:lvl2pPr marL="456869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738" indent="0">
              <a:buNone/>
              <a:defRPr sz="1574">
                <a:solidFill>
                  <a:schemeClr val="tx1">
                    <a:tint val="75000"/>
                  </a:schemeClr>
                </a:solidFill>
              </a:defRPr>
            </a:lvl3pPr>
            <a:lvl4pPr marL="1370606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4pPr>
            <a:lvl5pPr marL="1827475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5pPr>
            <a:lvl6pPr marL="2284344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6pPr>
            <a:lvl7pPr marL="2741212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7pPr>
            <a:lvl8pPr marL="3198080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8pPr>
            <a:lvl9pPr marL="3654949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72016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4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4"/>
            <a:ext cx="4038600" cy="3394472"/>
          </a:xfrm>
        </p:spPr>
        <p:txBody>
          <a:bodyPr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64533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8"/>
            <a:ext cx="4040188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869" indent="0">
              <a:buNone/>
              <a:defRPr sz="2024" b="1"/>
            </a:lvl2pPr>
            <a:lvl3pPr marL="913738" indent="0">
              <a:buNone/>
              <a:defRPr sz="1799" b="1"/>
            </a:lvl3pPr>
            <a:lvl4pPr marL="1370606" indent="0">
              <a:buNone/>
              <a:defRPr sz="1574" b="1"/>
            </a:lvl4pPr>
            <a:lvl5pPr marL="1827475" indent="0">
              <a:buNone/>
              <a:defRPr sz="1574" b="1"/>
            </a:lvl5pPr>
            <a:lvl6pPr marL="2284344" indent="0">
              <a:buNone/>
              <a:defRPr sz="1574" b="1"/>
            </a:lvl6pPr>
            <a:lvl7pPr marL="2741212" indent="0">
              <a:buNone/>
              <a:defRPr sz="1574" b="1"/>
            </a:lvl7pPr>
            <a:lvl8pPr marL="3198080" indent="0">
              <a:buNone/>
              <a:defRPr sz="1574" b="1"/>
            </a:lvl8pPr>
            <a:lvl9pPr marL="3654949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8"/>
            <a:ext cx="4041775" cy="47982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869" indent="0">
              <a:buNone/>
              <a:defRPr sz="2024" b="1"/>
            </a:lvl2pPr>
            <a:lvl3pPr marL="913738" indent="0">
              <a:buNone/>
              <a:defRPr sz="1799" b="1"/>
            </a:lvl3pPr>
            <a:lvl4pPr marL="1370606" indent="0">
              <a:buNone/>
              <a:defRPr sz="1574" b="1"/>
            </a:lvl4pPr>
            <a:lvl5pPr marL="1827475" indent="0">
              <a:buNone/>
              <a:defRPr sz="1574" b="1"/>
            </a:lvl5pPr>
            <a:lvl6pPr marL="2284344" indent="0">
              <a:buNone/>
              <a:defRPr sz="1574" b="1"/>
            </a:lvl6pPr>
            <a:lvl7pPr marL="2741212" indent="0">
              <a:buNone/>
              <a:defRPr sz="1574" b="1"/>
            </a:lvl7pPr>
            <a:lvl8pPr marL="3198080" indent="0">
              <a:buNone/>
              <a:defRPr sz="1574" b="1"/>
            </a:lvl8pPr>
            <a:lvl9pPr marL="3654949" indent="0">
              <a:buNone/>
              <a:defRPr sz="15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369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6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8171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20138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90"/>
            <a:ext cx="3008313" cy="871538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3224"/>
            </a:lvl1pPr>
            <a:lvl2pPr>
              <a:defRPr sz="2774"/>
            </a:lvl2pPr>
            <a:lvl3pPr>
              <a:defRPr sz="2399"/>
            </a:lvl3pPr>
            <a:lvl4pPr>
              <a:defRPr sz="2024"/>
            </a:lvl4pPr>
            <a:lvl5pPr>
              <a:defRPr sz="2024"/>
            </a:lvl5pPr>
            <a:lvl6pPr>
              <a:defRPr sz="2024"/>
            </a:lvl6pPr>
            <a:lvl7pPr>
              <a:defRPr sz="2024"/>
            </a:lvl7pPr>
            <a:lvl8pPr>
              <a:defRPr sz="2024"/>
            </a:lvl8pPr>
            <a:lvl9pPr>
              <a:defRPr sz="202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8"/>
            <a:ext cx="3008313" cy="3518297"/>
          </a:xfrm>
        </p:spPr>
        <p:txBody>
          <a:bodyPr/>
          <a:lstStyle>
            <a:lvl1pPr marL="0" indent="0">
              <a:buNone/>
              <a:defRPr sz="1424"/>
            </a:lvl1pPr>
            <a:lvl2pPr marL="456869" indent="0">
              <a:buNone/>
              <a:defRPr sz="1200"/>
            </a:lvl2pPr>
            <a:lvl3pPr marL="913738" indent="0">
              <a:buNone/>
              <a:defRPr sz="975"/>
            </a:lvl3pPr>
            <a:lvl4pPr marL="1370606" indent="0">
              <a:buNone/>
              <a:defRPr sz="900"/>
            </a:lvl4pPr>
            <a:lvl5pPr marL="1827475" indent="0">
              <a:buNone/>
              <a:defRPr sz="900"/>
            </a:lvl5pPr>
            <a:lvl6pPr marL="2284344" indent="0">
              <a:buNone/>
              <a:defRPr sz="900"/>
            </a:lvl6pPr>
            <a:lvl7pPr marL="2741212" indent="0">
              <a:buNone/>
              <a:defRPr sz="900"/>
            </a:lvl7pPr>
            <a:lvl8pPr marL="3198080" indent="0">
              <a:buNone/>
              <a:defRPr sz="900"/>
            </a:lvl8pPr>
            <a:lvl9pPr marL="365494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91150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3600453"/>
            <a:ext cx="5486400" cy="425054"/>
          </a:xfrm>
        </p:spPr>
        <p:txBody>
          <a:bodyPr anchor="b"/>
          <a:lstStyle>
            <a:lvl1pPr algn="l">
              <a:defRPr sz="2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459581"/>
            <a:ext cx="5486400" cy="3086100"/>
          </a:xfrm>
        </p:spPr>
        <p:txBody>
          <a:bodyPr/>
          <a:lstStyle>
            <a:lvl1pPr marL="0" indent="0">
              <a:buNone/>
              <a:defRPr sz="3224"/>
            </a:lvl1pPr>
            <a:lvl2pPr marL="456869" indent="0">
              <a:buNone/>
              <a:defRPr sz="2774"/>
            </a:lvl2pPr>
            <a:lvl3pPr marL="913738" indent="0">
              <a:buNone/>
              <a:defRPr sz="2399"/>
            </a:lvl3pPr>
            <a:lvl4pPr marL="1370606" indent="0">
              <a:buNone/>
              <a:defRPr sz="2024"/>
            </a:lvl4pPr>
            <a:lvl5pPr marL="1827475" indent="0">
              <a:buNone/>
              <a:defRPr sz="2024"/>
            </a:lvl5pPr>
            <a:lvl6pPr marL="2284344" indent="0">
              <a:buNone/>
              <a:defRPr sz="2024"/>
            </a:lvl6pPr>
            <a:lvl7pPr marL="2741212" indent="0">
              <a:buNone/>
              <a:defRPr sz="2024"/>
            </a:lvl7pPr>
            <a:lvl8pPr marL="3198080" indent="0">
              <a:buNone/>
              <a:defRPr sz="2024"/>
            </a:lvl8pPr>
            <a:lvl9pPr marL="3654949" indent="0">
              <a:buNone/>
              <a:defRPr sz="202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4025507"/>
            <a:ext cx="5486400" cy="603647"/>
          </a:xfrm>
        </p:spPr>
        <p:txBody>
          <a:bodyPr/>
          <a:lstStyle>
            <a:lvl1pPr marL="0" indent="0">
              <a:buNone/>
              <a:defRPr sz="1424"/>
            </a:lvl1pPr>
            <a:lvl2pPr marL="456869" indent="0">
              <a:buNone/>
              <a:defRPr sz="1200"/>
            </a:lvl2pPr>
            <a:lvl3pPr marL="913738" indent="0">
              <a:buNone/>
              <a:defRPr sz="975"/>
            </a:lvl3pPr>
            <a:lvl4pPr marL="1370606" indent="0">
              <a:buNone/>
              <a:defRPr sz="900"/>
            </a:lvl4pPr>
            <a:lvl5pPr marL="1827475" indent="0">
              <a:buNone/>
              <a:defRPr sz="900"/>
            </a:lvl5pPr>
            <a:lvl6pPr marL="2284344" indent="0">
              <a:buNone/>
              <a:defRPr sz="900"/>
            </a:lvl6pPr>
            <a:lvl7pPr marL="2741212" indent="0">
              <a:buNone/>
              <a:defRPr sz="900"/>
            </a:lvl7pPr>
            <a:lvl8pPr marL="3198080" indent="0">
              <a:buNone/>
              <a:defRPr sz="900"/>
            </a:lvl8pPr>
            <a:lvl9pPr marL="365494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40682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041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2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2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71779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4004" y="2152978"/>
            <a:ext cx="4449167" cy="533311"/>
          </a:xfrm>
        </p:spPr>
        <p:txBody>
          <a:bodyPr>
            <a:normAutofit/>
          </a:bodyPr>
          <a:lstStyle>
            <a:lvl1pPr algn="ctr">
              <a:defRPr sz="26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012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42950"/>
            <a:ext cx="8229600" cy="38100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426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/>
              <a:pPr/>
              <a:t>5/6/2023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176A7-B091-469C-82C8-89C693043C40}" type="datetimeFigureOut">
              <a:rPr lang="en-US" smtClean="0"/>
              <a:pPr/>
              <a:t>5/6/2023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81" r:id="rId10"/>
    <p:sldLayoutId id="214748368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176A7-B091-469C-82C8-89C693043C40}" type="datetimeFigureOut">
              <a:rPr lang="en-US" smtClean="0"/>
              <a:pPr/>
              <a:t>5/6/2023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9B1FA-81F2-4940-9AF3-5EAFB5D66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544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700" r:id="rId6"/>
    <p:sldLayoutId id="2147483701" r:id="rId7"/>
    <p:sldLayoutId id="2147483702" r:id="rId8"/>
    <p:sldLayoutId id="2147483710" r:id="rId9"/>
  </p:sldLayoutIdLst>
  <p:txStyles>
    <p:titleStyle>
      <a:lvl1pPr algn="l" defTabSz="914362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205982"/>
            <a:ext cx="8229600" cy="53331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853820"/>
            <a:ext cx="8229600" cy="3740804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6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5/6/2023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4767266"/>
            <a:ext cx="2895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6"/>
            <a:ext cx="2133600" cy="273844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172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</p:sldLayoutIdLst>
  <p:txStyles>
    <p:titleStyle>
      <a:lvl1pPr algn="l" defTabSz="913738" rtl="0" eaLnBrk="1" latinLnBrk="0" hangingPunct="1">
        <a:spcBef>
          <a:spcPct val="0"/>
        </a:spcBef>
        <a:buNone/>
        <a:defRPr sz="26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651" indent="-342651" algn="l" defTabSz="913738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j-lt"/>
          <a:ea typeface="+mn-ea"/>
          <a:cs typeface="+mn-cs"/>
        </a:defRPr>
      </a:lvl1pPr>
      <a:lvl2pPr marL="742412" indent="-285542" algn="l" defTabSz="913738" rtl="0" eaLnBrk="1" latinLnBrk="0" hangingPunct="1">
        <a:spcBef>
          <a:spcPct val="20000"/>
        </a:spcBef>
        <a:buFont typeface="Arial" pitchFamily="34" charset="0"/>
        <a:buChar char="–"/>
        <a:defRPr sz="2399" kern="1200">
          <a:solidFill>
            <a:schemeClr val="tx1"/>
          </a:solidFill>
          <a:latin typeface="+mj-lt"/>
          <a:ea typeface="+mn-ea"/>
          <a:cs typeface="+mn-cs"/>
        </a:defRPr>
      </a:lvl2pPr>
      <a:lvl3pPr marL="1142171" indent="-228435" algn="l" defTabSz="913738" rtl="0" eaLnBrk="1" latinLnBrk="0" hangingPunct="1">
        <a:spcBef>
          <a:spcPct val="20000"/>
        </a:spcBef>
        <a:buFont typeface="Arial" pitchFamily="34" charset="0"/>
        <a:buChar char="•"/>
        <a:defRPr sz="1799" kern="1200">
          <a:solidFill>
            <a:schemeClr val="tx1"/>
          </a:solidFill>
          <a:latin typeface="+mj-lt"/>
          <a:ea typeface="+mn-ea"/>
          <a:cs typeface="+mn-cs"/>
        </a:defRPr>
      </a:lvl3pPr>
      <a:lvl4pPr marL="1599041" indent="-228435" algn="l" defTabSz="913738" rtl="0" eaLnBrk="1" latinLnBrk="0" hangingPunct="1">
        <a:spcBef>
          <a:spcPct val="20000"/>
        </a:spcBef>
        <a:buFont typeface="Arial" pitchFamily="34" charset="0"/>
        <a:buChar char="–"/>
        <a:defRPr sz="1499" kern="1200">
          <a:solidFill>
            <a:schemeClr val="tx1"/>
          </a:solidFill>
          <a:latin typeface="+mj-lt"/>
          <a:ea typeface="+mn-ea"/>
          <a:cs typeface="+mn-cs"/>
        </a:defRPr>
      </a:lvl4pPr>
      <a:lvl5pPr marL="2055909" indent="-228435" algn="l" defTabSz="913738" rtl="0" eaLnBrk="1" latinLnBrk="0" hangingPunct="1">
        <a:spcBef>
          <a:spcPct val="20000"/>
        </a:spcBef>
        <a:buFont typeface="Arial" pitchFamily="34" charset="0"/>
        <a:buChar char="»"/>
        <a:defRPr sz="1499" kern="1200">
          <a:solidFill>
            <a:schemeClr val="tx1"/>
          </a:solidFill>
          <a:latin typeface="+mj-lt"/>
          <a:ea typeface="+mn-ea"/>
          <a:cs typeface="+mn-cs"/>
        </a:defRPr>
      </a:lvl5pPr>
      <a:lvl6pPr marL="2512777" indent="-228435" algn="l" defTabSz="913738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6pPr>
      <a:lvl7pPr marL="2969647" indent="-228435" algn="l" defTabSz="913738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7pPr>
      <a:lvl8pPr marL="3426515" indent="-228435" algn="l" defTabSz="913738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8pPr>
      <a:lvl9pPr marL="3883383" indent="-228435" algn="l" defTabSz="913738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869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738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606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475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344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212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080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4949" algn="l" defTabSz="913738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16.png"/><Relationship Id="rId5" Type="http://schemas.openxmlformats.org/officeDocument/2006/relationships/image" Target="../media/image15.jp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F2A92C6-5A84-B04B-BB5A-9FDB1EF829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7188" y="433948"/>
            <a:ext cx="5791200" cy="1066800"/>
          </a:xfrm>
        </p:spPr>
        <p:txBody>
          <a:bodyPr/>
          <a:lstStyle/>
          <a:p>
            <a:r>
              <a:rPr lang="en-US" sz="5400" dirty="0"/>
              <a:t>m</a:t>
            </a:r>
            <a:r>
              <a:rPr lang="en-BR" sz="5400" dirty="0"/>
              <a:t>eet the team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8A39DDE-4B33-4A48-ADB6-4ECB4536425C}"/>
              </a:ext>
            </a:extLst>
          </p:cNvPr>
          <p:cNvSpPr/>
          <p:nvPr/>
        </p:nvSpPr>
        <p:spPr>
          <a:xfrm>
            <a:off x="0" y="860425"/>
            <a:ext cx="1613646" cy="37147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5696F8B-026F-534A-B06C-053962DED289}"/>
              </a:ext>
            </a:extLst>
          </p:cNvPr>
          <p:cNvSpPr/>
          <p:nvPr/>
        </p:nvSpPr>
        <p:spPr>
          <a:xfrm>
            <a:off x="8794751" y="4772025"/>
            <a:ext cx="352424" cy="984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300A92FE-1A10-4D4C-BE49-C45862CF8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05800" y="4725707"/>
            <a:ext cx="457200" cy="156136"/>
          </a:xfrm>
        </p:spPr>
        <p:txBody>
          <a:bodyPr lIns="0" tIns="0" rIns="0" bIns="0"/>
          <a:lstStyle>
            <a:lvl1pPr>
              <a:defRPr b="1" i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01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7ED192C-2B8E-584C-9A7F-17E66E25504C}"/>
              </a:ext>
            </a:extLst>
          </p:cNvPr>
          <p:cNvSpPr txBox="1"/>
          <p:nvPr/>
        </p:nvSpPr>
        <p:spPr>
          <a:xfrm>
            <a:off x="1833896" y="3563275"/>
            <a:ext cx="9614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name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09A5F16-D253-C24B-860D-D54834CA7588}"/>
              </a:ext>
            </a:extLst>
          </p:cNvPr>
          <p:cNvSpPr txBox="1"/>
          <p:nvPr/>
        </p:nvSpPr>
        <p:spPr>
          <a:xfrm>
            <a:off x="1674771" y="4087287"/>
            <a:ext cx="127972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about the team member here.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E980AFE-D0A7-3340-AE13-4ACD79CB88AC}"/>
              </a:ext>
            </a:extLst>
          </p:cNvPr>
          <p:cNvSpPr txBox="1"/>
          <p:nvPr/>
        </p:nvSpPr>
        <p:spPr>
          <a:xfrm>
            <a:off x="1833896" y="3808720"/>
            <a:ext cx="96147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i="1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designation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0DD5AC1-39C3-704A-AE84-CA7EE083A33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4824" y="1996886"/>
            <a:ext cx="1435101" cy="145228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145E2A6-CD7B-E249-A79B-AA89F6AD9AD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3646" y="1996888"/>
            <a:ext cx="1411942" cy="145228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6585C20-328C-9246-9992-6BC36073475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24550" y="1996888"/>
            <a:ext cx="1441450" cy="145228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9FA3C7F-4466-4B46-B406-746BE14F749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5801" y="1996885"/>
            <a:ext cx="1411941" cy="145228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476720B1-2F05-3542-B146-AC389E0AC2AE}"/>
              </a:ext>
            </a:extLst>
          </p:cNvPr>
          <p:cNvSpPr txBox="1"/>
          <p:nvPr/>
        </p:nvSpPr>
        <p:spPr>
          <a:xfrm>
            <a:off x="3280732" y="3563275"/>
            <a:ext cx="9614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name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B508181-EFDC-E54F-BBD9-6872967CF5EF}"/>
              </a:ext>
            </a:extLst>
          </p:cNvPr>
          <p:cNvSpPr txBox="1"/>
          <p:nvPr/>
        </p:nvSpPr>
        <p:spPr>
          <a:xfrm>
            <a:off x="3121607" y="4087287"/>
            <a:ext cx="127972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about the team member here.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4119F84-20C0-B740-8DFC-DB002AC6B0AC}"/>
              </a:ext>
            </a:extLst>
          </p:cNvPr>
          <p:cNvSpPr txBox="1"/>
          <p:nvPr/>
        </p:nvSpPr>
        <p:spPr>
          <a:xfrm>
            <a:off x="3280732" y="3808720"/>
            <a:ext cx="96147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i="1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designation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FDD5BF9-79CB-A54E-AE93-46F91DCD016A}"/>
              </a:ext>
            </a:extLst>
          </p:cNvPr>
          <p:cNvSpPr txBox="1"/>
          <p:nvPr/>
        </p:nvSpPr>
        <p:spPr>
          <a:xfrm>
            <a:off x="4727567" y="3563275"/>
            <a:ext cx="9614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name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F86BE0E-1146-7545-85A2-C6F940725E89}"/>
              </a:ext>
            </a:extLst>
          </p:cNvPr>
          <p:cNvSpPr txBox="1"/>
          <p:nvPr/>
        </p:nvSpPr>
        <p:spPr>
          <a:xfrm>
            <a:off x="4568442" y="4087287"/>
            <a:ext cx="127972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about the team member here.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DD33584-66D5-5D44-84AB-474619828FC3}"/>
              </a:ext>
            </a:extLst>
          </p:cNvPr>
          <p:cNvSpPr txBox="1"/>
          <p:nvPr/>
        </p:nvSpPr>
        <p:spPr>
          <a:xfrm>
            <a:off x="4727567" y="3808720"/>
            <a:ext cx="96147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i="1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designation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316F80-EACF-2E40-AE0C-012A665BE8AD}"/>
              </a:ext>
            </a:extLst>
          </p:cNvPr>
          <p:cNvSpPr txBox="1"/>
          <p:nvPr/>
        </p:nvSpPr>
        <p:spPr>
          <a:xfrm>
            <a:off x="6174402" y="3563275"/>
            <a:ext cx="9614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name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EA17780-6CA6-5745-B426-BA96F0C38B64}"/>
              </a:ext>
            </a:extLst>
          </p:cNvPr>
          <p:cNvSpPr txBox="1"/>
          <p:nvPr/>
        </p:nvSpPr>
        <p:spPr>
          <a:xfrm>
            <a:off x="6015277" y="4087287"/>
            <a:ext cx="127972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about the team member here.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4F10014-D10C-B948-B5CB-E714B4ADF1C8}"/>
              </a:ext>
            </a:extLst>
          </p:cNvPr>
          <p:cNvSpPr txBox="1"/>
          <p:nvPr/>
        </p:nvSpPr>
        <p:spPr>
          <a:xfrm>
            <a:off x="6174402" y="3808720"/>
            <a:ext cx="96147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i="1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designation</a:t>
            </a:r>
          </a:p>
        </p:txBody>
      </p:sp>
    </p:spTree>
    <p:extLst>
      <p:ext uri="{BB962C8B-B14F-4D97-AF65-F5344CB8AC3E}">
        <p14:creationId xmlns:p14="http://schemas.microsoft.com/office/powerpoint/2010/main" val="2022902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74AD29A-9A29-9C41-B1CF-6B100BF8084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380772" y="736199"/>
            <a:ext cx="3962400" cy="609600"/>
          </a:xfrm>
        </p:spPr>
        <p:txBody>
          <a:bodyPr>
            <a:noAutofit/>
          </a:bodyPr>
          <a:lstStyle/>
          <a:p>
            <a:r>
              <a:rPr lang="en-BR" sz="4000" b="1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CEO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F68DD9-B8E9-474E-B237-91335D1CE7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549074"/>
            <a:ext cx="3038623" cy="430867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7C0F119-3007-FA4A-A9AF-0F37F38C5B92}"/>
              </a:ext>
            </a:extLst>
          </p:cNvPr>
          <p:cNvSpPr txBox="1"/>
          <p:nvPr/>
        </p:nvSpPr>
        <p:spPr>
          <a:xfrm>
            <a:off x="3380772" y="2081998"/>
            <a:ext cx="230492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about the team member here.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4B77AC-EAFF-834C-A024-79A92DE8C0B6}"/>
              </a:ext>
            </a:extLst>
          </p:cNvPr>
          <p:cNvSpPr txBox="1"/>
          <p:nvPr/>
        </p:nvSpPr>
        <p:spPr>
          <a:xfrm>
            <a:off x="3380772" y="1364546"/>
            <a:ext cx="230492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name here</a:t>
            </a: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3A24742E-81CB-FF48-B849-5C2774B9E76A}"/>
              </a:ext>
            </a:extLst>
          </p:cNvPr>
          <p:cNvSpPr txBox="1">
            <a:spLocks/>
          </p:cNvSpPr>
          <p:nvPr/>
        </p:nvSpPr>
        <p:spPr>
          <a:xfrm rot="16200000">
            <a:off x="5812220" y="1754570"/>
            <a:ext cx="3352800" cy="148196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lang="en-BR" sz="4000" b="1" i="0" kern="1200" dirty="0">
                <a:solidFill>
                  <a:schemeClr val="accent3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sz="6000" dirty="0"/>
              <a:t>meet </a:t>
            </a:r>
          </a:p>
          <a:p>
            <a:r>
              <a:rPr lang="en-US" sz="6000" dirty="0"/>
              <a:t>the team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0E41927-B237-F643-B4BB-F8DF4A4532A6}"/>
              </a:ext>
            </a:extLst>
          </p:cNvPr>
          <p:cNvSpPr/>
          <p:nvPr/>
        </p:nvSpPr>
        <p:spPr>
          <a:xfrm>
            <a:off x="8791575" y="4775200"/>
            <a:ext cx="355599" cy="984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5C6D3E78-62A4-9643-B39F-7349DB8B9C72}"/>
              </a:ext>
            </a:extLst>
          </p:cNvPr>
          <p:cNvSpPr txBox="1">
            <a:spLocks/>
          </p:cNvSpPr>
          <p:nvPr/>
        </p:nvSpPr>
        <p:spPr>
          <a:xfrm>
            <a:off x="8556625" y="4717489"/>
            <a:ext cx="228600" cy="156136"/>
          </a:xfrm>
          <a:prstGeom prst="rect">
            <a:avLst/>
          </a:prstGeom>
        </p:spPr>
        <p:txBody>
          <a:bodyPr lIns="0" tIns="0" rIns="0" bIns="0"/>
          <a:lstStyle>
            <a:defPPr>
              <a:defRPr lang="en-US"/>
            </a:defPPr>
            <a:lvl1pPr marL="0" algn="l" defTabSz="914400" rtl="0" eaLnBrk="1" latinLnBrk="0" hangingPunct="1">
              <a:defRPr sz="1800" b="1" i="0" kern="1200">
                <a:solidFill>
                  <a:schemeClr val="accent3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3861486285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1A46F57E-92B0-7849-8320-A24B02C0951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05400" y="857292"/>
            <a:ext cx="3038623" cy="428620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74AD29A-9A29-9C41-B1CF-6B100BF80840}"/>
              </a:ext>
            </a:extLst>
          </p:cNvPr>
          <p:cNvSpPr>
            <a:spLocks noGrp="1" noChangeAspect="1"/>
          </p:cNvSpPr>
          <p:nvPr>
            <p:ph type="title" idx="4294967295"/>
          </p:nvPr>
        </p:nvSpPr>
        <p:spPr>
          <a:xfrm>
            <a:off x="449096" y="889043"/>
            <a:ext cx="4488582" cy="609600"/>
          </a:xfrm>
        </p:spPr>
        <p:txBody>
          <a:bodyPr vert="horz" lIns="91436" tIns="45718" rIns="91436" bIns="45718" rtlCol="0" anchor="ctr">
            <a:noAutofit/>
          </a:bodyPr>
          <a:lstStyle/>
          <a:p>
            <a:pPr algn="r"/>
            <a:r>
              <a:rPr lang="en-US" sz="4000" b="1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  <a:r>
              <a:rPr lang="en-BR" sz="4000" b="1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dit position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7C0F119-3007-FA4A-A9AF-0F37F38C5B92}"/>
              </a:ext>
            </a:extLst>
          </p:cNvPr>
          <p:cNvSpPr txBox="1">
            <a:spLocks noChangeAspect="1"/>
          </p:cNvSpPr>
          <p:nvPr/>
        </p:nvSpPr>
        <p:spPr>
          <a:xfrm>
            <a:off x="2632757" y="2234842"/>
            <a:ext cx="230492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about the team member here.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4B77AC-EAFF-834C-A024-79A92DE8C0B6}"/>
              </a:ext>
            </a:extLst>
          </p:cNvPr>
          <p:cNvSpPr txBox="1">
            <a:spLocks noChangeAspect="1"/>
          </p:cNvSpPr>
          <p:nvPr/>
        </p:nvSpPr>
        <p:spPr>
          <a:xfrm>
            <a:off x="2632757" y="1517390"/>
            <a:ext cx="230492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name here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0E41927-B237-F643-B4BB-F8DF4A4532A6}"/>
              </a:ext>
            </a:extLst>
          </p:cNvPr>
          <p:cNvSpPr/>
          <p:nvPr/>
        </p:nvSpPr>
        <p:spPr>
          <a:xfrm>
            <a:off x="-7774" y="4774331"/>
            <a:ext cx="355599" cy="984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5C6D3E78-62A4-9643-B39F-7349DB8B9C72}"/>
              </a:ext>
            </a:extLst>
          </p:cNvPr>
          <p:cNvSpPr txBox="1">
            <a:spLocks/>
          </p:cNvSpPr>
          <p:nvPr/>
        </p:nvSpPr>
        <p:spPr>
          <a:xfrm>
            <a:off x="449096" y="4722385"/>
            <a:ext cx="228600" cy="156136"/>
          </a:xfrm>
          <a:prstGeom prst="rect">
            <a:avLst/>
          </a:prstGeom>
        </p:spPr>
        <p:txBody>
          <a:bodyPr lIns="0" tIns="0" rIns="0" bIns="0"/>
          <a:lstStyle>
            <a:defPPr>
              <a:defRPr lang="en-US"/>
            </a:defPPr>
            <a:lvl1pPr marL="0" algn="l" defTabSz="914400" rtl="0" eaLnBrk="1" latinLnBrk="0" hangingPunct="1">
              <a:defRPr sz="1800" b="1" i="0" kern="1200">
                <a:solidFill>
                  <a:schemeClr val="accent3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03</a:t>
            </a:r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6928721B-EFE7-A74E-ABC9-81A76BE1C68B}"/>
              </a:ext>
            </a:extLst>
          </p:cNvPr>
          <p:cNvSpPr txBox="1">
            <a:spLocks/>
          </p:cNvSpPr>
          <p:nvPr/>
        </p:nvSpPr>
        <p:spPr>
          <a:xfrm>
            <a:off x="954962" y="4426252"/>
            <a:ext cx="3355590" cy="49454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lang="en-BR" sz="4000" b="1" i="0" kern="1200" dirty="0">
                <a:solidFill>
                  <a:schemeClr val="accent3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sz="3600" dirty="0"/>
              <a:t>meet the team</a:t>
            </a:r>
          </a:p>
        </p:txBody>
      </p:sp>
    </p:spTree>
    <p:extLst>
      <p:ext uri="{BB962C8B-B14F-4D97-AF65-F5344CB8AC3E}">
        <p14:creationId xmlns:p14="http://schemas.microsoft.com/office/powerpoint/2010/main" val="2529988778"/>
      </p:ext>
    </p:extLst>
  </p:cSld>
  <p:clrMapOvr>
    <a:masterClrMapping/>
  </p:clrMapOvr>
  <p:transition spd="slow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18B7ECF-942B-B64F-BA14-5EB085F4BDF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5170" y="549074"/>
            <a:ext cx="3073792" cy="430867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74AD29A-9A29-9C41-B1CF-6B100BF8084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380772" y="736198"/>
            <a:ext cx="3172428" cy="1225951"/>
          </a:xfrm>
        </p:spPr>
        <p:txBody>
          <a:bodyPr>
            <a:normAutofit fontScale="90000"/>
          </a:bodyPr>
          <a:lstStyle/>
          <a:p>
            <a:r>
              <a:rPr lang="en-US" sz="4000" b="1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  <a:r>
              <a:rPr lang="en-BR" sz="4000" b="1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dit position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7C0F119-3007-FA4A-A9AF-0F37F38C5B92}"/>
              </a:ext>
            </a:extLst>
          </p:cNvPr>
          <p:cNvSpPr txBox="1"/>
          <p:nvPr/>
        </p:nvSpPr>
        <p:spPr>
          <a:xfrm>
            <a:off x="3410080" y="2755802"/>
            <a:ext cx="230492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about the team member here.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4B77AC-EAFF-834C-A024-79A92DE8C0B6}"/>
              </a:ext>
            </a:extLst>
          </p:cNvPr>
          <p:cNvSpPr txBox="1"/>
          <p:nvPr/>
        </p:nvSpPr>
        <p:spPr>
          <a:xfrm>
            <a:off x="3410080" y="2038350"/>
            <a:ext cx="230492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name here</a:t>
            </a: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3A24742E-81CB-FF48-B849-5C2774B9E76A}"/>
              </a:ext>
            </a:extLst>
          </p:cNvPr>
          <p:cNvSpPr txBox="1">
            <a:spLocks/>
          </p:cNvSpPr>
          <p:nvPr/>
        </p:nvSpPr>
        <p:spPr>
          <a:xfrm rot="16200000">
            <a:off x="5812220" y="1754570"/>
            <a:ext cx="3352800" cy="148196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lang="en-BR" sz="4000" b="1" i="0" kern="1200" dirty="0">
                <a:solidFill>
                  <a:schemeClr val="accent3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sz="6000" dirty="0"/>
              <a:t>meet </a:t>
            </a:r>
          </a:p>
          <a:p>
            <a:r>
              <a:rPr lang="en-US" sz="6000" dirty="0"/>
              <a:t>the team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0E41927-B237-F643-B4BB-F8DF4A4532A6}"/>
              </a:ext>
            </a:extLst>
          </p:cNvPr>
          <p:cNvSpPr/>
          <p:nvPr/>
        </p:nvSpPr>
        <p:spPr>
          <a:xfrm>
            <a:off x="8791575" y="4775200"/>
            <a:ext cx="355599" cy="984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5C6D3E78-62A4-9643-B39F-7349DB8B9C72}"/>
              </a:ext>
            </a:extLst>
          </p:cNvPr>
          <p:cNvSpPr txBox="1">
            <a:spLocks/>
          </p:cNvSpPr>
          <p:nvPr/>
        </p:nvSpPr>
        <p:spPr>
          <a:xfrm>
            <a:off x="8556625" y="4717489"/>
            <a:ext cx="228600" cy="156136"/>
          </a:xfrm>
          <a:prstGeom prst="rect">
            <a:avLst/>
          </a:prstGeom>
        </p:spPr>
        <p:txBody>
          <a:bodyPr lIns="0" tIns="0" rIns="0" bIns="0"/>
          <a:lstStyle>
            <a:defPPr>
              <a:defRPr lang="en-US"/>
            </a:defPPr>
            <a:lvl1pPr marL="0" algn="l" defTabSz="914400" rtl="0" eaLnBrk="1" latinLnBrk="0" hangingPunct="1">
              <a:defRPr sz="1800" b="1" i="0" kern="1200">
                <a:solidFill>
                  <a:schemeClr val="accent3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2087495281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1A46F57E-92B0-7849-8320-A24B02C0951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32" t="10685" r="22234" b="20661"/>
          <a:stretch/>
        </p:blipFill>
        <p:spPr>
          <a:xfrm>
            <a:off x="5105400" y="857292"/>
            <a:ext cx="3038623" cy="428620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7C0F119-3007-FA4A-A9AF-0F37F38C5B92}"/>
              </a:ext>
            </a:extLst>
          </p:cNvPr>
          <p:cNvSpPr txBox="1">
            <a:spLocks noChangeAspect="1"/>
          </p:cNvSpPr>
          <p:nvPr/>
        </p:nvSpPr>
        <p:spPr>
          <a:xfrm>
            <a:off x="2632757" y="2234842"/>
            <a:ext cx="230492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about the team member here.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4B77AC-EAFF-834C-A024-79A92DE8C0B6}"/>
              </a:ext>
            </a:extLst>
          </p:cNvPr>
          <p:cNvSpPr txBox="1">
            <a:spLocks noChangeAspect="1"/>
          </p:cNvSpPr>
          <p:nvPr/>
        </p:nvSpPr>
        <p:spPr>
          <a:xfrm>
            <a:off x="2632757" y="1517390"/>
            <a:ext cx="230492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name here</a:t>
            </a: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3A24742E-81CB-FF48-B849-5C2774B9E76A}"/>
              </a:ext>
            </a:extLst>
          </p:cNvPr>
          <p:cNvSpPr txBox="1">
            <a:spLocks/>
          </p:cNvSpPr>
          <p:nvPr/>
        </p:nvSpPr>
        <p:spPr>
          <a:xfrm>
            <a:off x="954962" y="4426252"/>
            <a:ext cx="3355590" cy="49454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lang="en-BR" sz="4000" b="1" i="0" kern="1200" dirty="0">
                <a:solidFill>
                  <a:schemeClr val="accent3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sz="3600" dirty="0"/>
              <a:t>meet the team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0E41927-B237-F643-B4BB-F8DF4A4532A6}"/>
              </a:ext>
            </a:extLst>
          </p:cNvPr>
          <p:cNvSpPr/>
          <p:nvPr/>
        </p:nvSpPr>
        <p:spPr>
          <a:xfrm>
            <a:off x="-7774" y="4774331"/>
            <a:ext cx="355599" cy="984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5C6D3E78-62A4-9643-B39F-7349DB8B9C72}"/>
              </a:ext>
            </a:extLst>
          </p:cNvPr>
          <p:cNvSpPr txBox="1">
            <a:spLocks/>
          </p:cNvSpPr>
          <p:nvPr/>
        </p:nvSpPr>
        <p:spPr>
          <a:xfrm>
            <a:off x="449096" y="4722385"/>
            <a:ext cx="228600" cy="156136"/>
          </a:xfrm>
          <a:prstGeom prst="rect">
            <a:avLst/>
          </a:prstGeom>
        </p:spPr>
        <p:txBody>
          <a:bodyPr lIns="0" tIns="0" rIns="0" bIns="0"/>
          <a:lstStyle>
            <a:defPPr>
              <a:defRPr lang="en-US"/>
            </a:defPPr>
            <a:lvl1pPr marL="0" algn="l" defTabSz="914400" rtl="0" eaLnBrk="1" latinLnBrk="0" hangingPunct="1">
              <a:defRPr sz="1800" b="1" i="0" kern="1200">
                <a:solidFill>
                  <a:schemeClr val="accent3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05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81283F0-CBEA-7B49-B8F4-9735669551F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05399" y="844236"/>
            <a:ext cx="3038623" cy="4299264"/>
          </a:xfrm>
          <a:prstGeom prst="rect">
            <a:avLst/>
          </a:prstGeom>
        </p:spPr>
      </p:pic>
      <p:sp>
        <p:nvSpPr>
          <p:cNvPr id="15" name="Title 2">
            <a:extLst>
              <a:ext uri="{FF2B5EF4-FFF2-40B4-BE49-F238E27FC236}">
                <a16:creationId xmlns:a16="http://schemas.microsoft.com/office/drawing/2014/main" id="{390F7194-289F-C649-BF7A-E72E9FD20D51}"/>
              </a:ext>
            </a:extLst>
          </p:cNvPr>
          <p:cNvSpPr txBox="1">
            <a:spLocks noChangeAspect="1"/>
          </p:cNvSpPr>
          <p:nvPr/>
        </p:nvSpPr>
        <p:spPr>
          <a:xfrm>
            <a:off x="449096" y="889043"/>
            <a:ext cx="4488582" cy="609600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914362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4000" b="1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  <a:r>
              <a:rPr lang="en-BR" sz="4000" b="1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dit position here</a:t>
            </a:r>
            <a:endParaRPr lang="en-BR" sz="4000" b="1" dirty="0">
              <a:solidFill>
                <a:schemeClr val="accent3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2727459"/>
      </p:ext>
    </p:extLst>
  </p:cSld>
  <p:clrMapOvr>
    <a:masterClrMapping/>
  </p:clrMapOvr>
  <p:transition spd="slow">
    <p:push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573" y="1340"/>
            <a:ext cx="9136858" cy="514967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179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4628682" y="1381739"/>
            <a:ext cx="4190086" cy="102590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179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5599898" y="3487571"/>
            <a:ext cx="2128203" cy="45684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9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1799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9987" y="572544"/>
            <a:ext cx="2092248" cy="39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7857619" y="3025896"/>
            <a:ext cx="1382426" cy="556778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26" tIns="34263" rIns="68526" bIns="34263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65365" y="1503681"/>
            <a:ext cx="2716727" cy="64620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3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9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1799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39247" y="1029578"/>
            <a:ext cx="3768956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66304" y="2521740"/>
            <a:ext cx="3114839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625024" y="532867"/>
            <a:ext cx="3240877" cy="2682032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7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7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7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7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7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7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7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7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7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7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9137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9137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7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7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26" tIns="34263" rIns="68526" bIns="342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7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5714406" y="4006815"/>
            <a:ext cx="1910405" cy="227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05106" y="3637906"/>
            <a:ext cx="3538572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328" marR="0" lvl="0" indent="-127328" algn="l" defTabSz="913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27328" marR="0" lvl="0" indent="-127328" algn="l" defTabSz="913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27328" marR="0" lvl="0" indent="-127328" algn="l" defTabSz="913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5108" y="3351355"/>
            <a:ext cx="4434142" cy="507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3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4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3" y="4591425"/>
            <a:ext cx="9136858" cy="50654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7B770A0-713F-41CD-863E-AE13C13789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6229" y="695188"/>
            <a:ext cx="2859489" cy="1627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190750"/>
            <a:ext cx="2094429" cy="39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1_Office Theme">
  <a:themeElements>
    <a:clrScheme name="Blue-Meet the team">
      <a:dk1>
        <a:srgbClr val="000000"/>
      </a:dk1>
      <a:lt1>
        <a:srgbClr val="FFFFFF"/>
      </a:lt1>
      <a:dk2>
        <a:srgbClr val="44546A"/>
      </a:dk2>
      <a:lt2>
        <a:srgbClr val="F5F3F9"/>
      </a:lt2>
      <a:accent1>
        <a:srgbClr val="004DDE"/>
      </a:accent1>
      <a:accent2>
        <a:srgbClr val="2D2839"/>
      </a:accent2>
      <a:accent3>
        <a:srgbClr val="E8E3F3"/>
      </a:accent3>
      <a:accent4>
        <a:srgbClr val="C9D9E7"/>
      </a:accent4>
      <a:accent5>
        <a:srgbClr val="00233C"/>
      </a:accent5>
      <a:accent6>
        <a:srgbClr val="61BCB3"/>
      </a:accent6>
      <a:hlink>
        <a:srgbClr val="DF538A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Blue">
      <a:dk1>
        <a:srgbClr val="000000"/>
      </a:dk1>
      <a:lt1>
        <a:srgbClr val="FFFFFF"/>
      </a:lt1>
      <a:dk2>
        <a:srgbClr val="44546A"/>
      </a:dk2>
      <a:lt2>
        <a:srgbClr val="F5F3F9"/>
      </a:lt2>
      <a:accent1>
        <a:srgbClr val="009DFF"/>
      </a:accent1>
      <a:accent2>
        <a:srgbClr val="0052A9"/>
      </a:accent2>
      <a:accent3>
        <a:srgbClr val="E3EBF4"/>
      </a:accent3>
      <a:accent4>
        <a:srgbClr val="C9D9E7"/>
      </a:accent4>
      <a:accent5>
        <a:srgbClr val="00233C"/>
      </a:accent5>
      <a:accent6>
        <a:srgbClr val="61BCB3"/>
      </a:accent6>
      <a:hlink>
        <a:srgbClr val="DF538A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306</Words>
  <Application>Microsoft Office PowerPoint</Application>
  <PresentationFormat>On-screen Show (16:9)</PresentationFormat>
  <Paragraphs>68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Open Sans</vt:lpstr>
      <vt:lpstr>Segoe UI</vt:lpstr>
      <vt:lpstr>1_Office Theme</vt:lpstr>
      <vt:lpstr>2_Office Theme</vt:lpstr>
      <vt:lpstr>3_Office Theme</vt:lpstr>
      <vt:lpstr>meet the team</vt:lpstr>
      <vt:lpstr>CEO</vt:lpstr>
      <vt:lpstr>edit position here</vt:lpstr>
      <vt:lpstr>edit position here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2013-12-06T17:56:44Z</dcterms:created>
  <dcterms:modified xsi:type="dcterms:W3CDTF">2023-05-06T18:10:27Z</dcterms:modified>
</cp:coreProperties>
</file>