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6" r:id="rId3"/>
  </p:sldMasterIdLst>
  <p:notesMasterIdLst>
    <p:notesMasterId r:id="rId8"/>
  </p:notesMasterIdLst>
  <p:sldIdLst>
    <p:sldId id="279" r:id="rId4"/>
    <p:sldId id="278" r:id="rId5"/>
    <p:sldId id="280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337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1" y="4399020"/>
            <a:ext cx="1038395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80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2" y="3886200"/>
            <a:ext cx="103605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1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67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18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858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13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6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834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8781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188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0056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551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966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10/4/2020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3315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10/4/2020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5517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10/4/2020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3720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10/4/2020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89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10/4/2020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357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10/4/2020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253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10/4/2020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863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10/4/2020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220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10/4/2020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3218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10/4/2020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5800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10/4/2020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037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9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585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10/4/2020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29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6">
            <a:extLst>
              <a:ext uri="{FF2B5EF4-FFF2-40B4-BE49-F238E27FC236}">
                <a16:creationId xmlns:a16="http://schemas.microsoft.com/office/drawing/2014/main" xmlns="" id="{8969837B-4ED2-4685-80CF-0BECC7714328}"/>
              </a:ext>
            </a:extLst>
          </p:cNvPr>
          <p:cNvSpPr>
            <a:spLocks/>
          </p:cNvSpPr>
          <p:nvPr/>
        </p:nvSpPr>
        <p:spPr bwMode="auto">
          <a:xfrm>
            <a:off x="1686885" y="2816172"/>
            <a:ext cx="8743950" cy="1066800"/>
          </a:xfrm>
          <a:custGeom>
            <a:avLst/>
            <a:gdLst>
              <a:gd name="T0" fmla="*/ 2321 w 2321"/>
              <a:gd name="T1" fmla="*/ 142 h 283"/>
              <a:gd name="T2" fmla="*/ 2089 w 2321"/>
              <a:gd name="T3" fmla="*/ 283 h 283"/>
              <a:gd name="T4" fmla="*/ 1857 w 2321"/>
              <a:gd name="T5" fmla="*/ 142 h 283"/>
              <a:gd name="T6" fmla="*/ 1625 w 2321"/>
              <a:gd name="T7" fmla="*/ 0 h 283"/>
              <a:gd name="T8" fmla="*/ 1393 w 2321"/>
              <a:gd name="T9" fmla="*/ 142 h 283"/>
              <a:gd name="T10" fmla="*/ 1161 w 2321"/>
              <a:gd name="T11" fmla="*/ 283 h 283"/>
              <a:gd name="T12" fmla="*/ 929 w 2321"/>
              <a:gd name="T13" fmla="*/ 142 h 283"/>
              <a:gd name="T14" fmla="*/ 696 w 2321"/>
              <a:gd name="T15" fmla="*/ 0 h 283"/>
              <a:gd name="T16" fmla="*/ 464 w 2321"/>
              <a:gd name="T17" fmla="*/ 142 h 283"/>
              <a:gd name="T18" fmla="*/ 232 w 2321"/>
              <a:gd name="T19" fmla="*/ 283 h 283"/>
              <a:gd name="T20" fmla="*/ 0 w 2321"/>
              <a:gd name="T21" fmla="*/ 14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1" h="283">
                <a:moveTo>
                  <a:pt x="2321" y="142"/>
                </a:moveTo>
                <a:cubicBezTo>
                  <a:pt x="2278" y="226"/>
                  <a:pt x="2190" y="283"/>
                  <a:pt x="2089" y="283"/>
                </a:cubicBezTo>
                <a:cubicBezTo>
                  <a:pt x="1988" y="283"/>
                  <a:pt x="1901" y="226"/>
                  <a:pt x="1857" y="142"/>
                </a:cubicBezTo>
                <a:cubicBezTo>
                  <a:pt x="1814" y="58"/>
                  <a:pt x="1726" y="0"/>
                  <a:pt x="1625" y="0"/>
                </a:cubicBezTo>
                <a:cubicBezTo>
                  <a:pt x="1524" y="0"/>
                  <a:pt x="1436" y="58"/>
                  <a:pt x="1393" y="142"/>
                </a:cubicBezTo>
                <a:cubicBezTo>
                  <a:pt x="1349" y="226"/>
                  <a:pt x="1262" y="283"/>
                  <a:pt x="1161" y="283"/>
                </a:cubicBezTo>
                <a:cubicBezTo>
                  <a:pt x="1060" y="283"/>
                  <a:pt x="972" y="226"/>
                  <a:pt x="929" y="142"/>
                </a:cubicBezTo>
                <a:cubicBezTo>
                  <a:pt x="885" y="58"/>
                  <a:pt x="798" y="0"/>
                  <a:pt x="696" y="0"/>
                </a:cubicBezTo>
                <a:cubicBezTo>
                  <a:pt x="595" y="0"/>
                  <a:pt x="508" y="58"/>
                  <a:pt x="464" y="142"/>
                </a:cubicBezTo>
                <a:cubicBezTo>
                  <a:pt x="421" y="226"/>
                  <a:pt x="333" y="283"/>
                  <a:pt x="232" y="283"/>
                </a:cubicBezTo>
                <a:cubicBezTo>
                  <a:pt x="131" y="283"/>
                  <a:pt x="43" y="226"/>
                  <a:pt x="0" y="142"/>
                </a:cubicBezTo>
              </a:path>
            </a:pathLst>
          </a:custGeom>
          <a:noFill/>
          <a:ln w="150813" cap="rnd">
            <a:gradFill flip="none" rotWithShape="1">
              <a:gsLst>
                <a:gs pos="100000">
                  <a:schemeClr val="accent4"/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prstDash val="solid"/>
            <a:miter lim="800000"/>
            <a:headEnd/>
            <a:tailEnd/>
          </a:ln>
          <a:effectLst>
            <a:outerShdw blurRad="50800" dist="215900" dir="2700000" algn="tl" rotWithShape="0">
              <a:prstClr val="black">
                <a:alpha val="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Curved </a:t>
            </a:r>
            <a:r>
              <a:rPr lang="en-US">
                <a:solidFill>
                  <a:schemeClr val="bg1"/>
                </a:solidFill>
              </a:rPr>
              <a:t>Timeline Concept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BA4427A7-EDD2-4F68-BC8F-05FCF7BF1D27}"/>
              </a:ext>
            </a:extLst>
          </p:cNvPr>
          <p:cNvSpPr/>
          <p:nvPr/>
        </p:nvSpPr>
        <p:spPr>
          <a:xfrm>
            <a:off x="2535500" y="3827048"/>
            <a:ext cx="93728" cy="937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B0D2748-5222-4FC2-BC2F-ABCE8A901D9F}"/>
              </a:ext>
            </a:extLst>
          </p:cNvPr>
          <p:cNvGrpSpPr/>
          <p:nvPr/>
        </p:nvGrpSpPr>
        <p:grpSpPr>
          <a:xfrm>
            <a:off x="1685952" y="4975910"/>
            <a:ext cx="1792824" cy="1099546"/>
            <a:chOff x="789245" y="2775196"/>
            <a:chExt cx="2208015" cy="109954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45DD14EF-F7EF-47A3-AFE0-CE0262A34D0A}"/>
                </a:ext>
              </a:extLst>
            </p:cNvPr>
            <p:cNvSpPr/>
            <p:nvPr/>
          </p:nvSpPr>
          <p:spPr>
            <a:xfrm>
              <a:off x="789245" y="3136078"/>
              <a:ext cx="2208015" cy="738664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235A992B-0A74-4045-AA97-8AE8657DC8C3}"/>
                </a:ext>
              </a:extLst>
            </p:cNvPr>
            <p:cNvSpPr/>
            <p:nvPr/>
          </p:nvSpPr>
          <p:spPr>
            <a:xfrm>
              <a:off x="789245" y="2775196"/>
              <a:ext cx="2208015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19" name="Freeform 12">
            <a:extLst>
              <a:ext uri="{FF2B5EF4-FFF2-40B4-BE49-F238E27FC236}">
                <a16:creationId xmlns:a16="http://schemas.microsoft.com/office/drawing/2014/main" xmlns="" id="{537181CC-5D73-4237-BB94-B0356321EDE7}"/>
              </a:ext>
            </a:extLst>
          </p:cNvPr>
          <p:cNvSpPr>
            <a:spLocks/>
          </p:cNvSpPr>
          <p:nvPr/>
        </p:nvSpPr>
        <p:spPr bwMode="auto">
          <a:xfrm>
            <a:off x="2193728" y="2594996"/>
            <a:ext cx="777272" cy="889532"/>
          </a:xfrm>
          <a:custGeom>
            <a:avLst/>
            <a:gdLst>
              <a:gd name="T0" fmla="*/ 304 w 304"/>
              <a:gd name="T1" fmla="*/ 152 h 348"/>
              <a:gd name="T2" fmla="*/ 152 w 304"/>
              <a:gd name="T3" fmla="*/ 348 h 348"/>
              <a:gd name="T4" fmla="*/ 0 w 304"/>
              <a:gd name="T5" fmla="*/ 152 h 348"/>
              <a:gd name="T6" fmla="*/ 152 w 304"/>
              <a:gd name="T7" fmla="*/ 0 h 348"/>
              <a:gd name="T8" fmla="*/ 304 w 304"/>
              <a:gd name="T9" fmla="*/ 15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348">
                <a:moveTo>
                  <a:pt x="304" y="152"/>
                </a:moveTo>
                <a:cubicBezTo>
                  <a:pt x="304" y="280"/>
                  <a:pt x="152" y="348"/>
                  <a:pt x="152" y="348"/>
                </a:cubicBezTo>
                <a:cubicBezTo>
                  <a:pt x="152" y="348"/>
                  <a:pt x="0" y="280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Oval 13">
            <a:extLst>
              <a:ext uri="{FF2B5EF4-FFF2-40B4-BE49-F238E27FC236}">
                <a16:creationId xmlns:a16="http://schemas.microsoft.com/office/drawing/2014/main" xmlns="" id="{6C2538A3-9E07-4B08-98FF-B4286D6C9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2659" y="2691788"/>
            <a:ext cx="576204" cy="5762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IN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BECF7772-CF82-4FF9-AC5C-7873028275D2}"/>
              </a:ext>
            </a:extLst>
          </p:cNvPr>
          <p:cNvCxnSpPr>
            <a:cxnSpLocks/>
          </p:cNvCxnSpPr>
          <p:nvPr/>
        </p:nvCxnSpPr>
        <p:spPr>
          <a:xfrm>
            <a:off x="2582364" y="4151916"/>
            <a:ext cx="0" cy="502418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BD8BDE7C-44C7-416C-B585-7786605855C6}"/>
              </a:ext>
            </a:extLst>
          </p:cNvPr>
          <p:cNvSpPr/>
          <p:nvPr/>
        </p:nvSpPr>
        <p:spPr>
          <a:xfrm>
            <a:off x="4256316" y="2753360"/>
            <a:ext cx="93728" cy="937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E00F94F7-8D92-4C3F-981D-061FC8083713}"/>
              </a:ext>
            </a:extLst>
          </p:cNvPr>
          <p:cNvGrpSpPr/>
          <p:nvPr/>
        </p:nvGrpSpPr>
        <p:grpSpPr>
          <a:xfrm>
            <a:off x="3406768" y="3902222"/>
            <a:ext cx="1792824" cy="1099546"/>
            <a:chOff x="789245" y="2775196"/>
            <a:chExt cx="2208015" cy="1099546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3B391023-0A3C-4DEF-9410-2A6841ACDED1}"/>
                </a:ext>
              </a:extLst>
            </p:cNvPr>
            <p:cNvSpPr/>
            <p:nvPr/>
          </p:nvSpPr>
          <p:spPr>
            <a:xfrm>
              <a:off x="789245" y="3136078"/>
              <a:ext cx="2208015" cy="738664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E3422FE9-65FA-43C1-BDDD-B70F21101E89}"/>
                </a:ext>
              </a:extLst>
            </p:cNvPr>
            <p:cNvSpPr/>
            <p:nvPr/>
          </p:nvSpPr>
          <p:spPr>
            <a:xfrm>
              <a:off x="789245" y="2775196"/>
              <a:ext cx="2208015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31" name="Freeform 12">
            <a:extLst>
              <a:ext uri="{FF2B5EF4-FFF2-40B4-BE49-F238E27FC236}">
                <a16:creationId xmlns:a16="http://schemas.microsoft.com/office/drawing/2014/main" xmlns="" id="{9A1C5DD2-5BB4-49D2-A379-A04F7E6B7B4E}"/>
              </a:ext>
            </a:extLst>
          </p:cNvPr>
          <p:cNvSpPr>
            <a:spLocks/>
          </p:cNvSpPr>
          <p:nvPr/>
        </p:nvSpPr>
        <p:spPr bwMode="auto">
          <a:xfrm>
            <a:off x="3914544" y="1521308"/>
            <a:ext cx="777272" cy="889532"/>
          </a:xfrm>
          <a:custGeom>
            <a:avLst/>
            <a:gdLst>
              <a:gd name="T0" fmla="*/ 304 w 304"/>
              <a:gd name="T1" fmla="*/ 152 h 348"/>
              <a:gd name="T2" fmla="*/ 152 w 304"/>
              <a:gd name="T3" fmla="*/ 348 h 348"/>
              <a:gd name="T4" fmla="*/ 0 w 304"/>
              <a:gd name="T5" fmla="*/ 152 h 348"/>
              <a:gd name="T6" fmla="*/ 152 w 304"/>
              <a:gd name="T7" fmla="*/ 0 h 348"/>
              <a:gd name="T8" fmla="*/ 304 w 304"/>
              <a:gd name="T9" fmla="*/ 15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348">
                <a:moveTo>
                  <a:pt x="304" y="152"/>
                </a:moveTo>
                <a:cubicBezTo>
                  <a:pt x="304" y="280"/>
                  <a:pt x="152" y="348"/>
                  <a:pt x="152" y="348"/>
                </a:cubicBezTo>
                <a:cubicBezTo>
                  <a:pt x="152" y="348"/>
                  <a:pt x="0" y="280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Oval 13">
            <a:extLst>
              <a:ext uri="{FF2B5EF4-FFF2-40B4-BE49-F238E27FC236}">
                <a16:creationId xmlns:a16="http://schemas.microsoft.com/office/drawing/2014/main" xmlns="" id="{AEC5E3A2-0BFB-40B8-8953-DBC8C9520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3475" y="1618100"/>
            <a:ext cx="576204" cy="5762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IN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F3E2333C-055F-48C9-927C-53BF8BE5DCDA}"/>
              </a:ext>
            </a:extLst>
          </p:cNvPr>
          <p:cNvCxnSpPr>
            <a:cxnSpLocks/>
          </p:cNvCxnSpPr>
          <p:nvPr/>
        </p:nvCxnSpPr>
        <p:spPr>
          <a:xfrm>
            <a:off x="4303180" y="3078228"/>
            <a:ext cx="0" cy="502418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6749C2FC-7449-4541-BE9E-F4698D9BDAA7}"/>
              </a:ext>
            </a:extLst>
          </p:cNvPr>
          <p:cNvSpPr/>
          <p:nvPr/>
        </p:nvSpPr>
        <p:spPr>
          <a:xfrm>
            <a:off x="6029815" y="3827048"/>
            <a:ext cx="93728" cy="937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B8C11185-218A-4C7E-A626-C935D0DE829C}"/>
              </a:ext>
            </a:extLst>
          </p:cNvPr>
          <p:cNvGrpSpPr/>
          <p:nvPr/>
        </p:nvGrpSpPr>
        <p:grpSpPr>
          <a:xfrm>
            <a:off x="5180267" y="4975910"/>
            <a:ext cx="1792824" cy="1099546"/>
            <a:chOff x="789245" y="2775196"/>
            <a:chExt cx="2208015" cy="1099546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A6891EDC-91FD-44E7-B0B8-2858F4781D51}"/>
                </a:ext>
              </a:extLst>
            </p:cNvPr>
            <p:cNvSpPr/>
            <p:nvPr/>
          </p:nvSpPr>
          <p:spPr>
            <a:xfrm>
              <a:off x="789245" y="3136078"/>
              <a:ext cx="2208015" cy="738664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31335A08-0746-418D-9CA7-01A22D011272}"/>
                </a:ext>
              </a:extLst>
            </p:cNvPr>
            <p:cNvSpPr/>
            <p:nvPr/>
          </p:nvSpPr>
          <p:spPr>
            <a:xfrm>
              <a:off x="789245" y="2775196"/>
              <a:ext cx="2208015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40" name="Freeform 12">
            <a:extLst>
              <a:ext uri="{FF2B5EF4-FFF2-40B4-BE49-F238E27FC236}">
                <a16:creationId xmlns:a16="http://schemas.microsoft.com/office/drawing/2014/main" xmlns="" id="{72DC1FB1-794D-4B32-8E91-3EB4A34FBF33}"/>
              </a:ext>
            </a:extLst>
          </p:cNvPr>
          <p:cNvSpPr>
            <a:spLocks/>
          </p:cNvSpPr>
          <p:nvPr/>
        </p:nvSpPr>
        <p:spPr bwMode="auto">
          <a:xfrm>
            <a:off x="5688043" y="2594996"/>
            <a:ext cx="777272" cy="889532"/>
          </a:xfrm>
          <a:custGeom>
            <a:avLst/>
            <a:gdLst>
              <a:gd name="T0" fmla="*/ 304 w 304"/>
              <a:gd name="T1" fmla="*/ 152 h 348"/>
              <a:gd name="T2" fmla="*/ 152 w 304"/>
              <a:gd name="T3" fmla="*/ 348 h 348"/>
              <a:gd name="T4" fmla="*/ 0 w 304"/>
              <a:gd name="T5" fmla="*/ 152 h 348"/>
              <a:gd name="T6" fmla="*/ 152 w 304"/>
              <a:gd name="T7" fmla="*/ 0 h 348"/>
              <a:gd name="T8" fmla="*/ 304 w 304"/>
              <a:gd name="T9" fmla="*/ 15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348">
                <a:moveTo>
                  <a:pt x="304" y="152"/>
                </a:moveTo>
                <a:cubicBezTo>
                  <a:pt x="304" y="280"/>
                  <a:pt x="152" y="348"/>
                  <a:pt x="152" y="348"/>
                </a:cubicBezTo>
                <a:cubicBezTo>
                  <a:pt x="152" y="348"/>
                  <a:pt x="0" y="280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Oval 13">
            <a:extLst>
              <a:ext uri="{FF2B5EF4-FFF2-40B4-BE49-F238E27FC236}">
                <a16:creationId xmlns:a16="http://schemas.microsoft.com/office/drawing/2014/main" xmlns="" id="{E9FE4443-352A-4B46-9A2D-5B8CAFF51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6974" y="2691788"/>
            <a:ext cx="576204" cy="5762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IN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6B5B191C-BEFB-46A7-8A49-DD6B668FD6E9}"/>
              </a:ext>
            </a:extLst>
          </p:cNvPr>
          <p:cNvCxnSpPr>
            <a:cxnSpLocks/>
          </p:cNvCxnSpPr>
          <p:nvPr/>
        </p:nvCxnSpPr>
        <p:spPr>
          <a:xfrm>
            <a:off x="6076679" y="4151916"/>
            <a:ext cx="0" cy="502418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CB62B1A4-C74F-44AB-99C2-3B97661F4EFF}"/>
              </a:ext>
            </a:extLst>
          </p:cNvPr>
          <p:cNvSpPr/>
          <p:nvPr/>
        </p:nvSpPr>
        <p:spPr>
          <a:xfrm>
            <a:off x="7750631" y="2753360"/>
            <a:ext cx="93728" cy="937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A9A7A1CA-7F2A-4315-9937-ED5DF7804AE4}"/>
              </a:ext>
            </a:extLst>
          </p:cNvPr>
          <p:cNvGrpSpPr/>
          <p:nvPr/>
        </p:nvGrpSpPr>
        <p:grpSpPr>
          <a:xfrm>
            <a:off x="6901083" y="3902222"/>
            <a:ext cx="1792824" cy="1099546"/>
            <a:chOff x="789245" y="2775196"/>
            <a:chExt cx="2208015" cy="109954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A168FC3A-ADD6-4F23-B85F-6271339221D1}"/>
                </a:ext>
              </a:extLst>
            </p:cNvPr>
            <p:cNvSpPr/>
            <p:nvPr/>
          </p:nvSpPr>
          <p:spPr>
            <a:xfrm>
              <a:off x="789245" y="3136078"/>
              <a:ext cx="2208015" cy="738664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F3517A3E-15C3-4959-A9C6-C99FE8328E48}"/>
                </a:ext>
              </a:extLst>
            </p:cNvPr>
            <p:cNvSpPr/>
            <p:nvPr/>
          </p:nvSpPr>
          <p:spPr>
            <a:xfrm>
              <a:off x="789245" y="2775196"/>
              <a:ext cx="2208015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48" name="Freeform 12">
            <a:extLst>
              <a:ext uri="{FF2B5EF4-FFF2-40B4-BE49-F238E27FC236}">
                <a16:creationId xmlns:a16="http://schemas.microsoft.com/office/drawing/2014/main" xmlns="" id="{9B859859-3EFF-43D8-812C-D2F1229C3EA6}"/>
              </a:ext>
            </a:extLst>
          </p:cNvPr>
          <p:cNvSpPr>
            <a:spLocks/>
          </p:cNvSpPr>
          <p:nvPr/>
        </p:nvSpPr>
        <p:spPr bwMode="auto">
          <a:xfrm>
            <a:off x="7408859" y="1521308"/>
            <a:ext cx="777272" cy="889532"/>
          </a:xfrm>
          <a:custGeom>
            <a:avLst/>
            <a:gdLst>
              <a:gd name="T0" fmla="*/ 304 w 304"/>
              <a:gd name="T1" fmla="*/ 152 h 348"/>
              <a:gd name="T2" fmla="*/ 152 w 304"/>
              <a:gd name="T3" fmla="*/ 348 h 348"/>
              <a:gd name="T4" fmla="*/ 0 w 304"/>
              <a:gd name="T5" fmla="*/ 152 h 348"/>
              <a:gd name="T6" fmla="*/ 152 w 304"/>
              <a:gd name="T7" fmla="*/ 0 h 348"/>
              <a:gd name="T8" fmla="*/ 304 w 304"/>
              <a:gd name="T9" fmla="*/ 15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348">
                <a:moveTo>
                  <a:pt x="304" y="152"/>
                </a:moveTo>
                <a:cubicBezTo>
                  <a:pt x="304" y="280"/>
                  <a:pt x="152" y="348"/>
                  <a:pt x="152" y="348"/>
                </a:cubicBezTo>
                <a:cubicBezTo>
                  <a:pt x="152" y="348"/>
                  <a:pt x="0" y="280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Oval 13">
            <a:extLst>
              <a:ext uri="{FF2B5EF4-FFF2-40B4-BE49-F238E27FC236}">
                <a16:creationId xmlns:a16="http://schemas.microsoft.com/office/drawing/2014/main" xmlns="" id="{E250F580-79BB-43AC-9AC6-FD67B025E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7790" y="1618100"/>
            <a:ext cx="576204" cy="5762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IN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2023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xmlns="" id="{860F1FAB-2D3B-42E1-AA51-766850EC8315}"/>
              </a:ext>
            </a:extLst>
          </p:cNvPr>
          <p:cNvCxnSpPr>
            <a:cxnSpLocks/>
          </p:cNvCxnSpPr>
          <p:nvPr/>
        </p:nvCxnSpPr>
        <p:spPr>
          <a:xfrm>
            <a:off x="7797495" y="3078228"/>
            <a:ext cx="0" cy="502418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AE9B0DF4-87DD-4A3D-A54E-2CE6CD2F6D0D}"/>
              </a:ext>
            </a:extLst>
          </p:cNvPr>
          <p:cNvSpPr/>
          <p:nvPr/>
        </p:nvSpPr>
        <p:spPr>
          <a:xfrm>
            <a:off x="9559596" y="3827048"/>
            <a:ext cx="93728" cy="937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ADDAC19B-C394-4E83-8050-ED80800CFDD3}"/>
              </a:ext>
            </a:extLst>
          </p:cNvPr>
          <p:cNvGrpSpPr/>
          <p:nvPr/>
        </p:nvGrpSpPr>
        <p:grpSpPr>
          <a:xfrm>
            <a:off x="8710048" y="4975910"/>
            <a:ext cx="1792824" cy="1099546"/>
            <a:chOff x="789245" y="2775196"/>
            <a:chExt cx="2208015" cy="1099546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C25161C5-FBEE-4DDA-A162-AACE29943D05}"/>
                </a:ext>
              </a:extLst>
            </p:cNvPr>
            <p:cNvSpPr/>
            <p:nvPr/>
          </p:nvSpPr>
          <p:spPr>
            <a:xfrm>
              <a:off x="789245" y="3136078"/>
              <a:ext cx="2208015" cy="738664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6BED96AB-1A41-4447-A47F-450831D1DCF9}"/>
                </a:ext>
              </a:extLst>
            </p:cNvPr>
            <p:cNvSpPr/>
            <p:nvPr/>
          </p:nvSpPr>
          <p:spPr>
            <a:xfrm>
              <a:off x="789245" y="2775196"/>
              <a:ext cx="2208015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56" name="Freeform 12">
            <a:extLst>
              <a:ext uri="{FF2B5EF4-FFF2-40B4-BE49-F238E27FC236}">
                <a16:creationId xmlns:a16="http://schemas.microsoft.com/office/drawing/2014/main" xmlns="" id="{D2AB3424-E829-43D4-9237-16C4CA7E1F09}"/>
              </a:ext>
            </a:extLst>
          </p:cNvPr>
          <p:cNvSpPr>
            <a:spLocks/>
          </p:cNvSpPr>
          <p:nvPr/>
        </p:nvSpPr>
        <p:spPr bwMode="auto">
          <a:xfrm>
            <a:off x="9217824" y="2594996"/>
            <a:ext cx="777272" cy="889532"/>
          </a:xfrm>
          <a:custGeom>
            <a:avLst/>
            <a:gdLst>
              <a:gd name="T0" fmla="*/ 304 w 304"/>
              <a:gd name="T1" fmla="*/ 152 h 348"/>
              <a:gd name="T2" fmla="*/ 152 w 304"/>
              <a:gd name="T3" fmla="*/ 348 h 348"/>
              <a:gd name="T4" fmla="*/ 0 w 304"/>
              <a:gd name="T5" fmla="*/ 152 h 348"/>
              <a:gd name="T6" fmla="*/ 152 w 304"/>
              <a:gd name="T7" fmla="*/ 0 h 348"/>
              <a:gd name="T8" fmla="*/ 304 w 304"/>
              <a:gd name="T9" fmla="*/ 15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348">
                <a:moveTo>
                  <a:pt x="304" y="152"/>
                </a:moveTo>
                <a:cubicBezTo>
                  <a:pt x="304" y="280"/>
                  <a:pt x="152" y="348"/>
                  <a:pt x="152" y="348"/>
                </a:cubicBezTo>
                <a:cubicBezTo>
                  <a:pt x="152" y="348"/>
                  <a:pt x="0" y="280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Oval 13">
            <a:extLst>
              <a:ext uri="{FF2B5EF4-FFF2-40B4-BE49-F238E27FC236}">
                <a16:creationId xmlns:a16="http://schemas.microsoft.com/office/drawing/2014/main" xmlns="" id="{289A9D9A-D77B-49A9-BCB0-48AA05CCE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6755" y="2691788"/>
            <a:ext cx="576204" cy="5762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IN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2024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xmlns="" id="{C2CD2AAC-CF33-45C6-80DA-B568C95EE63C}"/>
              </a:ext>
            </a:extLst>
          </p:cNvPr>
          <p:cNvCxnSpPr>
            <a:cxnSpLocks/>
          </p:cNvCxnSpPr>
          <p:nvPr/>
        </p:nvCxnSpPr>
        <p:spPr>
          <a:xfrm>
            <a:off x="9606460" y="4151916"/>
            <a:ext cx="0" cy="502418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480840FF-D39B-4FA8-BB64-00608EB86504}"/>
              </a:ext>
            </a:extLst>
          </p:cNvPr>
          <p:cNvSpPr/>
          <p:nvPr/>
        </p:nvSpPr>
        <p:spPr>
          <a:xfrm>
            <a:off x="10278252" y="6565612"/>
            <a:ext cx="1792824" cy="276999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2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slidemodel.com</a:t>
            </a:r>
            <a:endParaRPr lang="en-IN" sz="1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976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6">
            <a:extLst>
              <a:ext uri="{FF2B5EF4-FFF2-40B4-BE49-F238E27FC236}">
                <a16:creationId xmlns:a16="http://schemas.microsoft.com/office/drawing/2014/main" xmlns="" id="{8969837B-4ED2-4685-80CF-0BECC7714328}"/>
              </a:ext>
            </a:extLst>
          </p:cNvPr>
          <p:cNvSpPr>
            <a:spLocks/>
          </p:cNvSpPr>
          <p:nvPr/>
        </p:nvSpPr>
        <p:spPr bwMode="auto">
          <a:xfrm>
            <a:off x="1686885" y="2816172"/>
            <a:ext cx="8743950" cy="1066800"/>
          </a:xfrm>
          <a:custGeom>
            <a:avLst/>
            <a:gdLst>
              <a:gd name="T0" fmla="*/ 2321 w 2321"/>
              <a:gd name="T1" fmla="*/ 142 h 283"/>
              <a:gd name="T2" fmla="*/ 2089 w 2321"/>
              <a:gd name="T3" fmla="*/ 283 h 283"/>
              <a:gd name="T4" fmla="*/ 1857 w 2321"/>
              <a:gd name="T5" fmla="*/ 142 h 283"/>
              <a:gd name="T6" fmla="*/ 1625 w 2321"/>
              <a:gd name="T7" fmla="*/ 0 h 283"/>
              <a:gd name="T8" fmla="*/ 1393 w 2321"/>
              <a:gd name="T9" fmla="*/ 142 h 283"/>
              <a:gd name="T10" fmla="*/ 1161 w 2321"/>
              <a:gd name="T11" fmla="*/ 283 h 283"/>
              <a:gd name="T12" fmla="*/ 929 w 2321"/>
              <a:gd name="T13" fmla="*/ 142 h 283"/>
              <a:gd name="T14" fmla="*/ 696 w 2321"/>
              <a:gd name="T15" fmla="*/ 0 h 283"/>
              <a:gd name="T16" fmla="*/ 464 w 2321"/>
              <a:gd name="T17" fmla="*/ 142 h 283"/>
              <a:gd name="T18" fmla="*/ 232 w 2321"/>
              <a:gd name="T19" fmla="*/ 283 h 283"/>
              <a:gd name="T20" fmla="*/ 0 w 2321"/>
              <a:gd name="T21" fmla="*/ 14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1" h="283">
                <a:moveTo>
                  <a:pt x="2321" y="142"/>
                </a:moveTo>
                <a:cubicBezTo>
                  <a:pt x="2278" y="226"/>
                  <a:pt x="2190" y="283"/>
                  <a:pt x="2089" y="283"/>
                </a:cubicBezTo>
                <a:cubicBezTo>
                  <a:pt x="1988" y="283"/>
                  <a:pt x="1901" y="226"/>
                  <a:pt x="1857" y="142"/>
                </a:cubicBezTo>
                <a:cubicBezTo>
                  <a:pt x="1814" y="58"/>
                  <a:pt x="1726" y="0"/>
                  <a:pt x="1625" y="0"/>
                </a:cubicBezTo>
                <a:cubicBezTo>
                  <a:pt x="1524" y="0"/>
                  <a:pt x="1436" y="58"/>
                  <a:pt x="1393" y="142"/>
                </a:cubicBezTo>
                <a:cubicBezTo>
                  <a:pt x="1349" y="226"/>
                  <a:pt x="1262" y="283"/>
                  <a:pt x="1161" y="283"/>
                </a:cubicBezTo>
                <a:cubicBezTo>
                  <a:pt x="1060" y="283"/>
                  <a:pt x="972" y="226"/>
                  <a:pt x="929" y="142"/>
                </a:cubicBezTo>
                <a:cubicBezTo>
                  <a:pt x="885" y="58"/>
                  <a:pt x="798" y="0"/>
                  <a:pt x="696" y="0"/>
                </a:cubicBezTo>
                <a:cubicBezTo>
                  <a:pt x="595" y="0"/>
                  <a:pt x="508" y="58"/>
                  <a:pt x="464" y="142"/>
                </a:cubicBezTo>
                <a:cubicBezTo>
                  <a:pt x="421" y="226"/>
                  <a:pt x="333" y="283"/>
                  <a:pt x="232" y="283"/>
                </a:cubicBezTo>
                <a:cubicBezTo>
                  <a:pt x="131" y="283"/>
                  <a:pt x="43" y="226"/>
                  <a:pt x="0" y="142"/>
                </a:cubicBezTo>
              </a:path>
            </a:pathLst>
          </a:custGeom>
          <a:noFill/>
          <a:ln w="150813" cap="rnd">
            <a:gradFill flip="none" rotWithShape="1">
              <a:gsLst>
                <a:gs pos="100000">
                  <a:schemeClr val="accent2"/>
                </a:gs>
                <a:gs pos="0">
                  <a:schemeClr val="accent4"/>
                </a:gs>
              </a:gsLst>
              <a:lin ang="0" scaled="1"/>
              <a:tileRect/>
            </a:gradFill>
            <a:prstDash val="solid"/>
            <a:miter lim="800000"/>
            <a:headEnd/>
            <a:tailEnd/>
          </a:ln>
          <a:effectLst>
            <a:outerShdw blurRad="50800" dist="215900" dir="2700000" algn="tl" rotWithShape="0">
              <a:prstClr val="black">
                <a:alpha val="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Curved Timeline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BA4427A7-EDD2-4F68-BC8F-05FCF7BF1D27}"/>
              </a:ext>
            </a:extLst>
          </p:cNvPr>
          <p:cNvSpPr/>
          <p:nvPr/>
        </p:nvSpPr>
        <p:spPr>
          <a:xfrm>
            <a:off x="2535500" y="3827048"/>
            <a:ext cx="93728" cy="937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B0D2748-5222-4FC2-BC2F-ABCE8A901D9F}"/>
              </a:ext>
            </a:extLst>
          </p:cNvPr>
          <p:cNvGrpSpPr/>
          <p:nvPr/>
        </p:nvGrpSpPr>
        <p:grpSpPr>
          <a:xfrm>
            <a:off x="1685952" y="4975910"/>
            <a:ext cx="1792824" cy="1099546"/>
            <a:chOff x="789245" y="2775196"/>
            <a:chExt cx="2208015" cy="109954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45DD14EF-F7EF-47A3-AFE0-CE0262A34D0A}"/>
                </a:ext>
              </a:extLst>
            </p:cNvPr>
            <p:cNvSpPr/>
            <p:nvPr/>
          </p:nvSpPr>
          <p:spPr>
            <a:xfrm>
              <a:off x="789245" y="3136078"/>
              <a:ext cx="2208015" cy="738664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235A992B-0A74-4045-AA97-8AE8657DC8C3}"/>
                </a:ext>
              </a:extLst>
            </p:cNvPr>
            <p:cNvSpPr/>
            <p:nvPr/>
          </p:nvSpPr>
          <p:spPr>
            <a:xfrm>
              <a:off x="789245" y="2775196"/>
              <a:ext cx="2208015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19" name="Freeform 12">
            <a:extLst>
              <a:ext uri="{FF2B5EF4-FFF2-40B4-BE49-F238E27FC236}">
                <a16:creationId xmlns:a16="http://schemas.microsoft.com/office/drawing/2014/main" xmlns="" id="{537181CC-5D73-4237-BB94-B0356321EDE7}"/>
              </a:ext>
            </a:extLst>
          </p:cNvPr>
          <p:cNvSpPr>
            <a:spLocks/>
          </p:cNvSpPr>
          <p:nvPr/>
        </p:nvSpPr>
        <p:spPr bwMode="auto">
          <a:xfrm>
            <a:off x="2193728" y="2594996"/>
            <a:ext cx="777272" cy="889532"/>
          </a:xfrm>
          <a:custGeom>
            <a:avLst/>
            <a:gdLst>
              <a:gd name="T0" fmla="*/ 304 w 304"/>
              <a:gd name="T1" fmla="*/ 152 h 348"/>
              <a:gd name="T2" fmla="*/ 152 w 304"/>
              <a:gd name="T3" fmla="*/ 348 h 348"/>
              <a:gd name="T4" fmla="*/ 0 w 304"/>
              <a:gd name="T5" fmla="*/ 152 h 348"/>
              <a:gd name="T6" fmla="*/ 152 w 304"/>
              <a:gd name="T7" fmla="*/ 0 h 348"/>
              <a:gd name="T8" fmla="*/ 304 w 304"/>
              <a:gd name="T9" fmla="*/ 15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348">
                <a:moveTo>
                  <a:pt x="304" y="152"/>
                </a:moveTo>
                <a:cubicBezTo>
                  <a:pt x="304" y="280"/>
                  <a:pt x="152" y="348"/>
                  <a:pt x="152" y="348"/>
                </a:cubicBezTo>
                <a:cubicBezTo>
                  <a:pt x="152" y="348"/>
                  <a:pt x="0" y="280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Oval 13">
            <a:extLst>
              <a:ext uri="{FF2B5EF4-FFF2-40B4-BE49-F238E27FC236}">
                <a16:creationId xmlns:a16="http://schemas.microsoft.com/office/drawing/2014/main" xmlns="" id="{6C2538A3-9E07-4B08-98FF-B4286D6C9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2659" y="2691788"/>
            <a:ext cx="576204" cy="5762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IN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BECF7772-CF82-4FF9-AC5C-7873028275D2}"/>
              </a:ext>
            </a:extLst>
          </p:cNvPr>
          <p:cNvCxnSpPr>
            <a:cxnSpLocks/>
          </p:cNvCxnSpPr>
          <p:nvPr/>
        </p:nvCxnSpPr>
        <p:spPr>
          <a:xfrm>
            <a:off x="2582364" y="4151916"/>
            <a:ext cx="0" cy="502418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BD8BDE7C-44C7-416C-B585-7786605855C6}"/>
              </a:ext>
            </a:extLst>
          </p:cNvPr>
          <p:cNvSpPr/>
          <p:nvPr/>
        </p:nvSpPr>
        <p:spPr>
          <a:xfrm>
            <a:off x="4256316" y="2753360"/>
            <a:ext cx="93728" cy="937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E00F94F7-8D92-4C3F-981D-061FC8083713}"/>
              </a:ext>
            </a:extLst>
          </p:cNvPr>
          <p:cNvGrpSpPr/>
          <p:nvPr/>
        </p:nvGrpSpPr>
        <p:grpSpPr>
          <a:xfrm>
            <a:off x="3406768" y="3902222"/>
            <a:ext cx="1792824" cy="1099546"/>
            <a:chOff x="789245" y="2775196"/>
            <a:chExt cx="2208015" cy="1099546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3B391023-0A3C-4DEF-9410-2A6841ACDED1}"/>
                </a:ext>
              </a:extLst>
            </p:cNvPr>
            <p:cNvSpPr/>
            <p:nvPr/>
          </p:nvSpPr>
          <p:spPr>
            <a:xfrm>
              <a:off x="789245" y="3136078"/>
              <a:ext cx="2208015" cy="738664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E3422FE9-65FA-43C1-BDDD-B70F21101E89}"/>
                </a:ext>
              </a:extLst>
            </p:cNvPr>
            <p:cNvSpPr/>
            <p:nvPr/>
          </p:nvSpPr>
          <p:spPr>
            <a:xfrm>
              <a:off x="789245" y="2775196"/>
              <a:ext cx="2208015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31" name="Freeform 12">
            <a:extLst>
              <a:ext uri="{FF2B5EF4-FFF2-40B4-BE49-F238E27FC236}">
                <a16:creationId xmlns:a16="http://schemas.microsoft.com/office/drawing/2014/main" xmlns="" id="{9A1C5DD2-5BB4-49D2-A379-A04F7E6B7B4E}"/>
              </a:ext>
            </a:extLst>
          </p:cNvPr>
          <p:cNvSpPr>
            <a:spLocks/>
          </p:cNvSpPr>
          <p:nvPr/>
        </p:nvSpPr>
        <p:spPr bwMode="auto">
          <a:xfrm>
            <a:off x="3914544" y="1521308"/>
            <a:ext cx="777272" cy="889532"/>
          </a:xfrm>
          <a:custGeom>
            <a:avLst/>
            <a:gdLst>
              <a:gd name="T0" fmla="*/ 304 w 304"/>
              <a:gd name="T1" fmla="*/ 152 h 348"/>
              <a:gd name="T2" fmla="*/ 152 w 304"/>
              <a:gd name="T3" fmla="*/ 348 h 348"/>
              <a:gd name="T4" fmla="*/ 0 w 304"/>
              <a:gd name="T5" fmla="*/ 152 h 348"/>
              <a:gd name="T6" fmla="*/ 152 w 304"/>
              <a:gd name="T7" fmla="*/ 0 h 348"/>
              <a:gd name="T8" fmla="*/ 304 w 304"/>
              <a:gd name="T9" fmla="*/ 15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348">
                <a:moveTo>
                  <a:pt x="304" y="152"/>
                </a:moveTo>
                <a:cubicBezTo>
                  <a:pt x="304" y="280"/>
                  <a:pt x="152" y="348"/>
                  <a:pt x="152" y="348"/>
                </a:cubicBezTo>
                <a:cubicBezTo>
                  <a:pt x="152" y="348"/>
                  <a:pt x="0" y="280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" name="Oval 13">
            <a:extLst>
              <a:ext uri="{FF2B5EF4-FFF2-40B4-BE49-F238E27FC236}">
                <a16:creationId xmlns:a16="http://schemas.microsoft.com/office/drawing/2014/main" xmlns="" id="{AEC5E3A2-0BFB-40B8-8953-DBC8C9520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3475" y="1618100"/>
            <a:ext cx="576204" cy="5762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IN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F3E2333C-055F-48C9-927C-53BF8BE5DCDA}"/>
              </a:ext>
            </a:extLst>
          </p:cNvPr>
          <p:cNvCxnSpPr>
            <a:cxnSpLocks/>
          </p:cNvCxnSpPr>
          <p:nvPr/>
        </p:nvCxnSpPr>
        <p:spPr>
          <a:xfrm>
            <a:off x="4303180" y="3078228"/>
            <a:ext cx="0" cy="502418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6749C2FC-7449-4541-BE9E-F4698D9BDAA7}"/>
              </a:ext>
            </a:extLst>
          </p:cNvPr>
          <p:cNvSpPr/>
          <p:nvPr/>
        </p:nvSpPr>
        <p:spPr>
          <a:xfrm>
            <a:off x="6029815" y="3827048"/>
            <a:ext cx="93728" cy="937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B8C11185-218A-4C7E-A626-C935D0DE829C}"/>
              </a:ext>
            </a:extLst>
          </p:cNvPr>
          <p:cNvGrpSpPr/>
          <p:nvPr/>
        </p:nvGrpSpPr>
        <p:grpSpPr>
          <a:xfrm>
            <a:off x="5180267" y="4975910"/>
            <a:ext cx="1792824" cy="1099546"/>
            <a:chOff x="789245" y="2775196"/>
            <a:chExt cx="2208015" cy="1099546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A6891EDC-91FD-44E7-B0B8-2858F4781D51}"/>
                </a:ext>
              </a:extLst>
            </p:cNvPr>
            <p:cNvSpPr/>
            <p:nvPr/>
          </p:nvSpPr>
          <p:spPr>
            <a:xfrm>
              <a:off x="789245" y="3136078"/>
              <a:ext cx="2208015" cy="738664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31335A08-0746-418D-9CA7-01A22D011272}"/>
                </a:ext>
              </a:extLst>
            </p:cNvPr>
            <p:cNvSpPr/>
            <p:nvPr/>
          </p:nvSpPr>
          <p:spPr>
            <a:xfrm>
              <a:off x="789245" y="2775196"/>
              <a:ext cx="2208015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40" name="Freeform 12">
            <a:extLst>
              <a:ext uri="{FF2B5EF4-FFF2-40B4-BE49-F238E27FC236}">
                <a16:creationId xmlns:a16="http://schemas.microsoft.com/office/drawing/2014/main" xmlns="" id="{72DC1FB1-794D-4B32-8E91-3EB4A34FBF33}"/>
              </a:ext>
            </a:extLst>
          </p:cNvPr>
          <p:cNvSpPr>
            <a:spLocks/>
          </p:cNvSpPr>
          <p:nvPr/>
        </p:nvSpPr>
        <p:spPr bwMode="auto">
          <a:xfrm>
            <a:off x="5688043" y="2594996"/>
            <a:ext cx="777272" cy="889532"/>
          </a:xfrm>
          <a:custGeom>
            <a:avLst/>
            <a:gdLst>
              <a:gd name="T0" fmla="*/ 304 w 304"/>
              <a:gd name="T1" fmla="*/ 152 h 348"/>
              <a:gd name="T2" fmla="*/ 152 w 304"/>
              <a:gd name="T3" fmla="*/ 348 h 348"/>
              <a:gd name="T4" fmla="*/ 0 w 304"/>
              <a:gd name="T5" fmla="*/ 152 h 348"/>
              <a:gd name="T6" fmla="*/ 152 w 304"/>
              <a:gd name="T7" fmla="*/ 0 h 348"/>
              <a:gd name="T8" fmla="*/ 304 w 304"/>
              <a:gd name="T9" fmla="*/ 15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348">
                <a:moveTo>
                  <a:pt x="304" y="152"/>
                </a:moveTo>
                <a:cubicBezTo>
                  <a:pt x="304" y="280"/>
                  <a:pt x="152" y="348"/>
                  <a:pt x="152" y="348"/>
                </a:cubicBezTo>
                <a:cubicBezTo>
                  <a:pt x="152" y="348"/>
                  <a:pt x="0" y="280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Oval 13">
            <a:extLst>
              <a:ext uri="{FF2B5EF4-FFF2-40B4-BE49-F238E27FC236}">
                <a16:creationId xmlns:a16="http://schemas.microsoft.com/office/drawing/2014/main" xmlns="" id="{E9FE4443-352A-4B46-9A2D-5B8CAFF51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6974" y="2691788"/>
            <a:ext cx="576204" cy="5762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IN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6B5B191C-BEFB-46A7-8A49-DD6B668FD6E9}"/>
              </a:ext>
            </a:extLst>
          </p:cNvPr>
          <p:cNvCxnSpPr>
            <a:cxnSpLocks/>
          </p:cNvCxnSpPr>
          <p:nvPr/>
        </p:nvCxnSpPr>
        <p:spPr>
          <a:xfrm>
            <a:off x="6076679" y="4151916"/>
            <a:ext cx="0" cy="502418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CB62B1A4-C74F-44AB-99C2-3B97661F4EFF}"/>
              </a:ext>
            </a:extLst>
          </p:cNvPr>
          <p:cNvSpPr/>
          <p:nvPr/>
        </p:nvSpPr>
        <p:spPr>
          <a:xfrm>
            <a:off x="7750631" y="2753360"/>
            <a:ext cx="93728" cy="937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A9A7A1CA-7F2A-4315-9937-ED5DF7804AE4}"/>
              </a:ext>
            </a:extLst>
          </p:cNvPr>
          <p:cNvGrpSpPr/>
          <p:nvPr/>
        </p:nvGrpSpPr>
        <p:grpSpPr>
          <a:xfrm>
            <a:off x="6901083" y="3902222"/>
            <a:ext cx="1792824" cy="1099546"/>
            <a:chOff x="789245" y="2775196"/>
            <a:chExt cx="2208015" cy="109954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A168FC3A-ADD6-4F23-B85F-6271339221D1}"/>
                </a:ext>
              </a:extLst>
            </p:cNvPr>
            <p:cNvSpPr/>
            <p:nvPr/>
          </p:nvSpPr>
          <p:spPr>
            <a:xfrm>
              <a:off x="789245" y="3136078"/>
              <a:ext cx="2208015" cy="738664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F3517A3E-15C3-4959-A9C6-C99FE8328E48}"/>
                </a:ext>
              </a:extLst>
            </p:cNvPr>
            <p:cNvSpPr/>
            <p:nvPr/>
          </p:nvSpPr>
          <p:spPr>
            <a:xfrm>
              <a:off x="789245" y="2775196"/>
              <a:ext cx="2208015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48" name="Freeform 12">
            <a:extLst>
              <a:ext uri="{FF2B5EF4-FFF2-40B4-BE49-F238E27FC236}">
                <a16:creationId xmlns:a16="http://schemas.microsoft.com/office/drawing/2014/main" xmlns="" id="{9B859859-3EFF-43D8-812C-D2F1229C3EA6}"/>
              </a:ext>
            </a:extLst>
          </p:cNvPr>
          <p:cNvSpPr>
            <a:spLocks/>
          </p:cNvSpPr>
          <p:nvPr/>
        </p:nvSpPr>
        <p:spPr bwMode="auto">
          <a:xfrm>
            <a:off x="7408859" y="1521308"/>
            <a:ext cx="777272" cy="889532"/>
          </a:xfrm>
          <a:custGeom>
            <a:avLst/>
            <a:gdLst>
              <a:gd name="T0" fmla="*/ 304 w 304"/>
              <a:gd name="T1" fmla="*/ 152 h 348"/>
              <a:gd name="T2" fmla="*/ 152 w 304"/>
              <a:gd name="T3" fmla="*/ 348 h 348"/>
              <a:gd name="T4" fmla="*/ 0 w 304"/>
              <a:gd name="T5" fmla="*/ 152 h 348"/>
              <a:gd name="T6" fmla="*/ 152 w 304"/>
              <a:gd name="T7" fmla="*/ 0 h 348"/>
              <a:gd name="T8" fmla="*/ 304 w 304"/>
              <a:gd name="T9" fmla="*/ 15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348">
                <a:moveTo>
                  <a:pt x="304" y="152"/>
                </a:moveTo>
                <a:cubicBezTo>
                  <a:pt x="304" y="280"/>
                  <a:pt x="152" y="348"/>
                  <a:pt x="152" y="348"/>
                </a:cubicBezTo>
                <a:cubicBezTo>
                  <a:pt x="152" y="348"/>
                  <a:pt x="0" y="280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Oval 13">
            <a:extLst>
              <a:ext uri="{FF2B5EF4-FFF2-40B4-BE49-F238E27FC236}">
                <a16:creationId xmlns:a16="http://schemas.microsoft.com/office/drawing/2014/main" xmlns="" id="{E250F580-79BB-43AC-9AC6-FD67B025E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7790" y="1618100"/>
            <a:ext cx="576204" cy="5762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IN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2023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xmlns="" id="{860F1FAB-2D3B-42E1-AA51-766850EC8315}"/>
              </a:ext>
            </a:extLst>
          </p:cNvPr>
          <p:cNvCxnSpPr>
            <a:cxnSpLocks/>
          </p:cNvCxnSpPr>
          <p:nvPr/>
        </p:nvCxnSpPr>
        <p:spPr>
          <a:xfrm>
            <a:off x="7797495" y="3078228"/>
            <a:ext cx="0" cy="502418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AE9B0DF4-87DD-4A3D-A54E-2CE6CD2F6D0D}"/>
              </a:ext>
            </a:extLst>
          </p:cNvPr>
          <p:cNvSpPr/>
          <p:nvPr/>
        </p:nvSpPr>
        <p:spPr>
          <a:xfrm>
            <a:off x="9559596" y="3827048"/>
            <a:ext cx="93728" cy="937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ADDAC19B-C394-4E83-8050-ED80800CFDD3}"/>
              </a:ext>
            </a:extLst>
          </p:cNvPr>
          <p:cNvGrpSpPr/>
          <p:nvPr/>
        </p:nvGrpSpPr>
        <p:grpSpPr>
          <a:xfrm>
            <a:off x="8710048" y="4975910"/>
            <a:ext cx="1792824" cy="1099546"/>
            <a:chOff x="789245" y="2775196"/>
            <a:chExt cx="2208015" cy="1099546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C25161C5-FBEE-4DDA-A162-AACE29943D05}"/>
                </a:ext>
              </a:extLst>
            </p:cNvPr>
            <p:cNvSpPr/>
            <p:nvPr/>
          </p:nvSpPr>
          <p:spPr>
            <a:xfrm>
              <a:off x="789245" y="3136078"/>
              <a:ext cx="2208015" cy="738664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6BED96AB-1A41-4447-A47F-450831D1DCF9}"/>
                </a:ext>
              </a:extLst>
            </p:cNvPr>
            <p:cNvSpPr/>
            <p:nvPr/>
          </p:nvSpPr>
          <p:spPr>
            <a:xfrm>
              <a:off x="789245" y="2775196"/>
              <a:ext cx="2208015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56" name="Freeform 12">
            <a:extLst>
              <a:ext uri="{FF2B5EF4-FFF2-40B4-BE49-F238E27FC236}">
                <a16:creationId xmlns:a16="http://schemas.microsoft.com/office/drawing/2014/main" xmlns="" id="{D2AB3424-E829-43D4-9237-16C4CA7E1F09}"/>
              </a:ext>
            </a:extLst>
          </p:cNvPr>
          <p:cNvSpPr>
            <a:spLocks/>
          </p:cNvSpPr>
          <p:nvPr/>
        </p:nvSpPr>
        <p:spPr bwMode="auto">
          <a:xfrm>
            <a:off x="9217824" y="2594996"/>
            <a:ext cx="777272" cy="889532"/>
          </a:xfrm>
          <a:custGeom>
            <a:avLst/>
            <a:gdLst>
              <a:gd name="T0" fmla="*/ 304 w 304"/>
              <a:gd name="T1" fmla="*/ 152 h 348"/>
              <a:gd name="T2" fmla="*/ 152 w 304"/>
              <a:gd name="T3" fmla="*/ 348 h 348"/>
              <a:gd name="T4" fmla="*/ 0 w 304"/>
              <a:gd name="T5" fmla="*/ 152 h 348"/>
              <a:gd name="T6" fmla="*/ 152 w 304"/>
              <a:gd name="T7" fmla="*/ 0 h 348"/>
              <a:gd name="T8" fmla="*/ 304 w 304"/>
              <a:gd name="T9" fmla="*/ 15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348">
                <a:moveTo>
                  <a:pt x="304" y="152"/>
                </a:moveTo>
                <a:cubicBezTo>
                  <a:pt x="304" y="280"/>
                  <a:pt x="152" y="348"/>
                  <a:pt x="152" y="348"/>
                </a:cubicBezTo>
                <a:cubicBezTo>
                  <a:pt x="152" y="348"/>
                  <a:pt x="0" y="280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Oval 13">
            <a:extLst>
              <a:ext uri="{FF2B5EF4-FFF2-40B4-BE49-F238E27FC236}">
                <a16:creationId xmlns:a16="http://schemas.microsoft.com/office/drawing/2014/main" xmlns="" id="{289A9D9A-D77B-49A9-BCB0-48AA05CCE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6755" y="2691788"/>
            <a:ext cx="576204" cy="5762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IN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2024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xmlns="" id="{C2CD2AAC-CF33-45C6-80DA-B568C95EE63C}"/>
              </a:ext>
            </a:extLst>
          </p:cNvPr>
          <p:cNvCxnSpPr>
            <a:cxnSpLocks/>
          </p:cNvCxnSpPr>
          <p:nvPr/>
        </p:nvCxnSpPr>
        <p:spPr>
          <a:xfrm>
            <a:off x="9606460" y="4151916"/>
            <a:ext cx="0" cy="502418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6312A152-44D1-4797-962A-586F49BEFF23}"/>
              </a:ext>
            </a:extLst>
          </p:cNvPr>
          <p:cNvSpPr/>
          <p:nvPr/>
        </p:nvSpPr>
        <p:spPr>
          <a:xfrm>
            <a:off x="10278252" y="6565612"/>
            <a:ext cx="1792824" cy="276999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r"/>
            <a:r>
              <a:rPr lang="en-IN"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slidemodel.com</a:t>
            </a:r>
            <a:endParaRPr lang="en-IN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64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5" y="-6428"/>
            <a:ext cx="12169792" cy="68590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518" y="4648829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</a:rPr>
              <a:t>SUBSCRIBE NOW</a:t>
            </a:r>
            <a:endParaRPr lang="es-UY" sz="2393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0683" y="4033898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995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259" y="713325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039" y="5340429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344" y="4849065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346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" y="6119101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13" y="1843978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51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132" y="2006395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77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084" y="878803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79517" y="1494271"/>
            <a:ext cx="3422378" cy="878582"/>
            <a:chOff x="1686885" y="1521308"/>
            <a:chExt cx="8743950" cy="2399468"/>
          </a:xfrm>
        </p:grpSpPr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xmlns="" id="{8969837B-4ED2-4685-80CF-0BECC7714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6885" y="2816172"/>
              <a:ext cx="8743950" cy="1066800"/>
            </a:xfrm>
            <a:custGeom>
              <a:avLst/>
              <a:gdLst>
                <a:gd name="T0" fmla="*/ 2321 w 2321"/>
                <a:gd name="T1" fmla="*/ 142 h 283"/>
                <a:gd name="T2" fmla="*/ 2089 w 2321"/>
                <a:gd name="T3" fmla="*/ 283 h 283"/>
                <a:gd name="T4" fmla="*/ 1857 w 2321"/>
                <a:gd name="T5" fmla="*/ 142 h 283"/>
                <a:gd name="T6" fmla="*/ 1625 w 2321"/>
                <a:gd name="T7" fmla="*/ 0 h 283"/>
                <a:gd name="T8" fmla="*/ 1393 w 2321"/>
                <a:gd name="T9" fmla="*/ 142 h 283"/>
                <a:gd name="T10" fmla="*/ 1161 w 2321"/>
                <a:gd name="T11" fmla="*/ 283 h 283"/>
                <a:gd name="T12" fmla="*/ 929 w 2321"/>
                <a:gd name="T13" fmla="*/ 142 h 283"/>
                <a:gd name="T14" fmla="*/ 696 w 2321"/>
                <a:gd name="T15" fmla="*/ 0 h 283"/>
                <a:gd name="T16" fmla="*/ 464 w 2321"/>
                <a:gd name="T17" fmla="*/ 142 h 283"/>
                <a:gd name="T18" fmla="*/ 232 w 2321"/>
                <a:gd name="T19" fmla="*/ 283 h 283"/>
                <a:gd name="T20" fmla="*/ 0 w 2321"/>
                <a:gd name="T21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1" h="283">
                  <a:moveTo>
                    <a:pt x="2321" y="142"/>
                  </a:moveTo>
                  <a:cubicBezTo>
                    <a:pt x="2278" y="226"/>
                    <a:pt x="2190" y="283"/>
                    <a:pt x="2089" y="283"/>
                  </a:cubicBezTo>
                  <a:cubicBezTo>
                    <a:pt x="1988" y="283"/>
                    <a:pt x="1901" y="226"/>
                    <a:pt x="1857" y="142"/>
                  </a:cubicBezTo>
                  <a:cubicBezTo>
                    <a:pt x="1814" y="58"/>
                    <a:pt x="1726" y="0"/>
                    <a:pt x="1625" y="0"/>
                  </a:cubicBezTo>
                  <a:cubicBezTo>
                    <a:pt x="1524" y="0"/>
                    <a:pt x="1436" y="58"/>
                    <a:pt x="1393" y="142"/>
                  </a:cubicBezTo>
                  <a:cubicBezTo>
                    <a:pt x="1349" y="226"/>
                    <a:pt x="1262" y="283"/>
                    <a:pt x="1161" y="283"/>
                  </a:cubicBezTo>
                  <a:cubicBezTo>
                    <a:pt x="1060" y="283"/>
                    <a:pt x="972" y="226"/>
                    <a:pt x="929" y="142"/>
                  </a:cubicBezTo>
                  <a:cubicBezTo>
                    <a:pt x="885" y="58"/>
                    <a:pt x="798" y="0"/>
                    <a:pt x="696" y="0"/>
                  </a:cubicBezTo>
                  <a:cubicBezTo>
                    <a:pt x="595" y="0"/>
                    <a:pt x="508" y="58"/>
                    <a:pt x="464" y="142"/>
                  </a:cubicBezTo>
                  <a:cubicBezTo>
                    <a:pt x="421" y="226"/>
                    <a:pt x="333" y="283"/>
                    <a:pt x="232" y="283"/>
                  </a:cubicBezTo>
                  <a:cubicBezTo>
                    <a:pt x="131" y="283"/>
                    <a:pt x="43" y="226"/>
                    <a:pt x="0" y="142"/>
                  </a:cubicBezTo>
                </a:path>
              </a:pathLst>
            </a:custGeom>
            <a:noFill/>
            <a:ln w="150813" cap="rnd">
              <a:gradFill flip="none" rotWithShape="1">
                <a:gsLst>
                  <a:gs pos="100000">
                    <a:srgbClr val="791038"/>
                  </a:gs>
                  <a:gs pos="0">
                    <a:srgbClr val="791038">
                      <a:lumMod val="60000"/>
                      <a:lumOff val="40000"/>
                    </a:srgbClr>
                  </a:gs>
                </a:gsLst>
                <a:lin ang="0" scaled="1"/>
                <a:tileRect/>
              </a:gradFill>
              <a:prstDash val="solid"/>
              <a:miter lim="800000"/>
              <a:headEnd/>
              <a:tailEnd/>
            </a:ln>
            <a:effectLst>
              <a:outerShdw blurRad="50800" dist="215900" dir="2700000" algn="tl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xmlns="" id="{BA4427A7-EDD2-4F68-BC8F-05FCF7BF1D27}"/>
                </a:ext>
              </a:extLst>
            </p:cNvPr>
            <p:cNvSpPr/>
            <p:nvPr/>
          </p:nvSpPr>
          <p:spPr>
            <a:xfrm>
              <a:off x="2535500" y="3827048"/>
              <a:ext cx="93728" cy="9372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xmlns="" id="{537181CC-5D73-4237-BB94-B0356321E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728" y="2594996"/>
              <a:ext cx="777272" cy="889532"/>
            </a:xfrm>
            <a:custGeom>
              <a:avLst/>
              <a:gdLst>
                <a:gd name="T0" fmla="*/ 304 w 304"/>
                <a:gd name="T1" fmla="*/ 152 h 348"/>
                <a:gd name="T2" fmla="*/ 152 w 304"/>
                <a:gd name="T3" fmla="*/ 348 h 348"/>
                <a:gd name="T4" fmla="*/ 0 w 304"/>
                <a:gd name="T5" fmla="*/ 152 h 348"/>
                <a:gd name="T6" fmla="*/ 152 w 304"/>
                <a:gd name="T7" fmla="*/ 0 h 348"/>
                <a:gd name="T8" fmla="*/ 304 w 304"/>
                <a:gd name="T9" fmla="*/ 15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48">
                  <a:moveTo>
                    <a:pt x="304" y="152"/>
                  </a:moveTo>
                  <a:cubicBezTo>
                    <a:pt x="304" y="280"/>
                    <a:pt x="152" y="348"/>
                    <a:pt x="152" y="348"/>
                  </a:cubicBezTo>
                  <a:cubicBezTo>
                    <a:pt x="152" y="348"/>
                    <a:pt x="0" y="280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lose/>
                </a:path>
              </a:pathLst>
            </a:custGeom>
            <a:solidFill>
              <a:srgbClr val="791038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Oval 13">
              <a:extLst>
                <a:ext uri="{FF2B5EF4-FFF2-40B4-BE49-F238E27FC236}">
                  <a16:creationId xmlns:a16="http://schemas.microsoft.com/office/drawing/2014/main" xmlns="" id="{6C2538A3-9E07-4B08-98FF-B4286D6C9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2659" y="2691788"/>
              <a:ext cx="576204" cy="576202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600" b="1" dirty="0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2020</a:t>
              </a: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xmlns="" id="{BD8BDE7C-44C7-416C-B585-7786605855C6}"/>
                </a:ext>
              </a:extLst>
            </p:cNvPr>
            <p:cNvSpPr/>
            <p:nvPr/>
          </p:nvSpPr>
          <p:spPr>
            <a:xfrm>
              <a:off x="4256316" y="2753360"/>
              <a:ext cx="93728" cy="9372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Freeform 12">
              <a:extLst>
                <a:ext uri="{FF2B5EF4-FFF2-40B4-BE49-F238E27FC236}">
                  <a16:creationId xmlns:a16="http://schemas.microsoft.com/office/drawing/2014/main" xmlns="" id="{9A1C5DD2-5BB4-49D2-A379-A04F7E6B7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4544" y="1521308"/>
              <a:ext cx="777272" cy="889532"/>
            </a:xfrm>
            <a:custGeom>
              <a:avLst/>
              <a:gdLst>
                <a:gd name="T0" fmla="*/ 304 w 304"/>
                <a:gd name="T1" fmla="*/ 152 h 348"/>
                <a:gd name="T2" fmla="*/ 152 w 304"/>
                <a:gd name="T3" fmla="*/ 348 h 348"/>
                <a:gd name="T4" fmla="*/ 0 w 304"/>
                <a:gd name="T5" fmla="*/ 152 h 348"/>
                <a:gd name="T6" fmla="*/ 152 w 304"/>
                <a:gd name="T7" fmla="*/ 0 h 348"/>
                <a:gd name="T8" fmla="*/ 304 w 304"/>
                <a:gd name="T9" fmla="*/ 15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48">
                  <a:moveTo>
                    <a:pt x="304" y="152"/>
                  </a:moveTo>
                  <a:cubicBezTo>
                    <a:pt x="304" y="280"/>
                    <a:pt x="152" y="348"/>
                    <a:pt x="152" y="348"/>
                  </a:cubicBezTo>
                  <a:cubicBezTo>
                    <a:pt x="152" y="348"/>
                    <a:pt x="0" y="280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lose/>
                </a:path>
              </a:pathLst>
            </a:custGeom>
            <a:solidFill>
              <a:srgbClr val="791038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Oval 13">
              <a:extLst>
                <a:ext uri="{FF2B5EF4-FFF2-40B4-BE49-F238E27FC236}">
                  <a16:creationId xmlns:a16="http://schemas.microsoft.com/office/drawing/2014/main" xmlns="" id="{AEC5E3A2-0BFB-40B8-8953-DBC8C9520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3475" y="1618100"/>
              <a:ext cx="576204" cy="576202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600" b="1" dirty="0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2021</a:t>
              </a: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xmlns="" id="{F3E2333C-055F-48C9-927C-53BF8BE5DCDA}"/>
                </a:ext>
              </a:extLst>
            </p:cNvPr>
            <p:cNvCxnSpPr>
              <a:cxnSpLocks/>
            </p:cNvCxnSpPr>
            <p:nvPr/>
          </p:nvCxnSpPr>
          <p:spPr>
            <a:xfrm>
              <a:off x="4303180" y="3078228"/>
              <a:ext cx="0" cy="502418"/>
            </a:xfrm>
            <a:prstGeom prst="line">
              <a:avLst/>
            </a:prstGeom>
            <a:noFill/>
            <a:ln w="127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xmlns="" id="{6749C2FC-7449-4541-BE9E-F4698D9BDAA7}"/>
                </a:ext>
              </a:extLst>
            </p:cNvPr>
            <p:cNvSpPr/>
            <p:nvPr/>
          </p:nvSpPr>
          <p:spPr>
            <a:xfrm>
              <a:off x="6029815" y="3827048"/>
              <a:ext cx="93728" cy="9372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" name="Freeform 12">
              <a:extLst>
                <a:ext uri="{FF2B5EF4-FFF2-40B4-BE49-F238E27FC236}">
                  <a16:creationId xmlns:a16="http://schemas.microsoft.com/office/drawing/2014/main" xmlns="" id="{72DC1FB1-794D-4B32-8E91-3EB4A34FB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43" y="2594996"/>
              <a:ext cx="777272" cy="889532"/>
            </a:xfrm>
            <a:custGeom>
              <a:avLst/>
              <a:gdLst>
                <a:gd name="T0" fmla="*/ 304 w 304"/>
                <a:gd name="T1" fmla="*/ 152 h 348"/>
                <a:gd name="T2" fmla="*/ 152 w 304"/>
                <a:gd name="T3" fmla="*/ 348 h 348"/>
                <a:gd name="T4" fmla="*/ 0 w 304"/>
                <a:gd name="T5" fmla="*/ 152 h 348"/>
                <a:gd name="T6" fmla="*/ 152 w 304"/>
                <a:gd name="T7" fmla="*/ 0 h 348"/>
                <a:gd name="T8" fmla="*/ 304 w 304"/>
                <a:gd name="T9" fmla="*/ 15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48">
                  <a:moveTo>
                    <a:pt x="304" y="152"/>
                  </a:moveTo>
                  <a:cubicBezTo>
                    <a:pt x="304" y="280"/>
                    <a:pt x="152" y="348"/>
                    <a:pt x="152" y="348"/>
                  </a:cubicBezTo>
                  <a:cubicBezTo>
                    <a:pt x="152" y="348"/>
                    <a:pt x="0" y="280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lose/>
                </a:path>
              </a:pathLst>
            </a:custGeom>
            <a:solidFill>
              <a:srgbClr val="791038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Oval 13">
              <a:extLst>
                <a:ext uri="{FF2B5EF4-FFF2-40B4-BE49-F238E27FC236}">
                  <a16:creationId xmlns:a16="http://schemas.microsoft.com/office/drawing/2014/main" xmlns="" id="{E9FE4443-352A-4B46-9A2D-5B8CAFF51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6974" y="2691788"/>
              <a:ext cx="576204" cy="576202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600" b="1" dirty="0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2022</a:t>
              </a: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xmlns="" id="{CB62B1A4-C74F-44AB-99C2-3B97661F4EFF}"/>
                </a:ext>
              </a:extLst>
            </p:cNvPr>
            <p:cNvSpPr/>
            <p:nvPr/>
          </p:nvSpPr>
          <p:spPr>
            <a:xfrm>
              <a:off x="7750631" y="2753360"/>
              <a:ext cx="93728" cy="9372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" name="Freeform 12">
              <a:extLst>
                <a:ext uri="{FF2B5EF4-FFF2-40B4-BE49-F238E27FC236}">
                  <a16:creationId xmlns:a16="http://schemas.microsoft.com/office/drawing/2014/main" xmlns="" id="{9B859859-3EFF-43D8-812C-D2F1229C3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8859" y="1521308"/>
              <a:ext cx="777272" cy="889532"/>
            </a:xfrm>
            <a:custGeom>
              <a:avLst/>
              <a:gdLst>
                <a:gd name="T0" fmla="*/ 304 w 304"/>
                <a:gd name="T1" fmla="*/ 152 h 348"/>
                <a:gd name="T2" fmla="*/ 152 w 304"/>
                <a:gd name="T3" fmla="*/ 348 h 348"/>
                <a:gd name="T4" fmla="*/ 0 w 304"/>
                <a:gd name="T5" fmla="*/ 152 h 348"/>
                <a:gd name="T6" fmla="*/ 152 w 304"/>
                <a:gd name="T7" fmla="*/ 0 h 348"/>
                <a:gd name="T8" fmla="*/ 304 w 304"/>
                <a:gd name="T9" fmla="*/ 15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48">
                  <a:moveTo>
                    <a:pt x="304" y="152"/>
                  </a:moveTo>
                  <a:cubicBezTo>
                    <a:pt x="304" y="280"/>
                    <a:pt x="152" y="348"/>
                    <a:pt x="152" y="348"/>
                  </a:cubicBezTo>
                  <a:cubicBezTo>
                    <a:pt x="152" y="348"/>
                    <a:pt x="0" y="280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lose/>
                </a:path>
              </a:pathLst>
            </a:custGeom>
            <a:solidFill>
              <a:srgbClr val="791038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Oval 13">
              <a:extLst>
                <a:ext uri="{FF2B5EF4-FFF2-40B4-BE49-F238E27FC236}">
                  <a16:creationId xmlns:a16="http://schemas.microsoft.com/office/drawing/2014/main" xmlns="" id="{E250F580-79BB-43AC-9AC6-FD67B025E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07790" y="1618100"/>
              <a:ext cx="576204" cy="576202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600" b="1" dirty="0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2023</a:t>
              </a:r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xmlns="" id="{860F1FAB-2D3B-42E1-AA51-766850EC8315}"/>
                </a:ext>
              </a:extLst>
            </p:cNvPr>
            <p:cNvCxnSpPr>
              <a:cxnSpLocks/>
            </p:cNvCxnSpPr>
            <p:nvPr/>
          </p:nvCxnSpPr>
          <p:spPr>
            <a:xfrm>
              <a:off x="7797495" y="3078228"/>
              <a:ext cx="0" cy="502418"/>
            </a:xfrm>
            <a:prstGeom prst="line">
              <a:avLst/>
            </a:prstGeom>
            <a:noFill/>
            <a:ln w="12700" cap="rnd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xmlns="" id="{AE9B0DF4-87DD-4A3D-A54E-2CE6CD2F6D0D}"/>
                </a:ext>
              </a:extLst>
            </p:cNvPr>
            <p:cNvSpPr/>
            <p:nvPr/>
          </p:nvSpPr>
          <p:spPr>
            <a:xfrm>
              <a:off x="9559596" y="3827048"/>
              <a:ext cx="93728" cy="9372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4" name="Freeform 12">
              <a:extLst>
                <a:ext uri="{FF2B5EF4-FFF2-40B4-BE49-F238E27FC236}">
                  <a16:creationId xmlns:a16="http://schemas.microsoft.com/office/drawing/2014/main" xmlns="" id="{D2AB3424-E829-43D4-9237-16C4CA7E1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7824" y="2594996"/>
              <a:ext cx="777272" cy="889532"/>
            </a:xfrm>
            <a:custGeom>
              <a:avLst/>
              <a:gdLst>
                <a:gd name="T0" fmla="*/ 304 w 304"/>
                <a:gd name="T1" fmla="*/ 152 h 348"/>
                <a:gd name="T2" fmla="*/ 152 w 304"/>
                <a:gd name="T3" fmla="*/ 348 h 348"/>
                <a:gd name="T4" fmla="*/ 0 w 304"/>
                <a:gd name="T5" fmla="*/ 152 h 348"/>
                <a:gd name="T6" fmla="*/ 152 w 304"/>
                <a:gd name="T7" fmla="*/ 0 h 348"/>
                <a:gd name="T8" fmla="*/ 304 w 304"/>
                <a:gd name="T9" fmla="*/ 15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48">
                  <a:moveTo>
                    <a:pt x="304" y="152"/>
                  </a:moveTo>
                  <a:cubicBezTo>
                    <a:pt x="304" y="280"/>
                    <a:pt x="152" y="348"/>
                    <a:pt x="152" y="348"/>
                  </a:cubicBezTo>
                  <a:cubicBezTo>
                    <a:pt x="152" y="348"/>
                    <a:pt x="0" y="280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lose/>
                </a:path>
              </a:pathLst>
            </a:custGeom>
            <a:solidFill>
              <a:srgbClr val="791038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Oval 13">
              <a:extLst>
                <a:ext uri="{FF2B5EF4-FFF2-40B4-BE49-F238E27FC236}">
                  <a16:creationId xmlns:a16="http://schemas.microsoft.com/office/drawing/2014/main" xmlns="" id="{289A9D9A-D77B-49A9-BCB0-48AA05CCE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16755" y="2691788"/>
              <a:ext cx="576204" cy="576202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600" b="1" dirty="0">
                  <a:solidFill>
                    <a:prstClr val="black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162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8427B"/>
      </a:accent1>
      <a:accent2>
        <a:srgbClr val="438DD5"/>
      </a:accent2>
      <a:accent3>
        <a:srgbClr val="999999"/>
      </a:accent3>
      <a:accent4>
        <a:srgbClr val="C1B47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9">
      <a:dk1>
        <a:sysClr val="windowText" lastClr="000000"/>
      </a:dk1>
      <a:lt1>
        <a:sysClr val="window" lastClr="FFFFFF"/>
      </a:lt1>
      <a:dk2>
        <a:srgbClr val="240D58"/>
      </a:dk2>
      <a:lt2>
        <a:srgbClr val="EEECE1"/>
      </a:lt2>
      <a:accent1>
        <a:srgbClr val="45209D"/>
      </a:accent1>
      <a:accent2>
        <a:srgbClr val="45209D"/>
      </a:accent2>
      <a:accent3>
        <a:srgbClr val="34DFCB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9">
    <a:dk1>
      <a:sysClr val="windowText" lastClr="000000"/>
    </a:dk1>
    <a:lt1>
      <a:sysClr val="window" lastClr="FFFFFF"/>
    </a:lt1>
    <a:dk2>
      <a:srgbClr val="240D58"/>
    </a:dk2>
    <a:lt2>
      <a:srgbClr val="EEECE1"/>
    </a:lt2>
    <a:accent1>
      <a:srgbClr val="45209D"/>
    </a:accent1>
    <a:accent2>
      <a:srgbClr val="45209D"/>
    </a:accent2>
    <a:accent3>
      <a:srgbClr val="34DFCB"/>
    </a:accent3>
    <a:accent4>
      <a:srgbClr val="791038"/>
    </a:accent4>
    <a:accent5>
      <a:srgbClr val="EF8F21"/>
    </a:accent5>
    <a:accent6>
      <a:srgbClr val="0090C4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5425</TotalTime>
  <Words>257</Words>
  <Application>Microsoft Office PowerPoint</Application>
  <PresentationFormat>Custom</PresentationFormat>
  <Paragraphs>53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2_Office Theme</vt:lpstr>
      <vt:lpstr>Curved Timeline Concept Template</vt:lpstr>
      <vt:lpstr>Curved Timeline Concept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Curved Timeline Graphic PowerPoint Template</dc:title>
  <dc:creator>Julian</dc:creator>
  <cp:lastModifiedBy>Fatima Hafeez</cp:lastModifiedBy>
  <cp:revision>105</cp:revision>
  <dcterms:created xsi:type="dcterms:W3CDTF">2013-09-12T13:05:01Z</dcterms:created>
  <dcterms:modified xsi:type="dcterms:W3CDTF">2020-04-10T17:45:03Z</dcterms:modified>
</cp:coreProperties>
</file>