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288" r:id="rId3"/>
    <p:sldId id="296" r:id="rId4"/>
    <p:sldId id="297" r:id="rId5"/>
    <p:sldId id="298" r:id="rId6"/>
    <p:sldId id="276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13"/>
    <p:restoredTop sz="94707"/>
  </p:normalViewPr>
  <p:slideViewPr>
    <p:cSldViewPr>
      <p:cViewPr>
        <p:scale>
          <a:sx n="125" d="100"/>
          <a:sy n="125" d="100"/>
        </p:scale>
        <p:origin x="9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18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63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34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1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52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16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07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98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32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8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18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42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255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12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55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2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631FCF6B-633F-2840-BA94-FCEEB0CEC771}"/>
              </a:ext>
            </a:extLst>
          </p:cNvPr>
          <p:cNvSpPr/>
          <p:nvPr/>
        </p:nvSpPr>
        <p:spPr>
          <a:xfrm>
            <a:off x="677308" y="3570975"/>
            <a:ext cx="7933292" cy="1311794"/>
          </a:xfrm>
          <a:prstGeom prst="roundRect">
            <a:avLst>
              <a:gd name="adj" fmla="val 266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6CAA92-6EBB-AF47-BEF5-F833AC62F886}"/>
              </a:ext>
            </a:extLst>
          </p:cNvPr>
          <p:cNvSpPr/>
          <p:nvPr/>
        </p:nvSpPr>
        <p:spPr>
          <a:xfrm>
            <a:off x="1891266" y="1504950"/>
            <a:ext cx="5804934" cy="30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Go to Market Strategy Slide Template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E92787B-5FE4-184D-A72A-57CF7C9E1D7A}"/>
              </a:ext>
            </a:extLst>
          </p:cNvPr>
          <p:cNvSpPr/>
          <p:nvPr/>
        </p:nvSpPr>
        <p:spPr>
          <a:xfrm>
            <a:off x="991075" y="1101339"/>
            <a:ext cx="1066325" cy="10663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4652289-2FC4-174B-A126-CE385EF7F701}"/>
              </a:ext>
            </a:extLst>
          </p:cNvPr>
          <p:cNvSpPr/>
          <p:nvPr/>
        </p:nvSpPr>
        <p:spPr>
          <a:xfrm>
            <a:off x="2508148" y="1101339"/>
            <a:ext cx="1066325" cy="10663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E875F10-8DE4-CD44-AB2E-2450AADFEED1}"/>
              </a:ext>
            </a:extLst>
          </p:cNvPr>
          <p:cNvSpPr/>
          <p:nvPr/>
        </p:nvSpPr>
        <p:spPr>
          <a:xfrm>
            <a:off x="4025221" y="1101339"/>
            <a:ext cx="1066325" cy="10663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1E91F98-27AE-2F4F-A363-A7046ED415F7}"/>
              </a:ext>
            </a:extLst>
          </p:cNvPr>
          <p:cNvSpPr/>
          <p:nvPr/>
        </p:nvSpPr>
        <p:spPr>
          <a:xfrm>
            <a:off x="5542294" y="1101339"/>
            <a:ext cx="1066325" cy="10663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12DCA73-075F-134A-A86A-C3B57AAFF7AA}"/>
              </a:ext>
            </a:extLst>
          </p:cNvPr>
          <p:cNvSpPr/>
          <p:nvPr/>
        </p:nvSpPr>
        <p:spPr>
          <a:xfrm>
            <a:off x="7059366" y="1101339"/>
            <a:ext cx="1066325" cy="10663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B4F7A6A-2466-D148-9D78-F6A9975706B6}"/>
              </a:ext>
            </a:extLst>
          </p:cNvPr>
          <p:cNvSpPr/>
          <p:nvPr/>
        </p:nvSpPr>
        <p:spPr>
          <a:xfrm rot="5400000">
            <a:off x="2245701" y="1610317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D3B15DDB-FD75-D242-B097-E6A0A66B3EC3}"/>
              </a:ext>
            </a:extLst>
          </p:cNvPr>
          <p:cNvSpPr/>
          <p:nvPr/>
        </p:nvSpPr>
        <p:spPr>
          <a:xfrm rot="5400000">
            <a:off x="3762773" y="1610318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8E9EABF2-49AD-1949-8733-464744F3D1C5}"/>
              </a:ext>
            </a:extLst>
          </p:cNvPr>
          <p:cNvSpPr/>
          <p:nvPr/>
        </p:nvSpPr>
        <p:spPr>
          <a:xfrm rot="5400000">
            <a:off x="5279845" y="1610318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riangle 76">
            <a:extLst>
              <a:ext uri="{FF2B5EF4-FFF2-40B4-BE49-F238E27FC236}">
                <a16:creationId xmlns:a16="http://schemas.microsoft.com/office/drawing/2014/main" id="{D4BCD9AA-4E92-5E46-8DFC-9BCB073024FD}"/>
              </a:ext>
            </a:extLst>
          </p:cNvPr>
          <p:cNvSpPr/>
          <p:nvPr/>
        </p:nvSpPr>
        <p:spPr>
          <a:xfrm rot="5400000">
            <a:off x="6796917" y="1610318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BC73CD94-2234-B144-B457-AC7189E193BD}"/>
              </a:ext>
            </a:extLst>
          </p:cNvPr>
          <p:cNvSpPr/>
          <p:nvPr/>
        </p:nvSpPr>
        <p:spPr>
          <a:xfrm>
            <a:off x="847186" y="3461036"/>
            <a:ext cx="3232410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8F7C66F8-3E53-804E-BEA4-D519FBC685E1}"/>
              </a:ext>
            </a:extLst>
          </p:cNvPr>
          <p:cNvSpPr/>
          <p:nvPr/>
        </p:nvSpPr>
        <p:spPr>
          <a:xfrm>
            <a:off x="4408892" y="3461036"/>
            <a:ext cx="1846116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4295F63F-31FA-1941-A975-8A5416A1EA47}"/>
              </a:ext>
            </a:extLst>
          </p:cNvPr>
          <p:cNvSpPr/>
          <p:nvPr/>
        </p:nvSpPr>
        <p:spPr>
          <a:xfrm>
            <a:off x="6594847" y="3461036"/>
            <a:ext cx="1846116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1971A2C-729D-4E43-8CF1-0A03F94DDA0C}"/>
              </a:ext>
            </a:extLst>
          </p:cNvPr>
          <p:cNvSpPr txBox="1"/>
          <p:nvPr/>
        </p:nvSpPr>
        <p:spPr>
          <a:xfrm>
            <a:off x="949062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FC05B30-60EF-4D4A-BF78-D63BC467CD66}"/>
              </a:ext>
            </a:extLst>
          </p:cNvPr>
          <p:cNvSpPr txBox="1"/>
          <p:nvPr/>
        </p:nvSpPr>
        <p:spPr>
          <a:xfrm>
            <a:off x="2466135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A945193-42EC-D149-B29A-31554DABF89F}"/>
              </a:ext>
            </a:extLst>
          </p:cNvPr>
          <p:cNvSpPr txBox="1"/>
          <p:nvPr/>
        </p:nvSpPr>
        <p:spPr>
          <a:xfrm>
            <a:off x="3983208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066A989-1B6F-5D47-99EC-E2EE4F8946B6}"/>
              </a:ext>
            </a:extLst>
          </p:cNvPr>
          <p:cNvSpPr txBox="1"/>
          <p:nvPr/>
        </p:nvSpPr>
        <p:spPr>
          <a:xfrm>
            <a:off x="5500281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31707B7-1F37-6246-9519-A10DE63861BB}"/>
              </a:ext>
            </a:extLst>
          </p:cNvPr>
          <p:cNvSpPr txBox="1"/>
          <p:nvPr/>
        </p:nvSpPr>
        <p:spPr>
          <a:xfrm>
            <a:off x="7017353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EA869F4-A443-1747-95B1-CBCD00C8744F}"/>
              </a:ext>
            </a:extLst>
          </p:cNvPr>
          <p:cNvCxnSpPr>
            <a:cxnSpLocks/>
          </p:cNvCxnSpPr>
          <p:nvPr/>
        </p:nvCxnSpPr>
        <p:spPr>
          <a:xfrm>
            <a:off x="2314734" y="2201493"/>
            <a:ext cx="0" cy="10299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025293AF-9F02-7147-86A3-93DCAEAA6C32}"/>
              </a:ext>
            </a:extLst>
          </p:cNvPr>
          <p:cNvCxnSpPr>
            <a:cxnSpLocks/>
          </p:cNvCxnSpPr>
          <p:nvPr/>
        </p:nvCxnSpPr>
        <p:spPr>
          <a:xfrm>
            <a:off x="3805302" y="2201493"/>
            <a:ext cx="0" cy="10299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CEC6C64-F54C-5643-AFA5-5810A2D0A432}"/>
              </a:ext>
            </a:extLst>
          </p:cNvPr>
          <p:cNvCxnSpPr>
            <a:cxnSpLocks/>
          </p:cNvCxnSpPr>
          <p:nvPr/>
        </p:nvCxnSpPr>
        <p:spPr>
          <a:xfrm>
            <a:off x="5322373" y="2201493"/>
            <a:ext cx="0" cy="10299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0152548-D465-9642-B907-9C5A693B2CC9}"/>
              </a:ext>
            </a:extLst>
          </p:cNvPr>
          <p:cNvCxnSpPr>
            <a:cxnSpLocks/>
          </p:cNvCxnSpPr>
          <p:nvPr/>
        </p:nvCxnSpPr>
        <p:spPr>
          <a:xfrm>
            <a:off x="6839446" y="2201493"/>
            <a:ext cx="0" cy="10299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B2D75D2-9D00-1433-97BB-6A0B64471D2B}"/>
              </a:ext>
            </a:extLst>
          </p:cNvPr>
          <p:cNvGrpSpPr/>
          <p:nvPr/>
        </p:nvGrpSpPr>
        <p:grpSpPr>
          <a:xfrm>
            <a:off x="1083453" y="1043137"/>
            <a:ext cx="881569" cy="382237"/>
            <a:chOff x="1193070" y="1090665"/>
            <a:chExt cx="662335" cy="28718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71B774EA-677F-6E4B-824B-E4F496590A66}"/>
                </a:ext>
              </a:extLst>
            </p:cNvPr>
            <p:cNvSpPr/>
            <p:nvPr/>
          </p:nvSpPr>
          <p:spPr>
            <a:xfrm>
              <a:off x="1193070" y="1090665"/>
              <a:ext cx="662335" cy="287180"/>
            </a:xfrm>
            <a:prstGeom prst="roundRect">
              <a:avLst/>
            </a:prstGeom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3EDCBF4-0D32-A44D-A401-58B79878B71A}"/>
                </a:ext>
              </a:extLst>
            </p:cNvPr>
            <p:cNvSpPr txBox="1"/>
            <p:nvPr/>
          </p:nvSpPr>
          <p:spPr>
            <a:xfrm>
              <a:off x="1209276" y="1130523"/>
              <a:ext cx="629923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OBJECTIVES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D408DA5-8152-029D-8D20-5C0FB01E1208}"/>
              </a:ext>
            </a:extLst>
          </p:cNvPr>
          <p:cNvGrpSpPr/>
          <p:nvPr/>
        </p:nvGrpSpPr>
        <p:grpSpPr>
          <a:xfrm>
            <a:off x="2600526" y="1043137"/>
            <a:ext cx="881569" cy="382237"/>
            <a:chOff x="2710143" y="1090665"/>
            <a:chExt cx="662335" cy="287180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5B2A4C49-0362-EE4B-82C2-FFEAA515D401}"/>
                </a:ext>
              </a:extLst>
            </p:cNvPr>
            <p:cNvSpPr/>
            <p:nvPr/>
          </p:nvSpPr>
          <p:spPr>
            <a:xfrm>
              <a:off x="2710143" y="1090665"/>
              <a:ext cx="662335" cy="287180"/>
            </a:xfrm>
            <a:prstGeom prst="roundRect">
              <a:avLst/>
            </a:prstGeom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44C340B-6E6C-9D4D-A7FE-CDCDB15FF2AE}"/>
                </a:ext>
              </a:extLst>
            </p:cNvPr>
            <p:cNvSpPr txBox="1"/>
            <p:nvPr/>
          </p:nvSpPr>
          <p:spPr>
            <a:xfrm>
              <a:off x="2761761" y="1130523"/>
              <a:ext cx="559099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MARKETS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50C7ED-AD62-C5FF-B700-40BC861D8FD1}"/>
              </a:ext>
            </a:extLst>
          </p:cNvPr>
          <p:cNvGrpSpPr/>
          <p:nvPr/>
        </p:nvGrpSpPr>
        <p:grpSpPr>
          <a:xfrm>
            <a:off x="4117599" y="1043137"/>
            <a:ext cx="881569" cy="382237"/>
            <a:chOff x="4227216" y="1090665"/>
            <a:chExt cx="662335" cy="28718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834BC708-0AE2-5544-8DB1-9A9671A502CA}"/>
                </a:ext>
              </a:extLst>
            </p:cNvPr>
            <p:cNvSpPr/>
            <p:nvPr/>
          </p:nvSpPr>
          <p:spPr>
            <a:xfrm>
              <a:off x="4227216" y="1090665"/>
              <a:ext cx="662335" cy="287180"/>
            </a:xfrm>
            <a:prstGeom prst="roundRect">
              <a:avLst/>
            </a:prstGeom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04AD021-48D0-AB4C-A405-2E322CCD59CA}"/>
                </a:ext>
              </a:extLst>
            </p:cNvPr>
            <p:cNvSpPr txBox="1"/>
            <p:nvPr/>
          </p:nvSpPr>
          <p:spPr>
            <a:xfrm>
              <a:off x="4246684" y="1130523"/>
              <a:ext cx="623398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D1E3006-4C15-6F55-565C-039EBE7BEE1D}"/>
              </a:ext>
            </a:extLst>
          </p:cNvPr>
          <p:cNvGrpSpPr/>
          <p:nvPr/>
        </p:nvGrpSpPr>
        <p:grpSpPr>
          <a:xfrm>
            <a:off x="5507680" y="1043137"/>
            <a:ext cx="1135552" cy="382237"/>
            <a:chOff x="5648878" y="1090665"/>
            <a:chExt cx="853157" cy="28718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45E385F8-977B-7042-BD98-1A1803231B1D}"/>
                </a:ext>
              </a:extLst>
            </p:cNvPr>
            <p:cNvSpPr/>
            <p:nvPr/>
          </p:nvSpPr>
          <p:spPr>
            <a:xfrm>
              <a:off x="5650072" y="1090665"/>
              <a:ext cx="850768" cy="287180"/>
            </a:xfrm>
            <a:prstGeom prst="roundRect">
              <a:avLst/>
            </a:prstGeom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41C64AC-B8E4-F24F-B35E-266CA22F41C3}"/>
                </a:ext>
              </a:extLst>
            </p:cNvPr>
            <p:cNvSpPr txBox="1"/>
            <p:nvPr/>
          </p:nvSpPr>
          <p:spPr>
            <a:xfrm>
              <a:off x="5648878" y="1130523"/>
              <a:ext cx="853157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DIFFERENTIATED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OFFERINGS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3A70C63-0D01-9C06-19A4-40B908D8B61D}"/>
              </a:ext>
            </a:extLst>
          </p:cNvPr>
          <p:cNvGrpSpPr/>
          <p:nvPr/>
        </p:nvGrpSpPr>
        <p:grpSpPr>
          <a:xfrm>
            <a:off x="7151744" y="1061474"/>
            <a:ext cx="881569" cy="259274"/>
            <a:chOff x="7261361" y="1093713"/>
            <a:chExt cx="662335" cy="194796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A12C6EAE-8E19-6644-9B5C-262FB00E7330}"/>
                </a:ext>
              </a:extLst>
            </p:cNvPr>
            <p:cNvSpPr/>
            <p:nvPr/>
          </p:nvSpPr>
          <p:spPr>
            <a:xfrm>
              <a:off x="7261361" y="1093713"/>
              <a:ext cx="662335" cy="194796"/>
            </a:xfrm>
            <a:prstGeom prst="roundRect">
              <a:avLst/>
            </a:prstGeom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48E6C58-8102-E246-8D1B-741D93038BE8}"/>
                </a:ext>
              </a:extLst>
            </p:cNvPr>
            <p:cNvSpPr txBox="1"/>
            <p:nvPr/>
          </p:nvSpPr>
          <p:spPr>
            <a:xfrm>
              <a:off x="7302437" y="1142688"/>
              <a:ext cx="580183" cy="10405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CHANNELS</a:t>
              </a: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85F6A2CD-C297-9D43-9617-00FA887A068C}"/>
              </a:ext>
            </a:extLst>
          </p:cNvPr>
          <p:cNvSpPr txBox="1"/>
          <p:nvPr/>
        </p:nvSpPr>
        <p:spPr>
          <a:xfrm>
            <a:off x="1171693" y="3539186"/>
            <a:ext cx="2583397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STRATEGIES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DBF5AA8-A98E-8D4E-80C1-4ABB70254CF1}"/>
              </a:ext>
            </a:extLst>
          </p:cNvPr>
          <p:cNvSpPr txBox="1"/>
          <p:nvPr/>
        </p:nvSpPr>
        <p:spPr>
          <a:xfrm>
            <a:off x="4684401" y="3539186"/>
            <a:ext cx="1295098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METRICS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EB78F52-2A54-0F48-B0F5-11B52C73E233}"/>
              </a:ext>
            </a:extLst>
          </p:cNvPr>
          <p:cNvSpPr txBox="1"/>
          <p:nvPr/>
        </p:nvSpPr>
        <p:spPr>
          <a:xfrm>
            <a:off x="6672312" y="3539186"/>
            <a:ext cx="1691186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SUCCESS FACTORS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361EC9C-E9B2-6E47-85D4-519A749D650B}"/>
              </a:ext>
            </a:extLst>
          </p:cNvPr>
          <p:cNvCxnSpPr>
            <a:cxnSpLocks/>
          </p:cNvCxnSpPr>
          <p:nvPr/>
        </p:nvCxnSpPr>
        <p:spPr>
          <a:xfrm>
            <a:off x="4244214" y="3573812"/>
            <a:ext cx="0" cy="130895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F94460A-65B1-5149-A9B7-A5188763D93C}"/>
              </a:ext>
            </a:extLst>
          </p:cNvPr>
          <p:cNvCxnSpPr>
            <a:cxnSpLocks/>
          </p:cNvCxnSpPr>
          <p:nvPr/>
        </p:nvCxnSpPr>
        <p:spPr>
          <a:xfrm>
            <a:off x="6425765" y="3573812"/>
            <a:ext cx="0" cy="130895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699B053-6A46-2B4D-AED8-57E64DEA5DC5}"/>
              </a:ext>
            </a:extLst>
          </p:cNvPr>
          <p:cNvCxnSpPr>
            <a:cxnSpLocks/>
          </p:cNvCxnSpPr>
          <p:nvPr/>
        </p:nvCxnSpPr>
        <p:spPr>
          <a:xfrm flipH="1">
            <a:off x="841617" y="4049449"/>
            <a:ext cx="32916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7AE76EA-AD89-594A-B352-8A2D2D630CDE}"/>
              </a:ext>
            </a:extLst>
          </p:cNvPr>
          <p:cNvCxnSpPr>
            <a:cxnSpLocks/>
          </p:cNvCxnSpPr>
          <p:nvPr/>
        </p:nvCxnSpPr>
        <p:spPr>
          <a:xfrm flipH="1">
            <a:off x="841617" y="4303449"/>
            <a:ext cx="32916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6ECE836-C818-AA44-AD39-EA2E380E351B}"/>
              </a:ext>
            </a:extLst>
          </p:cNvPr>
          <p:cNvCxnSpPr>
            <a:cxnSpLocks/>
          </p:cNvCxnSpPr>
          <p:nvPr/>
        </p:nvCxnSpPr>
        <p:spPr>
          <a:xfrm flipH="1">
            <a:off x="841617" y="4557449"/>
            <a:ext cx="32916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AF56E74-AFF3-DA41-92F5-5FBD4CFC4560}"/>
              </a:ext>
            </a:extLst>
          </p:cNvPr>
          <p:cNvCxnSpPr>
            <a:cxnSpLocks/>
          </p:cNvCxnSpPr>
          <p:nvPr/>
        </p:nvCxnSpPr>
        <p:spPr>
          <a:xfrm flipH="1">
            <a:off x="4422701" y="4049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DAD41DF-42ED-4341-B2DC-0EC9C97C2A8E}"/>
              </a:ext>
            </a:extLst>
          </p:cNvPr>
          <p:cNvCxnSpPr>
            <a:cxnSpLocks/>
          </p:cNvCxnSpPr>
          <p:nvPr/>
        </p:nvCxnSpPr>
        <p:spPr>
          <a:xfrm flipH="1">
            <a:off x="4422701" y="4303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F263C5ED-716E-404B-910F-E64693ADA1BC}"/>
              </a:ext>
            </a:extLst>
          </p:cNvPr>
          <p:cNvCxnSpPr>
            <a:cxnSpLocks/>
          </p:cNvCxnSpPr>
          <p:nvPr/>
        </p:nvCxnSpPr>
        <p:spPr>
          <a:xfrm flipH="1">
            <a:off x="4422701" y="4557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22A766-70F4-A045-961F-F3A4D1E87E59}"/>
              </a:ext>
            </a:extLst>
          </p:cNvPr>
          <p:cNvCxnSpPr>
            <a:cxnSpLocks/>
          </p:cNvCxnSpPr>
          <p:nvPr/>
        </p:nvCxnSpPr>
        <p:spPr>
          <a:xfrm flipH="1">
            <a:off x="6625574" y="4049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E06E9CA-F730-9F48-997E-3D81D9AF112E}"/>
              </a:ext>
            </a:extLst>
          </p:cNvPr>
          <p:cNvCxnSpPr>
            <a:cxnSpLocks/>
          </p:cNvCxnSpPr>
          <p:nvPr/>
        </p:nvCxnSpPr>
        <p:spPr>
          <a:xfrm flipH="1">
            <a:off x="6625574" y="4303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87BFC2-7215-2F49-B336-CE93C7A0EE0E}"/>
              </a:ext>
            </a:extLst>
          </p:cNvPr>
          <p:cNvCxnSpPr>
            <a:cxnSpLocks/>
          </p:cNvCxnSpPr>
          <p:nvPr/>
        </p:nvCxnSpPr>
        <p:spPr>
          <a:xfrm flipH="1">
            <a:off x="6625574" y="4557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F61433C6-3E39-FB4B-9533-E20A5276172A}"/>
              </a:ext>
            </a:extLst>
          </p:cNvPr>
          <p:cNvSpPr txBox="1"/>
          <p:nvPr/>
        </p:nvSpPr>
        <p:spPr>
          <a:xfrm>
            <a:off x="969162" y="3873088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40E35FA-7C41-3D4A-ACBC-E16DD9D22690}"/>
              </a:ext>
            </a:extLst>
          </p:cNvPr>
          <p:cNvSpPr txBox="1"/>
          <p:nvPr/>
        </p:nvSpPr>
        <p:spPr>
          <a:xfrm>
            <a:off x="969162" y="4119830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0A2A52-5C42-9A4A-8D91-210DBA9FFD5B}"/>
              </a:ext>
            </a:extLst>
          </p:cNvPr>
          <p:cNvSpPr txBox="1"/>
          <p:nvPr/>
        </p:nvSpPr>
        <p:spPr>
          <a:xfrm>
            <a:off x="969162" y="4359316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39A3496-689D-6445-8E5E-36895B8E78BD}"/>
              </a:ext>
            </a:extLst>
          </p:cNvPr>
          <p:cNvSpPr txBox="1"/>
          <p:nvPr/>
        </p:nvSpPr>
        <p:spPr>
          <a:xfrm>
            <a:off x="969162" y="4613315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7DF8C42-C77C-384B-8215-0CE99ECC1AA6}"/>
              </a:ext>
            </a:extLst>
          </p:cNvPr>
          <p:cNvSpPr txBox="1"/>
          <p:nvPr/>
        </p:nvSpPr>
        <p:spPr>
          <a:xfrm>
            <a:off x="4548531" y="3873088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DC7E3E6-4CD8-A240-A0B0-812D1B429DA8}"/>
              </a:ext>
            </a:extLst>
          </p:cNvPr>
          <p:cNvSpPr txBox="1"/>
          <p:nvPr/>
        </p:nvSpPr>
        <p:spPr>
          <a:xfrm>
            <a:off x="4548531" y="4119830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8482B7A8-E0B4-8942-B8A7-25E3A820006E}"/>
              </a:ext>
            </a:extLst>
          </p:cNvPr>
          <p:cNvSpPr txBox="1"/>
          <p:nvPr/>
        </p:nvSpPr>
        <p:spPr>
          <a:xfrm>
            <a:off x="4548531" y="4359316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411FEDB-3678-9748-AB60-1EA92823480C}"/>
              </a:ext>
            </a:extLst>
          </p:cNvPr>
          <p:cNvSpPr txBox="1"/>
          <p:nvPr/>
        </p:nvSpPr>
        <p:spPr>
          <a:xfrm>
            <a:off x="4548531" y="4613315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070BA5-AC0A-4A4F-9AF6-EE489624E30B}"/>
              </a:ext>
            </a:extLst>
          </p:cNvPr>
          <p:cNvSpPr txBox="1"/>
          <p:nvPr/>
        </p:nvSpPr>
        <p:spPr>
          <a:xfrm>
            <a:off x="6747656" y="3873088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F430576-A7DB-4944-978C-5185D28AF33A}"/>
              </a:ext>
            </a:extLst>
          </p:cNvPr>
          <p:cNvSpPr txBox="1"/>
          <p:nvPr/>
        </p:nvSpPr>
        <p:spPr>
          <a:xfrm>
            <a:off x="6747656" y="4119830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2AD735C-5FC7-5F49-8D90-BD0491C57814}"/>
              </a:ext>
            </a:extLst>
          </p:cNvPr>
          <p:cNvSpPr txBox="1"/>
          <p:nvPr/>
        </p:nvSpPr>
        <p:spPr>
          <a:xfrm>
            <a:off x="6747656" y="4359316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FE2C9CF-84CB-ED43-8CE6-AD6E2C221E4C}"/>
              </a:ext>
            </a:extLst>
          </p:cNvPr>
          <p:cNvSpPr txBox="1"/>
          <p:nvPr/>
        </p:nvSpPr>
        <p:spPr>
          <a:xfrm>
            <a:off x="6747656" y="4613315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3" name="Triangle 152">
            <a:extLst>
              <a:ext uri="{FF2B5EF4-FFF2-40B4-BE49-F238E27FC236}">
                <a16:creationId xmlns:a16="http://schemas.microsoft.com/office/drawing/2014/main" id="{38D770BA-DEF9-7D4C-8ED8-6438B219EDE7}"/>
              </a:ext>
            </a:extLst>
          </p:cNvPr>
          <p:cNvSpPr/>
          <p:nvPr/>
        </p:nvSpPr>
        <p:spPr>
          <a:xfrm rot="5400000">
            <a:off x="828805" y="3912686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riangle 153">
            <a:extLst>
              <a:ext uri="{FF2B5EF4-FFF2-40B4-BE49-F238E27FC236}">
                <a16:creationId xmlns:a16="http://schemas.microsoft.com/office/drawing/2014/main" id="{38964FE7-EFF6-0A45-8C9E-B2902C2A1AC6}"/>
              </a:ext>
            </a:extLst>
          </p:cNvPr>
          <p:cNvSpPr/>
          <p:nvPr/>
        </p:nvSpPr>
        <p:spPr>
          <a:xfrm rot="5400000">
            <a:off x="828368" y="4160351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riangle 155">
            <a:extLst>
              <a:ext uri="{FF2B5EF4-FFF2-40B4-BE49-F238E27FC236}">
                <a16:creationId xmlns:a16="http://schemas.microsoft.com/office/drawing/2014/main" id="{A4B04C43-9C08-6A4E-B943-26D68CF66B52}"/>
              </a:ext>
            </a:extLst>
          </p:cNvPr>
          <p:cNvSpPr/>
          <p:nvPr/>
        </p:nvSpPr>
        <p:spPr>
          <a:xfrm rot="5400000">
            <a:off x="828368" y="4408016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riangle 156">
            <a:extLst>
              <a:ext uri="{FF2B5EF4-FFF2-40B4-BE49-F238E27FC236}">
                <a16:creationId xmlns:a16="http://schemas.microsoft.com/office/drawing/2014/main" id="{76F2C81C-7EDE-E343-94E2-539BB7771589}"/>
              </a:ext>
            </a:extLst>
          </p:cNvPr>
          <p:cNvSpPr/>
          <p:nvPr/>
        </p:nvSpPr>
        <p:spPr>
          <a:xfrm rot="5400000">
            <a:off x="828368" y="4655681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riangle 157">
            <a:extLst>
              <a:ext uri="{FF2B5EF4-FFF2-40B4-BE49-F238E27FC236}">
                <a16:creationId xmlns:a16="http://schemas.microsoft.com/office/drawing/2014/main" id="{44AC5035-95F3-7444-92EE-0329426587B1}"/>
              </a:ext>
            </a:extLst>
          </p:cNvPr>
          <p:cNvSpPr/>
          <p:nvPr/>
        </p:nvSpPr>
        <p:spPr>
          <a:xfrm rot="5400000">
            <a:off x="4415373" y="3912687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riangle 158">
            <a:extLst>
              <a:ext uri="{FF2B5EF4-FFF2-40B4-BE49-F238E27FC236}">
                <a16:creationId xmlns:a16="http://schemas.microsoft.com/office/drawing/2014/main" id="{6180CEB9-BC0C-024E-892E-B096ED7177A2}"/>
              </a:ext>
            </a:extLst>
          </p:cNvPr>
          <p:cNvSpPr/>
          <p:nvPr/>
        </p:nvSpPr>
        <p:spPr>
          <a:xfrm rot="5400000">
            <a:off x="4414936" y="4160352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riangle 159">
            <a:extLst>
              <a:ext uri="{FF2B5EF4-FFF2-40B4-BE49-F238E27FC236}">
                <a16:creationId xmlns:a16="http://schemas.microsoft.com/office/drawing/2014/main" id="{998CDD88-DB9B-6C49-BA12-93A8419F77DC}"/>
              </a:ext>
            </a:extLst>
          </p:cNvPr>
          <p:cNvSpPr/>
          <p:nvPr/>
        </p:nvSpPr>
        <p:spPr>
          <a:xfrm rot="5400000">
            <a:off x="4414936" y="4408017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riangle 160">
            <a:extLst>
              <a:ext uri="{FF2B5EF4-FFF2-40B4-BE49-F238E27FC236}">
                <a16:creationId xmlns:a16="http://schemas.microsoft.com/office/drawing/2014/main" id="{876CC730-9580-A34B-A9FF-EB6B4AA38575}"/>
              </a:ext>
            </a:extLst>
          </p:cNvPr>
          <p:cNvSpPr/>
          <p:nvPr/>
        </p:nvSpPr>
        <p:spPr>
          <a:xfrm rot="5400000">
            <a:off x="4414936" y="4655682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C15024E5-26DC-F740-A064-A6DF573831DC}"/>
              </a:ext>
            </a:extLst>
          </p:cNvPr>
          <p:cNvSpPr/>
          <p:nvPr/>
        </p:nvSpPr>
        <p:spPr>
          <a:xfrm rot="5400000">
            <a:off x="6618823" y="391268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6922A3E9-BAB6-064E-A75F-35D3FCAE54DD}"/>
              </a:ext>
            </a:extLst>
          </p:cNvPr>
          <p:cNvSpPr/>
          <p:nvPr/>
        </p:nvSpPr>
        <p:spPr>
          <a:xfrm rot="5400000">
            <a:off x="6618386" y="416035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riangle 163">
            <a:extLst>
              <a:ext uri="{FF2B5EF4-FFF2-40B4-BE49-F238E27FC236}">
                <a16:creationId xmlns:a16="http://schemas.microsoft.com/office/drawing/2014/main" id="{EC768EE4-17E5-084E-9550-B94126DCBEA9}"/>
              </a:ext>
            </a:extLst>
          </p:cNvPr>
          <p:cNvSpPr/>
          <p:nvPr/>
        </p:nvSpPr>
        <p:spPr>
          <a:xfrm rot="5400000">
            <a:off x="6618386" y="440801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riangle 164">
            <a:extLst>
              <a:ext uri="{FF2B5EF4-FFF2-40B4-BE49-F238E27FC236}">
                <a16:creationId xmlns:a16="http://schemas.microsoft.com/office/drawing/2014/main" id="{4B0F1415-CDB8-9347-83AB-17EF575E1EAB}"/>
              </a:ext>
            </a:extLst>
          </p:cNvPr>
          <p:cNvSpPr/>
          <p:nvPr/>
        </p:nvSpPr>
        <p:spPr>
          <a:xfrm rot="5400000">
            <a:off x="6618386" y="465568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2" name="Graphic 171" descr="bullseye">
            <a:extLst>
              <a:ext uri="{FF2B5EF4-FFF2-40B4-BE49-F238E27FC236}">
                <a16:creationId xmlns:a16="http://schemas.microsoft.com/office/drawing/2014/main" id="{6908769C-4BA6-1740-9E4D-B14BD820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63727" y="1452501"/>
            <a:ext cx="555167" cy="555167"/>
          </a:xfrm>
          <a:prstGeom prst="rect">
            <a:avLst/>
          </a:prstGeom>
        </p:spPr>
      </p:pic>
      <p:pic>
        <p:nvPicPr>
          <p:cNvPr id="174" name="Graphic 173" descr="users">
            <a:extLst>
              <a:ext uri="{FF2B5EF4-FFF2-40B4-BE49-F238E27FC236}">
                <a16:creationId xmlns:a16="http://schemas.microsoft.com/office/drawing/2014/main" id="{B22676E3-7DA5-0B4A-BCE4-10230D335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0800" y="1452501"/>
            <a:ext cx="555167" cy="555167"/>
          </a:xfrm>
          <a:prstGeom prst="rect">
            <a:avLst/>
          </a:prstGeom>
        </p:spPr>
      </p:pic>
      <p:pic>
        <p:nvPicPr>
          <p:cNvPr id="176" name="Graphic 175" descr="megaphone">
            <a:extLst>
              <a:ext uri="{FF2B5EF4-FFF2-40B4-BE49-F238E27FC236}">
                <a16:creationId xmlns:a16="http://schemas.microsoft.com/office/drawing/2014/main" id="{7E6BF875-2C67-264C-AC62-C8DBB0E25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14945" y="1452501"/>
            <a:ext cx="555167" cy="555167"/>
          </a:xfrm>
          <a:prstGeom prst="rect">
            <a:avLst/>
          </a:prstGeom>
        </p:spPr>
      </p:pic>
      <p:pic>
        <p:nvPicPr>
          <p:cNvPr id="178" name="Graphic 177" descr="trophy">
            <a:extLst>
              <a:ext uri="{FF2B5EF4-FFF2-40B4-BE49-F238E27FC236}">
                <a16:creationId xmlns:a16="http://schemas.microsoft.com/office/drawing/2014/main" id="{068214B8-5E74-744E-BA62-C302E808B0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6654" y="1452501"/>
            <a:ext cx="555167" cy="555167"/>
          </a:xfrm>
          <a:prstGeom prst="rect">
            <a:avLst/>
          </a:prstGeom>
        </p:spPr>
      </p:pic>
      <p:pic>
        <p:nvPicPr>
          <p:cNvPr id="180" name="Graphic 179" descr="gears">
            <a:extLst>
              <a:ext uri="{FF2B5EF4-FFF2-40B4-BE49-F238E27FC236}">
                <a16:creationId xmlns:a16="http://schemas.microsoft.com/office/drawing/2014/main" id="{0F1510CE-78D1-3F4F-B8ED-21ACD7D2CB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97873" y="1452501"/>
            <a:ext cx="555167" cy="55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Oval 110">
            <a:extLst>
              <a:ext uri="{FF2B5EF4-FFF2-40B4-BE49-F238E27FC236}">
                <a16:creationId xmlns:a16="http://schemas.microsoft.com/office/drawing/2014/main" id="{AAC4832B-06AA-CD44-9303-E742313E8B81}"/>
              </a:ext>
            </a:extLst>
          </p:cNvPr>
          <p:cNvSpPr/>
          <p:nvPr/>
        </p:nvSpPr>
        <p:spPr>
          <a:xfrm>
            <a:off x="2019483" y="2056444"/>
            <a:ext cx="2271287" cy="2271287"/>
          </a:xfrm>
          <a:prstGeom prst="ellipse">
            <a:avLst/>
          </a:prstGeom>
          <a:noFill/>
          <a:ln w="1905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1B2B1E9-152C-694B-91D6-CEA915548B7D}"/>
              </a:ext>
            </a:extLst>
          </p:cNvPr>
          <p:cNvSpPr/>
          <p:nvPr/>
        </p:nvSpPr>
        <p:spPr>
          <a:xfrm>
            <a:off x="3680615" y="2270765"/>
            <a:ext cx="1029709" cy="10297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687DB62-46FA-2B4D-8709-9A8959E33634}"/>
              </a:ext>
            </a:extLst>
          </p:cNvPr>
          <p:cNvSpPr/>
          <p:nvPr/>
        </p:nvSpPr>
        <p:spPr>
          <a:xfrm>
            <a:off x="3261061" y="3595743"/>
            <a:ext cx="1029709" cy="10297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EE8AB90F-EBCB-274A-AA12-9A1639572F4A}"/>
              </a:ext>
            </a:extLst>
          </p:cNvPr>
          <p:cNvSpPr/>
          <p:nvPr/>
        </p:nvSpPr>
        <p:spPr>
          <a:xfrm>
            <a:off x="1867635" y="3595148"/>
            <a:ext cx="1029709" cy="10297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4652289-2FC4-174B-A126-CE385EF7F701}"/>
              </a:ext>
            </a:extLst>
          </p:cNvPr>
          <p:cNvSpPr/>
          <p:nvPr/>
        </p:nvSpPr>
        <p:spPr>
          <a:xfrm>
            <a:off x="2558710" y="1455469"/>
            <a:ext cx="1029709" cy="10297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746A8414-6AE6-E043-948C-3ED877386998}"/>
              </a:ext>
            </a:extLst>
          </p:cNvPr>
          <p:cNvSpPr/>
          <p:nvPr/>
        </p:nvSpPr>
        <p:spPr>
          <a:xfrm>
            <a:off x="1437234" y="2277370"/>
            <a:ext cx="1029709" cy="102970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E05CBD21-AC0F-9444-BE43-853B7A8B7060}"/>
              </a:ext>
            </a:extLst>
          </p:cNvPr>
          <p:cNvSpPr/>
          <p:nvPr/>
        </p:nvSpPr>
        <p:spPr>
          <a:xfrm>
            <a:off x="6456323" y="2073645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F19DE0EB-C814-524E-82EC-B23CAD704E45}"/>
              </a:ext>
            </a:extLst>
          </p:cNvPr>
          <p:cNvSpPr/>
          <p:nvPr/>
        </p:nvSpPr>
        <p:spPr>
          <a:xfrm>
            <a:off x="6456323" y="3634757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631FCF6B-633F-2840-BA94-FCEEB0CEC771}"/>
              </a:ext>
            </a:extLst>
          </p:cNvPr>
          <p:cNvSpPr/>
          <p:nvPr/>
        </p:nvSpPr>
        <p:spPr>
          <a:xfrm>
            <a:off x="6456323" y="561039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Go to Market Strategy Slide Template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B4F7A6A-2466-D148-9D78-F6A9975706B6}"/>
              </a:ext>
            </a:extLst>
          </p:cNvPr>
          <p:cNvSpPr/>
          <p:nvPr/>
        </p:nvSpPr>
        <p:spPr>
          <a:xfrm rot="2700000">
            <a:off x="2427706" y="2255688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D3B15DDB-FD75-D242-B097-E6A0A66B3EC3}"/>
              </a:ext>
            </a:extLst>
          </p:cNvPr>
          <p:cNvSpPr/>
          <p:nvPr/>
        </p:nvSpPr>
        <p:spPr>
          <a:xfrm rot="7844108">
            <a:off x="3737226" y="2198963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8E9EABF2-49AD-1949-8733-464744F3D1C5}"/>
              </a:ext>
            </a:extLst>
          </p:cNvPr>
          <p:cNvSpPr/>
          <p:nvPr/>
        </p:nvSpPr>
        <p:spPr>
          <a:xfrm rot="16200000">
            <a:off x="3047168" y="4304182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8F7C66F8-3E53-804E-BEA4-D519FBC685E1}"/>
              </a:ext>
            </a:extLst>
          </p:cNvPr>
          <p:cNvSpPr/>
          <p:nvPr/>
        </p:nvSpPr>
        <p:spPr>
          <a:xfrm>
            <a:off x="6579307" y="1925823"/>
            <a:ext cx="1846116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4295F63F-31FA-1941-A975-8A5416A1EA47}"/>
              </a:ext>
            </a:extLst>
          </p:cNvPr>
          <p:cNvSpPr/>
          <p:nvPr/>
        </p:nvSpPr>
        <p:spPr>
          <a:xfrm>
            <a:off x="6579307" y="3461036"/>
            <a:ext cx="1846116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DBF5AA8-A98E-8D4E-80C1-4ABB70254CF1}"/>
              </a:ext>
            </a:extLst>
          </p:cNvPr>
          <p:cNvSpPr txBox="1"/>
          <p:nvPr/>
        </p:nvSpPr>
        <p:spPr>
          <a:xfrm>
            <a:off x="6854816" y="1994654"/>
            <a:ext cx="1295098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METRICS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EB78F52-2A54-0F48-B0F5-11B52C73E233}"/>
              </a:ext>
            </a:extLst>
          </p:cNvPr>
          <p:cNvSpPr txBox="1"/>
          <p:nvPr/>
        </p:nvSpPr>
        <p:spPr>
          <a:xfrm>
            <a:off x="6676252" y="3536981"/>
            <a:ext cx="1652227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SUCCESS FACTORS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AF56E74-AFF3-DA41-92F5-5FBD4CFC4560}"/>
              </a:ext>
            </a:extLst>
          </p:cNvPr>
          <p:cNvCxnSpPr>
            <a:cxnSpLocks/>
          </p:cNvCxnSpPr>
          <p:nvPr/>
        </p:nvCxnSpPr>
        <p:spPr>
          <a:xfrm flipH="1">
            <a:off x="6566797" y="1010650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DAD41DF-42ED-4341-B2DC-0EC9C97C2A8E}"/>
              </a:ext>
            </a:extLst>
          </p:cNvPr>
          <p:cNvCxnSpPr>
            <a:cxnSpLocks/>
          </p:cNvCxnSpPr>
          <p:nvPr/>
        </p:nvCxnSpPr>
        <p:spPr>
          <a:xfrm flipH="1">
            <a:off x="6566797" y="1264650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F263C5ED-716E-404B-910F-E64693ADA1BC}"/>
              </a:ext>
            </a:extLst>
          </p:cNvPr>
          <p:cNvCxnSpPr>
            <a:cxnSpLocks/>
          </p:cNvCxnSpPr>
          <p:nvPr/>
        </p:nvCxnSpPr>
        <p:spPr>
          <a:xfrm flipH="1">
            <a:off x="6566797" y="1518650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22A766-70F4-A045-961F-F3A4D1E87E59}"/>
              </a:ext>
            </a:extLst>
          </p:cNvPr>
          <p:cNvCxnSpPr>
            <a:cxnSpLocks/>
          </p:cNvCxnSpPr>
          <p:nvPr/>
        </p:nvCxnSpPr>
        <p:spPr>
          <a:xfrm flipH="1">
            <a:off x="6625574" y="4049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E06E9CA-F730-9F48-997E-3D81D9AF112E}"/>
              </a:ext>
            </a:extLst>
          </p:cNvPr>
          <p:cNvCxnSpPr>
            <a:cxnSpLocks/>
          </p:cNvCxnSpPr>
          <p:nvPr/>
        </p:nvCxnSpPr>
        <p:spPr>
          <a:xfrm flipH="1">
            <a:off x="6625574" y="4303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87BFC2-7215-2F49-B336-CE93C7A0EE0E}"/>
              </a:ext>
            </a:extLst>
          </p:cNvPr>
          <p:cNvCxnSpPr>
            <a:cxnSpLocks/>
          </p:cNvCxnSpPr>
          <p:nvPr/>
        </p:nvCxnSpPr>
        <p:spPr>
          <a:xfrm flipH="1">
            <a:off x="6625574" y="4557449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F61433C6-3E39-FB4B-9533-E20A5276172A}"/>
              </a:ext>
            </a:extLst>
          </p:cNvPr>
          <p:cNvSpPr txBox="1"/>
          <p:nvPr/>
        </p:nvSpPr>
        <p:spPr>
          <a:xfrm>
            <a:off x="6728477" y="2338305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40E35FA-7C41-3D4A-ACBC-E16DD9D22690}"/>
              </a:ext>
            </a:extLst>
          </p:cNvPr>
          <p:cNvSpPr txBox="1"/>
          <p:nvPr/>
        </p:nvSpPr>
        <p:spPr>
          <a:xfrm>
            <a:off x="6728478" y="2585047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0A2A52-5C42-9A4A-8D91-210DBA9FFD5B}"/>
              </a:ext>
            </a:extLst>
          </p:cNvPr>
          <p:cNvSpPr txBox="1"/>
          <p:nvPr/>
        </p:nvSpPr>
        <p:spPr>
          <a:xfrm>
            <a:off x="6728478" y="2824533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39A3496-689D-6445-8E5E-36895B8E78BD}"/>
              </a:ext>
            </a:extLst>
          </p:cNvPr>
          <p:cNvSpPr txBox="1"/>
          <p:nvPr/>
        </p:nvSpPr>
        <p:spPr>
          <a:xfrm>
            <a:off x="6728478" y="3078532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070BA5-AC0A-4A4F-9AF6-EE489624E30B}"/>
              </a:ext>
            </a:extLst>
          </p:cNvPr>
          <p:cNvSpPr txBox="1"/>
          <p:nvPr/>
        </p:nvSpPr>
        <p:spPr>
          <a:xfrm>
            <a:off x="6728478" y="3865255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F430576-A7DB-4944-978C-5185D28AF33A}"/>
              </a:ext>
            </a:extLst>
          </p:cNvPr>
          <p:cNvSpPr txBox="1"/>
          <p:nvPr/>
        </p:nvSpPr>
        <p:spPr>
          <a:xfrm>
            <a:off x="6728478" y="4111997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2AD735C-5FC7-5F49-8D90-BD0491C57814}"/>
              </a:ext>
            </a:extLst>
          </p:cNvPr>
          <p:cNvSpPr txBox="1"/>
          <p:nvPr/>
        </p:nvSpPr>
        <p:spPr>
          <a:xfrm>
            <a:off x="6728478" y="4351483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FE2C9CF-84CB-ED43-8CE6-AD6E2C221E4C}"/>
              </a:ext>
            </a:extLst>
          </p:cNvPr>
          <p:cNvSpPr txBox="1"/>
          <p:nvPr/>
        </p:nvSpPr>
        <p:spPr>
          <a:xfrm>
            <a:off x="6728478" y="4605482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3" name="Triangle 152">
            <a:extLst>
              <a:ext uri="{FF2B5EF4-FFF2-40B4-BE49-F238E27FC236}">
                <a16:creationId xmlns:a16="http://schemas.microsoft.com/office/drawing/2014/main" id="{38D770BA-DEF9-7D4C-8ED8-6438B219EDE7}"/>
              </a:ext>
            </a:extLst>
          </p:cNvPr>
          <p:cNvSpPr/>
          <p:nvPr/>
        </p:nvSpPr>
        <p:spPr>
          <a:xfrm rot="5400000">
            <a:off x="6618823" y="2398114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riangle 153">
            <a:extLst>
              <a:ext uri="{FF2B5EF4-FFF2-40B4-BE49-F238E27FC236}">
                <a16:creationId xmlns:a16="http://schemas.microsoft.com/office/drawing/2014/main" id="{38964FE7-EFF6-0A45-8C9E-B2902C2A1AC6}"/>
              </a:ext>
            </a:extLst>
          </p:cNvPr>
          <p:cNvSpPr/>
          <p:nvPr/>
        </p:nvSpPr>
        <p:spPr>
          <a:xfrm rot="5400000">
            <a:off x="6618823" y="2645779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riangle 155">
            <a:extLst>
              <a:ext uri="{FF2B5EF4-FFF2-40B4-BE49-F238E27FC236}">
                <a16:creationId xmlns:a16="http://schemas.microsoft.com/office/drawing/2014/main" id="{A4B04C43-9C08-6A4E-B943-26D68CF66B52}"/>
              </a:ext>
            </a:extLst>
          </p:cNvPr>
          <p:cNvSpPr/>
          <p:nvPr/>
        </p:nvSpPr>
        <p:spPr>
          <a:xfrm rot="5400000">
            <a:off x="6618823" y="2893444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riangle 156">
            <a:extLst>
              <a:ext uri="{FF2B5EF4-FFF2-40B4-BE49-F238E27FC236}">
                <a16:creationId xmlns:a16="http://schemas.microsoft.com/office/drawing/2014/main" id="{76F2C81C-7EDE-E343-94E2-539BB7771589}"/>
              </a:ext>
            </a:extLst>
          </p:cNvPr>
          <p:cNvSpPr/>
          <p:nvPr/>
        </p:nvSpPr>
        <p:spPr>
          <a:xfrm rot="5400000">
            <a:off x="6618823" y="3141109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riangle 157">
            <a:extLst>
              <a:ext uri="{FF2B5EF4-FFF2-40B4-BE49-F238E27FC236}">
                <a16:creationId xmlns:a16="http://schemas.microsoft.com/office/drawing/2014/main" id="{44AC5035-95F3-7444-92EE-0329426587B1}"/>
              </a:ext>
            </a:extLst>
          </p:cNvPr>
          <p:cNvSpPr/>
          <p:nvPr/>
        </p:nvSpPr>
        <p:spPr>
          <a:xfrm rot="5400000">
            <a:off x="6618823" y="87388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riangle 158">
            <a:extLst>
              <a:ext uri="{FF2B5EF4-FFF2-40B4-BE49-F238E27FC236}">
                <a16:creationId xmlns:a16="http://schemas.microsoft.com/office/drawing/2014/main" id="{6180CEB9-BC0C-024E-892E-B096ED7177A2}"/>
              </a:ext>
            </a:extLst>
          </p:cNvPr>
          <p:cNvSpPr/>
          <p:nvPr/>
        </p:nvSpPr>
        <p:spPr>
          <a:xfrm rot="5400000">
            <a:off x="6618823" y="112155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riangle 159">
            <a:extLst>
              <a:ext uri="{FF2B5EF4-FFF2-40B4-BE49-F238E27FC236}">
                <a16:creationId xmlns:a16="http://schemas.microsoft.com/office/drawing/2014/main" id="{998CDD88-DB9B-6C49-BA12-93A8419F77DC}"/>
              </a:ext>
            </a:extLst>
          </p:cNvPr>
          <p:cNvSpPr/>
          <p:nvPr/>
        </p:nvSpPr>
        <p:spPr>
          <a:xfrm rot="5400000">
            <a:off x="6618823" y="136921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riangle 160">
            <a:extLst>
              <a:ext uri="{FF2B5EF4-FFF2-40B4-BE49-F238E27FC236}">
                <a16:creationId xmlns:a16="http://schemas.microsoft.com/office/drawing/2014/main" id="{876CC730-9580-A34B-A9FF-EB6B4AA38575}"/>
              </a:ext>
            </a:extLst>
          </p:cNvPr>
          <p:cNvSpPr/>
          <p:nvPr/>
        </p:nvSpPr>
        <p:spPr>
          <a:xfrm rot="5400000">
            <a:off x="6618823" y="161688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C15024E5-26DC-F740-A064-A6DF573831DC}"/>
              </a:ext>
            </a:extLst>
          </p:cNvPr>
          <p:cNvSpPr/>
          <p:nvPr/>
        </p:nvSpPr>
        <p:spPr>
          <a:xfrm rot="5400000">
            <a:off x="6618823" y="391268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6922A3E9-BAB6-064E-A75F-35D3FCAE54DD}"/>
              </a:ext>
            </a:extLst>
          </p:cNvPr>
          <p:cNvSpPr/>
          <p:nvPr/>
        </p:nvSpPr>
        <p:spPr>
          <a:xfrm rot="5400000">
            <a:off x="6618386" y="416035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riangle 163">
            <a:extLst>
              <a:ext uri="{FF2B5EF4-FFF2-40B4-BE49-F238E27FC236}">
                <a16:creationId xmlns:a16="http://schemas.microsoft.com/office/drawing/2014/main" id="{EC768EE4-17E5-084E-9550-B94126DCBEA9}"/>
              </a:ext>
            </a:extLst>
          </p:cNvPr>
          <p:cNvSpPr/>
          <p:nvPr/>
        </p:nvSpPr>
        <p:spPr>
          <a:xfrm rot="5400000">
            <a:off x="6618386" y="4408018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riangle 164">
            <a:extLst>
              <a:ext uri="{FF2B5EF4-FFF2-40B4-BE49-F238E27FC236}">
                <a16:creationId xmlns:a16="http://schemas.microsoft.com/office/drawing/2014/main" id="{4B0F1415-CDB8-9347-83AB-17EF575E1EAB}"/>
              </a:ext>
            </a:extLst>
          </p:cNvPr>
          <p:cNvSpPr/>
          <p:nvPr/>
        </p:nvSpPr>
        <p:spPr>
          <a:xfrm rot="5400000">
            <a:off x="6618386" y="4655683"/>
            <a:ext cx="52458" cy="45223"/>
          </a:xfrm>
          <a:prstGeom prst="triangle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2" name="Graphic 171" descr="bullseye">
            <a:extLst>
              <a:ext uri="{FF2B5EF4-FFF2-40B4-BE49-F238E27FC236}">
                <a16:creationId xmlns:a16="http://schemas.microsoft.com/office/drawing/2014/main" id="{6908769C-4BA6-1740-9E4D-B14BD820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5981" y="1692740"/>
            <a:ext cx="555167" cy="555167"/>
          </a:xfrm>
          <a:prstGeom prst="rect">
            <a:avLst/>
          </a:prstGeom>
        </p:spPr>
      </p:pic>
      <p:pic>
        <p:nvPicPr>
          <p:cNvPr id="174" name="Graphic 173" descr="users">
            <a:extLst>
              <a:ext uri="{FF2B5EF4-FFF2-40B4-BE49-F238E27FC236}">
                <a16:creationId xmlns:a16="http://schemas.microsoft.com/office/drawing/2014/main" id="{B22676E3-7DA5-0B4A-BCE4-10230D335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17886" y="2508036"/>
            <a:ext cx="555167" cy="555167"/>
          </a:xfrm>
          <a:prstGeom prst="rect">
            <a:avLst/>
          </a:prstGeom>
        </p:spPr>
      </p:pic>
      <p:pic>
        <p:nvPicPr>
          <p:cNvPr id="176" name="Graphic 175" descr="megaphone">
            <a:extLst>
              <a:ext uri="{FF2B5EF4-FFF2-40B4-BE49-F238E27FC236}">
                <a16:creationId xmlns:a16="http://schemas.microsoft.com/office/drawing/2014/main" id="{7E6BF875-2C67-264C-AC62-C8DBB0E25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98332" y="3833014"/>
            <a:ext cx="555167" cy="555167"/>
          </a:xfrm>
          <a:prstGeom prst="rect">
            <a:avLst/>
          </a:prstGeom>
        </p:spPr>
      </p:pic>
      <p:pic>
        <p:nvPicPr>
          <p:cNvPr id="178" name="Graphic 177" descr="trophy">
            <a:extLst>
              <a:ext uri="{FF2B5EF4-FFF2-40B4-BE49-F238E27FC236}">
                <a16:creationId xmlns:a16="http://schemas.microsoft.com/office/drawing/2014/main" id="{068214B8-5E74-744E-BA62-C302E808B0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74505" y="2514641"/>
            <a:ext cx="555167" cy="555167"/>
          </a:xfrm>
          <a:prstGeom prst="rect">
            <a:avLst/>
          </a:prstGeom>
        </p:spPr>
      </p:pic>
      <p:pic>
        <p:nvPicPr>
          <p:cNvPr id="180" name="Graphic 179" descr="gears">
            <a:extLst>
              <a:ext uri="{FF2B5EF4-FFF2-40B4-BE49-F238E27FC236}">
                <a16:creationId xmlns:a16="http://schemas.microsoft.com/office/drawing/2014/main" id="{0F1510CE-78D1-3F4F-B8ED-21ACD7D2CB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04906" y="3832419"/>
            <a:ext cx="555167" cy="55516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9D4A5E-B342-CA46-9664-550CB3FA620D}"/>
              </a:ext>
            </a:extLst>
          </p:cNvPr>
          <p:cNvGrpSpPr/>
          <p:nvPr/>
        </p:nvGrpSpPr>
        <p:grpSpPr>
          <a:xfrm>
            <a:off x="4894689" y="2334257"/>
            <a:ext cx="1096869" cy="1103348"/>
            <a:chOff x="4992800" y="2373074"/>
            <a:chExt cx="1096869" cy="110334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31707B7-1F37-6246-9519-A10DE63861BB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1646DD97-34B5-1D42-A710-9D2D0626A6BC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Graphic 97">
              <a:extLst>
                <a:ext uri="{FF2B5EF4-FFF2-40B4-BE49-F238E27FC236}">
                  <a16:creationId xmlns:a16="http://schemas.microsoft.com/office/drawing/2014/main" id="{81A6D761-BDAD-1D49-A9C5-F93802CF9B6A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rgbClr val="50C3FB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41C64AC-B8E4-F24F-B35E-266CA22F41C3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CUSTOMERS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FF8767BA-B564-9443-B5B7-0BA076252A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1BB8139-0426-6849-A40C-2E47672CD9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D286868-AF0B-3049-8F57-3C8FD805F8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D0518C7F-B177-BE41-B42F-BCAC490F87F9}"/>
              </a:ext>
            </a:extLst>
          </p:cNvPr>
          <p:cNvGrpSpPr/>
          <p:nvPr/>
        </p:nvGrpSpPr>
        <p:grpSpPr>
          <a:xfrm>
            <a:off x="4538096" y="3774749"/>
            <a:ext cx="1096869" cy="1103348"/>
            <a:chOff x="4992800" y="2373074"/>
            <a:chExt cx="1096869" cy="1103348"/>
          </a:xfrm>
        </p:grpSpPr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1C1A6CB1-26AE-644E-A6BB-C2BE7913A8A6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00" name="Rounded Rectangle 199">
              <a:extLst>
                <a:ext uri="{FF2B5EF4-FFF2-40B4-BE49-F238E27FC236}">
                  <a16:creationId xmlns:a16="http://schemas.microsoft.com/office/drawing/2014/main" id="{AC61C450-2576-9C46-BED0-24F7FE7194F8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200">
              <a:extLst>
                <a:ext uri="{FF2B5EF4-FFF2-40B4-BE49-F238E27FC236}">
                  <a16:creationId xmlns:a16="http://schemas.microsoft.com/office/drawing/2014/main" id="{7FF1FDC1-04DB-2044-B174-E565DF018835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rgbClr val="50C3FB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07822133-D15C-8C4F-A657-466069DB2CF8}"/>
                </a:ext>
              </a:extLst>
            </p:cNvPr>
            <p:cNvSpPr txBox="1"/>
            <p:nvPr/>
          </p:nvSpPr>
          <p:spPr>
            <a:xfrm>
              <a:off x="5031305" y="2463361"/>
              <a:ext cx="101985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CHANNELS</a:t>
              </a: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67A35450-0CCE-8948-8004-86AF704475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D88D2C96-EEF6-1C45-B732-7A8A8E7E80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6E7CA0A-E85C-0E4D-A0E5-6D8FA13A4D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AAA9AC63-DEE4-9044-B812-A59886E0318E}"/>
              </a:ext>
            </a:extLst>
          </p:cNvPr>
          <p:cNvGrpSpPr/>
          <p:nvPr/>
        </p:nvGrpSpPr>
        <p:grpSpPr>
          <a:xfrm>
            <a:off x="4195469" y="969648"/>
            <a:ext cx="1100992" cy="1103348"/>
            <a:chOff x="4992800" y="2373074"/>
            <a:chExt cx="1100992" cy="1103348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E7DC663-02C4-B247-BD3C-70EE2925420C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08" name="Rounded Rectangle 207">
              <a:extLst>
                <a:ext uri="{FF2B5EF4-FFF2-40B4-BE49-F238E27FC236}">
                  <a16:creationId xmlns:a16="http://schemas.microsoft.com/office/drawing/2014/main" id="{1C90FDA6-43C5-204E-8674-34EA462E340D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Graphic 208">
              <a:extLst>
                <a:ext uri="{FF2B5EF4-FFF2-40B4-BE49-F238E27FC236}">
                  <a16:creationId xmlns:a16="http://schemas.microsoft.com/office/drawing/2014/main" id="{014CC4D0-F568-FB4C-AFF2-FCB9CCD011DF}"/>
                </a:ext>
              </a:extLst>
            </p:cNvPr>
            <p:cNvSpPr/>
            <p:nvPr/>
          </p:nvSpPr>
          <p:spPr>
            <a:xfrm>
              <a:off x="4992800" y="2373074"/>
              <a:ext cx="1100992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rgbClr val="50C3FB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CBD4C37C-F9D7-5B45-8FBB-A06FD15911F9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DIFFERENTIATED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OFFERINGS</a:t>
              </a:r>
            </a:p>
          </p:txBody>
        </p: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7FD6AFFF-85B4-A54B-A24C-4CCCD1147C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7366390B-78A4-9149-ADA0-837517CDE1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0FB6E7FB-A538-9442-B299-79546DA0CE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BEA5C4FD-9466-4849-9C73-35FDE528690A}"/>
              </a:ext>
            </a:extLst>
          </p:cNvPr>
          <p:cNvGrpSpPr/>
          <p:nvPr/>
        </p:nvGrpSpPr>
        <p:grpSpPr>
          <a:xfrm>
            <a:off x="170521" y="2334257"/>
            <a:ext cx="1100992" cy="1103348"/>
            <a:chOff x="4992800" y="2373074"/>
            <a:chExt cx="1100992" cy="1103348"/>
          </a:xfrm>
        </p:grpSpPr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13F7DDC2-C2FC-A346-86EB-102D4813D7ED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16" name="Rounded Rectangle 215">
              <a:extLst>
                <a:ext uri="{FF2B5EF4-FFF2-40B4-BE49-F238E27FC236}">
                  <a16:creationId xmlns:a16="http://schemas.microsoft.com/office/drawing/2014/main" id="{CBCCC9A4-7269-964D-8FD5-782EF336F55D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Graphic 216">
              <a:extLst>
                <a:ext uri="{FF2B5EF4-FFF2-40B4-BE49-F238E27FC236}">
                  <a16:creationId xmlns:a16="http://schemas.microsoft.com/office/drawing/2014/main" id="{2401669A-A29A-EE4A-A237-FBAEED25DA87}"/>
                </a:ext>
              </a:extLst>
            </p:cNvPr>
            <p:cNvSpPr/>
            <p:nvPr/>
          </p:nvSpPr>
          <p:spPr>
            <a:xfrm>
              <a:off x="4992800" y="2373074"/>
              <a:ext cx="1100992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rgbClr val="50C3FB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1C2140C5-1595-AF43-9426-C72623A3681F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MARKETS</a:t>
              </a:r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36B056F2-CA03-E44A-AFBF-5C021938AA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5129C385-0114-0E43-97EE-9FAA6AA1D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9ACB85D2-F003-CD44-8C70-1A1250B7D5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DDBD25CF-9136-6544-804F-BC821A4645FB}"/>
              </a:ext>
            </a:extLst>
          </p:cNvPr>
          <p:cNvGrpSpPr/>
          <p:nvPr/>
        </p:nvGrpSpPr>
        <p:grpSpPr>
          <a:xfrm>
            <a:off x="456407" y="3774749"/>
            <a:ext cx="1100992" cy="1103348"/>
            <a:chOff x="4992800" y="2373074"/>
            <a:chExt cx="1100992" cy="1103348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11A0DAA9-98E9-D84A-8C88-AA89F0BBE8C1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24" name="Rounded Rectangle 223">
              <a:extLst>
                <a:ext uri="{FF2B5EF4-FFF2-40B4-BE49-F238E27FC236}">
                  <a16:creationId xmlns:a16="http://schemas.microsoft.com/office/drawing/2014/main" id="{4ADCF408-505C-F74C-993B-5157D31336F8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Graphic 224">
              <a:extLst>
                <a:ext uri="{FF2B5EF4-FFF2-40B4-BE49-F238E27FC236}">
                  <a16:creationId xmlns:a16="http://schemas.microsoft.com/office/drawing/2014/main" id="{08DFDDC0-8A9D-4341-AD2C-414A06A07E04}"/>
                </a:ext>
              </a:extLst>
            </p:cNvPr>
            <p:cNvSpPr/>
            <p:nvPr/>
          </p:nvSpPr>
          <p:spPr>
            <a:xfrm>
              <a:off x="4992800" y="2373074"/>
              <a:ext cx="1100992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rgbClr val="50C3FB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AA900A04-CA87-BC42-9A00-658971FA7B88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OBJECTIVES</a:t>
              </a:r>
            </a:p>
          </p:txBody>
        </p: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90658840-0F83-1447-8BFE-FBAF1E9948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1E835F0A-A2D6-4D43-9233-5D71B2F97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D47CE91-3C7B-F044-B10C-C7A05228F6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0" name="Rounded Rectangle 229">
            <a:extLst>
              <a:ext uri="{FF2B5EF4-FFF2-40B4-BE49-F238E27FC236}">
                <a16:creationId xmlns:a16="http://schemas.microsoft.com/office/drawing/2014/main" id="{821B270D-5970-5746-AE30-C27B12B21087}"/>
              </a:ext>
            </a:extLst>
          </p:cNvPr>
          <p:cNvSpPr/>
          <p:nvPr/>
        </p:nvSpPr>
        <p:spPr>
          <a:xfrm>
            <a:off x="6544865" y="396038"/>
            <a:ext cx="1915001" cy="33327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01600" dist="38100" dir="5400000" algn="t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5F6A2CD-C297-9D43-9617-00FA887A068C}"/>
              </a:ext>
            </a:extLst>
          </p:cNvPr>
          <p:cNvSpPr txBox="1"/>
          <p:nvPr/>
        </p:nvSpPr>
        <p:spPr>
          <a:xfrm>
            <a:off x="6596836" y="461763"/>
            <a:ext cx="1811059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STRATEGIES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26AA7413-7783-2444-AF8D-0A87E573F8F4}"/>
              </a:ext>
            </a:extLst>
          </p:cNvPr>
          <p:cNvSpPr txBox="1"/>
          <p:nvPr/>
        </p:nvSpPr>
        <p:spPr>
          <a:xfrm>
            <a:off x="6728477" y="821739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7E4E7934-65EF-1246-AF73-7D4E2467815A}"/>
              </a:ext>
            </a:extLst>
          </p:cNvPr>
          <p:cNvSpPr txBox="1"/>
          <p:nvPr/>
        </p:nvSpPr>
        <p:spPr>
          <a:xfrm>
            <a:off x="6728477" y="1068924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C245DCDC-CBD3-0242-9ABE-8C800A39E07E}"/>
              </a:ext>
            </a:extLst>
          </p:cNvPr>
          <p:cNvSpPr txBox="1"/>
          <p:nvPr/>
        </p:nvSpPr>
        <p:spPr>
          <a:xfrm>
            <a:off x="6728477" y="1316109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BBCE4538-F855-ED48-A069-7C8C6FBD691E}"/>
              </a:ext>
            </a:extLst>
          </p:cNvPr>
          <p:cNvSpPr txBox="1"/>
          <p:nvPr/>
        </p:nvSpPr>
        <p:spPr>
          <a:xfrm>
            <a:off x="6728477" y="1563294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81DAE3CF-E0F3-9A4A-8151-87DEF7E0B084}"/>
              </a:ext>
            </a:extLst>
          </p:cNvPr>
          <p:cNvCxnSpPr>
            <a:cxnSpLocks/>
          </p:cNvCxnSpPr>
          <p:nvPr/>
        </p:nvCxnSpPr>
        <p:spPr>
          <a:xfrm flipH="1">
            <a:off x="6566797" y="2532792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A2F89089-ECB9-984C-9824-5ADD2A6F3CBA}"/>
              </a:ext>
            </a:extLst>
          </p:cNvPr>
          <p:cNvCxnSpPr>
            <a:cxnSpLocks/>
          </p:cNvCxnSpPr>
          <p:nvPr/>
        </p:nvCxnSpPr>
        <p:spPr>
          <a:xfrm flipH="1">
            <a:off x="6566797" y="2786792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57E26801-ED0B-E44B-B97D-6C977DF841D2}"/>
              </a:ext>
            </a:extLst>
          </p:cNvPr>
          <p:cNvCxnSpPr>
            <a:cxnSpLocks/>
          </p:cNvCxnSpPr>
          <p:nvPr/>
        </p:nvCxnSpPr>
        <p:spPr>
          <a:xfrm flipH="1">
            <a:off x="6566797" y="3040792"/>
            <a:ext cx="18256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riangle 245">
            <a:extLst>
              <a:ext uri="{FF2B5EF4-FFF2-40B4-BE49-F238E27FC236}">
                <a16:creationId xmlns:a16="http://schemas.microsoft.com/office/drawing/2014/main" id="{8A87554D-789D-FD4F-A4DC-AA1760FD7DE0}"/>
              </a:ext>
            </a:extLst>
          </p:cNvPr>
          <p:cNvSpPr/>
          <p:nvPr/>
        </p:nvSpPr>
        <p:spPr>
          <a:xfrm rot="11976115">
            <a:off x="4202844" y="3505496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Triangle 247">
            <a:extLst>
              <a:ext uri="{FF2B5EF4-FFF2-40B4-BE49-F238E27FC236}">
                <a16:creationId xmlns:a16="http://schemas.microsoft.com/office/drawing/2014/main" id="{4D358FF1-2AAB-BE4C-B6B6-DFB5FBCF97B0}"/>
              </a:ext>
            </a:extLst>
          </p:cNvPr>
          <p:cNvSpPr/>
          <p:nvPr/>
        </p:nvSpPr>
        <p:spPr>
          <a:xfrm rot="20229464">
            <a:off x="2015679" y="3448828"/>
            <a:ext cx="74146" cy="63919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6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631FCF6B-633F-2840-BA94-FCEEB0CEC771}"/>
              </a:ext>
            </a:extLst>
          </p:cNvPr>
          <p:cNvSpPr/>
          <p:nvPr/>
        </p:nvSpPr>
        <p:spPr>
          <a:xfrm>
            <a:off x="677308" y="3570975"/>
            <a:ext cx="7933292" cy="1311794"/>
          </a:xfrm>
          <a:prstGeom prst="roundRect">
            <a:avLst>
              <a:gd name="adj" fmla="val 266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6CAA92-6EBB-AF47-BEF5-F833AC62F886}"/>
              </a:ext>
            </a:extLst>
          </p:cNvPr>
          <p:cNvSpPr/>
          <p:nvPr/>
        </p:nvSpPr>
        <p:spPr>
          <a:xfrm>
            <a:off x="1891266" y="1504950"/>
            <a:ext cx="5804934" cy="30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 to Market Strategy Slide Template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E92787B-5FE4-184D-A72A-57CF7C9E1D7A}"/>
              </a:ext>
            </a:extLst>
          </p:cNvPr>
          <p:cNvSpPr/>
          <p:nvPr/>
        </p:nvSpPr>
        <p:spPr>
          <a:xfrm>
            <a:off x="991075" y="1101339"/>
            <a:ext cx="1066325" cy="10663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4652289-2FC4-174B-A126-CE385EF7F701}"/>
              </a:ext>
            </a:extLst>
          </p:cNvPr>
          <p:cNvSpPr/>
          <p:nvPr/>
        </p:nvSpPr>
        <p:spPr>
          <a:xfrm>
            <a:off x="2508148" y="1101339"/>
            <a:ext cx="1066325" cy="10663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E875F10-8DE4-CD44-AB2E-2450AADFEED1}"/>
              </a:ext>
            </a:extLst>
          </p:cNvPr>
          <p:cNvSpPr/>
          <p:nvPr/>
        </p:nvSpPr>
        <p:spPr>
          <a:xfrm>
            <a:off x="4025219" y="1101339"/>
            <a:ext cx="1066325" cy="10663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1E91F98-27AE-2F4F-A363-A7046ED415F7}"/>
              </a:ext>
            </a:extLst>
          </p:cNvPr>
          <p:cNvSpPr/>
          <p:nvPr/>
        </p:nvSpPr>
        <p:spPr>
          <a:xfrm>
            <a:off x="5542294" y="1101339"/>
            <a:ext cx="1066325" cy="10663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12DCA73-075F-134A-A86A-C3B57AAFF7AA}"/>
              </a:ext>
            </a:extLst>
          </p:cNvPr>
          <p:cNvSpPr/>
          <p:nvPr/>
        </p:nvSpPr>
        <p:spPr>
          <a:xfrm>
            <a:off x="7059366" y="1101339"/>
            <a:ext cx="1066325" cy="10663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B4F7A6A-2466-D148-9D78-F6A9975706B6}"/>
              </a:ext>
            </a:extLst>
          </p:cNvPr>
          <p:cNvSpPr/>
          <p:nvPr/>
        </p:nvSpPr>
        <p:spPr>
          <a:xfrm rot="5400000">
            <a:off x="2245701" y="1610317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D3B15DDB-FD75-D242-B097-E6A0A66B3EC3}"/>
              </a:ext>
            </a:extLst>
          </p:cNvPr>
          <p:cNvSpPr/>
          <p:nvPr/>
        </p:nvSpPr>
        <p:spPr>
          <a:xfrm rot="5400000">
            <a:off x="3762773" y="1610318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8E9EABF2-49AD-1949-8733-464744F3D1C5}"/>
              </a:ext>
            </a:extLst>
          </p:cNvPr>
          <p:cNvSpPr/>
          <p:nvPr/>
        </p:nvSpPr>
        <p:spPr>
          <a:xfrm rot="5400000">
            <a:off x="5279845" y="1610318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riangle 76">
            <a:extLst>
              <a:ext uri="{FF2B5EF4-FFF2-40B4-BE49-F238E27FC236}">
                <a16:creationId xmlns:a16="http://schemas.microsoft.com/office/drawing/2014/main" id="{D4BCD9AA-4E92-5E46-8DFC-9BCB073024FD}"/>
              </a:ext>
            </a:extLst>
          </p:cNvPr>
          <p:cNvSpPr/>
          <p:nvPr/>
        </p:nvSpPr>
        <p:spPr>
          <a:xfrm rot="5400000">
            <a:off x="6796917" y="1610318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BC73CD94-2234-B144-B457-AC7189E193BD}"/>
              </a:ext>
            </a:extLst>
          </p:cNvPr>
          <p:cNvSpPr/>
          <p:nvPr/>
        </p:nvSpPr>
        <p:spPr>
          <a:xfrm>
            <a:off x="844556" y="3461036"/>
            <a:ext cx="3232410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8F7C66F8-3E53-804E-BEA4-D519FBC685E1}"/>
              </a:ext>
            </a:extLst>
          </p:cNvPr>
          <p:cNvSpPr/>
          <p:nvPr/>
        </p:nvSpPr>
        <p:spPr>
          <a:xfrm>
            <a:off x="4414483" y="3461036"/>
            <a:ext cx="1846116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4295F63F-31FA-1941-A975-8A5416A1EA47}"/>
              </a:ext>
            </a:extLst>
          </p:cNvPr>
          <p:cNvSpPr/>
          <p:nvPr/>
        </p:nvSpPr>
        <p:spPr>
          <a:xfrm>
            <a:off x="6594847" y="3461036"/>
            <a:ext cx="1846116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04AD021-48D0-AB4C-A405-2E322CCD59CA}"/>
              </a:ext>
            </a:extLst>
          </p:cNvPr>
          <p:cNvSpPr txBox="1"/>
          <p:nvPr/>
        </p:nvSpPr>
        <p:spPr>
          <a:xfrm>
            <a:off x="4292573" y="1111469"/>
            <a:ext cx="5316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TARGET</a:t>
            </a:r>
          </a:p>
          <a:p>
            <a:pPr algn="ctr"/>
            <a:r>
              <a:rPr 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5F6A2CD-C297-9D43-9617-00FA887A068C}"/>
              </a:ext>
            </a:extLst>
          </p:cNvPr>
          <p:cNvSpPr txBox="1"/>
          <p:nvPr/>
        </p:nvSpPr>
        <p:spPr>
          <a:xfrm>
            <a:off x="1169063" y="3539186"/>
            <a:ext cx="2583397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STRATEGIES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DBF5AA8-A98E-8D4E-80C1-4ABB70254CF1}"/>
              </a:ext>
            </a:extLst>
          </p:cNvPr>
          <p:cNvSpPr txBox="1"/>
          <p:nvPr/>
        </p:nvSpPr>
        <p:spPr>
          <a:xfrm>
            <a:off x="4689992" y="3539186"/>
            <a:ext cx="1295098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METRICS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EB78F52-2A54-0F48-B0F5-11B52C73E233}"/>
              </a:ext>
            </a:extLst>
          </p:cNvPr>
          <p:cNvSpPr txBox="1"/>
          <p:nvPr/>
        </p:nvSpPr>
        <p:spPr>
          <a:xfrm>
            <a:off x="6681169" y="3539186"/>
            <a:ext cx="1673473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SUCCESS FACTORS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361EC9C-E9B2-6E47-85D4-519A749D650B}"/>
              </a:ext>
            </a:extLst>
          </p:cNvPr>
          <p:cNvCxnSpPr>
            <a:cxnSpLocks/>
          </p:cNvCxnSpPr>
          <p:nvPr/>
        </p:nvCxnSpPr>
        <p:spPr>
          <a:xfrm>
            <a:off x="4244214" y="3573812"/>
            <a:ext cx="0" cy="130895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F94460A-65B1-5149-A9B7-A5188763D93C}"/>
              </a:ext>
            </a:extLst>
          </p:cNvPr>
          <p:cNvCxnSpPr>
            <a:cxnSpLocks/>
          </p:cNvCxnSpPr>
          <p:nvPr/>
        </p:nvCxnSpPr>
        <p:spPr>
          <a:xfrm>
            <a:off x="6428561" y="3573812"/>
            <a:ext cx="0" cy="130895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699B053-6A46-2B4D-AED8-57E64DEA5DC5}"/>
              </a:ext>
            </a:extLst>
          </p:cNvPr>
          <p:cNvCxnSpPr>
            <a:cxnSpLocks/>
          </p:cNvCxnSpPr>
          <p:nvPr/>
        </p:nvCxnSpPr>
        <p:spPr>
          <a:xfrm flipH="1">
            <a:off x="792810" y="4049449"/>
            <a:ext cx="329163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7AE76EA-AD89-594A-B352-8A2D2D630CDE}"/>
              </a:ext>
            </a:extLst>
          </p:cNvPr>
          <p:cNvCxnSpPr>
            <a:cxnSpLocks/>
          </p:cNvCxnSpPr>
          <p:nvPr/>
        </p:nvCxnSpPr>
        <p:spPr>
          <a:xfrm flipH="1">
            <a:off x="792810" y="4303449"/>
            <a:ext cx="329163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6ECE836-C818-AA44-AD39-EA2E380E351B}"/>
              </a:ext>
            </a:extLst>
          </p:cNvPr>
          <p:cNvCxnSpPr>
            <a:cxnSpLocks/>
          </p:cNvCxnSpPr>
          <p:nvPr/>
        </p:nvCxnSpPr>
        <p:spPr>
          <a:xfrm flipH="1">
            <a:off x="792810" y="4557449"/>
            <a:ext cx="329163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AF56E74-AFF3-DA41-92F5-5FBD4CFC4560}"/>
              </a:ext>
            </a:extLst>
          </p:cNvPr>
          <p:cNvCxnSpPr>
            <a:cxnSpLocks/>
          </p:cNvCxnSpPr>
          <p:nvPr/>
        </p:nvCxnSpPr>
        <p:spPr>
          <a:xfrm flipH="1">
            <a:off x="4422701" y="4049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DAD41DF-42ED-4341-B2DC-0EC9C97C2A8E}"/>
              </a:ext>
            </a:extLst>
          </p:cNvPr>
          <p:cNvCxnSpPr>
            <a:cxnSpLocks/>
          </p:cNvCxnSpPr>
          <p:nvPr/>
        </p:nvCxnSpPr>
        <p:spPr>
          <a:xfrm flipH="1">
            <a:off x="4422701" y="4303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F263C5ED-716E-404B-910F-E64693ADA1BC}"/>
              </a:ext>
            </a:extLst>
          </p:cNvPr>
          <p:cNvCxnSpPr>
            <a:cxnSpLocks/>
          </p:cNvCxnSpPr>
          <p:nvPr/>
        </p:nvCxnSpPr>
        <p:spPr>
          <a:xfrm flipH="1">
            <a:off x="4422701" y="4557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22A766-70F4-A045-961F-F3A4D1E87E59}"/>
              </a:ext>
            </a:extLst>
          </p:cNvPr>
          <p:cNvCxnSpPr>
            <a:cxnSpLocks/>
          </p:cNvCxnSpPr>
          <p:nvPr/>
        </p:nvCxnSpPr>
        <p:spPr>
          <a:xfrm flipH="1">
            <a:off x="6625574" y="4049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E06E9CA-F730-9F48-997E-3D81D9AF112E}"/>
              </a:ext>
            </a:extLst>
          </p:cNvPr>
          <p:cNvCxnSpPr>
            <a:cxnSpLocks/>
          </p:cNvCxnSpPr>
          <p:nvPr/>
        </p:nvCxnSpPr>
        <p:spPr>
          <a:xfrm flipH="1">
            <a:off x="6625574" y="4303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87BFC2-7215-2F49-B336-CE93C7A0EE0E}"/>
              </a:ext>
            </a:extLst>
          </p:cNvPr>
          <p:cNvCxnSpPr>
            <a:cxnSpLocks/>
          </p:cNvCxnSpPr>
          <p:nvPr/>
        </p:nvCxnSpPr>
        <p:spPr>
          <a:xfrm flipH="1">
            <a:off x="6625574" y="4557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F61433C6-3E39-FB4B-9533-E20A5276172A}"/>
              </a:ext>
            </a:extLst>
          </p:cNvPr>
          <p:cNvSpPr txBox="1"/>
          <p:nvPr/>
        </p:nvSpPr>
        <p:spPr>
          <a:xfrm>
            <a:off x="920355" y="3873088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40E35FA-7C41-3D4A-ACBC-E16DD9D22690}"/>
              </a:ext>
            </a:extLst>
          </p:cNvPr>
          <p:cNvSpPr txBox="1"/>
          <p:nvPr/>
        </p:nvSpPr>
        <p:spPr>
          <a:xfrm>
            <a:off x="920355" y="4119830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0A2A52-5C42-9A4A-8D91-210DBA9FFD5B}"/>
              </a:ext>
            </a:extLst>
          </p:cNvPr>
          <p:cNvSpPr txBox="1"/>
          <p:nvPr/>
        </p:nvSpPr>
        <p:spPr>
          <a:xfrm>
            <a:off x="920355" y="4359316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39A3496-689D-6445-8E5E-36895B8E78BD}"/>
              </a:ext>
            </a:extLst>
          </p:cNvPr>
          <p:cNvSpPr txBox="1"/>
          <p:nvPr/>
        </p:nvSpPr>
        <p:spPr>
          <a:xfrm>
            <a:off x="920355" y="4613315"/>
            <a:ext cx="316408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the marketing strategies here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7DF8C42-C77C-384B-8215-0CE99ECC1AA6}"/>
              </a:ext>
            </a:extLst>
          </p:cNvPr>
          <p:cNvSpPr txBox="1"/>
          <p:nvPr/>
        </p:nvSpPr>
        <p:spPr>
          <a:xfrm>
            <a:off x="4548531" y="3873088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DC7E3E6-4CD8-A240-A0B0-812D1B429DA8}"/>
              </a:ext>
            </a:extLst>
          </p:cNvPr>
          <p:cNvSpPr txBox="1"/>
          <p:nvPr/>
        </p:nvSpPr>
        <p:spPr>
          <a:xfrm>
            <a:off x="4548531" y="4119830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8482B7A8-E0B4-8942-B8A7-25E3A820006E}"/>
              </a:ext>
            </a:extLst>
          </p:cNvPr>
          <p:cNvSpPr txBox="1"/>
          <p:nvPr/>
        </p:nvSpPr>
        <p:spPr>
          <a:xfrm>
            <a:off x="4548531" y="4359316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411FEDB-3678-9748-AB60-1EA92823480C}"/>
              </a:ext>
            </a:extLst>
          </p:cNvPr>
          <p:cNvSpPr txBox="1"/>
          <p:nvPr/>
        </p:nvSpPr>
        <p:spPr>
          <a:xfrm>
            <a:off x="4548531" y="4613315"/>
            <a:ext cx="169986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070BA5-AC0A-4A4F-9AF6-EE489624E30B}"/>
              </a:ext>
            </a:extLst>
          </p:cNvPr>
          <p:cNvSpPr txBox="1"/>
          <p:nvPr/>
        </p:nvSpPr>
        <p:spPr>
          <a:xfrm>
            <a:off x="6747656" y="3873088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F430576-A7DB-4944-978C-5185D28AF33A}"/>
              </a:ext>
            </a:extLst>
          </p:cNvPr>
          <p:cNvSpPr txBox="1"/>
          <p:nvPr/>
        </p:nvSpPr>
        <p:spPr>
          <a:xfrm>
            <a:off x="6747656" y="4119830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2AD735C-5FC7-5F49-8D90-BD0491C57814}"/>
              </a:ext>
            </a:extLst>
          </p:cNvPr>
          <p:cNvSpPr txBox="1"/>
          <p:nvPr/>
        </p:nvSpPr>
        <p:spPr>
          <a:xfrm>
            <a:off x="6747656" y="4359316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FE2C9CF-84CB-ED43-8CE6-AD6E2C221E4C}"/>
              </a:ext>
            </a:extLst>
          </p:cNvPr>
          <p:cNvSpPr txBox="1"/>
          <p:nvPr/>
        </p:nvSpPr>
        <p:spPr>
          <a:xfrm>
            <a:off x="6747656" y="4613315"/>
            <a:ext cx="1753274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3" name="Triangle 152">
            <a:extLst>
              <a:ext uri="{FF2B5EF4-FFF2-40B4-BE49-F238E27FC236}">
                <a16:creationId xmlns:a16="http://schemas.microsoft.com/office/drawing/2014/main" id="{38D770BA-DEF9-7D4C-8ED8-6438B219EDE7}"/>
              </a:ext>
            </a:extLst>
          </p:cNvPr>
          <p:cNvSpPr/>
          <p:nvPr/>
        </p:nvSpPr>
        <p:spPr>
          <a:xfrm rot="5400000">
            <a:off x="779998" y="3912686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riangle 153">
            <a:extLst>
              <a:ext uri="{FF2B5EF4-FFF2-40B4-BE49-F238E27FC236}">
                <a16:creationId xmlns:a16="http://schemas.microsoft.com/office/drawing/2014/main" id="{38964FE7-EFF6-0A45-8C9E-B2902C2A1AC6}"/>
              </a:ext>
            </a:extLst>
          </p:cNvPr>
          <p:cNvSpPr/>
          <p:nvPr/>
        </p:nvSpPr>
        <p:spPr>
          <a:xfrm rot="5400000">
            <a:off x="779561" y="4160351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riangle 155">
            <a:extLst>
              <a:ext uri="{FF2B5EF4-FFF2-40B4-BE49-F238E27FC236}">
                <a16:creationId xmlns:a16="http://schemas.microsoft.com/office/drawing/2014/main" id="{A4B04C43-9C08-6A4E-B943-26D68CF66B52}"/>
              </a:ext>
            </a:extLst>
          </p:cNvPr>
          <p:cNvSpPr/>
          <p:nvPr/>
        </p:nvSpPr>
        <p:spPr>
          <a:xfrm rot="5400000">
            <a:off x="779561" y="4408016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riangle 156">
            <a:extLst>
              <a:ext uri="{FF2B5EF4-FFF2-40B4-BE49-F238E27FC236}">
                <a16:creationId xmlns:a16="http://schemas.microsoft.com/office/drawing/2014/main" id="{76F2C81C-7EDE-E343-94E2-539BB7771589}"/>
              </a:ext>
            </a:extLst>
          </p:cNvPr>
          <p:cNvSpPr/>
          <p:nvPr/>
        </p:nvSpPr>
        <p:spPr>
          <a:xfrm rot="5400000">
            <a:off x="779561" y="4655681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riangle 157">
            <a:extLst>
              <a:ext uri="{FF2B5EF4-FFF2-40B4-BE49-F238E27FC236}">
                <a16:creationId xmlns:a16="http://schemas.microsoft.com/office/drawing/2014/main" id="{44AC5035-95F3-7444-92EE-0329426587B1}"/>
              </a:ext>
            </a:extLst>
          </p:cNvPr>
          <p:cNvSpPr/>
          <p:nvPr/>
        </p:nvSpPr>
        <p:spPr>
          <a:xfrm rot="5400000">
            <a:off x="4415373" y="3912687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riangle 158">
            <a:extLst>
              <a:ext uri="{FF2B5EF4-FFF2-40B4-BE49-F238E27FC236}">
                <a16:creationId xmlns:a16="http://schemas.microsoft.com/office/drawing/2014/main" id="{6180CEB9-BC0C-024E-892E-B096ED7177A2}"/>
              </a:ext>
            </a:extLst>
          </p:cNvPr>
          <p:cNvSpPr/>
          <p:nvPr/>
        </p:nvSpPr>
        <p:spPr>
          <a:xfrm rot="5400000">
            <a:off x="4414936" y="4160352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riangle 159">
            <a:extLst>
              <a:ext uri="{FF2B5EF4-FFF2-40B4-BE49-F238E27FC236}">
                <a16:creationId xmlns:a16="http://schemas.microsoft.com/office/drawing/2014/main" id="{998CDD88-DB9B-6C49-BA12-93A8419F77DC}"/>
              </a:ext>
            </a:extLst>
          </p:cNvPr>
          <p:cNvSpPr/>
          <p:nvPr/>
        </p:nvSpPr>
        <p:spPr>
          <a:xfrm rot="5400000">
            <a:off x="4414936" y="4408017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riangle 160">
            <a:extLst>
              <a:ext uri="{FF2B5EF4-FFF2-40B4-BE49-F238E27FC236}">
                <a16:creationId xmlns:a16="http://schemas.microsoft.com/office/drawing/2014/main" id="{876CC730-9580-A34B-A9FF-EB6B4AA38575}"/>
              </a:ext>
            </a:extLst>
          </p:cNvPr>
          <p:cNvSpPr/>
          <p:nvPr/>
        </p:nvSpPr>
        <p:spPr>
          <a:xfrm rot="5400000">
            <a:off x="4414936" y="4655682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C15024E5-26DC-F740-A064-A6DF573831DC}"/>
              </a:ext>
            </a:extLst>
          </p:cNvPr>
          <p:cNvSpPr/>
          <p:nvPr/>
        </p:nvSpPr>
        <p:spPr>
          <a:xfrm rot="5400000">
            <a:off x="6618823" y="391268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6922A3E9-BAB6-064E-A75F-35D3FCAE54DD}"/>
              </a:ext>
            </a:extLst>
          </p:cNvPr>
          <p:cNvSpPr/>
          <p:nvPr/>
        </p:nvSpPr>
        <p:spPr>
          <a:xfrm rot="5400000">
            <a:off x="6618386" y="416035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riangle 163">
            <a:extLst>
              <a:ext uri="{FF2B5EF4-FFF2-40B4-BE49-F238E27FC236}">
                <a16:creationId xmlns:a16="http://schemas.microsoft.com/office/drawing/2014/main" id="{EC768EE4-17E5-084E-9550-B94126DCBEA9}"/>
              </a:ext>
            </a:extLst>
          </p:cNvPr>
          <p:cNvSpPr/>
          <p:nvPr/>
        </p:nvSpPr>
        <p:spPr>
          <a:xfrm rot="5400000">
            <a:off x="6618386" y="440801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riangle 164">
            <a:extLst>
              <a:ext uri="{FF2B5EF4-FFF2-40B4-BE49-F238E27FC236}">
                <a16:creationId xmlns:a16="http://schemas.microsoft.com/office/drawing/2014/main" id="{4B0F1415-CDB8-9347-83AB-17EF575E1EAB}"/>
              </a:ext>
            </a:extLst>
          </p:cNvPr>
          <p:cNvSpPr/>
          <p:nvPr/>
        </p:nvSpPr>
        <p:spPr>
          <a:xfrm rot="5400000">
            <a:off x="6618386" y="465568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2" name="Graphic 171" descr="bullseye">
            <a:extLst>
              <a:ext uri="{FF2B5EF4-FFF2-40B4-BE49-F238E27FC236}">
                <a16:creationId xmlns:a16="http://schemas.microsoft.com/office/drawing/2014/main" id="{6908769C-4BA6-1740-9E4D-B14BD820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63727" y="1452501"/>
            <a:ext cx="555167" cy="555167"/>
          </a:xfrm>
          <a:prstGeom prst="rect">
            <a:avLst/>
          </a:prstGeom>
        </p:spPr>
      </p:pic>
      <p:pic>
        <p:nvPicPr>
          <p:cNvPr id="174" name="Graphic 173" descr="users">
            <a:extLst>
              <a:ext uri="{FF2B5EF4-FFF2-40B4-BE49-F238E27FC236}">
                <a16:creationId xmlns:a16="http://schemas.microsoft.com/office/drawing/2014/main" id="{B22676E3-7DA5-0B4A-BCE4-10230D335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0800" y="1452501"/>
            <a:ext cx="555167" cy="555167"/>
          </a:xfrm>
          <a:prstGeom prst="rect">
            <a:avLst/>
          </a:prstGeom>
        </p:spPr>
      </p:pic>
      <p:pic>
        <p:nvPicPr>
          <p:cNvPr id="176" name="Graphic 175" descr="megaphone">
            <a:extLst>
              <a:ext uri="{FF2B5EF4-FFF2-40B4-BE49-F238E27FC236}">
                <a16:creationId xmlns:a16="http://schemas.microsoft.com/office/drawing/2014/main" id="{7E6BF875-2C67-264C-AC62-C8DBB0E25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14945" y="1452501"/>
            <a:ext cx="555167" cy="555167"/>
          </a:xfrm>
          <a:prstGeom prst="rect">
            <a:avLst/>
          </a:prstGeom>
        </p:spPr>
      </p:pic>
      <p:pic>
        <p:nvPicPr>
          <p:cNvPr id="178" name="Graphic 177" descr="trophy">
            <a:extLst>
              <a:ext uri="{FF2B5EF4-FFF2-40B4-BE49-F238E27FC236}">
                <a16:creationId xmlns:a16="http://schemas.microsoft.com/office/drawing/2014/main" id="{068214B8-5E74-744E-BA62-C302E808B0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6654" y="1452501"/>
            <a:ext cx="555167" cy="555167"/>
          </a:xfrm>
          <a:prstGeom prst="rect">
            <a:avLst/>
          </a:prstGeom>
        </p:spPr>
      </p:pic>
      <p:pic>
        <p:nvPicPr>
          <p:cNvPr id="180" name="Graphic 179" descr="gears">
            <a:extLst>
              <a:ext uri="{FF2B5EF4-FFF2-40B4-BE49-F238E27FC236}">
                <a16:creationId xmlns:a16="http://schemas.microsoft.com/office/drawing/2014/main" id="{0F1510CE-78D1-3F4F-B8ED-21ACD7D2CB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97873" y="1452501"/>
            <a:ext cx="555167" cy="55516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D6CB2219-8950-7D9C-46FC-4F95A25BA35E}"/>
              </a:ext>
            </a:extLst>
          </p:cNvPr>
          <p:cNvSpPr txBox="1"/>
          <p:nvPr/>
        </p:nvSpPr>
        <p:spPr>
          <a:xfrm>
            <a:off x="949062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BD7190-3956-802B-07C1-FAC4353466CA}"/>
              </a:ext>
            </a:extLst>
          </p:cNvPr>
          <p:cNvSpPr txBox="1"/>
          <p:nvPr/>
        </p:nvSpPr>
        <p:spPr>
          <a:xfrm>
            <a:off x="2466135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F04F3A4-3F17-78A2-0416-9CF58454E480}"/>
              </a:ext>
            </a:extLst>
          </p:cNvPr>
          <p:cNvSpPr txBox="1"/>
          <p:nvPr/>
        </p:nvSpPr>
        <p:spPr>
          <a:xfrm>
            <a:off x="3983208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2581E28-310C-DA2F-D8FC-74D72BA0A0B6}"/>
              </a:ext>
            </a:extLst>
          </p:cNvPr>
          <p:cNvSpPr txBox="1"/>
          <p:nvPr/>
        </p:nvSpPr>
        <p:spPr>
          <a:xfrm>
            <a:off x="5500281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75AF8F0-B149-DD74-7BD6-F63DB7EE7A5C}"/>
              </a:ext>
            </a:extLst>
          </p:cNvPr>
          <p:cNvSpPr txBox="1"/>
          <p:nvPr/>
        </p:nvSpPr>
        <p:spPr>
          <a:xfrm>
            <a:off x="7017353" y="2291654"/>
            <a:ext cx="1352062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  <a:p>
            <a:pPr marL="171450" indent="-171450">
              <a:spcBef>
                <a:spcPts val="300"/>
              </a:spcBef>
              <a:buClr>
                <a:schemeClr val="accent4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here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9A4E994-A3BA-31AB-EE43-B87182BD6605}"/>
              </a:ext>
            </a:extLst>
          </p:cNvPr>
          <p:cNvGrpSpPr/>
          <p:nvPr/>
        </p:nvGrpSpPr>
        <p:grpSpPr>
          <a:xfrm>
            <a:off x="1083453" y="1043137"/>
            <a:ext cx="881569" cy="382237"/>
            <a:chOff x="1193070" y="1090665"/>
            <a:chExt cx="662335" cy="287180"/>
          </a:xfrm>
        </p:grpSpPr>
        <p:sp>
          <p:nvSpPr>
            <p:cNvPr id="98" name="Rounded Rectangle 9">
              <a:extLst>
                <a:ext uri="{FF2B5EF4-FFF2-40B4-BE49-F238E27FC236}">
                  <a16:creationId xmlns:a16="http://schemas.microsoft.com/office/drawing/2014/main" id="{1FEE0D68-901A-EBA8-A30A-5AAF25F878E2}"/>
                </a:ext>
              </a:extLst>
            </p:cNvPr>
            <p:cNvSpPr/>
            <p:nvPr/>
          </p:nvSpPr>
          <p:spPr>
            <a:xfrm>
              <a:off x="1193070" y="1090665"/>
              <a:ext cx="662335" cy="2871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8D742EB-0B27-4AC8-B598-1F626CEDD8F1}"/>
                </a:ext>
              </a:extLst>
            </p:cNvPr>
            <p:cNvSpPr txBox="1"/>
            <p:nvPr/>
          </p:nvSpPr>
          <p:spPr>
            <a:xfrm>
              <a:off x="1209276" y="1130523"/>
              <a:ext cx="629923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OBJECTIVES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031D8CF-ACE6-3AE9-A6C8-9779D46A3DA8}"/>
              </a:ext>
            </a:extLst>
          </p:cNvPr>
          <p:cNvGrpSpPr/>
          <p:nvPr/>
        </p:nvGrpSpPr>
        <p:grpSpPr>
          <a:xfrm>
            <a:off x="2600526" y="1043137"/>
            <a:ext cx="881569" cy="382237"/>
            <a:chOff x="2710143" y="1090665"/>
            <a:chExt cx="662335" cy="287180"/>
          </a:xfrm>
        </p:grpSpPr>
        <p:sp>
          <p:nvSpPr>
            <p:cNvPr id="105" name="Rounded Rectangle 65">
              <a:extLst>
                <a:ext uri="{FF2B5EF4-FFF2-40B4-BE49-F238E27FC236}">
                  <a16:creationId xmlns:a16="http://schemas.microsoft.com/office/drawing/2014/main" id="{7D23EB67-2A28-9E11-DE2A-7F0EAAC5984D}"/>
                </a:ext>
              </a:extLst>
            </p:cNvPr>
            <p:cNvSpPr/>
            <p:nvPr/>
          </p:nvSpPr>
          <p:spPr>
            <a:xfrm>
              <a:off x="2710143" y="1090665"/>
              <a:ext cx="662335" cy="2871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BBBA721-9274-22A0-8376-B67BDF055274}"/>
                </a:ext>
              </a:extLst>
            </p:cNvPr>
            <p:cNvSpPr txBox="1"/>
            <p:nvPr/>
          </p:nvSpPr>
          <p:spPr>
            <a:xfrm>
              <a:off x="2761761" y="1130523"/>
              <a:ext cx="559099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MARKETS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C4264BA-43B1-790C-B7CD-5B033A271A8B}"/>
              </a:ext>
            </a:extLst>
          </p:cNvPr>
          <p:cNvGrpSpPr/>
          <p:nvPr/>
        </p:nvGrpSpPr>
        <p:grpSpPr>
          <a:xfrm>
            <a:off x="4117599" y="1043137"/>
            <a:ext cx="881569" cy="382237"/>
            <a:chOff x="4227216" y="1090665"/>
            <a:chExt cx="662335" cy="287180"/>
          </a:xfrm>
        </p:grpSpPr>
        <p:sp>
          <p:nvSpPr>
            <p:cNvPr id="108" name="Rounded Rectangle 67">
              <a:extLst>
                <a:ext uri="{FF2B5EF4-FFF2-40B4-BE49-F238E27FC236}">
                  <a16:creationId xmlns:a16="http://schemas.microsoft.com/office/drawing/2014/main" id="{01C4840E-26FE-9B01-FD0D-146E1B97BF92}"/>
                </a:ext>
              </a:extLst>
            </p:cNvPr>
            <p:cNvSpPr/>
            <p:nvPr/>
          </p:nvSpPr>
          <p:spPr>
            <a:xfrm>
              <a:off x="4227216" y="1090665"/>
              <a:ext cx="662335" cy="2871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DFD6E96-FE8D-C75B-BAB0-2A300D9E5E40}"/>
                </a:ext>
              </a:extLst>
            </p:cNvPr>
            <p:cNvSpPr txBox="1"/>
            <p:nvPr/>
          </p:nvSpPr>
          <p:spPr>
            <a:xfrm>
              <a:off x="4246684" y="1130523"/>
              <a:ext cx="623398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CUSTOMERS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B8828CA-E045-92EF-4581-A0E39BB67B04}"/>
              </a:ext>
            </a:extLst>
          </p:cNvPr>
          <p:cNvGrpSpPr/>
          <p:nvPr/>
        </p:nvGrpSpPr>
        <p:grpSpPr>
          <a:xfrm>
            <a:off x="5507680" y="1043137"/>
            <a:ext cx="1135552" cy="382237"/>
            <a:chOff x="5648878" y="1090665"/>
            <a:chExt cx="853157" cy="287180"/>
          </a:xfrm>
        </p:grpSpPr>
        <p:sp>
          <p:nvSpPr>
            <p:cNvPr id="112" name="Rounded Rectangle 68">
              <a:extLst>
                <a:ext uri="{FF2B5EF4-FFF2-40B4-BE49-F238E27FC236}">
                  <a16:creationId xmlns:a16="http://schemas.microsoft.com/office/drawing/2014/main" id="{7AEE9D63-FEA2-B172-D60B-208FFB1F4608}"/>
                </a:ext>
              </a:extLst>
            </p:cNvPr>
            <p:cNvSpPr/>
            <p:nvPr/>
          </p:nvSpPr>
          <p:spPr>
            <a:xfrm>
              <a:off x="5650072" y="1090665"/>
              <a:ext cx="850768" cy="2871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72B0A97-969C-CECF-1110-D7C025B941BA}"/>
                </a:ext>
              </a:extLst>
            </p:cNvPr>
            <p:cNvSpPr txBox="1"/>
            <p:nvPr/>
          </p:nvSpPr>
          <p:spPr>
            <a:xfrm>
              <a:off x="5648878" y="1130523"/>
              <a:ext cx="853157" cy="208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DIFFERENTIATED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OFFERINGS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19095E8-1616-13C3-F4E1-42BF71AD6D99}"/>
              </a:ext>
            </a:extLst>
          </p:cNvPr>
          <p:cNvGrpSpPr/>
          <p:nvPr/>
        </p:nvGrpSpPr>
        <p:grpSpPr>
          <a:xfrm>
            <a:off x="7151744" y="1061474"/>
            <a:ext cx="881569" cy="259274"/>
            <a:chOff x="7261361" y="1093713"/>
            <a:chExt cx="662335" cy="194796"/>
          </a:xfrm>
        </p:grpSpPr>
        <p:sp>
          <p:nvSpPr>
            <p:cNvPr id="120" name="Rounded Rectangle 71">
              <a:extLst>
                <a:ext uri="{FF2B5EF4-FFF2-40B4-BE49-F238E27FC236}">
                  <a16:creationId xmlns:a16="http://schemas.microsoft.com/office/drawing/2014/main" id="{317B2CAE-21E1-9FB7-4975-624EDFBB0960}"/>
                </a:ext>
              </a:extLst>
            </p:cNvPr>
            <p:cNvSpPr/>
            <p:nvPr/>
          </p:nvSpPr>
          <p:spPr>
            <a:xfrm>
              <a:off x="7261361" y="1093713"/>
              <a:ext cx="662335" cy="194796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7A38A7D-03D1-374F-06C8-79CD80E6BE06}"/>
                </a:ext>
              </a:extLst>
            </p:cNvPr>
            <p:cNvSpPr txBox="1"/>
            <p:nvPr/>
          </p:nvSpPr>
          <p:spPr>
            <a:xfrm>
              <a:off x="7302437" y="1142688"/>
              <a:ext cx="580183" cy="10405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CHANNELS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570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Oval 110">
            <a:extLst>
              <a:ext uri="{FF2B5EF4-FFF2-40B4-BE49-F238E27FC236}">
                <a16:creationId xmlns:a16="http://schemas.microsoft.com/office/drawing/2014/main" id="{AAC4832B-06AA-CD44-9303-E742313E8B81}"/>
              </a:ext>
            </a:extLst>
          </p:cNvPr>
          <p:cNvSpPr/>
          <p:nvPr/>
        </p:nvSpPr>
        <p:spPr>
          <a:xfrm>
            <a:off x="2019483" y="2056444"/>
            <a:ext cx="2271287" cy="2271287"/>
          </a:xfrm>
          <a:prstGeom prst="ellipse">
            <a:avLst/>
          </a:prstGeom>
          <a:noFill/>
          <a:ln w="1905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1B2B1E9-152C-694B-91D6-CEA915548B7D}"/>
              </a:ext>
            </a:extLst>
          </p:cNvPr>
          <p:cNvSpPr/>
          <p:nvPr/>
        </p:nvSpPr>
        <p:spPr>
          <a:xfrm>
            <a:off x="3680615" y="2270765"/>
            <a:ext cx="1029709" cy="102970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687DB62-46FA-2B4D-8709-9A8959E33634}"/>
              </a:ext>
            </a:extLst>
          </p:cNvPr>
          <p:cNvSpPr/>
          <p:nvPr/>
        </p:nvSpPr>
        <p:spPr>
          <a:xfrm>
            <a:off x="3261061" y="3595743"/>
            <a:ext cx="1029709" cy="102970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EE8AB90F-EBCB-274A-AA12-9A1639572F4A}"/>
              </a:ext>
            </a:extLst>
          </p:cNvPr>
          <p:cNvSpPr/>
          <p:nvPr/>
        </p:nvSpPr>
        <p:spPr>
          <a:xfrm>
            <a:off x="1867635" y="3595148"/>
            <a:ext cx="1029709" cy="102970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4652289-2FC4-174B-A126-CE385EF7F701}"/>
              </a:ext>
            </a:extLst>
          </p:cNvPr>
          <p:cNvSpPr/>
          <p:nvPr/>
        </p:nvSpPr>
        <p:spPr>
          <a:xfrm>
            <a:off x="2558710" y="1455469"/>
            <a:ext cx="1029709" cy="102970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746A8414-6AE6-E043-948C-3ED877386998}"/>
              </a:ext>
            </a:extLst>
          </p:cNvPr>
          <p:cNvSpPr/>
          <p:nvPr/>
        </p:nvSpPr>
        <p:spPr>
          <a:xfrm>
            <a:off x="1437234" y="2277370"/>
            <a:ext cx="1029709" cy="102970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E05CBD21-AC0F-9444-BE43-853B7A8B7060}"/>
              </a:ext>
            </a:extLst>
          </p:cNvPr>
          <p:cNvSpPr/>
          <p:nvPr/>
        </p:nvSpPr>
        <p:spPr>
          <a:xfrm>
            <a:off x="6456323" y="2073645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F19DE0EB-C814-524E-82EC-B23CAD704E45}"/>
              </a:ext>
            </a:extLst>
          </p:cNvPr>
          <p:cNvSpPr/>
          <p:nvPr/>
        </p:nvSpPr>
        <p:spPr>
          <a:xfrm>
            <a:off x="6456323" y="3634757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631FCF6B-633F-2840-BA94-FCEEB0CEC771}"/>
              </a:ext>
            </a:extLst>
          </p:cNvPr>
          <p:cNvSpPr/>
          <p:nvPr/>
        </p:nvSpPr>
        <p:spPr>
          <a:xfrm>
            <a:off x="6456323" y="561039"/>
            <a:ext cx="2092084" cy="1246868"/>
          </a:xfrm>
          <a:prstGeom prst="roundRect">
            <a:avLst>
              <a:gd name="adj" fmla="val 266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 to Market Strategy Slide Template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B4F7A6A-2466-D148-9D78-F6A9975706B6}"/>
              </a:ext>
            </a:extLst>
          </p:cNvPr>
          <p:cNvSpPr/>
          <p:nvPr/>
        </p:nvSpPr>
        <p:spPr>
          <a:xfrm rot="2700000">
            <a:off x="2427706" y="2255688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D3B15DDB-FD75-D242-B097-E6A0A66B3EC3}"/>
              </a:ext>
            </a:extLst>
          </p:cNvPr>
          <p:cNvSpPr/>
          <p:nvPr/>
        </p:nvSpPr>
        <p:spPr>
          <a:xfrm rot="7844108">
            <a:off x="3737226" y="2198963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8E9EABF2-49AD-1949-8733-464744F3D1C5}"/>
              </a:ext>
            </a:extLst>
          </p:cNvPr>
          <p:cNvSpPr/>
          <p:nvPr/>
        </p:nvSpPr>
        <p:spPr>
          <a:xfrm rot="16200000">
            <a:off x="3047168" y="4304182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8F7C66F8-3E53-804E-BEA4-D519FBC685E1}"/>
              </a:ext>
            </a:extLst>
          </p:cNvPr>
          <p:cNvSpPr/>
          <p:nvPr/>
        </p:nvSpPr>
        <p:spPr>
          <a:xfrm>
            <a:off x="6579307" y="1925823"/>
            <a:ext cx="1846116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4295F63F-31FA-1941-A975-8A5416A1EA47}"/>
              </a:ext>
            </a:extLst>
          </p:cNvPr>
          <p:cNvSpPr/>
          <p:nvPr/>
        </p:nvSpPr>
        <p:spPr>
          <a:xfrm>
            <a:off x="6579307" y="3461036"/>
            <a:ext cx="1846116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DBF5AA8-A98E-8D4E-80C1-4ABB70254CF1}"/>
              </a:ext>
            </a:extLst>
          </p:cNvPr>
          <p:cNvSpPr txBox="1"/>
          <p:nvPr/>
        </p:nvSpPr>
        <p:spPr>
          <a:xfrm>
            <a:off x="6854816" y="2003973"/>
            <a:ext cx="1295098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METRICS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EB78F52-2A54-0F48-B0F5-11B52C73E233}"/>
              </a:ext>
            </a:extLst>
          </p:cNvPr>
          <p:cNvSpPr txBox="1"/>
          <p:nvPr/>
        </p:nvSpPr>
        <p:spPr>
          <a:xfrm>
            <a:off x="6676252" y="3539186"/>
            <a:ext cx="1652227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SUCCESS FACTORS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AF56E74-AFF3-DA41-92F5-5FBD4CFC4560}"/>
              </a:ext>
            </a:extLst>
          </p:cNvPr>
          <p:cNvCxnSpPr>
            <a:cxnSpLocks/>
          </p:cNvCxnSpPr>
          <p:nvPr/>
        </p:nvCxnSpPr>
        <p:spPr>
          <a:xfrm flipH="1">
            <a:off x="6566797" y="1010650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DAD41DF-42ED-4341-B2DC-0EC9C97C2A8E}"/>
              </a:ext>
            </a:extLst>
          </p:cNvPr>
          <p:cNvCxnSpPr>
            <a:cxnSpLocks/>
          </p:cNvCxnSpPr>
          <p:nvPr/>
        </p:nvCxnSpPr>
        <p:spPr>
          <a:xfrm flipH="1">
            <a:off x="6566797" y="1264650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F263C5ED-716E-404B-910F-E64693ADA1BC}"/>
              </a:ext>
            </a:extLst>
          </p:cNvPr>
          <p:cNvCxnSpPr>
            <a:cxnSpLocks/>
          </p:cNvCxnSpPr>
          <p:nvPr/>
        </p:nvCxnSpPr>
        <p:spPr>
          <a:xfrm flipH="1">
            <a:off x="6566797" y="1518650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22A766-70F4-A045-961F-F3A4D1E87E59}"/>
              </a:ext>
            </a:extLst>
          </p:cNvPr>
          <p:cNvCxnSpPr>
            <a:cxnSpLocks/>
          </p:cNvCxnSpPr>
          <p:nvPr/>
        </p:nvCxnSpPr>
        <p:spPr>
          <a:xfrm flipH="1">
            <a:off x="6625574" y="4049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E06E9CA-F730-9F48-997E-3D81D9AF112E}"/>
              </a:ext>
            </a:extLst>
          </p:cNvPr>
          <p:cNvCxnSpPr>
            <a:cxnSpLocks/>
          </p:cNvCxnSpPr>
          <p:nvPr/>
        </p:nvCxnSpPr>
        <p:spPr>
          <a:xfrm flipH="1">
            <a:off x="6625574" y="4303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87BFC2-7215-2F49-B336-CE93C7A0EE0E}"/>
              </a:ext>
            </a:extLst>
          </p:cNvPr>
          <p:cNvCxnSpPr>
            <a:cxnSpLocks/>
          </p:cNvCxnSpPr>
          <p:nvPr/>
        </p:nvCxnSpPr>
        <p:spPr>
          <a:xfrm flipH="1">
            <a:off x="6625574" y="4557449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F61433C6-3E39-FB4B-9533-E20A5276172A}"/>
              </a:ext>
            </a:extLst>
          </p:cNvPr>
          <p:cNvSpPr txBox="1"/>
          <p:nvPr/>
        </p:nvSpPr>
        <p:spPr>
          <a:xfrm>
            <a:off x="6728477" y="2338305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40E35FA-7C41-3D4A-ACBC-E16DD9D22690}"/>
              </a:ext>
            </a:extLst>
          </p:cNvPr>
          <p:cNvSpPr txBox="1"/>
          <p:nvPr/>
        </p:nvSpPr>
        <p:spPr>
          <a:xfrm>
            <a:off x="6728478" y="2585047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0A2A52-5C42-9A4A-8D91-210DBA9FFD5B}"/>
              </a:ext>
            </a:extLst>
          </p:cNvPr>
          <p:cNvSpPr txBox="1"/>
          <p:nvPr/>
        </p:nvSpPr>
        <p:spPr>
          <a:xfrm>
            <a:off x="6728478" y="2824533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39A3496-689D-6445-8E5E-36895B8E78BD}"/>
              </a:ext>
            </a:extLst>
          </p:cNvPr>
          <p:cNvSpPr txBox="1"/>
          <p:nvPr/>
        </p:nvSpPr>
        <p:spPr>
          <a:xfrm>
            <a:off x="6728478" y="3078532"/>
            <a:ext cx="166401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key metrics here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070BA5-AC0A-4A4F-9AF6-EE489624E30B}"/>
              </a:ext>
            </a:extLst>
          </p:cNvPr>
          <p:cNvSpPr txBox="1"/>
          <p:nvPr/>
        </p:nvSpPr>
        <p:spPr>
          <a:xfrm>
            <a:off x="6728478" y="3865255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F430576-A7DB-4944-978C-5185D28AF33A}"/>
              </a:ext>
            </a:extLst>
          </p:cNvPr>
          <p:cNvSpPr txBox="1"/>
          <p:nvPr/>
        </p:nvSpPr>
        <p:spPr>
          <a:xfrm>
            <a:off x="6728478" y="4111997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2AD735C-5FC7-5F49-8D90-BD0491C57814}"/>
              </a:ext>
            </a:extLst>
          </p:cNvPr>
          <p:cNvSpPr txBox="1"/>
          <p:nvPr/>
        </p:nvSpPr>
        <p:spPr>
          <a:xfrm>
            <a:off x="6728478" y="4351483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FE2C9CF-84CB-ED43-8CE6-AD6E2C221E4C}"/>
              </a:ext>
            </a:extLst>
          </p:cNvPr>
          <p:cNvSpPr txBox="1"/>
          <p:nvPr/>
        </p:nvSpPr>
        <p:spPr>
          <a:xfrm>
            <a:off x="6728478" y="4605482"/>
            <a:ext cx="1722795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key success factors here</a:t>
            </a:r>
          </a:p>
        </p:txBody>
      </p:sp>
      <p:sp>
        <p:nvSpPr>
          <p:cNvPr id="153" name="Triangle 152">
            <a:extLst>
              <a:ext uri="{FF2B5EF4-FFF2-40B4-BE49-F238E27FC236}">
                <a16:creationId xmlns:a16="http://schemas.microsoft.com/office/drawing/2014/main" id="{38D770BA-DEF9-7D4C-8ED8-6438B219EDE7}"/>
              </a:ext>
            </a:extLst>
          </p:cNvPr>
          <p:cNvSpPr/>
          <p:nvPr/>
        </p:nvSpPr>
        <p:spPr>
          <a:xfrm rot="5400000">
            <a:off x="6618823" y="2398114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riangle 153">
            <a:extLst>
              <a:ext uri="{FF2B5EF4-FFF2-40B4-BE49-F238E27FC236}">
                <a16:creationId xmlns:a16="http://schemas.microsoft.com/office/drawing/2014/main" id="{38964FE7-EFF6-0A45-8C9E-B2902C2A1AC6}"/>
              </a:ext>
            </a:extLst>
          </p:cNvPr>
          <p:cNvSpPr/>
          <p:nvPr/>
        </p:nvSpPr>
        <p:spPr>
          <a:xfrm rot="5400000">
            <a:off x="6618823" y="2645779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riangle 155">
            <a:extLst>
              <a:ext uri="{FF2B5EF4-FFF2-40B4-BE49-F238E27FC236}">
                <a16:creationId xmlns:a16="http://schemas.microsoft.com/office/drawing/2014/main" id="{A4B04C43-9C08-6A4E-B943-26D68CF66B52}"/>
              </a:ext>
            </a:extLst>
          </p:cNvPr>
          <p:cNvSpPr/>
          <p:nvPr/>
        </p:nvSpPr>
        <p:spPr>
          <a:xfrm rot="5400000">
            <a:off x="6618823" y="2893444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riangle 156">
            <a:extLst>
              <a:ext uri="{FF2B5EF4-FFF2-40B4-BE49-F238E27FC236}">
                <a16:creationId xmlns:a16="http://schemas.microsoft.com/office/drawing/2014/main" id="{76F2C81C-7EDE-E343-94E2-539BB7771589}"/>
              </a:ext>
            </a:extLst>
          </p:cNvPr>
          <p:cNvSpPr/>
          <p:nvPr/>
        </p:nvSpPr>
        <p:spPr>
          <a:xfrm rot="5400000">
            <a:off x="6618823" y="3141109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riangle 157">
            <a:extLst>
              <a:ext uri="{FF2B5EF4-FFF2-40B4-BE49-F238E27FC236}">
                <a16:creationId xmlns:a16="http://schemas.microsoft.com/office/drawing/2014/main" id="{44AC5035-95F3-7444-92EE-0329426587B1}"/>
              </a:ext>
            </a:extLst>
          </p:cNvPr>
          <p:cNvSpPr/>
          <p:nvPr/>
        </p:nvSpPr>
        <p:spPr>
          <a:xfrm rot="5400000">
            <a:off x="6618823" y="87388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riangle 158">
            <a:extLst>
              <a:ext uri="{FF2B5EF4-FFF2-40B4-BE49-F238E27FC236}">
                <a16:creationId xmlns:a16="http://schemas.microsoft.com/office/drawing/2014/main" id="{6180CEB9-BC0C-024E-892E-B096ED7177A2}"/>
              </a:ext>
            </a:extLst>
          </p:cNvPr>
          <p:cNvSpPr/>
          <p:nvPr/>
        </p:nvSpPr>
        <p:spPr>
          <a:xfrm rot="5400000">
            <a:off x="6618823" y="112155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riangle 159">
            <a:extLst>
              <a:ext uri="{FF2B5EF4-FFF2-40B4-BE49-F238E27FC236}">
                <a16:creationId xmlns:a16="http://schemas.microsoft.com/office/drawing/2014/main" id="{998CDD88-DB9B-6C49-BA12-93A8419F77DC}"/>
              </a:ext>
            </a:extLst>
          </p:cNvPr>
          <p:cNvSpPr/>
          <p:nvPr/>
        </p:nvSpPr>
        <p:spPr>
          <a:xfrm rot="5400000">
            <a:off x="6618823" y="136921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riangle 160">
            <a:extLst>
              <a:ext uri="{FF2B5EF4-FFF2-40B4-BE49-F238E27FC236}">
                <a16:creationId xmlns:a16="http://schemas.microsoft.com/office/drawing/2014/main" id="{876CC730-9580-A34B-A9FF-EB6B4AA38575}"/>
              </a:ext>
            </a:extLst>
          </p:cNvPr>
          <p:cNvSpPr/>
          <p:nvPr/>
        </p:nvSpPr>
        <p:spPr>
          <a:xfrm rot="5400000">
            <a:off x="6618823" y="161688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C15024E5-26DC-F740-A064-A6DF573831DC}"/>
              </a:ext>
            </a:extLst>
          </p:cNvPr>
          <p:cNvSpPr/>
          <p:nvPr/>
        </p:nvSpPr>
        <p:spPr>
          <a:xfrm rot="5400000">
            <a:off x="6618823" y="391268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6922A3E9-BAB6-064E-A75F-35D3FCAE54DD}"/>
              </a:ext>
            </a:extLst>
          </p:cNvPr>
          <p:cNvSpPr/>
          <p:nvPr/>
        </p:nvSpPr>
        <p:spPr>
          <a:xfrm rot="5400000">
            <a:off x="6618386" y="416035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riangle 163">
            <a:extLst>
              <a:ext uri="{FF2B5EF4-FFF2-40B4-BE49-F238E27FC236}">
                <a16:creationId xmlns:a16="http://schemas.microsoft.com/office/drawing/2014/main" id="{EC768EE4-17E5-084E-9550-B94126DCBEA9}"/>
              </a:ext>
            </a:extLst>
          </p:cNvPr>
          <p:cNvSpPr/>
          <p:nvPr/>
        </p:nvSpPr>
        <p:spPr>
          <a:xfrm rot="5400000">
            <a:off x="6618386" y="4408018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riangle 164">
            <a:extLst>
              <a:ext uri="{FF2B5EF4-FFF2-40B4-BE49-F238E27FC236}">
                <a16:creationId xmlns:a16="http://schemas.microsoft.com/office/drawing/2014/main" id="{4B0F1415-CDB8-9347-83AB-17EF575E1EAB}"/>
              </a:ext>
            </a:extLst>
          </p:cNvPr>
          <p:cNvSpPr/>
          <p:nvPr/>
        </p:nvSpPr>
        <p:spPr>
          <a:xfrm rot="5400000">
            <a:off x="6618386" y="4655683"/>
            <a:ext cx="52458" cy="45223"/>
          </a:xfrm>
          <a:prstGeom prst="triangle">
            <a:avLst/>
          </a:prstGeom>
          <a:solidFill>
            <a:schemeClr val="accent4"/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2" name="Graphic 171" descr="bullseye">
            <a:extLst>
              <a:ext uri="{FF2B5EF4-FFF2-40B4-BE49-F238E27FC236}">
                <a16:creationId xmlns:a16="http://schemas.microsoft.com/office/drawing/2014/main" id="{6908769C-4BA6-1740-9E4D-B14BD820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5981" y="1692740"/>
            <a:ext cx="555167" cy="555167"/>
          </a:xfrm>
          <a:prstGeom prst="rect">
            <a:avLst/>
          </a:prstGeom>
        </p:spPr>
      </p:pic>
      <p:pic>
        <p:nvPicPr>
          <p:cNvPr id="174" name="Graphic 173" descr="users">
            <a:extLst>
              <a:ext uri="{FF2B5EF4-FFF2-40B4-BE49-F238E27FC236}">
                <a16:creationId xmlns:a16="http://schemas.microsoft.com/office/drawing/2014/main" id="{B22676E3-7DA5-0B4A-BCE4-10230D335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17886" y="2508036"/>
            <a:ext cx="555167" cy="555167"/>
          </a:xfrm>
          <a:prstGeom prst="rect">
            <a:avLst/>
          </a:prstGeom>
        </p:spPr>
      </p:pic>
      <p:pic>
        <p:nvPicPr>
          <p:cNvPr id="176" name="Graphic 175" descr="megaphone">
            <a:extLst>
              <a:ext uri="{FF2B5EF4-FFF2-40B4-BE49-F238E27FC236}">
                <a16:creationId xmlns:a16="http://schemas.microsoft.com/office/drawing/2014/main" id="{7E6BF875-2C67-264C-AC62-C8DBB0E25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98332" y="3833014"/>
            <a:ext cx="555167" cy="555167"/>
          </a:xfrm>
          <a:prstGeom prst="rect">
            <a:avLst/>
          </a:prstGeom>
        </p:spPr>
      </p:pic>
      <p:pic>
        <p:nvPicPr>
          <p:cNvPr id="178" name="Graphic 177" descr="trophy">
            <a:extLst>
              <a:ext uri="{FF2B5EF4-FFF2-40B4-BE49-F238E27FC236}">
                <a16:creationId xmlns:a16="http://schemas.microsoft.com/office/drawing/2014/main" id="{068214B8-5E74-744E-BA62-C302E808B0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74505" y="2514641"/>
            <a:ext cx="555167" cy="555167"/>
          </a:xfrm>
          <a:prstGeom prst="rect">
            <a:avLst/>
          </a:prstGeom>
        </p:spPr>
      </p:pic>
      <p:pic>
        <p:nvPicPr>
          <p:cNvPr id="180" name="Graphic 179" descr="gears">
            <a:extLst>
              <a:ext uri="{FF2B5EF4-FFF2-40B4-BE49-F238E27FC236}">
                <a16:creationId xmlns:a16="http://schemas.microsoft.com/office/drawing/2014/main" id="{0F1510CE-78D1-3F4F-B8ED-21ACD7D2CB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04906" y="3832419"/>
            <a:ext cx="555167" cy="55516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9D4A5E-B342-CA46-9664-550CB3FA620D}"/>
              </a:ext>
            </a:extLst>
          </p:cNvPr>
          <p:cNvGrpSpPr/>
          <p:nvPr/>
        </p:nvGrpSpPr>
        <p:grpSpPr>
          <a:xfrm>
            <a:off x="4894689" y="2334257"/>
            <a:ext cx="1096869" cy="1103348"/>
            <a:chOff x="4992800" y="2373074"/>
            <a:chExt cx="1096869" cy="110334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31707B7-1F37-6246-9519-A10DE63861BB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1646DD97-34B5-1D42-A710-9D2D0626A6BC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Graphic 97">
              <a:extLst>
                <a:ext uri="{FF2B5EF4-FFF2-40B4-BE49-F238E27FC236}">
                  <a16:creationId xmlns:a16="http://schemas.microsoft.com/office/drawing/2014/main" id="{81A6D761-BDAD-1D49-A9C5-F93802CF9B6A}"/>
                </a:ext>
              </a:extLst>
            </p:cNvPr>
            <p:cNvSpPr/>
            <p:nvPr/>
          </p:nvSpPr>
          <p:spPr>
            <a:xfrm>
              <a:off x="4992800" y="2373074"/>
              <a:ext cx="1089744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41C64AC-B8E4-F24F-B35E-266CA22F41C3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CUSTOMERS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FF8767BA-B564-9443-B5B7-0BA076252A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1BB8139-0426-6849-A40C-2E47672CD9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D286868-AF0B-3049-8F57-3C8FD805F8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D0518C7F-B177-BE41-B42F-BCAC490F87F9}"/>
              </a:ext>
            </a:extLst>
          </p:cNvPr>
          <p:cNvGrpSpPr/>
          <p:nvPr/>
        </p:nvGrpSpPr>
        <p:grpSpPr>
          <a:xfrm>
            <a:off x="4538096" y="3774749"/>
            <a:ext cx="1096869" cy="1103348"/>
            <a:chOff x="4992800" y="2373074"/>
            <a:chExt cx="1096869" cy="1103348"/>
          </a:xfrm>
        </p:grpSpPr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1C1A6CB1-26AE-644E-A6BB-C2BE7913A8A6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00" name="Rounded Rectangle 199">
              <a:extLst>
                <a:ext uri="{FF2B5EF4-FFF2-40B4-BE49-F238E27FC236}">
                  <a16:creationId xmlns:a16="http://schemas.microsoft.com/office/drawing/2014/main" id="{AC61C450-2576-9C46-BED0-24F7FE7194F8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Graphic 200">
              <a:extLst>
                <a:ext uri="{FF2B5EF4-FFF2-40B4-BE49-F238E27FC236}">
                  <a16:creationId xmlns:a16="http://schemas.microsoft.com/office/drawing/2014/main" id="{7FF1FDC1-04DB-2044-B174-E565DF018835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07822133-D15C-8C4F-A657-466069DB2CF8}"/>
                </a:ext>
              </a:extLst>
            </p:cNvPr>
            <p:cNvSpPr txBox="1"/>
            <p:nvPr/>
          </p:nvSpPr>
          <p:spPr>
            <a:xfrm>
              <a:off x="5031305" y="2463361"/>
              <a:ext cx="101985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CHANNELS</a:t>
              </a: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67A35450-0CCE-8948-8004-86AF704475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D88D2C96-EEF6-1C45-B732-7A8A8E7E80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6E7CA0A-E85C-0E4D-A0E5-6D8FA13A4D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AAA9AC63-DEE4-9044-B812-A59886E0318E}"/>
              </a:ext>
            </a:extLst>
          </p:cNvPr>
          <p:cNvGrpSpPr/>
          <p:nvPr/>
        </p:nvGrpSpPr>
        <p:grpSpPr>
          <a:xfrm>
            <a:off x="4195469" y="969648"/>
            <a:ext cx="1096869" cy="1103348"/>
            <a:chOff x="4992800" y="2373074"/>
            <a:chExt cx="1096869" cy="1103348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E7DC663-02C4-B247-BD3C-70EE2925420C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08" name="Rounded Rectangle 207">
              <a:extLst>
                <a:ext uri="{FF2B5EF4-FFF2-40B4-BE49-F238E27FC236}">
                  <a16:creationId xmlns:a16="http://schemas.microsoft.com/office/drawing/2014/main" id="{1C90FDA6-43C5-204E-8674-34EA462E340D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Graphic 208">
              <a:extLst>
                <a:ext uri="{FF2B5EF4-FFF2-40B4-BE49-F238E27FC236}">
                  <a16:creationId xmlns:a16="http://schemas.microsoft.com/office/drawing/2014/main" id="{014CC4D0-F568-FB4C-AFF2-FCB9CCD011DF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CBD4C37C-F9D7-5B45-8FBB-A06FD15911F9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DIFFERENTIATED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OFFERINGS</a:t>
              </a:r>
            </a:p>
          </p:txBody>
        </p: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7FD6AFFF-85B4-A54B-A24C-4CCCD1147C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7366390B-78A4-9149-ADA0-837517CDE1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0FB6E7FB-A538-9442-B299-79546DA0CE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BEA5C4FD-9466-4849-9C73-35FDE528690A}"/>
              </a:ext>
            </a:extLst>
          </p:cNvPr>
          <p:cNvGrpSpPr/>
          <p:nvPr/>
        </p:nvGrpSpPr>
        <p:grpSpPr>
          <a:xfrm>
            <a:off x="170521" y="2334257"/>
            <a:ext cx="1096869" cy="1103348"/>
            <a:chOff x="4992800" y="2373074"/>
            <a:chExt cx="1096869" cy="1103348"/>
          </a:xfrm>
        </p:grpSpPr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13F7DDC2-C2FC-A346-86EB-102D4813D7ED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16" name="Rounded Rectangle 215">
              <a:extLst>
                <a:ext uri="{FF2B5EF4-FFF2-40B4-BE49-F238E27FC236}">
                  <a16:creationId xmlns:a16="http://schemas.microsoft.com/office/drawing/2014/main" id="{CBCCC9A4-7269-964D-8FD5-782EF336F55D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Graphic 216">
              <a:extLst>
                <a:ext uri="{FF2B5EF4-FFF2-40B4-BE49-F238E27FC236}">
                  <a16:creationId xmlns:a16="http://schemas.microsoft.com/office/drawing/2014/main" id="{2401669A-A29A-EE4A-A237-FBAEED25DA87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1C2140C5-1595-AF43-9426-C72623A3681F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TARGET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MARKETS</a:t>
              </a:r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36B056F2-CA03-E44A-AFBF-5C021938AA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5129C385-0114-0E43-97EE-9FAA6AA1D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9ACB85D2-F003-CD44-8C70-1A1250B7D5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DDBD25CF-9136-6544-804F-BC821A4645FB}"/>
              </a:ext>
            </a:extLst>
          </p:cNvPr>
          <p:cNvGrpSpPr/>
          <p:nvPr/>
        </p:nvGrpSpPr>
        <p:grpSpPr>
          <a:xfrm>
            <a:off x="456407" y="3774749"/>
            <a:ext cx="1096869" cy="1103348"/>
            <a:chOff x="4992800" y="2373074"/>
            <a:chExt cx="1096869" cy="1103348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11A0DAA9-98E9-D84A-8C88-AA89F0BBE8C1}"/>
                </a:ext>
              </a:extLst>
            </p:cNvPr>
            <p:cNvSpPr txBox="1"/>
            <p:nvPr/>
          </p:nvSpPr>
          <p:spPr>
            <a:xfrm>
              <a:off x="4996362" y="2716310"/>
              <a:ext cx="108974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  <a:p>
              <a:pPr algn="ctr">
                <a:spcBef>
                  <a:spcPts val="400"/>
                </a:spcBef>
              </a:pPr>
              <a:r>
                <a:rPr lang="en-US" sz="95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here</a:t>
              </a:r>
            </a:p>
          </p:txBody>
        </p:sp>
        <p:sp>
          <p:nvSpPr>
            <p:cNvPr id="224" name="Rounded Rectangle 223">
              <a:extLst>
                <a:ext uri="{FF2B5EF4-FFF2-40B4-BE49-F238E27FC236}">
                  <a16:creationId xmlns:a16="http://schemas.microsoft.com/office/drawing/2014/main" id="{4ADCF408-505C-F74C-993B-5157D31336F8}"/>
                </a:ext>
              </a:extLst>
            </p:cNvPr>
            <p:cNvSpPr/>
            <p:nvPr/>
          </p:nvSpPr>
          <p:spPr>
            <a:xfrm>
              <a:off x="4992800" y="2443173"/>
              <a:ext cx="1096868" cy="1033249"/>
            </a:xfrm>
            <a:prstGeom prst="roundRect">
              <a:avLst>
                <a:gd name="adj" fmla="val 3951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224">
              <a:extLst>
                <a:ext uri="{FF2B5EF4-FFF2-40B4-BE49-F238E27FC236}">
                  <a16:creationId xmlns:a16="http://schemas.microsoft.com/office/drawing/2014/main" id="{08DFDDC0-8A9D-4341-AD2C-414A06A07E04}"/>
                </a:ext>
              </a:extLst>
            </p:cNvPr>
            <p:cNvSpPr/>
            <p:nvPr/>
          </p:nvSpPr>
          <p:spPr>
            <a:xfrm>
              <a:off x="4992800" y="2373074"/>
              <a:ext cx="1096868" cy="319072"/>
            </a:xfrm>
            <a:custGeom>
              <a:avLst/>
              <a:gdLst>
                <a:gd name="connsiteX0" fmla="*/ 1100168 w 1100992"/>
                <a:gd name="connsiteY0" fmla="*/ 319072 h 319072"/>
                <a:gd name="connsiteX1" fmla="*/ 0 w 1100992"/>
                <a:gd name="connsiteY1" fmla="*/ 319072 h 319072"/>
                <a:gd name="connsiteX2" fmla="*/ 0 w 1100992"/>
                <a:gd name="connsiteY2" fmla="*/ 44062 h 319072"/>
                <a:gd name="connsiteX3" fmla="*/ 47833 w 1100992"/>
                <a:gd name="connsiteY3" fmla="*/ 0 h 319072"/>
                <a:gd name="connsiteX4" fmla="*/ 1053159 w 1100992"/>
                <a:gd name="connsiteY4" fmla="*/ 0 h 319072"/>
                <a:gd name="connsiteX5" fmla="*/ 1100993 w 1100992"/>
                <a:gd name="connsiteY5" fmla="*/ 44062 h 319072"/>
                <a:gd name="connsiteX6" fmla="*/ 1100993 w 1100992"/>
                <a:gd name="connsiteY6" fmla="*/ 319072 h 31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992" h="319072">
                  <a:moveTo>
                    <a:pt x="1100168" y="319072"/>
                  </a:moveTo>
                  <a:lnTo>
                    <a:pt x="0" y="319072"/>
                  </a:lnTo>
                  <a:lnTo>
                    <a:pt x="0" y="44062"/>
                  </a:lnTo>
                  <a:cubicBezTo>
                    <a:pt x="0" y="19752"/>
                    <a:pt x="21443" y="0"/>
                    <a:pt x="47833" y="0"/>
                  </a:cubicBezTo>
                  <a:lnTo>
                    <a:pt x="1053159" y="0"/>
                  </a:lnTo>
                  <a:cubicBezTo>
                    <a:pt x="1079550" y="0"/>
                    <a:pt x="1100993" y="19752"/>
                    <a:pt x="1100993" y="44062"/>
                  </a:cubicBezTo>
                  <a:lnTo>
                    <a:pt x="1100993" y="319072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AA900A04-CA87-BC42-9A00-658971FA7B88}"/>
                </a:ext>
              </a:extLst>
            </p:cNvPr>
            <p:cNvSpPr txBox="1"/>
            <p:nvPr/>
          </p:nvSpPr>
          <p:spPr>
            <a:xfrm>
              <a:off x="5031305" y="2394111"/>
              <a:ext cx="101985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  <a:p>
              <a:pPr algn="ctr"/>
              <a:r>
                <a:rPr lang="en-US" sz="9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OBJECTIVES</a:t>
              </a:r>
            </a:p>
          </p:txBody>
        </p: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90658840-0F83-1447-8BFE-FBAF1E9948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288494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1E835F0A-A2D6-4D43-9233-5D71B2F97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083241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D47CE91-3C7B-F044-B10C-C7A05228F6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2800" y="3281536"/>
              <a:ext cx="1096869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0" name="Rounded Rectangle 229">
            <a:extLst>
              <a:ext uri="{FF2B5EF4-FFF2-40B4-BE49-F238E27FC236}">
                <a16:creationId xmlns:a16="http://schemas.microsoft.com/office/drawing/2014/main" id="{821B270D-5970-5746-AE30-C27B12B21087}"/>
              </a:ext>
            </a:extLst>
          </p:cNvPr>
          <p:cNvSpPr/>
          <p:nvPr/>
        </p:nvSpPr>
        <p:spPr>
          <a:xfrm>
            <a:off x="6544865" y="396038"/>
            <a:ext cx="1915001" cy="3332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5F6A2CD-C297-9D43-9617-00FA887A068C}"/>
              </a:ext>
            </a:extLst>
          </p:cNvPr>
          <p:cNvSpPr txBox="1"/>
          <p:nvPr/>
        </p:nvSpPr>
        <p:spPr>
          <a:xfrm>
            <a:off x="6596836" y="474188"/>
            <a:ext cx="1811059" cy="176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MARKETING STRATEGIES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26AA7413-7783-2444-AF8D-0A87E573F8F4}"/>
              </a:ext>
            </a:extLst>
          </p:cNvPr>
          <p:cNvSpPr txBox="1"/>
          <p:nvPr/>
        </p:nvSpPr>
        <p:spPr>
          <a:xfrm>
            <a:off x="6728477" y="821739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7E4E7934-65EF-1246-AF73-7D4E2467815A}"/>
              </a:ext>
            </a:extLst>
          </p:cNvPr>
          <p:cNvSpPr txBox="1"/>
          <p:nvPr/>
        </p:nvSpPr>
        <p:spPr>
          <a:xfrm>
            <a:off x="6728477" y="1068924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C245DCDC-CBD3-0242-9ABE-8C800A39E07E}"/>
              </a:ext>
            </a:extLst>
          </p:cNvPr>
          <p:cNvSpPr txBox="1"/>
          <p:nvPr/>
        </p:nvSpPr>
        <p:spPr>
          <a:xfrm>
            <a:off x="6728477" y="1316109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BBCE4538-F855-ED48-A069-7C8C6FBD691E}"/>
              </a:ext>
            </a:extLst>
          </p:cNvPr>
          <p:cNvSpPr txBox="1"/>
          <p:nvPr/>
        </p:nvSpPr>
        <p:spPr>
          <a:xfrm>
            <a:off x="6728477" y="1563294"/>
            <a:ext cx="1664019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marketing strategies here</a:t>
            </a:r>
          </a:p>
        </p:txBody>
      </p: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81DAE3CF-E0F3-9A4A-8151-87DEF7E0B084}"/>
              </a:ext>
            </a:extLst>
          </p:cNvPr>
          <p:cNvCxnSpPr>
            <a:cxnSpLocks/>
          </p:cNvCxnSpPr>
          <p:nvPr/>
        </p:nvCxnSpPr>
        <p:spPr>
          <a:xfrm flipH="1">
            <a:off x="6566797" y="2532792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A2F89089-ECB9-984C-9824-5ADD2A6F3CBA}"/>
              </a:ext>
            </a:extLst>
          </p:cNvPr>
          <p:cNvCxnSpPr>
            <a:cxnSpLocks/>
          </p:cNvCxnSpPr>
          <p:nvPr/>
        </p:nvCxnSpPr>
        <p:spPr>
          <a:xfrm flipH="1">
            <a:off x="6566797" y="2786792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57E26801-ED0B-E44B-B97D-6C977DF841D2}"/>
              </a:ext>
            </a:extLst>
          </p:cNvPr>
          <p:cNvCxnSpPr>
            <a:cxnSpLocks/>
          </p:cNvCxnSpPr>
          <p:nvPr/>
        </p:nvCxnSpPr>
        <p:spPr>
          <a:xfrm flipH="1">
            <a:off x="6566797" y="3040792"/>
            <a:ext cx="1825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riangle 245">
            <a:extLst>
              <a:ext uri="{FF2B5EF4-FFF2-40B4-BE49-F238E27FC236}">
                <a16:creationId xmlns:a16="http://schemas.microsoft.com/office/drawing/2014/main" id="{8A87554D-789D-FD4F-A4DC-AA1760FD7DE0}"/>
              </a:ext>
            </a:extLst>
          </p:cNvPr>
          <p:cNvSpPr/>
          <p:nvPr/>
        </p:nvSpPr>
        <p:spPr>
          <a:xfrm rot="11976115">
            <a:off x="4202844" y="3505496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Triangle 247">
            <a:extLst>
              <a:ext uri="{FF2B5EF4-FFF2-40B4-BE49-F238E27FC236}">
                <a16:creationId xmlns:a16="http://schemas.microsoft.com/office/drawing/2014/main" id="{4D358FF1-2AAB-BE4C-B6B6-DFB5FBCF97B0}"/>
              </a:ext>
            </a:extLst>
          </p:cNvPr>
          <p:cNvSpPr/>
          <p:nvPr/>
        </p:nvSpPr>
        <p:spPr>
          <a:xfrm rot="20229464">
            <a:off x="2015679" y="3448828"/>
            <a:ext cx="74146" cy="6391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5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/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/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/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47D0A6-7A48-9EF2-3101-61EE27F654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67" y="682884"/>
            <a:ext cx="2874859" cy="164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3">
      <a:dk1>
        <a:srgbClr val="000000"/>
      </a:dk1>
      <a:lt1>
        <a:srgbClr val="FFFFFF"/>
      </a:lt1>
      <a:dk2>
        <a:srgbClr val="44546A"/>
      </a:dk2>
      <a:lt2>
        <a:srgbClr val="F6F9F8"/>
      </a:lt2>
      <a:accent1>
        <a:srgbClr val="4FC3FB"/>
      </a:accent1>
      <a:accent2>
        <a:srgbClr val="1DA696"/>
      </a:accent2>
      <a:accent3>
        <a:srgbClr val="DF538B"/>
      </a:accent3>
      <a:accent4>
        <a:srgbClr val="F4BA44"/>
      </a:accent4>
      <a:accent5>
        <a:srgbClr val="CB4A32"/>
      </a:accent5>
      <a:accent6>
        <a:srgbClr val="EAF1F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827</Words>
  <Application>Microsoft Office PowerPoint</Application>
  <PresentationFormat>On-screen Show (16:9)</PresentationFormat>
  <Paragraphs>219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1_Office Theme</vt:lpstr>
      <vt:lpstr>2_Office Theme</vt:lpstr>
      <vt:lpstr>Go to Market Strategy Slide Template</vt:lpstr>
      <vt:lpstr>Go to Market Strategy Slide Template</vt:lpstr>
      <vt:lpstr>Go to Market Strategy Slide Template</vt:lpstr>
      <vt:lpstr>Go to Market Strategy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2022-07-17T18:06:00Z</dcterms:modified>
</cp:coreProperties>
</file>