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81" r:id="rId2"/>
    <p:sldId id="283" r:id="rId3"/>
    <p:sldId id="284" r:id="rId4"/>
    <p:sldId id="285" r:id="rId5"/>
    <p:sldId id="286" r:id="rId6"/>
    <p:sldId id="287" r:id="rId7"/>
    <p:sldId id="288" r:id="rId8"/>
    <p:sldId id="289" r:id="rId9"/>
    <p:sldId id="282" r:id="rId10"/>
    <p:sldId id="290" r:id="rId11"/>
    <p:sldId id="268" r:id="rId12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94"/>
    <p:restoredTop sz="94591"/>
  </p:normalViewPr>
  <p:slideViewPr>
    <p:cSldViewPr>
      <p:cViewPr>
        <p:scale>
          <a:sx n="50" d="100"/>
          <a:sy n="50" d="100"/>
        </p:scale>
        <p:origin x="898" y="68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7/24/2023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: Rounded Corners 59">
            <a:extLst>
              <a:ext uri="{FF2B5EF4-FFF2-40B4-BE49-F238E27FC236}">
                <a16:creationId xmlns:a16="http://schemas.microsoft.com/office/drawing/2014/main" id="{2057C09A-203E-2448-A1E6-052E7B64C618}"/>
              </a:ext>
            </a:extLst>
          </p:cNvPr>
          <p:cNvSpPr/>
          <p:nvPr/>
        </p:nvSpPr>
        <p:spPr>
          <a:xfrm>
            <a:off x="2460590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accent3">
              <a:lumMod val="20000"/>
              <a:lumOff val="80000"/>
              <a:alpha val="94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7" name="Rectangle: Rounded Corners 59">
            <a:extLst>
              <a:ext uri="{FF2B5EF4-FFF2-40B4-BE49-F238E27FC236}">
                <a16:creationId xmlns:a16="http://schemas.microsoft.com/office/drawing/2014/main" id="{4C826D35-3563-5B43-A2BC-3FE949BAC3A0}"/>
              </a:ext>
            </a:extLst>
          </p:cNvPr>
          <p:cNvSpPr/>
          <p:nvPr/>
        </p:nvSpPr>
        <p:spPr>
          <a:xfrm>
            <a:off x="4316139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accent1">
              <a:lumMod val="20000"/>
              <a:lumOff val="80000"/>
              <a:alpha val="94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0" name="Rectangle: Rounded Corners 59">
            <a:extLst>
              <a:ext uri="{FF2B5EF4-FFF2-40B4-BE49-F238E27FC236}">
                <a16:creationId xmlns:a16="http://schemas.microsoft.com/office/drawing/2014/main" id="{4F5A1695-2C6E-334C-81BD-71D87F4A1478}"/>
              </a:ext>
            </a:extLst>
          </p:cNvPr>
          <p:cNvSpPr/>
          <p:nvPr/>
        </p:nvSpPr>
        <p:spPr>
          <a:xfrm>
            <a:off x="6174773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accent5">
              <a:lumMod val="20000"/>
              <a:lumOff val="80000"/>
              <a:alpha val="94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9" name="Rectangle: Rounded Corners 59">
            <a:extLst>
              <a:ext uri="{FF2B5EF4-FFF2-40B4-BE49-F238E27FC236}">
                <a16:creationId xmlns:a16="http://schemas.microsoft.com/office/drawing/2014/main" id="{8452E2A0-2FB9-B046-BFB6-CC40932CD987}"/>
              </a:ext>
            </a:extLst>
          </p:cNvPr>
          <p:cNvSpPr/>
          <p:nvPr/>
        </p:nvSpPr>
        <p:spPr>
          <a:xfrm>
            <a:off x="8034585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accent6">
              <a:lumMod val="20000"/>
              <a:lumOff val="80000"/>
              <a:alpha val="94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2" name="Rectangle: Rounded Corners 59">
            <a:extLst>
              <a:ext uri="{FF2B5EF4-FFF2-40B4-BE49-F238E27FC236}">
                <a16:creationId xmlns:a16="http://schemas.microsoft.com/office/drawing/2014/main" id="{13E5BA12-2355-D64F-A212-C154CBA92795}"/>
              </a:ext>
            </a:extLst>
          </p:cNvPr>
          <p:cNvSpPr/>
          <p:nvPr/>
        </p:nvSpPr>
        <p:spPr>
          <a:xfrm>
            <a:off x="9894398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accent4">
              <a:lumMod val="20000"/>
              <a:lumOff val="80000"/>
              <a:alpha val="94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bg1"/>
                </a:solidFill>
              </a:rPr>
              <a:t>Free Startup Funding Stages PowerPoint Template</a:t>
            </a:r>
          </a:p>
        </p:txBody>
      </p:sp>
      <p:sp>
        <p:nvSpPr>
          <p:cNvPr id="55" name="Rectangle: Rounded Corners 59">
            <a:extLst>
              <a:ext uri="{FF2B5EF4-FFF2-40B4-BE49-F238E27FC236}">
                <a16:creationId xmlns:a16="http://schemas.microsoft.com/office/drawing/2014/main" id="{1BD2179F-18FC-C449-B1E9-95D1230E4ED2}"/>
              </a:ext>
            </a:extLst>
          </p:cNvPr>
          <p:cNvSpPr/>
          <p:nvPr/>
        </p:nvSpPr>
        <p:spPr>
          <a:xfrm>
            <a:off x="600779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accent2">
              <a:lumMod val="20000"/>
              <a:lumOff val="80000"/>
              <a:alpha val="94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E8272AD-9637-4C86-8DB9-50A2A60D46FF}"/>
              </a:ext>
            </a:extLst>
          </p:cNvPr>
          <p:cNvSpPr txBox="1"/>
          <p:nvPr/>
        </p:nvSpPr>
        <p:spPr>
          <a:xfrm flipH="1">
            <a:off x="778114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00A09E8-136B-4411-9B49-3F24921C1445}"/>
              </a:ext>
            </a:extLst>
          </p:cNvPr>
          <p:cNvSpPr txBox="1"/>
          <p:nvPr/>
        </p:nvSpPr>
        <p:spPr>
          <a:xfrm flipH="1">
            <a:off x="2617546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C3BA415-6A53-4851-8ECA-8807ADAB3EEF}"/>
              </a:ext>
            </a:extLst>
          </p:cNvPr>
          <p:cNvSpPr txBox="1"/>
          <p:nvPr/>
        </p:nvSpPr>
        <p:spPr>
          <a:xfrm flipH="1">
            <a:off x="4467612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5E2C796-2994-4E7A-81B2-ECE6D7055961}"/>
              </a:ext>
            </a:extLst>
          </p:cNvPr>
          <p:cNvSpPr txBox="1"/>
          <p:nvPr/>
        </p:nvSpPr>
        <p:spPr>
          <a:xfrm flipH="1">
            <a:off x="6338943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D5FC284-5619-49A9-A033-54FF5BD656AC}"/>
              </a:ext>
            </a:extLst>
          </p:cNvPr>
          <p:cNvSpPr txBox="1"/>
          <p:nvPr/>
        </p:nvSpPr>
        <p:spPr>
          <a:xfrm flipH="1">
            <a:off x="8199640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8F6EF27-FAD4-4B1F-9367-7536825BB127}"/>
              </a:ext>
            </a:extLst>
          </p:cNvPr>
          <p:cNvSpPr txBox="1"/>
          <p:nvPr/>
        </p:nvSpPr>
        <p:spPr>
          <a:xfrm flipH="1">
            <a:off x="10039072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22CEDD1F-D0E0-412F-9C89-4572DBF3340E}"/>
              </a:ext>
            </a:extLst>
          </p:cNvPr>
          <p:cNvSpPr txBox="1"/>
          <p:nvPr/>
        </p:nvSpPr>
        <p:spPr>
          <a:xfrm>
            <a:off x="731703" y="3042075"/>
            <a:ext cx="1447392" cy="304102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accent2"/>
                </a:solidFill>
              </a:rPr>
              <a:t>PRE-SEED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3E23425-8BDD-4694-8CF5-6F9A0334128D}"/>
              </a:ext>
            </a:extLst>
          </p:cNvPr>
          <p:cNvSpPr txBox="1"/>
          <p:nvPr/>
        </p:nvSpPr>
        <p:spPr>
          <a:xfrm>
            <a:off x="2637637" y="3002511"/>
            <a:ext cx="1328535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accent3"/>
                </a:solidFill>
              </a:rPr>
              <a:t>SEED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8C8FDBE-294A-460D-8D65-948B1EB1EC64}"/>
              </a:ext>
            </a:extLst>
          </p:cNvPr>
          <p:cNvSpPr txBox="1"/>
          <p:nvPr/>
        </p:nvSpPr>
        <p:spPr>
          <a:xfrm>
            <a:off x="4433118" y="3002511"/>
            <a:ext cx="1479260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accent1"/>
                </a:solidFill>
              </a:rPr>
              <a:t>EARLY STAGE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29E4A823-F1D5-4D6E-94B7-7016DADC9726}"/>
              </a:ext>
            </a:extLst>
          </p:cNvPr>
          <p:cNvSpPr txBox="1"/>
          <p:nvPr/>
        </p:nvSpPr>
        <p:spPr>
          <a:xfrm>
            <a:off x="6299203" y="3002511"/>
            <a:ext cx="1460382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accent5"/>
                </a:solidFill>
              </a:rPr>
              <a:t>GROWTH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84829AE4-4B33-49BC-9CAB-E41CB4A1D3D6}"/>
              </a:ext>
            </a:extLst>
          </p:cNvPr>
          <p:cNvSpPr txBox="1"/>
          <p:nvPr/>
        </p:nvSpPr>
        <p:spPr>
          <a:xfrm>
            <a:off x="8231208" y="3002511"/>
            <a:ext cx="1268112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accent6"/>
                </a:solidFill>
              </a:rPr>
              <a:t>EXPANSION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06CD713-DDB1-4C56-9F76-73A327050965}"/>
              </a:ext>
            </a:extLst>
          </p:cNvPr>
          <p:cNvSpPr txBox="1"/>
          <p:nvPr/>
        </p:nvSpPr>
        <p:spPr>
          <a:xfrm>
            <a:off x="10039072" y="3002511"/>
            <a:ext cx="1453081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accent4"/>
                </a:solidFill>
              </a:rPr>
              <a:t>EXIT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6AF93EB-0139-4580-346F-BC718AA4A030}"/>
              </a:ext>
            </a:extLst>
          </p:cNvPr>
          <p:cNvSpPr/>
          <p:nvPr/>
        </p:nvSpPr>
        <p:spPr>
          <a:xfrm>
            <a:off x="1217356" y="2473595"/>
            <a:ext cx="476086" cy="47608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1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88463B3-4F33-56BE-6232-DC3D8B5DAD11}"/>
              </a:ext>
            </a:extLst>
          </p:cNvPr>
          <p:cNvSpPr/>
          <p:nvPr/>
        </p:nvSpPr>
        <p:spPr>
          <a:xfrm>
            <a:off x="3077168" y="2473595"/>
            <a:ext cx="476086" cy="476086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2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36D213A-09A2-8944-6E3B-154C9B23CCB1}"/>
              </a:ext>
            </a:extLst>
          </p:cNvPr>
          <p:cNvSpPr/>
          <p:nvPr/>
        </p:nvSpPr>
        <p:spPr>
          <a:xfrm>
            <a:off x="4895193" y="2473595"/>
            <a:ext cx="476086" cy="47608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3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4060DB7-4A8B-CC26-7AE9-13CA90D8B89F}"/>
              </a:ext>
            </a:extLst>
          </p:cNvPr>
          <p:cNvSpPr/>
          <p:nvPr/>
        </p:nvSpPr>
        <p:spPr>
          <a:xfrm>
            <a:off x="6766524" y="2473595"/>
            <a:ext cx="476086" cy="476086"/>
          </a:xfrm>
          <a:prstGeom prst="ellipse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4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3D51344-4040-B32F-54BF-5AEBE7B5487D}"/>
              </a:ext>
            </a:extLst>
          </p:cNvPr>
          <p:cNvSpPr/>
          <p:nvPr/>
        </p:nvSpPr>
        <p:spPr>
          <a:xfrm>
            <a:off x="8651163" y="2473595"/>
            <a:ext cx="476086" cy="476086"/>
          </a:xfrm>
          <a:prstGeom prst="ellipse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5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7DFF318-6F16-F030-215A-5EA12BDAFAB5}"/>
              </a:ext>
            </a:extLst>
          </p:cNvPr>
          <p:cNvSpPr/>
          <p:nvPr/>
        </p:nvSpPr>
        <p:spPr>
          <a:xfrm>
            <a:off x="10525559" y="2472162"/>
            <a:ext cx="476086" cy="476086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6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7520D511-1F03-5182-89D2-2BEEF2E60A2F}"/>
              </a:ext>
            </a:extLst>
          </p:cNvPr>
          <p:cNvGrpSpPr/>
          <p:nvPr/>
        </p:nvGrpSpPr>
        <p:grpSpPr>
          <a:xfrm>
            <a:off x="4794475" y="1473055"/>
            <a:ext cx="638608" cy="800100"/>
            <a:chOff x="4779235" y="1551205"/>
            <a:chExt cx="638608" cy="800100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84F330F0-CB02-B219-8ABD-4FE251C258D2}"/>
                </a:ext>
              </a:extLst>
            </p:cNvPr>
            <p:cNvSpPr/>
            <p:nvPr/>
          </p:nvSpPr>
          <p:spPr>
            <a:xfrm>
              <a:off x="4931852" y="2084605"/>
              <a:ext cx="361950" cy="266700"/>
            </a:xfrm>
            <a:custGeom>
              <a:avLst/>
              <a:gdLst>
                <a:gd name="connsiteX0" fmla="*/ 0 w 361950"/>
                <a:gd name="connsiteY0" fmla="*/ 0 h 266700"/>
                <a:gd name="connsiteX1" fmla="*/ 41910 w 361950"/>
                <a:gd name="connsiteY1" fmla="*/ 235267 h 266700"/>
                <a:gd name="connsiteX2" fmla="*/ 79057 w 361950"/>
                <a:gd name="connsiteY2" fmla="*/ 266700 h 266700"/>
                <a:gd name="connsiteX3" fmla="*/ 281940 w 361950"/>
                <a:gd name="connsiteY3" fmla="*/ 266700 h 266700"/>
                <a:gd name="connsiteX4" fmla="*/ 319088 w 361950"/>
                <a:gd name="connsiteY4" fmla="*/ 235267 h 266700"/>
                <a:gd name="connsiteX5" fmla="*/ 361950 w 361950"/>
                <a:gd name="connsiteY5" fmla="*/ 0 h 266700"/>
                <a:gd name="connsiteX6" fmla="*/ 0 w 361950"/>
                <a:gd name="connsiteY6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1950" h="266700">
                  <a:moveTo>
                    <a:pt x="0" y="0"/>
                  </a:moveTo>
                  <a:lnTo>
                    <a:pt x="41910" y="235267"/>
                  </a:lnTo>
                  <a:cubicBezTo>
                    <a:pt x="44768" y="253365"/>
                    <a:pt x="60960" y="266700"/>
                    <a:pt x="79057" y="266700"/>
                  </a:cubicBezTo>
                  <a:lnTo>
                    <a:pt x="281940" y="266700"/>
                  </a:lnTo>
                  <a:cubicBezTo>
                    <a:pt x="300038" y="266700"/>
                    <a:pt x="316230" y="253365"/>
                    <a:pt x="319088" y="235267"/>
                  </a:cubicBezTo>
                  <a:lnTo>
                    <a:pt x="36195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44AD2A83-84A4-6413-2083-15ACAFCE131D}"/>
                </a:ext>
              </a:extLst>
            </p:cNvPr>
            <p:cNvSpPr/>
            <p:nvPr/>
          </p:nvSpPr>
          <p:spPr>
            <a:xfrm>
              <a:off x="4879465" y="1741705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508658E-72E2-4922-3789-3DF64B98236C}"/>
                </a:ext>
              </a:extLst>
            </p:cNvPr>
            <p:cNvSpPr/>
            <p:nvPr/>
          </p:nvSpPr>
          <p:spPr>
            <a:xfrm>
              <a:off x="4894705" y="1790157"/>
              <a:ext cx="438149" cy="256347"/>
            </a:xfrm>
            <a:custGeom>
              <a:avLst/>
              <a:gdLst>
                <a:gd name="connsiteX0" fmla="*/ 399098 w 438149"/>
                <a:gd name="connsiteY0" fmla="*/ 180148 h 256347"/>
                <a:gd name="connsiteX1" fmla="*/ 258128 w 438149"/>
                <a:gd name="connsiteY1" fmla="*/ 180148 h 256347"/>
                <a:gd name="connsiteX2" fmla="*/ 336233 w 438149"/>
                <a:gd name="connsiteY2" fmla="*/ 31558 h 256347"/>
                <a:gd name="connsiteX3" fmla="*/ 335280 w 438149"/>
                <a:gd name="connsiteY3" fmla="*/ 4888 h 256347"/>
                <a:gd name="connsiteX4" fmla="*/ 308610 w 438149"/>
                <a:gd name="connsiteY4" fmla="*/ 5840 h 256347"/>
                <a:gd name="connsiteX5" fmla="*/ 220028 w 438149"/>
                <a:gd name="connsiteY5" fmla="*/ 181100 h 256347"/>
                <a:gd name="connsiteX6" fmla="*/ 156210 w 438149"/>
                <a:gd name="connsiteY6" fmla="*/ 181100 h 256347"/>
                <a:gd name="connsiteX7" fmla="*/ 99060 w 438149"/>
                <a:gd name="connsiteY7" fmla="*/ 91565 h 256347"/>
                <a:gd name="connsiteX8" fmla="*/ 72390 w 438149"/>
                <a:gd name="connsiteY8" fmla="*/ 90613 h 256347"/>
                <a:gd name="connsiteX9" fmla="*/ 71437 w 438149"/>
                <a:gd name="connsiteY9" fmla="*/ 117283 h 256347"/>
                <a:gd name="connsiteX10" fmla="*/ 117158 w 438149"/>
                <a:gd name="connsiteY10" fmla="*/ 180148 h 256347"/>
                <a:gd name="connsiteX11" fmla="*/ 38100 w 438149"/>
                <a:gd name="connsiteY11" fmla="*/ 180148 h 256347"/>
                <a:gd name="connsiteX12" fmla="*/ 0 w 438149"/>
                <a:gd name="connsiteY12" fmla="*/ 218248 h 256347"/>
                <a:gd name="connsiteX13" fmla="*/ 0 w 438149"/>
                <a:gd name="connsiteY13" fmla="*/ 256348 h 256347"/>
                <a:gd name="connsiteX14" fmla="*/ 438150 w 438149"/>
                <a:gd name="connsiteY14" fmla="*/ 256348 h 256347"/>
                <a:gd name="connsiteX15" fmla="*/ 438150 w 438149"/>
                <a:gd name="connsiteY15" fmla="*/ 218248 h 256347"/>
                <a:gd name="connsiteX16" fmla="*/ 399098 w 438149"/>
                <a:gd name="connsiteY16" fmla="*/ 180148 h 256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8149" h="256347">
                  <a:moveTo>
                    <a:pt x="399098" y="180148"/>
                  </a:moveTo>
                  <a:lnTo>
                    <a:pt x="258128" y="180148"/>
                  </a:lnTo>
                  <a:cubicBezTo>
                    <a:pt x="265748" y="130618"/>
                    <a:pt x="294323" y="77278"/>
                    <a:pt x="336233" y="31558"/>
                  </a:cubicBezTo>
                  <a:cubicBezTo>
                    <a:pt x="342900" y="23938"/>
                    <a:pt x="342900" y="11555"/>
                    <a:pt x="335280" y="4888"/>
                  </a:cubicBezTo>
                  <a:cubicBezTo>
                    <a:pt x="327660" y="-1780"/>
                    <a:pt x="315278" y="-1780"/>
                    <a:pt x="308610" y="5840"/>
                  </a:cubicBezTo>
                  <a:cubicBezTo>
                    <a:pt x="283845" y="32510"/>
                    <a:pt x="230505" y="99185"/>
                    <a:pt x="220028" y="181100"/>
                  </a:cubicBezTo>
                  <a:lnTo>
                    <a:pt x="156210" y="181100"/>
                  </a:lnTo>
                  <a:cubicBezTo>
                    <a:pt x="148590" y="150620"/>
                    <a:pt x="136208" y="132523"/>
                    <a:pt x="99060" y="91565"/>
                  </a:cubicBezTo>
                  <a:cubicBezTo>
                    <a:pt x="92392" y="83945"/>
                    <a:pt x="80010" y="82993"/>
                    <a:pt x="72390" y="90613"/>
                  </a:cubicBezTo>
                  <a:cubicBezTo>
                    <a:pt x="64770" y="97280"/>
                    <a:pt x="63817" y="109663"/>
                    <a:pt x="71437" y="117283"/>
                  </a:cubicBezTo>
                  <a:cubicBezTo>
                    <a:pt x="100012" y="148715"/>
                    <a:pt x="111442" y="163003"/>
                    <a:pt x="117158" y="180148"/>
                  </a:cubicBezTo>
                  <a:lnTo>
                    <a:pt x="38100" y="180148"/>
                  </a:lnTo>
                  <a:cubicBezTo>
                    <a:pt x="17145" y="180148"/>
                    <a:pt x="0" y="197293"/>
                    <a:pt x="0" y="218248"/>
                  </a:cubicBezTo>
                  <a:lnTo>
                    <a:pt x="0" y="256348"/>
                  </a:lnTo>
                  <a:lnTo>
                    <a:pt x="438150" y="256348"/>
                  </a:lnTo>
                  <a:lnTo>
                    <a:pt x="438150" y="218248"/>
                  </a:lnTo>
                  <a:cubicBezTo>
                    <a:pt x="437198" y="197293"/>
                    <a:pt x="420052" y="180148"/>
                    <a:pt x="399098" y="1801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7310232-521B-B214-8F55-69377D9F4AC8}"/>
                </a:ext>
              </a:extLst>
            </p:cNvPr>
            <p:cNvSpPr/>
            <p:nvPr/>
          </p:nvSpPr>
          <p:spPr>
            <a:xfrm>
              <a:off x="4869940" y="1627405"/>
              <a:ext cx="76200" cy="95250"/>
            </a:xfrm>
            <a:custGeom>
              <a:avLst/>
              <a:gdLst>
                <a:gd name="connsiteX0" fmla="*/ 76200 w 76200"/>
                <a:gd name="connsiteY0" fmla="*/ 38100 h 95250"/>
                <a:gd name="connsiteX1" fmla="*/ 38100 w 76200"/>
                <a:gd name="connsiteY1" fmla="*/ 95250 h 95250"/>
                <a:gd name="connsiteX2" fmla="*/ 0 w 76200"/>
                <a:gd name="connsiteY2" fmla="*/ 38100 h 95250"/>
                <a:gd name="connsiteX3" fmla="*/ 38100 w 76200"/>
                <a:gd name="connsiteY3" fmla="*/ 0 h 95250"/>
                <a:gd name="connsiteX4" fmla="*/ 76200 w 76200"/>
                <a:gd name="connsiteY4" fmla="*/ 3810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95250">
                  <a:moveTo>
                    <a:pt x="76200" y="38100"/>
                  </a:moveTo>
                  <a:cubicBezTo>
                    <a:pt x="76200" y="59055"/>
                    <a:pt x="59055" y="95250"/>
                    <a:pt x="38100" y="95250"/>
                  </a:cubicBezTo>
                  <a:cubicBezTo>
                    <a:pt x="17145" y="95250"/>
                    <a:pt x="0" y="59055"/>
                    <a:pt x="0" y="38100"/>
                  </a:cubicBezTo>
                  <a:cubicBezTo>
                    <a:pt x="0" y="17145"/>
                    <a:pt x="17145" y="0"/>
                    <a:pt x="38100" y="0"/>
                  </a:cubicBezTo>
                  <a:cubicBezTo>
                    <a:pt x="59055" y="0"/>
                    <a:pt x="76200" y="17145"/>
                    <a:pt x="76200" y="381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33A0112-4F7D-7DE0-BF18-93BBD9C363FE}"/>
                </a:ext>
              </a:extLst>
            </p:cNvPr>
            <p:cNvSpPr/>
            <p:nvPr/>
          </p:nvSpPr>
          <p:spPr>
            <a:xfrm>
              <a:off x="4869940" y="1817905"/>
              <a:ext cx="76200" cy="95250"/>
            </a:xfrm>
            <a:custGeom>
              <a:avLst/>
              <a:gdLst>
                <a:gd name="connsiteX0" fmla="*/ 0 w 76200"/>
                <a:gd name="connsiteY0" fmla="*/ 57150 h 95250"/>
                <a:gd name="connsiteX1" fmla="*/ 38100 w 76200"/>
                <a:gd name="connsiteY1" fmla="*/ 0 h 95250"/>
                <a:gd name="connsiteX2" fmla="*/ 76200 w 76200"/>
                <a:gd name="connsiteY2" fmla="*/ 57150 h 95250"/>
                <a:gd name="connsiteX3" fmla="*/ 38100 w 76200"/>
                <a:gd name="connsiteY3" fmla="*/ 95250 h 95250"/>
                <a:gd name="connsiteX4" fmla="*/ 0 w 76200"/>
                <a:gd name="connsiteY4" fmla="*/ 5715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95250">
                  <a:moveTo>
                    <a:pt x="0" y="57150"/>
                  </a:moveTo>
                  <a:cubicBezTo>
                    <a:pt x="0" y="36195"/>
                    <a:pt x="17145" y="0"/>
                    <a:pt x="38100" y="0"/>
                  </a:cubicBezTo>
                  <a:cubicBezTo>
                    <a:pt x="59055" y="0"/>
                    <a:pt x="76200" y="36195"/>
                    <a:pt x="76200" y="57150"/>
                  </a:cubicBezTo>
                  <a:cubicBezTo>
                    <a:pt x="76200" y="78105"/>
                    <a:pt x="59055" y="95250"/>
                    <a:pt x="38100" y="95250"/>
                  </a:cubicBezTo>
                  <a:cubicBezTo>
                    <a:pt x="17145" y="95250"/>
                    <a:pt x="0" y="78105"/>
                    <a:pt x="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E30E7A6-CFBD-5361-642C-8C3A0156BAE1}"/>
                </a:ext>
              </a:extLst>
            </p:cNvPr>
            <p:cNvSpPr/>
            <p:nvPr/>
          </p:nvSpPr>
          <p:spPr>
            <a:xfrm>
              <a:off x="4779235" y="1679575"/>
              <a:ext cx="90488" cy="80000"/>
            </a:xfrm>
            <a:custGeom>
              <a:avLst/>
              <a:gdLst>
                <a:gd name="connsiteX0" fmla="*/ 57367 w 90488"/>
                <a:gd name="connsiteY0" fmla="*/ 4979 h 80000"/>
                <a:gd name="connsiteX1" fmla="*/ 87847 w 90488"/>
                <a:gd name="connsiteY1" fmla="*/ 66892 h 80000"/>
                <a:gd name="connsiteX2" fmla="*/ 19267 w 90488"/>
                <a:gd name="connsiteY2" fmla="*/ 71654 h 80000"/>
                <a:gd name="connsiteX3" fmla="*/ 4979 w 90488"/>
                <a:gd name="connsiteY3" fmla="*/ 19267 h 80000"/>
                <a:gd name="connsiteX4" fmla="*/ 57367 w 90488"/>
                <a:gd name="connsiteY4" fmla="*/ 4979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57367" y="4979"/>
                  </a:moveTo>
                  <a:cubicBezTo>
                    <a:pt x="75464" y="15457"/>
                    <a:pt x="98324" y="48794"/>
                    <a:pt x="87847" y="66892"/>
                  </a:cubicBezTo>
                  <a:cubicBezTo>
                    <a:pt x="77369" y="84989"/>
                    <a:pt x="37364" y="82132"/>
                    <a:pt x="19267" y="71654"/>
                  </a:cubicBezTo>
                  <a:cubicBezTo>
                    <a:pt x="1169" y="61177"/>
                    <a:pt x="-5498" y="37364"/>
                    <a:pt x="4979" y="19267"/>
                  </a:cubicBezTo>
                  <a:cubicBezTo>
                    <a:pt x="15457" y="1169"/>
                    <a:pt x="39269" y="-5498"/>
                    <a:pt x="57367" y="497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2F49398-34A0-A45E-CC54-FC4A30FFAFED}"/>
                </a:ext>
              </a:extLst>
            </p:cNvPr>
            <p:cNvSpPr/>
            <p:nvPr/>
          </p:nvSpPr>
          <p:spPr>
            <a:xfrm>
              <a:off x="4946355" y="1780983"/>
              <a:ext cx="90488" cy="80000"/>
            </a:xfrm>
            <a:custGeom>
              <a:avLst/>
              <a:gdLst>
                <a:gd name="connsiteX0" fmla="*/ 33122 w 90488"/>
                <a:gd name="connsiteY0" fmla="*/ 75021 h 80000"/>
                <a:gd name="connsiteX1" fmla="*/ 2642 w 90488"/>
                <a:gd name="connsiteY1" fmla="*/ 13109 h 80000"/>
                <a:gd name="connsiteX2" fmla="*/ 71222 w 90488"/>
                <a:gd name="connsiteY2" fmla="*/ 8346 h 80000"/>
                <a:gd name="connsiteX3" fmla="*/ 85510 w 90488"/>
                <a:gd name="connsiteY3" fmla="*/ 60734 h 80000"/>
                <a:gd name="connsiteX4" fmla="*/ 33122 w 90488"/>
                <a:gd name="connsiteY4" fmla="*/ 75021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33122" y="75021"/>
                  </a:moveTo>
                  <a:cubicBezTo>
                    <a:pt x="15025" y="64544"/>
                    <a:pt x="-7835" y="31206"/>
                    <a:pt x="2642" y="13109"/>
                  </a:cubicBezTo>
                  <a:cubicBezTo>
                    <a:pt x="13120" y="-4989"/>
                    <a:pt x="53125" y="-2131"/>
                    <a:pt x="71222" y="8346"/>
                  </a:cubicBezTo>
                  <a:cubicBezTo>
                    <a:pt x="89320" y="18824"/>
                    <a:pt x="95987" y="42636"/>
                    <a:pt x="85510" y="60734"/>
                  </a:cubicBezTo>
                  <a:cubicBezTo>
                    <a:pt x="75032" y="78831"/>
                    <a:pt x="51220" y="85499"/>
                    <a:pt x="33122" y="750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5883519-B796-F90E-7F93-77E529860300}"/>
                </a:ext>
              </a:extLst>
            </p:cNvPr>
            <p:cNvSpPr/>
            <p:nvPr/>
          </p:nvSpPr>
          <p:spPr>
            <a:xfrm>
              <a:off x="4779235" y="1780983"/>
              <a:ext cx="90488" cy="80000"/>
            </a:xfrm>
            <a:custGeom>
              <a:avLst/>
              <a:gdLst>
                <a:gd name="connsiteX0" fmla="*/ 19267 w 90488"/>
                <a:gd name="connsiteY0" fmla="*/ 8346 h 80000"/>
                <a:gd name="connsiteX1" fmla="*/ 87847 w 90488"/>
                <a:gd name="connsiteY1" fmla="*/ 13109 h 80000"/>
                <a:gd name="connsiteX2" fmla="*/ 57367 w 90488"/>
                <a:gd name="connsiteY2" fmla="*/ 75021 h 80000"/>
                <a:gd name="connsiteX3" fmla="*/ 4979 w 90488"/>
                <a:gd name="connsiteY3" fmla="*/ 60734 h 80000"/>
                <a:gd name="connsiteX4" fmla="*/ 19267 w 90488"/>
                <a:gd name="connsiteY4" fmla="*/ 8346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19267" y="8346"/>
                  </a:moveTo>
                  <a:cubicBezTo>
                    <a:pt x="37364" y="-2131"/>
                    <a:pt x="77369" y="-4989"/>
                    <a:pt x="87847" y="13109"/>
                  </a:cubicBezTo>
                  <a:cubicBezTo>
                    <a:pt x="98324" y="31206"/>
                    <a:pt x="75464" y="64544"/>
                    <a:pt x="57367" y="75021"/>
                  </a:cubicBezTo>
                  <a:cubicBezTo>
                    <a:pt x="39269" y="85499"/>
                    <a:pt x="15457" y="78831"/>
                    <a:pt x="4979" y="60734"/>
                  </a:cubicBezTo>
                  <a:cubicBezTo>
                    <a:pt x="-5498" y="42636"/>
                    <a:pt x="1169" y="18824"/>
                    <a:pt x="19267" y="834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8AA9A2B4-380F-7ED1-4E24-1E077F3B25F8}"/>
                </a:ext>
              </a:extLst>
            </p:cNvPr>
            <p:cNvSpPr/>
            <p:nvPr/>
          </p:nvSpPr>
          <p:spPr>
            <a:xfrm>
              <a:off x="4946355" y="1679575"/>
              <a:ext cx="90488" cy="80000"/>
            </a:xfrm>
            <a:custGeom>
              <a:avLst/>
              <a:gdLst>
                <a:gd name="connsiteX0" fmla="*/ 71222 w 90488"/>
                <a:gd name="connsiteY0" fmla="*/ 71654 h 80000"/>
                <a:gd name="connsiteX1" fmla="*/ 2642 w 90488"/>
                <a:gd name="connsiteY1" fmla="*/ 66892 h 80000"/>
                <a:gd name="connsiteX2" fmla="*/ 33122 w 90488"/>
                <a:gd name="connsiteY2" fmla="*/ 4979 h 80000"/>
                <a:gd name="connsiteX3" fmla="*/ 85510 w 90488"/>
                <a:gd name="connsiteY3" fmla="*/ 19267 h 80000"/>
                <a:gd name="connsiteX4" fmla="*/ 71222 w 90488"/>
                <a:gd name="connsiteY4" fmla="*/ 71654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71222" y="71654"/>
                  </a:moveTo>
                  <a:cubicBezTo>
                    <a:pt x="53125" y="82132"/>
                    <a:pt x="13120" y="84989"/>
                    <a:pt x="2642" y="66892"/>
                  </a:cubicBezTo>
                  <a:cubicBezTo>
                    <a:pt x="-7835" y="48794"/>
                    <a:pt x="15025" y="15457"/>
                    <a:pt x="33122" y="4979"/>
                  </a:cubicBezTo>
                  <a:cubicBezTo>
                    <a:pt x="51220" y="-5498"/>
                    <a:pt x="75032" y="1169"/>
                    <a:pt x="85510" y="19267"/>
                  </a:cubicBezTo>
                  <a:cubicBezTo>
                    <a:pt x="95987" y="37364"/>
                    <a:pt x="89320" y="61177"/>
                    <a:pt x="71222" y="716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621275F-6DA9-5F70-5DE4-D983B6CFC137}"/>
                </a:ext>
              </a:extLst>
            </p:cNvPr>
            <p:cNvSpPr/>
            <p:nvPr/>
          </p:nvSpPr>
          <p:spPr>
            <a:xfrm>
              <a:off x="5260465" y="1665505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BF87CA24-7042-588E-97CA-91118C12AFDF}"/>
                </a:ext>
              </a:extLst>
            </p:cNvPr>
            <p:cNvSpPr/>
            <p:nvPr/>
          </p:nvSpPr>
          <p:spPr>
            <a:xfrm>
              <a:off x="5250940" y="1551205"/>
              <a:ext cx="76200" cy="95250"/>
            </a:xfrm>
            <a:custGeom>
              <a:avLst/>
              <a:gdLst>
                <a:gd name="connsiteX0" fmla="*/ 76200 w 76200"/>
                <a:gd name="connsiteY0" fmla="*/ 38100 h 95250"/>
                <a:gd name="connsiteX1" fmla="*/ 38100 w 76200"/>
                <a:gd name="connsiteY1" fmla="*/ 95250 h 95250"/>
                <a:gd name="connsiteX2" fmla="*/ 0 w 76200"/>
                <a:gd name="connsiteY2" fmla="*/ 38100 h 95250"/>
                <a:gd name="connsiteX3" fmla="*/ 38100 w 76200"/>
                <a:gd name="connsiteY3" fmla="*/ 0 h 95250"/>
                <a:gd name="connsiteX4" fmla="*/ 76200 w 76200"/>
                <a:gd name="connsiteY4" fmla="*/ 3810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95250">
                  <a:moveTo>
                    <a:pt x="76200" y="38100"/>
                  </a:moveTo>
                  <a:cubicBezTo>
                    <a:pt x="76200" y="59055"/>
                    <a:pt x="59055" y="95250"/>
                    <a:pt x="38100" y="95250"/>
                  </a:cubicBezTo>
                  <a:cubicBezTo>
                    <a:pt x="17145" y="95250"/>
                    <a:pt x="0" y="59055"/>
                    <a:pt x="0" y="38100"/>
                  </a:cubicBezTo>
                  <a:cubicBezTo>
                    <a:pt x="0" y="17145"/>
                    <a:pt x="17145" y="0"/>
                    <a:pt x="38100" y="0"/>
                  </a:cubicBezTo>
                  <a:cubicBezTo>
                    <a:pt x="59055" y="0"/>
                    <a:pt x="76200" y="17145"/>
                    <a:pt x="76200" y="381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466ACA7B-1271-6D41-CAE6-F5D91222E5B1}"/>
                </a:ext>
              </a:extLst>
            </p:cNvPr>
            <p:cNvSpPr/>
            <p:nvPr/>
          </p:nvSpPr>
          <p:spPr>
            <a:xfrm>
              <a:off x="5250940" y="1741705"/>
              <a:ext cx="76200" cy="95250"/>
            </a:xfrm>
            <a:custGeom>
              <a:avLst/>
              <a:gdLst>
                <a:gd name="connsiteX0" fmla="*/ 0 w 76200"/>
                <a:gd name="connsiteY0" fmla="*/ 57150 h 95250"/>
                <a:gd name="connsiteX1" fmla="*/ 38100 w 76200"/>
                <a:gd name="connsiteY1" fmla="*/ 0 h 95250"/>
                <a:gd name="connsiteX2" fmla="*/ 76200 w 76200"/>
                <a:gd name="connsiteY2" fmla="*/ 57150 h 95250"/>
                <a:gd name="connsiteX3" fmla="*/ 38100 w 76200"/>
                <a:gd name="connsiteY3" fmla="*/ 95250 h 95250"/>
                <a:gd name="connsiteX4" fmla="*/ 0 w 76200"/>
                <a:gd name="connsiteY4" fmla="*/ 5715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95250">
                  <a:moveTo>
                    <a:pt x="0" y="57150"/>
                  </a:moveTo>
                  <a:cubicBezTo>
                    <a:pt x="0" y="36195"/>
                    <a:pt x="17145" y="0"/>
                    <a:pt x="38100" y="0"/>
                  </a:cubicBezTo>
                  <a:cubicBezTo>
                    <a:pt x="59055" y="0"/>
                    <a:pt x="76200" y="36195"/>
                    <a:pt x="76200" y="57150"/>
                  </a:cubicBezTo>
                  <a:cubicBezTo>
                    <a:pt x="76200" y="78105"/>
                    <a:pt x="59055" y="95250"/>
                    <a:pt x="38100" y="95250"/>
                  </a:cubicBezTo>
                  <a:cubicBezTo>
                    <a:pt x="17145" y="95250"/>
                    <a:pt x="0" y="78105"/>
                    <a:pt x="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C03F143-EE84-8C88-41EE-BCCA564C3F89}"/>
                </a:ext>
              </a:extLst>
            </p:cNvPr>
            <p:cNvSpPr/>
            <p:nvPr/>
          </p:nvSpPr>
          <p:spPr>
            <a:xfrm>
              <a:off x="5160235" y="1603375"/>
              <a:ext cx="90488" cy="80000"/>
            </a:xfrm>
            <a:custGeom>
              <a:avLst/>
              <a:gdLst>
                <a:gd name="connsiteX0" fmla="*/ 57367 w 90488"/>
                <a:gd name="connsiteY0" fmla="*/ 4979 h 80000"/>
                <a:gd name="connsiteX1" fmla="*/ 87847 w 90488"/>
                <a:gd name="connsiteY1" fmla="*/ 66892 h 80000"/>
                <a:gd name="connsiteX2" fmla="*/ 19267 w 90488"/>
                <a:gd name="connsiteY2" fmla="*/ 71654 h 80000"/>
                <a:gd name="connsiteX3" fmla="*/ 4979 w 90488"/>
                <a:gd name="connsiteY3" fmla="*/ 19267 h 80000"/>
                <a:gd name="connsiteX4" fmla="*/ 57367 w 90488"/>
                <a:gd name="connsiteY4" fmla="*/ 4979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57367" y="4979"/>
                  </a:moveTo>
                  <a:cubicBezTo>
                    <a:pt x="75464" y="15457"/>
                    <a:pt x="98324" y="48794"/>
                    <a:pt x="87847" y="66892"/>
                  </a:cubicBezTo>
                  <a:cubicBezTo>
                    <a:pt x="77369" y="84989"/>
                    <a:pt x="37364" y="82132"/>
                    <a:pt x="19267" y="71654"/>
                  </a:cubicBezTo>
                  <a:cubicBezTo>
                    <a:pt x="1169" y="61177"/>
                    <a:pt x="-5498" y="37364"/>
                    <a:pt x="4979" y="19267"/>
                  </a:cubicBezTo>
                  <a:cubicBezTo>
                    <a:pt x="15457" y="1169"/>
                    <a:pt x="39269" y="-5498"/>
                    <a:pt x="57367" y="497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72C0011-E840-DD24-31FA-94D1DF13A936}"/>
                </a:ext>
              </a:extLst>
            </p:cNvPr>
            <p:cNvSpPr/>
            <p:nvPr/>
          </p:nvSpPr>
          <p:spPr>
            <a:xfrm>
              <a:off x="5327355" y="1704783"/>
              <a:ext cx="90488" cy="80000"/>
            </a:xfrm>
            <a:custGeom>
              <a:avLst/>
              <a:gdLst>
                <a:gd name="connsiteX0" fmla="*/ 33122 w 90488"/>
                <a:gd name="connsiteY0" fmla="*/ 75021 h 80000"/>
                <a:gd name="connsiteX1" fmla="*/ 2642 w 90488"/>
                <a:gd name="connsiteY1" fmla="*/ 13109 h 80000"/>
                <a:gd name="connsiteX2" fmla="*/ 71222 w 90488"/>
                <a:gd name="connsiteY2" fmla="*/ 8346 h 80000"/>
                <a:gd name="connsiteX3" fmla="*/ 85510 w 90488"/>
                <a:gd name="connsiteY3" fmla="*/ 60734 h 80000"/>
                <a:gd name="connsiteX4" fmla="*/ 33122 w 90488"/>
                <a:gd name="connsiteY4" fmla="*/ 75021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33122" y="75021"/>
                  </a:moveTo>
                  <a:cubicBezTo>
                    <a:pt x="15024" y="64544"/>
                    <a:pt x="-7836" y="31206"/>
                    <a:pt x="2642" y="13109"/>
                  </a:cubicBezTo>
                  <a:cubicBezTo>
                    <a:pt x="13120" y="-4989"/>
                    <a:pt x="53124" y="-2131"/>
                    <a:pt x="71222" y="8346"/>
                  </a:cubicBezTo>
                  <a:cubicBezTo>
                    <a:pt x="89320" y="18824"/>
                    <a:pt x="95987" y="42636"/>
                    <a:pt x="85510" y="60734"/>
                  </a:cubicBezTo>
                  <a:cubicBezTo>
                    <a:pt x="75032" y="78831"/>
                    <a:pt x="51220" y="85499"/>
                    <a:pt x="33122" y="750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88A5B78-1D80-3038-E0D6-DC4F6DE58FB8}"/>
                </a:ext>
              </a:extLst>
            </p:cNvPr>
            <p:cNvSpPr/>
            <p:nvPr/>
          </p:nvSpPr>
          <p:spPr>
            <a:xfrm>
              <a:off x="5160235" y="1704783"/>
              <a:ext cx="90488" cy="80000"/>
            </a:xfrm>
            <a:custGeom>
              <a:avLst/>
              <a:gdLst>
                <a:gd name="connsiteX0" fmla="*/ 19267 w 90488"/>
                <a:gd name="connsiteY0" fmla="*/ 8346 h 80000"/>
                <a:gd name="connsiteX1" fmla="*/ 87847 w 90488"/>
                <a:gd name="connsiteY1" fmla="*/ 13109 h 80000"/>
                <a:gd name="connsiteX2" fmla="*/ 57367 w 90488"/>
                <a:gd name="connsiteY2" fmla="*/ 75021 h 80000"/>
                <a:gd name="connsiteX3" fmla="*/ 4979 w 90488"/>
                <a:gd name="connsiteY3" fmla="*/ 60734 h 80000"/>
                <a:gd name="connsiteX4" fmla="*/ 19267 w 90488"/>
                <a:gd name="connsiteY4" fmla="*/ 8346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19267" y="8346"/>
                  </a:moveTo>
                  <a:cubicBezTo>
                    <a:pt x="37364" y="-2131"/>
                    <a:pt x="77369" y="-4989"/>
                    <a:pt x="87847" y="13109"/>
                  </a:cubicBezTo>
                  <a:cubicBezTo>
                    <a:pt x="98324" y="31206"/>
                    <a:pt x="75464" y="64544"/>
                    <a:pt x="57367" y="75021"/>
                  </a:cubicBezTo>
                  <a:cubicBezTo>
                    <a:pt x="39269" y="85499"/>
                    <a:pt x="15457" y="78831"/>
                    <a:pt x="4979" y="60734"/>
                  </a:cubicBezTo>
                  <a:cubicBezTo>
                    <a:pt x="-5498" y="42636"/>
                    <a:pt x="1169" y="18824"/>
                    <a:pt x="19267" y="834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37B5D2B2-5D6D-70BA-7B4F-F5A1EC4A244E}"/>
                </a:ext>
              </a:extLst>
            </p:cNvPr>
            <p:cNvSpPr/>
            <p:nvPr/>
          </p:nvSpPr>
          <p:spPr>
            <a:xfrm>
              <a:off x="5327355" y="1603375"/>
              <a:ext cx="90488" cy="80000"/>
            </a:xfrm>
            <a:custGeom>
              <a:avLst/>
              <a:gdLst>
                <a:gd name="connsiteX0" fmla="*/ 71222 w 90488"/>
                <a:gd name="connsiteY0" fmla="*/ 71654 h 80000"/>
                <a:gd name="connsiteX1" fmla="*/ 2642 w 90488"/>
                <a:gd name="connsiteY1" fmla="*/ 66892 h 80000"/>
                <a:gd name="connsiteX2" fmla="*/ 33122 w 90488"/>
                <a:gd name="connsiteY2" fmla="*/ 4979 h 80000"/>
                <a:gd name="connsiteX3" fmla="*/ 85510 w 90488"/>
                <a:gd name="connsiteY3" fmla="*/ 19267 h 80000"/>
                <a:gd name="connsiteX4" fmla="*/ 71222 w 90488"/>
                <a:gd name="connsiteY4" fmla="*/ 71654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71222" y="71654"/>
                  </a:moveTo>
                  <a:cubicBezTo>
                    <a:pt x="53124" y="82132"/>
                    <a:pt x="13120" y="84989"/>
                    <a:pt x="2642" y="66892"/>
                  </a:cubicBezTo>
                  <a:cubicBezTo>
                    <a:pt x="-7836" y="48794"/>
                    <a:pt x="15024" y="15457"/>
                    <a:pt x="33122" y="4979"/>
                  </a:cubicBezTo>
                  <a:cubicBezTo>
                    <a:pt x="51220" y="-5498"/>
                    <a:pt x="75032" y="1169"/>
                    <a:pt x="85510" y="19267"/>
                  </a:cubicBezTo>
                  <a:cubicBezTo>
                    <a:pt x="95987" y="37364"/>
                    <a:pt x="89320" y="61177"/>
                    <a:pt x="71222" y="716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EC65949-E617-E229-1F6B-F0C8526BE705}"/>
              </a:ext>
            </a:extLst>
          </p:cNvPr>
          <p:cNvGrpSpPr/>
          <p:nvPr/>
        </p:nvGrpSpPr>
        <p:grpSpPr>
          <a:xfrm>
            <a:off x="1233747" y="1892156"/>
            <a:ext cx="438150" cy="380999"/>
            <a:chOff x="4112305" y="1611302"/>
            <a:chExt cx="438150" cy="380999"/>
          </a:xfrm>
          <a:solidFill>
            <a:schemeClr val="accent2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1295605-F911-FAC3-8533-54C4E6636EBE}"/>
                </a:ext>
              </a:extLst>
            </p:cNvPr>
            <p:cNvSpPr/>
            <p:nvPr/>
          </p:nvSpPr>
          <p:spPr>
            <a:xfrm>
              <a:off x="4149451" y="1725601"/>
              <a:ext cx="361950" cy="266700"/>
            </a:xfrm>
            <a:custGeom>
              <a:avLst/>
              <a:gdLst>
                <a:gd name="connsiteX0" fmla="*/ 0 w 361950"/>
                <a:gd name="connsiteY0" fmla="*/ 0 h 266700"/>
                <a:gd name="connsiteX1" fmla="*/ 41910 w 361950"/>
                <a:gd name="connsiteY1" fmla="*/ 235267 h 266700"/>
                <a:gd name="connsiteX2" fmla="*/ 79057 w 361950"/>
                <a:gd name="connsiteY2" fmla="*/ 266700 h 266700"/>
                <a:gd name="connsiteX3" fmla="*/ 281940 w 361950"/>
                <a:gd name="connsiteY3" fmla="*/ 266700 h 266700"/>
                <a:gd name="connsiteX4" fmla="*/ 319088 w 361950"/>
                <a:gd name="connsiteY4" fmla="*/ 235267 h 266700"/>
                <a:gd name="connsiteX5" fmla="*/ 361950 w 361950"/>
                <a:gd name="connsiteY5" fmla="*/ 0 h 266700"/>
                <a:gd name="connsiteX6" fmla="*/ 0 w 361950"/>
                <a:gd name="connsiteY6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1950" h="266700">
                  <a:moveTo>
                    <a:pt x="0" y="0"/>
                  </a:moveTo>
                  <a:lnTo>
                    <a:pt x="41910" y="235267"/>
                  </a:lnTo>
                  <a:cubicBezTo>
                    <a:pt x="44768" y="253365"/>
                    <a:pt x="60960" y="266700"/>
                    <a:pt x="79057" y="266700"/>
                  </a:cubicBezTo>
                  <a:lnTo>
                    <a:pt x="281940" y="266700"/>
                  </a:lnTo>
                  <a:cubicBezTo>
                    <a:pt x="300038" y="266700"/>
                    <a:pt x="316230" y="253365"/>
                    <a:pt x="319088" y="235267"/>
                  </a:cubicBezTo>
                  <a:lnTo>
                    <a:pt x="36195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2A7870C-582D-7C72-76C1-B758047F6479}"/>
                </a:ext>
              </a:extLst>
            </p:cNvPr>
            <p:cNvSpPr/>
            <p:nvPr/>
          </p:nvSpPr>
          <p:spPr>
            <a:xfrm>
              <a:off x="4112305" y="1611302"/>
              <a:ext cx="438150" cy="76200"/>
            </a:xfrm>
            <a:custGeom>
              <a:avLst/>
              <a:gdLst>
                <a:gd name="connsiteX0" fmla="*/ 399098 w 438149"/>
                <a:gd name="connsiteY0" fmla="*/ 180148 h 256347"/>
                <a:gd name="connsiteX1" fmla="*/ 258128 w 438149"/>
                <a:gd name="connsiteY1" fmla="*/ 180148 h 256347"/>
                <a:gd name="connsiteX2" fmla="*/ 336233 w 438149"/>
                <a:gd name="connsiteY2" fmla="*/ 31558 h 256347"/>
                <a:gd name="connsiteX3" fmla="*/ 335280 w 438149"/>
                <a:gd name="connsiteY3" fmla="*/ 4888 h 256347"/>
                <a:gd name="connsiteX4" fmla="*/ 308610 w 438149"/>
                <a:gd name="connsiteY4" fmla="*/ 5840 h 256347"/>
                <a:gd name="connsiteX5" fmla="*/ 220028 w 438149"/>
                <a:gd name="connsiteY5" fmla="*/ 181100 h 256347"/>
                <a:gd name="connsiteX6" fmla="*/ 156210 w 438149"/>
                <a:gd name="connsiteY6" fmla="*/ 181100 h 256347"/>
                <a:gd name="connsiteX7" fmla="*/ 99060 w 438149"/>
                <a:gd name="connsiteY7" fmla="*/ 91565 h 256347"/>
                <a:gd name="connsiteX8" fmla="*/ 72390 w 438149"/>
                <a:gd name="connsiteY8" fmla="*/ 90613 h 256347"/>
                <a:gd name="connsiteX9" fmla="*/ 71437 w 438149"/>
                <a:gd name="connsiteY9" fmla="*/ 117283 h 256347"/>
                <a:gd name="connsiteX10" fmla="*/ 117158 w 438149"/>
                <a:gd name="connsiteY10" fmla="*/ 180148 h 256347"/>
                <a:gd name="connsiteX11" fmla="*/ 38100 w 438149"/>
                <a:gd name="connsiteY11" fmla="*/ 180148 h 256347"/>
                <a:gd name="connsiteX12" fmla="*/ 0 w 438149"/>
                <a:gd name="connsiteY12" fmla="*/ 218248 h 256347"/>
                <a:gd name="connsiteX13" fmla="*/ 0 w 438149"/>
                <a:gd name="connsiteY13" fmla="*/ 256348 h 256347"/>
                <a:gd name="connsiteX14" fmla="*/ 438150 w 438149"/>
                <a:gd name="connsiteY14" fmla="*/ 256348 h 256347"/>
                <a:gd name="connsiteX15" fmla="*/ 438150 w 438149"/>
                <a:gd name="connsiteY15" fmla="*/ 218248 h 256347"/>
                <a:gd name="connsiteX16" fmla="*/ 399098 w 438149"/>
                <a:gd name="connsiteY16" fmla="*/ 180148 h 256347"/>
                <a:gd name="connsiteX0" fmla="*/ 399098 w 438150"/>
                <a:gd name="connsiteY0" fmla="*/ 180148 h 256348"/>
                <a:gd name="connsiteX1" fmla="*/ 258128 w 438150"/>
                <a:gd name="connsiteY1" fmla="*/ 180148 h 256348"/>
                <a:gd name="connsiteX2" fmla="*/ 336233 w 438150"/>
                <a:gd name="connsiteY2" fmla="*/ 31558 h 256348"/>
                <a:gd name="connsiteX3" fmla="*/ 335280 w 438150"/>
                <a:gd name="connsiteY3" fmla="*/ 4888 h 256348"/>
                <a:gd name="connsiteX4" fmla="*/ 308610 w 438150"/>
                <a:gd name="connsiteY4" fmla="*/ 5840 h 256348"/>
                <a:gd name="connsiteX5" fmla="*/ 220028 w 438150"/>
                <a:gd name="connsiteY5" fmla="*/ 181100 h 256348"/>
                <a:gd name="connsiteX6" fmla="*/ 156210 w 438150"/>
                <a:gd name="connsiteY6" fmla="*/ 181100 h 256348"/>
                <a:gd name="connsiteX7" fmla="*/ 99060 w 438150"/>
                <a:gd name="connsiteY7" fmla="*/ 91565 h 256348"/>
                <a:gd name="connsiteX8" fmla="*/ 71437 w 438150"/>
                <a:gd name="connsiteY8" fmla="*/ 117283 h 256348"/>
                <a:gd name="connsiteX9" fmla="*/ 117158 w 438150"/>
                <a:gd name="connsiteY9" fmla="*/ 180148 h 256348"/>
                <a:gd name="connsiteX10" fmla="*/ 38100 w 438150"/>
                <a:gd name="connsiteY10" fmla="*/ 180148 h 256348"/>
                <a:gd name="connsiteX11" fmla="*/ 0 w 438150"/>
                <a:gd name="connsiteY11" fmla="*/ 218248 h 256348"/>
                <a:gd name="connsiteX12" fmla="*/ 0 w 438150"/>
                <a:gd name="connsiteY12" fmla="*/ 256348 h 256348"/>
                <a:gd name="connsiteX13" fmla="*/ 438150 w 438150"/>
                <a:gd name="connsiteY13" fmla="*/ 256348 h 256348"/>
                <a:gd name="connsiteX14" fmla="*/ 438150 w 438150"/>
                <a:gd name="connsiteY14" fmla="*/ 218248 h 256348"/>
                <a:gd name="connsiteX15" fmla="*/ 399098 w 438150"/>
                <a:gd name="connsiteY15" fmla="*/ 180148 h 256348"/>
                <a:gd name="connsiteX0" fmla="*/ 399098 w 438150"/>
                <a:gd name="connsiteY0" fmla="*/ 180148 h 256348"/>
                <a:gd name="connsiteX1" fmla="*/ 258128 w 438150"/>
                <a:gd name="connsiteY1" fmla="*/ 180148 h 256348"/>
                <a:gd name="connsiteX2" fmla="*/ 336233 w 438150"/>
                <a:gd name="connsiteY2" fmla="*/ 31558 h 256348"/>
                <a:gd name="connsiteX3" fmla="*/ 335280 w 438150"/>
                <a:gd name="connsiteY3" fmla="*/ 4888 h 256348"/>
                <a:gd name="connsiteX4" fmla="*/ 308610 w 438150"/>
                <a:gd name="connsiteY4" fmla="*/ 5840 h 256348"/>
                <a:gd name="connsiteX5" fmla="*/ 220028 w 438150"/>
                <a:gd name="connsiteY5" fmla="*/ 181100 h 256348"/>
                <a:gd name="connsiteX6" fmla="*/ 156210 w 438150"/>
                <a:gd name="connsiteY6" fmla="*/ 181100 h 256348"/>
                <a:gd name="connsiteX7" fmla="*/ 99060 w 438150"/>
                <a:gd name="connsiteY7" fmla="*/ 91565 h 256348"/>
                <a:gd name="connsiteX8" fmla="*/ 71437 w 438150"/>
                <a:gd name="connsiteY8" fmla="*/ 117283 h 256348"/>
                <a:gd name="connsiteX9" fmla="*/ 117158 w 438150"/>
                <a:gd name="connsiteY9" fmla="*/ 180148 h 256348"/>
                <a:gd name="connsiteX10" fmla="*/ 38100 w 438150"/>
                <a:gd name="connsiteY10" fmla="*/ 180148 h 256348"/>
                <a:gd name="connsiteX11" fmla="*/ 0 w 438150"/>
                <a:gd name="connsiteY11" fmla="*/ 218248 h 256348"/>
                <a:gd name="connsiteX12" fmla="*/ 0 w 438150"/>
                <a:gd name="connsiteY12" fmla="*/ 256348 h 256348"/>
                <a:gd name="connsiteX13" fmla="*/ 438150 w 438150"/>
                <a:gd name="connsiteY13" fmla="*/ 256348 h 256348"/>
                <a:gd name="connsiteX14" fmla="*/ 438150 w 438150"/>
                <a:gd name="connsiteY14" fmla="*/ 218248 h 256348"/>
                <a:gd name="connsiteX15" fmla="*/ 399098 w 438150"/>
                <a:gd name="connsiteY15" fmla="*/ 180148 h 256348"/>
                <a:gd name="connsiteX0" fmla="*/ 399098 w 438150"/>
                <a:gd name="connsiteY0" fmla="*/ 180148 h 256348"/>
                <a:gd name="connsiteX1" fmla="*/ 258128 w 438150"/>
                <a:gd name="connsiteY1" fmla="*/ 180148 h 256348"/>
                <a:gd name="connsiteX2" fmla="*/ 336233 w 438150"/>
                <a:gd name="connsiteY2" fmla="*/ 31558 h 256348"/>
                <a:gd name="connsiteX3" fmla="*/ 335280 w 438150"/>
                <a:gd name="connsiteY3" fmla="*/ 4888 h 256348"/>
                <a:gd name="connsiteX4" fmla="*/ 308610 w 438150"/>
                <a:gd name="connsiteY4" fmla="*/ 5840 h 256348"/>
                <a:gd name="connsiteX5" fmla="*/ 220028 w 438150"/>
                <a:gd name="connsiteY5" fmla="*/ 181100 h 256348"/>
                <a:gd name="connsiteX6" fmla="*/ 156210 w 438150"/>
                <a:gd name="connsiteY6" fmla="*/ 181100 h 256348"/>
                <a:gd name="connsiteX7" fmla="*/ 99060 w 438150"/>
                <a:gd name="connsiteY7" fmla="*/ 91565 h 256348"/>
                <a:gd name="connsiteX8" fmla="*/ 117158 w 438150"/>
                <a:gd name="connsiteY8" fmla="*/ 180148 h 256348"/>
                <a:gd name="connsiteX9" fmla="*/ 38100 w 438150"/>
                <a:gd name="connsiteY9" fmla="*/ 180148 h 256348"/>
                <a:gd name="connsiteX10" fmla="*/ 0 w 438150"/>
                <a:gd name="connsiteY10" fmla="*/ 218248 h 256348"/>
                <a:gd name="connsiteX11" fmla="*/ 0 w 438150"/>
                <a:gd name="connsiteY11" fmla="*/ 256348 h 256348"/>
                <a:gd name="connsiteX12" fmla="*/ 438150 w 438150"/>
                <a:gd name="connsiteY12" fmla="*/ 256348 h 256348"/>
                <a:gd name="connsiteX13" fmla="*/ 438150 w 438150"/>
                <a:gd name="connsiteY13" fmla="*/ 218248 h 256348"/>
                <a:gd name="connsiteX14" fmla="*/ 399098 w 438150"/>
                <a:gd name="connsiteY14" fmla="*/ 180148 h 256348"/>
                <a:gd name="connsiteX0" fmla="*/ 399098 w 438150"/>
                <a:gd name="connsiteY0" fmla="*/ 180148 h 256348"/>
                <a:gd name="connsiteX1" fmla="*/ 258128 w 438150"/>
                <a:gd name="connsiteY1" fmla="*/ 180148 h 256348"/>
                <a:gd name="connsiteX2" fmla="*/ 336233 w 438150"/>
                <a:gd name="connsiteY2" fmla="*/ 31558 h 256348"/>
                <a:gd name="connsiteX3" fmla="*/ 335280 w 438150"/>
                <a:gd name="connsiteY3" fmla="*/ 4888 h 256348"/>
                <a:gd name="connsiteX4" fmla="*/ 308610 w 438150"/>
                <a:gd name="connsiteY4" fmla="*/ 5840 h 256348"/>
                <a:gd name="connsiteX5" fmla="*/ 220028 w 438150"/>
                <a:gd name="connsiteY5" fmla="*/ 181100 h 256348"/>
                <a:gd name="connsiteX6" fmla="*/ 156210 w 438150"/>
                <a:gd name="connsiteY6" fmla="*/ 181100 h 256348"/>
                <a:gd name="connsiteX7" fmla="*/ 117158 w 438150"/>
                <a:gd name="connsiteY7" fmla="*/ 180148 h 256348"/>
                <a:gd name="connsiteX8" fmla="*/ 38100 w 438150"/>
                <a:gd name="connsiteY8" fmla="*/ 180148 h 256348"/>
                <a:gd name="connsiteX9" fmla="*/ 0 w 438150"/>
                <a:gd name="connsiteY9" fmla="*/ 218248 h 256348"/>
                <a:gd name="connsiteX10" fmla="*/ 0 w 438150"/>
                <a:gd name="connsiteY10" fmla="*/ 256348 h 256348"/>
                <a:gd name="connsiteX11" fmla="*/ 438150 w 438150"/>
                <a:gd name="connsiteY11" fmla="*/ 256348 h 256348"/>
                <a:gd name="connsiteX12" fmla="*/ 438150 w 438150"/>
                <a:gd name="connsiteY12" fmla="*/ 218248 h 256348"/>
                <a:gd name="connsiteX13" fmla="*/ 399098 w 438150"/>
                <a:gd name="connsiteY13" fmla="*/ 180148 h 256348"/>
                <a:gd name="connsiteX0" fmla="*/ 399098 w 438150"/>
                <a:gd name="connsiteY0" fmla="*/ 182828 h 259028"/>
                <a:gd name="connsiteX1" fmla="*/ 258128 w 438150"/>
                <a:gd name="connsiteY1" fmla="*/ 182828 h 259028"/>
                <a:gd name="connsiteX2" fmla="*/ 336233 w 438150"/>
                <a:gd name="connsiteY2" fmla="*/ 34238 h 259028"/>
                <a:gd name="connsiteX3" fmla="*/ 335280 w 438150"/>
                <a:gd name="connsiteY3" fmla="*/ 7568 h 259028"/>
                <a:gd name="connsiteX4" fmla="*/ 220028 w 438150"/>
                <a:gd name="connsiteY4" fmla="*/ 183780 h 259028"/>
                <a:gd name="connsiteX5" fmla="*/ 156210 w 438150"/>
                <a:gd name="connsiteY5" fmla="*/ 183780 h 259028"/>
                <a:gd name="connsiteX6" fmla="*/ 117158 w 438150"/>
                <a:gd name="connsiteY6" fmla="*/ 182828 h 259028"/>
                <a:gd name="connsiteX7" fmla="*/ 38100 w 438150"/>
                <a:gd name="connsiteY7" fmla="*/ 182828 h 259028"/>
                <a:gd name="connsiteX8" fmla="*/ 0 w 438150"/>
                <a:gd name="connsiteY8" fmla="*/ 220928 h 259028"/>
                <a:gd name="connsiteX9" fmla="*/ 0 w 438150"/>
                <a:gd name="connsiteY9" fmla="*/ 259028 h 259028"/>
                <a:gd name="connsiteX10" fmla="*/ 438150 w 438150"/>
                <a:gd name="connsiteY10" fmla="*/ 259028 h 259028"/>
                <a:gd name="connsiteX11" fmla="*/ 438150 w 438150"/>
                <a:gd name="connsiteY11" fmla="*/ 220928 h 259028"/>
                <a:gd name="connsiteX12" fmla="*/ 399098 w 438150"/>
                <a:gd name="connsiteY12" fmla="*/ 182828 h 259028"/>
                <a:gd name="connsiteX0" fmla="*/ 399098 w 438150"/>
                <a:gd name="connsiteY0" fmla="*/ 148590 h 224790"/>
                <a:gd name="connsiteX1" fmla="*/ 258128 w 438150"/>
                <a:gd name="connsiteY1" fmla="*/ 148590 h 224790"/>
                <a:gd name="connsiteX2" fmla="*/ 336233 w 438150"/>
                <a:gd name="connsiteY2" fmla="*/ 0 h 224790"/>
                <a:gd name="connsiteX3" fmla="*/ 220028 w 438150"/>
                <a:gd name="connsiteY3" fmla="*/ 149542 h 224790"/>
                <a:gd name="connsiteX4" fmla="*/ 156210 w 438150"/>
                <a:gd name="connsiteY4" fmla="*/ 149542 h 224790"/>
                <a:gd name="connsiteX5" fmla="*/ 117158 w 438150"/>
                <a:gd name="connsiteY5" fmla="*/ 148590 h 224790"/>
                <a:gd name="connsiteX6" fmla="*/ 38100 w 438150"/>
                <a:gd name="connsiteY6" fmla="*/ 148590 h 224790"/>
                <a:gd name="connsiteX7" fmla="*/ 0 w 438150"/>
                <a:gd name="connsiteY7" fmla="*/ 186690 h 224790"/>
                <a:gd name="connsiteX8" fmla="*/ 0 w 438150"/>
                <a:gd name="connsiteY8" fmla="*/ 224790 h 224790"/>
                <a:gd name="connsiteX9" fmla="*/ 438150 w 438150"/>
                <a:gd name="connsiteY9" fmla="*/ 224790 h 224790"/>
                <a:gd name="connsiteX10" fmla="*/ 438150 w 438150"/>
                <a:gd name="connsiteY10" fmla="*/ 186690 h 224790"/>
                <a:gd name="connsiteX11" fmla="*/ 399098 w 438150"/>
                <a:gd name="connsiteY11" fmla="*/ 148590 h 224790"/>
                <a:gd name="connsiteX0" fmla="*/ 399098 w 438150"/>
                <a:gd name="connsiteY0" fmla="*/ 0 h 76200"/>
                <a:gd name="connsiteX1" fmla="*/ 258128 w 438150"/>
                <a:gd name="connsiteY1" fmla="*/ 0 h 76200"/>
                <a:gd name="connsiteX2" fmla="*/ 220028 w 438150"/>
                <a:gd name="connsiteY2" fmla="*/ 952 h 76200"/>
                <a:gd name="connsiteX3" fmla="*/ 156210 w 438150"/>
                <a:gd name="connsiteY3" fmla="*/ 952 h 76200"/>
                <a:gd name="connsiteX4" fmla="*/ 117158 w 438150"/>
                <a:gd name="connsiteY4" fmla="*/ 0 h 76200"/>
                <a:gd name="connsiteX5" fmla="*/ 38100 w 438150"/>
                <a:gd name="connsiteY5" fmla="*/ 0 h 76200"/>
                <a:gd name="connsiteX6" fmla="*/ 0 w 438150"/>
                <a:gd name="connsiteY6" fmla="*/ 38100 h 76200"/>
                <a:gd name="connsiteX7" fmla="*/ 0 w 438150"/>
                <a:gd name="connsiteY7" fmla="*/ 76200 h 76200"/>
                <a:gd name="connsiteX8" fmla="*/ 438150 w 438150"/>
                <a:gd name="connsiteY8" fmla="*/ 76200 h 76200"/>
                <a:gd name="connsiteX9" fmla="*/ 438150 w 438150"/>
                <a:gd name="connsiteY9" fmla="*/ 38100 h 76200"/>
                <a:gd name="connsiteX10" fmla="*/ 399098 w 438150"/>
                <a:gd name="connsiteY10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38150" h="76200">
                  <a:moveTo>
                    <a:pt x="399098" y="0"/>
                  </a:moveTo>
                  <a:lnTo>
                    <a:pt x="258128" y="0"/>
                  </a:lnTo>
                  <a:cubicBezTo>
                    <a:pt x="228283" y="159"/>
                    <a:pt x="237014" y="793"/>
                    <a:pt x="220028" y="952"/>
                  </a:cubicBezTo>
                  <a:lnTo>
                    <a:pt x="156210" y="952"/>
                  </a:lnTo>
                  <a:cubicBezTo>
                    <a:pt x="139065" y="793"/>
                    <a:pt x="136843" y="159"/>
                    <a:pt x="117158" y="0"/>
                  </a:cubicBezTo>
                  <a:lnTo>
                    <a:pt x="38100" y="0"/>
                  </a:lnTo>
                  <a:cubicBezTo>
                    <a:pt x="17145" y="0"/>
                    <a:pt x="0" y="17145"/>
                    <a:pt x="0" y="38100"/>
                  </a:cubicBezTo>
                  <a:lnTo>
                    <a:pt x="0" y="76200"/>
                  </a:lnTo>
                  <a:lnTo>
                    <a:pt x="438150" y="76200"/>
                  </a:lnTo>
                  <a:lnTo>
                    <a:pt x="438150" y="38100"/>
                  </a:lnTo>
                  <a:cubicBezTo>
                    <a:pt x="437198" y="17145"/>
                    <a:pt x="420052" y="0"/>
                    <a:pt x="3990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E402AE8C-AC6C-78ED-333A-40EC0F682405}"/>
              </a:ext>
            </a:extLst>
          </p:cNvPr>
          <p:cNvGrpSpPr/>
          <p:nvPr/>
        </p:nvGrpSpPr>
        <p:grpSpPr>
          <a:xfrm>
            <a:off x="3097882" y="1340768"/>
            <a:ext cx="438150" cy="932387"/>
            <a:chOff x="3077168" y="1348295"/>
            <a:chExt cx="438150" cy="932387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D8C5D47F-DBE6-1BF0-2AAB-9B98DDB44FC6}"/>
                </a:ext>
              </a:extLst>
            </p:cNvPr>
            <p:cNvGrpSpPr/>
            <p:nvPr/>
          </p:nvGrpSpPr>
          <p:grpSpPr>
            <a:xfrm>
              <a:off x="3077168" y="1899683"/>
              <a:ext cx="438150" cy="380999"/>
              <a:chOff x="4112305" y="1611302"/>
              <a:chExt cx="438150" cy="380999"/>
            </a:xfrm>
            <a:solidFill>
              <a:schemeClr val="accent3"/>
            </a:solidFill>
          </p:grpSpPr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6515536E-0692-2227-6922-A0D3EFF0DBA5}"/>
                  </a:ext>
                </a:extLst>
              </p:cNvPr>
              <p:cNvSpPr/>
              <p:nvPr/>
            </p:nvSpPr>
            <p:spPr>
              <a:xfrm>
                <a:off x="4149451" y="1725601"/>
                <a:ext cx="361950" cy="266700"/>
              </a:xfrm>
              <a:custGeom>
                <a:avLst/>
                <a:gdLst>
                  <a:gd name="connsiteX0" fmla="*/ 0 w 361950"/>
                  <a:gd name="connsiteY0" fmla="*/ 0 h 266700"/>
                  <a:gd name="connsiteX1" fmla="*/ 41910 w 361950"/>
                  <a:gd name="connsiteY1" fmla="*/ 235267 h 266700"/>
                  <a:gd name="connsiteX2" fmla="*/ 79057 w 361950"/>
                  <a:gd name="connsiteY2" fmla="*/ 266700 h 266700"/>
                  <a:gd name="connsiteX3" fmla="*/ 281940 w 361950"/>
                  <a:gd name="connsiteY3" fmla="*/ 266700 h 266700"/>
                  <a:gd name="connsiteX4" fmla="*/ 319088 w 361950"/>
                  <a:gd name="connsiteY4" fmla="*/ 235267 h 266700"/>
                  <a:gd name="connsiteX5" fmla="*/ 361950 w 361950"/>
                  <a:gd name="connsiteY5" fmla="*/ 0 h 266700"/>
                  <a:gd name="connsiteX6" fmla="*/ 0 w 361950"/>
                  <a:gd name="connsiteY6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1950" h="266700">
                    <a:moveTo>
                      <a:pt x="0" y="0"/>
                    </a:moveTo>
                    <a:lnTo>
                      <a:pt x="41910" y="235267"/>
                    </a:lnTo>
                    <a:cubicBezTo>
                      <a:pt x="44768" y="253365"/>
                      <a:pt x="60960" y="266700"/>
                      <a:pt x="79057" y="266700"/>
                    </a:cubicBezTo>
                    <a:lnTo>
                      <a:pt x="281940" y="266700"/>
                    </a:lnTo>
                    <a:cubicBezTo>
                      <a:pt x="300038" y="266700"/>
                      <a:pt x="316230" y="253365"/>
                      <a:pt x="319088" y="235267"/>
                    </a:cubicBezTo>
                    <a:lnTo>
                      <a:pt x="36195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8C43544-F179-3B79-BE90-B038816C4ABD}"/>
                  </a:ext>
                </a:extLst>
              </p:cNvPr>
              <p:cNvSpPr/>
              <p:nvPr/>
            </p:nvSpPr>
            <p:spPr>
              <a:xfrm>
                <a:off x="4112305" y="1611302"/>
                <a:ext cx="438150" cy="76200"/>
              </a:xfrm>
              <a:custGeom>
                <a:avLst/>
                <a:gdLst>
                  <a:gd name="connsiteX0" fmla="*/ 399098 w 438149"/>
                  <a:gd name="connsiteY0" fmla="*/ 180148 h 256347"/>
                  <a:gd name="connsiteX1" fmla="*/ 258128 w 438149"/>
                  <a:gd name="connsiteY1" fmla="*/ 180148 h 256347"/>
                  <a:gd name="connsiteX2" fmla="*/ 336233 w 438149"/>
                  <a:gd name="connsiteY2" fmla="*/ 31558 h 256347"/>
                  <a:gd name="connsiteX3" fmla="*/ 335280 w 438149"/>
                  <a:gd name="connsiteY3" fmla="*/ 4888 h 256347"/>
                  <a:gd name="connsiteX4" fmla="*/ 308610 w 438149"/>
                  <a:gd name="connsiteY4" fmla="*/ 5840 h 256347"/>
                  <a:gd name="connsiteX5" fmla="*/ 220028 w 438149"/>
                  <a:gd name="connsiteY5" fmla="*/ 181100 h 256347"/>
                  <a:gd name="connsiteX6" fmla="*/ 156210 w 438149"/>
                  <a:gd name="connsiteY6" fmla="*/ 181100 h 256347"/>
                  <a:gd name="connsiteX7" fmla="*/ 99060 w 438149"/>
                  <a:gd name="connsiteY7" fmla="*/ 91565 h 256347"/>
                  <a:gd name="connsiteX8" fmla="*/ 72390 w 438149"/>
                  <a:gd name="connsiteY8" fmla="*/ 90613 h 256347"/>
                  <a:gd name="connsiteX9" fmla="*/ 71437 w 438149"/>
                  <a:gd name="connsiteY9" fmla="*/ 117283 h 256347"/>
                  <a:gd name="connsiteX10" fmla="*/ 117158 w 438149"/>
                  <a:gd name="connsiteY10" fmla="*/ 180148 h 256347"/>
                  <a:gd name="connsiteX11" fmla="*/ 38100 w 438149"/>
                  <a:gd name="connsiteY11" fmla="*/ 180148 h 256347"/>
                  <a:gd name="connsiteX12" fmla="*/ 0 w 438149"/>
                  <a:gd name="connsiteY12" fmla="*/ 218248 h 256347"/>
                  <a:gd name="connsiteX13" fmla="*/ 0 w 438149"/>
                  <a:gd name="connsiteY13" fmla="*/ 256348 h 256347"/>
                  <a:gd name="connsiteX14" fmla="*/ 438150 w 438149"/>
                  <a:gd name="connsiteY14" fmla="*/ 256348 h 256347"/>
                  <a:gd name="connsiteX15" fmla="*/ 438150 w 438149"/>
                  <a:gd name="connsiteY15" fmla="*/ 218248 h 256347"/>
                  <a:gd name="connsiteX16" fmla="*/ 399098 w 438149"/>
                  <a:gd name="connsiteY16" fmla="*/ 180148 h 256347"/>
                  <a:gd name="connsiteX0" fmla="*/ 399098 w 438150"/>
                  <a:gd name="connsiteY0" fmla="*/ 180148 h 256348"/>
                  <a:gd name="connsiteX1" fmla="*/ 258128 w 438150"/>
                  <a:gd name="connsiteY1" fmla="*/ 180148 h 256348"/>
                  <a:gd name="connsiteX2" fmla="*/ 336233 w 438150"/>
                  <a:gd name="connsiteY2" fmla="*/ 31558 h 256348"/>
                  <a:gd name="connsiteX3" fmla="*/ 335280 w 438150"/>
                  <a:gd name="connsiteY3" fmla="*/ 4888 h 256348"/>
                  <a:gd name="connsiteX4" fmla="*/ 308610 w 438150"/>
                  <a:gd name="connsiteY4" fmla="*/ 5840 h 256348"/>
                  <a:gd name="connsiteX5" fmla="*/ 220028 w 438150"/>
                  <a:gd name="connsiteY5" fmla="*/ 181100 h 256348"/>
                  <a:gd name="connsiteX6" fmla="*/ 156210 w 438150"/>
                  <a:gd name="connsiteY6" fmla="*/ 181100 h 256348"/>
                  <a:gd name="connsiteX7" fmla="*/ 99060 w 438150"/>
                  <a:gd name="connsiteY7" fmla="*/ 91565 h 256348"/>
                  <a:gd name="connsiteX8" fmla="*/ 71437 w 438150"/>
                  <a:gd name="connsiteY8" fmla="*/ 117283 h 256348"/>
                  <a:gd name="connsiteX9" fmla="*/ 117158 w 438150"/>
                  <a:gd name="connsiteY9" fmla="*/ 180148 h 256348"/>
                  <a:gd name="connsiteX10" fmla="*/ 38100 w 438150"/>
                  <a:gd name="connsiteY10" fmla="*/ 180148 h 256348"/>
                  <a:gd name="connsiteX11" fmla="*/ 0 w 438150"/>
                  <a:gd name="connsiteY11" fmla="*/ 218248 h 256348"/>
                  <a:gd name="connsiteX12" fmla="*/ 0 w 438150"/>
                  <a:gd name="connsiteY12" fmla="*/ 256348 h 256348"/>
                  <a:gd name="connsiteX13" fmla="*/ 438150 w 438150"/>
                  <a:gd name="connsiteY13" fmla="*/ 256348 h 256348"/>
                  <a:gd name="connsiteX14" fmla="*/ 438150 w 438150"/>
                  <a:gd name="connsiteY14" fmla="*/ 218248 h 256348"/>
                  <a:gd name="connsiteX15" fmla="*/ 399098 w 438150"/>
                  <a:gd name="connsiteY15" fmla="*/ 180148 h 256348"/>
                  <a:gd name="connsiteX0" fmla="*/ 399098 w 438150"/>
                  <a:gd name="connsiteY0" fmla="*/ 180148 h 256348"/>
                  <a:gd name="connsiteX1" fmla="*/ 258128 w 438150"/>
                  <a:gd name="connsiteY1" fmla="*/ 180148 h 256348"/>
                  <a:gd name="connsiteX2" fmla="*/ 336233 w 438150"/>
                  <a:gd name="connsiteY2" fmla="*/ 31558 h 256348"/>
                  <a:gd name="connsiteX3" fmla="*/ 335280 w 438150"/>
                  <a:gd name="connsiteY3" fmla="*/ 4888 h 256348"/>
                  <a:gd name="connsiteX4" fmla="*/ 308610 w 438150"/>
                  <a:gd name="connsiteY4" fmla="*/ 5840 h 256348"/>
                  <a:gd name="connsiteX5" fmla="*/ 220028 w 438150"/>
                  <a:gd name="connsiteY5" fmla="*/ 181100 h 256348"/>
                  <a:gd name="connsiteX6" fmla="*/ 156210 w 438150"/>
                  <a:gd name="connsiteY6" fmla="*/ 181100 h 256348"/>
                  <a:gd name="connsiteX7" fmla="*/ 99060 w 438150"/>
                  <a:gd name="connsiteY7" fmla="*/ 91565 h 256348"/>
                  <a:gd name="connsiteX8" fmla="*/ 71437 w 438150"/>
                  <a:gd name="connsiteY8" fmla="*/ 117283 h 256348"/>
                  <a:gd name="connsiteX9" fmla="*/ 117158 w 438150"/>
                  <a:gd name="connsiteY9" fmla="*/ 180148 h 256348"/>
                  <a:gd name="connsiteX10" fmla="*/ 38100 w 438150"/>
                  <a:gd name="connsiteY10" fmla="*/ 180148 h 256348"/>
                  <a:gd name="connsiteX11" fmla="*/ 0 w 438150"/>
                  <a:gd name="connsiteY11" fmla="*/ 218248 h 256348"/>
                  <a:gd name="connsiteX12" fmla="*/ 0 w 438150"/>
                  <a:gd name="connsiteY12" fmla="*/ 256348 h 256348"/>
                  <a:gd name="connsiteX13" fmla="*/ 438150 w 438150"/>
                  <a:gd name="connsiteY13" fmla="*/ 256348 h 256348"/>
                  <a:gd name="connsiteX14" fmla="*/ 438150 w 438150"/>
                  <a:gd name="connsiteY14" fmla="*/ 218248 h 256348"/>
                  <a:gd name="connsiteX15" fmla="*/ 399098 w 438150"/>
                  <a:gd name="connsiteY15" fmla="*/ 180148 h 256348"/>
                  <a:gd name="connsiteX0" fmla="*/ 399098 w 438150"/>
                  <a:gd name="connsiteY0" fmla="*/ 180148 h 256348"/>
                  <a:gd name="connsiteX1" fmla="*/ 258128 w 438150"/>
                  <a:gd name="connsiteY1" fmla="*/ 180148 h 256348"/>
                  <a:gd name="connsiteX2" fmla="*/ 336233 w 438150"/>
                  <a:gd name="connsiteY2" fmla="*/ 31558 h 256348"/>
                  <a:gd name="connsiteX3" fmla="*/ 335280 w 438150"/>
                  <a:gd name="connsiteY3" fmla="*/ 4888 h 256348"/>
                  <a:gd name="connsiteX4" fmla="*/ 308610 w 438150"/>
                  <a:gd name="connsiteY4" fmla="*/ 5840 h 256348"/>
                  <a:gd name="connsiteX5" fmla="*/ 220028 w 438150"/>
                  <a:gd name="connsiteY5" fmla="*/ 181100 h 256348"/>
                  <a:gd name="connsiteX6" fmla="*/ 156210 w 438150"/>
                  <a:gd name="connsiteY6" fmla="*/ 181100 h 256348"/>
                  <a:gd name="connsiteX7" fmla="*/ 99060 w 438150"/>
                  <a:gd name="connsiteY7" fmla="*/ 91565 h 256348"/>
                  <a:gd name="connsiteX8" fmla="*/ 117158 w 438150"/>
                  <a:gd name="connsiteY8" fmla="*/ 180148 h 256348"/>
                  <a:gd name="connsiteX9" fmla="*/ 38100 w 438150"/>
                  <a:gd name="connsiteY9" fmla="*/ 180148 h 256348"/>
                  <a:gd name="connsiteX10" fmla="*/ 0 w 438150"/>
                  <a:gd name="connsiteY10" fmla="*/ 218248 h 256348"/>
                  <a:gd name="connsiteX11" fmla="*/ 0 w 438150"/>
                  <a:gd name="connsiteY11" fmla="*/ 256348 h 256348"/>
                  <a:gd name="connsiteX12" fmla="*/ 438150 w 438150"/>
                  <a:gd name="connsiteY12" fmla="*/ 256348 h 256348"/>
                  <a:gd name="connsiteX13" fmla="*/ 438150 w 438150"/>
                  <a:gd name="connsiteY13" fmla="*/ 218248 h 256348"/>
                  <a:gd name="connsiteX14" fmla="*/ 399098 w 438150"/>
                  <a:gd name="connsiteY14" fmla="*/ 180148 h 256348"/>
                  <a:gd name="connsiteX0" fmla="*/ 399098 w 438150"/>
                  <a:gd name="connsiteY0" fmla="*/ 180148 h 256348"/>
                  <a:gd name="connsiteX1" fmla="*/ 258128 w 438150"/>
                  <a:gd name="connsiteY1" fmla="*/ 180148 h 256348"/>
                  <a:gd name="connsiteX2" fmla="*/ 336233 w 438150"/>
                  <a:gd name="connsiteY2" fmla="*/ 31558 h 256348"/>
                  <a:gd name="connsiteX3" fmla="*/ 335280 w 438150"/>
                  <a:gd name="connsiteY3" fmla="*/ 4888 h 256348"/>
                  <a:gd name="connsiteX4" fmla="*/ 308610 w 438150"/>
                  <a:gd name="connsiteY4" fmla="*/ 5840 h 256348"/>
                  <a:gd name="connsiteX5" fmla="*/ 220028 w 438150"/>
                  <a:gd name="connsiteY5" fmla="*/ 181100 h 256348"/>
                  <a:gd name="connsiteX6" fmla="*/ 156210 w 438150"/>
                  <a:gd name="connsiteY6" fmla="*/ 181100 h 256348"/>
                  <a:gd name="connsiteX7" fmla="*/ 117158 w 438150"/>
                  <a:gd name="connsiteY7" fmla="*/ 180148 h 256348"/>
                  <a:gd name="connsiteX8" fmla="*/ 38100 w 438150"/>
                  <a:gd name="connsiteY8" fmla="*/ 180148 h 256348"/>
                  <a:gd name="connsiteX9" fmla="*/ 0 w 438150"/>
                  <a:gd name="connsiteY9" fmla="*/ 218248 h 256348"/>
                  <a:gd name="connsiteX10" fmla="*/ 0 w 438150"/>
                  <a:gd name="connsiteY10" fmla="*/ 256348 h 256348"/>
                  <a:gd name="connsiteX11" fmla="*/ 438150 w 438150"/>
                  <a:gd name="connsiteY11" fmla="*/ 256348 h 256348"/>
                  <a:gd name="connsiteX12" fmla="*/ 438150 w 438150"/>
                  <a:gd name="connsiteY12" fmla="*/ 218248 h 256348"/>
                  <a:gd name="connsiteX13" fmla="*/ 399098 w 438150"/>
                  <a:gd name="connsiteY13" fmla="*/ 180148 h 256348"/>
                  <a:gd name="connsiteX0" fmla="*/ 399098 w 438150"/>
                  <a:gd name="connsiteY0" fmla="*/ 182828 h 259028"/>
                  <a:gd name="connsiteX1" fmla="*/ 258128 w 438150"/>
                  <a:gd name="connsiteY1" fmla="*/ 182828 h 259028"/>
                  <a:gd name="connsiteX2" fmla="*/ 336233 w 438150"/>
                  <a:gd name="connsiteY2" fmla="*/ 34238 h 259028"/>
                  <a:gd name="connsiteX3" fmla="*/ 335280 w 438150"/>
                  <a:gd name="connsiteY3" fmla="*/ 7568 h 259028"/>
                  <a:gd name="connsiteX4" fmla="*/ 220028 w 438150"/>
                  <a:gd name="connsiteY4" fmla="*/ 183780 h 259028"/>
                  <a:gd name="connsiteX5" fmla="*/ 156210 w 438150"/>
                  <a:gd name="connsiteY5" fmla="*/ 183780 h 259028"/>
                  <a:gd name="connsiteX6" fmla="*/ 117158 w 438150"/>
                  <a:gd name="connsiteY6" fmla="*/ 182828 h 259028"/>
                  <a:gd name="connsiteX7" fmla="*/ 38100 w 438150"/>
                  <a:gd name="connsiteY7" fmla="*/ 182828 h 259028"/>
                  <a:gd name="connsiteX8" fmla="*/ 0 w 438150"/>
                  <a:gd name="connsiteY8" fmla="*/ 220928 h 259028"/>
                  <a:gd name="connsiteX9" fmla="*/ 0 w 438150"/>
                  <a:gd name="connsiteY9" fmla="*/ 259028 h 259028"/>
                  <a:gd name="connsiteX10" fmla="*/ 438150 w 438150"/>
                  <a:gd name="connsiteY10" fmla="*/ 259028 h 259028"/>
                  <a:gd name="connsiteX11" fmla="*/ 438150 w 438150"/>
                  <a:gd name="connsiteY11" fmla="*/ 220928 h 259028"/>
                  <a:gd name="connsiteX12" fmla="*/ 399098 w 438150"/>
                  <a:gd name="connsiteY12" fmla="*/ 182828 h 259028"/>
                  <a:gd name="connsiteX0" fmla="*/ 399098 w 438150"/>
                  <a:gd name="connsiteY0" fmla="*/ 148590 h 224790"/>
                  <a:gd name="connsiteX1" fmla="*/ 258128 w 438150"/>
                  <a:gd name="connsiteY1" fmla="*/ 148590 h 224790"/>
                  <a:gd name="connsiteX2" fmla="*/ 336233 w 438150"/>
                  <a:gd name="connsiteY2" fmla="*/ 0 h 224790"/>
                  <a:gd name="connsiteX3" fmla="*/ 220028 w 438150"/>
                  <a:gd name="connsiteY3" fmla="*/ 149542 h 224790"/>
                  <a:gd name="connsiteX4" fmla="*/ 156210 w 438150"/>
                  <a:gd name="connsiteY4" fmla="*/ 149542 h 224790"/>
                  <a:gd name="connsiteX5" fmla="*/ 117158 w 438150"/>
                  <a:gd name="connsiteY5" fmla="*/ 148590 h 224790"/>
                  <a:gd name="connsiteX6" fmla="*/ 38100 w 438150"/>
                  <a:gd name="connsiteY6" fmla="*/ 148590 h 224790"/>
                  <a:gd name="connsiteX7" fmla="*/ 0 w 438150"/>
                  <a:gd name="connsiteY7" fmla="*/ 186690 h 224790"/>
                  <a:gd name="connsiteX8" fmla="*/ 0 w 438150"/>
                  <a:gd name="connsiteY8" fmla="*/ 224790 h 224790"/>
                  <a:gd name="connsiteX9" fmla="*/ 438150 w 438150"/>
                  <a:gd name="connsiteY9" fmla="*/ 224790 h 224790"/>
                  <a:gd name="connsiteX10" fmla="*/ 438150 w 438150"/>
                  <a:gd name="connsiteY10" fmla="*/ 186690 h 224790"/>
                  <a:gd name="connsiteX11" fmla="*/ 399098 w 438150"/>
                  <a:gd name="connsiteY11" fmla="*/ 148590 h 224790"/>
                  <a:gd name="connsiteX0" fmla="*/ 399098 w 438150"/>
                  <a:gd name="connsiteY0" fmla="*/ 0 h 76200"/>
                  <a:gd name="connsiteX1" fmla="*/ 258128 w 438150"/>
                  <a:gd name="connsiteY1" fmla="*/ 0 h 76200"/>
                  <a:gd name="connsiteX2" fmla="*/ 220028 w 438150"/>
                  <a:gd name="connsiteY2" fmla="*/ 952 h 76200"/>
                  <a:gd name="connsiteX3" fmla="*/ 156210 w 438150"/>
                  <a:gd name="connsiteY3" fmla="*/ 952 h 76200"/>
                  <a:gd name="connsiteX4" fmla="*/ 117158 w 438150"/>
                  <a:gd name="connsiteY4" fmla="*/ 0 h 76200"/>
                  <a:gd name="connsiteX5" fmla="*/ 38100 w 438150"/>
                  <a:gd name="connsiteY5" fmla="*/ 0 h 76200"/>
                  <a:gd name="connsiteX6" fmla="*/ 0 w 438150"/>
                  <a:gd name="connsiteY6" fmla="*/ 38100 h 76200"/>
                  <a:gd name="connsiteX7" fmla="*/ 0 w 438150"/>
                  <a:gd name="connsiteY7" fmla="*/ 76200 h 76200"/>
                  <a:gd name="connsiteX8" fmla="*/ 438150 w 438150"/>
                  <a:gd name="connsiteY8" fmla="*/ 76200 h 76200"/>
                  <a:gd name="connsiteX9" fmla="*/ 438150 w 438150"/>
                  <a:gd name="connsiteY9" fmla="*/ 38100 h 76200"/>
                  <a:gd name="connsiteX10" fmla="*/ 399098 w 438150"/>
                  <a:gd name="connsiteY10" fmla="*/ 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38150" h="76200">
                    <a:moveTo>
                      <a:pt x="399098" y="0"/>
                    </a:moveTo>
                    <a:lnTo>
                      <a:pt x="258128" y="0"/>
                    </a:lnTo>
                    <a:cubicBezTo>
                      <a:pt x="228283" y="159"/>
                      <a:pt x="237014" y="793"/>
                      <a:pt x="220028" y="952"/>
                    </a:cubicBezTo>
                    <a:lnTo>
                      <a:pt x="156210" y="952"/>
                    </a:lnTo>
                    <a:cubicBezTo>
                      <a:pt x="139065" y="793"/>
                      <a:pt x="136843" y="159"/>
                      <a:pt x="117158" y="0"/>
                    </a:cubicBezTo>
                    <a:lnTo>
                      <a:pt x="38100" y="0"/>
                    </a:lnTo>
                    <a:cubicBezTo>
                      <a:pt x="17145" y="0"/>
                      <a:pt x="0" y="17145"/>
                      <a:pt x="0" y="38100"/>
                    </a:cubicBezTo>
                    <a:lnTo>
                      <a:pt x="0" y="76200"/>
                    </a:lnTo>
                    <a:lnTo>
                      <a:pt x="438150" y="76200"/>
                    </a:lnTo>
                    <a:lnTo>
                      <a:pt x="438150" y="38100"/>
                    </a:lnTo>
                    <a:cubicBezTo>
                      <a:pt x="437198" y="17145"/>
                      <a:pt x="420052" y="0"/>
                      <a:pt x="3990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82C60568-8A00-E3CB-AD99-80863961B1E1}"/>
                </a:ext>
              </a:extLst>
            </p:cNvPr>
            <p:cNvGrpSpPr/>
            <p:nvPr/>
          </p:nvGrpSpPr>
          <p:grpSpPr>
            <a:xfrm flipH="1">
              <a:off x="3155683" y="1348295"/>
              <a:ext cx="359635" cy="509789"/>
              <a:chOff x="5394300" y="1160493"/>
              <a:chExt cx="478675" cy="678529"/>
            </a:xfrm>
            <a:solidFill>
              <a:schemeClr val="accent3"/>
            </a:solidFill>
          </p:grpSpPr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F0B6BA93-03F5-2A9A-A7EE-87A3FE227C5D}"/>
                  </a:ext>
                </a:extLst>
              </p:cNvPr>
              <p:cNvSpPr/>
              <p:nvPr/>
            </p:nvSpPr>
            <p:spPr>
              <a:xfrm>
                <a:off x="5748053" y="1279931"/>
                <a:ext cx="124922" cy="323223"/>
              </a:xfrm>
              <a:custGeom>
                <a:avLst/>
                <a:gdLst>
                  <a:gd name="connsiteX0" fmla="*/ 114300 w 124922"/>
                  <a:gd name="connsiteY0" fmla="*/ 14288 h 323223"/>
                  <a:gd name="connsiteX1" fmla="*/ 77152 w 124922"/>
                  <a:gd name="connsiteY1" fmla="*/ 0 h 323223"/>
                  <a:gd name="connsiteX2" fmla="*/ 17145 w 124922"/>
                  <a:gd name="connsiteY2" fmla="*/ 152400 h 323223"/>
                  <a:gd name="connsiteX3" fmla="*/ 0 w 124922"/>
                  <a:gd name="connsiteY3" fmla="*/ 317183 h 323223"/>
                  <a:gd name="connsiteX4" fmla="*/ 37147 w 124922"/>
                  <a:gd name="connsiteY4" fmla="*/ 322898 h 323223"/>
                  <a:gd name="connsiteX5" fmla="*/ 57150 w 124922"/>
                  <a:gd name="connsiteY5" fmla="*/ 308610 h 323223"/>
                  <a:gd name="connsiteX6" fmla="*/ 57150 w 124922"/>
                  <a:gd name="connsiteY6" fmla="*/ 306705 h 323223"/>
                  <a:gd name="connsiteX7" fmla="*/ 122872 w 124922"/>
                  <a:gd name="connsiteY7" fmla="*/ 36195 h 323223"/>
                  <a:gd name="connsiteX8" fmla="*/ 114300 w 124922"/>
                  <a:gd name="connsiteY8" fmla="*/ 14288 h 323223"/>
                  <a:gd name="connsiteX9" fmla="*/ 114300 w 124922"/>
                  <a:gd name="connsiteY9" fmla="*/ 14288 h 323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4922" h="323223">
                    <a:moveTo>
                      <a:pt x="114300" y="14288"/>
                    </a:moveTo>
                    <a:lnTo>
                      <a:pt x="77152" y="0"/>
                    </a:lnTo>
                    <a:lnTo>
                      <a:pt x="17145" y="152400"/>
                    </a:lnTo>
                    <a:lnTo>
                      <a:pt x="0" y="317183"/>
                    </a:lnTo>
                    <a:lnTo>
                      <a:pt x="37147" y="322898"/>
                    </a:lnTo>
                    <a:cubicBezTo>
                      <a:pt x="46672" y="324803"/>
                      <a:pt x="55245" y="318135"/>
                      <a:pt x="57150" y="308610"/>
                    </a:cubicBezTo>
                    <a:cubicBezTo>
                      <a:pt x="57150" y="307658"/>
                      <a:pt x="57150" y="307658"/>
                      <a:pt x="57150" y="306705"/>
                    </a:cubicBezTo>
                    <a:cubicBezTo>
                      <a:pt x="63818" y="190500"/>
                      <a:pt x="104775" y="80010"/>
                      <a:pt x="122872" y="36195"/>
                    </a:cubicBezTo>
                    <a:cubicBezTo>
                      <a:pt x="127635" y="28575"/>
                      <a:pt x="123825" y="18097"/>
                      <a:pt x="114300" y="14288"/>
                    </a:cubicBezTo>
                    <a:cubicBezTo>
                      <a:pt x="114300" y="14288"/>
                      <a:pt x="114300" y="14288"/>
                      <a:pt x="114300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D2BDABFE-B775-D00A-E5D5-57FD9BF03481}"/>
                  </a:ext>
                </a:extLst>
              </p:cNvPr>
              <p:cNvSpPr/>
              <p:nvPr/>
            </p:nvSpPr>
            <p:spPr>
              <a:xfrm>
                <a:off x="5574095" y="1343146"/>
                <a:ext cx="47438" cy="47041"/>
              </a:xfrm>
              <a:custGeom>
                <a:avLst/>
                <a:gdLst>
                  <a:gd name="connsiteX0" fmla="*/ 32035 w 47438"/>
                  <a:gd name="connsiteY0" fmla="*/ 1555 h 47041"/>
                  <a:gd name="connsiteX1" fmla="*/ 1555 w 47438"/>
                  <a:gd name="connsiteY1" fmla="*/ 14890 h 47041"/>
                  <a:gd name="connsiteX2" fmla="*/ 14890 w 47438"/>
                  <a:gd name="connsiteY2" fmla="*/ 45370 h 47041"/>
                  <a:gd name="connsiteX3" fmla="*/ 45370 w 47438"/>
                  <a:gd name="connsiteY3" fmla="*/ 32035 h 47041"/>
                  <a:gd name="connsiteX4" fmla="*/ 32035 w 47438"/>
                  <a:gd name="connsiteY4" fmla="*/ 1555 h 47041"/>
                  <a:gd name="connsiteX5" fmla="*/ 32035 w 47438"/>
                  <a:gd name="connsiteY5" fmla="*/ 1555 h 47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438" h="47041">
                    <a:moveTo>
                      <a:pt x="32035" y="1555"/>
                    </a:moveTo>
                    <a:cubicBezTo>
                      <a:pt x="19652" y="-3208"/>
                      <a:pt x="6317" y="3460"/>
                      <a:pt x="1555" y="14890"/>
                    </a:cubicBezTo>
                    <a:cubicBezTo>
                      <a:pt x="-3208" y="27272"/>
                      <a:pt x="3460" y="40607"/>
                      <a:pt x="14890" y="45370"/>
                    </a:cubicBezTo>
                    <a:cubicBezTo>
                      <a:pt x="27272" y="50132"/>
                      <a:pt x="40607" y="44417"/>
                      <a:pt x="45370" y="32035"/>
                    </a:cubicBezTo>
                    <a:cubicBezTo>
                      <a:pt x="51085" y="20605"/>
                      <a:pt x="44417" y="6317"/>
                      <a:pt x="32035" y="1555"/>
                    </a:cubicBezTo>
                    <a:cubicBezTo>
                      <a:pt x="32035" y="1555"/>
                      <a:pt x="32035" y="1555"/>
                      <a:pt x="32035" y="15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6FA7467D-44E7-DF82-7051-F72498902B39}"/>
                  </a:ext>
                </a:extLst>
              </p:cNvPr>
              <p:cNvSpPr/>
              <p:nvPr/>
            </p:nvSpPr>
            <p:spPr>
              <a:xfrm>
                <a:off x="5394300" y="1160493"/>
                <a:ext cx="408997" cy="416617"/>
              </a:xfrm>
              <a:custGeom>
                <a:avLst/>
                <a:gdLst>
                  <a:gd name="connsiteX0" fmla="*/ 130868 w 408997"/>
                  <a:gd name="connsiteY0" fmla="*/ 1328 h 416617"/>
                  <a:gd name="connsiteX1" fmla="*/ 108008 w 408997"/>
                  <a:gd name="connsiteY1" fmla="*/ 10853 h 416617"/>
                  <a:gd name="connsiteX2" fmla="*/ 108008 w 408997"/>
                  <a:gd name="connsiteY2" fmla="*/ 10853 h 416617"/>
                  <a:gd name="connsiteX3" fmla="*/ 1328 w 408997"/>
                  <a:gd name="connsiteY3" fmla="*/ 285173 h 416617"/>
                  <a:gd name="connsiteX4" fmla="*/ 10853 w 408997"/>
                  <a:gd name="connsiteY4" fmla="*/ 307080 h 416617"/>
                  <a:gd name="connsiteX5" fmla="*/ 10853 w 408997"/>
                  <a:gd name="connsiteY5" fmla="*/ 307080 h 416617"/>
                  <a:gd name="connsiteX6" fmla="*/ 288983 w 408997"/>
                  <a:gd name="connsiteY6" fmla="*/ 416618 h 416617"/>
                  <a:gd name="connsiteX7" fmla="*/ 408998 w 408997"/>
                  <a:gd name="connsiteY7" fmla="*/ 110865 h 416617"/>
                  <a:gd name="connsiteX8" fmla="*/ 130868 w 408997"/>
                  <a:gd name="connsiteY8" fmla="*/ 1328 h 416617"/>
                  <a:gd name="connsiteX9" fmla="*/ 249930 w 408997"/>
                  <a:gd name="connsiteY9" fmla="*/ 249930 h 416617"/>
                  <a:gd name="connsiteX10" fmla="*/ 227070 w 408997"/>
                  <a:gd name="connsiteY10" fmla="*/ 235643 h 416617"/>
                  <a:gd name="connsiteX11" fmla="*/ 236595 w 408997"/>
                  <a:gd name="connsiteY11" fmla="*/ 260408 h 416617"/>
                  <a:gd name="connsiteX12" fmla="*/ 231833 w 408997"/>
                  <a:gd name="connsiteY12" fmla="*/ 277553 h 416617"/>
                  <a:gd name="connsiteX13" fmla="*/ 216593 w 408997"/>
                  <a:gd name="connsiteY13" fmla="*/ 287078 h 416617"/>
                  <a:gd name="connsiteX14" fmla="*/ 188970 w 408997"/>
                  <a:gd name="connsiteY14" fmla="*/ 267075 h 416617"/>
                  <a:gd name="connsiteX15" fmla="*/ 188970 w 408997"/>
                  <a:gd name="connsiteY15" fmla="*/ 244215 h 416617"/>
                  <a:gd name="connsiteX16" fmla="*/ 172778 w 408997"/>
                  <a:gd name="connsiteY16" fmla="*/ 261360 h 416617"/>
                  <a:gd name="connsiteX17" fmla="*/ 138488 w 408997"/>
                  <a:gd name="connsiteY17" fmla="*/ 257550 h 416617"/>
                  <a:gd name="connsiteX18" fmla="*/ 133725 w 408997"/>
                  <a:gd name="connsiteY18" fmla="*/ 240405 h 416617"/>
                  <a:gd name="connsiteX19" fmla="*/ 135630 w 408997"/>
                  <a:gd name="connsiteY19" fmla="*/ 233738 h 416617"/>
                  <a:gd name="connsiteX20" fmla="*/ 143250 w 408997"/>
                  <a:gd name="connsiteY20" fmla="*/ 224213 h 416617"/>
                  <a:gd name="connsiteX21" fmla="*/ 167063 w 408997"/>
                  <a:gd name="connsiteY21" fmla="*/ 211830 h 416617"/>
                  <a:gd name="connsiteX22" fmla="*/ 140393 w 408997"/>
                  <a:gd name="connsiteY22" fmla="*/ 207068 h 416617"/>
                  <a:gd name="connsiteX23" fmla="*/ 128010 w 408997"/>
                  <a:gd name="connsiteY23" fmla="*/ 176588 h 416617"/>
                  <a:gd name="connsiteX24" fmla="*/ 157538 w 408997"/>
                  <a:gd name="connsiteY24" fmla="*/ 163253 h 416617"/>
                  <a:gd name="connsiteX25" fmla="*/ 180398 w 408997"/>
                  <a:gd name="connsiteY25" fmla="*/ 177540 h 416617"/>
                  <a:gd name="connsiteX26" fmla="*/ 170873 w 408997"/>
                  <a:gd name="connsiteY26" fmla="*/ 152775 h 416617"/>
                  <a:gd name="connsiteX27" fmla="*/ 171825 w 408997"/>
                  <a:gd name="connsiteY27" fmla="*/ 140393 h 416617"/>
                  <a:gd name="connsiteX28" fmla="*/ 174683 w 408997"/>
                  <a:gd name="connsiteY28" fmla="*/ 134678 h 416617"/>
                  <a:gd name="connsiteX29" fmla="*/ 190875 w 408997"/>
                  <a:gd name="connsiteY29" fmla="*/ 125153 h 416617"/>
                  <a:gd name="connsiteX30" fmla="*/ 218498 w 408997"/>
                  <a:gd name="connsiteY30" fmla="*/ 145155 h 416617"/>
                  <a:gd name="connsiteX31" fmla="*/ 218498 w 408997"/>
                  <a:gd name="connsiteY31" fmla="*/ 168015 h 416617"/>
                  <a:gd name="connsiteX32" fmla="*/ 234690 w 408997"/>
                  <a:gd name="connsiteY32" fmla="*/ 150870 h 416617"/>
                  <a:gd name="connsiteX33" fmla="*/ 268028 w 408997"/>
                  <a:gd name="connsiteY33" fmla="*/ 154680 h 416617"/>
                  <a:gd name="connsiteX34" fmla="*/ 272790 w 408997"/>
                  <a:gd name="connsiteY34" fmla="*/ 171825 h 416617"/>
                  <a:gd name="connsiteX35" fmla="*/ 264218 w 408997"/>
                  <a:gd name="connsiteY35" fmla="*/ 188018 h 416617"/>
                  <a:gd name="connsiteX36" fmla="*/ 240405 w 408997"/>
                  <a:gd name="connsiteY36" fmla="*/ 200400 h 416617"/>
                  <a:gd name="connsiteX37" fmla="*/ 267075 w 408997"/>
                  <a:gd name="connsiteY37" fmla="*/ 205163 h 416617"/>
                  <a:gd name="connsiteX38" fmla="*/ 280410 w 408997"/>
                  <a:gd name="connsiteY38" fmla="*/ 234690 h 416617"/>
                  <a:gd name="connsiteX39" fmla="*/ 249930 w 408997"/>
                  <a:gd name="connsiteY39" fmla="*/ 249930 h 416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08997" h="416617">
                    <a:moveTo>
                      <a:pt x="130868" y="1328"/>
                    </a:moveTo>
                    <a:cubicBezTo>
                      <a:pt x="122295" y="-2482"/>
                      <a:pt x="111818" y="2280"/>
                      <a:pt x="108008" y="10853"/>
                    </a:cubicBezTo>
                    <a:cubicBezTo>
                      <a:pt x="108008" y="10853"/>
                      <a:pt x="108008" y="10853"/>
                      <a:pt x="108008" y="10853"/>
                    </a:cubicBezTo>
                    <a:lnTo>
                      <a:pt x="1328" y="285173"/>
                    </a:lnTo>
                    <a:cubicBezTo>
                      <a:pt x="-2482" y="293745"/>
                      <a:pt x="2280" y="304223"/>
                      <a:pt x="10853" y="307080"/>
                    </a:cubicBezTo>
                    <a:cubicBezTo>
                      <a:pt x="10853" y="307080"/>
                      <a:pt x="10853" y="307080"/>
                      <a:pt x="10853" y="307080"/>
                    </a:cubicBezTo>
                    <a:lnTo>
                      <a:pt x="288983" y="416618"/>
                    </a:lnTo>
                    <a:lnTo>
                      <a:pt x="408998" y="110865"/>
                    </a:lnTo>
                    <a:lnTo>
                      <a:pt x="130868" y="1328"/>
                    </a:lnTo>
                    <a:close/>
                    <a:moveTo>
                      <a:pt x="249930" y="249930"/>
                    </a:moveTo>
                    <a:cubicBezTo>
                      <a:pt x="242310" y="246120"/>
                      <a:pt x="233738" y="241358"/>
                      <a:pt x="227070" y="235643"/>
                    </a:cubicBezTo>
                    <a:cubicBezTo>
                      <a:pt x="230880" y="243263"/>
                      <a:pt x="234690" y="251835"/>
                      <a:pt x="236595" y="260408"/>
                    </a:cubicBezTo>
                    <a:cubicBezTo>
                      <a:pt x="237548" y="267075"/>
                      <a:pt x="235643" y="272790"/>
                      <a:pt x="231833" y="277553"/>
                    </a:cubicBezTo>
                    <a:cubicBezTo>
                      <a:pt x="228023" y="282315"/>
                      <a:pt x="222308" y="286125"/>
                      <a:pt x="216593" y="287078"/>
                    </a:cubicBezTo>
                    <a:cubicBezTo>
                      <a:pt x="203258" y="288983"/>
                      <a:pt x="191828" y="279458"/>
                      <a:pt x="188970" y="267075"/>
                    </a:cubicBezTo>
                    <a:cubicBezTo>
                      <a:pt x="188018" y="259455"/>
                      <a:pt x="188018" y="251835"/>
                      <a:pt x="188970" y="244215"/>
                    </a:cubicBezTo>
                    <a:cubicBezTo>
                      <a:pt x="184208" y="249930"/>
                      <a:pt x="178493" y="255645"/>
                      <a:pt x="172778" y="261360"/>
                    </a:cubicBezTo>
                    <a:cubicBezTo>
                      <a:pt x="162300" y="268980"/>
                      <a:pt x="147060" y="268028"/>
                      <a:pt x="138488" y="257550"/>
                    </a:cubicBezTo>
                    <a:cubicBezTo>
                      <a:pt x="134678" y="252788"/>
                      <a:pt x="132773" y="246120"/>
                      <a:pt x="133725" y="240405"/>
                    </a:cubicBezTo>
                    <a:cubicBezTo>
                      <a:pt x="133725" y="238500"/>
                      <a:pt x="134678" y="236595"/>
                      <a:pt x="135630" y="233738"/>
                    </a:cubicBezTo>
                    <a:cubicBezTo>
                      <a:pt x="137535" y="229928"/>
                      <a:pt x="139440" y="227070"/>
                      <a:pt x="143250" y="224213"/>
                    </a:cubicBezTo>
                    <a:cubicBezTo>
                      <a:pt x="150870" y="219450"/>
                      <a:pt x="158490" y="215640"/>
                      <a:pt x="167063" y="211830"/>
                    </a:cubicBezTo>
                    <a:cubicBezTo>
                      <a:pt x="158490" y="210878"/>
                      <a:pt x="148965" y="209925"/>
                      <a:pt x="140393" y="207068"/>
                    </a:cubicBezTo>
                    <a:cubicBezTo>
                      <a:pt x="128010" y="202305"/>
                      <a:pt x="122295" y="188018"/>
                      <a:pt x="128010" y="176588"/>
                    </a:cubicBezTo>
                    <a:cubicBezTo>
                      <a:pt x="132773" y="165158"/>
                      <a:pt x="146108" y="159443"/>
                      <a:pt x="157538" y="163253"/>
                    </a:cubicBezTo>
                    <a:cubicBezTo>
                      <a:pt x="166110" y="167063"/>
                      <a:pt x="172778" y="171825"/>
                      <a:pt x="180398" y="177540"/>
                    </a:cubicBezTo>
                    <a:cubicBezTo>
                      <a:pt x="176588" y="169920"/>
                      <a:pt x="172778" y="161348"/>
                      <a:pt x="170873" y="152775"/>
                    </a:cubicBezTo>
                    <a:cubicBezTo>
                      <a:pt x="169920" y="148965"/>
                      <a:pt x="170873" y="144203"/>
                      <a:pt x="171825" y="140393"/>
                    </a:cubicBezTo>
                    <a:cubicBezTo>
                      <a:pt x="172778" y="138488"/>
                      <a:pt x="173730" y="136583"/>
                      <a:pt x="174683" y="134678"/>
                    </a:cubicBezTo>
                    <a:cubicBezTo>
                      <a:pt x="178493" y="129915"/>
                      <a:pt x="184208" y="126105"/>
                      <a:pt x="190875" y="125153"/>
                    </a:cubicBezTo>
                    <a:cubicBezTo>
                      <a:pt x="204210" y="123248"/>
                      <a:pt x="215640" y="132773"/>
                      <a:pt x="218498" y="145155"/>
                    </a:cubicBezTo>
                    <a:cubicBezTo>
                      <a:pt x="219450" y="152775"/>
                      <a:pt x="219450" y="160395"/>
                      <a:pt x="218498" y="168015"/>
                    </a:cubicBezTo>
                    <a:cubicBezTo>
                      <a:pt x="223260" y="162300"/>
                      <a:pt x="228975" y="156585"/>
                      <a:pt x="234690" y="150870"/>
                    </a:cubicBezTo>
                    <a:cubicBezTo>
                      <a:pt x="245168" y="143250"/>
                      <a:pt x="260408" y="144203"/>
                      <a:pt x="268028" y="154680"/>
                    </a:cubicBezTo>
                    <a:cubicBezTo>
                      <a:pt x="271838" y="159443"/>
                      <a:pt x="273743" y="166110"/>
                      <a:pt x="272790" y="171825"/>
                    </a:cubicBezTo>
                    <a:cubicBezTo>
                      <a:pt x="271838" y="178493"/>
                      <a:pt x="268980" y="184208"/>
                      <a:pt x="264218" y="188018"/>
                    </a:cubicBezTo>
                    <a:cubicBezTo>
                      <a:pt x="256598" y="192780"/>
                      <a:pt x="248978" y="196590"/>
                      <a:pt x="240405" y="200400"/>
                    </a:cubicBezTo>
                    <a:cubicBezTo>
                      <a:pt x="248978" y="201353"/>
                      <a:pt x="258503" y="202305"/>
                      <a:pt x="267075" y="205163"/>
                    </a:cubicBezTo>
                    <a:cubicBezTo>
                      <a:pt x="278505" y="209925"/>
                      <a:pt x="284220" y="223260"/>
                      <a:pt x="280410" y="234690"/>
                    </a:cubicBezTo>
                    <a:cubicBezTo>
                      <a:pt x="275648" y="248025"/>
                      <a:pt x="262313" y="254693"/>
                      <a:pt x="249930" y="24993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E0A04B56-1271-739A-D687-9C8B77CF67D6}"/>
                  </a:ext>
                </a:extLst>
              </p:cNvPr>
              <p:cNvSpPr/>
              <p:nvPr/>
            </p:nvSpPr>
            <p:spPr>
              <a:xfrm rot="19590609">
                <a:off x="5617626" y="1709440"/>
                <a:ext cx="38100" cy="76201"/>
              </a:xfrm>
              <a:custGeom>
                <a:avLst/>
                <a:gdLst>
                  <a:gd name="connsiteX0" fmla="*/ 38101 w 38100"/>
                  <a:gd name="connsiteY0" fmla="*/ 38101 h 76201"/>
                  <a:gd name="connsiteX1" fmla="*/ 19050 w 38100"/>
                  <a:gd name="connsiteY1" fmla="*/ 76201 h 76201"/>
                  <a:gd name="connsiteX2" fmla="*/ 0 w 38100"/>
                  <a:gd name="connsiteY2" fmla="*/ 38101 h 76201"/>
                  <a:gd name="connsiteX3" fmla="*/ 19050 w 38100"/>
                  <a:gd name="connsiteY3" fmla="*/ 0 h 76201"/>
                  <a:gd name="connsiteX4" fmla="*/ 38101 w 38100"/>
                  <a:gd name="connsiteY4" fmla="*/ 38101 h 76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76201">
                    <a:moveTo>
                      <a:pt x="38101" y="38101"/>
                    </a:moveTo>
                    <a:cubicBezTo>
                      <a:pt x="38101" y="59143"/>
                      <a:pt x="29572" y="76201"/>
                      <a:pt x="19050" y="76201"/>
                    </a:cubicBezTo>
                    <a:cubicBezTo>
                      <a:pt x="8529" y="76201"/>
                      <a:pt x="0" y="59143"/>
                      <a:pt x="0" y="38101"/>
                    </a:cubicBezTo>
                    <a:cubicBezTo>
                      <a:pt x="0" y="17058"/>
                      <a:pt x="8529" y="0"/>
                      <a:pt x="19050" y="0"/>
                    </a:cubicBezTo>
                    <a:cubicBezTo>
                      <a:pt x="29572" y="0"/>
                      <a:pt x="38101" y="17058"/>
                      <a:pt x="38101" y="3810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60ED9746-55E4-6F83-7DAE-FF7395A38803}"/>
                  </a:ext>
                </a:extLst>
              </p:cNvPr>
              <p:cNvSpPr/>
              <p:nvPr/>
            </p:nvSpPr>
            <p:spPr>
              <a:xfrm rot="19485524">
                <a:off x="5703133" y="1800924"/>
                <a:ext cx="76197" cy="38098"/>
              </a:xfrm>
              <a:custGeom>
                <a:avLst/>
                <a:gdLst>
                  <a:gd name="connsiteX0" fmla="*/ 76197 w 76197"/>
                  <a:gd name="connsiteY0" fmla="*/ 19049 h 38098"/>
                  <a:gd name="connsiteX1" fmla="*/ 38099 w 76197"/>
                  <a:gd name="connsiteY1" fmla="*/ 38099 h 38098"/>
                  <a:gd name="connsiteX2" fmla="*/ 0 w 76197"/>
                  <a:gd name="connsiteY2" fmla="*/ 19049 h 38098"/>
                  <a:gd name="connsiteX3" fmla="*/ 38099 w 76197"/>
                  <a:gd name="connsiteY3" fmla="*/ 0 h 38098"/>
                  <a:gd name="connsiteX4" fmla="*/ 76197 w 76197"/>
                  <a:gd name="connsiteY4" fmla="*/ 19049 h 38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197" h="38098">
                    <a:moveTo>
                      <a:pt x="76197" y="19049"/>
                    </a:moveTo>
                    <a:cubicBezTo>
                      <a:pt x="76197" y="29570"/>
                      <a:pt x="59140" y="38099"/>
                      <a:pt x="38099" y="38099"/>
                    </a:cubicBezTo>
                    <a:cubicBezTo>
                      <a:pt x="17057" y="38099"/>
                      <a:pt x="0" y="29570"/>
                      <a:pt x="0" y="19049"/>
                    </a:cubicBezTo>
                    <a:cubicBezTo>
                      <a:pt x="0" y="8529"/>
                      <a:pt x="17057" y="0"/>
                      <a:pt x="38099" y="0"/>
                    </a:cubicBezTo>
                    <a:cubicBezTo>
                      <a:pt x="59140" y="0"/>
                      <a:pt x="76197" y="8529"/>
                      <a:pt x="76197" y="190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FED74129-262A-AE1A-A0B7-103206240BEE}"/>
                  </a:ext>
                </a:extLst>
              </p:cNvPr>
              <p:cNvSpPr/>
              <p:nvPr/>
            </p:nvSpPr>
            <p:spPr>
              <a:xfrm rot="17995737">
                <a:off x="5676056" y="1641724"/>
                <a:ext cx="76196" cy="38098"/>
              </a:xfrm>
              <a:custGeom>
                <a:avLst/>
                <a:gdLst>
                  <a:gd name="connsiteX0" fmla="*/ 76196 w 76196"/>
                  <a:gd name="connsiteY0" fmla="*/ 19049 h 38098"/>
                  <a:gd name="connsiteX1" fmla="*/ 38098 w 76196"/>
                  <a:gd name="connsiteY1" fmla="*/ 38098 h 38098"/>
                  <a:gd name="connsiteX2" fmla="*/ 0 w 76196"/>
                  <a:gd name="connsiteY2" fmla="*/ 19049 h 38098"/>
                  <a:gd name="connsiteX3" fmla="*/ 38098 w 76196"/>
                  <a:gd name="connsiteY3" fmla="*/ 0 h 38098"/>
                  <a:gd name="connsiteX4" fmla="*/ 76196 w 76196"/>
                  <a:gd name="connsiteY4" fmla="*/ 19049 h 38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196" h="38098">
                    <a:moveTo>
                      <a:pt x="76196" y="19049"/>
                    </a:moveTo>
                    <a:cubicBezTo>
                      <a:pt x="76196" y="29569"/>
                      <a:pt x="59139" y="38098"/>
                      <a:pt x="38098" y="38098"/>
                    </a:cubicBezTo>
                    <a:cubicBezTo>
                      <a:pt x="17057" y="38098"/>
                      <a:pt x="0" y="29569"/>
                      <a:pt x="0" y="19049"/>
                    </a:cubicBezTo>
                    <a:cubicBezTo>
                      <a:pt x="0" y="8529"/>
                      <a:pt x="17057" y="0"/>
                      <a:pt x="38098" y="0"/>
                    </a:cubicBezTo>
                    <a:cubicBezTo>
                      <a:pt x="59139" y="0"/>
                      <a:pt x="76196" y="8529"/>
                      <a:pt x="76196" y="190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78" name="Graphic 67" descr="Fir tree with solid fill">
            <a:extLst>
              <a:ext uri="{FF2B5EF4-FFF2-40B4-BE49-F238E27FC236}">
                <a16:creationId xmlns:a16="http://schemas.microsoft.com/office/drawing/2014/main" id="{78DAA720-41CF-BE50-268C-912E94B7BEBB}"/>
              </a:ext>
            </a:extLst>
          </p:cNvPr>
          <p:cNvSpPr/>
          <p:nvPr/>
        </p:nvSpPr>
        <p:spPr>
          <a:xfrm>
            <a:off x="6706988" y="1434955"/>
            <a:ext cx="590550" cy="838200"/>
          </a:xfrm>
          <a:custGeom>
            <a:avLst/>
            <a:gdLst>
              <a:gd name="connsiteX0" fmla="*/ 590550 w 590550"/>
              <a:gd name="connsiteY0" fmla="*/ 685800 h 838200"/>
              <a:gd name="connsiteX1" fmla="*/ 419100 w 590550"/>
              <a:gd name="connsiteY1" fmla="*/ 419100 h 838200"/>
              <a:gd name="connsiteX2" fmla="*/ 523875 w 590550"/>
              <a:gd name="connsiteY2" fmla="*/ 447675 h 838200"/>
              <a:gd name="connsiteX3" fmla="*/ 400050 w 590550"/>
              <a:gd name="connsiteY3" fmla="*/ 257175 h 838200"/>
              <a:gd name="connsiteX4" fmla="*/ 476250 w 590550"/>
              <a:gd name="connsiteY4" fmla="*/ 266700 h 838200"/>
              <a:gd name="connsiteX5" fmla="*/ 295275 w 590550"/>
              <a:gd name="connsiteY5" fmla="*/ 0 h 838200"/>
              <a:gd name="connsiteX6" fmla="*/ 114300 w 590550"/>
              <a:gd name="connsiteY6" fmla="*/ 266700 h 838200"/>
              <a:gd name="connsiteX7" fmla="*/ 190500 w 590550"/>
              <a:gd name="connsiteY7" fmla="*/ 257175 h 838200"/>
              <a:gd name="connsiteX8" fmla="*/ 66675 w 590550"/>
              <a:gd name="connsiteY8" fmla="*/ 447675 h 838200"/>
              <a:gd name="connsiteX9" fmla="*/ 171450 w 590550"/>
              <a:gd name="connsiteY9" fmla="*/ 419100 h 838200"/>
              <a:gd name="connsiteX10" fmla="*/ 0 w 590550"/>
              <a:gd name="connsiteY10" fmla="*/ 685800 h 838200"/>
              <a:gd name="connsiteX11" fmla="*/ 257175 w 590550"/>
              <a:gd name="connsiteY11" fmla="*/ 638175 h 838200"/>
              <a:gd name="connsiteX12" fmla="*/ 257175 w 590550"/>
              <a:gd name="connsiteY12" fmla="*/ 838200 h 838200"/>
              <a:gd name="connsiteX13" fmla="*/ 333375 w 590550"/>
              <a:gd name="connsiteY13" fmla="*/ 838200 h 838200"/>
              <a:gd name="connsiteX14" fmla="*/ 333375 w 590550"/>
              <a:gd name="connsiteY14" fmla="*/ 638175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90550" h="838200">
                <a:moveTo>
                  <a:pt x="590550" y="685800"/>
                </a:moveTo>
                <a:lnTo>
                  <a:pt x="419100" y="419100"/>
                </a:lnTo>
                <a:lnTo>
                  <a:pt x="523875" y="447675"/>
                </a:lnTo>
                <a:lnTo>
                  <a:pt x="400050" y="257175"/>
                </a:lnTo>
                <a:lnTo>
                  <a:pt x="476250" y="266700"/>
                </a:lnTo>
                <a:lnTo>
                  <a:pt x="295275" y="0"/>
                </a:lnTo>
                <a:lnTo>
                  <a:pt x="114300" y="266700"/>
                </a:lnTo>
                <a:lnTo>
                  <a:pt x="190500" y="257175"/>
                </a:lnTo>
                <a:lnTo>
                  <a:pt x="66675" y="447675"/>
                </a:lnTo>
                <a:lnTo>
                  <a:pt x="171450" y="419100"/>
                </a:lnTo>
                <a:lnTo>
                  <a:pt x="0" y="685800"/>
                </a:lnTo>
                <a:lnTo>
                  <a:pt x="257175" y="638175"/>
                </a:lnTo>
                <a:lnTo>
                  <a:pt x="257175" y="838200"/>
                </a:lnTo>
                <a:lnTo>
                  <a:pt x="333375" y="838200"/>
                </a:lnTo>
                <a:lnTo>
                  <a:pt x="333375" y="638175"/>
                </a:ln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05936DB5-2651-37D6-BC97-5E7C6EF862A9}"/>
              </a:ext>
            </a:extLst>
          </p:cNvPr>
          <p:cNvGrpSpPr/>
          <p:nvPr/>
        </p:nvGrpSpPr>
        <p:grpSpPr>
          <a:xfrm>
            <a:off x="8346640" y="1425819"/>
            <a:ext cx="1014221" cy="847336"/>
            <a:chOff x="8346640" y="1299040"/>
            <a:chExt cx="1014221" cy="847336"/>
          </a:xfrm>
          <a:solidFill>
            <a:schemeClr val="accent6"/>
          </a:solidFill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D6A8391-A785-7520-2D9A-72CF04A93FFE}"/>
                </a:ext>
              </a:extLst>
            </p:cNvPr>
            <p:cNvSpPr/>
            <p:nvPr/>
          </p:nvSpPr>
          <p:spPr>
            <a:xfrm>
              <a:off x="8703922" y="1299040"/>
              <a:ext cx="656939" cy="847336"/>
            </a:xfrm>
            <a:custGeom>
              <a:avLst/>
              <a:gdLst>
                <a:gd name="connsiteX0" fmla="*/ 494894 w 656939"/>
                <a:gd name="connsiteY0" fmla="*/ 727589 h 847336"/>
                <a:gd name="connsiteX1" fmla="*/ 494894 w 656939"/>
                <a:gd name="connsiteY1" fmla="*/ 635387 h 847336"/>
                <a:gd name="connsiteX2" fmla="*/ 630316 w 656939"/>
                <a:gd name="connsiteY2" fmla="*/ 646912 h 847336"/>
                <a:gd name="connsiteX3" fmla="*/ 539958 w 656939"/>
                <a:gd name="connsiteY3" fmla="*/ 507918 h 847336"/>
                <a:gd name="connsiteX4" fmla="*/ 595279 w 656939"/>
                <a:gd name="connsiteY4" fmla="*/ 522785 h 847336"/>
                <a:gd name="connsiteX5" fmla="*/ 530162 w 656939"/>
                <a:gd name="connsiteY5" fmla="*/ 423438 h 847336"/>
                <a:gd name="connsiteX6" fmla="*/ 570385 w 656939"/>
                <a:gd name="connsiteY6" fmla="*/ 428509 h 847336"/>
                <a:gd name="connsiteX7" fmla="*/ 474725 w 656939"/>
                <a:gd name="connsiteY7" fmla="*/ 289399 h 847336"/>
                <a:gd name="connsiteX8" fmla="*/ 425628 w 656939"/>
                <a:gd name="connsiteY8" fmla="*/ 361086 h 847336"/>
                <a:gd name="connsiteX9" fmla="*/ 327893 w 656939"/>
                <a:gd name="connsiteY9" fmla="*/ 211258 h 847336"/>
                <a:gd name="connsiteX10" fmla="*/ 390360 w 656939"/>
                <a:gd name="connsiteY10" fmla="*/ 219095 h 847336"/>
                <a:gd name="connsiteX11" fmla="*/ 242030 w 656939"/>
                <a:gd name="connsiteY11" fmla="*/ 0 h 847336"/>
                <a:gd name="connsiteX12" fmla="*/ 93700 w 656939"/>
                <a:gd name="connsiteY12" fmla="*/ 218980 h 847336"/>
                <a:gd name="connsiteX13" fmla="*/ 156167 w 656939"/>
                <a:gd name="connsiteY13" fmla="*/ 211143 h 847336"/>
                <a:gd name="connsiteX14" fmla="*/ 54630 w 656939"/>
                <a:gd name="connsiteY14" fmla="*/ 366964 h 847336"/>
                <a:gd name="connsiteX15" fmla="*/ 140493 w 656939"/>
                <a:gd name="connsiteY15" fmla="*/ 343913 h 847336"/>
                <a:gd name="connsiteX16" fmla="*/ 0 w 656939"/>
                <a:gd name="connsiteY16" fmla="*/ 562202 h 847336"/>
                <a:gd name="connsiteX17" fmla="*/ 207455 w 656939"/>
                <a:gd name="connsiteY17" fmla="*/ 523131 h 847336"/>
                <a:gd name="connsiteX18" fmla="*/ 207455 w 656939"/>
                <a:gd name="connsiteY18" fmla="*/ 665007 h 847336"/>
                <a:gd name="connsiteX19" fmla="*/ 25932 w 656939"/>
                <a:gd name="connsiteY19" fmla="*/ 713183 h 847336"/>
                <a:gd name="connsiteX20" fmla="*/ 165272 w 656939"/>
                <a:gd name="connsiteY20" fmla="*/ 847336 h 847336"/>
                <a:gd name="connsiteX21" fmla="*/ 656939 w 656939"/>
                <a:gd name="connsiteY21" fmla="*/ 847336 h 847336"/>
                <a:gd name="connsiteX22" fmla="*/ 494894 w 656939"/>
                <a:gd name="connsiteY22" fmla="*/ 727589 h 847336"/>
                <a:gd name="connsiteX23" fmla="*/ 422746 w 656939"/>
                <a:gd name="connsiteY23" fmla="*/ 365235 h 847336"/>
                <a:gd name="connsiteX24" fmla="*/ 389092 w 656939"/>
                <a:gd name="connsiteY24" fmla="*/ 414448 h 847336"/>
                <a:gd name="connsiteX25" fmla="*/ 342991 w 656939"/>
                <a:gd name="connsiteY25" fmla="*/ 343568 h 847336"/>
                <a:gd name="connsiteX26" fmla="*/ 385635 w 656939"/>
                <a:gd name="connsiteY26" fmla="*/ 544683 h 847336"/>
                <a:gd name="connsiteX27" fmla="*/ 319134 w 656939"/>
                <a:gd name="connsiteY27" fmla="*/ 646912 h 847336"/>
                <a:gd name="connsiteX28" fmla="*/ 449485 w 656939"/>
                <a:gd name="connsiteY28" fmla="*/ 635387 h 847336"/>
                <a:gd name="connsiteX29" fmla="*/ 449485 w 656939"/>
                <a:gd name="connsiteY29" fmla="*/ 709033 h 847336"/>
                <a:gd name="connsiteX30" fmla="*/ 265081 w 656939"/>
                <a:gd name="connsiteY30" fmla="*/ 667197 h 847336"/>
                <a:gd name="connsiteX31" fmla="*/ 265081 w 656939"/>
                <a:gd name="connsiteY31" fmla="*/ 523131 h 847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56939" h="847336">
                  <a:moveTo>
                    <a:pt x="494894" y="727589"/>
                  </a:moveTo>
                  <a:lnTo>
                    <a:pt x="494894" y="635387"/>
                  </a:lnTo>
                  <a:lnTo>
                    <a:pt x="630316" y="646912"/>
                  </a:lnTo>
                  <a:lnTo>
                    <a:pt x="539958" y="507918"/>
                  </a:lnTo>
                  <a:lnTo>
                    <a:pt x="595279" y="522785"/>
                  </a:lnTo>
                  <a:lnTo>
                    <a:pt x="530162" y="423438"/>
                  </a:lnTo>
                  <a:lnTo>
                    <a:pt x="570385" y="428509"/>
                  </a:lnTo>
                  <a:lnTo>
                    <a:pt x="474725" y="289399"/>
                  </a:lnTo>
                  <a:lnTo>
                    <a:pt x="425628" y="361086"/>
                  </a:lnTo>
                  <a:lnTo>
                    <a:pt x="327893" y="211258"/>
                  </a:lnTo>
                  <a:lnTo>
                    <a:pt x="390360" y="219095"/>
                  </a:lnTo>
                  <a:lnTo>
                    <a:pt x="242030" y="0"/>
                  </a:lnTo>
                  <a:lnTo>
                    <a:pt x="93700" y="218980"/>
                  </a:lnTo>
                  <a:lnTo>
                    <a:pt x="156167" y="211143"/>
                  </a:lnTo>
                  <a:lnTo>
                    <a:pt x="54630" y="366964"/>
                  </a:lnTo>
                  <a:lnTo>
                    <a:pt x="140493" y="343913"/>
                  </a:lnTo>
                  <a:lnTo>
                    <a:pt x="0" y="562202"/>
                  </a:lnTo>
                  <a:lnTo>
                    <a:pt x="207455" y="523131"/>
                  </a:lnTo>
                  <a:lnTo>
                    <a:pt x="207455" y="665007"/>
                  </a:lnTo>
                  <a:cubicBezTo>
                    <a:pt x="139225" y="666505"/>
                    <a:pt x="75606" y="681373"/>
                    <a:pt x="25932" y="713183"/>
                  </a:cubicBezTo>
                  <a:cubicBezTo>
                    <a:pt x="72033" y="737155"/>
                    <a:pt x="120785" y="778300"/>
                    <a:pt x="165272" y="847336"/>
                  </a:cubicBezTo>
                  <a:lnTo>
                    <a:pt x="656939" y="847336"/>
                  </a:lnTo>
                  <a:cubicBezTo>
                    <a:pt x="619828" y="800198"/>
                    <a:pt x="562086" y="758938"/>
                    <a:pt x="494894" y="727589"/>
                  </a:cubicBezTo>
                  <a:close/>
                  <a:moveTo>
                    <a:pt x="422746" y="365235"/>
                  </a:moveTo>
                  <a:lnTo>
                    <a:pt x="389092" y="414448"/>
                  </a:lnTo>
                  <a:lnTo>
                    <a:pt x="342991" y="343568"/>
                  </a:lnTo>
                  <a:close/>
                  <a:moveTo>
                    <a:pt x="385635" y="544683"/>
                  </a:moveTo>
                  <a:lnTo>
                    <a:pt x="319134" y="646912"/>
                  </a:lnTo>
                  <a:lnTo>
                    <a:pt x="449485" y="635387"/>
                  </a:lnTo>
                  <a:lnTo>
                    <a:pt x="449485" y="709033"/>
                  </a:lnTo>
                  <a:cubicBezTo>
                    <a:pt x="390243" y="686641"/>
                    <a:pt x="328185" y="672562"/>
                    <a:pt x="265081" y="667197"/>
                  </a:cubicBezTo>
                  <a:lnTo>
                    <a:pt x="265081" y="523131"/>
                  </a:lnTo>
                  <a:close/>
                </a:path>
              </a:pathLst>
            </a:custGeom>
            <a:grpFill/>
            <a:ln w="115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EF427C1B-1474-EF6D-06FB-E91DBE12CE23}"/>
                </a:ext>
              </a:extLst>
            </p:cNvPr>
            <p:cNvSpPr/>
            <p:nvPr/>
          </p:nvSpPr>
          <p:spPr>
            <a:xfrm>
              <a:off x="8346640" y="1644567"/>
              <a:ext cx="480833" cy="501809"/>
            </a:xfrm>
            <a:custGeom>
              <a:avLst/>
              <a:gdLst>
                <a:gd name="connsiteX0" fmla="*/ 324897 w 480833"/>
                <a:gd name="connsiteY0" fmla="*/ 380333 h 501809"/>
                <a:gd name="connsiteX1" fmla="*/ 322707 w 480833"/>
                <a:gd name="connsiteY1" fmla="*/ 380333 h 501809"/>
                <a:gd name="connsiteX2" fmla="*/ 322707 w 480833"/>
                <a:gd name="connsiteY2" fmla="*/ 340456 h 501809"/>
                <a:gd name="connsiteX3" fmla="*/ 380333 w 480833"/>
                <a:gd name="connsiteY3" fmla="*/ 351981 h 501809"/>
                <a:gd name="connsiteX4" fmla="*/ 338151 w 480833"/>
                <a:gd name="connsiteY4" fmla="*/ 274301 h 501809"/>
                <a:gd name="connsiteX5" fmla="*/ 368808 w 480833"/>
                <a:gd name="connsiteY5" fmla="*/ 282830 h 501809"/>
                <a:gd name="connsiteX6" fmla="*/ 332503 w 480833"/>
                <a:gd name="connsiteY6" fmla="*/ 227624 h 501809"/>
                <a:gd name="connsiteX7" fmla="*/ 354862 w 480833"/>
                <a:gd name="connsiteY7" fmla="*/ 230390 h 501809"/>
                <a:gd name="connsiteX8" fmla="*/ 299657 w 480833"/>
                <a:gd name="connsiteY8" fmla="*/ 156052 h 501809"/>
                <a:gd name="connsiteX9" fmla="*/ 248945 w 480833"/>
                <a:gd name="connsiteY9" fmla="*/ 230159 h 501809"/>
                <a:gd name="connsiteX10" fmla="*/ 271189 w 480833"/>
                <a:gd name="connsiteY10" fmla="*/ 227393 h 501809"/>
                <a:gd name="connsiteX11" fmla="*/ 251596 w 480833"/>
                <a:gd name="connsiteY11" fmla="*/ 257244 h 501809"/>
                <a:gd name="connsiteX12" fmla="*/ 208377 w 480833"/>
                <a:gd name="connsiteY12" fmla="*/ 188092 h 501809"/>
                <a:gd name="connsiteX13" fmla="*/ 255861 w 480833"/>
                <a:gd name="connsiteY13" fmla="*/ 200885 h 501809"/>
                <a:gd name="connsiteX14" fmla="*/ 199733 w 480833"/>
                <a:gd name="connsiteY14" fmla="*/ 115483 h 501809"/>
                <a:gd name="connsiteX15" fmla="*/ 234308 w 480833"/>
                <a:gd name="connsiteY15" fmla="*/ 119747 h 501809"/>
                <a:gd name="connsiteX16" fmla="*/ 152249 w 480833"/>
                <a:gd name="connsiteY16" fmla="*/ 0 h 501809"/>
                <a:gd name="connsiteX17" fmla="*/ 70189 w 480833"/>
                <a:gd name="connsiteY17" fmla="*/ 119517 h 501809"/>
                <a:gd name="connsiteX18" fmla="*/ 104765 w 480833"/>
                <a:gd name="connsiteY18" fmla="*/ 115253 h 501809"/>
                <a:gd name="connsiteX19" fmla="*/ 48637 w 480833"/>
                <a:gd name="connsiteY19" fmla="*/ 200655 h 501809"/>
                <a:gd name="connsiteX20" fmla="*/ 96121 w 480833"/>
                <a:gd name="connsiteY20" fmla="*/ 187862 h 501809"/>
                <a:gd name="connsiteX21" fmla="*/ 18440 w 480833"/>
                <a:gd name="connsiteY21" fmla="*/ 307494 h 501809"/>
                <a:gd name="connsiteX22" fmla="*/ 126778 w 480833"/>
                <a:gd name="connsiteY22" fmla="*/ 294355 h 501809"/>
                <a:gd name="connsiteX23" fmla="*/ 126778 w 480833"/>
                <a:gd name="connsiteY23" fmla="*/ 409607 h 501809"/>
                <a:gd name="connsiteX24" fmla="*/ 0 w 480833"/>
                <a:gd name="connsiteY24" fmla="*/ 501809 h 501809"/>
                <a:gd name="connsiteX25" fmla="*/ 480833 w 480833"/>
                <a:gd name="connsiteY25" fmla="*/ 501809 h 501809"/>
                <a:gd name="connsiteX26" fmla="*/ 324897 w 480833"/>
                <a:gd name="connsiteY26" fmla="*/ 380333 h 501809"/>
                <a:gd name="connsiteX27" fmla="*/ 161354 w 480833"/>
                <a:gd name="connsiteY27" fmla="*/ 396123 h 501809"/>
                <a:gd name="connsiteX28" fmla="*/ 161354 w 480833"/>
                <a:gd name="connsiteY28" fmla="*/ 294355 h 501809"/>
                <a:gd name="connsiteX29" fmla="*/ 251827 w 480833"/>
                <a:gd name="connsiteY29" fmla="*/ 304728 h 501809"/>
                <a:gd name="connsiteX30" fmla="*/ 230505 w 480833"/>
                <a:gd name="connsiteY30" fmla="*/ 351981 h 501809"/>
                <a:gd name="connsiteX31" fmla="*/ 288131 w 480833"/>
                <a:gd name="connsiteY31" fmla="*/ 340456 h 501809"/>
                <a:gd name="connsiteX32" fmla="*/ 288131 w 480833"/>
                <a:gd name="connsiteY32" fmla="*/ 377452 h 501809"/>
                <a:gd name="connsiteX33" fmla="*/ 161354 w 480833"/>
                <a:gd name="connsiteY33" fmla="*/ 396123 h 501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80833" h="501809">
                  <a:moveTo>
                    <a:pt x="324897" y="380333"/>
                  </a:moveTo>
                  <a:lnTo>
                    <a:pt x="322707" y="380333"/>
                  </a:lnTo>
                  <a:lnTo>
                    <a:pt x="322707" y="340456"/>
                  </a:lnTo>
                  <a:lnTo>
                    <a:pt x="380333" y="351981"/>
                  </a:lnTo>
                  <a:lnTo>
                    <a:pt x="338151" y="274301"/>
                  </a:lnTo>
                  <a:lnTo>
                    <a:pt x="368808" y="282830"/>
                  </a:lnTo>
                  <a:lnTo>
                    <a:pt x="332503" y="227624"/>
                  </a:lnTo>
                  <a:lnTo>
                    <a:pt x="354862" y="230390"/>
                  </a:lnTo>
                  <a:lnTo>
                    <a:pt x="299657" y="156052"/>
                  </a:lnTo>
                  <a:lnTo>
                    <a:pt x="248945" y="230159"/>
                  </a:lnTo>
                  <a:lnTo>
                    <a:pt x="271189" y="227393"/>
                  </a:lnTo>
                  <a:lnTo>
                    <a:pt x="251596" y="257244"/>
                  </a:lnTo>
                  <a:lnTo>
                    <a:pt x="208377" y="188092"/>
                  </a:lnTo>
                  <a:lnTo>
                    <a:pt x="255861" y="200885"/>
                  </a:lnTo>
                  <a:lnTo>
                    <a:pt x="199733" y="115483"/>
                  </a:lnTo>
                  <a:lnTo>
                    <a:pt x="234308" y="119747"/>
                  </a:lnTo>
                  <a:lnTo>
                    <a:pt x="152249" y="0"/>
                  </a:lnTo>
                  <a:lnTo>
                    <a:pt x="70189" y="119517"/>
                  </a:lnTo>
                  <a:lnTo>
                    <a:pt x="104765" y="115253"/>
                  </a:lnTo>
                  <a:lnTo>
                    <a:pt x="48637" y="200655"/>
                  </a:lnTo>
                  <a:lnTo>
                    <a:pt x="96121" y="187862"/>
                  </a:lnTo>
                  <a:lnTo>
                    <a:pt x="18440" y="307494"/>
                  </a:lnTo>
                  <a:lnTo>
                    <a:pt x="126778" y="294355"/>
                  </a:lnTo>
                  <a:lnTo>
                    <a:pt x="126778" y="409607"/>
                  </a:lnTo>
                  <a:cubicBezTo>
                    <a:pt x="78767" y="431535"/>
                    <a:pt x="35654" y="462890"/>
                    <a:pt x="0" y="501809"/>
                  </a:cubicBezTo>
                  <a:lnTo>
                    <a:pt x="480833" y="501809"/>
                  </a:lnTo>
                  <a:cubicBezTo>
                    <a:pt x="428624" y="428624"/>
                    <a:pt x="372150" y="394970"/>
                    <a:pt x="324897" y="380333"/>
                  </a:cubicBezTo>
                  <a:close/>
                  <a:moveTo>
                    <a:pt x="161354" y="396123"/>
                  </a:moveTo>
                  <a:lnTo>
                    <a:pt x="161354" y="294355"/>
                  </a:lnTo>
                  <a:lnTo>
                    <a:pt x="251827" y="304728"/>
                  </a:lnTo>
                  <a:lnTo>
                    <a:pt x="230505" y="351981"/>
                  </a:lnTo>
                  <a:lnTo>
                    <a:pt x="288131" y="340456"/>
                  </a:lnTo>
                  <a:lnTo>
                    <a:pt x="288131" y="377452"/>
                  </a:lnTo>
                  <a:cubicBezTo>
                    <a:pt x="245109" y="376260"/>
                    <a:pt x="202207" y="382580"/>
                    <a:pt x="161354" y="396123"/>
                  </a:cubicBezTo>
                  <a:close/>
                </a:path>
              </a:pathLst>
            </a:custGeom>
            <a:grpFill/>
            <a:ln w="115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5525D6EC-E4D1-C005-1011-62F16B2F08ED}"/>
              </a:ext>
            </a:extLst>
          </p:cNvPr>
          <p:cNvGrpSpPr/>
          <p:nvPr/>
        </p:nvGrpSpPr>
        <p:grpSpPr>
          <a:xfrm>
            <a:off x="10483567" y="1455910"/>
            <a:ext cx="565784" cy="817245"/>
            <a:chOff x="10483567" y="1363675"/>
            <a:chExt cx="565784" cy="817245"/>
          </a:xfrm>
          <a:solidFill>
            <a:schemeClr val="accent4"/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27034BC8-B03F-DC7A-BC2B-88EDE9DDF272}"/>
                </a:ext>
              </a:extLst>
            </p:cNvPr>
            <p:cNvSpPr/>
            <p:nvPr/>
          </p:nvSpPr>
          <p:spPr>
            <a:xfrm>
              <a:off x="10483567" y="1887551"/>
              <a:ext cx="263842" cy="293369"/>
            </a:xfrm>
            <a:custGeom>
              <a:avLst/>
              <a:gdLst>
                <a:gd name="connsiteX0" fmla="*/ 205740 w 263842"/>
                <a:gd name="connsiteY0" fmla="*/ 48578 h 293369"/>
                <a:gd name="connsiteX1" fmla="*/ 167640 w 263842"/>
                <a:gd name="connsiteY1" fmla="*/ 40957 h 293369"/>
                <a:gd name="connsiteX2" fmla="*/ 118110 w 263842"/>
                <a:gd name="connsiteY2" fmla="*/ 952 h 293369"/>
                <a:gd name="connsiteX3" fmla="*/ 114300 w 263842"/>
                <a:gd name="connsiteY3" fmla="*/ 0 h 293369"/>
                <a:gd name="connsiteX4" fmla="*/ 0 w 263842"/>
                <a:gd name="connsiteY4" fmla="*/ 224790 h 293369"/>
                <a:gd name="connsiteX5" fmla="*/ 96203 w 263842"/>
                <a:gd name="connsiteY5" fmla="*/ 202883 h 293369"/>
                <a:gd name="connsiteX6" fmla="*/ 144780 w 263842"/>
                <a:gd name="connsiteY6" fmla="*/ 293370 h 293369"/>
                <a:gd name="connsiteX7" fmla="*/ 263843 w 263842"/>
                <a:gd name="connsiteY7" fmla="*/ 60960 h 293369"/>
                <a:gd name="connsiteX8" fmla="*/ 225742 w 263842"/>
                <a:gd name="connsiteY8" fmla="*/ 46672 h 293369"/>
                <a:gd name="connsiteX9" fmla="*/ 205740 w 263842"/>
                <a:gd name="connsiteY9" fmla="*/ 48578 h 293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842" h="293369">
                  <a:moveTo>
                    <a:pt x="205740" y="48578"/>
                  </a:moveTo>
                  <a:cubicBezTo>
                    <a:pt x="192405" y="48578"/>
                    <a:pt x="180023" y="45720"/>
                    <a:pt x="167640" y="40957"/>
                  </a:cubicBezTo>
                  <a:cubicBezTo>
                    <a:pt x="147637" y="33338"/>
                    <a:pt x="130492" y="19050"/>
                    <a:pt x="118110" y="952"/>
                  </a:cubicBezTo>
                  <a:cubicBezTo>
                    <a:pt x="117157" y="952"/>
                    <a:pt x="115253" y="0"/>
                    <a:pt x="114300" y="0"/>
                  </a:cubicBezTo>
                  <a:lnTo>
                    <a:pt x="0" y="224790"/>
                  </a:lnTo>
                  <a:lnTo>
                    <a:pt x="96203" y="202883"/>
                  </a:lnTo>
                  <a:lnTo>
                    <a:pt x="144780" y="293370"/>
                  </a:lnTo>
                  <a:lnTo>
                    <a:pt x="263843" y="60960"/>
                  </a:lnTo>
                  <a:cubicBezTo>
                    <a:pt x="250508" y="59055"/>
                    <a:pt x="237173" y="53340"/>
                    <a:pt x="225742" y="46672"/>
                  </a:cubicBezTo>
                  <a:cubicBezTo>
                    <a:pt x="219075" y="47625"/>
                    <a:pt x="212408" y="48578"/>
                    <a:pt x="205740" y="485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BE895BC-32E1-5702-C39F-61978EE8EE29}"/>
                </a:ext>
              </a:extLst>
            </p:cNvPr>
            <p:cNvSpPr/>
            <p:nvPr/>
          </p:nvSpPr>
          <p:spPr>
            <a:xfrm>
              <a:off x="10776937" y="1893265"/>
              <a:ext cx="272414" cy="281940"/>
            </a:xfrm>
            <a:custGeom>
              <a:avLst/>
              <a:gdLst>
                <a:gd name="connsiteX0" fmla="*/ 111442 w 272414"/>
                <a:gd name="connsiteY0" fmla="*/ 30480 h 281940"/>
                <a:gd name="connsiteX1" fmla="*/ 69532 w 272414"/>
                <a:gd name="connsiteY1" fmla="*/ 39053 h 281940"/>
                <a:gd name="connsiteX2" fmla="*/ 47625 w 272414"/>
                <a:gd name="connsiteY2" fmla="*/ 37147 h 281940"/>
                <a:gd name="connsiteX3" fmla="*/ 0 w 272414"/>
                <a:gd name="connsiteY3" fmla="*/ 55245 h 281940"/>
                <a:gd name="connsiteX4" fmla="*/ 125730 w 272414"/>
                <a:gd name="connsiteY4" fmla="*/ 281940 h 281940"/>
                <a:gd name="connsiteX5" fmla="*/ 175260 w 272414"/>
                <a:gd name="connsiteY5" fmla="*/ 200978 h 281940"/>
                <a:gd name="connsiteX6" fmla="*/ 272415 w 272414"/>
                <a:gd name="connsiteY6" fmla="*/ 217170 h 281940"/>
                <a:gd name="connsiteX7" fmla="*/ 151448 w 272414"/>
                <a:gd name="connsiteY7" fmla="*/ 0 h 281940"/>
                <a:gd name="connsiteX8" fmla="*/ 111442 w 272414"/>
                <a:gd name="connsiteY8" fmla="*/ 30480 h 28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2414" h="281940">
                  <a:moveTo>
                    <a:pt x="111442" y="30480"/>
                  </a:moveTo>
                  <a:cubicBezTo>
                    <a:pt x="98107" y="36195"/>
                    <a:pt x="83820" y="39053"/>
                    <a:pt x="69532" y="39053"/>
                  </a:cubicBezTo>
                  <a:cubicBezTo>
                    <a:pt x="61913" y="39053"/>
                    <a:pt x="55245" y="38100"/>
                    <a:pt x="47625" y="37147"/>
                  </a:cubicBezTo>
                  <a:cubicBezTo>
                    <a:pt x="33338" y="46672"/>
                    <a:pt x="17145" y="53340"/>
                    <a:pt x="0" y="55245"/>
                  </a:cubicBezTo>
                  <a:lnTo>
                    <a:pt x="125730" y="281940"/>
                  </a:lnTo>
                  <a:lnTo>
                    <a:pt x="175260" y="200978"/>
                  </a:lnTo>
                  <a:lnTo>
                    <a:pt x="272415" y="217170"/>
                  </a:lnTo>
                  <a:lnTo>
                    <a:pt x="151448" y="0"/>
                  </a:lnTo>
                  <a:cubicBezTo>
                    <a:pt x="140970" y="13335"/>
                    <a:pt x="127635" y="23813"/>
                    <a:pt x="111442" y="3048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72EFB1DE-F43E-8FE3-1A01-A9EA45217024}"/>
                </a:ext>
              </a:extLst>
            </p:cNvPr>
            <p:cNvSpPr/>
            <p:nvPr/>
          </p:nvSpPr>
          <p:spPr>
            <a:xfrm>
              <a:off x="10487377" y="1363675"/>
              <a:ext cx="554354" cy="554355"/>
            </a:xfrm>
            <a:custGeom>
              <a:avLst/>
              <a:gdLst>
                <a:gd name="connsiteX0" fmla="*/ 273368 w 554354"/>
                <a:gd name="connsiteY0" fmla="*/ 441960 h 554355"/>
                <a:gd name="connsiteX1" fmla="*/ 108585 w 554354"/>
                <a:gd name="connsiteY1" fmla="*/ 277178 h 554355"/>
                <a:gd name="connsiteX2" fmla="*/ 273368 w 554354"/>
                <a:gd name="connsiteY2" fmla="*/ 112395 h 554355"/>
                <a:gd name="connsiteX3" fmla="*/ 438150 w 554354"/>
                <a:gd name="connsiteY3" fmla="*/ 277178 h 554355"/>
                <a:gd name="connsiteX4" fmla="*/ 273368 w 554354"/>
                <a:gd name="connsiteY4" fmla="*/ 441960 h 554355"/>
                <a:gd name="connsiteX5" fmla="*/ 554355 w 554354"/>
                <a:gd name="connsiteY5" fmla="*/ 277178 h 554355"/>
                <a:gd name="connsiteX6" fmla="*/ 531495 w 554354"/>
                <a:gd name="connsiteY6" fmla="*/ 223838 h 554355"/>
                <a:gd name="connsiteX7" fmla="*/ 531495 w 554354"/>
                <a:gd name="connsiteY7" fmla="*/ 165735 h 554355"/>
                <a:gd name="connsiteX8" fmla="*/ 494348 w 554354"/>
                <a:gd name="connsiteY8" fmla="*/ 128588 h 554355"/>
                <a:gd name="connsiteX9" fmla="*/ 473392 w 554354"/>
                <a:gd name="connsiteY9" fmla="*/ 80963 h 554355"/>
                <a:gd name="connsiteX10" fmla="*/ 419100 w 554354"/>
                <a:gd name="connsiteY10" fmla="*/ 60008 h 554355"/>
                <a:gd name="connsiteX11" fmla="*/ 378143 w 554354"/>
                <a:gd name="connsiteY11" fmla="*/ 19050 h 554355"/>
                <a:gd name="connsiteX12" fmla="*/ 325755 w 554354"/>
                <a:gd name="connsiteY12" fmla="*/ 19050 h 554355"/>
                <a:gd name="connsiteX13" fmla="*/ 277178 w 554354"/>
                <a:gd name="connsiteY13" fmla="*/ 0 h 554355"/>
                <a:gd name="connsiteX14" fmla="*/ 223838 w 554354"/>
                <a:gd name="connsiteY14" fmla="*/ 22860 h 554355"/>
                <a:gd name="connsiteX15" fmla="*/ 165735 w 554354"/>
                <a:gd name="connsiteY15" fmla="*/ 22860 h 554355"/>
                <a:gd name="connsiteX16" fmla="*/ 128588 w 554354"/>
                <a:gd name="connsiteY16" fmla="*/ 60008 h 554355"/>
                <a:gd name="connsiteX17" fmla="*/ 80963 w 554354"/>
                <a:gd name="connsiteY17" fmla="*/ 80963 h 554355"/>
                <a:gd name="connsiteX18" fmla="*/ 60007 w 554354"/>
                <a:gd name="connsiteY18" fmla="*/ 135255 h 554355"/>
                <a:gd name="connsiteX19" fmla="*/ 19050 w 554354"/>
                <a:gd name="connsiteY19" fmla="*/ 176213 h 554355"/>
                <a:gd name="connsiteX20" fmla="*/ 19050 w 554354"/>
                <a:gd name="connsiteY20" fmla="*/ 228600 h 554355"/>
                <a:gd name="connsiteX21" fmla="*/ 0 w 554354"/>
                <a:gd name="connsiteY21" fmla="*/ 277178 h 554355"/>
                <a:gd name="connsiteX22" fmla="*/ 22860 w 554354"/>
                <a:gd name="connsiteY22" fmla="*/ 330518 h 554355"/>
                <a:gd name="connsiteX23" fmla="*/ 22860 w 554354"/>
                <a:gd name="connsiteY23" fmla="*/ 388620 h 554355"/>
                <a:gd name="connsiteX24" fmla="*/ 60007 w 554354"/>
                <a:gd name="connsiteY24" fmla="*/ 425768 h 554355"/>
                <a:gd name="connsiteX25" fmla="*/ 80963 w 554354"/>
                <a:gd name="connsiteY25" fmla="*/ 473393 h 554355"/>
                <a:gd name="connsiteX26" fmla="*/ 135255 w 554354"/>
                <a:gd name="connsiteY26" fmla="*/ 494348 h 554355"/>
                <a:gd name="connsiteX27" fmla="*/ 176213 w 554354"/>
                <a:gd name="connsiteY27" fmla="*/ 535305 h 554355"/>
                <a:gd name="connsiteX28" fmla="*/ 228600 w 554354"/>
                <a:gd name="connsiteY28" fmla="*/ 535305 h 554355"/>
                <a:gd name="connsiteX29" fmla="*/ 277178 w 554354"/>
                <a:gd name="connsiteY29" fmla="*/ 554355 h 554355"/>
                <a:gd name="connsiteX30" fmla="*/ 330518 w 554354"/>
                <a:gd name="connsiteY30" fmla="*/ 531495 h 554355"/>
                <a:gd name="connsiteX31" fmla="*/ 388620 w 554354"/>
                <a:gd name="connsiteY31" fmla="*/ 531495 h 554355"/>
                <a:gd name="connsiteX32" fmla="*/ 425768 w 554354"/>
                <a:gd name="connsiteY32" fmla="*/ 494348 h 554355"/>
                <a:gd name="connsiteX33" fmla="*/ 473392 w 554354"/>
                <a:gd name="connsiteY33" fmla="*/ 473393 h 554355"/>
                <a:gd name="connsiteX34" fmla="*/ 494348 w 554354"/>
                <a:gd name="connsiteY34" fmla="*/ 419100 h 554355"/>
                <a:gd name="connsiteX35" fmla="*/ 535305 w 554354"/>
                <a:gd name="connsiteY35" fmla="*/ 378143 h 554355"/>
                <a:gd name="connsiteX36" fmla="*/ 535305 w 554354"/>
                <a:gd name="connsiteY36" fmla="*/ 325755 h 554355"/>
                <a:gd name="connsiteX37" fmla="*/ 554355 w 554354"/>
                <a:gd name="connsiteY37" fmla="*/ 277178 h 554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54354" h="554355">
                  <a:moveTo>
                    <a:pt x="273368" y="441960"/>
                  </a:moveTo>
                  <a:cubicBezTo>
                    <a:pt x="182880" y="441960"/>
                    <a:pt x="108585" y="368618"/>
                    <a:pt x="108585" y="277178"/>
                  </a:cubicBezTo>
                  <a:cubicBezTo>
                    <a:pt x="108585" y="185738"/>
                    <a:pt x="182880" y="112395"/>
                    <a:pt x="273368" y="112395"/>
                  </a:cubicBezTo>
                  <a:cubicBezTo>
                    <a:pt x="363855" y="112395"/>
                    <a:pt x="438150" y="185738"/>
                    <a:pt x="438150" y="277178"/>
                  </a:cubicBezTo>
                  <a:cubicBezTo>
                    <a:pt x="438150" y="368618"/>
                    <a:pt x="363855" y="441960"/>
                    <a:pt x="273368" y="441960"/>
                  </a:cubicBezTo>
                  <a:close/>
                  <a:moveTo>
                    <a:pt x="554355" y="277178"/>
                  </a:moveTo>
                  <a:cubicBezTo>
                    <a:pt x="554355" y="256222"/>
                    <a:pt x="545783" y="237173"/>
                    <a:pt x="531495" y="223838"/>
                  </a:cubicBezTo>
                  <a:cubicBezTo>
                    <a:pt x="539115" y="205740"/>
                    <a:pt x="540068" y="184785"/>
                    <a:pt x="531495" y="165735"/>
                  </a:cubicBezTo>
                  <a:cubicBezTo>
                    <a:pt x="523875" y="148590"/>
                    <a:pt x="510540" y="135255"/>
                    <a:pt x="494348" y="128588"/>
                  </a:cubicBezTo>
                  <a:cubicBezTo>
                    <a:pt x="493395" y="111443"/>
                    <a:pt x="486728" y="94298"/>
                    <a:pt x="473392" y="80963"/>
                  </a:cubicBezTo>
                  <a:cubicBezTo>
                    <a:pt x="458153" y="65723"/>
                    <a:pt x="439103" y="59055"/>
                    <a:pt x="419100" y="60008"/>
                  </a:cubicBezTo>
                  <a:cubicBezTo>
                    <a:pt x="412433" y="41910"/>
                    <a:pt x="398145" y="26670"/>
                    <a:pt x="378143" y="19050"/>
                  </a:cubicBezTo>
                  <a:cubicBezTo>
                    <a:pt x="360998" y="12383"/>
                    <a:pt x="341948" y="12383"/>
                    <a:pt x="325755" y="19050"/>
                  </a:cubicBezTo>
                  <a:cubicBezTo>
                    <a:pt x="312420" y="7620"/>
                    <a:pt x="296228" y="0"/>
                    <a:pt x="277178" y="0"/>
                  </a:cubicBezTo>
                  <a:cubicBezTo>
                    <a:pt x="256223" y="0"/>
                    <a:pt x="237173" y="8573"/>
                    <a:pt x="223838" y="22860"/>
                  </a:cubicBezTo>
                  <a:cubicBezTo>
                    <a:pt x="205740" y="15240"/>
                    <a:pt x="184785" y="14288"/>
                    <a:pt x="165735" y="22860"/>
                  </a:cubicBezTo>
                  <a:cubicBezTo>
                    <a:pt x="148590" y="30480"/>
                    <a:pt x="135255" y="43815"/>
                    <a:pt x="128588" y="60008"/>
                  </a:cubicBezTo>
                  <a:cubicBezTo>
                    <a:pt x="111443" y="60960"/>
                    <a:pt x="94298" y="67628"/>
                    <a:pt x="80963" y="80963"/>
                  </a:cubicBezTo>
                  <a:cubicBezTo>
                    <a:pt x="65723" y="96203"/>
                    <a:pt x="59055" y="115252"/>
                    <a:pt x="60007" y="135255"/>
                  </a:cubicBezTo>
                  <a:cubicBezTo>
                    <a:pt x="41910" y="141923"/>
                    <a:pt x="26670" y="156210"/>
                    <a:pt x="19050" y="176213"/>
                  </a:cubicBezTo>
                  <a:cubicBezTo>
                    <a:pt x="12382" y="193358"/>
                    <a:pt x="12382" y="212408"/>
                    <a:pt x="19050" y="228600"/>
                  </a:cubicBezTo>
                  <a:cubicBezTo>
                    <a:pt x="7620" y="241935"/>
                    <a:pt x="0" y="258128"/>
                    <a:pt x="0" y="277178"/>
                  </a:cubicBezTo>
                  <a:cubicBezTo>
                    <a:pt x="0" y="298133"/>
                    <a:pt x="8572" y="317183"/>
                    <a:pt x="22860" y="330518"/>
                  </a:cubicBezTo>
                  <a:cubicBezTo>
                    <a:pt x="15240" y="348615"/>
                    <a:pt x="14288" y="369570"/>
                    <a:pt x="22860" y="388620"/>
                  </a:cubicBezTo>
                  <a:cubicBezTo>
                    <a:pt x="30480" y="405765"/>
                    <a:pt x="43815" y="419100"/>
                    <a:pt x="60007" y="425768"/>
                  </a:cubicBezTo>
                  <a:cubicBezTo>
                    <a:pt x="60960" y="442913"/>
                    <a:pt x="67628" y="460058"/>
                    <a:pt x="80963" y="473393"/>
                  </a:cubicBezTo>
                  <a:cubicBezTo>
                    <a:pt x="96203" y="488633"/>
                    <a:pt x="115253" y="495300"/>
                    <a:pt x="135255" y="494348"/>
                  </a:cubicBezTo>
                  <a:cubicBezTo>
                    <a:pt x="141923" y="512445"/>
                    <a:pt x="156210" y="527685"/>
                    <a:pt x="176213" y="535305"/>
                  </a:cubicBezTo>
                  <a:cubicBezTo>
                    <a:pt x="193358" y="541973"/>
                    <a:pt x="212408" y="541973"/>
                    <a:pt x="228600" y="535305"/>
                  </a:cubicBezTo>
                  <a:cubicBezTo>
                    <a:pt x="241935" y="546735"/>
                    <a:pt x="258127" y="554355"/>
                    <a:pt x="277178" y="554355"/>
                  </a:cubicBezTo>
                  <a:cubicBezTo>
                    <a:pt x="298133" y="554355"/>
                    <a:pt x="317183" y="545783"/>
                    <a:pt x="330518" y="531495"/>
                  </a:cubicBezTo>
                  <a:cubicBezTo>
                    <a:pt x="348615" y="539115"/>
                    <a:pt x="369570" y="540068"/>
                    <a:pt x="388620" y="531495"/>
                  </a:cubicBezTo>
                  <a:cubicBezTo>
                    <a:pt x="405765" y="523875"/>
                    <a:pt x="419100" y="510540"/>
                    <a:pt x="425768" y="494348"/>
                  </a:cubicBezTo>
                  <a:cubicBezTo>
                    <a:pt x="442913" y="493395"/>
                    <a:pt x="460058" y="486728"/>
                    <a:pt x="473392" y="473393"/>
                  </a:cubicBezTo>
                  <a:cubicBezTo>
                    <a:pt x="488633" y="458153"/>
                    <a:pt x="495300" y="439103"/>
                    <a:pt x="494348" y="419100"/>
                  </a:cubicBezTo>
                  <a:cubicBezTo>
                    <a:pt x="512445" y="412433"/>
                    <a:pt x="527685" y="398145"/>
                    <a:pt x="535305" y="378143"/>
                  </a:cubicBezTo>
                  <a:cubicBezTo>
                    <a:pt x="541973" y="360998"/>
                    <a:pt x="541973" y="341948"/>
                    <a:pt x="535305" y="325755"/>
                  </a:cubicBezTo>
                  <a:cubicBezTo>
                    <a:pt x="546735" y="313373"/>
                    <a:pt x="554355" y="296228"/>
                    <a:pt x="554355" y="2771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732547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1787"/>
            <a:ext cx="12182478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255">
              <a:defRPr/>
            </a:pPr>
            <a:endParaRPr lang="es-UY" sz="2397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86" y="1842320"/>
            <a:ext cx="5586781" cy="1367867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255">
              <a:defRPr/>
            </a:pPr>
            <a:endParaRPr lang="es-UY" sz="2397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6"/>
            <a:ext cx="2837604" cy="60912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255">
              <a:defRPr/>
            </a:pPr>
            <a:r>
              <a:rPr lang="en-US" sz="2397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2397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2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8" y="4034526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defTabSz="1218255">
              <a:defRPr/>
            </a:pPr>
            <a:endParaRPr lang="en-US" sz="2397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230" y="2004907"/>
            <a:ext cx="3622303" cy="83034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255">
              <a:defRPr/>
            </a:pPr>
            <a:r>
              <a:rPr lang="en-US" sz="1600" dirty="0">
                <a:solidFill>
                  <a:prstClr val="white"/>
                </a:solidFill>
              </a:rPr>
              <a:t>Coupon Code:</a:t>
            </a:r>
          </a:p>
          <a:p>
            <a:pPr defTabSz="1218255">
              <a:defRPr/>
            </a:pPr>
            <a:r>
              <a:rPr lang="en-US" sz="3197" b="1" dirty="0">
                <a:solidFill>
                  <a:prstClr val="white"/>
                </a:solidFill>
              </a:rPr>
              <a:t>FREEBUNDLE15</a:t>
            </a:r>
            <a:endParaRPr lang="es-UY" sz="2397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743" y="1372770"/>
            <a:ext cx="5025274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1218255">
              <a:defRPr/>
            </a:pPr>
            <a:r>
              <a:rPr lang="en-US" sz="1600" dirty="0">
                <a:solidFill>
                  <a:prstClr val="white"/>
                </a:solidFill>
              </a:rPr>
              <a:t>Get </a:t>
            </a:r>
            <a:r>
              <a:rPr lang="en-US" sz="1600" b="1" dirty="0">
                <a:solidFill>
                  <a:prstClr val="white"/>
                </a:solidFill>
              </a:rPr>
              <a:t>15% discount</a:t>
            </a:r>
            <a:r>
              <a:rPr lang="en-US" sz="1600" dirty="0">
                <a:solidFill>
                  <a:prstClr val="white"/>
                </a:solidFill>
              </a:rPr>
              <a:t> from regular price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7"/>
            <a:ext cx="4153118" cy="33829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255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6" y="710491"/>
            <a:ext cx="4321168" cy="357604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2" y="5342419"/>
            <a:ext cx="2547205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255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4" y="4850540"/>
            <a:ext cx="4718096" cy="907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61" indent="-169761" defTabSz="1218255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69761" indent="-169761" defTabSz="1218255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69761" indent="-169761" defTabSz="1218255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255">
              <a:defRPr/>
            </a:pPr>
            <a:r>
              <a:rPr lang="en-US" sz="1798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8" cy="675397"/>
          </a:xfrm>
          <a:prstGeom prst="rect">
            <a:avLst/>
          </a:prstGeom>
        </p:spPr>
      </p:pic>
      <p:pic>
        <p:nvPicPr>
          <p:cNvPr id="89" name="Picture 88" descr="A diagram of stages of growth&#10;&#10;Description automatically generated">
            <a:extLst>
              <a:ext uri="{FF2B5EF4-FFF2-40B4-BE49-F238E27FC236}">
                <a16:creationId xmlns:a16="http://schemas.microsoft.com/office/drawing/2014/main" id="{B36C3792-5E31-9ED1-5B5B-62C29C3342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42" y="909824"/>
            <a:ext cx="3776401" cy="2121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: Rounded Corners 59">
            <a:extLst>
              <a:ext uri="{FF2B5EF4-FFF2-40B4-BE49-F238E27FC236}">
                <a16:creationId xmlns:a16="http://schemas.microsoft.com/office/drawing/2014/main" id="{2057C09A-203E-2448-A1E6-052E7B64C618}"/>
              </a:ext>
            </a:extLst>
          </p:cNvPr>
          <p:cNvSpPr/>
          <p:nvPr/>
        </p:nvSpPr>
        <p:spPr>
          <a:xfrm>
            <a:off x="2460590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solidFill>
              <a:schemeClr val="bg1"/>
            </a:solidFill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7" name="Rectangle: Rounded Corners 59">
            <a:extLst>
              <a:ext uri="{FF2B5EF4-FFF2-40B4-BE49-F238E27FC236}">
                <a16:creationId xmlns:a16="http://schemas.microsoft.com/office/drawing/2014/main" id="{4C826D35-3563-5B43-A2BC-3FE949BAC3A0}"/>
              </a:ext>
            </a:extLst>
          </p:cNvPr>
          <p:cNvSpPr/>
          <p:nvPr/>
        </p:nvSpPr>
        <p:spPr>
          <a:xfrm>
            <a:off x="4316139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solidFill>
              <a:schemeClr val="bg1"/>
            </a:solidFill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0" name="Rectangle: Rounded Corners 59">
            <a:extLst>
              <a:ext uri="{FF2B5EF4-FFF2-40B4-BE49-F238E27FC236}">
                <a16:creationId xmlns:a16="http://schemas.microsoft.com/office/drawing/2014/main" id="{4F5A1695-2C6E-334C-81BD-71D87F4A1478}"/>
              </a:ext>
            </a:extLst>
          </p:cNvPr>
          <p:cNvSpPr/>
          <p:nvPr/>
        </p:nvSpPr>
        <p:spPr>
          <a:xfrm>
            <a:off x="6174773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solidFill>
              <a:schemeClr val="bg1"/>
            </a:solidFill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9" name="Rectangle: Rounded Corners 59">
            <a:extLst>
              <a:ext uri="{FF2B5EF4-FFF2-40B4-BE49-F238E27FC236}">
                <a16:creationId xmlns:a16="http://schemas.microsoft.com/office/drawing/2014/main" id="{8452E2A0-2FB9-B046-BFB6-CC40932CD987}"/>
              </a:ext>
            </a:extLst>
          </p:cNvPr>
          <p:cNvSpPr/>
          <p:nvPr/>
        </p:nvSpPr>
        <p:spPr>
          <a:xfrm>
            <a:off x="8034585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solidFill>
              <a:schemeClr val="bg1"/>
            </a:solidFill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2" name="Rectangle: Rounded Corners 59">
            <a:extLst>
              <a:ext uri="{FF2B5EF4-FFF2-40B4-BE49-F238E27FC236}">
                <a16:creationId xmlns:a16="http://schemas.microsoft.com/office/drawing/2014/main" id="{13E5BA12-2355-D64F-A212-C154CBA92795}"/>
              </a:ext>
            </a:extLst>
          </p:cNvPr>
          <p:cNvSpPr/>
          <p:nvPr/>
        </p:nvSpPr>
        <p:spPr>
          <a:xfrm>
            <a:off x="9894398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solidFill>
              <a:schemeClr val="bg1"/>
            </a:solidFill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bg1"/>
                </a:solidFill>
              </a:rPr>
              <a:t>Free Startup Funding Stages PowerPoint Template</a:t>
            </a:r>
          </a:p>
        </p:txBody>
      </p:sp>
      <p:sp>
        <p:nvSpPr>
          <p:cNvPr id="55" name="Rectangle: Rounded Corners 59">
            <a:extLst>
              <a:ext uri="{FF2B5EF4-FFF2-40B4-BE49-F238E27FC236}">
                <a16:creationId xmlns:a16="http://schemas.microsoft.com/office/drawing/2014/main" id="{1BD2179F-18FC-C449-B1E9-95D1230E4ED2}"/>
              </a:ext>
            </a:extLst>
          </p:cNvPr>
          <p:cNvSpPr/>
          <p:nvPr/>
        </p:nvSpPr>
        <p:spPr>
          <a:xfrm>
            <a:off x="600779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accent2">
              <a:lumMod val="20000"/>
              <a:lumOff val="80000"/>
              <a:alpha val="94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00A09E8-136B-4411-9B49-3F24921C1445}"/>
              </a:ext>
            </a:extLst>
          </p:cNvPr>
          <p:cNvSpPr txBox="1"/>
          <p:nvPr/>
        </p:nvSpPr>
        <p:spPr>
          <a:xfrm flipH="1">
            <a:off x="2617546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C3BA415-6A53-4851-8ECA-8807ADAB3EEF}"/>
              </a:ext>
            </a:extLst>
          </p:cNvPr>
          <p:cNvSpPr txBox="1"/>
          <p:nvPr/>
        </p:nvSpPr>
        <p:spPr>
          <a:xfrm flipH="1">
            <a:off x="4467612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5E2C796-2994-4E7A-81B2-ECE6D7055961}"/>
              </a:ext>
            </a:extLst>
          </p:cNvPr>
          <p:cNvSpPr txBox="1"/>
          <p:nvPr/>
        </p:nvSpPr>
        <p:spPr>
          <a:xfrm flipH="1">
            <a:off x="6338943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D5FC284-5619-49A9-A033-54FF5BD656AC}"/>
              </a:ext>
            </a:extLst>
          </p:cNvPr>
          <p:cNvSpPr txBox="1"/>
          <p:nvPr/>
        </p:nvSpPr>
        <p:spPr>
          <a:xfrm flipH="1">
            <a:off x="8199640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8F6EF27-FAD4-4B1F-9367-7536825BB127}"/>
              </a:ext>
            </a:extLst>
          </p:cNvPr>
          <p:cNvSpPr txBox="1"/>
          <p:nvPr/>
        </p:nvSpPr>
        <p:spPr>
          <a:xfrm flipH="1">
            <a:off x="10039072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3E23425-8BDD-4694-8CF5-6F9A0334128D}"/>
              </a:ext>
            </a:extLst>
          </p:cNvPr>
          <p:cNvSpPr txBox="1"/>
          <p:nvPr/>
        </p:nvSpPr>
        <p:spPr>
          <a:xfrm>
            <a:off x="2637637" y="3002511"/>
            <a:ext cx="1328535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bg2"/>
                </a:solidFill>
              </a:rPr>
              <a:t>SEED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8C8FDBE-294A-460D-8D65-948B1EB1EC64}"/>
              </a:ext>
            </a:extLst>
          </p:cNvPr>
          <p:cNvSpPr txBox="1"/>
          <p:nvPr/>
        </p:nvSpPr>
        <p:spPr>
          <a:xfrm>
            <a:off x="4433118" y="3002511"/>
            <a:ext cx="1479260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bg2"/>
                </a:solidFill>
              </a:rPr>
              <a:t>EARLY STAGE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29E4A823-F1D5-4D6E-94B7-7016DADC9726}"/>
              </a:ext>
            </a:extLst>
          </p:cNvPr>
          <p:cNvSpPr txBox="1"/>
          <p:nvPr/>
        </p:nvSpPr>
        <p:spPr>
          <a:xfrm>
            <a:off x="6299203" y="3002511"/>
            <a:ext cx="1460382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bg2"/>
                </a:solidFill>
              </a:rPr>
              <a:t>GROWTH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84829AE4-4B33-49BC-9CAB-E41CB4A1D3D6}"/>
              </a:ext>
            </a:extLst>
          </p:cNvPr>
          <p:cNvSpPr txBox="1"/>
          <p:nvPr/>
        </p:nvSpPr>
        <p:spPr>
          <a:xfrm>
            <a:off x="8231208" y="3002511"/>
            <a:ext cx="1268112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bg2"/>
                </a:solidFill>
              </a:rPr>
              <a:t>EXPANSION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06CD713-DDB1-4C56-9F76-73A327050965}"/>
              </a:ext>
            </a:extLst>
          </p:cNvPr>
          <p:cNvSpPr txBox="1"/>
          <p:nvPr/>
        </p:nvSpPr>
        <p:spPr>
          <a:xfrm>
            <a:off x="10039072" y="3002511"/>
            <a:ext cx="1453081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bg2"/>
                </a:solidFill>
              </a:rPr>
              <a:t>EXIT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88463B3-4F33-56BE-6232-DC3D8B5DAD11}"/>
              </a:ext>
            </a:extLst>
          </p:cNvPr>
          <p:cNvSpPr/>
          <p:nvPr/>
        </p:nvSpPr>
        <p:spPr>
          <a:xfrm>
            <a:off x="3077168" y="2473595"/>
            <a:ext cx="476086" cy="476086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2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36D213A-09A2-8944-6E3B-154C9B23CCB1}"/>
              </a:ext>
            </a:extLst>
          </p:cNvPr>
          <p:cNvSpPr/>
          <p:nvPr/>
        </p:nvSpPr>
        <p:spPr>
          <a:xfrm>
            <a:off x="4895193" y="2473595"/>
            <a:ext cx="476086" cy="476086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3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4060DB7-4A8B-CC26-7AE9-13CA90D8B89F}"/>
              </a:ext>
            </a:extLst>
          </p:cNvPr>
          <p:cNvSpPr/>
          <p:nvPr/>
        </p:nvSpPr>
        <p:spPr>
          <a:xfrm>
            <a:off x="6766524" y="2473595"/>
            <a:ext cx="476086" cy="476086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4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3D51344-4040-B32F-54BF-5AEBE7B5487D}"/>
              </a:ext>
            </a:extLst>
          </p:cNvPr>
          <p:cNvSpPr/>
          <p:nvPr/>
        </p:nvSpPr>
        <p:spPr>
          <a:xfrm>
            <a:off x="8651163" y="2473595"/>
            <a:ext cx="476086" cy="476086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5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7DFF318-6F16-F030-215A-5EA12BDAFAB5}"/>
              </a:ext>
            </a:extLst>
          </p:cNvPr>
          <p:cNvSpPr/>
          <p:nvPr/>
        </p:nvSpPr>
        <p:spPr>
          <a:xfrm>
            <a:off x="10525559" y="2472162"/>
            <a:ext cx="476086" cy="476086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6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7520D511-1F03-5182-89D2-2BEEF2E60A2F}"/>
              </a:ext>
            </a:extLst>
          </p:cNvPr>
          <p:cNvGrpSpPr/>
          <p:nvPr/>
        </p:nvGrpSpPr>
        <p:grpSpPr>
          <a:xfrm>
            <a:off x="4794475" y="1473055"/>
            <a:ext cx="638608" cy="800100"/>
            <a:chOff x="4779235" y="1551205"/>
            <a:chExt cx="638608" cy="800100"/>
          </a:xfrm>
          <a:solidFill>
            <a:schemeClr val="bg2">
              <a:lumMod val="20000"/>
              <a:lumOff val="80000"/>
              <a:alpha val="80000"/>
            </a:schemeClr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84F330F0-CB02-B219-8ABD-4FE251C258D2}"/>
                </a:ext>
              </a:extLst>
            </p:cNvPr>
            <p:cNvSpPr/>
            <p:nvPr/>
          </p:nvSpPr>
          <p:spPr>
            <a:xfrm>
              <a:off x="4931852" y="2084605"/>
              <a:ext cx="361950" cy="266700"/>
            </a:xfrm>
            <a:custGeom>
              <a:avLst/>
              <a:gdLst>
                <a:gd name="connsiteX0" fmla="*/ 0 w 361950"/>
                <a:gd name="connsiteY0" fmla="*/ 0 h 266700"/>
                <a:gd name="connsiteX1" fmla="*/ 41910 w 361950"/>
                <a:gd name="connsiteY1" fmla="*/ 235267 h 266700"/>
                <a:gd name="connsiteX2" fmla="*/ 79057 w 361950"/>
                <a:gd name="connsiteY2" fmla="*/ 266700 h 266700"/>
                <a:gd name="connsiteX3" fmla="*/ 281940 w 361950"/>
                <a:gd name="connsiteY3" fmla="*/ 266700 h 266700"/>
                <a:gd name="connsiteX4" fmla="*/ 319088 w 361950"/>
                <a:gd name="connsiteY4" fmla="*/ 235267 h 266700"/>
                <a:gd name="connsiteX5" fmla="*/ 361950 w 361950"/>
                <a:gd name="connsiteY5" fmla="*/ 0 h 266700"/>
                <a:gd name="connsiteX6" fmla="*/ 0 w 361950"/>
                <a:gd name="connsiteY6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1950" h="266700">
                  <a:moveTo>
                    <a:pt x="0" y="0"/>
                  </a:moveTo>
                  <a:lnTo>
                    <a:pt x="41910" y="235267"/>
                  </a:lnTo>
                  <a:cubicBezTo>
                    <a:pt x="44768" y="253365"/>
                    <a:pt x="60960" y="266700"/>
                    <a:pt x="79057" y="266700"/>
                  </a:cubicBezTo>
                  <a:lnTo>
                    <a:pt x="281940" y="266700"/>
                  </a:lnTo>
                  <a:cubicBezTo>
                    <a:pt x="300038" y="266700"/>
                    <a:pt x="316230" y="253365"/>
                    <a:pt x="319088" y="235267"/>
                  </a:cubicBezTo>
                  <a:lnTo>
                    <a:pt x="36195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44AD2A83-84A4-6413-2083-15ACAFCE131D}"/>
                </a:ext>
              </a:extLst>
            </p:cNvPr>
            <p:cNvSpPr/>
            <p:nvPr/>
          </p:nvSpPr>
          <p:spPr>
            <a:xfrm>
              <a:off x="4879465" y="1741705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508658E-72E2-4922-3789-3DF64B98236C}"/>
                </a:ext>
              </a:extLst>
            </p:cNvPr>
            <p:cNvSpPr/>
            <p:nvPr/>
          </p:nvSpPr>
          <p:spPr>
            <a:xfrm>
              <a:off x="4894705" y="1790157"/>
              <a:ext cx="438149" cy="256347"/>
            </a:xfrm>
            <a:custGeom>
              <a:avLst/>
              <a:gdLst>
                <a:gd name="connsiteX0" fmla="*/ 399098 w 438149"/>
                <a:gd name="connsiteY0" fmla="*/ 180148 h 256347"/>
                <a:gd name="connsiteX1" fmla="*/ 258128 w 438149"/>
                <a:gd name="connsiteY1" fmla="*/ 180148 h 256347"/>
                <a:gd name="connsiteX2" fmla="*/ 336233 w 438149"/>
                <a:gd name="connsiteY2" fmla="*/ 31558 h 256347"/>
                <a:gd name="connsiteX3" fmla="*/ 335280 w 438149"/>
                <a:gd name="connsiteY3" fmla="*/ 4888 h 256347"/>
                <a:gd name="connsiteX4" fmla="*/ 308610 w 438149"/>
                <a:gd name="connsiteY4" fmla="*/ 5840 h 256347"/>
                <a:gd name="connsiteX5" fmla="*/ 220028 w 438149"/>
                <a:gd name="connsiteY5" fmla="*/ 181100 h 256347"/>
                <a:gd name="connsiteX6" fmla="*/ 156210 w 438149"/>
                <a:gd name="connsiteY6" fmla="*/ 181100 h 256347"/>
                <a:gd name="connsiteX7" fmla="*/ 99060 w 438149"/>
                <a:gd name="connsiteY7" fmla="*/ 91565 h 256347"/>
                <a:gd name="connsiteX8" fmla="*/ 72390 w 438149"/>
                <a:gd name="connsiteY8" fmla="*/ 90613 h 256347"/>
                <a:gd name="connsiteX9" fmla="*/ 71437 w 438149"/>
                <a:gd name="connsiteY9" fmla="*/ 117283 h 256347"/>
                <a:gd name="connsiteX10" fmla="*/ 117158 w 438149"/>
                <a:gd name="connsiteY10" fmla="*/ 180148 h 256347"/>
                <a:gd name="connsiteX11" fmla="*/ 38100 w 438149"/>
                <a:gd name="connsiteY11" fmla="*/ 180148 h 256347"/>
                <a:gd name="connsiteX12" fmla="*/ 0 w 438149"/>
                <a:gd name="connsiteY12" fmla="*/ 218248 h 256347"/>
                <a:gd name="connsiteX13" fmla="*/ 0 w 438149"/>
                <a:gd name="connsiteY13" fmla="*/ 256348 h 256347"/>
                <a:gd name="connsiteX14" fmla="*/ 438150 w 438149"/>
                <a:gd name="connsiteY14" fmla="*/ 256348 h 256347"/>
                <a:gd name="connsiteX15" fmla="*/ 438150 w 438149"/>
                <a:gd name="connsiteY15" fmla="*/ 218248 h 256347"/>
                <a:gd name="connsiteX16" fmla="*/ 399098 w 438149"/>
                <a:gd name="connsiteY16" fmla="*/ 180148 h 256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8149" h="256347">
                  <a:moveTo>
                    <a:pt x="399098" y="180148"/>
                  </a:moveTo>
                  <a:lnTo>
                    <a:pt x="258128" y="180148"/>
                  </a:lnTo>
                  <a:cubicBezTo>
                    <a:pt x="265748" y="130618"/>
                    <a:pt x="294323" y="77278"/>
                    <a:pt x="336233" y="31558"/>
                  </a:cubicBezTo>
                  <a:cubicBezTo>
                    <a:pt x="342900" y="23938"/>
                    <a:pt x="342900" y="11555"/>
                    <a:pt x="335280" y="4888"/>
                  </a:cubicBezTo>
                  <a:cubicBezTo>
                    <a:pt x="327660" y="-1780"/>
                    <a:pt x="315278" y="-1780"/>
                    <a:pt x="308610" y="5840"/>
                  </a:cubicBezTo>
                  <a:cubicBezTo>
                    <a:pt x="283845" y="32510"/>
                    <a:pt x="230505" y="99185"/>
                    <a:pt x="220028" y="181100"/>
                  </a:cubicBezTo>
                  <a:lnTo>
                    <a:pt x="156210" y="181100"/>
                  </a:lnTo>
                  <a:cubicBezTo>
                    <a:pt x="148590" y="150620"/>
                    <a:pt x="136208" y="132523"/>
                    <a:pt x="99060" y="91565"/>
                  </a:cubicBezTo>
                  <a:cubicBezTo>
                    <a:pt x="92392" y="83945"/>
                    <a:pt x="80010" y="82993"/>
                    <a:pt x="72390" y="90613"/>
                  </a:cubicBezTo>
                  <a:cubicBezTo>
                    <a:pt x="64770" y="97280"/>
                    <a:pt x="63817" y="109663"/>
                    <a:pt x="71437" y="117283"/>
                  </a:cubicBezTo>
                  <a:cubicBezTo>
                    <a:pt x="100012" y="148715"/>
                    <a:pt x="111442" y="163003"/>
                    <a:pt x="117158" y="180148"/>
                  </a:cubicBezTo>
                  <a:lnTo>
                    <a:pt x="38100" y="180148"/>
                  </a:lnTo>
                  <a:cubicBezTo>
                    <a:pt x="17145" y="180148"/>
                    <a:pt x="0" y="197293"/>
                    <a:pt x="0" y="218248"/>
                  </a:cubicBezTo>
                  <a:lnTo>
                    <a:pt x="0" y="256348"/>
                  </a:lnTo>
                  <a:lnTo>
                    <a:pt x="438150" y="256348"/>
                  </a:lnTo>
                  <a:lnTo>
                    <a:pt x="438150" y="218248"/>
                  </a:lnTo>
                  <a:cubicBezTo>
                    <a:pt x="437198" y="197293"/>
                    <a:pt x="420052" y="180148"/>
                    <a:pt x="399098" y="1801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7310232-521B-B214-8F55-69377D9F4AC8}"/>
                </a:ext>
              </a:extLst>
            </p:cNvPr>
            <p:cNvSpPr/>
            <p:nvPr/>
          </p:nvSpPr>
          <p:spPr>
            <a:xfrm>
              <a:off x="4869940" y="1627405"/>
              <a:ext cx="76200" cy="95250"/>
            </a:xfrm>
            <a:custGeom>
              <a:avLst/>
              <a:gdLst>
                <a:gd name="connsiteX0" fmla="*/ 76200 w 76200"/>
                <a:gd name="connsiteY0" fmla="*/ 38100 h 95250"/>
                <a:gd name="connsiteX1" fmla="*/ 38100 w 76200"/>
                <a:gd name="connsiteY1" fmla="*/ 95250 h 95250"/>
                <a:gd name="connsiteX2" fmla="*/ 0 w 76200"/>
                <a:gd name="connsiteY2" fmla="*/ 38100 h 95250"/>
                <a:gd name="connsiteX3" fmla="*/ 38100 w 76200"/>
                <a:gd name="connsiteY3" fmla="*/ 0 h 95250"/>
                <a:gd name="connsiteX4" fmla="*/ 76200 w 76200"/>
                <a:gd name="connsiteY4" fmla="*/ 3810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95250">
                  <a:moveTo>
                    <a:pt x="76200" y="38100"/>
                  </a:moveTo>
                  <a:cubicBezTo>
                    <a:pt x="76200" y="59055"/>
                    <a:pt x="59055" y="95250"/>
                    <a:pt x="38100" y="95250"/>
                  </a:cubicBezTo>
                  <a:cubicBezTo>
                    <a:pt x="17145" y="95250"/>
                    <a:pt x="0" y="59055"/>
                    <a:pt x="0" y="38100"/>
                  </a:cubicBezTo>
                  <a:cubicBezTo>
                    <a:pt x="0" y="17145"/>
                    <a:pt x="17145" y="0"/>
                    <a:pt x="38100" y="0"/>
                  </a:cubicBezTo>
                  <a:cubicBezTo>
                    <a:pt x="59055" y="0"/>
                    <a:pt x="76200" y="17145"/>
                    <a:pt x="76200" y="381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33A0112-4F7D-7DE0-BF18-93BBD9C363FE}"/>
                </a:ext>
              </a:extLst>
            </p:cNvPr>
            <p:cNvSpPr/>
            <p:nvPr/>
          </p:nvSpPr>
          <p:spPr>
            <a:xfrm>
              <a:off x="4869940" y="1817905"/>
              <a:ext cx="76200" cy="95250"/>
            </a:xfrm>
            <a:custGeom>
              <a:avLst/>
              <a:gdLst>
                <a:gd name="connsiteX0" fmla="*/ 0 w 76200"/>
                <a:gd name="connsiteY0" fmla="*/ 57150 h 95250"/>
                <a:gd name="connsiteX1" fmla="*/ 38100 w 76200"/>
                <a:gd name="connsiteY1" fmla="*/ 0 h 95250"/>
                <a:gd name="connsiteX2" fmla="*/ 76200 w 76200"/>
                <a:gd name="connsiteY2" fmla="*/ 57150 h 95250"/>
                <a:gd name="connsiteX3" fmla="*/ 38100 w 76200"/>
                <a:gd name="connsiteY3" fmla="*/ 95250 h 95250"/>
                <a:gd name="connsiteX4" fmla="*/ 0 w 76200"/>
                <a:gd name="connsiteY4" fmla="*/ 5715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95250">
                  <a:moveTo>
                    <a:pt x="0" y="57150"/>
                  </a:moveTo>
                  <a:cubicBezTo>
                    <a:pt x="0" y="36195"/>
                    <a:pt x="17145" y="0"/>
                    <a:pt x="38100" y="0"/>
                  </a:cubicBezTo>
                  <a:cubicBezTo>
                    <a:pt x="59055" y="0"/>
                    <a:pt x="76200" y="36195"/>
                    <a:pt x="76200" y="57150"/>
                  </a:cubicBezTo>
                  <a:cubicBezTo>
                    <a:pt x="76200" y="78105"/>
                    <a:pt x="59055" y="95250"/>
                    <a:pt x="38100" y="95250"/>
                  </a:cubicBezTo>
                  <a:cubicBezTo>
                    <a:pt x="17145" y="95250"/>
                    <a:pt x="0" y="78105"/>
                    <a:pt x="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E30E7A6-CFBD-5361-642C-8C3A0156BAE1}"/>
                </a:ext>
              </a:extLst>
            </p:cNvPr>
            <p:cNvSpPr/>
            <p:nvPr/>
          </p:nvSpPr>
          <p:spPr>
            <a:xfrm>
              <a:off x="4779235" y="1679575"/>
              <a:ext cx="90488" cy="80000"/>
            </a:xfrm>
            <a:custGeom>
              <a:avLst/>
              <a:gdLst>
                <a:gd name="connsiteX0" fmla="*/ 57367 w 90488"/>
                <a:gd name="connsiteY0" fmla="*/ 4979 h 80000"/>
                <a:gd name="connsiteX1" fmla="*/ 87847 w 90488"/>
                <a:gd name="connsiteY1" fmla="*/ 66892 h 80000"/>
                <a:gd name="connsiteX2" fmla="*/ 19267 w 90488"/>
                <a:gd name="connsiteY2" fmla="*/ 71654 h 80000"/>
                <a:gd name="connsiteX3" fmla="*/ 4979 w 90488"/>
                <a:gd name="connsiteY3" fmla="*/ 19267 h 80000"/>
                <a:gd name="connsiteX4" fmla="*/ 57367 w 90488"/>
                <a:gd name="connsiteY4" fmla="*/ 4979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57367" y="4979"/>
                  </a:moveTo>
                  <a:cubicBezTo>
                    <a:pt x="75464" y="15457"/>
                    <a:pt x="98324" y="48794"/>
                    <a:pt x="87847" y="66892"/>
                  </a:cubicBezTo>
                  <a:cubicBezTo>
                    <a:pt x="77369" y="84989"/>
                    <a:pt x="37364" y="82132"/>
                    <a:pt x="19267" y="71654"/>
                  </a:cubicBezTo>
                  <a:cubicBezTo>
                    <a:pt x="1169" y="61177"/>
                    <a:pt x="-5498" y="37364"/>
                    <a:pt x="4979" y="19267"/>
                  </a:cubicBezTo>
                  <a:cubicBezTo>
                    <a:pt x="15457" y="1169"/>
                    <a:pt x="39269" y="-5498"/>
                    <a:pt x="57367" y="497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2F49398-34A0-A45E-CC54-FC4A30FFAFED}"/>
                </a:ext>
              </a:extLst>
            </p:cNvPr>
            <p:cNvSpPr/>
            <p:nvPr/>
          </p:nvSpPr>
          <p:spPr>
            <a:xfrm>
              <a:off x="4946355" y="1780983"/>
              <a:ext cx="90488" cy="80000"/>
            </a:xfrm>
            <a:custGeom>
              <a:avLst/>
              <a:gdLst>
                <a:gd name="connsiteX0" fmla="*/ 33122 w 90488"/>
                <a:gd name="connsiteY0" fmla="*/ 75021 h 80000"/>
                <a:gd name="connsiteX1" fmla="*/ 2642 w 90488"/>
                <a:gd name="connsiteY1" fmla="*/ 13109 h 80000"/>
                <a:gd name="connsiteX2" fmla="*/ 71222 w 90488"/>
                <a:gd name="connsiteY2" fmla="*/ 8346 h 80000"/>
                <a:gd name="connsiteX3" fmla="*/ 85510 w 90488"/>
                <a:gd name="connsiteY3" fmla="*/ 60734 h 80000"/>
                <a:gd name="connsiteX4" fmla="*/ 33122 w 90488"/>
                <a:gd name="connsiteY4" fmla="*/ 75021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33122" y="75021"/>
                  </a:moveTo>
                  <a:cubicBezTo>
                    <a:pt x="15025" y="64544"/>
                    <a:pt x="-7835" y="31206"/>
                    <a:pt x="2642" y="13109"/>
                  </a:cubicBezTo>
                  <a:cubicBezTo>
                    <a:pt x="13120" y="-4989"/>
                    <a:pt x="53125" y="-2131"/>
                    <a:pt x="71222" y="8346"/>
                  </a:cubicBezTo>
                  <a:cubicBezTo>
                    <a:pt x="89320" y="18824"/>
                    <a:pt x="95987" y="42636"/>
                    <a:pt x="85510" y="60734"/>
                  </a:cubicBezTo>
                  <a:cubicBezTo>
                    <a:pt x="75032" y="78831"/>
                    <a:pt x="51220" y="85499"/>
                    <a:pt x="33122" y="750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5883519-B796-F90E-7F93-77E529860300}"/>
                </a:ext>
              </a:extLst>
            </p:cNvPr>
            <p:cNvSpPr/>
            <p:nvPr/>
          </p:nvSpPr>
          <p:spPr>
            <a:xfrm>
              <a:off x="4779235" y="1780983"/>
              <a:ext cx="90488" cy="80000"/>
            </a:xfrm>
            <a:custGeom>
              <a:avLst/>
              <a:gdLst>
                <a:gd name="connsiteX0" fmla="*/ 19267 w 90488"/>
                <a:gd name="connsiteY0" fmla="*/ 8346 h 80000"/>
                <a:gd name="connsiteX1" fmla="*/ 87847 w 90488"/>
                <a:gd name="connsiteY1" fmla="*/ 13109 h 80000"/>
                <a:gd name="connsiteX2" fmla="*/ 57367 w 90488"/>
                <a:gd name="connsiteY2" fmla="*/ 75021 h 80000"/>
                <a:gd name="connsiteX3" fmla="*/ 4979 w 90488"/>
                <a:gd name="connsiteY3" fmla="*/ 60734 h 80000"/>
                <a:gd name="connsiteX4" fmla="*/ 19267 w 90488"/>
                <a:gd name="connsiteY4" fmla="*/ 8346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19267" y="8346"/>
                  </a:moveTo>
                  <a:cubicBezTo>
                    <a:pt x="37364" y="-2131"/>
                    <a:pt x="77369" y="-4989"/>
                    <a:pt x="87847" y="13109"/>
                  </a:cubicBezTo>
                  <a:cubicBezTo>
                    <a:pt x="98324" y="31206"/>
                    <a:pt x="75464" y="64544"/>
                    <a:pt x="57367" y="75021"/>
                  </a:cubicBezTo>
                  <a:cubicBezTo>
                    <a:pt x="39269" y="85499"/>
                    <a:pt x="15457" y="78831"/>
                    <a:pt x="4979" y="60734"/>
                  </a:cubicBezTo>
                  <a:cubicBezTo>
                    <a:pt x="-5498" y="42636"/>
                    <a:pt x="1169" y="18824"/>
                    <a:pt x="19267" y="834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8AA9A2B4-380F-7ED1-4E24-1E077F3B25F8}"/>
                </a:ext>
              </a:extLst>
            </p:cNvPr>
            <p:cNvSpPr/>
            <p:nvPr/>
          </p:nvSpPr>
          <p:spPr>
            <a:xfrm>
              <a:off x="4946355" y="1679575"/>
              <a:ext cx="90488" cy="80000"/>
            </a:xfrm>
            <a:custGeom>
              <a:avLst/>
              <a:gdLst>
                <a:gd name="connsiteX0" fmla="*/ 71222 w 90488"/>
                <a:gd name="connsiteY0" fmla="*/ 71654 h 80000"/>
                <a:gd name="connsiteX1" fmla="*/ 2642 w 90488"/>
                <a:gd name="connsiteY1" fmla="*/ 66892 h 80000"/>
                <a:gd name="connsiteX2" fmla="*/ 33122 w 90488"/>
                <a:gd name="connsiteY2" fmla="*/ 4979 h 80000"/>
                <a:gd name="connsiteX3" fmla="*/ 85510 w 90488"/>
                <a:gd name="connsiteY3" fmla="*/ 19267 h 80000"/>
                <a:gd name="connsiteX4" fmla="*/ 71222 w 90488"/>
                <a:gd name="connsiteY4" fmla="*/ 71654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71222" y="71654"/>
                  </a:moveTo>
                  <a:cubicBezTo>
                    <a:pt x="53125" y="82132"/>
                    <a:pt x="13120" y="84989"/>
                    <a:pt x="2642" y="66892"/>
                  </a:cubicBezTo>
                  <a:cubicBezTo>
                    <a:pt x="-7835" y="48794"/>
                    <a:pt x="15025" y="15457"/>
                    <a:pt x="33122" y="4979"/>
                  </a:cubicBezTo>
                  <a:cubicBezTo>
                    <a:pt x="51220" y="-5498"/>
                    <a:pt x="75032" y="1169"/>
                    <a:pt x="85510" y="19267"/>
                  </a:cubicBezTo>
                  <a:cubicBezTo>
                    <a:pt x="95987" y="37364"/>
                    <a:pt x="89320" y="61177"/>
                    <a:pt x="71222" y="716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621275F-6DA9-5F70-5DE4-D983B6CFC137}"/>
                </a:ext>
              </a:extLst>
            </p:cNvPr>
            <p:cNvSpPr/>
            <p:nvPr/>
          </p:nvSpPr>
          <p:spPr>
            <a:xfrm>
              <a:off x="5260465" y="1665505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BF87CA24-7042-588E-97CA-91118C12AFDF}"/>
                </a:ext>
              </a:extLst>
            </p:cNvPr>
            <p:cNvSpPr/>
            <p:nvPr/>
          </p:nvSpPr>
          <p:spPr>
            <a:xfrm>
              <a:off x="5250940" y="1551205"/>
              <a:ext cx="76200" cy="95250"/>
            </a:xfrm>
            <a:custGeom>
              <a:avLst/>
              <a:gdLst>
                <a:gd name="connsiteX0" fmla="*/ 76200 w 76200"/>
                <a:gd name="connsiteY0" fmla="*/ 38100 h 95250"/>
                <a:gd name="connsiteX1" fmla="*/ 38100 w 76200"/>
                <a:gd name="connsiteY1" fmla="*/ 95250 h 95250"/>
                <a:gd name="connsiteX2" fmla="*/ 0 w 76200"/>
                <a:gd name="connsiteY2" fmla="*/ 38100 h 95250"/>
                <a:gd name="connsiteX3" fmla="*/ 38100 w 76200"/>
                <a:gd name="connsiteY3" fmla="*/ 0 h 95250"/>
                <a:gd name="connsiteX4" fmla="*/ 76200 w 76200"/>
                <a:gd name="connsiteY4" fmla="*/ 3810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95250">
                  <a:moveTo>
                    <a:pt x="76200" y="38100"/>
                  </a:moveTo>
                  <a:cubicBezTo>
                    <a:pt x="76200" y="59055"/>
                    <a:pt x="59055" y="95250"/>
                    <a:pt x="38100" y="95250"/>
                  </a:cubicBezTo>
                  <a:cubicBezTo>
                    <a:pt x="17145" y="95250"/>
                    <a:pt x="0" y="59055"/>
                    <a:pt x="0" y="38100"/>
                  </a:cubicBezTo>
                  <a:cubicBezTo>
                    <a:pt x="0" y="17145"/>
                    <a:pt x="17145" y="0"/>
                    <a:pt x="38100" y="0"/>
                  </a:cubicBezTo>
                  <a:cubicBezTo>
                    <a:pt x="59055" y="0"/>
                    <a:pt x="76200" y="17145"/>
                    <a:pt x="76200" y="381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466ACA7B-1271-6D41-CAE6-F5D91222E5B1}"/>
                </a:ext>
              </a:extLst>
            </p:cNvPr>
            <p:cNvSpPr/>
            <p:nvPr/>
          </p:nvSpPr>
          <p:spPr>
            <a:xfrm>
              <a:off x="5250940" y="1741705"/>
              <a:ext cx="76200" cy="95250"/>
            </a:xfrm>
            <a:custGeom>
              <a:avLst/>
              <a:gdLst>
                <a:gd name="connsiteX0" fmla="*/ 0 w 76200"/>
                <a:gd name="connsiteY0" fmla="*/ 57150 h 95250"/>
                <a:gd name="connsiteX1" fmla="*/ 38100 w 76200"/>
                <a:gd name="connsiteY1" fmla="*/ 0 h 95250"/>
                <a:gd name="connsiteX2" fmla="*/ 76200 w 76200"/>
                <a:gd name="connsiteY2" fmla="*/ 57150 h 95250"/>
                <a:gd name="connsiteX3" fmla="*/ 38100 w 76200"/>
                <a:gd name="connsiteY3" fmla="*/ 95250 h 95250"/>
                <a:gd name="connsiteX4" fmla="*/ 0 w 76200"/>
                <a:gd name="connsiteY4" fmla="*/ 5715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95250">
                  <a:moveTo>
                    <a:pt x="0" y="57150"/>
                  </a:moveTo>
                  <a:cubicBezTo>
                    <a:pt x="0" y="36195"/>
                    <a:pt x="17145" y="0"/>
                    <a:pt x="38100" y="0"/>
                  </a:cubicBezTo>
                  <a:cubicBezTo>
                    <a:pt x="59055" y="0"/>
                    <a:pt x="76200" y="36195"/>
                    <a:pt x="76200" y="57150"/>
                  </a:cubicBezTo>
                  <a:cubicBezTo>
                    <a:pt x="76200" y="78105"/>
                    <a:pt x="59055" y="95250"/>
                    <a:pt x="38100" y="95250"/>
                  </a:cubicBezTo>
                  <a:cubicBezTo>
                    <a:pt x="17145" y="95250"/>
                    <a:pt x="0" y="78105"/>
                    <a:pt x="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C03F143-EE84-8C88-41EE-BCCA564C3F89}"/>
                </a:ext>
              </a:extLst>
            </p:cNvPr>
            <p:cNvSpPr/>
            <p:nvPr/>
          </p:nvSpPr>
          <p:spPr>
            <a:xfrm>
              <a:off x="5160235" y="1603375"/>
              <a:ext cx="90488" cy="80000"/>
            </a:xfrm>
            <a:custGeom>
              <a:avLst/>
              <a:gdLst>
                <a:gd name="connsiteX0" fmla="*/ 57367 w 90488"/>
                <a:gd name="connsiteY0" fmla="*/ 4979 h 80000"/>
                <a:gd name="connsiteX1" fmla="*/ 87847 w 90488"/>
                <a:gd name="connsiteY1" fmla="*/ 66892 h 80000"/>
                <a:gd name="connsiteX2" fmla="*/ 19267 w 90488"/>
                <a:gd name="connsiteY2" fmla="*/ 71654 h 80000"/>
                <a:gd name="connsiteX3" fmla="*/ 4979 w 90488"/>
                <a:gd name="connsiteY3" fmla="*/ 19267 h 80000"/>
                <a:gd name="connsiteX4" fmla="*/ 57367 w 90488"/>
                <a:gd name="connsiteY4" fmla="*/ 4979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57367" y="4979"/>
                  </a:moveTo>
                  <a:cubicBezTo>
                    <a:pt x="75464" y="15457"/>
                    <a:pt x="98324" y="48794"/>
                    <a:pt x="87847" y="66892"/>
                  </a:cubicBezTo>
                  <a:cubicBezTo>
                    <a:pt x="77369" y="84989"/>
                    <a:pt x="37364" y="82132"/>
                    <a:pt x="19267" y="71654"/>
                  </a:cubicBezTo>
                  <a:cubicBezTo>
                    <a:pt x="1169" y="61177"/>
                    <a:pt x="-5498" y="37364"/>
                    <a:pt x="4979" y="19267"/>
                  </a:cubicBezTo>
                  <a:cubicBezTo>
                    <a:pt x="15457" y="1169"/>
                    <a:pt x="39269" y="-5498"/>
                    <a:pt x="57367" y="497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72C0011-E840-DD24-31FA-94D1DF13A936}"/>
                </a:ext>
              </a:extLst>
            </p:cNvPr>
            <p:cNvSpPr/>
            <p:nvPr/>
          </p:nvSpPr>
          <p:spPr>
            <a:xfrm>
              <a:off x="5327355" y="1704783"/>
              <a:ext cx="90488" cy="80000"/>
            </a:xfrm>
            <a:custGeom>
              <a:avLst/>
              <a:gdLst>
                <a:gd name="connsiteX0" fmla="*/ 33122 w 90488"/>
                <a:gd name="connsiteY0" fmla="*/ 75021 h 80000"/>
                <a:gd name="connsiteX1" fmla="*/ 2642 w 90488"/>
                <a:gd name="connsiteY1" fmla="*/ 13109 h 80000"/>
                <a:gd name="connsiteX2" fmla="*/ 71222 w 90488"/>
                <a:gd name="connsiteY2" fmla="*/ 8346 h 80000"/>
                <a:gd name="connsiteX3" fmla="*/ 85510 w 90488"/>
                <a:gd name="connsiteY3" fmla="*/ 60734 h 80000"/>
                <a:gd name="connsiteX4" fmla="*/ 33122 w 90488"/>
                <a:gd name="connsiteY4" fmla="*/ 75021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33122" y="75021"/>
                  </a:moveTo>
                  <a:cubicBezTo>
                    <a:pt x="15024" y="64544"/>
                    <a:pt x="-7836" y="31206"/>
                    <a:pt x="2642" y="13109"/>
                  </a:cubicBezTo>
                  <a:cubicBezTo>
                    <a:pt x="13120" y="-4989"/>
                    <a:pt x="53124" y="-2131"/>
                    <a:pt x="71222" y="8346"/>
                  </a:cubicBezTo>
                  <a:cubicBezTo>
                    <a:pt x="89320" y="18824"/>
                    <a:pt x="95987" y="42636"/>
                    <a:pt x="85510" y="60734"/>
                  </a:cubicBezTo>
                  <a:cubicBezTo>
                    <a:pt x="75032" y="78831"/>
                    <a:pt x="51220" y="85499"/>
                    <a:pt x="33122" y="750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88A5B78-1D80-3038-E0D6-DC4F6DE58FB8}"/>
                </a:ext>
              </a:extLst>
            </p:cNvPr>
            <p:cNvSpPr/>
            <p:nvPr/>
          </p:nvSpPr>
          <p:spPr>
            <a:xfrm>
              <a:off x="5160235" y="1704783"/>
              <a:ext cx="90488" cy="80000"/>
            </a:xfrm>
            <a:custGeom>
              <a:avLst/>
              <a:gdLst>
                <a:gd name="connsiteX0" fmla="*/ 19267 w 90488"/>
                <a:gd name="connsiteY0" fmla="*/ 8346 h 80000"/>
                <a:gd name="connsiteX1" fmla="*/ 87847 w 90488"/>
                <a:gd name="connsiteY1" fmla="*/ 13109 h 80000"/>
                <a:gd name="connsiteX2" fmla="*/ 57367 w 90488"/>
                <a:gd name="connsiteY2" fmla="*/ 75021 h 80000"/>
                <a:gd name="connsiteX3" fmla="*/ 4979 w 90488"/>
                <a:gd name="connsiteY3" fmla="*/ 60734 h 80000"/>
                <a:gd name="connsiteX4" fmla="*/ 19267 w 90488"/>
                <a:gd name="connsiteY4" fmla="*/ 8346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19267" y="8346"/>
                  </a:moveTo>
                  <a:cubicBezTo>
                    <a:pt x="37364" y="-2131"/>
                    <a:pt x="77369" y="-4989"/>
                    <a:pt x="87847" y="13109"/>
                  </a:cubicBezTo>
                  <a:cubicBezTo>
                    <a:pt x="98324" y="31206"/>
                    <a:pt x="75464" y="64544"/>
                    <a:pt x="57367" y="75021"/>
                  </a:cubicBezTo>
                  <a:cubicBezTo>
                    <a:pt x="39269" y="85499"/>
                    <a:pt x="15457" y="78831"/>
                    <a:pt x="4979" y="60734"/>
                  </a:cubicBezTo>
                  <a:cubicBezTo>
                    <a:pt x="-5498" y="42636"/>
                    <a:pt x="1169" y="18824"/>
                    <a:pt x="19267" y="834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37B5D2B2-5D6D-70BA-7B4F-F5A1EC4A244E}"/>
                </a:ext>
              </a:extLst>
            </p:cNvPr>
            <p:cNvSpPr/>
            <p:nvPr/>
          </p:nvSpPr>
          <p:spPr>
            <a:xfrm>
              <a:off x="5327355" y="1603375"/>
              <a:ext cx="90488" cy="80000"/>
            </a:xfrm>
            <a:custGeom>
              <a:avLst/>
              <a:gdLst>
                <a:gd name="connsiteX0" fmla="*/ 71222 w 90488"/>
                <a:gd name="connsiteY0" fmla="*/ 71654 h 80000"/>
                <a:gd name="connsiteX1" fmla="*/ 2642 w 90488"/>
                <a:gd name="connsiteY1" fmla="*/ 66892 h 80000"/>
                <a:gd name="connsiteX2" fmla="*/ 33122 w 90488"/>
                <a:gd name="connsiteY2" fmla="*/ 4979 h 80000"/>
                <a:gd name="connsiteX3" fmla="*/ 85510 w 90488"/>
                <a:gd name="connsiteY3" fmla="*/ 19267 h 80000"/>
                <a:gd name="connsiteX4" fmla="*/ 71222 w 90488"/>
                <a:gd name="connsiteY4" fmla="*/ 71654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71222" y="71654"/>
                  </a:moveTo>
                  <a:cubicBezTo>
                    <a:pt x="53124" y="82132"/>
                    <a:pt x="13120" y="84989"/>
                    <a:pt x="2642" y="66892"/>
                  </a:cubicBezTo>
                  <a:cubicBezTo>
                    <a:pt x="-7836" y="48794"/>
                    <a:pt x="15024" y="15457"/>
                    <a:pt x="33122" y="4979"/>
                  </a:cubicBezTo>
                  <a:cubicBezTo>
                    <a:pt x="51220" y="-5498"/>
                    <a:pt x="75032" y="1169"/>
                    <a:pt x="85510" y="19267"/>
                  </a:cubicBezTo>
                  <a:cubicBezTo>
                    <a:pt x="95987" y="37364"/>
                    <a:pt x="89320" y="61177"/>
                    <a:pt x="71222" y="716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E402AE8C-AC6C-78ED-333A-40EC0F682405}"/>
              </a:ext>
            </a:extLst>
          </p:cNvPr>
          <p:cNvGrpSpPr/>
          <p:nvPr/>
        </p:nvGrpSpPr>
        <p:grpSpPr>
          <a:xfrm>
            <a:off x="3097882" y="1340768"/>
            <a:ext cx="438150" cy="932387"/>
            <a:chOff x="3077168" y="1348295"/>
            <a:chExt cx="438150" cy="932387"/>
          </a:xfrm>
          <a:solidFill>
            <a:schemeClr val="bg2">
              <a:lumMod val="20000"/>
              <a:lumOff val="80000"/>
              <a:alpha val="80000"/>
            </a:schemeClr>
          </a:solidFill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D8C5D47F-DBE6-1BF0-2AAB-9B98DDB44FC6}"/>
                </a:ext>
              </a:extLst>
            </p:cNvPr>
            <p:cNvGrpSpPr/>
            <p:nvPr/>
          </p:nvGrpSpPr>
          <p:grpSpPr>
            <a:xfrm>
              <a:off x="3077168" y="1899683"/>
              <a:ext cx="438150" cy="380999"/>
              <a:chOff x="4112305" y="1611302"/>
              <a:chExt cx="438150" cy="380999"/>
            </a:xfrm>
            <a:grpFill/>
          </p:grpSpPr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6515536E-0692-2227-6922-A0D3EFF0DBA5}"/>
                  </a:ext>
                </a:extLst>
              </p:cNvPr>
              <p:cNvSpPr/>
              <p:nvPr/>
            </p:nvSpPr>
            <p:spPr>
              <a:xfrm>
                <a:off x="4149451" y="1725601"/>
                <a:ext cx="361950" cy="266700"/>
              </a:xfrm>
              <a:custGeom>
                <a:avLst/>
                <a:gdLst>
                  <a:gd name="connsiteX0" fmla="*/ 0 w 361950"/>
                  <a:gd name="connsiteY0" fmla="*/ 0 h 266700"/>
                  <a:gd name="connsiteX1" fmla="*/ 41910 w 361950"/>
                  <a:gd name="connsiteY1" fmla="*/ 235267 h 266700"/>
                  <a:gd name="connsiteX2" fmla="*/ 79057 w 361950"/>
                  <a:gd name="connsiteY2" fmla="*/ 266700 h 266700"/>
                  <a:gd name="connsiteX3" fmla="*/ 281940 w 361950"/>
                  <a:gd name="connsiteY3" fmla="*/ 266700 h 266700"/>
                  <a:gd name="connsiteX4" fmla="*/ 319088 w 361950"/>
                  <a:gd name="connsiteY4" fmla="*/ 235267 h 266700"/>
                  <a:gd name="connsiteX5" fmla="*/ 361950 w 361950"/>
                  <a:gd name="connsiteY5" fmla="*/ 0 h 266700"/>
                  <a:gd name="connsiteX6" fmla="*/ 0 w 361950"/>
                  <a:gd name="connsiteY6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1950" h="266700">
                    <a:moveTo>
                      <a:pt x="0" y="0"/>
                    </a:moveTo>
                    <a:lnTo>
                      <a:pt x="41910" y="235267"/>
                    </a:lnTo>
                    <a:cubicBezTo>
                      <a:pt x="44768" y="253365"/>
                      <a:pt x="60960" y="266700"/>
                      <a:pt x="79057" y="266700"/>
                    </a:cubicBezTo>
                    <a:lnTo>
                      <a:pt x="281940" y="266700"/>
                    </a:lnTo>
                    <a:cubicBezTo>
                      <a:pt x="300038" y="266700"/>
                      <a:pt x="316230" y="253365"/>
                      <a:pt x="319088" y="235267"/>
                    </a:cubicBezTo>
                    <a:lnTo>
                      <a:pt x="36195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8C43544-F179-3B79-BE90-B038816C4ABD}"/>
                  </a:ext>
                </a:extLst>
              </p:cNvPr>
              <p:cNvSpPr/>
              <p:nvPr/>
            </p:nvSpPr>
            <p:spPr>
              <a:xfrm>
                <a:off x="4112305" y="1611302"/>
                <a:ext cx="438150" cy="76200"/>
              </a:xfrm>
              <a:custGeom>
                <a:avLst/>
                <a:gdLst>
                  <a:gd name="connsiteX0" fmla="*/ 399098 w 438149"/>
                  <a:gd name="connsiteY0" fmla="*/ 180148 h 256347"/>
                  <a:gd name="connsiteX1" fmla="*/ 258128 w 438149"/>
                  <a:gd name="connsiteY1" fmla="*/ 180148 h 256347"/>
                  <a:gd name="connsiteX2" fmla="*/ 336233 w 438149"/>
                  <a:gd name="connsiteY2" fmla="*/ 31558 h 256347"/>
                  <a:gd name="connsiteX3" fmla="*/ 335280 w 438149"/>
                  <a:gd name="connsiteY3" fmla="*/ 4888 h 256347"/>
                  <a:gd name="connsiteX4" fmla="*/ 308610 w 438149"/>
                  <a:gd name="connsiteY4" fmla="*/ 5840 h 256347"/>
                  <a:gd name="connsiteX5" fmla="*/ 220028 w 438149"/>
                  <a:gd name="connsiteY5" fmla="*/ 181100 h 256347"/>
                  <a:gd name="connsiteX6" fmla="*/ 156210 w 438149"/>
                  <a:gd name="connsiteY6" fmla="*/ 181100 h 256347"/>
                  <a:gd name="connsiteX7" fmla="*/ 99060 w 438149"/>
                  <a:gd name="connsiteY7" fmla="*/ 91565 h 256347"/>
                  <a:gd name="connsiteX8" fmla="*/ 72390 w 438149"/>
                  <a:gd name="connsiteY8" fmla="*/ 90613 h 256347"/>
                  <a:gd name="connsiteX9" fmla="*/ 71437 w 438149"/>
                  <a:gd name="connsiteY9" fmla="*/ 117283 h 256347"/>
                  <a:gd name="connsiteX10" fmla="*/ 117158 w 438149"/>
                  <a:gd name="connsiteY10" fmla="*/ 180148 h 256347"/>
                  <a:gd name="connsiteX11" fmla="*/ 38100 w 438149"/>
                  <a:gd name="connsiteY11" fmla="*/ 180148 h 256347"/>
                  <a:gd name="connsiteX12" fmla="*/ 0 w 438149"/>
                  <a:gd name="connsiteY12" fmla="*/ 218248 h 256347"/>
                  <a:gd name="connsiteX13" fmla="*/ 0 w 438149"/>
                  <a:gd name="connsiteY13" fmla="*/ 256348 h 256347"/>
                  <a:gd name="connsiteX14" fmla="*/ 438150 w 438149"/>
                  <a:gd name="connsiteY14" fmla="*/ 256348 h 256347"/>
                  <a:gd name="connsiteX15" fmla="*/ 438150 w 438149"/>
                  <a:gd name="connsiteY15" fmla="*/ 218248 h 256347"/>
                  <a:gd name="connsiteX16" fmla="*/ 399098 w 438149"/>
                  <a:gd name="connsiteY16" fmla="*/ 180148 h 256347"/>
                  <a:gd name="connsiteX0" fmla="*/ 399098 w 438150"/>
                  <a:gd name="connsiteY0" fmla="*/ 180148 h 256348"/>
                  <a:gd name="connsiteX1" fmla="*/ 258128 w 438150"/>
                  <a:gd name="connsiteY1" fmla="*/ 180148 h 256348"/>
                  <a:gd name="connsiteX2" fmla="*/ 336233 w 438150"/>
                  <a:gd name="connsiteY2" fmla="*/ 31558 h 256348"/>
                  <a:gd name="connsiteX3" fmla="*/ 335280 w 438150"/>
                  <a:gd name="connsiteY3" fmla="*/ 4888 h 256348"/>
                  <a:gd name="connsiteX4" fmla="*/ 308610 w 438150"/>
                  <a:gd name="connsiteY4" fmla="*/ 5840 h 256348"/>
                  <a:gd name="connsiteX5" fmla="*/ 220028 w 438150"/>
                  <a:gd name="connsiteY5" fmla="*/ 181100 h 256348"/>
                  <a:gd name="connsiteX6" fmla="*/ 156210 w 438150"/>
                  <a:gd name="connsiteY6" fmla="*/ 181100 h 256348"/>
                  <a:gd name="connsiteX7" fmla="*/ 99060 w 438150"/>
                  <a:gd name="connsiteY7" fmla="*/ 91565 h 256348"/>
                  <a:gd name="connsiteX8" fmla="*/ 71437 w 438150"/>
                  <a:gd name="connsiteY8" fmla="*/ 117283 h 256348"/>
                  <a:gd name="connsiteX9" fmla="*/ 117158 w 438150"/>
                  <a:gd name="connsiteY9" fmla="*/ 180148 h 256348"/>
                  <a:gd name="connsiteX10" fmla="*/ 38100 w 438150"/>
                  <a:gd name="connsiteY10" fmla="*/ 180148 h 256348"/>
                  <a:gd name="connsiteX11" fmla="*/ 0 w 438150"/>
                  <a:gd name="connsiteY11" fmla="*/ 218248 h 256348"/>
                  <a:gd name="connsiteX12" fmla="*/ 0 w 438150"/>
                  <a:gd name="connsiteY12" fmla="*/ 256348 h 256348"/>
                  <a:gd name="connsiteX13" fmla="*/ 438150 w 438150"/>
                  <a:gd name="connsiteY13" fmla="*/ 256348 h 256348"/>
                  <a:gd name="connsiteX14" fmla="*/ 438150 w 438150"/>
                  <a:gd name="connsiteY14" fmla="*/ 218248 h 256348"/>
                  <a:gd name="connsiteX15" fmla="*/ 399098 w 438150"/>
                  <a:gd name="connsiteY15" fmla="*/ 180148 h 256348"/>
                  <a:gd name="connsiteX0" fmla="*/ 399098 w 438150"/>
                  <a:gd name="connsiteY0" fmla="*/ 180148 h 256348"/>
                  <a:gd name="connsiteX1" fmla="*/ 258128 w 438150"/>
                  <a:gd name="connsiteY1" fmla="*/ 180148 h 256348"/>
                  <a:gd name="connsiteX2" fmla="*/ 336233 w 438150"/>
                  <a:gd name="connsiteY2" fmla="*/ 31558 h 256348"/>
                  <a:gd name="connsiteX3" fmla="*/ 335280 w 438150"/>
                  <a:gd name="connsiteY3" fmla="*/ 4888 h 256348"/>
                  <a:gd name="connsiteX4" fmla="*/ 308610 w 438150"/>
                  <a:gd name="connsiteY4" fmla="*/ 5840 h 256348"/>
                  <a:gd name="connsiteX5" fmla="*/ 220028 w 438150"/>
                  <a:gd name="connsiteY5" fmla="*/ 181100 h 256348"/>
                  <a:gd name="connsiteX6" fmla="*/ 156210 w 438150"/>
                  <a:gd name="connsiteY6" fmla="*/ 181100 h 256348"/>
                  <a:gd name="connsiteX7" fmla="*/ 99060 w 438150"/>
                  <a:gd name="connsiteY7" fmla="*/ 91565 h 256348"/>
                  <a:gd name="connsiteX8" fmla="*/ 71437 w 438150"/>
                  <a:gd name="connsiteY8" fmla="*/ 117283 h 256348"/>
                  <a:gd name="connsiteX9" fmla="*/ 117158 w 438150"/>
                  <a:gd name="connsiteY9" fmla="*/ 180148 h 256348"/>
                  <a:gd name="connsiteX10" fmla="*/ 38100 w 438150"/>
                  <a:gd name="connsiteY10" fmla="*/ 180148 h 256348"/>
                  <a:gd name="connsiteX11" fmla="*/ 0 w 438150"/>
                  <a:gd name="connsiteY11" fmla="*/ 218248 h 256348"/>
                  <a:gd name="connsiteX12" fmla="*/ 0 w 438150"/>
                  <a:gd name="connsiteY12" fmla="*/ 256348 h 256348"/>
                  <a:gd name="connsiteX13" fmla="*/ 438150 w 438150"/>
                  <a:gd name="connsiteY13" fmla="*/ 256348 h 256348"/>
                  <a:gd name="connsiteX14" fmla="*/ 438150 w 438150"/>
                  <a:gd name="connsiteY14" fmla="*/ 218248 h 256348"/>
                  <a:gd name="connsiteX15" fmla="*/ 399098 w 438150"/>
                  <a:gd name="connsiteY15" fmla="*/ 180148 h 256348"/>
                  <a:gd name="connsiteX0" fmla="*/ 399098 w 438150"/>
                  <a:gd name="connsiteY0" fmla="*/ 180148 h 256348"/>
                  <a:gd name="connsiteX1" fmla="*/ 258128 w 438150"/>
                  <a:gd name="connsiteY1" fmla="*/ 180148 h 256348"/>
                  <a:gd name="connsiteX2" fmla="*/ 336233 w 438150"/>
                  <a:gd name="connsiteY2" fmla="*/ 31558 h 256348"/>
                  <a:gd name="connsiteX3" fmla="*/ 335280 w 438150"/>
                  <a:gd name="connsiteY3" fmla="*/ 4888 h 256348"/>
                  <a:gd name="connsiteX4" fmla="*/ 308610 w 438150"/>
                  <a:gd name="connsiteY4" fmla="*/ 5840 h 256348"/>
                  <a:gd name="connsiteX5" fmla="*/ 220028 w 438150"/>
                  <a:gd name="connsiteY5" fmla="*/ 181100 h 256348"/>
                  <a:gd name="connsiteX6" fmla="*/ 156210 w 438150"/>
                  <a:gd name="connsiteY6" fmla="*/ 181100 h 256348"/>
                  <a:gd name="connsiteX7" fmla="*/ 99060 w 438150"/>
                  <a:gd name="connsiteY7" fmla="*/ 91565 h 256348"/>
                  <a:gd name="connsiteX8" fmla="*/ 117158 w 438150"/>
                  <a:gd name="connsiteY8" fmla="*/ 180148 h 256348"/>
                  <a:gd name="connsiteX9" fmla="*/ 38100 w 438150"/>
                  <a:gd name="connsiteY9" fmla="*/ 180148 h 256348"/>
                  <a:gd name="connsiteX10" fmla="*/ 0 w 438150"/>
                  <a:gd name="connsiteY10" fmla="*/ 218248 h 256348"/>
                  <a:gd name="connsiteX11" fmla="*/ 0 w 438150"/>
                  <a:gd name="connsiteY11" fmla="*/ 256348 h 256348"/>
                  <a:gd name="connsiteX12" fmla="*/ 438150 w 438150"/>
                  <a:gd name="connsiteY12" fmla="*/ 256348 h 256348"/>
                  <a:gd name="connsiteX13" fmla="*/ 438150 w 438150"/>
                  <a:gd name="connsiteY13" fmla="*/ 218248 h 256348"/>
                  <a:gd name="connsiteX14" fmla="*/ 399098 w 438150"/>
                  <a:gd name="connsiteY14" fmla="*/ 180148 h 256348"/>
                  <a:gd name="connsiteX0" fmla="*/ 399098 w 438150"/>
                  <a:gd name="connsiteY0" fmla="*/ 180148 h 256348"/>
                  <a:gd name="connsiteX1" fmla="*/ 258128 w 438150"/>
                  <a:gd name="connsiteY1" fmla="*/ 180148 h 256348"/>
                  <a:gd name="connsiteX2" fmla="*/ 336233 w 438150"/>
                  <a:gd name="connsiteY2" fmla="*/ 31558 h 256348"/>
                  <a:gd name="connsiteX3" fmla="*/ 335280 w 438150"/>
                  <a:gd name="connsiteY3" fmla="*/ 4888 h 256348"/>
                  <a:gd name="connsiteX4" fmla="*/ 308610 w 438150"/>
                  <a:gd name="connsiteY4" fmla="*/ 5840 h 256348"/>
                  <a:gd name="connsiteX5" fmla="*/ 220028 w 438150"/>
                  <a:gd name="connsiteY5" fmla="*/ 181100 h 256348"/>
                  <a:gd name="connsiteX6" fmla="*/ 156210 w 438150"/>
                  <a:gd name="connsiteY6" fmla="*/ 181100 h 256348"/>
                  <a:gd name="connsiteX7" fmla="*/ 117158 w 438150"/>
                  <a:gd name="connsiteY7" fmla="*/ 180148 h 256348"/>
                  <a:gd name="connsiteX8" fmla="*/ 38100 w 438150"/>
                  <a:gd name="connsiteY8" fmla="*/ 180148 h 256348"/>
                  <a:gd name="connsiteX9" fmla="*/ 0 w 438150"/>
                  <a:gd name="connsiteY9" fmla="*/ 218248 h 256348"/>
                  <a:gd name="connsiteX10" fmla="*/ 0 w 438150"/>
                  <a:gd name="connsiteY10" fmla="*/ 256348 h 256348"/>
                  <a:gd name="connsiteX11" fmla="*/ 438150 w 438150"/>
                  <a:gd name="connsiteY11" fmla="*/ 256348 h 256348"/>
                  <a:gd name="connsiteX12" fmla="*/ 438150 w 438150"/>
                  <a:gd name="connsiteY12" fmla="*/ 218248 h 256348"/>
                  <a:gd name="connsiteX13" fmla="*/ 399098 w 438150"/>
                  <a:gd name="connsiteY13" fmla="*/ 180148 h 256348"/>
                  <a:gd name="connsiteX0" fmla="*/ 399098 w 438150"/>
                  <a:gd name="connsiteY0" fmla="*/ 182828 h 259028"/>
                  <a:gd name="connsiteX1" fmla="*/ 258128 w 438150"/>
                  <a:gd name="connsiteY1" fmla="*/ 182828 h 259028"/>
                  <a:gd name="connsiteX2" fmla="*/ 336233 w 438150"/>
                  <a:gd name="connsiteY2" fmla="*/ 34238 h 259028"/>
                  <a:gd name="connsiteX3" fmla="*/ 335280 w 438150"/>
                  <a:gd name="connsiteY3" fmla="*/ 7568 h 259028"/>
                  <a:gd name="connsiteX4" fmla="*/ 220028 w 438150"/>
                  <a:gd name="connsiteY4" fmla="*/ 183780 h 259028"/>
                  <a:gd name="connsiteX5" fmla="*/ 156210 w 438150"/>
                  <a:gd name="connsiteY5" fmla="*/ 183780 h 259028"/>
                  <a:gd name="connsiteX6" fmla="*/ 117158 w 438150"/>
                  <a:gd name="connsiteY6" fmla="*/ 182828 h 259028"/>
                  <a:gd name="connsiteX7" fmla="*/ 38100 w 438150"/>
                  <a:gd name="connsiteY7" fmla="*/ 182828 h 259028"/>
                  <a:gd name="connsiteX8" fmla="*/ 0 w 438150"/>
                  <a:gd name="connsiteY8" fmla="*/ 220928 h 259028"/>
                  <a:gd name="connsiteX9" fmla="*/ 0 w 438150"/>
                  <a:gd name="connsiteY9" fmla="*/ 259028 h 259028"/>
                  <a:gd name="connsiteX10" fmla="*/ 438150 w 438150"/>
                  <a:gd name="connsiteY10" fmla="*/ 259028 h 259028"/>
                  <a:gd name="connsiteX11" fmla="*/ 438150 w 438150"/>
                  <a:gd name="connsiteY11" fmla="*/ 220928 h 259028"/>
                  <a:gd name="connsiteX12" fmla="*/ 399098 w 438150"/>
                  <a:gd name="connsiteY12" fmla="*/ 182828 h 259028"/>
                  <a:gd name="connsiteX0" fmla="*/ 399098 w 438150"/>
                  <a:gd name="connsiteY0" fmla="*/ 148590 h 224790"/>
                  <a:gd name="connsiteX1" fmla="*/ 258128 w 438150"/>
                  <a:gd name="connsiteY1" fmla="*/ 148590 h 224790"/>
                  <a:gd name="connsiteX2" fmla="*/ 336233 w 438150"/>
                  <a:gd name="connsiteY2" fmla="*/ 0 h 224790"/>
                  <a:gd name="connsiteX3" fmla="*/ 220028 w 438150"/>
                  <a:gd name="connsiteY3" fmla="*/ 149542 h 224790"/>
                  <a:gd name="connsiteX4" fmla="*/ 156210 w 438150"/>
                  <a:gd name="connsiteY4" fmla="*/ 149542 h 224790"/>
                  <a:gd name="connsiteX5" fmla="*/ 117158 w 438150"/>
                  <a:gd name="connsiteY5" fmla="*/ 148590 h 224790"/>
                  <a:gd name="connsiteX6" fmla="*/ 38100 w 438150"/>
                  <a:gd name="connsiteY6" fmla="*/ 148590 h 224790"/>
                  <a:gd name="connsiteX7" fmla="*/ 0 w 438150"/>
                  <a:gd name="connsiteY7" fmla="*/ 186690 h 224790"/>
                  <a:gd name="connsiteX8" fmla="*/ 0 w 438150"/>
                  <a:gd name="connsiteY8" fmla="*/ 224790 h 224790"/>
                  <a:gd name="connsiteX9" fmla="*/ 438150 w 438150"/>
                  <a:gd name="connsiteY9" fmla="*/ 224790 h 224790"/>
                  <a:gd name="connsiteX10" fmla="*/ 438150 w 438150"/>
                  <a:gd name="connsiteY10" fmla="*/ 186690 h 224790"/>
                  <a:gd name="connsiteX11" fmla="*/ 399098 w 438150"/>
                  <a:gd name="connsiteY11" fmla="*/ 148590 h 224790"/>
                  <a:gd name="connsiteX0" fmla="*/ 399098 w 438150"/>
                  <a:gd name="connsiteY0" fmla="*/ 0 h 76200"/>
                  <a:gd name="connsiteX1" fmla="*/ 258128 w 438150"/>
                  <a:gd name="connsiteY1" fmla="*/ 0 h 76200"/>
                  <a:gd name="connsiteX2" fmla="*/ 220028 w 438150"/>
                  <a:gd name="connsiteY2" fmla="*/ 952 h 76200"/>
                  <a:gd name="connsiteX3" fmla="*/ 156210 w 438150"/>
                  <a:gd name="connsiteY3" fmla="*/ 952 h 76200"/>
                  <a:gd name="connsiteX4" fmla="*/ 117158 w 438150"/>
                  <a:gd name="connsiteY4" fmla="*/ 0 h 76200"/>
                  <a:gd name="connsiteX5" fmla="*/ 38100 w 438150"/>
                  <a:gd name="connsiteY5" fmla="*/ 0 h 76200"/>
                  <a:gd name="connsiteX6" fmla="*/ 0 w 438150"/>
                  <a:gd name="connsiteY6" fmla="*/ 38100 h 76200"/>
                  <a:gd name="connsiteX7" fmla="*/ 0 w 438150"/>
                  <a:gd name="connsiteY7" fmla="*/ 76200 h 76200"/>
                  <a:gd name="connsiteX8" fmla="*/ 438150 w 438150"/>
                  <a:gd name="connsiteY8" fmla="*/ 76200 h 76200"/>
                  <a:gd name="connsiteX9" fmla="*/ 438150 w 438150"/>
                  <a:gd name="connsiteY9" fmla="*/ 38100 h 76200"/>
                  <a:gd name="connsiteX10" fmla="*/ 399098 w 438150"/>
                  <a:gd name="connsiteY10" fmla="*/ 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38150" h="76200">
                    <a:moveTo>
                      <a:pt x="399098" y="0"/>
                    </a:moveTo>
                    <a:lnTo>
                      <a:pt x="258128" y="0"/>
                    </a:lnTo>
                    <a:cubicBezTo>
                      <a:pt x="228283" y="159"/>
                      <a:pt x="237014" y="793"/>
                      <a:pt x="220028" y="952"/>
                    </a:cubicBezTo>
                    <a:lnTo>
                      <a:pt x="156210" y="952"/>
                    </a:lnTo>
                    <a:cubicBezTo>
                      <a:pt x="139065" y="793"/>
                      <a:pt x="136843" y="159"/>
                      <a:pt x="117158" y="0"/>
                    </a:cubicBezTo>
                    <a:lnTo>
                      <a:pt x="38100" y="0"/>
                    </a:lnTo>
                    <a:cubicBezTo>
                      <a:pt x="17145" y="0"/>
                      <a:pt x="0" y="17145"/>
                      <a:pt x="0" y="38100"/>
                    </a:cubicBezTo>
                    <a:lnTo>
                      <a:pt x="0" y="76200"/>
                    </a:lnTo>
                    <a:lnTo>
                      <a:pt x="438150" y="76200"/>
                    </a:lnTo>
                    <a:lnTo>
                      <a:pt x="438150" y="38100"/>
                    </a:lnTo>
                    <a:cubicBezTo>
                      <a:pt x="437198" y="17145"/>
                      <a:pt x="420052" y="0"/>
                      <a:pt x="3990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82C60568-8A00-E3CB-AD99-80863961B1E1}"/>
                </a:ext>
              </a:extLst>
            </p:cNvPr>
            <p:cNvGrpSpPr/>
            <p:nvPr/>
          </p:nvGrpSpPr>
          <p:grpSpPr>
            <a:xfrm flipH="1">
              <a:off x="3155683" y="1348295"/>
              <a:ext cx="359635" cy="509789"/>
              <a:chOff x="5394300" y="1160493"/>
              <a:chExt cx="478675" cy="678529"/>
            </a:xfrm>
            <a:grpFill/>
          </p:grpSpPr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F0B6BA93-03F5-2A9A-A7EE-87A3FE227C5D}"/>
                  </a:ext>
                </a:extLst>
              </p:cNvPr>
              <p:cNvSpPr/>
              <p:nvPr/>
            </p:nvSpPr>
            <p:spPr>
              <a:xfrm>
                <a:off x="5748053" y="1279931"/>
                <a:ext cx="124922" cy="323223"/>
              </a:xfrm>
              <a:custGeom>
                <a:avLst/>
                <a:gdLst>
                  <a:gd name="connsiteX0" fmla="*/ 114300 w 124922"/>
                  <a:gd name="connsiteY0" fmla="*/ 14288 h 323223"/>
                  <a:gd name="connsiteX1" fmla="*/ 77152 w 124922"/>
                  <a:gd name="connsiteY1" fmla="*/ 0 h 323223"/>
                  <a:gd name="connsiteX2" fmla="*/ 17145 w 124922"/>
                  <a:gd name="connsiteY2" fmla="*/ 152400 h 323223"/>
                  <a:gd name="connsiteX3" fmla="*/ 0 w 124922"/>
                  <a:gd name="connsiteY3" fmla="*/ 317183 h 323223"/>
                  <a:gd name="connsiteX4" fmla="*/ 37147 w 124922"/>
                  <a:gd name="connsiteY4" fmla="*/ 322898 h 323223"/>
                  <a:gd name="connsiteX5" fmla="*/ 57150 w 124922"/>
                  <a:gd name="connsiteY5" fmla="*/ 308610 h 323223"/>
                  <a:gd name="connsiteX6" fmla="*/ 57150 w 124922"/>
                  <a:gd name="connsiteY6" fmla="*/ 306705 h 323223"/>
                  <a:gd name="connsiteX7" fmla="*/ 122872 w 124922"/>
                  <a:gd name="connsiteY7" fmla="*/ 36195 h 323223"/>
                  <a:gd name="connsiteX8" fmla="*/ 114300 w 124922"/>
                  <a:gd name="connsiteY8" fmla="*/ 14288 h 323223"/>
                  <a:gd name="connsiteX9" fmla="*/ 114300 w 124922"/>
                  <a:gd name="connsiteY9" fmla="*/ 14288 h 323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4922" h="323223">
                    <a:moveTo>
                      <a:pt x="114300" y="14288"/>
                    </a:moveTo>
                    <a:lnTo>
                      <a:pt x="77152" y="0"/>
                    </a:lnTo>
                    <a:lnTo>
                      <a:pt x="17145" y="152400"/>
                    </a:lnTo>
                    <a:lnTo>
                      <a:pt x="0" y="317183"/>
                    </a:lnTo>
                    <a:lnTo>
                      <a:pt x="37147" y="322898"/>
                    </a:lnTo>
                    <a:cubicBezTo>
                      <a:pt x="46672" y="324803"/>
                      <a:pt x="55245" y="318135"/>
                      <a:pt x="57150" y="308610"/>
                    </a:cubicBezTo>
                    <a:cubicBezTo>
                      <a:pt x="57150" y="307658"/>
                      <a:pt x="57150" y="307658"/>
                      <a:pt x="57150" y="306705"/>
                    </a:cubicBezTo>
                    <a:cubicBezTo>
                      <a:pt x="63818" y="190500"/>
                      <a:pt x="104775" y="80010"/>
                      <a:pt x="122872" y="36195"/>
                    </a:cubicBezTo>
                    <a:cubicBezTo>
                      <a:pt x="127635" y="28575"/>
                      <a:pt x="123825" y="18097"/>
                      <a:pt x="114300" y="14288"/>
                    </a:cubicBezTo>
                    <a:cubicBezTo>
                      <a:pt x="114300" y="14288"/>
                      <a:pt x="114300" y="14288"/>
                      <a:pt x="114300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D2BDABFE-B775-D00A-E5D5-57FD9BF03481}"/>
                  </a:ext>
                </a:extLst>
              </p:cNvPr>
              <p:cNvSpPr/>
              <p:nvPr/>
            </p:nvSpPr>
            <p:spPr>
              <a:xfrm>
                <a:off x="5574095" y="1343146"/>
                <a:ext cx="47438" cy="47041"/>
              </a:xfrm>
              <a:custGeom>
                <a:avLst/>
                <a:gdLst>
                  <a:gd name="connsiteX0" fmla="*/ 32035 w 47438"/>
                  <a:gd name="connsiteY0" fmla="*/ 1555 h 47041"/>
                  <a:gd name="connsiteX1" fmla="*/ 1555 w 47438"/>
                  <a:gd name="connsiteY1" fmla="*/ 14890 h 47041"/>
                  <a:gd name="connsiteX2" fmla="*/ 14890 w 47438"/>
                  <a:gd name="connsiteY2" fmla="*/ 45370 h 47041"/>
                  <a:gd name="connsiteX3" fmla="*/ 45370 w 47438"/>
                  <a:gd name="connsiteY3" fmla="*/ 32035 h 47041"/>
                  <a:gd name="connsiteX4" fmla="*/ 32035 w 47438"/>
                  <a:gd name="connsiteY4" fmla="*/ 1555 h 47041"/>
                  <a:gd name="connsiteX5" fmla="*/ 32035 w 47438"/>
                  <a:gd name="connsiteY5" fmla="*/ 1555 h 47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438" h="47041">
                    <a:moveTo>
                      <a:pt x="32035" y="1555"/>
                    </a:moveTo>
                    <a:cubicBezTo>
                      <a:pt x="19652" y="-3208"/>
                      <a:pt x="6317" y="3460"/>
                      <a:pt x="1555" y="14890"/>
                    </a:cubicBezTo>
                    <a:cubicBezTo>
                      <a:pt x="-3208" y="27272"/>
                      <a:pt x="3460" y="40607"/>
                      <a:pt x="14890" y="45370"/>
                    </a:cubicBezTo>
                    <a:cubicBezTo>
                      <a:pt x="27272" y="50132"/>
                      <a:pt x="40607" y="44417"/>
                      <a:pt x="45370" y="32035"/>
                    </a:cubicBezTo>
                    <a:cubicBezTo>
                      <a:pt x="51085" y="20605"/>
                      <a:pt x="44417" y="6317"/>
                      <a:pt x="32035" y="1555"/>
                    </a:cubicBezTo>
                    <a:cubicBezTo>
                      <a:pt x="32035" y="1555"/>
                      <a:pt x="32035" y="1555"/>
                      <a:pt x="32035" y="15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6FA7467D-44E7-DF82-7051-F72498902B39}"/>
                  </a:ext>
                </a:extLst>
              </p:cNvPr>
              <p:cNvSpPr/>
              <p:nvPr/>
            </p:nvSpPr>
            <p:spPr>
              <a:xfrm>
                <a:off x="5394300" y="1160493"/>
                <a:ext cx="408997" cy="416617"/>
              </a:xfrm>
              <a:custGeom>
                <a:avLst/>
                <a:gdLst>
                  <a:gd name="connsiteX0" fmla="*/ 130868 w 408997"/>
                  <a:gd name="connsiteY0" fmla="*/ 1328 h 416617"/>
                  <a:gd name="connsiteX1" fmla="*/ 108008 w 408997"/>
                  <a:gd name="connsiteY1" fmla="*/ 10853 h 416617"/>
                  <a:gd name="connsiteX2" fmla="*/ 108008 w 408997"/>
                  <a:gd name="connsiteY2" fmla="*/ 10853 h 416617"/>
                  <a:gd name="connsiteX3" fmla="*/ 1328 w 408997"/>
                  <a:gd name="connsiteY3" fmla="*/ 285173 h 416617"/>
                  <a:gd name="connsiteX4" fmla="*/ 10853 w 408997"/>
                  <a:gd name="connsiteY4" fmla="*/ 307080 h 416617"/>
                  <a:gd name="connsiteX5" fmla="*/ 10853 w 408997"/>
                  <a:gd name="connsiteY5" fmla="*/ 307080 h 416617"/>
                  <a:gd name="connsiteX6" fmla="*/ 288983 w 408997"/>
                  <a:gd name="connsiteY6" fmla="*/ 416618 h 416617"/>
                  <a:gd name="connsiteX7" fmla="*/ 408998 w 408997"/>
                  <a:gd name="connsiteY7" fmla="*/ 110865 h 416617"/>
                  <a:gd name="connsiteX8" fmla="*/ 130868 w 408997"/>
                  <a:gd name="connsiteY8" fmla="*/ 1328 h 416617"/>
                  <a:gd name="connsiteX9" fmla="*/ 249930 w 408997"/>
                  <a:gd name="connsiteY9" fmla="*/ 249930 h 416617"/>
                  <a:gd name="connsiteX10" fmla="*/ 227070 w 408997"/>
                  <a:gd name="connsiteY10" fmla="*/ 235643 h 416617"/>
                  <a:gd name="connsiteX11" fmla="*/ 236595 w 408997"/>
                  <a:gd name="connsiteY11" fmla="*/ 260408 h 416617"/>
                  <a:gd name="connsiteX12" fmla="*/ 231833 w 408997"/>
                  <a:gd name="connsiteY12" fmla="*/ 277553 h 416617"/>
                  <a:gd name="connsiteX13" fmla="*/ 216593 w 408997"/>
                  <a:gd name="connsiteY13" fmla="*/ 287078 h 416617"/>
                  <a:gd name="connsiteX14" fmla="*/ 188970 w 408997"/>
                  <a:gd name="connsiteY14" fmla="*/ 267075 h 416617"/>
                  <a:gd name="connsiteX15" fmla="*/ 188970 w 408997"/>
                  <a:gd name="connsiteY15" fmla="*/ 244215 h 416617"/>
                  <a:gd name="connsiteX16" fmla="*/ 172778 w 408997"/>
                  <a:gd name="connsiteY16" fmla="*/ 261360 h 416617"/>
                  <a:gd name="connsiteX17" fmla="*/ 138488 w 408997"/>
                  <a:gd name="connsiteY17" fmla="*/ 257550 h 416617"/>
                  <a:gd name="connsiteX18" fmla="*/ 133725 w 408997"/>
                  <a:gd name="connsiteY18" fmla="*/ 240405 h 416617"/>
                  <a:gd name="connsiteX19" fmla="*/ 135630 w 408997"/>
                  <a:gd name="connsiteY19" fmla="*/ 233738 h 416617"/>
                  <a:gd name="connsiteX20" fmla="*/ 143250 w 408997"/>
                  <a:gd name="connsiteY20" fmla="*/ 224213 h 416617"/>
                  <a:gd name="connsiteX21" fmla="*/ 167063 w 408997"/>
                  <a:gd name="connsiteY21" fmla="*/ 211830 h 416617"/>
                  <a:gd name="connsiteX22" fmla="*/ 140393 w 408997"/>
                  <a:gd name="connsiteY22" fmla="*/ 207068 h 416617"/>
                  <a:gd name="connsiteX23" fmla="*/ 128010 w 408997"/>
                  <a:gd name="connsiteY23" fmla="*/ 176588 h 416617"/>
                  <a:gd name="connsiteX24" fmla="*/ 157538 w 408997"/>
                  <a:gd name="connsiteY24" fmla="*/ 163253 h 416617"/>
                  <a:gd name="connsiteX25" fmla="*/ 180398 w 408997"/>
                  <a:gd name="connsiteY25" fmla="*/ 177540 h 416617"/>
                  <a:gd name="connsiteX26" fmla="*/ 170873 w 408997"/>
                  <a:gd name="connsiteY26" fmla="*/ 152775 h 416617"/>
                  <a:gd name="connsiteX27" fmla="*/ 171825 w 408997"/>
                  <a:gd name="connsiteY27" fmla="*/ 140393 h 416617"/>
                  <a:gd name="connsiteX28" fmla="*/ 174683 w 408997"/>
                  <a:gd name="connsiteY28" fmla="*/ 134678 h 416617"/>
                  <a:gd name="connsiteX29" fmla="*/ 190875 w 408997"/>
                  <a:gd name="connsiteY29" fmla="*/ 125153 h 416617"/>
                  <a:gd name="connsiteX30" fmla="*/ 218498 w 408997"/>
                  <a:gd name="connsiteY30" fmla="*/ 145155 h 416617"/>
                  <a:gd name="connsiteX31" fmla="*/ 218498 w 408997"/>
                  <a:gd name="connsiteY31" fmla="*/ 168015 h 416617"/>
                  <a:gd name="connsiteX32" fmla="*/ 234690 w 408997"/>
                  <a:gd name="connsiteY32" fmla="*/ 150870 h 416617"/>
                  <a:gd name="connsiteX33" fmla="*/ 268028 w 408997"/>
                  <a:gd name="connsiteY33" fmla="*/ 154680 h 416617"/>
                  <a:gd name="connsiteX34" fmla="*/ 272790 w 408997"/>
                  <a:gd name="connsiteY34" fmla="*/ 171825 h 416617"/>
                  <a:gd name="connsiteX35" fmla="*/ 264218 w 408997"/>
                  <a:gd name="connsiteY35" fmla="*/ 188018 h 416617"/>
                  <a:gd name="connsiteX36" fmla="*/ 240405 w 408997"/>
                  <a:gd name="connsiteY36" fmla="*/ 200400 h 416617"/>
                  <a:gd name="connsiteX37" fmla="*/ 267075 w 408997"/>
                  <a:gd name="connsiteY37" fmla="*/ 205163 h 416617"/>
                  <a:gd name="connsiteX38" fmla="*/ 280410 w 408997"/>
                  <a:gd name="connsiteY38" fmla="*/ 234690 h 416617"/>
                  <a:gd name="connsiteX39" fmla="*/ 249930 w 408997"/>
                  <a:gd name="connsiteY39" fmla="*/ 249930 h 416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08997" h="416617">
                    <a:moveTo>
                      <a:pt x="130868" y="1328"/>
                    </a:moveTo>
                    <a:cubicBezTo>
                      <a:pt x="122295" y="-2482"/>
                      <a:pt x="111818" y="2280"/>
                      <a:pt x="108008" y="10853"/>
                    </a:cubicBezTo>
                    <a:cubicBezTo>
                      <a:pt x="108008" y="10853"/>
                      <a:pt x="108008" y="10853"/>
                      <a:pt x="108008" y="10853"/>
                    </a:cubicBezTo>
                    <a:lnTo>
                      <a:pt x="1328" y="285173"/>
                    </a:lnTo>
                    <a:cubicBezTo>
                      <a:pt x="-2482" y="293745"/>
                      <a:pt x="2280" y="304223"/>
                      <a:pt x="10853" y="307080"/>
                    </a:cubicBezTo>
                    <a:cubicBezTo>
                      <a:pt x="10853" y="307080"/>
                      <a:pt x="10853" y="307080"/>
                      <a:pt x="10853" y="307080"/>
                    </a:cubicBezTo>
                    <a:lnTo>
                      <a:pt x="288983" y="416618"/>
                    </a:lnTo>
                    <a:lnTo>
                      <a:pt x="408998" y="110865"/>
                    </a:lnTo>
                    <a:lnTo>
                      <a:pt x="130868" y="1328"/>
                    </a:lnTo>
                    <a:close/>
                    <a:moveTo>
                      <a:pt x="249930" y="249930"/>
                    </a:moveTo>
                    <a:cubicBezTo>
                      <a:pt x="242310" y="246120"/>
                      <a:pt x="233738" y="241358"/>
                      <a:pt x="227070" y="235643"/>
                    </a:cubicBezTo>
                    <a:cubicBezTo>
                      <a:pt x="230880" y="243263"/>
                      <a:pt x="234690" y="251835"/>
                      <a:pt x="236595" y="260408"/>
                    </a:cubicBezTo>
                    <a:cubicBezTo>
                      <a:pt x="237548" y="267075"/>
                      <a:pt x="235643" y="272790"/>
                      <a:pt x="231833" y="277553"/>
                    </a:cubicBezTo>
                    <a:cubicBezTo>
                      <a:pt x="228023" y="282315"/>
                      <a:pt x="222308" y="286125"/>
                      <a:pt x="216593" y="287078"/>
                    </a:cubicBezTo>
                    <a:cubicBezTo>
                      <a:pt x="203258" y="288983"/>
                      <a:pt x="191828" y="279458"/>
                      <a:pt x="188970" y="267075"/>
                    </a:cubicBezTo>
                    <a:cubicBezTo>
                      <a:pt x="188018" y="259455"/>
                      <a:pt x="188018" y="251835"/>
                      <a:pt x="188970" y="244215"/>
                    </a:cubicBezTo>
                    <a:cubicBezTo>
                      <a:pt x="184208" y="249930"/>
                      <a:pt x="178493" y="255645"/>
                      <a:pt x="172778" y="261360"/>
                    </a:cubicBezTo>
                    <a:cubicBezTo>
                      <a:pt x="162300" y="268980"/>
                      <a:pt x="147060" y="268028"/>
                      <a:pt x="138488" y="257550"/>
                    </a:cubicBezTo>
                    <a:cubicBezTo>
                      <a:pt x="134678" y="252788"/>
                      <a:pt x="132773" y="246120"/>
                      <a:pt x="133725" y="240405"/>
                    </a:cubicBezTo>
                    <a:cubicBezTo>
                      <a:pt x="133725" y="238500"/>
                      <a:pt x="134678" y="236595"/>
                      <a:pt x="135630" y="233738"/>
                    </a:cubicBezTo>
                    <a:cubicBezTo>
                      <a:pt x="137535" y="229928"/>
                      <a:pt x="139440" y="227070"/>
                      <a:pt x="143250" y="224213"/>
                    </a:cubicBezTo>
                    <a:cubicBezTo>
                      <a:pt x="150870" y="219450"/>
                      <a:pt x="158490" y="215640"/>
                      <a:pt x="167063" y="211830"/>
                    </a:cubicBezTo>
                    <a:cubicBezTo>
                      <a:pt x="158490" y="210878"/>
                      <a:pt x="148965" y="209925"/>
                      <a:pt x="140393" y="207068"/>
                    </a:cubicBezTo>
                    <a:cubicBezTo>
                      <a:pt x="128010" y="202305"/>
                      <a:pt x="122295" y="188018"/>
                      <a:pt x="128010" y="176588"/>
                    </a:cubicBezTo>
                    <a:cubicBezTo>
                      <a:pt x="132773" y="165158"/>
                      <a:pt x="146108" y="159443"/>
                      <a:pt x="157538" y="163253"/>
                    </a:cubicBezTo>
                    <a:cubicBezTo>
                      <a:pt x="166110" y="167063"/>
                      <a:pt x="172778" y="171825"/>
                      <a:pt x="180398" y="177540"/>
                    </a:cubicBezTo>
                    <a:cubicBezTo>
                      <a:pt x="176588" y="169920"/>
                      <a:pt x="172778" y="161348"/>
                      <a:pt x="170873" y="152775"/>
                    </a:cubicBezTo>
                    <a:cubicBezTo>
                      <a:pt x="169920" y="148965"/>
                      <a:pt x="170873" y="144203"/>
                      <a:pt x="171825" y="140393"/>
                    </a:cubicBezTo>
                    <a:cubicBezTo>
                      <a:pt x="172778" y="138488"/>
                      <a:pt x="173730" y="136583"/>
                      <a:pt x="174683" y="134678"/>
                    </a:cubicBezTo>
                    <a:cubicBezTo>
                      <a:pt x="178493" y="129915"/>
                      <a:pt x="184208" y="126105"/>
                      <a:pt x="190875" y="125153"/>
                    </a:cubicBezTo>
                    <a:cubicBezTo>
                      <a:pt x="204210" y="123248"/>
                      <a:pt x="215640" y="132773"/>
                      <a:pt x="218498" y="145155"/>
                    </a:cubicBezTo>
                    <a:cubicBezTo>
                      <a:pt x="219450" y="152775"/>
                      <a:pt x="219450" y="160395"/>
                      <a:pt x="218498" y="168015"/>
                    </a:cubicBezTo>
                    <a:cubicBezTo>
                      <a:pt x="223260" y="162300"/>
                      <a:pt x="228975" y="156585"/>
                      <a:pt x="234690" y="150870"/>
                    </a:cubicBezTo>
                    <a:cubicBezTo>
                      <a:pt x="245168" y="143250"/>
                      <a:pt x="260408" y="144203"/>
                      <a:pt x="268028" y="154680"/>
                    </a:cubicBezTo>
                    <a:cubicBezTo>
                      <a:pt x="271838" y="159443"/>
                      <a:pt x="273743" y="166110"/>
                      <a:pt x="272790" y="171825"/>
                    </a:cubicBezTo>
                    <a:cubicBezTo>
                      <a:pt x="271838" y="178493"/>
                      <a:pt x="268980" y="184208"/>
                      <a:pt x="264218" y="188018"/>
                    </a:cubicBezTo>
                    <a:cubicBezTo>
                      <a:pt x="256598" y="192780"/>
                      <a:pt x="248978" y="196590"/>
                      <a:pt x="240405" y="200400"/>
                    </a:cubicBezTo>
                    <a:cubicBezTo>
                      <a:pt x="248978" y="201353"/>
                      <a:pt x="258503" y="202305"/>
                      <a:pt x="267075" y="205163"/>
                    </a:cubicBezTo>
                    <a:cubicBezTo>
                      <a:pt x="278505" y="209925"/>
                      <a:pt x="284220" y="223260"/>
                      <a:pt x="280410" y="234690"/>
                    </a:cubicBezTo>
                    <a:cubicBezTo>
                      <a:pt x="275648" y="248025"/>
                      <a:pt x="262313" y="254693"/>
                      <a:pt x="249930" y="24993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E0A04B56-1271-739A-D687-9C8B77CF67D6}"/>
                  </a:ext>
                </a:extLst>
              </p:cNvPr>
              <p:cNvSpPr/>
              <p:nvPr/>
            </p:nvSpPr>
            <p:spPr>
              <a:xfrm rot="19590609">
                <a:off x="5617626" y="1709440"/>
                <a:ext cx="38100" cy="76201"/>
              </a:xfrm>
              <a:custGeom>
                <a:avLst/>
                <a:gdLst>
                  <a:gd name="connsiteX0" fmla="*/ 38101 w 38100"/>
                  <a:gd name="connsiteY0" fmla="*/ 38101 h 76201"/>
                  <a:gd name="connsiteX1" fmla="*/ 19050 w 38100"/>
                  <a:gd name="connsiteY1" fmla="*/ 76201 h 76201"/>
                  <a:gd name="connsiteX2" fmla="*/ 0 w 38100"/>
                  <a:gd name="connsiteY2" fmla="*/ 38101 h 76201"/>
                  <a:gd name="connsiteX3" fmla="*/ 19050 w 38100"/>
                  <a:gd name="connsiteY3" fmla="*/ 0 h 76201"/>
                  <a:gd name="connsiteX4" fmla="*/ 38101 w 38100"/>
                  <a:gd name="connsiteY4" fmla="*/ 38101 h 76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76201">
                    <a:moveTo>
                      <a:pt x="38101" y="38101"/>
                    </a:moveTo>
                    <a:cubicBezTo>
                      <a:pt x="38101" y="59143"/>
                      <a:pt x="29572" y="76201"/>
                      <a:pt x="19050" y="76201"/>
                    </a:cubicBezTo>
                    <a:cubicBezTo>
                      <a:pt x="8529" y="76201"/>
                      <a:pt x="0" y="59143"/>
                      <a:pt x="0" y="38101"/>
                    </a:cubicBezTo>
                    <a:cubicBezTo>
                      <a:pt x="0" y="17058"/>
                      <a:pt x="8529" y="0"/>
                      <a:pt x="19050" y="0"/>
                    </a:cubicBezTo>
                    <a:cubicBezTo>
                      <a:pt x="29572" y="0"/>
                      <a:pt x="38101" y="17058"/>
                      <a:pt x="38101" y="3810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60ED9746-55E4-6F83-7DAE-FF7395A38803}"/>
                  </a:ext>
                </a:extLst>
              </p:cNvPr>
              <p:cNvSpPr/>
              <p:nvPr/>
            </p:nvSpPr>
            <p:spPr>
              <a:xfrm rot="19485524">
                <a:off x="5703133" y="1800924"/>
                <a:ext cx="76197" cy="38098"/>
              </a:xfrm>
              <a:custGeom>
                <a:avLst/>
                <a:gdLst>
                  <a:gd name="connsiteX0" fmla="*/ 76197 w 76197"/>
                  <a:gd name="connsiteY0" fmla="*/ 19049 h 38098"/>
                  <a:gd name="connsiteX1" fmla="*/ 38099 w 76197"/>
                  <a:gd name="connsiteY1" fmla="*/ 38099 h 38098"/>
                  <a:gd name="connsiteX2" fmla="*/ 0 w 76197"/>
                  <a:gd name="connsiteY2" fmla="*/ 19049 h 38098"/>
                  <a:gd name="connsiteX3" fmla="*/ 38099 w 76197"/>
                  <a:gd name="connsiteY3" fmla="*/ 0 h 38098"/>
                  <a:gd name="connsiteX4" fmla="*/ 76197 w 76197"/>
                  <a:gd name="connsiteY4" fmla="*/ 19049 h 38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197" h="38098">
                    <a:moveTo>
                      <a:pt x="76197" y="19049"/>
                    </a:moveTo>
                    <a:cubicBezTo>
                      <a:pt x="76197" y="29570"/>
                      <a:pt x="59140" y="38099"/>
                      <a:pt x="38099" y="38099"/>
                    </a:cubicBezTo>
                    <a:cubicBezTo>
                      <a:pt x="17057" y="38099"/>
                      <a:pt x="0" y="29570"/>
                      <a:pt x="0" y="19049"/>
                    </a:cubicBezTo>
                    <a:cubicBezTo>
                      <a:pt x="0" y="8529"/>
                      <a:pt x="17057" y="0"/>
                      <a:pt x="38099" y="0"/>
                    </a:cubicBezTo>
                    <a:cubicBezTo>
                      <a:pt x="59140" y="0"/>
                      <a:pt x="76197" y="8529"/>
                      <a:pt x="76197" y="190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FED74129-262A-AE1A-A0B7-103206240BEE}"/>
                  </a:ext>
                </a:extLst>
              </p:cNvPr>
              <p:cNvSpPr/>
              <p:nvPr/>
            </p:nvSpPr>
            <p:spPr>
              <a:xfrm rot="17995737">
                <a:off x="5676056" y="1641724"/>
                <a:ext cx="76196" cy="38098"/>
              </a:xfrm>
              <a:custGeom>
                <a:avLst/>
                <a:gdLst>
                  <a:gd name="connsiteX0" fmla="*/ 76196 w 76196"/>
                  <a:gd name="connsiteY0" fmla="*/ 19049 h 38098"/>
                  <a:gd name="connsiteX1" fmla="*/ 38098 w 76196"/>
                  <a:gd name="connsiteY1" fmla="*/ 38098 h 38098"/>
                  <a:gd name="connsiteX2" fmla="*/ 0 w 76196"/>
                  <a:gd name="connsiteY2" fmla="*/ 19049 h 38098"/>
                  <a:gd name="connsiteX3" fmla="*/ 38098 w 76196"/>
                  <a:gd name="connsiteY3" fmla="*/ 0 h 38098"/>
                  <a:gd name="connsiteX4" fmla="*/ 76196 w 76196"/>
                  <a:gd name="connsiteY4" fmla="*/ 19049 h 38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196" h="38098">
                    <a:moveTo>
                      <a:pt x="76196" y="19049"/>
                    </a:moveTo>
                    <a:cubicBezTo>
                      <a:pt x="76196" y="29569"/>
                      <a:pt x="59139" y="38098"/>
                      <a:pt x="38098" y="38098"/>
                    </a:cubicBezTo>
                    <a:cubicBezTo>
                      <a:pt x="17057" y="38098"/>
                      <a:pt x="0" y="29569"/>
                      <a:pt x="0" y="19049"/>
                    </a:cubicBezTo>
                    <a:cubicBezTo>
                      <a:pt x="0" y="8529"/>
                      <a:pt x="17057" y="0"/>
                      <a:pt x="38098" y="0"/>
                    </a:cubicBezTo>
                    <a:cubicBezTo>
                      <a:pt x="59139" y="0"/>
                      <a:pt x="76196" y="8529"/>
                      <a:pt x="76196" y="190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78" name="Graphic 67" descr="Fir tree with solid fill">
            <a:extLst>
              <a:ext uri="{FF2B5EF4-FFF2-40B4-BE49-F238E27FC236}">
                <a16:creationId xmlns:a16="http://schemas.microsoft.com/office/drawing/2014/main" id="{78DAA720-41CF-BE50-268C-912E94B7BEBB}"/>
              </a:ext>
            </a:extLst>
          </p:cNvPr>
          <p:cNvSpPr/>
          <p:nvPr/>
        </p:nvSpPr>
        <p:spPr>
          <a:xfrm>
            <a:off x="6706988" y="1434955"/>
            <a:ext cx="590550" cy="838200"/>
          </a:xfrm>
          <a:custGeom>
            <a:avLst/>
            <a:gdLst>
              <a:gd name="connsiteX0" fmla="*/ 590550 w 590550"/>
              <a:gd name="connsiteY0" fmla="*/ 685800 h 838200"/>
              <a:gd name="connsiteX1" fmla="*/ 419100 w 590550"/>
              <a:gd name="connsiteY1" fmla="*/ 419100 h 838200"/>
              <a:gd name="connsiteX2" fmla="*/ 523875 w 590550"/>
              <a:gd name="connsiteY2" fmla="*/ 447675 h 838200"/>
              <a:gd name="connsiteX3" fmla="*/ 400050 w 590550"/>
              <a:gd name="connsiteY3" fmla="*/ 257175 h 838200"/>
              <a:gd name="connsiteX4" fmla="*/ 476250 w 590550"/>
              <a:gd name="connsiteY4" fmla="*/ 266700 h 838200"/>
              <a:gd name="connsiteX5" fmla="*/ 295275 w 590550"/>
              <a:gd name="connsiteY5" fmla="*/ 0 h 838200"/>
              <a:gd name="connsiteX6" fmla="*/ 114300 w 590550"/>
              <a:gd name="connsiteY6" fmla="*/ 266700 h 838200"/>
              <a:gd name="connsiteX7" fmla="*/ 190500 w 590550"/>
              <a:gd name="connsiteY7" fmla="*/ 257175 h 838200"/>
              <a:gd name="connsiteX8" fmla="*/ 66675 w 590550"/>
              <a:gd name="connsiteY8" fmla="*/ 447675 h 838200"/>
              <a:gd name="connsiteX9" fmla="*/ 171450 w 590550"/>
              <a:gd name="connsiteY9" fmla="*/ 419100 h 838200"/>
              <a:gd name="connsiteX10" fmla="*/ 0 w 590550"/>
              <a:gd name="connsiteY10" fmla="*/ 685800 h 838200"/>
              <a:gd name="connsiteX11" fmla="*/ 257175 w 590550"/>
              <a:gd name="connsiteY11" fmla="*/ 638175 h 838200"/>
              <a:gd name="connsiteX12" fmla="*/ 257175 w 590550"/>
              <a:gd name="connsiteY12" fmla="*/ 838200 h 838200"/>
              <a:gd name="connsiteX13" fmla="*/ 333375 w 590550"/>
              <a:gd name="connsiteY13" fmla="*/ 838200 h 838200"/>
              <a:gd name="connsiteX14" fmla="*/ 333375 w 590550"/>
              <a:gd name="connsiteY14" fmla="*/ 638175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90550" h="838200">
                <a:moveTo>
                  <a:pt x="590550" y="685800"/>
                </a:moveTo>
                <a:lnTo>
                  <a:pt x="419100" y="419100"/>
                </a:lnTo>
                <a:lnTo>
                  <a:pt x="523875" y="447675"/>
                </a:lnTo>
                <a:lnTo>
                  <a:pt x="400050" y="257175"/>
                </a:lnTo>
                <a:lnTo>
                  <a:pt x="476250" y="266700"/>
                </a:lnTo>
                <a:lnTo>
                  <a:pt x="295275" y="0"/>
                </a:lnTo>
                <a:lnTo>
                  <a:pt x="114300" y="266700"/>
                </a:lnTo>
                <a:lnTo>
                  <a:pt x="190500" y="257175"/>
                </a:lnTo>
                <a:lnTo>
                  <a:pt x="66675" y="447675"/>
                </a:lnTo>
                <a:lnTo>
                  <a:pt x="171450" y="419100"/>
                </a:lnTo>
                <a:lnTo>
                  <a:pt x="0" y="685800"/>
                </a:lnTo>
                <a:lnTo>
                  <a:pt x="257175" y="638175"/>
                </a:lnTo>
                <a:lnTo>
                  <a:pt x="257175" y="838200"/>
                </a:lnTo>
                <a:lnTo>
                  <a:pt x="333375" y="838200"/>
                </a:lnTo>
                <a:lnTo>
                  <a:pt x="333375" y="638175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8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05936DB5-2651-37D6-BC97-5E7C6EF862A9}"/>
              </a:ext>
            </a:extLst>
          </p:cNvPr>
          <p:cNvGrpSpPr/>
          <p:nvPr/>
        </p:nvGrpSpPr>
        <p:grpSpPr>
          <a:xfrm>
            <a:off x="8346640" y="1425819"/>
            <a:ext cx="1014221" cy="847336"/>
            <a:chOff x="8346640" y="1299040"/>
            <a:chExt cx="1014221" cy="847336"/>
          </a:xfrm>
          <a:solidFill>
            <a:schemeClr val="bg2">
              <a:lumMod val="20000"/>
              <a:lumOff val="80000"/>
              <a:alpha val="80000"/>
            </a:schemeClr>
          </a:solidFill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D6A8391-A785-7520-2D9A-72CF04A93FFE}"/>
                </a:ext>
              </a:extLst>
            </p:cNvPr>
            <p:cNvSpPr/>
            <p:nvPr/>
          </p:nvSpPr>
          <p:spPr>
            <a:xfrm>
              <a:off x="8703922" y="1299040"/>
              <a:ext cx="656939" cy="847336"/>
            </a:xfrm>
            <a:custGeom>
              <a:avLst/>
              <a:gdLst>
                <a:gd name="connsiteX0" fmla="*/ 494894 w 656939"/>
                <a:gd name="connsiteY0" fmla="*/ 727589 h 847336"/>
                <a:gd name="connsiteX1" fmla="*/ 494894 w 656939"/>
                <a:gd name="connsiteY1" fmla="*/ 635387 h 847336"/>
                <a:gd name="connsiteX2" fmla="*/ 630316 w 656939"/>
                <a:gd name="connsiteY2" fmla="*/ 646912 h 847336"/>
                <a:gd name="connsiteX3" fmla="*/ 539958 w 656939"/>
                <a:gd name="connsiteY3" fmla="*/ 507918 h 847336"/>
                <a:gd name="connsiteX4" fmla="*/ 595279 w 656939"/>
                <a:gd name="connsiteY4" fmla="*/ 522785 h 847336"/>
                <a:gd name="connsiteX5" fmla="*/ 530162 w 656939"/>
                <a:gd name="connsiteY5" fmla="*/ 423438 h 847336"/>
                <a:gd name="connsiteX6" fmla="*/ 570385 w 656939"/>
                <a:gd name="connsiteY6" fmla="*/ 428509 h 847336"/>
                <a:gd name="connsiteX7" fmla="*/ 474725 w 656939"/>
                <a:gd name="connsiteY7" fmla="*/ 289399 h 847336"/>
                <a:gd name="connsiteX8" fmla="*/ 425628 w 656939"/>
                <a:gd name="connsiteY8" fmla="*/ 361086 h 847336"/>
                <a:gd name="connsiteX9" fmla="*/ 327893 w 656939"/>
                <a:gd name="connsiteY9" fmla="*/ 211258 h 847336"/>
                <a:gd name="connsiteX10" fmla="*/ 390360 w 656939"/>
                <a:gd name="connsiteY10" fmla="*/ 219095 h 847336"/>
                <a:gd name="connsiteX11" fmla="*/ 242030 w 656939"/>
                <a:gd name="connsiteY11" fmla="*/ 0 h 847336"/>
                <a:gd name="connsiteX12" fmla="*/ 93700 w 656939"/>
                <a:gd name="connsiteY12" fmla="*/ 218980 h 847336"/>
                <a:gd name="connsiteX13" fmla="*/ 156167 w 656939"/>
                <a:gd name="connsiteY13" fmla="*/ 211143 h 847336"/>
                <a:gd name="connsiteX14" fmla="*/ 54630 w 656939"/>
                <a:gd name="connsiteY14" fmla="*/ 366964 h 847336"/>
                <a:gd name="connsiteX15" fmla="*/ 140493 w 656939"/>
                <a:gd name="connsiteY15" fmla="*/ 343913 h 847336"/>
                <a:gd name="connsiteX16" fmla="*/ 0 w 656939"/>
                <a:gd name="connsiteY16" fmla="*/ 562202 h 847336"/>
                <a:gd name="connsiteX17" fmla="*/ 207455 w 656939"/>
                <a:gd name="connsiteY17" fmla="*/ 523131 h 847336"/>
                <a:gd name="connsiteX18" fmla="*/ 207455 w 656939"/>
                <a:gd name="connsiteY18" fmla="*/ 665007 h 847336"/>
                <a:gd name="connsiteX19" fmla="*/ 25932 w 656939"/>
                <a:gd name="connsiteY19" fmla="*/ 713183 h 847336"/>
                <a:gd name="connsiteX20" fmla="*/ 165272 w 656939"/>
                <a:gd name="connsiteY20" fmla="*/ 847336 h 847336"/>
                <a:gd name="connsiteX21" fmla="*/ 656939 w 656939"/>
                <a:gd name="connsiteY21" fmla="*/ 847336 h 847336"/>
                <a:gd name="connsiteX22" fmla="*/ 494894 w 656939"/>
                <a:gd name="connsiteY22" fmla="*/ 727589 h 847336"/>
                <a:gd name="connsiteX23" fmla="*/ 422746 w 656939"/>
                <a:gd name="connsiteY23" fmla="*/ 365235 h 847336"/>
                <a:gd name="connsiteX24" fmla="*/ 389092 w 656939"/>
                <a:gd name="connsiteY24" fmla="*/ 414448 h 847336"/>
                <a:gd name="connsiteX25" fmla="*/ 342991 w 656939"/>
                <a:gd name="connsiteY25" fmla="*/ 343568 h 847336"/>
                <a:gd name="connsiteX26" fmla="*/ 385635 w 656939"/>
                <a:gd name="connsiteY26" fmla="*/ 544683 h 847336"/>
                <a:gd name="connsiteX27" fmla="*/ 319134 w 656939"/>
                <a:gd name="connsiteY27" fmla="*/ 646912 h 847336"/>
                <a:gd name="connsiteX28" fmla="*/ 449485 w 656939"/>
                <a:gd name="connsiteY28" fmla="*/ 635387 h 847336"/>
                <a:gd name="connsiteX29" fmla="*/ 449485 w 656939"/>
                <a:gd name="connsiteY29" fmla="*/ 709033 h 847336"/>
                <a:gd name="connsiteX30" fmla="*/ 265081 w 656939"/>
                <a:gd name="connsiteY30" fmla="*/ 667197 h 847336"/>
                <a:gd name="connsiteX31" fmla="*/ 265081 w 656939"/>
                <a:gd name="connsiteY31" fmla="*/ 523131 h 847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56939" h="847336">
                  <a:moveTo>
                    <a:pt x="494894" y="727589"/>
                  </a:moveTo>
                  <a:lnTo>
                    <a:pt x="494894" y="635387"/>
                  </a:lnTo>
                  <a:lnTo>
                    <a:pt x="630316" y="646912"/>
                  </a:lnTo>
                  <a:lnTo>
                    <a:pt x="539958" y="507918"/>
                  </a:lnTo>
                  <a:lnTo>
                    <a:pt x="595279" y="522785"/>
                  </a:lnTo>
                  <a:lnTo>
                    <a:pt x="530162" y="423438"/>
                  </a:lnTo>
                  <a:lnTo>
                    <a:pt x="570385" y="428509"/>
                  </a:lnTo>
                  <a:lnTo>
                    <a:pt x="474725" y="289399"/>
                  </a:lnTo>
                  <a:lnTo>
                    <a:pt x="425628" y="361086"/>
                  </a:lnTo>
                  <a:lnTo>
                    <a:pt x="327893" y="211258"/>
                  </a:lnTo>
                  <a:lnTo>
                    <a:pt x="390360" y="219095"/>
                  </a:lnTo>
                  <a:lnTo>
                    <a:pt x="242030" y="0"/>
                  </a:lnTo>
                  <a:lnTo>
                    <a:pt x="93700" y="218980"/>
                  </a:lnTo>
                  <a:lnTo>
                    <a:pt x="156167" y="211143"/>
                  </a:lnTo>
                  <a:lnTo>
                    <a:pt x="54630" y="366964"/>
                  </a:lnTo>
                  <a:lnTo>
                    <a:pt x="140493" y="343913"/>
                  </a:lnTo>
                  <a:lnTo>
                    <a:pt x="0" y="562202"/>
                  </a:lnTo>
                  <a:lnTo>
                    <a:pt x="207455" y="523131"/>
                  </a:lnTo>
                  <a:lnTo>
                    <a:pt x="207455" y="665007"/>
                  </a:lnTo>
                  <a:cubicBezTo>
                    <a:pt x="139225" y="666505"/>
                    <a:pt x="75606" y="681373"/>
                    <a:pt x="25932" y="713183"/>
                  </a:cubicBezTo>
                  <a:cubicBezTo>
                    <a:pt x="72033" y="737155"/>
                    <a:pt x="120785" y="778300"/>
                    <a:pt x="165272" y="847336"/>
                  </a:cubicBezTo>
                  <a:lnTo>
                    <a:pt x="656939" y="847336"/>
                  </a:lnTo>
                  <a:cubicBezTo>
                    <a:pt x="619828" y="800198"/>
                    <a:pt x="562086" y="758938"/>
                    <a:pt x="494894" y="727589"/>
                  </a:cubicBezTo>
                  <a:close/>
                  <a:moveTo>
                    <a:pt x="422746" y="365235"/>
                  </a:moveTo>
                  <a:lnTo>
                    <a:pt x="389092" y="414448"/>
                  </a:lnTo>
                  <a:lnTo>
                    <a:pt x="342991" y="343568"/>
                  </a:lnTo>
                  <a:close/>
                  <a:moveTo>
                    <a:pt x="385635" y="544683"/>
                  </a:moveTo>
                  <a:lnTo>
                    <a:pt x="319134" y="646912"/>
                  </a:lnTo>
                  <a:lnTo>
                    <a:pt x="449485" y="635387"/>
                  </a:lnTo>
                  <a:lnTo>
                    <a:pt x="449485" y="709033"/>
                  </a:lnTo>
                  <a:cubicBezTo>
                    <a:pt x="390243" y="686641"/>
                    <a:pt x="328185" y="672562"/>
                    <a:pt x="265081" y="667197"/>
                  </a:cubicBezTo>
                  <a:lnTo>
                    <a:pt x="265081" y="523131"/>
                  </a:lnTo>
                  <a:close/>
                </a:path>
              </a:pathLst>
            </a:custGeom>
            <a:grpFill/>
            <a:ln w="115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EF427C1B-1474-EF6D-06FB-E91DBE12CE23}"/>
                </a:ext>
              </a:extLst>
            </p:cNvPr>
            <p:cNvSpPr/>
            <p:nvPr/>
          </p:nvSpPr>
          <p:spPr>
            <a:xfrm>
              <a:off x="8346640" y="1644567"/>
              <a:ext cx="480833" cy="501809"/>
            </a:xfrm>
            <a:custGeom>
              <a:avLst/>
              <a:gdLst>
                <a:gd name="connsiteX0" fmla="*/ 324897 w 480833"/>
                <a:gd name="connsiteY0" fmla="*/ 380333 h 501809"/>
                <a:gd name="connsiteX1" fmla="*/ 322707 w 480833"/>
                <a:gd name="connsiteY1" fmla="*/ 380333 h 501809"/>
                <a:gd name="connsiteX2" fmla="*/ 322707 w 480833"/>
                <a:gd name="connsiteY2" fmla="*/ 340456 h 501809"/>
                <a:gd name="connsiteX3" fmla="*/ 380333 w 480833"/>
                <a:gd name="connsiteY3" fmla="*/ 351981 h 501809"/>
                <a:gd name="connsiteX4" fmla="*/ 338151 w 480833"/>
                <a:gd name="connsiteY4" fmla="*/ 274301 h 501809"/>
                <a:gd name="connsiteX5" fmla="*/ 368808 w 480833"/>
                <a:gd name="connsiteY5" fmla="*/ 282830 h 501809"/>
                <a:gd name="connsiteX6" fmla="*/ 332503 w 480833"/>
                <a:gd name="connsiteY6" fmla="*/ 227624 h 501809"/>
                <a:gd name="connsiteX7" fmla="*/ 354862 w 480833"/>
                <a:gd name="connsiteY7" fmla="*/ 230390 h 501809"/>
                <a:gd name="connsiteX8" fmla="*/ 299657 w 480833"/>
                <a:gd name="connsiteY8" fmla="*/ 156052 h 501809"/>
                <a:gd name="connsiteX9" fmla="*/ 248945 w 480833"/>
                <a:gd name="connsiteY9" fmla="*/ 230159 h 501809"/>
                <a:gd name="connsiteX10" fmla="*/ 271189 w 480833"/>
                <a:gd name="connsiteY10" fmla="*/ 227393 h 501809"/>
                <a:gd name="connsiteX11" fmla="*/ 251596 w 480833"/>
                <a:gd name="connsiteY11" fmla="*/ 257244 h 501809"/>
                <a:gd name="connsiteX12" fmla="*/ 208377 w 480833"/>
                <a:gd name="connsiteY12" fmla="*/ 188092 h 501809"/>
                <a:gd name="connsiteX13" fmla="*/ 255861 w 480833"/>
                <a:gd name="connsiteY13" fmla="*/ 200885 h 501809"/>
                <a:gd name="connsiteX14" fmla="*/ 199733 w 480833"/>
                <a:gd name="connsiteY14" fmla="*/ 115483 h 501809"/>
                <a:gd name="connsiteX15" fmla="*/ 234308 w 480833"/>
                <a:gd name="connsiteY15" fmla="*/ 119747 h 501809"/>
                <a:gd name="connsiteX16" fmla="*/ 152249 w 480833"/>
                <a:gd name="connsiteY16" fmla="*/ 0 h 501809"/>
                <a:gd name="connsiteX17" fmla="*/ 70189 w 480833"/>
                <a:gd name="connsiteY17" fmla="*/ 119517 h 501809"/>
                <a:gd name="connsiteX18" fmla="*/ 104765 w 480833"/>
                <a:gd name="connsiteY18" fmla="*/ 115253 h 501809"/>
                <a:gd name="connsiteX19" fmla="*/ 48637 w 480833"/>
                <a:gd name="connsiteY19" fmla="*/ 200655 h 501809"/>
                <a:gd name="connsiteX20" fmla="*/ 96121 w 480833"/>
                <a:gd name="connsiteY20" fmla="*/ 187862 h 501809"/>
                <a:gd name="connsiteX21" fmla="*/ 18440 w 480833"/>
                <a:gd name="connsiteY21" fmla="*/ 307494 h 501809"/>
                <a:gd name="connsiteX22" fmla="*/ 126778 w 480833"/>
                <a:gd name="connsiteY22" fmla="*/ 294355 h 501809"/>
                <a:gd name="connsiteX23" fmla="*/ 126778 w 480833"/>
                <a:gd name="connsiteY23" fmla="*/ 409607 h 501809"/>
                <a:gd name="connsiteX24" fmla="*/ 0 w 480833"/>
                <a:gd name="connsiteY24" fmla="*/ 501809 h 501809"/>
                <a:gd name="connsiteX25" fmla="*/ 480833 w 480833"/>
                <a:gd name="connsiteY25" fmla="*/ 501809 h 501809"/>
                <a:gd name="connsiteX26" fmla="*/ 324897 w 480833"/>
                <a:gd name="connsiteY26" fmla="*/ 380333 h 501809"/>
                <a:gd name="connsiteX27" fmla="*/ 161354 w 480833"/>
                <a:gd name="connsiteY27" fmla="*/ 396123 h 501809"/>
                <a:gd name="connsiteX28" fmla="*/ 161354 w 480833"/>
                <a:gd name="connsiteY28" fmla="*/ 294355 h 501809"/>
                <a:gd name="connsiteX29" fmla="*/ 251827 w 480833"/>
                <a:gd name="connsiteY29" fmla="*/ 304728 h 501809"/>
                <a:gd name="connsiteX30" fmla="*/ 230505 w 480833"/>
                <a:gd name="connsiteY30" fmla="*/ 351981 h 501809"/>
                <a:gd name="connsiteX31" fmla="*/ 288131 w 480833"/>
                <a:gd name="connsiteY31" fmla="*/ 340456 h 501809"/>
                <a:gd name="connsiteX32" fmla="*/ 288131 w 480833"/>
                <a:gd name="connsiteY32" fmla="*/ 377452 h 501809"/>
                <a:gd name="connsiteX33" fmla="*/ 161354 w 480833"/>
                <a:gd name="connsiteY33" fmla="*/ 396123 h 501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80833" h="501809">
                  <a:moveTo>
                    <a:pt x="324897" y="380333"/>
                  </a:moveTo>
                  <a:lnTo>
                    <a:pt x="322707" y="380333"/>
                  </a:lnTo>
                  <a:lnTo>
                    <a:pt x="322707" y="340456"/>
                  </a:lnTo>
                  <a:lnTo>
                    <a:pt x="380333" y="351981"/>
                  </a:lnTo>
                  <a:lnTo>
                    <a:pt x="338151" y="274301"/>
                  </a:lnTo>
                  <a:lnTo>
                    <a:pt x="368808" y="282830"/>
                  </a:lnTo>
                  <a:lnTo>
                    <a:pt x="332503" y="227624"/>
                  </a:lnTo>
                  <a:lnTo>
                    <a:pt x="354862" y="230390"/>
                  </a:lnTo>
                  <a:lnTo>
                    <a:pt x="299657" y="156052"/>
                  </a:lnTo>
                  <a:lnTo>
                    <a:pt x="248945" y="230159"/>
                  </a:lnTo>
                  <a:lnTo>
                    <a:pt x="271189" y="227393"/>
                  </a:lnTo>
                  <a:lnTo>
                    <a:pt x="251596" y="257244"/>
                  </a:lnTo>
                  <a:lnTo>
                    <a:pt x="208377" y="188092"/>
                  </a:lnTo>
                  <a:lnTo>
                    <a:pt x="255861" y="200885"/>
                  </a:lnTo>
                  <a:lnTo>
                    <a:pt x="199733" y="115483"/>
                  </a:lnTo>
                  <a:lnTo>
                    <a:pt x="234308" y="119747"/>
                  </a:lnTo>
                  <a:lnTo>
                    <a:pt x="152249" y="0"/>
                  </a:lnTo>
                  <a:lnTo>
                    <a:pt x="70189" y="119517"/>
                  </a:lnTo>
                  <a:lnTo>
                    <a:pt x="104765" y="115253"/>
                  </a:lnTo>
                  <a:lnTo>
                    <a:pt x="48637" y="200655"/>
                  </a:lnTo>
                  <a:lnTo>
                    <a:pt x="96121" y="187862"/>
                  </a:lnTo>
                  <a:lnTo>
                    <a:pt x="18440" y="307494"/>
                  </a:lnTo>
                  <a:lnTo>
                    <a:pt x="126778" y="294355"/>
                  </a:lnTo>
                  <a:lnTo>
                    <a:pt x="126778" y="409607"/>
                  </a:lnTo>
                  <a:cubicBezTo>
                    <a:pt x="78767" y="431535"/>
                    <a:pt x="35654" y="462890"/>
                    <a:pt x="0" y="501809"/>
                  </a:cubicBezTo>
                  <a:lnTo>
                    <a:pt x="480833" y="501809"/>
                  </a:lnTo>
                  <a:cubicBezTo>
                    <a:pt x="428624" y="428624"/>
                    <a:pt x="372150" y="394970"/>
                    <a:pt x="324897" y="380333"/>
                  </a:cubicBezTo>
                  <a:close/>
                  <a:moveTo>
                    <a:pt x="161354" y="396123"/>
                  </a:moveTo>
                  <a:lnTo>
                    <a:pt x="161354" y="294355"/>
                  </a:lnTo>
                  <a:lnTo>
                    <a:pt x="251827" y="304728"/>
                  </a:lnTo>
                  <a:lnTo>
                    <a:pt x="230505" y="351981"/>
                  </a:lnTo>
                  <a:lnTo>
                    <a:pt x="288131" y="340456"/>
                  </a:lnTo>
                  <a:lnTo>
                    <a:pt x="288131" y="377452"/>
                  </a:lnTo>
                  <a:cubicBezTo>
                    <a:pt x="245109" y="376260"/>
                    <a:pt x="202207" y="382580"/>
                    <a:pt x="161354" y="396123"/>
                  </a:cubicBezTo>
                  <a:close/>
                </a:path>
              </a:pathLst>
            </a:custGeom>
            <a:grpFill/>
            <a:ln w="115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5525D6EC-E4D1-C005-1011-62F16B2F08ED}"/>
              </a:ext>
            </a:extLst>
          </p:cNvPr>
          <p:cNvGrpSpPr/>
          <p:nvPr/>
        </p:nvGrpSpPr>
        <p:grpSpPr>
          <a:xfrm>
            <a:off x="10483567" y="1455910"/>
            <a:ext cx="565784" cy="817245"/>
            <a:chOff x="10483567" y="1363675"/>
            <a:chExt cx="565784" cy="817245"/>
          </a:xfrm>
          <a:solidFill>
            <a:schemeClr val="bg2">
              <a:lumMod val="20000"/>
              <a:lumOff val="80000"/>
              <a:alpha val="80000"/>
            </a:schemeClr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27034BC8-B03F-DC7A-BC2B-88EDE9DDF272}"/>
                </a:ext>
              </a:extLst>
            </p:cNvPr>
            <p:cNvSpPr/>
            <p:nvPr/>
          </p:nvSpPr>
          <p:spPr>
            <a:xfrm>
              <a:off x="10483567" y="1887551"/>
              <a:ext cx="263842" cy="293369"/>
            </a:xfrm>
            <a:custGeom>
              <a:avLst/>
              <a:gdLst>
                <a:gd name="connsiteX0" fmla="*/ 205740 w 263842"/>
                <a:gd name="connsiteY0" fmla="*/ 48578 h 293369"/>
                <a:gd name="connsiteX1" fmla="*/ 167640 w 263842"/>
                <a:gd name="connsiteY1" fmla="*/ 40957 h 293369"/>
                <a:gd name="connsiteX2" fmla="*/ 118110 w 263842"/>
                <a:gd name="connsiteY2" fmla="*/ 952 h 293369"/>
                <a:gd name="connsiteX3" fmla="*/ 114300 w 263842"/>
                <a:gd name="connsiteY3" fmla="*/ 0 h 293369"/>
                <a:gd name="connsiteX4" fmla="*/ 0 w 263842"/>
                <a:gd name="connsiteY4" fmla="*/ 224790 h 293369"/>
                <a:gd name="connsiteX5" fmla="*/ 96203 w 263842"/>
                <a:gd name="connsiteY5" fmla="*/ 202883 h 293369"/>
                <a:gd name="connsiteX6" fmla="*/ 144780 w 263842"/>
                <a:gd name="connsiteY6" fmla="*/ 293370 h 293369"/>
                <a:gd name="connsiteX7" fmla="*/ 263843 w 263842"/>
                <a:gd name="connsiteY7" fmla="*/ 60960 h 293369"/>
                <a:gd name="connsiteX8" fmla="*/ 225742 w 263842"/>
                <a:gd name="connsiteY8" fmla="*/ 46672 h 293369"/>
                <a:gd name="connsiteX9" fmla="*/ 205740 w 263842"/>
                <a:gd name="connsiteY9" fmla="*/ 48578 h 293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842" h="293369">
                  <a:moveTo>
                    <a:pt x="205740" y="48578"/>
                  </a:moveTo>
                  <a:cubicBezTo>
                    <a:pt x="192405" y="48578"/>
                    <a:pt x="180023" y="45720"/>
                    <a:pt x="167640" y="40957"/>
                  </a:cubicBezTo>
                  <a:cubicBezTo>
                    <a:pt x="147637" y="33338"/>
                    <a:pt x="130492" y="19050"/>
                    <a:pt x="118110" y="952"/>
                  </a:cubicBezTo>
                  <a:cubicBezTo>
                    <a:pt x="117157" y="952"/>
                    <a:pt x="115253" y="0"/>
                    <a:pt x="114300" y="0"/>
                  </a:cubicBezTo>
                  <a:lnTo>
                    <a:pt x="0" y="224790"/>
                  </a:lnTo>
                  <a:lnTo>
                    <a:pt x="96203" y="202883"/>
                  </a:lnTo>
                  <a:lnTo>
                    <a:pt x="144780" y="293370"/>
                  </a:lnTo>
                  <a:lnTo>
                    <a:pt x="263843" y="60960"/>
                  </a:lnTo>
                  <a:cubicBezTo>
                    <a:pt x="250508" y="59055"/>
                    <a:pt x="237173" y="53340"/>
                    <a:pt x="225742" y="46672"/>
                  </a:cubicBezTo>
                  <a:cubicBezTo>
                    <a:pt x="219075" y="47625"/>
                    <a:pt x="212408" y="48578"/>
                    <a:pt x="205740" y="485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BE895BC-32E1-5702-C39F-61978EE8EE29}"/>
                </a:ext>
              </a:extLst>
            </p:cNvPr>
            <p:cNvSpPr/>
            <p:nvPr/>
          </p:nvSpPr>
          <p:spPr>
            <a:xfrm>
              <a:off x="10776937" y="1893265"/>
              <a:ext cx="272414" cy="281940"/>
            </a:xfrm>
            <a:custGeom>
              <a:avLst/>
              <a:gdLst>
                <a:gd name="connsiteX0" fmla="*/ 111442 w 272414"/>
                <a:gd name="connsiteY0" fmla="*/ 30480 h 281940"/>
                <a:gd name="connsiteX1" fmla="*/ 69532 w 272414"/>
                <a:gd name="connsiteY1" fmla="*/ 39053 h 281940"/>
                <a:gd name="connsiteX2" fmla="*/ 47625 w 272414"/>
                <a:gd name="connsiteY2" fmla="*/ 37147 h 281940"/>
                <a:gd name="connsiteX3" fmla="*/ 0 w 272414"/>
                <a:gd name="connsiteY3" fmla="*/ 55245 h 281940"/>
                <a:gd name="connsiteX4" fmla="*/ 125730 w 272414"/>
                <a:gd name="connsiteY4" fmla="*/ 281940 h 281940"/>
                <a:gd name="connsiteX5" fmla="*/ 175260 w 272414"/>
                <a:gd name="connsiteY5" fmla="*/ 200978 h 281940"/>
                <a:gd name="connsiteX6" fmla="*/ 272415 w 272414"/>
                <a:gd name="connsiteY6" fmla="*/ 217170 h 281940"/>
                <a:gd name="connsiteX7" fmla="*/ 151448 w 272414"/>
                <a:gd name="connsiteY7" fmla="*/ 0 h 281940"/>
                <a:gd name="connsiteX8" fmla="*/ 111442 w 272414"/>
                <a:gd name="connsiteY8" fmla="*/ 30480 h 28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2414" h="281940">
                  <a:moveTo>
                    <a:pt x="111442" y="30480"/>
                  </a:moveTo>
                  <a:cubicBezTo>
                    <a:pt x="98107" y="36195"/>
                    <a:pt x="83820" y="39053"/>
                    <a:pt x="69532" y="39053"/>
                  </a:cubicBezTo>
                  <a:cubicBezTo>
                    <a:pt x="61913" y="39053"/>
                    <a:pt x="55245" y="38100"/>
                    <a:pt x="47625" y="37147"/>
                  </a:cubicBezTo>
                  <a:cubicBezTo>
                    <a:pt x="33338" y="46672"/>
                    <a:pt x="17145" y="53340"/>
                    <a:pt x="0" y="55245"/>
                  </a:cubicBezTo>
                  <a:lnTo>
                    <a:pt x="125730" y="281940"/>
                  </a:lnTo>
                  <a:lnTo>
                    <a:pt x="175260" y="200978"/>
                  </a:lnTo>
                  <a:lnTo>
                    <a:pt x="272415" y="217170"/>
                  </a:lnTo>
                  <a:lnTo>
                    <a:pt x="151448" y="0"/>
                  </a:lnTo>
                  <a:cubicBezTo>
                    <a:pt x="140970" y="13335"/>
                    <a:pt x="127635" y="23813"/>
                    <a:pt x="111442" y="3048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72EFB1DE-F43E-8FE3-1A01-A9EA45217024}"/>
                </a:ext>
              </a:extLst>
            </p:cNvPr>
            <p:cNvSpPr/>
            <p:nvPr/>
          </p:nvSpPr>
          <p:spPr>
            <a:xfrm>
              <a:off x="10487377" y="1363675"/>
              <a:ext cx="554354" cy="554355"/>
            </a:xfrm>
            <a:custGeom>
              <a:avLst/>
              <a:gdLst>
                <a:gd name="connsiteX0" fmla="*/ 273368 w 554354"/>
                <a:gd name="connsiteY0" fmla="*/ 441960 h 554355"/>
                <a:gd name="connsiteX1" fmla="*/ 108585 w 554354"/>
                <a:gd name="connsiteY1" fmla="*/ 277178 h 554355"/>
                <a:gd name="connsiteX2" fmla="*/ 273368 w 554354"/>
                <a:gd name="connsiteY2" fmla="*/ 112395 h 554355"/>
                <a:gd name="connsiteX3" fmla="*/ 438150 w 554354"/>
                <a:gd name="connsiteY3" fmla="*/ 277178 h 554355"/>
                <a:gd name="connsiteX4" fmla="*/ 273368 w 554354"/>
                <a:gd name="connsiteY4" fmla="*/ 441960 h 554355"/>
                <a:gd name="connsiteX5" fmla="*/ 554355 w 554354"/>
                <a:gd name="connsiteY5" fmla="*/ 277178 h 554355"/>
                <a:gd name="connsiteX6" fmla="*/ 531495 w 554354"/>
                <a:gd name="connsiteY6" fmla="*/ 223838 h 554355"/>
                <a:gd name="connsiteX7" fmla="*/ 531495 w 554354"/>
                <a:gd name="connsiteY7" fmla="*/ 165735 h 554355"/>
                <a:gd name="connsiteX8" fmla="*/ 494348 w 554354"/>
                <a:gd name="connsiteY8" fmla="*/ 128588 h 554355"/>
                <a:gd name="connsiteX9" fmla="*/ 473392 w 554354"/>
                <a:gd name="connsiteY9" fmla="*/ 80963 h 554355"/>
                <a:gd name="connsiteX10" fmla="*/ 419100 w 554354"/>
                <a:gd name="connsiteY10" fmla="*/ 60008 h 554355"/>
                <a:gd name="connsiteX11" fmla="*/ 378143 w 554354"/>
                <a:gd name="connsiteY11" fmla="*/ 19050 h 554355"/>
                <a:gd name="connsiteX12" fmla="*/ 325755 w 554354"/>
                <a:gd name="connsiteY12" fmla="*/ 19050 h 554355"/>
                <a:gd name="connsiteX13" fmla="*/ 277178 w 554354"/>
                <a:gd name="connsiteY13" fmla="*/ 0 h 554355"/>
                <a:gd name="connsiteX14" fmla="*/ 223838 w 554354"/>
                <a:gd name="connsiteY14" fmla="*/ 22860 h 554355"/>
                <a:gd name="connsiteX15" fmla="*/ 165735 w 554354"/>
                <a:gd name="connsiteY15" fmla="*/ 22860 h 554355"/>
                <a:gd name="connsiteX16" fmla="*/ 128588 w 554354"/>
                <a:gd name="connsiteY16" fmla="*/ 60008 h 554355"/>
                <a:gd name="connsiteX17" fmla="*/ 80963 w 554354"/>
                <a:gd name="connsiteY17" fmla="*/ 80963 h 554355"/>
                <a:gd name="connsiteX18" fmla="*/ 60007 w 554354"/>
                <a:gd name="connsiteY18" fmla="*/ 135255 h 554355"/>
                <a:gd name="connsiteX19" fmla="*/ 19050 w 554354"/>
                <a:gd name="connsiteY19" fmla="*/ 176213 h 554355"/>
                <a:gd name="connsiteX20" fmla="*/ 19050 w 554354"/>
                <a:gd name="connsiteY20" fmla="*/ 228600 h 554355"/>
                <a:gd name="connsiteX21" fmla="*/ 0 w 554354"/>
                <a:gd name="connsiteY21" fmla="*/ 277178 h 554355"/>
                <a:gd name="connsiteX22" fmla="*/ 22860 w 554354"/>
                <a:gd name="connsiteY22" fmla="*/ 330518 h 554355"/>
                <a:gd name="connsiteX23" fmla="*/ 22860 w 554354"/>
                <a:gd name="connsiteY23" fmla="*/ 388620 h 554355"/>
                <a:gd name="connsiteX24" fmla="*/ 60007 w 554354"/>
                <a:gd name="connsiteY24" fmla="*/ 425768 h 554355"/>
                <a:gd name="connsiteX25" fmla="*/ 80963 w 554354"/>
                <a:gd name="connsiteY25" fmla="*/ 473393 h 554355"/>
                <a:gd name="connsiteX26" fmla="*/ 135255 w 554354"/>
                <a:gd name="connsiteY26" fmla="*/ 494348 h 554355"/>
                <a:gd name="connsiteX27" fmla="*/ 176213 w 554354"/>
                <a:gd name="connsiteY27" fmla="*/ 535305 h 554355"/>
                <a:gd name="connsiteX28" fmla="*/ 228600 w 554354"/>
                <a:gd name="connsiteY28" fmla="*/ 535305 h 554355"/>
                <a:gd name="connsiteX29" fmla="*/ 277178 w 554354"/>
                <a:gd name="connsiteY29" fmla="*/ 554355 h 554355"/>
                <a:gd name="connsiteX30" fmla="*/ 330518 w 554354"/>
                <a:gd name="connsiteY30" fmla="*/ 531495 h 554355"/>
                <a:gd name="connsiteX31" fmla="*/ 388620 w 554354"/>
                <a:gd name="connsiteY31" fmla="*/ 531495 h 554355"/>
                <a:gd name="connsiteX32" fmla="*/ 425768 w 554354"/>
                <a:gd name="connsiteY32" fmla="*/ 494348 h 554355"/>
                <a:gd name="connsiteX33" fmla="*/ 473392 w 554354"/>
                <a:gd name="connsiteY33" fmla="*/ 473393 h 554355"/>
                <a:gd name="connsiteX34" fmla="*/ 494348 w 554354"/>
                <a:gd name="connsiteY34" fmla="*/ 419100 h 554355"/>
                <a:gd name="connsiteX35" fmla="*/ 535305 w 554354"/>
                <a:gd name="connsiteY35" fmla="*/ 378143 h 554355"/>
                <a:gd name="connsiteX36" fmla="*/ 535305 w 554354"/>
                <a:gd name="connsiteY36" fmla="*/ 325755 h 554355"/>
                <a:gd name="connsiteX37" fmla="*/ 554355 w 554354"/>
                <a:gd name="connsiteY37" fmla="*/ 277178 h 554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54354" h="554355">
                  <a:moveTo>
                    <a:pt x="273368" y="441960"/>
                  </a:moveTo>
                  <a:cubicBezTo>
                    <a:pt x="182880" y="441960"/>
                    <a:pt x="108585" y="368618"/>
                    <a:pt x="108585" y="277178"/>
                  </a:cubicBezTo>
                  <a:cubicBezTo>
                    <a:pt x="108585" y="185738"/>
                    <a:pt x="182880" y="112395"/>
                    <a:pt x="273368" y="112395"/>
                  </a:cubicBezTo>
                  <a:cubicBezTo>
                    <a:pt x="363855" y="112395"/>
                    <a:pt x="438150" y="185738"/>
                    <a:pt x="438150" y="277178"/>
                  </a:cubicBezTo>
                  <a:cubicBezTo>
                    <a:pt x="438150" y="368618"/>
                    <a:pt x="363855" y="441960"/>
                    <a:pt x="273368" y="441960"/>
                  </a:cubicBezTo>
                  <a:close/>
                  <a:moveTo>
                    <a:pt x="554355" y="277178"/>
                  </a:moveTo>
                  <a:cubicBezTo>
                    <a:pt x="554355" y="256222"/>
                    <a:pt x="545783" y="237173"/>
                    <a:pt x="531495" y="223838"/>
                  </a:cubicBezTo>
                  <a:cubicBezTo>
                    <a:pt x="539115" y="205740"/>
                    <a:pt x="540068" y="184785"/>
                    <a:pt x="531495" y="165735"/>
                  </a:cubicBezTo>
                  <a:cubicBezTo>
                    <a:pt x="523875" y="148590"/>
                    <a:pt x="510540" y="135255"/>
                    <a:pt x="494348" y="128588"/>
                  </a:cubicBezTo>
                  <a:cubicBezTo>
                    <a:pt x="493395" y="111443"/>
                    <a:pt x="486728" y="94298"/>
                    <a:pt x="473392" y="80963"/>
                  </a:cubicBezTo>
                  <a:cubicBezTo>
                    <a:pt x="458153" y="65723"/>
                    <a:pt x="439103" y="59055"/>
                    <a:pt x="419100" y="60008"/>
                  </a:cubicBezTo>
                  <a:cubicBezTo>
                    <a:pt x="412433" y="41910"/>
                    <a:pt x="398145" y="26670"/>
                    <a:pt x="378143" y="19050"/>
                  </a:cubicBezTo>
                  <a:cubicBezTo>
                    <a:pt x="360998" y="12383"/>
                    <a:pt x="341948" y="12383"/>
                    <a:pt x="325755" y="19050"/>
                  </a:cubicBezTo>
                  <a:cubicBezTo>
                    <a:pt x="312420" y="7620"/>
                    <a:pt x="296228" y="0"/>
                    <a:pt x="277178" y="0"/>
                  </a:cubicBezTo>
                  <a:cubicBezTo>
                    <a:pt x="256223" y="0"/>
                    <a:pt x="237173" y="8573"/>
                    <a:pt x="223838" y="22860"/>
                  </a:cubicBezTo>
                  <a:cubicBezTo>
                    <a:pt x="205740" y="15240"/>
                    <a:pt x="184785" y="14288"/>
                    <a:pt x="165735" y="22860"/>
                  </a:cubicBezTo>
                  <a:cubicBezTo>
                    <a:pt x="148590" y="30480"/>
                    <a:pt x="135255" y="43815"/>
                    <a:pt x="128588" y="60008"/>
                  </a:cubicBezTo>
                  <a:cubicBezTo>
                    <a:pt x="111443" y="60960"/>
                    <a:pt x="94298" y="67628"/>
                    <a:pt x="80963" y="80963"/>
                  </a:cubicBezTo>
                  <a:cubicBezTo>
                    <a:pt x="65723" y="96203"/>
                    <a:pt x="59055" y="115252"/>
                    <a:pt x="60007" y="135255"/>
                  </a:cubicBezTo>
                  <a:cubicBezTo>
                    <a:pt x="41910" y="141923"/>
                    <a:pt x="26670" y="156210"/>
                    <a:pt x="19050" y="176213"/>
                  </a:cubicBezTo>
                  <a:cubicBezTo>
                    <a:pt x="12382" y="193358"/>
                    <a:pt x="12382" y="212408"/>
                    <a:pt x="19050" y="228600"/>
                  </a:cubicBezTo>
                  <a:cubicBezTo>
                    <a:pt x="7620" y="241935"/>
                    <a:pt x="0" y="258128"/>
                    <a:pt x="0" y="277178"/>
                  </a:cubicBezTo>
                  <a:cubicBezTo>
                    <a:pt x="0" y="298133"/>
                    <a:pt x="8572" y="317183"/>
                    <a:pt x="22860" y="330518"/>
                  </a:cubicBezTo>
                  <a:cubicBezTo>
                    <a:pt x="15240" y="348615"/>
                    <a:pt x="14288" y="369570"/>
                    <a:pt x="22860" y="388620"/>
                  </a:cubicBezTo>
                  <a:cubicBezTo>
                    <a:pt x="30480" y="405765"/>
                    <a:pt x="43815" y="419100"/>
                    <a:pt x="60007" y="425768"/>
                  </a:cubicBezTo>
                  <a:cubicBezTo>
                    <a:pt x="60960" y="442913"/>
                    <a:pt x="67628" y="460058"/>
                    <a:pt x="80963" y="473393"/>
                  </a:cubicBezTo>
                  <a:cubicBezTo>
                    <a:pt x="96203" y="488633"/>
                    <a:pt x="115253" y="495300"/>
                    <a:pt x="135255" y="494348"/>
                  </a:cubicBezTo>
                  <a:cubicBezTo>
                    <a:pt x="141923" y="512445"/>
                    <a:pt x="156210" y="527685"/>
                    <a:pt x="176213" y="535305"/>
                  </a:cubicBezTo>
                  <a:cubicBezTo>
                    <a:pt x="193358" y="541973"/>
                    <a:pt x="212408" y="541973"/>
                    <a:pt x="228600" y="535305"/>
                  </a:cubicBezTo>
                  <a:cubicBezTo>
                    <a:pt x="241935" y="546735"/>
                    <a:pt x="258127" y="554355"/>
                    <a:pt x="277178" y="554355"/>
                  </a:cubicBezTo>
                  <a:cubicBezTo>
                    <a:pt x="298133" y="554355"/>
                    <a:pt x="317183" y="545783"/>
                    <a:pt x="330518" y="531495"/>
                  </a:cubicBezTo>
                  <a:cubicBezTo>
                    <a:pt x="348615" y="539115"/>
                    <a:pt x="369570" y="540068"/>
                    <a:pt x="388620" y="531495"/>
                  </a:cubicBezTo>
                  <a:cubicBezTo>
                    <a:pt x="405765" y="523875"/>
                    <a:pt x="419100" y="510540"/>
                    <a:pt x="425768" y="494348"/>
                  </a:cubicBezTo>
                  <a:cubicBezTo>
                    <a:pt x="442913" y="493395"/>
                    <a:pt x="460058" y="486728"/>
                    <a:pt x="473392" y="473393"/>
                  </a:cubicBezTo>
                  <a:cubicBezTo>
                    <a:pt x="488633" y="458153"/>
                    <a:pt x="495300" y="439103"/>
                    <a:pt x="494348" y="419100"/>
                  </a:cubicBezTo>
                  <a:cubicBezTo>
                    <a:pt x="512445" y="412433"/>
                    <a:pt x="527685" y="398145"/>
                    <a:pt x="535305" y="378143"/>
                  </a:cubicBezTo>
                  <a:cubicBezTo>
                    <a:pt x="541973" y="360998"/>
                    <a:pt x="541973" y="341948"/>
                    <a:pt x="535305" y="325755"/>
                  </a:cubicBezTo>
                  <a:cubicBezTo>
                    <a:pt x="546735" y="313373"/>
                    <a:pt x="554355" y="296228"/>
                    <a:pt x="554355" y="2771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629B9C76-AECF-5149-C67D-0E3BC921560E}"/>
              </a:ext>
            </a:extLst>
          </p:cNvPr>
          <p:cNvSpPr txBox="1"/>
          <p:nvPr/>
        </p:nvSpPr>
        <p:spPr>
          <a:xfrm flipH="1">
            <a:off x="778114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4821A41-2C81-92EA-1E02-0612F62A2921}"/>
              </a:ext>
            </a:extLst>
          </p:cNvPr>
          <p:cNvSpPr txBox="1"/>
          <p:nvPr/>
        </p:nvSpPr>
        <p:spPr>
          <a:xfrm>
            <a:off x="731703" y="3042075"/>
            <a:ext cx="1447392" cy="304102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accent2"/>
                </a:solidFill>
              </a:rPr>
              <a:t>PRE-SEED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23CCDE5-2771-81BC-9954-4AB43A334E31}"/>
              </a:ext>
            </a:extLst>
          </p:cNvPr>
          <p:cNvSpPr/>
          <p:nvPr/>
        </p:nvSpPr>
        <p:spPr>
          <a:xfrm>
            <a:off x="1217356" y="2473595"/>
            <a:ext cx="476086" cy="47608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1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9B393C0-583D-3C16-6505-D23F4BB03D89}"/>
              </a:ext>
            </a:extLst>
          </p:cNvPr>
          <p:cNvGrpSpPr/>
          <p:nvPr/>
        </p:nvGrpSpPr>
        <p:grpSpPr>
          <a:xfrm>
            <a:off x="1233747" y="1892156"/>
            <a:ext cx="438150" cy="380999"/>
            <a:chOff x="4112305" y="1611302"/>
            <a:chExt cx="438150" cy="380999"/>
          </a:xfrm>
          <a:solidFill>
            <a:schemeClr val="accent2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453C5C0-0D14-A772-2701-3C87CC15E2B5}"/>
                </a:ext>
              </a:extLst>
            </p:cNvPr>
            <p:cNvSpPr/>
            <p:nvPr/>
          </p:nvSpPr>
          <p:spPr>
            <a:xfrm>
              <a:off x="4149451" y="1725601"/>
              <a:ext cx="361950" cy="266700"/>
            </a:xfrm>
            <a:custGeom>
              <a:avLst/>
              <a:gdLst>
                <a:gd name="connsiteX0" fmla="*/ 0 w 361950"/>
                <a:gd name="connsiteY0" fmla="*/ 0 h 266700"/>
                <a:gd name="connsiteX1" fmla="*/ 41910 w 361950"/>
                <a:gd name="connsiteY1" fmla="*/ 235267 h 266700"/>
                <a:gd name="connsiteX2" fmla="*/ 79057 w 361950"/>
                <a:gd name="connsiteY2" fmla="*/ 266700 h 266700"/>
                <a:gd name="connsiteX3" fmla="*/ 281940 w 361950"/>
                <a:gd name="connsiteY3" fmla="*/ 266700 h 266700"/>
                <a:gd name="connsiteX4" fmla="*/ 319088 w 361950"/>
                <a:gd name="connsiteY4" fmla="*/ 235267 h 266700"/>
                <a:gd name="connsiteX5" fmla="*/ 361950 w 361950"/>
                <a:gd name="connsiteY5" fmla="*/ 0 h 266700"/>
                <a:gd name="connsiteX6" fmla="*/ 0 w 361950"/>
                <a:gd name="connsiteY6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1950" h="266700">
                  <a:moveTo>
                    <a:pt x="0" y="0"/>
                  </a:moveTo>
                  <a:lnTo>
                    <a:pt x="41910" y="235267"/>
                  </a:lnTo>
                  <a:cubicBezTo>
                    <a:pt x="44768" y="253365"/>
                    <a:pt x="60960" y="266700"/>
                    <a:pt x="79057" y="266700"/>
                  </a:cubicBezTo>
                  <a:lnTo>
                    <a:pt x="281940" y="266700"/>
                  </a:lnTo>
                  <a:cubicBezTo>
                    <a:pt x="300038" y="266700"/>
                    <a:pt x="316230" y="253365"/>
                    <a:pt x="319088" y="235267"/>
                  </a:cubicBezTo>
                  <a:lnTo>
                    <a:pt x="36195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711A384-D68B-6CCD-0423-8EA0D94ED2A7}"/>
                </a:ext>
              </a:extLst>
            </p:cNvPr>
            <p:cNvSpPr/>
            <p:nvPr/>
          </p:nvSpPr>
          <p:spPr>
            <a:xfrm>
              <a:off x="4112305" y="1611302"/>
              <a:ext cx="438150" cy="76200"/>
            </a:xfrm>
            <a:custGeom>
              <a:avLst/>
              <a:gdLst>
                <a:gd name="connsiteX0" fmla="*/ 399098 w 438149"/>
                <a:gd name="connsiteY0" fmla="*/ 180148 h 256347"/>
                <a:gd name="connsiteX1" fmla="*/ 258128 w 438149"/>
                <a:gd name="connsiteY1" fmla="*/ 180148 h 256347"/>
                <a:gd name="connsiteX2" fmla="*/ 336233 w 438149"/>
                <a:gd name="connsiteY2" fmla="*/ 31558 h 256347"/>
                <a:gd name="connsiteX3" fmla="*/ 335280 w 438149"/>
                <a:gd name="connsiteY3" fmla="*/ 4888 h 256347"/>
                <a:gd name="connsiteX4" fmla="*/ 308610 w 438149"/>
                <a:gd name="connsiteY4" fmla="*/ 5840 h 256347"/>
                <a:gd name="connsiteX5" fmla="*/ 220028 w 438149"/>
                <a:gd name="connsiteY5" fmla="*/ 181100 h 256347"/>
                <a:gd name="connsiteX6" fmla="*/ 156210 w 438149"/>
                <a:gd name="connsiteY6" fmla="*/ 181100 h 256347"/>
                <a:gd name="connsiteX7" fmla="*/ 99060 w 438149"/>
                <a:gd name="connsiteY7" fmla="*/ 91565 h 256347"/>
                <a:gd name="connsiteX8" fmla="*/ 72390 w 438149"/>
                <a:gd name="connsiteY8" fmla="*/ 90613 h 256347"/>
                <a:gd name="connsiteX9" fmla="*/ 71437 w 438149"/>
                <a:gd name="connsiteY9" fmla="*/ 117283 h 256347"/>
                <a:gd name="connsiteX10" fmla="*/ 117158 w 438149"/>
                <a:gd name="connsiteY10" fmla="*/ 180148 h 256347"/>
                <a:gd name="connsiteX11" fmla="*/ 38100 w 438149"/>
                <a:gd name="connsiteY11" fmla="*/ 180148 h 256347"/>
                <a:gd name="connsiteX12" fmla="*/ 0 w 438149"/>
                <a:gd name="connsiteY12" fmla="*/ 218248 h 256347"/>
                <a:gd name="connsiteX13" fmla="*/ 0 w 438149"/>
                <a:gd name="connsiteY13" fmla="*/ 256348 h 256347"/>
                <a:gd name="connsiteX14" fmla="*/ 438150 w 438149"/>
                <a:gd name="connsiteY14" fmla="*/ 256348 h 256347"/>
                <a:gd name="connsiteX15" fmla="*/ 438150 w 438149"/>
                <a:gd name="connsiteY15" fmla="*/ 218248 h 256347"/>
                <a:gd name="connsiteX16" fmla="*/ 399098 w 438149"/>
                <a:gd name="connsiteY16" fmla="*/ 180148 h 256347"/>
                <a:gd name="connsiteX0" fmla="*/ 399098 w 438150"/>
                <a:gd name="connsiteY0" fmla="*/ 180148 h 256348"/>
                <a:gd name="connsiteX1" fmla="*/ 258128 w 438150"/>
                <a:gd name="connsiteY1" fmla="*/ 180148 h 256348"/>
                <a:gd name="connsiteX2" fmla="*/ 336233 w 438150"/>
                <a:gd name="connsiteY2" fmla="*/ 31558 h 256348"/>
                <a:gd name="connsiteX3" fmla="*/ 335280 w 438150"/>
                <a:gd name="connsiteY3" fmla="*/ 4888 h 256348"/>
                <a:gd name="connsiteX4" fmla="*/ 308610 w 438150"/>
                <a:gd name="connsiteY4" fmla="*/ 5840 h 256348"/>
                <a:gd name="connsiteX5" fmla="*/ 220028 w 438150"/>
                <a:gd name="connsiteY5" fmla="*/ 181100 h 256348"/>
                <a:gd name="connsiteX6" fmla="*/ 156210 w 438150"/>
                <a:gd name="connsiteY6" fmla="*/ 181100 h 256348"/>
                <a:gd name="connsiteX7" fmla="*/ 99060 w 438150"/>
                <a:gd name="connsiteY7" fmla="*/ 91565 h 256348"/>
                <a:gd name="connsiteX8" fmla="*/ 71437 w 438150"/>
                <a:gd name="connsiteY8" fmla="*/ 117283 h 256348"/>
                <a:gd name="connsiteX9" fmla="*/ 117158 w 438150"/>
                <a:gd name="connsiteY9" fmla="*/ 180148 h 256348"/>
                <a:gd name="connsiteX10" fmla="*/ 38100 w 438150"/>
                <a:gd name="connsiteY10" fmla="*/ 180148 h 256348"/>
                <a:gd name="connsiteX11" fmla="*/ 0 w 438150"/>
                <a:gd name="connsiteY11" fmla="*/ 218248 h 256348"/>
                <a:gd name="connsiteX12" fmla="*/ 0 w 438150"/>
                <a:gd name="connsiteY12" fmla="*/ 256348 h 256348"/>
                <a:gd name="connsiteX13" fmla="*/ 438150 w 438150"/>
                <a:gd name="connsiteY13" fmla="*/ 256348 h 256348"/>
                <a:gd name="connsiteX14" fmla="*/ 438150 w 438150"/>
                <a:gd name="connsiteY14" fmla="*/ 218248 h 256348"/>
                <a:gd name="connsiteX15" fmla="*/ 399098 w 438150"/>
                <a:gd name="connsiteY15" fmla="*/ 180148 h 256348"/>
                <a:gd name="connsiteX0" fmla="*/ 399098 w 438150"/>
                <a:gd name="connsiteY0" fmla="*/ 180148 h 256348"/>
                <a:gd name="connsiteX1" fmla="*/ 258128 w 438150"/>
                <a:gd name="connsiteY1" fmla="*/ 180148 h 256348"/>
                <a:gd name="connsiteX2" fmla="*/ 336233 w 438150"/>
                <a:gd name="connsiteY2" fmla="*/ 31558 h 256348"/>
                <a:gd name="connsiteX3" fmla="*/ 335280 w 438150"/>
                <a:gd name="connsiteY3" fmla="*/ 4888 h 256348"/>
                <a:gd name="connsiteX4" fmla="*/ 308610 w 438150"/>
                <a:gd name="connsiteY4" fmla="*/ 5840 h 256348"/>
                <a:gd name="connsiteX5" fmla="*/ 220028 w 438150"/>
                <a:gd name="connsiteY5" fmla="*/ 181100 h 256348"/>
                <a:gd name="connsiteX6" fmla="*/ 156210 w 438150"/>
                <a:gd name="connsiteY6" fmla="*/ 181100 h 256348"/>
                <a:gd name="connsiteX7" fmla="*/ 99060 w 438150"/>
                <a:gd name="connsiteY7" fmla="*/ 91565 h 256348"/>
                <a:gd name="connsiteX8" fmla="*/ 71437 w 438150"/>
                <a:gd name="connsiteY8" fmla="*/ 117283 h 256348"/>
                <a:gd name="connsiteX9" fmla="*/ 117158 w 438150"/>
                <a:gd name="connsiteY9" fmla="*/ 180148 h 256348"/>
                <a:gd name="connsiteX10" fmla="*/ 38100 w 438150"/>
                <a:gd name="connsiteY10" fmla="*/ 180148 h 256348"/>
                <a:gd name="connsiteX11" fmla="*/ 0 w 438150"/>
                <a:gd name="connsiteY11" fmla="*/ 218248 h 256348"/>
                <a:gd name="connsiteX12" fmla="*/ 0 w 438150"/>
                <a:gd name="connsiteY12" fmla="*/ 256348 h 256348"/>
                <a:gd name="connsiteX13" fmla="*/ 438150 w 438150"/>
                <a:gd name="connsiteY13" fmla="*/ 256348 h 256348"/>
                <a:gd name="connsiteX14" fmla="*/ 438150 w 438150"/>
                <a:gd name="connsiteY14" fmla="*/ 218248 h 256348"/>
                <a:gd name="connsiteX15" fmla="*/ 399098 w 438150"/>
                <a:gd name="connsiteY15" fmla="*/ 180148 h 256348"/>
                <a:gd name="connsiteX0" fmla="*/ 399098 w 438150"/>
                <a:gd name="connsiteY0" fmla="*/ 180148 h 256348"/>
                <a:gd name="connsiteX1" fmla="*/ 258128 w 438150"/>
                <a:gd name="connsiteY1" fmla="*/ 180148 h 256348"/>
                <a:gd name="connsiteX2" fmla="*/ 336233 w 438150"/>
                <a:gd name="connsiteY2" fmla="*/ 31558 h 256348"/>
                <a:gd name="connsiteX3" fmla="*/ 335280 w 438150"/>
                <a:gd name="connsiteY3" fmla="*/ 4888 h 256348"/>
                <a:gd name="connsiteX4" fmla="*/ 308610 w 438150"/>
                <a:gd name="connsiteY4" fmla="*/ 5840 h 256348"/>
                <a:gd name="connsiteX5" fmla="*/ 220028 w 438150"/>
                <a:gd name="connsiteY5" fmla="*/ 181100 h 256348"/>
                <a:gd name="connsiteX6" fmla="*/ 156210 w 438150"/>
                <a:gd name="connsiteY6" fmla="*/ 181100 h 256348"/>
                <a:gd name="connsiteX7" fmla="*/ 99060 w 438150"/>
                <a:gd name="connsiteY7" fmla="*/ 91565 h 256348"/>
                <a:gd name="connsiteX8" fmla="*/ 117158 w 438150"/>
                <a:gd name="connsiteY8" fmla="*/ 180148 h 256348"/>
                <a:gd name="connsiteX9" fmla="*/ 38100 w 438150"/>
                <a:gd name="connsiteY9" fmla="*/ 180148 h 256348"/>
                <a:gd name="connsiteX10" fmla="*/ 0 w 438150"/>
                <a:gd name="connsiteY10" fmla="*/ 218248 h 256348"/>
                <a:gd name="connsiteX11" fmla="*/ 0 w 438150"/>
                <a:gd name="connsiteY11" fmla="*/ 256348 h 256348"/>
                <a:gd name="connsiteX12" fmla="*/ 438150 w 438150"/>
                <a:gd name="connsiteY12" fmla="*/ 256348 h 256348"/>
                <a:gd name="connsiteX13" fmla="*/ 438150 w 438150"/>
                <a:gd name="connsiteY13" fmla="*/ 218248 h 256348"/>
                <a:gd name="connsiteX14" fmla="*/ 399098 w 438150"/>
                <a:gd name="connsiteY14" fmla="*/ 180148 h 256348"/>
                <a:gd name="connsiteX0" fmla="*/ 399098 w 438150"/>
                <a:gd name="connsiteY0" fmla="*/ 180148 h 256348"/>
                <a:gd name="connsiteX1" fmla="*/ 258128 w 438150"/>
                <a:gd name="connsiteY1" fmla="*/ 180148 h 256348"/>
                <a:gd name="connsiteX2" fmla="*/ 336233 w 438150"/>
                <a:gd name="connsiteY2" fmla="*/ 31558 h 256348"/>
                <a:gd name="connsiteX3" fmla="*/ 335280 w 438150"/>
                <a:gd name="connsiteY3" fmla="*/ 4888 h 256348"/>
                <a:gd name="connsiteX4" fmla="*/ 308610 w 438150"/>
                <a:gd name="connsiteY4" fmla="*/ 5840 h 256348"/>
                <a:gd name="connsiteX5" fmla="*/ 220028 w 438150"/>
                <a:gd name="connsiteY5" fmla="*/ 181100 h 256348"/>
                <a:gd name="connsiteX6" fmla="*/ 156210 w 438150"/>
                <a:gd name="connsiteY6" fmla="*/ 181100 h 256348"/>
                <a:gd name="connsiteX7" fmla="*/ 117158 w 438150"/>
                <a:gd name="connsiteY7" fmla="*/ 180148 h 256348"/>
                <a:gd name="connsiteX8" fmla="*/ 38100 w 438150"/>
                <a:gd name="connsiteY8" fmla="*/ 180148 h 256348"/>
                <a:gd name="connsiteX9" fmla="*/ 0 w 438150"/>
                <a:gd name="connsiteY9" fmla="*/ 218248 h 256348"/>
                <a:gd name="connsiteX10" fmla="*/ 0 w 438150"/>
                <a:gd name="connsiteY10" fmla="*/ 256348 h 256348"/>
                <a:gd name="connsiteX11" fmla="*/ 438150 w 438150"/>
                <a:gd name="connsiteY11" fmla="*/ 256348 h 256348"/>
                <a:gd name="connsiteX12" fmla="*/ 438150 w 438150"/>
                <a:gd name="connsiteY12" fmla="*/ 218248 h 256348"/>
                <a:gd name="connsiteX13" fmla="*/ 399098 w 438150"/>
                <a:gd name="connsiteY13" fmla="*/ 180148 h 256348"/>
                <a:gd name="connsiteX0" fmla="*/ 399098 w 438150"/>
                <a:gd name="connsiteY0" fmla="*/ 182828 h 259028"/>
                <a:gd name="connsiteX1" fmla="*/ 258128 w 438150"/>
                <a:gd name="connsiteY1" fmla="*/ 182828 h 259028"/>
                <a:gd name="connsiteX2" fmla="*/ 336233 w 438150"/>
                <a:gd name="connsiteY2" fmla="*/ 34238 h 259028"/>
                <a:gd name="connsiteX3" fmla="*/ 335280 w 438150"/>
                <a:gd name="connsiteY3" fmla="*/ 7568 h 259028"/>
                <a:gd name="connsiteX4" fmla="*/ 220028 w 438150"/>
                <a:gd name="connsiteY4" fmla="*/ 183780 h 259028"/>
                <a:gd name="connsiteX5" fmla="*/ 156210 w 438150"/>
                <a:gd name="connsiteY5" fmla="*/ 183780 h 259028"/>
                <a:gd name="connsiteX6" fmla="*/ 117158 w 438150"/>
                <a:gd name="connsiteY6" fmla="*/ 182828 h 259028"/>
                <a:gd name="connsiteX7" fmla="*/ 38100 w 438150"/>
                <a:gd name="connsiteY7" fmla="*/ 182828 h 259028"/>
                <a:gd name="connsiteX8" fmla="*/ 0 w 438150"/>
                <a:gd name="connsiteY8" fmla="*/ 220928 h 259028"/>
                <a:gd name="connsiteX9" fmla="*/ 0 w 438150"/>
                <a:gd name="connsiteY9" fmla="*/ 259028 h 259028"/>
                <a:gd name="connsiteX10" fmla="*/ 438150 w 438150"/>
                <a:gd name="connsiteY10" fmla="*/ 259028 h 259028"/>
                <a:gd name="connsiteX11" fmla="*/ 438150 w 438150"/>
                <a:gd name="connsiteY11" fmla="*/ 220928 h 259028"/>
                <a:gd name="connsiteX12" fmla="*/ 399098 w 438150"/>
                <a:gd name="connsiteY12" fmla="*/ 182828 h 259028"/>
                <a:gd name="connsiteX0" fmla="*/ 399098 w 438150"/>
                <a:gd name="connsiteY0" fmla="*/ 148590 h 224790"/>
                <a:gd name="connsiteX1" fmla="*/ 258128 w 438150"/>
                <a:gd name="connsiteY1" fmla="*/ 148590 h 224790"/>
                <a:gd name="connsiteX2" fmla="*/ 336233 w 438150"/>
                <a:gd name="connsiteY2" fmla="*/ 0 h 224790"/>
                <a:gd name="connsiteX3" fmla="*/ 220028 w 438150"/>
                <a:gd name="connsiteY3" fmla="*/ 149542 h 224790"/>
                <a:gd name="connsiteX4" fmla="*/ 156210 w 438150"/>
                <a:gd name="connsiteY4" fmla="*/ 149542 h 224790"/>
                <a:gd name="connsiteX5" fmla="*/ 117158 w 438150"/>
                <a:gd name="connsiteY5" fmla="*/ 148590 h 224790"/>
                <a:gd name="connsiteX6" fmla="*/ 38100 w 438150"/>
                <a:gd name="connsiteY6" fmla="*/ 148590 h 224790"/>
                <a:gd name="connsiteX7" fmla="*/ 0 w 438150"/>
                <a:gd name="connsiteY7" fmla="*/ 186690 h 224790"/>
                <a:gd name="connsiteX8" fmla="*/ 0 w 438150"/>
                <a:gd name="connsiteY8" fmla="*/ 224790 h 224790"/>
                <a:gd name="connsiteX9" fmla="*/ 438150 w 438150"/>
                <a:gd name="connsiteY9" fmla="*/ 224790 h 224790"/>
                <a:gd name="connsiteX10" fmla="*/ 438150 w 438150"/>
                <a:gd name="connsiteY10" fmla="*/ 186690 h 224790"/>
                <a:gd name="connsiteX11" fmla="*/ 399098 w 438150"/>
                <a:gd name="connsiteY11" fmla="*/ 148590 h 224790"/>
                <a:gd name="connsiteX0" fmla="*/ 399098 w 438150"/>
                <a:gd name="connsiteY0" fmla="*/ 0 h 76200"/>
                <a:gd name="connsiteX1" fmla="*/ 258128 w 438150"/>
                <a:gd name="connsiteY1" fmla="*/ 0 h 76200"/>
                <a:gd name="connsiteX2" fmla="*/ 220028 w 438150"/>
                <a:gd name="connsiteY2" fmla="*/ 952 h 76200"/>
                <a:gd name="connsiteX3" fmla="*/ 156210 w 438150"/>
                <a:gd name="connsiteY3" fmla="*/ 952 h 76200"/>
                <a:gd name="connsiteX4" fmla="*/ 117158 w 438150"/>
                <a:gd name="connsiteY4" fmla="*/ 0 h 76200"/>
                <a:gd name="connsiteX5" fmla="*/ 38100 w 438150"/>
                <a:gd name="connsiteY5" fmla="*/ 0 h 76200"/>
                <a:gd name="connsiteX6" fmla="*/ 0 w 438150"/>
                <a:gd name="connsiteY6" fmla="*/ 38100 h 76200"/>
                <a:gd name="connsiteX7" fmla="*/ 0 w 438150"/>
                <a:gd name="connsiteY7" fmla="*/ 76200 h 76200"/>
                <a:gd name="connsiteX8" fmla="*/ 438150 w 438150"/>
                <a:gd name="connsiteY8" fmla="*/ 76200 h 76200"/>
                <a:gd name="connsiteX9" fmla="*/ 438150 w 438150"/>
                <a:gd name="connsiteY9" fmla="*/ 38100 h 76200"/>
                <a:gd name="connsiteX10" fmla="*/ 399098 w 438150"/>
                <a:gd name="connsiteY10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38150" h="76200">
                  <a:moveTo>
                    <a:pt x="399098" y="0"/>
                  </a:moveTo>
                  <a:lnTo>
                    <a:pt x="258128" y="0"/>
                  </a:lnTo>
                  <a:cubicBezTo>
                    <a:pt x="228283" y="159"/>
                    <a:pt x="237014" y="793"/>
                    <a:pt x="220028" y="952"/>
                  </a:cubicBezTo>
                  <a:lnTo>
                    <a:pt x="156210" y="952"/>
                  </a:lnTo>
                  <a:cubicBezTo>
                    <a:pt x="139065" y="793"/>
                    <a:pt x="136843" y="159"/>
                    <a:pt x="117158" y="0"/>
                  </a:cubicBezTo>
                  <a:lnTo>
                    <a:pt x="38100" y="0"/>
                  </a:lnTo>
                  <a:cubicBezTo>
                    <a:pt x="17145" y="0"/>
                    <a:pt x="0" y="17145"/>
                    <a:pt x="0" y="38100"/>
                  </a:cubicBezTo>
                  <a:lnTo>
                    <a:pt x="0" y="76200"/>
                  </a:lnTo>
                  <a:lnTo>
                    <a:pt x="438150" y="76200"/>
                  </a:lnTo>
                  <a:lnTo>
                    <a:pt x="438150" y="38100"/>
                  </a:lnTo>
                  <a:cubicBezTo>
                    <a:pt x="437198" y="17145"/>
                    <a:pt x="420052" y="0"/>
                    <a:pt x="3990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46263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: Rounded Corners 59">
            <a:extLst>
              <a:ext uri="{FF2B5EF4-FFF2-40B4-BE49-F238E27FC236}">
                <a16:creationId xmlns:a16="http://schemas.microsoft.com/office/drawing/2014/main" id="{4C826D35-3563-5B43-A2BC-3FE949BAC3A0}"/>
              </a:ext>
            </a:extLst>
          </p:cNvPr>
          <p:cNvSpPr/>
          <p:nvPr/>
        </p:nvSpPr>
        <p:spPr>
          <a:xfrm>
            <a:off x="4316139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solidFill>
              <a:schemeClr val="bg1"/>
            </a:solidFill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0" name="Rectangle: Rounded Corners 59">
            <a:extLst>
              <a:ext uri="{FF2B5EF4-FFF2-40B4-BE49-F238E27FC236}">
                <a16:creationId xmlns:a16="http://schemas.microsoft.com/office/drawing/2014/main" id="{4F5A1695-2C6E-334C-81BD-71D87F4A1478}"/>
              </a:ext>
            </a:extLst>
          </p:cNvPr>
          <p:cNvSpPr/>
          <p:nvPr/>
        </p:nvSpPr>
        <p:spPr>
          <a:xfrm>
            <a:off x="6174773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solidFill>
              <a:schemeClr val="bg1"/>
            </a:solidFill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9" name="Rectangle: Rounded Corners 59">
            <a:extLst>
              <a:ext uri="{FF2B5EF4-FFF2-40B4-BE49-F238E27FC236}">
                <a16:creationId xmlns:a16="http://schemas.microsoft.com/office/drawing/2014/main" id="{8452E2A0-2FB9-B046-BFB6-CC40932CD987}"/>
              </a:ext>
            </a:extLst>
          </p:cNvPr>
          <p:cNvSpPr/>
          <p:nvPr/>
        </p:nvSpPr>
        <p:spPr>
          <a:xfrm>
            <a:off x="8034585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solidFill>
              <a:schemeClr val="bg1"/>
            </a:solidFill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2" name="Rectangle: Rounded Corners 59">
            <a:extLst>
              <a:ext uri="{FF2B5EF4-FFF2-40B4-BE49-F238E27FC236}">
                <a16:creationId xmlns:a16="http://schemas.microsoft.com/office/drawing/2014/main" id="{13E5BA12-2355-D64F-A212-C154CBA92795}"/>
              </a:ext>
            </a:extLst>
          </p:cNvPr>
          <p:cNvSpPr/>
          <p:nvPr/>
        </p:nvSpPr>
        <p:spPr>
          <a:xfrm>
            <a:off x="9894398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solidFill>
              <a:schemeClr val="bg1"/>
            </a:solidFill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bg1"/>
                </a:solidFill>
              </a:rPr>
              <a:t>Free Startup Funding Stages PowerPoint Template</a:t>
            </a:r>
          </a:p>
        </p:txBody>
      </p:sp>
      <p:sp>
        <p:nvSpPr>
          <p:cNvPr id="55" name="Rectangle: Rounded Corners 59">
            <a:extLst>
              <a:ext uri="{FF2B5EF4-FFF2-40B4-BE49-F238E27FC236}">
                <a16:creationId xmlns:a16="http://schemas.microsoft.com/office/drawing/2014/main" id="{1BD2179F-18FC-C449-B1E9-95D1230E4ED2}"/>
              </a:ext>
            </a:extLst>
          </p:cNvPr>
          <p:cNvSpPr/>
          <p:nvPr/>
        </p:nvSpPr>
        <p:spPr>
          <a:xfrm>
            <a:off x="600779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solidFill>
              <a:schemeClr val="bg1"/>
            </a:solidFill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E8272AD-9637-4C86-8DB9-50A2A60D46FF}"/>
              </a:ext>
            </a:extLst>
          </p:cNvPr>
          <p:cNvSpPr txBox="1"/>
          <p:nvPr/>
        </p:nvSpPr>
        <p:spPr>
          <a:xfrm flipH="1">
            <a:off x="778114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C3BA415-6A53-4851-8ECA-8807ADAB3EEF}"/>
              </a:ext>
            </a:extLst>
          </p:cNvPr>
          <p:cNvSpPr txBox="1"/>
          <p:nvPr/>
        </p:nvSpPr>
        <p:spPr>
          <a:xfrm flipH="1">
            <a:off x="4467612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5E2C796-2994-4E7A-81B2-ECE6D7055961}"/>
              </a:ext>
            </a:extLst>
          </p:cNvPr>
          <p:cNvSpPr txBox="1"/>
          <p:nvPr/>
        </p:nvSpPr>
        <p:spPr>
          <a:xfrm flipH="1">
            <a:off x="6338943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D5FC284-5619-49A9-A033-54FF5BD656AC}"/>
              </a:ext>
            </a:extLst>
          </p:cNvPr>
          <p:cNvSpPr txBox="1"/>
          <p:nvPr/>
        </p:nvSpPr>
        <p:spPr>
          <a:xfrm flipH="1">
            <a:off x="8199640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8F6EF27-FAD4-4B1F-9367-7536825BB127}"/>
              </a:ext>
            </a:extLst>
          </p:cNvPr>
          <p:cNvSpPr txBox="1"/>
          <p:nvPr/>
        </p:nvSpPr>
        <p:spPr>
          <a:xfrm flipH="1">
            <a:off x="10039072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22CEDD1F-D0E0-412F-9C89-4572DBF3340E}"/>
              </a:ext>
            </a:extLst>
          </p:cNvPr>
          <p:cNvSpPr txBox="1"/>
          <p:nvPr/>
        </p:nvSpPr>
        <p:spPr>
          <a:xfrm>
            <a:off x="731703" y="3042075"/>
            <a:ext cx="1447392" cy="304102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bg2"/>
                </a:solidFill>
              </a:rPr>
              <a:t>PRE-SEED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8C8FDBE-294A-460D-8D65-948B1EB1EC64}"/>
              </a:ext>
            </a:extLst>
          </p:cNvPr>
          <p:cNvSpPr txBox="1"/>
          <p:nvPr/>
        </p:nvSpPr>
        <p:spPr>
          <a:xfrm>
            <a:off x="4433118" y="3002511"/>
            <a:ext cx="1479260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bg2"/>
                </a:solidFill>
              </a:rPr>
              <a:t>EARLY STAGE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29E4A823-F1D5-4D6E-94B7-7016DADC9726}"/>
              </a:ext>
            </a:extLst>
          </p:cNvPr>
          <p:cNvSpPr txBox="1"/>
          <p:nvPr/>
        </p:nvSpPr>
        <p:spPr>
          <a:xfrm>
            <a:off x="6299203" y="3002511"/>
            <a:ext cx="1460382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bg2"/>
                </a:solidFill>
              </a:rPr>
              <a:t>GROWTH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84829AE4-4B33-49BC-9CAB-E41CB4A1D3D6}"/>
              </a:ext>
            </a:extLst>
          </p:cNvPr>
          <p:cNvSpPr txBox="1"/>
          <p:nvPr/>
        </p:nvSpPr>
        <p:spPr>
          <a:xfrm>
            <a:off x="8231208" y="3002511"/>
            <a:ext cx="1268112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bg2"/>
                </a:solidFill>
              </a:rPr>
              <a:t>EXPANSION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06CD713-DDB1-4C56-9F76-73A327050965}"/>
              </a:ext>
            </a:extLst>
          </p:cNvPr>
          <p:cNvSpPr txBox="1"/>
          <p:nvPr/>
        </p:nvSpPr>
        <p:spPr>
          <a:xfrm>
            <a:off x="10039072" y="3002511"/>
            <a:ext cx="1453081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bg2"/>
                </a:solidFill>
              </a:rPr>
              <a:t>EXIT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6AF93EB-0139-4580-346F-BC718AA4A030}"/>
              </a:ext>
            </a:extLst>
          </p:cNvPr>
          <p:cNvSpPr/>
          <p:nvPr/>
        </p:nvSpPr>
        <p:spPr>
          <a:xfrm>
            <a:off x="1217356" y="2473595"/>
            <a:ext cx="476086" cy="476086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1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36D213A-09A2-8944-6E3B-154C9B23CCB1}"/>
              </a:ext>
            </a:extLst>
          </p:cNvPr>
          <p:cNvSpPr/>
          <p:nvPr/>
        </p:nvSpPr>
        <p:spPr>
          <a:xfrm>
            <a:off x="4895193" y="2473595"/>
            <a:ext cx="476086" cy="476086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3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4060DB7-4A8B-CC26-7AE9-13CA90D8B89F}"/>
              </a:ext>
            </a:extLst>
          </p:cNvPr>
          <p:cNvSpPr/>
          <p:nvPr/>
        </p:nvSpPr>
        <p:spPr>
          <a:xfrm>
            <a:off x="6766524" y="2473595"/>
            <a:ext cx="476086" cy="476086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4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3D51344-4040-B32F-54BF-5AEBE7B5487D}"/>
              </a:ext>
            </a:extLst>
          </p:cNvPr>
          <p:cNvSpPr/>
          <p:nvPr/>
        </p:nvSpPr>
        <p:spPr>
          <a:xfrm>
            <a:off x="8651163" y="2473595"/>
            <a:ext cx="476086" cy="476086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5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7DFF318-6F16-F030-215A-5EA12BDAFAB5}"/>
              </a:ext>
            </a:extLst>
          </p:cNvPr>
          <p:cNvSpPr/>
          <p:nvPr/>
        </p:nvSpPr>
        <p:spPr>
          <a:xfrm>
            <a:off x="10525559" y="2472162"/>
            <a:ext cx="476086" cy="476086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6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7520D511-1F03-5182-89D2-2BEEF2E60A2F}"/>
              </a:ext>
            </a:extLst>
          </p:cNvPr>
          <p:cNvGrpSpPr/>
          <p:nvPr/>
        </p:nvGrpSpPr>
        <p:grpSpPr>
          <a:xfrm>
            <a:off x="4794475" y="1473055"/>
            <a:ext cx="638608" cy="800100"/>
            <a:chOff x="4779235" y="1551205"/>
            <a:chExt cx="638608" cy="800100"/>
          </a:xfrm>
          <a:solidFill>
            <a:schemeClr val="bg2">
              <a:lumMod val="20000"/>
              <a:lumOff val="80000"/>
              <a:alpha val="80000"/>
            </a:schemeClr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84F330F0-CB02-B219-8ABD-4FE251C258D2}"/>
                </a:ext>
              </a:extLst>
            </p:cNvPr>
            <p:cNvSpPr/>
            <p:nvPr/>
          </p:nvSpPr>
          <p:spPr>
            <a:xfrm>
              <a:off x="4931852" y="2084605"/>
              <a:ext cx="361950" cy="266700"/>
            </a:xfrm>
            <a:custGeom>
              <a:avLst/>
              <a:gdLst>
                <a:gd name="connsiteX0" fmla="*/ 0 w 361950"/>
                <a:gd name="connsiteY0" fmla="*/ 0 h 266700"/>
                <a:gd name="connsiteX1" fmla="*/ 41910 w 361950"/>
                <a:gd name="connsiteY1" fmla="*/ 235267 h 266700"/>
                <a:gd name="connsiteX2" fmla="*/ 79057 w 361950"/>
                <a:gd name="connsiteY2" fmla="*/ 266700 h 266700"/>
                <a:gd name="connsiteX3" fmla="*/ 281940 w 361950"/>
                <a:gd name="connsiteY3" fmla="*/ 266700 h 266700"/>
                <a:gd name="connsiteX4" fmla="*/ 319088 w 361950"/>
                <a:gd name="connsiteY4" fmla="*/ 235267 h 266700"/>
                <a:gd name="connsiteX5" fmla="*/ 361950 w 361950"/>
                <a:gd name="connsiteY5" fmla="*/ 0 h 266700"/>
                <a:gd name="connsiteX6" fmla="*/ 0 w 361950"/>
                <a:gd name="connsiteY6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1950" h="266700">
                  <a:moveTo>
                    <a:pt x="0" y="0"/>
                  </a:moveTo>
                  <a:lnTo>
                    <a:pt x="41910" y="235267"/>
                  </a:lnTo>
                  <a:cubicBezTo>
                    <a:pt x="44768" y="253365"/>
                    <a:pt x="60960" y="266700"/>
                    <a:pt x="79057" y="266700"/>
                  </a:cubicBezTo>
                  <a:lnTo>
                    <a:pt x="281940" y="266700"/>
                  </a:lnTo>
                  <a:cubicBezTo>
                    <a:pt x="300038" y="266700"/>
                    <a:pt x="316230" y="253365"/>
                    <a:pt x="319088" y="235267"/>
                  </a:cubicBezTo>
                  <a:lnTo>
                    <a:pt x="36195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44AD2A83-84A4-6413-2083-15ACAFCE131D}"/>
                </a:ext>
              </a:extLst>
            </p:cNvPr>
            <p:cNvSpPr/>
            <p:nvPr/>
          </p:nvSpPr>
          <p:spPr>
            <a:xfrm>
              <a:off x="4879465" y="1741705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508658E-72E2-4922-3789-3DF64B98236C}"/>
                </a:ext>
              </a:extLst>
            </p:cNvPr>
            <p:cNvSpPr/>
            <p:nvPr/>
          </p:nvSpPr>
          <p:spPr>
            <a:xfrm>
              <a:off x="4894705" y="1790157"/>
              <a:ext cx="438149" cy="256347"/>
            </a:xfrm>
            <a:custGeom>
              <a:avLst/>
              <a:gdLst>
                <a:gd name="connsiteX0" fmla="*/ 399098 w 438149"/>
                <a:gd name="connsiteY0" fmla="*/ 180148 h 256347"/>
                <a:gd name="connsiteX1" fmla="*/ 258128 w 438149"/>
                <a:gd name="connsiteY1" fmla="*/ 180148 h 256347"/>
                <a:gd name="connsiteX2" fmla="*/ 336233 w 438149"/>
                <a:gd name="connsiteY2" fmla="*/ 31558 h 256347"/>
                <a:gd name="connsiteX3" fmla="*/ 335280 w 438149"/>
                <a:gd name="connsiteY3" fmla="*/ 4888 h 256347"/>
                <a:gd name="connsiteX4" fmla="*/ 308610 w 438149"/>
                <a:gd name="connsiteY4" fmla="*/ 5840 h 256347"/>
                <a:gd name="connsiteX5" fmla="*/ 220028 w 438149"/>
                <a:gd name="connsiteY5" fmla="*/ 181100 h 256347"/>
                <a:gd name="connsiteX6" fmla="*/ 156210 w 438149"/>
                <a:gd name="connsiteY6" fmla="*/ 181100 h 256347"/>
                <a:gd name="connsiteX7" fmla="*/ 99060 w 438149"/>
                <a:gd name="connsiteY7" fmla="*/ 91565 h 256347"/>
                <a:gd name="connsiteX8" fmla="*/ 72390 w 438149"/>
                <a:gd name="connsiteY8" fmla="*/ 90613 h 256347"/>
                <a:gd name="connsiteX9" fmla="*/ 71437 w 438149"/>
                <a:gd name="connsiteY9" fmla="*/ 117283 h 256347"/>
                <a:gd name="connsiteX10" fmla="*/ 117158 w 438149"/>
                <a:gd name="connsiteY10" fmla="*/ 180148 h 256347"/>
                <a:gd name="connsiteX11" fmla="*/ 38100 w 438149"/>
                <a:gd name="connsiteY11" fmla="*/ 180148 h 256347"/>
                <a:gd name="connsiteX12" fmla="*/ 0 w 438149"/>
                <a:gd name="connsiteY12" fmla="*/ 218248 h 256347"/>
                <a:gd name="connsiteX13" fmla="*/ 0 w 438149"/>
                <a:gd name="connsiteY13" fmla="*/ 256348 h 256347"/>
                <a:gd name="connsiteX14" fmla="*/ 438150 w 438149"/>
                <a:gd name="connsiteY14" fmla="*/ 256348 h 256347"/>
                <a:gd name="connsiteX15" fmla="*/ 438150 w 438149"/>
                <a:gd name="connsiteY15" fmla="*/ 218248 h 256347"/>
                <a:gd name="connsiteX16" fmla="*/ 399098 w 438149"/>
                <a:gd name="connsiteY16" fmla="*/ 180148 h 256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8149" h="256347">
                  <a:moveTo>
                    <a:pt x="399098" y="180148"/>
                  </a:moveTo>
                  <a:lnTo>
                    <a:pt x="258128" y="180148"/>
                  </a:lnTo>
                  <a:cubicBezTo>
                    <a:pt x="265748" y="130618"/>
                    <a:pt x="294323" y="77278"/>
                    <a:pt x="336233" y="31558"/>
                  </a:cubicBezTo>
                  <a:cubicBezTo>
                    <a:pt x="342900" y="23938"/>
                    <a:pt x="342900" y="11555"/>
                    <a:pt x="335280" y="4888"/>
                  </a:cubicBezTo>
                  <a:cubicBezTo>
                    <a:pt x="327660" y="-1780"/>
                    <a:pt x="315278" y="-1780"/>
                    <a:pt x="308610" y="5840"/>
                  </a:cubicBezTo>
                  <a:cubicBezTo>
                    <a:pt x="283845" y="32510"/>
                    <a:pt x="230505" y="99185"/>
                    <a:pt x="220028" y="181100"/>
                  </a:cubicBezTo>
                  <a:lnTo>
                    <a:pt x="156210" y="181100"/>
                  </a:lnTo>
                  <a:cubicBezTo>
                    <a:pt x="148590" y="150620"/>
                    <a:pt x="136208" y="132523"/>
                    <a:pt x="99060" y="91565"/>
                  </a:cubicBezTo>
                  <a:cubicBezTo>
                    <a:pt x="92392" y="83945"/>
                    <a:pt x="80010" y="82993"/>
                    <a:pt x="72390" y="90613"/>
                  </a:cubicBezTo>
                  <a:cubicBezTo>
                    <a:pt x="64770" y="97280"/>
                    <a:pt x="63817" y="109663"/>
                    <a:pt x="71437" y="117283"/>
                  </a:cubicBezTo>
                  <a:cubicBezTo>
                    <a:pt x="100012" y="148715"/>
                    <a:pt x="111442" y="163003"/>
                    <a:pt x="117158" y="180148"/>
                  </a:cubicBezTo>
                  <a:lnTo>
                    <a:pt x="38100" y="180148"/>
                  </a:lnTo>
                  <a:cubicBezTo>
                    <a:pt x="17145" y="180148"/>
                    <a:pt x="0" y="197293"/>
                    <a:pt x="0" y="218248"/>
                  </a:cubicBezTo>
                  <a:lnTo>
                    <a:pt x="0" y="256348"/>
                  </a:lnTo>
                  <a:lnTo>
                    <a:pt x="438150" y="256348"/>
                  </a:lnTo>
                  <a:lnTo>
                    <a:pt x="438150" y="218248"/>
                  </a:lnTo>
                  <a:cubicBezTo>
                    <a:pt x="437198" y="197293"/>
                    <a:pt x="420052" y="180148"/>
                    <a:pt x="399098" y="1801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7310232-521B-B214-8F55-69377D9F4AC8}"/>
                </a:ext>
              </a:extLst>
            </p:cNvPr>
            <p:cNvSpPr/>
            <p:nvPr/>
          </p:nvSpPr>
          <p:spPr>
            <a:xfrm>
              <a:off x="4869940" y="1627405"/>
              <a:ext cx="76200" cy="95250"/>
            </a:xfrm>
            <a:custGeom>
              <a:avLst/>
              <a:gdLst>
                <a:gd name="connsiteX0" fmla="*/ 76200 w 76200"/>
                <a:gd name="connsiteY0" fmla="*/ 38100 h 95250"/>
                <a:gd name="connsiteX1" fmla="*/ 38100 w 76200"/>
                <a:gd name="connsiteY1" fmla="*/ 95250 h 95250"/>
                <a:gd name="connsiteX2" fmla="*/ 0 w 76200"/>
                <a:gd name="connsiteY2" fmla="*/ 38100 h 95250"/>
                <a:gd name="connsiteX3" fmla="*/ 38100 w 76200"/>
                <a:gd name="connsiteY3" fmla="*/ 0 h 95250"/>
                <a:gd name="connsiteX4" fmla="*/ 76200 w 76200"/>
                <a:gd name="connsiteY4" fmla="*/ 3810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95250">
                  <a:moveTo>
                    <a:pt x="76200" y="38100"/>
                  </a:moveTo>
                  <a:cubicBezTo>
                    <a:pt x="76200" y="59055"/>
                    <a:pt x="59055" y="95250"/>
                    <a:pt x="38100" y="95250"/>
                  </a:cubicBezTo>
                  <a:cubicBezTo>
                    <a:pt x="17145" y="95250"/>
                    <a:pt x="0" y="59055"/>
                    <a:pt x="0" y="38100"/>
                  </a:cubicBezTo>
                  <a:cubicBezTo>
                    <a:pt x="0" y="17145"/>
                    <a:pt x="17145" y="0"/>
                    <a:pt x="38100" y="0"/>
                  </a:cubicBezTo>
                  <a:cubicBezTo>
                    <a:pt x="59055" y="0"/>
                    <a:pt x="76200" y="17145"/>
                    <a:pt x="76200" y="381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33A0112-4F7D-7DE0-BF18-93BBD9C363FE}"/>
                </a:ext>
              </a:extLst>
            </p:cNvPr>
            <p:cNvSpPr/>
            <p:nvPr/>
          </p:nvSpPr>
          <p:spPr>
            <a:xfrm>
              <a:off x="4869940" y="1817905"/>
              <a:ext cx="76200" cy="95250"/>
            </a:xfrm>
            <a:custGeom>
              <a:avLst/>
              <a:gdLst>
                <a:gd name="connsiteX0" fmla="*/ 0 w 76200"/>
                <a:gd name="connsiteY0" fmla="*/ 57150 h 95250"/>
                <a:gd name="connsiteX1" fmla="*/ 38100 w 76200"/>
                <a:gd name="connsiteY1" fmla="*/ 0 h 95250"/>
                <a:gd name="connsiteX2" fmla="*/ 76200 w 76200"/>
                <a:gd name="connsiteY2" fmla="*/ 57150 h 95250"/>
                <a:gd name="connsiteX3" fmla="*/ 38100 w 76200"/>
                <a:gd name="connsiteY3" fmla="*/ 95250 h 95250"/>
                <a:gd name="connsiteX4" fmla="*/ 0 w 76200"/>
                <a:gd name="connsiteY4" fmla="*/ 5715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95250">
                  <a:moveTo>
                    <a:pt x="0" y="57150"/>
                  </a:moveTo>
                  <a:cubicBezTo>
                    <a:pt x="0" y="36195"/>
                    <a:pt x="17145" y="0"/>
                    <a:pt x="38100" y="0"/>
                  </a:cubicBezTo>
                  <a:cubicBezTo>
                    <a:pt x="59055" y="0"/>
                    <a:pt x="76200" y="36195"/>
                    <a:pt x="76200" y="57150"/>
                  </a:cubicBezTo>
                  <a:cubicBezTo>
                    <a:pt x="76200" y="78105"/>
                    <a:pt x="59055" y="95250"/>
                    <a:pt x="38100" y="95250"/>
                  </a:cubicBezTo>
                  <a:cubicBezTo>
                    <a:pt x="17145" y="95250"/>
                    <a:pt x="0" y="78105"/>
                    <a:pt x="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E30E7A6-CFBD-5361-642C-8C3A0156BAE1}"/>
                </a:ext>
              </a:extLst>
            </p:cNvPr>
            <p:cNvSpPr/>
            <p:nvPr/>
          </p:nvSpPr>
          <p:spPr>
            <a:xfrm>
              <a:off x="4779235" y="1679575"/>
              <a:ext cx="90488" cy="80000"/>
            </a:xfrm>
            <a:custGeom>
              <a:avLst/>
              <a:gdLst>
                <a:gd name="connsiteX0" fmla="*/ 57367 w 90488"/>
                <a:gd name="connsiteY0" fmla="*/ 4979 h 80000"/>
                <a:gd name="connsiteX1" fmla="*/ 87847 w 90488"/>
                <a:gd name="connsiteY1" fmla="*/ 66892 h 80000"/>
                <a:gd name="connsiteX2" fmla="*/ 19267 w 90488"/>
                <a:gd name="connsiteY2" fmla="*/ 71654 h 80000"/>
                <a:gd name="connsiteX3" fmla="*/ 4979 w 90488"/>
                <a:gd name="connsiteY3" fmla="*/ 19267 h 80000"/>
                <a:gd name="connsiteX4" fmla="*/ 57367 w 90488"/>
                <a:gd name="connsiteY4" fmla="*/ 4979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57367" y="4979"/>
                  </a:moveTo>
                  <a:cubicBezTo>
                    <a:pt x="75464" y="15457"/>
                    <a:pt x="98324" y="48794"/>
                    <a:pt x="87847" y="66892"/>
                  </a:cubicBezTo>
                  <a:cubicBezTo>
                    <a:pt x="77369" y="84989"/>
                    <a:pt x="37364" y="82132"/>
                    <a:pt x="19267" y="71654"/>
                  </a:cubicBezTo>
                  <a:cubicBezTo>
                    <a:pt x="1169" y="61177"/>
                    <a:pt x="-5498" y="37364"/>
                    <a:pt x="4979" y="19267"/>
                  </a:cubicBezTo>
                  <a:cubicBezTo>
                    <a:pt x="15457" y="1169"/>
                    <a:pt x="39269" y="-5498"/>
                    <a:pt x="57367" y="497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2F49398-34A0-A45E-CC54-FC4A30FFAFED}"/>
                </a:ext>
              </a:extLst>
            </p:cNvPr>
            <p:cNvSpPr/>
            <p:nvPr/>
          </p:nvSpPr>
          <p:spPr>
            <a:xfrm>
              <a:off x="4946355" y="1780983"/>
              <a:ext cx="90488" cy="80000"/>
            </a:xfrm>
            <a:custGeom>
              <a:avLst/>
              <a:gdLst>
                <a:gd name="connsiteX0" fmla="*/ 33122 w 90488"/>
                <a:gd name="connsiteY0" fmla="*/ 75021 h 80000"/>
                <a:gd name="connsiteX1" fmla="*/ 2642 w 90488"/>
                <a:gd name="connsiteY1" fmla="*/ 13109 h 80000"/>
                <a:gd name="connsiteX2" fmla="*/ 71222 w 90488"/>
                <a:gd name="connsiteY2" fmla="*/ 8346 h 80000"/>
                <a:gd name="connsiteX3" fmla="*/ 85510 w 90488"/>
                <a:gd name="connsiteY3" fmla="*/ 60734 h 80000"/>
                <a:gd name="connsiteX4" fmla="*/ 33122 w 90488"/>
                <a:gd name="connsiteY4" fmla="*/ 75021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33122" y="75021"/>
                  </a:moveTo>
                  <a:cubicBezTo>
                    <a:pt x="15025" y="64544"/>
                    <a:pt x="-7835" y="31206"/>
                    <a:pt x="2642" y="13109"/>
                  </a:cubicBezTo>
                  <a:cubicBezTo>
                    <a:pt x="13120" y="-4989"/>
                    <a:pt x="53125" y="-2131"/>
                    <a:pt x="71222" y="8346"/>
                  </a:cubicBezTo>
                  <a:cubicBezTo>
                    <a:pt x="89320" y="18824"/>
                    <a:pt x="95987" y="42636"/>
                    <a:pt x="85510" y="60734"/>
                  </a:cubicBezTo>
                  <a:cubicBezTo>
                    <a:pt x="75032" y="78831"/>
                    <a:pt x="51220" y="85499"/>
                    <a:pt x="33122" y="750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5883519-B796-F90E-7F93-77E529860300}"/>
                </a:ext>
              </a:extLst>
            </p:cNvPr>
            <p:cNvSpPr/>
            <p:nvPr/>
          </p:nvSpPr>
          <p:spPr>
            <a:xfrm>
              <a:off x="4779235" y="1780983"/>
              <a:ext cx="90488" cy="80000"/>
            </a:xfrm>
            <a:custGeom>
              <a:avLst/>
              <a:gdLst>
                <a:gd name="connsiteX0" fmla="*/ 19267 w 90488"/>
                <a:gd name="connsiteY0" fmla="*/ 8346 h 80000"/>
                <a:gd name="connsiteX1" fmla="*/ 87847 w 90488"/>
                <a:gd name="connsiteY1" fmla="*/ 13109 h 80000"/>
                <a:gd name="connsiteX2" fmla="*/ 57367 w 90488"/>
                <a:gd name="connsiteY2" fmla="*/ 75021 h 80000"/>
                <a:gd name="connsiteX3" fmla="*/ 4979 w 90488"/>
                <a:gd name="connsiteY3" fmla="*/ 60734 h 80000"/>
                <a:gd name="connsiteX4" fmla="*/ 19267 w 90488"/>
                <a:gd name="connsiteY4" fmla="*/ 8346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19267" y="8346"/>
                  </a:moveTo>
                  <a:cubicBezTo>
                    <a:pt x="37364" y="-2131"/>
                    <a:pt x="77369" y="-4989"/>
                    <a:pt x="87847" y="13109"/>
                  </a:cubicBezTo>
                  <a:cubicBezTo>
                    <a:pt x="98324" y="31206"/>
                    <a:pt x="75464" y="64544"/>
                    <a:pt x="57367" y="75021"/>
                  </a:cubicBezTo>
                  <a:cubicBezTo>
                    <a:pt x="39269" y="85499"/>
                    <a:pt x="15457" y="78831"/>
                    <a:pt x="4979" y="60734"/>
                  </a:cubicBezTo>
                  <a:cubicBezTo>
                    <a:pt x="-5498" y="42636"/>
                    <a:pt x="1169" y="18824"/>
                    <a:pt x="19267" y="834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8AA9A2B4-380F-7ED1-4E24-1E077F3B25F8}"/>
                </a:ext>
              </a:extLst>
            </p:cNvPr>
            <p:cNvSpPr/>
            <p:nvPr/>
          </p:nvSpPr>
          <p:spPr>
            <a:xfrm>
              <a:off x="4946355" y="1679575"/>
              <a:ext cx="90488" cy="80000"/>
            </a:xfrm>
            <a:custGeom>
              <a:avLst/>
              <a:gdLst>
                <a:gd name="connsiteX0" fmla="*/ 71222 w 90488"/>
                <a:gd name="connsiteY0" fmla="*/ 71654 h 80000"/>
                <a:gd name="connsiteX1" fmla="*/ 2642 w 90488"/>
                <a:gd name="connsiteY1" fmla="*/ 66892 h 80000"/>
                <a:gd name="connsiteX2" fmla="*/ 33122 w 90488"/>
                <a:gd name="connsiteY2" fmla="*/ 4979 h 80000"/>
                <a:gd name="connsiteX3" fmla="*/ 85510 w 90488"/>
                <a:gd name="connsiteY3" fmla="*/ 19267 h 80000"/>
                <a:gd name="connsiteX4" fmla="*/ 71222 w 90488"/>
                <a:gd name="connsiteY4" fmla="*/ 71654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71222" y="71654"/>
                  </a:moveTo>
                  <a:cubicBezTo>
                    <a:pt x="53125" y="82132"/>
                    <a:pt x="13120" y="84989"/>
                    <a:pt x="2642" y="66892"/>
                  </a:cubicBezTo>
                  <a:cubicBezTo>
                    <a:pt x="-7835" y="48794"/>
                    <a:pt x="15025" y="15457"/>
                    <a:pt x="33122" y="4979"/>
                  </a:cubicBezTo>
                  <a:cubicBezTo>
                    <a:pt x="51220" y="-5498"/>
                    <a:pt x="75032" y="1169"/>
                    <a:pt x="85510" y="19267"/>
                  </a:cubicBezTo>
                  <a:cubicBezTo>
                    <a:pt x="95987" y="37364"/>
                    <a:pt x="89320" y="61177"/>
                    <a:pt x="71222" y="716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621275F-6DA9-5F70-5DE4-D983B6CFC137}"/>
                </a:ext>
              </a:extLst>
            </p:cNvPr>
            <p:cNvSpPr/>
            <p:nvPr/>
          </p:nvSpPr>
          <p:spPr>
            <a:xfrm>
              <a:off x="5260465" y="1665505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BF87CA24-7042-588E-97CA-91118C12AFDF}"/>
                </a:ext>
              </a:extLst>
            </p:cNvPr>
            <p:cNvSpPr/>
            <p:nvPr/>
          </p:nvSpPr>
          <p:spPr>
            <a:xfrm>
              <a:off x="5250940" y="1551205"/>
              <a:ext cx="76200" cy="95250"/>
            </a:xfrm>
            <a:custGeom>
              <a:avLst/>
              <a:gdLst>
                <a:gd name="connsiteX0" fmla="*/ 76200 w 76200"/>
                <a:gd name="connsiteY0" fmla="*/ 38100 h 95250"/>
                <a:gd name="connsiteX1" fmla="*/ 38100 w 76200"/>
                <a:gd name="connsiteY1" fmla="*/ 95250 h 95250"/>
                <a:gd name="connsiteX2" fmla="*/ 0 w 76200"/>
                <a:gd name="connsiteY2" fmla="*/ 38100 h 95250"/>
                <a:gd name="connsiteX3" fmla="*/ 38100 w 76200"/>
                <a:gd name="connsiteY3" fmla="*/ 0 h 95250"/>
                <a:gd name="connsiteX4" fmla="*/ 76200 w 76200"/>
                <a:gd name="connsiteY4" fmla="*/ 3810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95250">
                  <a:moveTo>
                    <a:pt x="76200" y="38100"/>
                  </a:moveTo>
                  <a:cubicBezTo>
                    <a:pt x="76200" y="59055"/>
                    <a:pt x="59055" y="95250"/>
                    <a:pt x="38100" y="95250"/>
                  </a:cubicBezTo>
                  <a:cubicBezTo>
                    <a:pt x="17145" y="95250"/>
                    <a:pt x="0" y="59055"/>
                    <a:pt x="0" y="38100"/>
                  </a:cubicBezTo>
                  <a:cubicBezTo>
                    <a:pt x="0" y="17145"/>
                    <a:pt x="17145" y="0"/>
                    <a:pt x="38100" y="0"/>
                  </a:cubicBezTo>
                  <a:cubicBezTo>
                    <a:pt x="59055" y="0"/>
                    <a:pt x="76200" y="17145"/>
                    <a:pt x="76200" y="381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466ACA7B-1271-6D41-CAE6-F5D91222E5B1}"/>
                </a:ext>
              </a:extLst>
            </p:cNvPr>
            <p:cNvSpPr/>
            <p:nvPr/>
          </p:nvSpPr>
          <p:spPr>
            <a:xfrm>
              <a:off x="5250940" y="1741705"/>
              <a:ext cx="76200" cy="95250"/>
            </a:xfrm>
            <a:custGeom>
              <a:avLst/>
              <a:gdLst>
                <a:gd name="connsiteX0" fmla="*/ 0 w 76200"/>
                <a:gd name="connsiteY0" fmla="*/ 57150 h 95250"/>
                <a:gd name="connsiteX1" fmla="*/ 38100 w 76200"/>
                <a:gd name="connsiteY1" fmla="*/ 0 h 95250"/>
                <a:gd name="connsiteX2" fmla="*/ 76200 w 76200"/>
                <a:gd name="connsiteY2" fmla="*/ 57150 h 95250"/>
                <a:gd name="connsiteX3" fmla="*/ 38100 w 76200"/>
                <a:gd name="connsiteY3" fmla="*/ 95250 h 95250"/>
                <a:gd name="connsiteX4" fmla="*/ 0 w 76200"/>
                <a:gd name="connsiteY4" fmla="*/ 5715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95250">
                  <a:moveTo>
                    <a:pt x="0" y="57150"/>
                  </a:moveTo>
                  <a:cubicBezTo>
                    <a:pt x="0" y="36195"/>
                    <a:pt x="17145" y="0"/>
                    <a:pt x="38100" y="0"/>
                  </a:cubicBezTo>
                  <a:cubicBezTo>
                    <a:pt x="59055" y="0"/>
                    <a:pt x="76200" y="36195"/>
                    <a:pt x="76200" y="57150"/>
                  </a:cubicBezTo>
                  <a:cubicBezTo>
                    <a:pt x="76200" y="78105"/>
                    <a:pt x="59055" y="95250"/>
                    <a:pt x="38100" y="95250"/>
                  </a:cubicBezTo>
                  <a:cubicBezTo>
                    <a:pt x="17145" y="95250"/>
                    <a:pt x="0" y="78105"/>
                    <a:pt x="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C03F143-EE84-8C88-41EE-BCCA564C3F89}"/>
                </a:ext>
              </a:extLst>
            </p:cNvPr>
            <p:cNvSpPr/>
            <p:nvPr/>
          </p:nvSpPr>
          <p:spPr>
            <a:xfrm>
              <a:off x="5160235" y="1603375"/>
              <a:ext cx="90488" cy="80000"/>
            </a:xfrm>
            <a:custGeom>
              <a:avLst/>
              <a:gdLst>
                <a:gd name="connsiteX0" fmla="*/ 57367 w 90488"/>
                <a:gd name="connsiteY0" fmla="*/ 4979 h 80000"/>
                <a:gd name="connsiteX1" fmla="*/ 87847 w 90488"/>
                <a:gd name="connsiteY1" fmla="*/ 66892 h 80000"/>
                <a:gd name="connsiteX2" fmla="*/ 19267 w 90488"/>
                <a:gd name="connsiteY2" fmla="*/ 71654 h 80000"/>
                <a:gd name="connsiteX3" fmla="*/ 4979 w 90488"/>
                <a:gd name="connsiteY3" fmla="*/ 19267 h 80000"/>
                <a:gd name="connsiteX4" fmla="*/ 57367 w 90488"/>
                <a:gd name="connsiteY4" fmla="*/ 4979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57367" y="4979"/>
                  </a:moveTo>
                  <a:cubicBezTo>
                    <a:pt x="75464" y="15457"/>
                    <a:pt x="98324" y="48794"/>
                    <a:pt x="87847" y="66892"/>
                  </a:cubicBezTo>
                  <a:cubicBezTo>
                    <a:pt x="77369" y="84989"/>
                    <a:pt x="37364" y="82132"/>
                    <a:pt x="19267" y="71654"/>
                  </a:cubicBezTo>
                  <a:cubicBezTo>
                    <a:pt x="1169" y="61177"/>
                    <a:pt x="-5498" y="37364"/>
                    <a:pt x="4979" y="19267"/>
                  </a:cubicBezTo>
                  <a:cubicBezTo>
                    <a:pt x="15457" y="1169"/>
                    <a:pt x="39269" y="-5498"/>
                    <a:pt x="57367" y="497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72C0011-E840-DD24-31FA-94D1DF13A936}"/>
                </a:ext>
              </a:extLst>
            </p:cNvPr>
            <p:cNvSpPr/>
            <p:nvPr/>
          </p:nvSpPr>
          <p:spPr>
            <a:xfrm>
              <a:off x="5327355" y="1704783"/>
              <a:ext cx="90488" cy="80000"/>
            </a:xfrm>
            <a:custGeom>
              <a:avLst/>
              <a:gdLst>
                <a:gd name="connsiteX0" fmla="*/ 33122 w 90488"/>
                <a:gd name="connsiteY0" fmla="*/ 75021 h 80000"/>
                <a:gd name="connsiteX1" fmla="*/ 2642 w 90488"/>
                <a:gd name="connsiteY1" fmla="*/ 13109 h 80000"/>
                <a:gd name="connsiteX2" fmla="*/ 71222 w 90488"/>
                <a:gd name="connsiteY2" fmla="*/ 8346 h 80000"/>
                <a:gd name="connsiteX3" fmla="*/ 85510 w 90488"/>
                <a:gd name="connsiteY3" fmla="*/ 60734 h 80000"/>
                <a:gd name="connsiteX4" fmla="*/ 33122 w 90488"/>
                <a:gd name="connsiteY4" fmla="*/ 75021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33122" y="75021"/>
                  </a:moveTo>
                  <a:cubicBezTo>
                    <a:pt x="15024" y="64544"/>
                    <a:pt x="-7836" y="31206"/>
                    <a:pt x="2642" y="13109"/>
                  </a:cubicBezTo>
                  <a:cubicBezTo>
                    <a:pt x="13120" y="-4989"/>
                    <a:pt x="53124" y="-2131"/>
                    <a:pt x="71222" y="8346"/>
                  </a:cubicBezTo>
                  <a:cubicBezTo>
                    <a:pt x="89320" y="18824"/>
                    <a:pt x="95987" y="42636"/>
                    <a:pt x="85510" y="60734"/>
                  </a:cubicBezTo>
                  <a:cubicBezTo>
                    <a:pt x="75032" y="78831"/>
                    <a:pt x="51220" y="85499"/>
                    <a:pt x="33122" y="750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88A5B78-1D80-3038-E0D6-DC4F6DE58FB8}"/>
                </a:ext>
              </a:extLst>
            </p:cNvPr>
            <p:cNvSpPr/>
            <p:nvPr/>
          </p:nvSpPr>
          <p:spPr>
            <a:xfrm>
              <a:off x="5160235" y="1704783"/>
              <a:ext cx="90488" cy="80000"/>
            </a:xfrm>
            <a:custGeom>
              <a:avLst/>
              <a:gdLst>
                <a:gd name="connsiteX0" fmla="*/ 19267 w 90488"/>
                <a:gd name="connsiteY0" fmla="*/ 8346 h 80000"/>
                <a:gd name="connsiteX1" fmla="*/ 87847 w 90488"/>
                <a:gd name="connsiteY1" fmla="*/ 13109 h 80000"/>
                <a:gd name="connsiteX2" fmla="*/ 57367 w 90488"/>
                <a:gd name="connsiteY2" fmla="*/ 75021 h 80000"/>
                <a:gd name="connsiteX3" fmla="*/ 4979 w 90488"/>
                <a:gd name="connsiteY3" fmla="*/ 60734 h 80000"/>
                <a:gd name="connsiteX4" fmla="*/ 19267 w 90488"/>
                <a:gd name="connsiteY4" fmla="*/ 8346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19267" y="8346"/>
                  </a:moveTo>
                  <a:cubicBezTo>
                    <a:pt x="37364" y="-2131"/>
                    <a:pt x="77369" y="-4989"/>
                    <a:pt x="87847" y="13109"/>
                  </a:cubicBezTo>
                  <a:cubicBezTo>
                    <a:pt x="98324" y="31206"/>
                    <a:pt x="75464" y="64544"/>
                    <a:pt x="57367" y="75021"/>
                  </a:cubicBezTo>
                  <a:cubicBezTo>
                    <a:pt x="39269" y="85499"/>
                    <a:pt x="15457" y="78831"/>
                    <a:pt x="4979" y="60734"/>
                  </a:cubicBezTo>
                  <a:cubicBezTo>
                    <a:pt x="-5498" y="42636"/>
                    <a:pt x="1169" y="18824"/>
                    <a:pt x="19267" y="834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37B5D2B2-5D6D-70BA-7B4F-F5A1EC4A244E}"/>
                </a:ext>
              </a:extLst>
            </p:cNvPr>
            <p:cNvSpPr/>
            <p:nvPr/>
          </p:nvSpPr>
          <p:spPr>
            <a:xfrm>
              <a:off x="5327355" y="1603375"/>
              <a:ext cx="90488" cy="80000"/>
            </a:xfrm>
            <a:custGeom>
              <a:avLst/>
              <a:gdLst>
                <a:gd name="connsiteX0" fmla="*/ 71222 w 90488"/>
                <a:gd name="connsiteY0" fmla="*/ 71654 h 80000"/>
                <a:gd name="connsiteX1" fmla="*/ 2642 w 90488"/>
                <a:gd name="connsiteY1" fmla="*/ 66892 h 80000"/>
                <a:gd name="connsiteX2" fmla="*/ 33122 w 90488"/>
                <a:gd name="connsiteY2" fmla="*/ 4979 h 80000"/>
                <a:gd name="connsiteX3" fmla="*/ 85510 w 90488"/>
                <a:gd name="connsiteY3" fmla="*/ 19267 h 80000"/>
                <a:gd name="connsiteX4" fmla="*/ 71222 w 90488"/>
                <a:gd name="connsiteY4" fmla="*/ 71654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71222" y="71654"/>
                  </a:moveTo>
                  <a:cubicBezTo>
                    <a:pt x="53124" y="82132"/>
                    <a:pt x="13120" y="84989"/>
                    <a:pt x="2642" y="66892"/>
                  </a:cubicBezTo>
                  <a:cubicBezTo>
                    <a:pt x="-7836" y="48794"/>
                    <a:pt x="15024" y="15457"/>
                    <a:pt x="33122" y="4979"/>
                  </a:cubicBezTo>
                  <a:cubicBezTo>
                    <a:pt x="51220" y="-5498"/>
                    <a:pt x="75032" y="1169"/>
                    <a:pt x="85510" y="19267"/>
                  </a:cubicBezTo>
                  <a:cubicBezTo>
                    <a:pt x="95987" y="37364"/>
                    <a:pt x="89320" y="61177"/>
                    <a:pt x="71222" y="716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EC65949-E617-E229-1F6B-F0C8526BE705}"/>
              </a:ext>
            </a:extLst>
          </p:cNvPr>
          <p:cNvGrpSpPr/>
          <p:nvPr/>
        </p:nvGrpSpPr>
        <p:grpSpPr>
          <a:xfrm>
            <a:off x="1233747" y="1892156"/>
            <a:ext cx="438150" cy="380999"/>
            <a:chOff x="4112305" y="1611302"/>
            <a:chExt cx="438150" cy="380999"/>
          </a:xfrm>
          <a:solidFill>
            <a:schemeClr val="bg2">
              <a:lumMod val="20000"/>
              <a:lumOff val="80000"/>
              <a:alpha val="80000"/>
            </a:schemeClr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1295605-F911-FAC3-8533-54C4E6636EBE}"/>
                </a:ext>
              </a:extLst>
            </p:cNvPr>
            <p:cNvSpPr/>
            <p:nvPr/>
          </p:nvSpPr>
          <p:spPr>
            <a:xfrm>
              <a:off x="4149451" y="1725601"/>
              <a:ext cx="361950" cy="266700"/>
            </a:xfrm>
            <a:custGeom>
              <a:avLst/>
              <a:gdLst>
                <a:gd name="connsiteX0" fmla="*/ 0 w 361950"/>
                <a:gd name="connsiteY0" fmla="*/ 0 h 266700"/>
                <a:gd name="connsiteX1" fmla="*/ 41910 w 361950"/>
                <a:gd name="connsiteY1" fmla="*/ 235267 h 266700"/>
                <a:gd name="connsiteX2" fmla="*/ 79057 w 361950"/>
                <a:gd name="connsiteY2" fmla="*/ 266700 h 266700"/>
                <a:gd name="connsiteX3" fmla="*/ 281940 w 361950"/>
                <a:gd name="connsiteY3" fmla="*/ 266700 h 266700"/>
                <a:gd name="connsiteX4" fmla="*/ 319088 w 361950"/>
                <a:gd name="connsiteY4" fmla="*/ 235267 h 266700"/>
                <a:gd name="connsiteX5" fmla="*/ 361950 w 361950"/>
                <a:gd name="connsiteY5" fmla="*/ 0 h 266700"/>
                <a:gd name="connsiteX6" fmla="*/ 0 w 361950"/>
                <a:gd name="connsiteY6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1950" h="266700">
                  <a:moveTo>
                    <a:pt x="0" y="0"/>
                  </a:moveTo>
                  <a:lnTo>
                    <a:pt x="41910" y="235267"/>
                  </a:lnTo>
                  <a:cubicBezTo>
                    <a:pt x="44768" y="253365"/>
                    <a:pt x="60960" y="266700"/>
                    <a:pt x="79057" y="266700"/>
                  </a:cubicBezTo>
                  <a:lnTo>
                    <a:pt x="281940" y="266700"/>
                  </a:lnTo>
                  <a:cubicBezTo>
                    <a:pt x="300038" y="266700"/>
                    <a:pt x="316230" y="253365"/>
                    <a:pt x="319088" y="235267"/>
                  </a:cubicBezTo>
                  <a:lnTo>
                    <a:pt x="36195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2A7870C-582D-7C72-76C1-B758047F6479}"/>
                </a:ext>
              </a:extLst>
            </p:cNvPr>
            <p:cNvSpPr/>
            <p:nvPr/>
          </p:nvSpPr>
          <p:spPr>
            <a:xfrm>
              <a:off x="4112305" y="1611302"/>
              <a:ext cx="438150" cy="76200"/>
            </a:xfrm>
            <a:custGeom>
              <a:avLst/>
              <a:gdLst>
                <a:gd name="connsiteX0" fmla="*/ 399098 w 438149"/>
                <a:gd name="connsiteY0" fmla="*/ 180148 h 256347"/>
                <a:gd name="connsiteX1" fmla="*/ 258128 w 438149"/>
                <a:gd name="connsiteY1" fmla="*/ 180148 h 256347"/>
                <a:gd name="connsiteX2" fmla="*/ 336233 w 438149"/>
                <a:gd name="connsiteY2" fmla="*/ 31558 h 256347"/>
                <a:gd name="connsiteX3" fmla="*/ 335280 w 438149"/>
                <a:gd name="connsiteY3" fmla="*/ 4888 h 256347"/>
                <a:gd name="connsiteX4" fmla="*/ 308610 w 438149"/>
                <a:gd name="connsiteY4" fmla="*/ 5840 h 256347"/>
                <a:gd name="connsiteX5" fmla="*/ 220028 w 438149"/>
                <a:gd name="connsiteY5" fmla="*/ 181100 h 256347"/>
                <a:gd name="connsiteX6" fmla="*/ 156210 w 438149"/>
                <a:gd name="connsiteY6" fmla="*/ 181100 h 256347"/>
                <a:gd name="connsiteX7" fmla="*/ 99060 w 438149"/>
                <a:gd name="connsiteY7" fmla="*/ 91565 h 256347"/>
                <a:gd name="connsiteX8" fmla="*/ 72390 w 438149"/>
                <a:gd name="connsiteY8" fmla="*/ 90613 h 256347"/>
                <a:gd name="connsiteX9" fmla="*/ 71437 w 438149"/>
                <a:gd name="connsiteY9" fmla="*/ 117283 h 256347"/>
                <a:gd name="connsiteX10" fmla="*/ 117158 w 438149"/>
                <a:gd name="connsiteY10" fmla="*/ 180148 h 256347"/>
                <a:gd name="connsiteX11" fmla="*/ 38100 w 438149"/>
                <a:gd name="connsiteY11" fmla="*/ 180148 h 256347"/>
                <a:gd name="connsiteX12" fmla="*/ 0 w 438149"/>
                <a:gd name="connsiteY12" fmla="*/ 218248 h 256347"/>
                <a:gd name="connsiteX13" fmla="*/ 0 w 438149"/>
                <a:gd name="connsiteY13" fmla="*/ 256348 h 256347"/>
                <a:gd name="connsiteX14" fmla="*/ 438150 w 438149"/>
                <a:gd name="connsiteY14" fmla="*/ 256348 h 256347"/>
                <a:gd name="connsiteX15" fmla="*/ 438150 w 438149"/>
                <a:gd name="connsiteY15" fmla="*/ 218248 h 256347"/>
                <a:gd name="connsiteX16" fmla="*/ 399098 w 438149"/>
                <a:gd name="connsiteY16" fmla="*/ 180148 h 256347"/>
                <a:gd name="connsiteX0" fmla="*/ 399098 w 438150"/>
                <a:gd name="connsiteY0" fmla="*/ 180148 h 256348"/>
                <a:gd name="connsiteX1" fmla="*/ 258128 w 438150"/>
                <a:gd name="connsiteY1" fmla="*/ 180148 h 256348"/>
                <a:gd name="connsiteX2" fmla="*/ 336233 w 438150"/>
                <a:gd name="connsiteY2" fmla="*/ 31558 h 256348"/>
                <a:gd name="connsiteX3" fmla="*/ 335280 w 438150"/>
                <a:gd name="connsiteY3" fmla="*/ 4888 h 256348"/>
                <a:gd name="connsiteX4" fmla="*/ 308610 w 438150"/>
                <a:gd name="connsiteY4" fmla="*/ 5840 h 256348"/>
                <a:gd name="connsiteX5" fmla="*/ 220028 w 438150"/>
                <a:gd name="connsiteY5" fmla="*/ 181100 h 256348"/>
                <a:gd name="connsiteX6" fmla="*/ 156210 w 438150"/>
                <a:gd name="connsiteY6" fmla="*/ 181100 h 256348"/>
                <a:gd name="connsiteX7" fmla="*/ 99060 w 438150"/>
                <a:gd name="connsiteY7" fmla="*/ 91565 h 256348"/>
                <a:gd name="connsiteX8" fmla="*/ 71437 w 438150"/>
                <a:gd name="connsiteY8" fmla="*/ 117283 h 256348"/>
                <a:gd name="connsiteX9" fmla="*/ 117158 w 438150"/>
                <a:gd name="connsiteY9" fmla="*/ 180148 h 256348"/>
                <a:gd name="connsiteX10" fmla="*/ 38100 w 438150"/>
                <a:gd name="connsiteY10" fmla="*/ 180148 h 256348"/>
                <a:gd name="connsiteX11" fmla="*/ 0 w 438150"/>
                <a:gd name="connsiteY11" fmla="*/ 218248 h 256348"/>
                <a:gd name="connsiteX12" fmla="*/ 0 w 438150"/>
                <a:gd name="connsiteY12" fmla="*/ 256348 h 256348"/>
                <a:gd name="connsiteX13" fmla="*/ 438150 w 438150"/>
                <a:gd name="connsiteY13" fmla="*/ 256348 h 256348"/>
                <a:gd name="connsiteX14" fmla="*/ 438150 w 438150"/>
                <a:gd name="connsiteY14" fmla="*/ 218248 h 256348"/>
                <a:gd name="connsiteX15" fmla="*/ 399098 w 438150"/>
                <a:gd name="connsiteY15" fmla="*/ 180148 h 256348"/>
                <a:gd name="connsiteX0" fmla="*/ 399098 w 438150"/>
                <a:gd name="connsiteY0" fmla="*/ 180148 h 256348"/>
                <a:gd name="connsiteX1" fmla="*/ 258128 w 438150"/>
                <a:gd name="connsiteY1" fmla="*/ 180148 h 256348"/>
                <a:gd name="connsiteX2" fmla="*/ 336233 w 438150"/>
                <a:gd name="connsiteY2" fmla="*/ 31558 h 256348"/>
                <a:gd name="connsiteX3" fmla="*/ 335280 w 438150"/>
                <a:gd name="connsiteY3" fmla="*/ 4888 h 256348"/>
                <a:gd name="connsiteX4" fmla="*/ 308610 w 438150"/>
                <a:gd name="connsiteY4" fmla="*/ 5840 h 256348"/>
                <a:gd name="connsiteX5" fmla="*/ 220028 w 438150"/>
                <a:gd name="connsiteY5" fmla="*/ 181100 h 256348"/>
                <a:gd name="connsiteX6" fmla="*/ 156210 w 438150"/>
                <a:gd name="connsiteY6" fmla="*/ 181100 h 256348"/>
                <a:gd name="connsiteX7" fmla="*/ 99060 w 438150"/>
                <a:gd name="connsiteY7" fmla="*/ 91565 h 256348"/>
                <a:gd name="connsiteX8" fmla="*/ 71437 w 438150"/>
                <a:gd name="connsiteY8" fmla="*/ 117283 h 256348"/>
                <a:gd name="connsiteX9" fmla="*/ 117158 w 438150"/>
                <a:gd name="connsiteY9" fmla="*/ 180148 h 256348"/>
                <a:gd name="connsiteX10" fmla="*/ 38100 w 438150"/>
                <a:gd name="connsiteY10" fmla="*/ 180148 h 256348"/>
                <a:gd name="connsiteX11" fmla="*/ 0 w 438150"/>
                <a:gd name="connsiteY11" fmla="*/ 218248 h 256348"/>
                <a:gd name="connsiteX12" fmla="*/ 0 w 438150"/>
                <a:gd name="connsiteY12" fmla="*/ 256348 h 256348"/>
                <a:gd name="connsiteX13" fmla="*/ 438150 w 438150"/>
                <a:gd name="connsiteY13" fmla="*/ 256348 h 256348"/>
                <a:gd name="connsiteX14" fmla="*/ 438150 w 438150"/>
                <a:gd name="connsiteY14" fmla="*/ 218248 h 256348"/>
                <a:gd name="connsiteX15" fmla="*/ 399098 w 438150"/>
                <a:gd name="connsiteY15" fmla="*/ 180148 h 256348"/>
                <a:gd name="connsiteX0" fmla="*/ 399098 w 438150"/>
                <a:gd name="connsiteY0" fmla="*/ 180148 h 256348"/>
                <a:gd name="connsiteX1" fmla="*/ 258128 w 438150"/>
                <a:gd name="connsiteY1" fmla="*/ 180148 h 256348"/>
                <a:gd name="connsiteX2" fmla="*/ 336233 w 438150"/>
                <a:gd name="connsiteY2" fmla="*/ 31558 h 256348"/>
                <a:gd name="connsiteX3" fmla="*/ 335280 w 438150"/>
                <a:gd name="connsiteY3" fmla="*/ 4888 h 256348"/>
                <a:gd name="connsiteX4" fmla="*/ 308610 w 438150"/>
                <a:gd name="connsiteY4" fmla="*/ 5840 h 256348"/>
                <a:gd name="connsiteX5" fmla="*/ 220028 w 438150"/>
                <a:gd name="connsiteY5" fmla="*/ 181100 h 256348"/>
                <a:gd name="connsiteX6" fmla="*/ 156210 w 438150"/>
                <a:gd name="connsiteY6" fmla="*/ 181100 h 256348"/>
                <a:gd name="connsiteX7" fmla="*/ 99060 w 438150"/>
                <a:gd name="connsiteY7" fmla="*/ 91565 h 256348"/>
                <a:gd name="connsiteX8" fmla="*/ 117158 w 438150"/>
                <a:gd name="connsiteY8" fmla="*/ 180148 h 256348"/>
                <a:gd name="connsiteX9" fmla="*/ 38100 w 438150"/>
                <a:gd name="connsiteY9" fmla="*/ 180148 h 256348"/>
                <a:gd name="connsiteX10" fmla="*/ 0 w 438150"/>
                <a:gd name="connsiteY10" fmla="*/ 218248 h 256348"/>
                <a:gd name="connsiteX11" fmla="*/ 0 w 438150"/>
                <a:gd name="connsiteY11" fmla="*/ 256348 h 256348"/>
                <a:gd name="connsiteX12" fmla="*/ 438150 w 438150"/>
                <a:gd name="connsiteY12" fmla="*/ 256348 h 256348"/>
                <a:gd name="connsiteX13" fmla="*/ 438150 w 438150"/>
                <a:gd name="connsiteY13" fmla="*/ 218248 h 256348"/>
                <a:gd name="connsiteX14" fmla="*/ 399098 w 438150"/>
                <a:gd name="connsiteY14" fmla="*/ 180148 h 256348"/>
                <a:gd name="connsiteX0" fmla="*/ 399098 w 438150"/>
                <a:gd name="connsiteY0" fmla="*/ 180148 h 256348"/>
                <a:gd name="connsiteX1" fmla="*/ 258128 w 438150"/>
                <a:gd name="connsiteY1" fmla="*/ 180148 h 256348"/>
                <a:gd name="connsiteX2" fmla="*/ 336233 w 438150"/>
                <a:gd name="connsiteY2" fmla="*/ 31558 h 256348"/>
                <a:gd name="connsiteX3" fmla="*/ 335280 w 438150"/>
                <a:gd name="connsiteY3" fmla="*/ 4888 h 256348"/>
                <a:gd name="connsiteX4" fmla="*/ 308610 w 438150"/>
                <a:gd name="connsiteY4" fmla="*/ 5840 h 256348"/>
                <a:gd name="connsiteX5" fmla="*/ 220028 w 438150"/>
                <a:gd name="connsiteY5" fmla="*/ 181100 h 256348"/>
                <a:gd name="connsiteX6" fmla="*/ 156210 w 438150"/>
                <a:gd name="connsiteY6" fmla="*/ 181100 h 256348"/>
                <a:gd name="connsiteX7" fmla="*/ 117158 w 438150"/>
                <a:gd name="connsiteY7" fmla="*/ 180148 h 256348"/>
                <a:gd name="connsiteX8" fmla="*/ 38100 w 438150"/>
                <a:gd name="connsiteY8" fmla="*/ 180148 h 256348"/>
                <a:gd name="connsiteX9" fmla="*/ 0 w 438150"/>
                <a:gd name="connsiteY9" fmla="*/ 218248 h 256348"/>
                <a:gd name="connsiteX10" fmla="*/ 0 w 438150"/>
                <a:gd name="connsiteY10" fmla="*/ 256348 h 256348"/>
                <a:gd name="connsiteX11" fmla="*/ 438150 w 438150"/>
                <a:gd name="connsiteY11" fmla="*/ 256348 h 256348"/>
                <a:gd name="connsiteX12" fmla="*/ 438150 w 438150"/>
                <a:gd name="connsiteY12" fmla="*/ 218248 h 256348"/>
                <a:gd name="connsiteX13" fmla="*/ 399098 w 438150"/>
                <a:gd name="connsiteY13" fmla="*/ 180148 h 256348"/>
                <a:gd name="connsiteX0" fmla="*/ 399098 w 438150"/>
                <a:gd name="connsiteY0" fmla="*/ 182828 h 259028"/>
                <a:gd name="connsiteX1" fmla="*/ 258128 w 438150"/>
                <a:gd name="connsiteY1" fmla="*/ 182828 h 259028"/>
                <a:gd name="connsiteX2" fmla="*/ 336233 w 438150"/>
                <a:gd name="connsiteY2" fmla="*/ 34238 h 259028"/>
                <a:gd name="connsiteX3" fmla="*/ 335280 w 438150"/>
                <a:gd name="connsiteY3" fmla="*/ 7568 h 259028"/>
                <a:gd name="connsiteX4" fmla="*/ 220028 w 438150"/>
                <a:gd name="connsiteY4" fmla="*/ 183780 h 259028"/>
                <a:gd name="connsiteX5" fmla="*/ 156210 w 438150"/>
                <a:gd name="connsiteY5" fmla="*/ 183780 h 259028"/>
                <a:gd name="connsiteX6" fmla="*/ 117158 w 438150"/>
                <a:gd name="connsiteY6" fmla="*/ 182828 h 259028"/>
                <a:gd name="connsiteX7" fmla="*/ 38100 w 438150"/>
                <a:gd name="connsiteY7" fmla="*/ 182828 h 259028"/>
                <a:gd name="connsiteX8" fmla="*/ 0 w 438150"/>
                <a:gd name="connsiteY8" fmla="*/ 220928 h 259028"/>
                <a:gd name="connsiteX9" fmla="*/ 0 w 438150"/>
                <a:gd name="connsiteY9" fmla="*/ 259028 h 259028"/>
                <a:gd name="connsiteX10" fmla="*/ 438150 w 438150"/>
                <a:gd name="connsiteY10" fmla="*/ 259028 h 259028"/>
                <a:gd name="connsiteX11" fmla="*/ 438150 w 438150"/>
                <a:gd name="connsiteY11" fmla="*/ 220928 h 259028"/>
                <a:gd name="connsiteX12" fmla="*/ 399098 w 438150"/>
                <a:gd name="connsiteY12" fmla="*/ 182828 h 259028"/>
                <a:gd name="connsiteX0" fmla="*/ 399098 w 438150"/>
                <a:gd name="connsiteY0" fmla="*/ 148590 h 224790"/>
                <a:gd name="connsiteX1" fmla="*/ 258128 w 438150"/>
                <a:gd name="connsiteY1" fmla="*/ 148590 h 224790"/>
                <a:gd name="connsiteX2" fmla="*/ 336233 w 438150"/>
                <a:gd name="connsiteY2" fmla="*/ 0 h 224790"/>
                <a:gd name="connsiteX3" fmla="*/ 220028 w 438150"/>
                <a:gd name="connsiteY3" fmla="*/ 149542 h 224790"/>
                <a:gd name="connsiteX4" fmla="*/ 156210 w 438150"/>
                <a:gd name="connsiteY4" fmla="*/ 149542 h 224790"/>
                <a:gd name="connsiteX5" fmla="*/ 117158 w 438150"/>
                <a:gd name="connsiteY5" fmla="*/ 148590 h 224790"/>
                <a:gd name="connsiteX6" fmla="*/ 38100 w 438150"/>
                <a:gd name="connsiteY6" fmla="*/ 148590 h 224790"/>
                <a:gd name="connsiteX7" fmla="*/ 0 w 438150"/>
                <a:gd name="connsiteY7" fmla="*/ 186690 h 224790"/>
                <a:gd name="connsiteX8" fmla="*/ 0 w 438150"/>
                <a:gd name="connsiteY8" fmla="*/ 224790 h 224790"/>
                <a:gd name="connsiteX9" fmla="*/ 438150 w 438150"/>
                <a:gd name="connsiteY9" fmla="*/ 224790 h 224790"/>
                <a:gd name="connsiteX10" fmla="*/ 438150 w 438150"/>
                <a:gd name="connsiteY10" fmla="*/ 186690 h 224790"/>
                <a:gd name="connsiteX11" fmla="*/ 399098 w 438150"/>
                <a:gd name="connsiteY11" fmla="*/ 148590 h 224790"/>
                <a:gd name="connsiteX0" fmla="*/ 399098 w 438150"/>
                <a:gd name="connsiteY0" fmla="*/ 0 h 76200"/>
                <a:gd name="connsiteX1" fmla="*/ 258128 w 438150"/>
                <a:gd name="connsiteY1" fmla="*/ 0 h 76200"/>
                <a:gd name="connsiteX2" fmla="*/ 220028 w 438150"/>
                <a:gd name="connsiteY2" fmla="*/ 952 h 76200"/>
                <a:gd name="connsiteX3" fmla="*/ 156210 w 438150"/>
                <a:gd name="connsiteY3" fmla="*/ 952 h 76200"/>
                <a:gd name="connsiteX4" fmla="*/ 117158 w 438150"/>
                <a:gd name="connsiteY4" fmla="*/ 0 h 76200"/>
                <a:gd name="connsiteX5" fmla="*/ 38100 w 438150"/>
                <a:gd name="connsiteY5" fmla="*/ 0 h 76200"/>
                <a:gd name="connsiteX6" fmla="*/ 0 w 438150"/>
                <a:gd name="connsiteY6" fmla="*/ 38100 h 76200"/>
                <a:gd name="connsiteX7" fmla="*/ 0 w 438150"/>
                <a:gd name="connsiteY7" fmla="*/ 76200 h 76200"/>
                <a:gd name="connsiteX8" fmla="*/ 438150 w 438150"/>
                <a:gd name="connsiteY8" fmla="*/ 76200 h 76200"/>
                <a:gd name="connsiteX9" fmla="*/ 438150 w 438150"/>
                <a:gd name="connsiteY9" fmla="*/ 38100 h 76200"/>
                <a:gd name="connsiteX10" fmla="*/ 399098 w 438150"/>
                <a:gd name="connsiteY10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38150" h="76200">
                  <a:moveTo>
                    <a:pt x="399098" y="0"/>
                  </a:moveTo>
                  <a:lnTo>
                    <a:pt x="258128" y="0"/>
                  </a:lnTo>
                  <a:cubicBezTo>
                    <a:pt x="228283" y="159"/>
                    <a:pt x="237014" y="793"/>
                    <a:pt x="220028" y="952"/>
                  </a:cubicBezTo>
                  <a:lnTo>
                    <a:pt x="156210" y="952"/>
                  </a:lnTo>
                  <a:cubicBezTo>
                    <a:pt x="139065" y="793"/>
                    <a:pt x="136843" y="159"/>
                    <a:pt x="117158" y="0"/>
                  </a:cubicBezTo>
                  <a:lnTo>
                    <a:pt x="38100" y="0"/>
                  </a:lnTo>
                  <a:cubicBezTo>
                    <a:pt x="17145" y="0"/>
                    <a:pt x="0" y="17145"/>
                    <a:pt x="0" y="38100"/>
                  </a:cubicBezTo>
                  <a:lnTo>
                    <a:pt x="0" y="76200"/>
                  </a:lnTo>
                  <a:lnTo>
                    <a:pt x="438150" y="76200"/>
                  </a:lnTo>
                  <a:lnTo>
                    <a:pt x="438150" y="38100"/>
                  </a:lnTo>
                  <a:cubicBezTo>
                    <a:pt x="437198" y="17145"/>
                    <a:pt x="420052" y="0"/>
                    <a:pt x="3990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8" name="Graphic 67" descr="Fir tree with solid fill">
            <a:extLst>
              <a:ext uri="{FF2B5EF4-FFF2-40B4-BE49-F238E27FC236}">
                <a16:creationId xmlns:a16="http://schemas.microsoft.com/office/drawing/2014/main" id="{78DAA720-41CF-BE50-268C-912E94B7BEBB}"/>
              </a:ext>
            </a:extLst>
          </p:cNvPr>
          <p:cNvSpPr/>
          <p:nvPr/>
        </p:nvSpPr>
        <p:spPr>
          <a:xfrm>
            <a:off x="6706988" y="1434955"/>
            <a:ext cx="590550" cy="838200"/>
          </a:xfrm>
          <a:custGeom>
            <a:avLst/>
            <a:gdLst>
              <a:gd name="connsiteX0" fmla="*/ 590550 w 590550"/>
              <a:gd name="connsiteY0" fmla="*/ 685800 h 838200"/>
              <a:gd name="connsiteX1" fmla="*/ 419100 w 590550"/>
              <a:gd name="connsiteY1" fmla="*/ 419100 h 838200"/>
              <a:gd name="connsiteX2" fmla="*/ 523875 w 590550"/>
              <a:gd name="connsiteY2" fmla="*/ 447675 h 838200"/>
              <a:gd name="connsiteX3" fmla="*/ 400050 w 590550"/>
              <a:gd name="connsiteY3" fmla="*/ 257175 h 838200"/>
              <a:gd name="connsiteX4" fmla="*/ 476250 w 590550"/>
              <a:gd name="connsiteY4" fmla="*/ 266700 h 838200"/>
              <a:gd name="connsiteX5" fmla="*/ 295275 w 590550"/>
              <a:gd name="connsiteY5" fmla="*/ 0 h 838200"/>
              <a:gd name="connsiteX6" fmla="*/ 114300 w 590550"/>
              <a:gd name="connsiteY6" fmla="*/ 266700 h 838200"/>
              <a:gd name="connsiteX7" fmla="*/ 190500 w 590550"/>
              <a:gd name="connsiteY7" fmla="*/ 257175 h 838200"/>
              <a:gd name="connsiteX8" fmla="*/ 66675 w 590550"/>
              <a:gd name="connsiteY8" fmla="*/ 447675 h 838200"/>
              <a:gd name="connsiteX9" fmla="*/ 171450 w 590550"/>
              <a:gd name="connsiteY9" fmla="*/ 419100 h 838200"/>
              <a:gd name="connsiteX10" fmla="*/ 0 w 590550"/>
              <a:gd name="connsiteY10" fmla="*/ 685800 h 838200"/>
              <a:gd name="connsiteX11" fmla="*/ 257175 w 590550"/>
              <a:gd name="connsiteY11" fmla="*/ 638175 h 838200"/>
              <a:gd name="connsiteX12" fmla="*/ 257175 w 590550"/>
              <a:gd name="connsiteY12" fmla="*/ 838200 h 838200"/>
              <a:gd name="connsiteX13" fmla="*/ 333375 w 590550"/>
              <a:gd name="connsiteY13" fmla="*/ 838200 h 838200"/>
              <a:gd name="connsiteX14" fmla="*/ 333375 w 590550"/>
              <a:gd name="connsiteY14" fmla="*/ 638175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90550" h="838200">
                <a:moveTo>
                  <a:pt x="590550" y="685800"/>
                </a:moveTo>
                <a:lnTo>
                  <a:pt x="419100" y="419100"/>
                </a:lnTo>
                <a:lnTo>
                  <a:pt x="523875" y="447675"/>
                </a:lnTo>
                <a:lnTo>
                  <a:pt x="400050" y="257175"/>
                </a:lnTo>
                <a:lnTo>
                  <a:pt x="476250" y="266700"/>
                </a:lnTo>
                <a:lnTo>
                  <a:pt x="295275" y="0"/>
                </a:lnTo>
                <a:lnTo>
                  <a:pt x="114300" y="266700"/>
                </a:lnTo>
                <a:lnTo>
                  <a:pt x="190500" y="257175"/>
                </a:lnTo>
                <a:lnTo>
                  <a:pt x="66675" y="447675"/>
                </a:lnTo>
                <a:lnTo>
                  <a:pt x="171450" y="419100"/>
                </a:lnTo>
                <a:lnTo>
                  <a:pt x="0" y="685800"/>
                </a:lnTo>
                <a:lnTo>
                  <a:pt x="257175" y="638175"/>
                </a:lnTo>
                <a:lnTo>
                  <a:pt x="257175" y="838200"/>
                </a:lnTo>
                <a:lnTo>
                  <a:pt x="333375" y="838200"/>
                </a:lnTo>
                <a:lnTo>
                  <a:pt x="333375" y="638175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8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05936DB5-2651-37D6-BC97-5E7C6EF862A9}"/>
              </a:ext>
            </a:extLst>
          </p:cNvPr>
          <p:cNvGrpSpPr/>
          <p:nvPr/>
        </p:nvGrpSpPr>
        <p:grpSpPr>
          <a:xfrm>
            <a:off x="8346640" y="1425819"/>
            <a:ext cx="1014221" cy="847336"/>
            <a:chOff x="8346640" y="1299040"/>
            <a:chExt cx="1014221" cy="847336"/>
          </a:xfrm>
          <a:solidFill>
            <a:schemeClr val="bg2">
              <a:lumMod val="20000"/>
              <a:lumOff val="80000"/>
              <a:alpha val="80000"/>
            </a:schemeClr>
          </a:solidFill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D6A8391-A785-7520-2D9A-72CF04A93FFE}"/>
                </a:ext>
              </a:extLst>
            </p:cNvPr>
            <p:cNvSpPr/>
            <p:nvPr/>
          </p:nvSpPr>
          <p:spPr>
            <a:xfrm>
              <a:off x="8703922" y="1299040"/>
              <a:ext cx="656939" cy="847336"/>
            </a:xfrm>
            <a:custGeom>
              <a:avLst/>
              <a:gdLst>
                <a:gd name="connsiteX0" fmla="*/ 494894 w 656939"/>
                <a:gd name="connsiteY0" fmla="*/ 727589 h 847336"/>
                <a:gd name="connsiteX1" fmla="*/ 494894 w 656939"/>
                <a:gd name="connsiteY1" fmla="*/ 635387 h 847336"/>
                <a:gd name="connsiteX2" fmla="*/ 630316 w 656939"/>
                <a:gd name="connsiteY2" fmla="*/ 646912 h 847336"/>
                <a:gd name="connsiteX3" fmla="*/ 539958 w 656939"/>
                <a:gd name="connsiteY3" fmla="*/ 507918 h 847336"/>
                <a:gd name="connsiteX4" fmla="*/ 595279 w 656939"/>
                <a:gd name="connsiteY4" fmla="*/ 522785 h 847336"/>
                <a:gd name="connsiteX5" fmla="*/ 530162 w 656939"/>
                <a:gd name="connsiteY5" fmla="*/ 423438 h 847336"/>
                <a:gd name="connsiteX6" fmla="*/ 570385 w 656939"/>
                <a:gd name="connsiteY6" fmla="*/ 428509 h 847336"/>
                <a:gd name="connsiteX7" fmla="*/ 474725 w 656939"/>
                <a:gd name="connsiteY7" fmla="*/ 289399 h 847336"/>
                <a:gd name="connsiteX8" fmla="*/ 425628 w 656939"/>
                <a:gd name="connsiteY8" fmla="*/ 361086 h 847336"/>
                <a:gd name="connsiteX9" fmla="*/ 327893 w 656939"/>
                <a:gd name="connsiteY9" fmla="*/ 211258 h 847336"/>
                <a:gd name="connsiteX10" fmla="*/ 390360 w 656939"/>
                <a:gd name="connsiteY10" fmla="*/ 219095 h 847336"/>
                <a:gd name="connsiteX11" fmla="*/ 242030 w 656939"/>
                <a:gd name="connsiteY11" fmla="*/ 0 h 847336"/>
                <a:gd name="connsiteX12" fmla="*/ 93700 w 656939"/>
                <a:gd name="connsiteY12" fmla="*/ 218980 h 847336"/>
                <a:gd name="connsiteX13" fmla="*/ 156167 w 656939"/>
                <a:gd name="connsiteY13" fmla="*/ 211143 h 847336"/>
                <a:gd name="connsiteX14" fmla="*/ 54630 w 656939"/>
                <a:gd name="connsiteY14" fmla="*/ 366964 h 847336"/>
                <a:gd name="connsiteX15" fmla="*/ 140493 w 656939"/>
                <a:gd name="connsiteY15" fmla="*/ 343913 h 847336"/>
                <a:gd name="connsiteX16" fmla="*/ 0 w 656939"/>
                <a:gd name="connsiteY16" fmla="*/ 562202 h 847336"/>
                <a:gd name="connsiteX17" fmla="*/ 207455 w 656939"/>
                <a:gd name="connsiteY17" fmla="*/ 523131 h 847336"/>
                <a:gd name="connsiteX18" fmla="*/ 207455 w 656939"/>
                <a:gd name="connsiteY18" fmla="*/ 665007 h 847336"/>
                <a:gd name="connsiteX19" fmla="*/ 25932 w 656939"/>
                <a:gd name="connsiteY19" fmla="*/ 713183 h 847336"/>
                <a:gd name="connsiteX20" fmla="*/ 165272 w 656939"/>
                <a:gd name="connsiteY20" fmla="*/ 847336 h 847336"/>
                <a:gd name="connsiteX21" fmla="*/ 656939 w 656939"/>
                <a:gd name="connsiteY21" fmla="*/ 847336 h 847336"/>
                <a:gd name="connsiteX22" fmla="*/ 494894 w 656939"/>
                <a:gd name="connsiteY22" fmla="*/ 727589 h 847336"/>
                <a:gd name="connsiteX23" fmla="*/ 422746 w 656939"/>
                <a:gd name="connsiteY23" fmla="*/ 365235 h 847336"/>
                <a:gd name="connsiteX24" fmla="*/ 389092 w 656939"/>
                <a:gd name="connsiteY24" fmla="*/ 414448 h 847336"/>
                <a:gd name="connsiteX25" fmla="*/ 342991 w 656939"/>
                <a:gd name="connsiteY25" fmla="*/ 343568 h 847336"/>
                <a:gd name="connsiteX26" fmla="*/ 385635 w 656939"/>
                <a:gd name="connsiteY26" fmla="*/ 544683 h 847336"/>
                <a:gd name="connsiteX27" fmla="*/ 319134 w 656939"/>
                <a:gd name="connsiteY27" fmla="*/ 646912 h 847336"/>
                <a:gd name="connsiteX28" fmla="*/ 449485 w 656939"/>
                <a:gd name="connsiteY28" fmla="*/ 635387 h 847336"/>
                <a:gd name="connsiteX29" fmla="*/ 449485 w 656939"/>
                <a:gd name="connsiteY29" fmla="*/ 709033 h 847336"/>
                <a:gd name="connsiteX30" fmla="*/ 265081 w 656939"/>
                <a:gd name="connsiteY30" fmla="*/ 667197 h 847336"/>
                <a:gd name="connsiteX31" fmla="*/ 265081 w 656939"/>
                <a:gd name="connsiteY31" fmla="*/ 523131 h 847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56939" h="847336">
                  <a:moveTo>
                    <a:pt x="494894" y="727589"/>
                  </a:moveTo>
                  <a:lnTo>
                    <a:pt x="494894" y="635387"/>
                  </a:lnTo>
                  <a:lnTo>
                    <a:pt x="630316" y="646912"/>
                  </a:lnTo>
                  <a:lnTo>
                    <a:pt x="539958" y="507918"/>
                  </a:lnTo>
                  <a:lnTo>
                    <a:pt x="595279" y="522785"/>
                  </a:lnTo>
                  <a:lnTo>
                    <a:pt x="530162" y="423438"/>
                  </a:lnTo>
                  <a:lnTo>
                    <a:pt x="570385" y="428509"/>
                  </a:lnTo>
                  <a:lnTo>
                    <a:pt x="474725" y="289399"/>
                  </a:lnTo>
                  <a:lnTo>
                    <a:pt x="425628" y="361086"/>
                  </a:lnTo>
                  <a:lnTo>
                    <a:pt x="327893" y="211258"/>
                  </a:lnTo>
                  <a:lnTo>
                    <a:pt x="390360" y="219095"/>
                  </a:lnTo>
                  <a:lnTo>
                    <a:pt x="242030" y="0"/>
                  </a:lnTo>
                  <a:lnTo>
                    <a:pt x="93700" y="218980"/>
                  </a:lnTo>
                  <a:lnTo>
                    <a:pt x="156167" y="211143"/>
                  </a:lnTo>
                  <a:lnTo>
                    <a:pt x="54630" y="366964"/>
                  </a:lnTo>
                  <a:lnTo>
                    <a:pt x="140493" y="343913"/>
                  </a:lnTo>
                  <a:lnTo>
                    <a:pt x="0" y="562202"/>
                  </a:lnTo>
                  <a:lnTo>
                    <a:pt x="207455" y="523131"/>
                  </a:lnTo>
                  <a:lnTo>
                    <a:pt x="207455" y="665007"/>
                  </a:lnTo>
                  <a:cubicBezTo>
                    <a:pt x="139225" y="666505"/>
                    <a:pt x="75606" y="681373"/>
                    <a:pt x="25932" y="713183"/>
                  </a:cubicBezTo>
                  <a:cubicBezTo>
                    <a:pt x="72033" y="737155"/>
                    <a:pt x="120785" y="778300"/>
                    <a:pt x="165272" y="847336"/>
                  </a:cubicBezTo>
                  <a:lnTo>
                    <a:pt x="656939" y="847336"/>
                  </a:lnTo>
                  <a:cubicBezTo>
                    <a:pt x="619828" y="800198"/>
                    <a:pt x="562086" y="758938"/>
                    <a:pt x="494894" y="727589"/>
                  </a:cubicBezTo>
                  <a:close/>
                  <a:moveTo>
                    <a:pt x="422746" y="365235"/>
                  </a:moveTo>
                  <a:lnTo>
                    <a:pt x="389092" y="414448"/>
                  </a:lnTo>
                  <a:lnTo>
                    <a:pt x="342991" y="343568"/>
                  </a:lnTo>
                  <a:close/>
                  <a:moveTo>
                    <a:pt x="385635" y="544683"/>
                  </a:moveTo>
                  <a:lnTo>
                    <a:pt x="319134" y="646912"/>
                  </a:lnTo>
                  <a:lnTo>
                    <a:pt x="449485" y="635387"/>
                  </a:lnTo>
                  <a:lnTo>
                    <a:pt x="449485" y="709033"/>
                  </a:lnTo>
                  <a:cubicBezTo>
                    <a:pt x="390243" y="686641"/>
                    <a:pt x="328185" y="672562"/>
                    <a:pt x="265081" y="667197"/>
                  </a:cubicBezTo>
                  <a:lnTo>
                    <a:pt x="265081" y="523131"/>
                  </a:lnTo>
                  <a:close/>
                </a:path>
              </a:pathLst>
            </a:custGeom>
            <a:grpFill/>
            <a:ln w="115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EF427C1B-1474-EF6D-06FB-E91DBE12CE23}"/>
                </a:ext>
              </a:extLst>
            </p:cNvPr>
            <p:cNvSpPr/>
            <p:nvPr/>
          </p:nvSpPr>
          <p:spPr>
            <a:xfrm>
              <a:off x="8346640" y="1644567"/>
              <a:ext cx="480833" cy="501809"/>
            </a:xfrm>
            <a:custGeom>
              <a:avLst/>
              <a:gdLst>
                <a:gd name="connsiteX0" fmla="*/ 324897 w 480833"/>
                <a:gd name="connsiteY0" fmla="*/ 380333 h 501809"/>
                <a:gd name="connsiteX1" fmla="*/ 322707 w 480833"/>
                <a:gd name="connsiteY1" fmla="*/ 380333 h 501809"/>
                <a:gd name="connsiteX2" fmla="*/ 322707 w 480833"/>
                <a:gd name="connsiteY2" fmla="*/ 340456 h 501809"/>
                <a:gd name="connsiteX3" fmla="*/ 380333 w 480833"/>
                <a:gd name="connsiteY3" fmla="*/ 351981 h 501809"/>
                <a:gd name="connsiteX4" fmla="*/ 338151 w 480833"/>
                <a:gd name="connsiteY4" fmla="*/ 274301 h 501809"/>
                <a:gd name="connsiteX5" fmla="*/ 368808 w 480833"/>
                <a:gd name="connsiteY5" fmla="*/ 282830 h 501809"/>
                <a:gd name="connsiteX6" fmla="*/ 332503 w 480833"/>
                <a:gd name="connsiteY6" fmla="*/ 227624 h 501809"/>
                <a:gd name="connsiteX7" fmla="*/ 354862 w 480833"/>
                <a:gd name="connsiteY7" fmla="*/ 230390 h 501809"/>
                <a:gd name="connsiteX8" fmla="*/ 299657 w 480833"/>
                <a:gd name="connsiteY8" fmla="*/ 156052 h 501809"/>
                <a:gd name="connsiteX9" fmla="*/ 248945 w 480833"/>
                <a:gd name="connsiteY9" fmla="*/ 230159 h 501809"/>
                <a:gd name="connsiteX10" fmla="*/ 271189 w 480833"/>
                <a:gd name="connsiteY10" fmla="*/ 227393 h 501809"/>
                <a:gd name="connsiteX11" fmla="*/ 251596 w 480833"/>
                <a:gd name="connsiteY11" fmla="*/ 257244 h 501809"/>
                <a:gd name="connsiteX12" fmla="*/ 208377 w 480833"/>
                <a:gd name="connsiteY12" fmla="*/ 188092 h 501809"/>
                <a:gd name="connsiteX13" fmla="*/ 255861 w 480833"/>
                <a:gd name="connsiteY13" fmla="*/ 200885 h 501809"/>
                <a:gd name="connsiteX14" fmla="*/ 199733 w 480833"/>
                <a:gd name="connsiteY14" fmla="*/ 115483 h 501809"/>
                <a:gd name="connsiteX15" fmla="*/ 234308 w 480833"/>
                <a:gd name="connsiteY15" fmla="*/ 119747 h 501809"/>
                <a:gd name="connsiteX16" fmla="*/ 152249 w 480833"/>
                <a:gd name="connsiteY16" fmla="*/ 0 h 501809"/>
                <a:gd name="connsiteX17" fmla="*/ 70189 w 480833"/>
                <a:gd name="connsiteY17" fmla="*/ 119517 h 501809"/>
                <a:gd name="connsiteX18" fmla="*/ 104765 w 480833"/>
                <a:gd name="connsiteY18" fmla="*/ 115253 h 501809"/>
                <a:gd name="connsiteX19" fmla="*/ 48637 w 480833"/>
                <a:gd name="connsiteY19" fmla="*/ 200655 h 501809"/>
                <a:gd name="connsiteX20" fmla="*/ 96121 w 480833"/>
                <a:gd name="connsiteY20" fmla="*/ 187862 h 501809"/>
                <a:gd name="connsiteX21" fmla="*/ 18440 w 480833"/>
                <a:gd name="connsiteY21" fmla="*/ 307494 h 501809"/>
                <a:gd name="connsiteX22" fmla="*/ 126778 w 480833"/>
                <a:gd name="connsiteY22" fmla="*/ 294355 h 501809"/>
                <a:gd name="connsiteX23" fmla="*/ 126778 w 480833"/>
                <a:gd name="connsiteY23" fmla="*/ 409607 h 501809"/>
                <a:gd name="connsiteX24" fmla="*/ 0 w 480833"/>
                <a:gd name="connsiteY24" fmla="*/ 501809 h 501809"/>
                <a:gd name="connsiteX25" fmla="*/ 480833 w 480833"/>
                <a:gd name="connsiteY25" fmla="*/ 501809 h 501809"/>
                <a:gd name="connsiteX26" fmla="*/ 324897 w 480833"/>
                <a:gd name="connsiteY26" fmla="*/ 380333 h 501809"/>
                <a:gd name="connsiteX27" fmla="*/ 161354 w 480833"/>
                <a:gd name="connsiteY27" fmla="*/ 396123 h 501809"/>
                <a:gd name="connsiteX28" fmla="*/ 161354 w 480833"/>
                <a:gd name="connsiteY28" fmla="*/ 294355 h 501809"/>
                <a:gd name="connsiteX29" fmla="*/ 251827 w 480833"/>
                <a:gd name="connsiteY29" fmla="*/ 304728 h 501809"/>
                <a:gd name="connsiteX30" fmla="*/ 230505 w 480833"/>
                <a:gd name="connsiteY30" fmla="*/ 351981 h 501809"/>
                <a:gd name="connsiteX31" fmla="*/ 288131 w 480833"/>
                <a:gd name="connsiteY31" fmla="*/ 340456 h 501809"/>
                <a:gd name="connsiteX32" fmla="*/ 288131 w 480833"/>
                <a:gd name="connsiteY32" fmla="*/ 377452 h 501809"/>
                <a:gd name="connsiteX33" fmla="*/ 161354 w 480833"/>
                <a:gd name="connsiteY33" fmla="*/ 396123 h 501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80833" h="501809">
                  <a:moveTo>
                    <a:pt x="324897" y="380333"/>
                  </a:moveTo>
                  <a:lnTo>
                    <a:pt x="322707" y="380333"/>
                  </a:lnTo>
                  <a:lnTo>
                    <a:pt x="322707" y="340456"/>
                  </a:lnTo>
                  <a:lnTo>
                    <a:pt x="380333" y="351981"/>
                  </a:lnTo>
                  <a:lnTo>
                    <a:pt x="338151" y="274301"/>
                  </a:lnTo>
                  <a:lnTo>
                    <a:pt x="368808" y="282830"/>
                  </a:lnTo>
                  <a:lnTo>
                    <a:pt x="332503" y="227624"/>
                  </a:lnTo>
                  <a:lnTo>
                    <a:pt x="354862" y="230390"/>
                  </a:lnTo>
                  <a:lnTo>
                    <a:pt x="299657" y="156052"/>
                  </a:lnTo>
                  <a:lnTo>
                    <a:pt x="248945" y="230159"/>
                  </a:lnTo>
                  <a:lnTo>
                    <a:pt x="271189" y="227393"/>
                  </a:lnTo>
                  <a:lnTo>
                    <a:pt x="251596" y="257244"/>
                  </a:lnTo>
                  <a:lnTo>
                    <a:pt x="208377" y="188092"/>
                  </a:lnTo>
                  <a:lnTo>
                    <a:pt x="255861" y="200885"/>
                  </a:lnTo>
                  <a:lnTo>
                    <a:pt x="199733" y="115483"/>
                  </a:lnTo>
                  <a:lnTo>
                    <a:pt x="234308" y="119747"/>
                  </a:lnTo>
                  <a:lnTo>
                    <a:pt x="152249" y="0"/>
                  </a:lnTo>
                  <a:lnTo>
                    <a:pt x="70189" y="119517"/>
                  </a:lnTo>
                  <a:lnTo>
                    <a:pt x="104765" y="115253"/>
                  </a:lnTo>
                  <a:lnTo>
                    <a:pt x="48637" y="200655"/>
                  </a:lnTo>
                  <a:lnTo>
                    <a:pt x="96121" y="187862"/>
                  </a:lnTo>
                  <a:lnTo>
                    <a:pt x="18440" y="307494"/>
                  </a:lnTo>
                  <a:lnTo>
                    <a:pt x="126778" y="294355"/>
                  </a:lnTo>
                  <a:lnTo>
                    <a:pt x="126778" y="409607"/>
                  </a:lnTo>
                  <a:cubicBezTo>
                    <a:pt x="78767" y="431535"/>
                    <a:pt x="35654" y="462890"/>
                    <a:pt x="0" y="501809"/>
                  </a:cubicBezTo>
                  <a:lnTo>
                    <a:pt x="480833" y="501809"/>
                  </a:lnTo>
                  <a:cubicBezTo>
                    <a:pt x="428624" y="428624"/>
                    <a:pt x="372150" y="394970"/>
                    <a:pt x="324897" y="380333"/>
                  </a:cubicBezTo>
                  <a:close/>
                  <a:moveTo>
                    <a:pt x="161354" y="396123"/>
                  </a:moveTo>
                  <a:lnTo>
                    <a:pt x="161354" y="294355"/>
                  </a:lnTo>
                  <a:lnTo>
                    <a:pt x="251827" y="304728"/>
                  </a:lnTo>
                  <a:lnTo>
                    <a:pt x="230505" y="351981"/>
                  </a:lnTo>
                  <a:lnTo>
                    <a:pt x="288131" y="340456"/>
                  </a:lnTo>
                  <a:lnTo>
                    <a:pt x="288131" y="377452"/>
                  </a:lnTo>
                  <a:cubicBezTo>
                    <a:pt x="245109" y="376260"/>
                    <a:pt x="202207" y="382580"/>
                    <a:pt x="161354" y="396123"/>
                  </a:cubicBezTo>
                  <a:close/>
                </a:path>
              </a:pathLst>
            </a:custGeom>
            <a:grpFill/>
            <a:ln w="115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5525D6EC-E4D1-C005-1011-62F16B2F08ED}"/>
              </a:ext>
            </a:extLst>
          </p:cNvPr>
          <p:cNvGrpSpPr/>
          <p:nvPr/>
        </p:nvGrpSpPr>
        <p:grpSpPr>
          <a:xfrm>
            <a:off x="10483567" y="1455910"/>
            <a:ext cx="565784" cy="817245"/>
            <a:chOff x="10483567" y="1363675"/>
            <a:chExt cx="565784" cy="817245"/>
          </a:xfrm>
          <a:solidFill>
            <a:schemeClr val="bg2">
              <a:lumMod val="20000"/>
              <a:lumOff val="80000"/>
              <a:alpha val="80000"/>
            </a:schemeClr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27034BC8-B03F-DC7A-BC2B-88EDE9DDF272}"/>
                </a:ext>
              </a:extLst>
            </p:cNvPr>
            <p:cNvSpPr/>
            <p:nvPr/>
          </p:nvSpPr>
          <p:spPr>
            <a:xfrm>
              <a:off x="10483567" y="1887551"/>
              <a:ext cx="263842" cy="293369"/>
            </a:xfrm>
            <a:custGeom>
              <a:avLst/>
              <a:gdLst>
                <a:gd name="connsiteX0" fmla="*/ 205740 w 263842"/>
                <a:gd name="connsiteY0" fmla="*/ 48578 h 293369"/>
                <a:gd name="connsiteX1" fmla="*/ 167640 w 263842"/>
                <a:gd name="connsiteY1" fmla="*/ 40957 h 293369"/>
                <a:gd name="connsiteX2" fmla="*/ 118110 w 263842"/>
                <a:gd name="connsiteY2" fmla="*/ 952 h 293369"/>
                <a:gd name="connsiteX3" fmla="*/ 114300 w 263842"/>
                <a:gd name="connsiteY3" fmla="*/ 0 h 293369"/>
                <a:gd name="connsiteX4" fmla="*/ 0 w 263842"/>
                <a:gd name="connsiteY4" fmla="*/ 224790 h 293369"/>
                <a:gd name="connsiteX5" fmla="*/ 96203 w 263842"/>
                <a:gd name="connsiteY5" fmla="*/ 202883 h 293369"/>
                <a:gd name="connsiteX6" fmla="*/ 144780 w 263842"/>
                <a:gd name="connsiteY6" fmla="*/ 293370 h 293369"/>
                <a:gd name="connsiteX7" fmla="*/ 263843 w 263842"/>
                <a:gd name="connsiteY7" fmla="*/ 60960 h 293369"/>
                <a:gd name="connsiteX8" fmla="*/ 225742 w 263842"/>
                <a:gd name="connsiteY8" fmla="*/ 46672 h 293369"/>
                <a:gd name="connsiteX9" fmla="*/ 205740 w 263842"/>
                <a:gd name="connsiteY9" fmla="*/ 48578 h 293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842" h="293369">
                  <a:moveTo>
                    <a:pt x="205740" y="48578"/>
                  </a:moveTo>
                  <a:cubicBezTo>
                    <a:pt x="192405" y="48578"/>
                    <a:pt x="180023" y="45720"/>
                    <a:pt x="167640" y="40957"/>
                  </a:cubicBezTo>
                  <a:cubicBezTo>
                    <a:pt x="147637" y="33338"/>
                    <a:pt x="130492" y="19050"/>
                    <a:pt x="118110" y="952"/>
                  </a:cubicBezTo>
                  <a:cubicBezTo>
                    <a:pt x="117157" y="952"/>
                    <a:pt x="115253" y="0"/>
                    <a:pt x="114300" y="0"/>
                  </a:cubicBezTo>
                  <a:lnTo>
                    <a:pt x="0" y="224790"/>
                  </a:lnTo>
                  <a:lnTo>
                    <a:pt x="96203" y="202883"/>
                  </a:lnTo>
                  <a:lnTo>
                    <a:pt x="144780" y="293370"/>
                  </a:lnTo>
                  <a:lnTo>
                    <a:pt x="263843" y="60960"/>
                  </a:lnTo>
                  <a:cubicBezTo>
                    <a:pt x="250508" y="59055"/>
                    <a:pt x="237173" y="53340"/>
                    <a:pt x="225742" y="46672"/>
                  </a:cubicBezTo>
                  <a:cubicBezTo>
                    <a:pt x="219075" y="47625"/>
                    <a:pt x="212408" y="48578"/>
                    <a:pt x="205740" y="485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BE895BC-32E1-5702-C39F-61978EE8EE29}"/>
                </a:ext>
              </a:extLst>
            </p:cNvPr>
            <p:cNvSpPr/>
            <p:nvPr/>
          </p:nvSpPr>
          <p:spPr>
            <a:xfrm>
              <a:off x="10776937" y="1893265"/>
              <a:ext cx="272414" cy="281940"/>
            </a:xfrm>
            <a:custGeom>
              <a:avLst/>
              <a:gdLst>
                <a:gd name="connsiteX0" fmla="*/ 111442 w 272414"/>
                <a:gd name="connsiteY0" fmla="*/ 30480 h 281940"/>
                <a:gd name="connsiteX1" fmla="*/ 69532 w 272414"/>
                <a:gd name="connsiteY1" fmla="*/ 39053 h 281940"/>
                <a:gd name="connsiteX2" fmla="*/ 47625 w 272414"/>
                <a:gd name="connsiteY2" fmla="*/ 37147 h 281940"/>
                <a:gd name="connsiteX3" fmla="*/ 0 w 272414"/>
                <a:gd name="connsiteY3" fmla="*/ 55245 h 281940"/>
                <a:gd name="connsiteX4" fmla="*/ 125730 w 272414"/>
                <a:gd name="connsiteY4" fmla="*/ 281940 h 281940"/>
                <a:gd name="connsiteX5" fmla="*/ 175260 w 272414"/>
                <a:gd name="connsiteY5" fmla="*/ 200978 h 281940"/>
                <a:gd name="connsiteX6" fmla="*/ 272415 w 272414"/>
                <a:gd name="connsiteY6" fmla="*/ 217170 h 281940"/>
                <a:gd name="connsiteX7" fmla="*/ 151448 w 272414"/>
                <a:gd name="connsiteY7" fmla="*/ 0 h 281940"/>
                <a:gd name="connsiteX8" fmla="*/ 111442 w 272414"/>
                <a:gd name="connsiteY8" fmla="*/ 30480 h 28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2414" h="281940">
                  <a:moveTo>
                    <a:pt x="111442" y="30480"/>
                  </a:moveTo>
                  <a:cubicBezTo>
                    <a:pt x="98107" y="36195"/>
                    <a:pt x="83820" y="39053"/>
                    <a:pt x="69532" y="39053"/>
                  </a:cubicBezTo>
                  <a:cubicBezTo>
                    <a:pt x="61913" y="39053"/>
                    <a:pt x="55245" y="38100"/>
                    <a:pt x="47625" y="37147"/>
                  </a:cubicBezTo>
                  <a:cubicBezTo>
                    <a:pt x="33338" y="46672"/>
                    <a:pt x="17145" y="53340"/>
                    <a:pt x="0" y="55245"/>
                  </a:cubicBezTo>
                  <a:lnTo>
                    <a:pt x="125730" y="281940"/>
                  </a:lnTo>
                  <a:lnTo>
                    <a:pt x="175260" y="200978"/>
                  </a:lnTo>
                  <a:lnTo>
                    <a:pt x="272415" y="217170"/>
                  </a:lnTo>
                  <a:lnTo>
                    <a:pt x="151448" y="0"/>
                  </a:lnTo>
                  <a:cubicBezTo>
                    <a:pt x="140970" y="13335"/>
                    <a:pt x="127635" y="23813"/>
                    <a:pt x="111442" y="3048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72EFB1DE-F43E-8FE3-1A01-A9EA45217024}"/>
                </a:ext>
              </a:extLst>
            </p:cNvPr>
            <p:cNvSpPr/>
            <p:nvPr/>
          </p:nvSpPr>
          <p:spPr>
            <a:xfrm>
              <a:off x="10487377" y="1363675"/>
              <a:ext cx="554354" cy="554355"/>
            </a:xfrm>
            <a:custGeom>
              <a:avLst/>
              <a:gdLst>
                <a:gd name="connsiteX0" fmla="*/ 273368 w 554354"/>
                <a:gd name="connsiteY0" fmla="*/ 441960 h 554355"/>
                <a:gd name="connsiteX1" fmla="*/ 108585 w 554354"/>
                <a:gd name="connsiteY1" fmla="*/ 277178 h 554355"/>
                <a:gd name="connsiteX2" fmla="*/ 273368 w 554354"/>
                <a:gd name="connsiteY2" fmla="*/ 112395 h 554355"/>
                <a:gd name="connsiteX3" fmla="*/ 438150 w 554354"/>
                <a:gd name="connsiteY3" fmla="*/ 277178 h 554355"/>
                <a:gd name="connsiteX4" fmla="*/ 273368 w 554354"/>
                <a:gd name="connsiteY4" fmla="*/ 441960 h 554355"/>
                <a:gd name="connsiteX5" fmla="*/ 554355 w 554354"/>
                <a:gd name="connsiteY5" fmla="*/ 277178 h 554355"/>
                <a:gd name="connsiteX6" fmla="*/ 531495 w 554354"/>
                <a:gd name="connsiteY6" fmla="*/ 223838 h 554355"/>
                <a:gd name="connsiteX7" fmla="*/ 531495 w 554354"/>
                <a:gd name="connsiteY7" fmla="*/ 165735 h 554355"/>
                <a:gd name="connsiteX8" fmla="*/ 494348 w 554354"/>
                <a:gd name="connsiteY8" fmla="*/ 128588 h 554355"/>
                <a:gd name="connsiteX9" fmla="*/ 473392 w 554354"/>
                <a:gd name="connsiteY9" fmla="*/ 80963 h 554355"/>
                <a:gd name="connsiteX10" fmla="*/ 419100 w 554354"/>
                <a:gd name="connsiteY10" fmla="*/ 60008 h 554355"/>
                <a:gd name="connsiteX11" fmla="*/ 378143 w 554354"/>
                <a:gd name="connsiteY11" fmla="*/ 19050 h 554355"/>
                <a:gd name="connsiteX12" fmla="*/ 325755 w 554354"/>
                <a:gd name="connsiteY12" fmla="*/ 19050 h 554355"/>
                <a:gd name="connsiteX13" fmla="*/ 277178 w 554354"/>
                <a:gd name="connsiteY13" fmla="*/ 0 h 554355"/>
                <a:gd name="connsiteX14" fmla="*/ 223838 w 554354"/>
                <a:gd name="connsiteY14" fmla="*/ 22860 h 554355"/>
                <a:gd name="connsiteX15" fmla="*/ 165735 w 554354"/>
                <a:gd name="connsiteY15" fmla="*/ 22860 h 554355"/>
                <a:gd name="connsiteX16" fmla="*/ 128588 w 554354"/>
                <a:gd name="connsiteY16" fmla="*/ 60008 h 554355"/>
                <a:gd name="connsiteX17" fmla="*/ 80963 w 554354"/>
                <a:gd name="connsiteY17" fmla="*/ 80963 h 554355"/>
                <a:gd name="connsiteX18" fmla="*/ 60007 w 554354"/>
                <a:gd name="connsiteY18" fmla="*/ 135255 h 554355"/>
                <a:gd name="connsiteX19" fmla="*/ 19050 w 554354"/>
                <a:gd name="connsiteY19" fmla="*/ 176213 h 554355"/>
                <a:gd name="connsiteX20" fmla="*/ 19050 w 554354"/>
                <a:gd name="connsiteY20" fmla="*/ 228600 h 554355"/>
                <a:gd name="connsiteX21" fmla="*/ 0 w 554354"/>
                <a:gd name="connsiteY21" fmla="*/ 277178 h 554355"/>
                <a:gd name="connsiteX22" fmla="*/ 22860 w 554354"/>
                <a:gd name="connsiteY22" fmla="*/ 330518 h 554355"/>
                <a:gd name="connsiteX23" fmla="*/ 22860 w 554354"/>
                <a:gd name="connsiteY23" fmla="*/ 388620 h 554355"/>
                <a:gd name="connsiteX24" fmla="*/ 60007 w 554354"/>
                <a:gd name="connsiteY24" fmla="*/ 425768 h 554355"/>
                <a:gd name="connsiteX25" fmla="*/ 80963 w 554354"/>
                <a:gd name="connsiteY25" fmla="*/ 473393 h 554355"/>
                <a:gd name="connsiteX26" fmla="*/ 135255 w 554354"/>
                <a:gd name="connsiteY26" fmla="*/ 494348 h 554355"/>
                <a:gd name="connsiteX27" fmla="*/ 176213 w 554354"/>
                <a:gd name="connsiteY27" fmla="*/ 535305 h 554355"/>
                <a:gd name="connsiteX28" fmla="*/ 228600 w 554354"/>
                <a:gd name="connsiteY28" fmla="*/ 535305 h 554355"/>
                <a:gd name="connsiteX29" fmla="*/ 277178 w 554354"/>
                <a:gd name="connsiteY29" fmla="*/ 554355 h 554355"/>
                <a:gd name="connsiteX30" fmla="*/ 330518 w 554354"/>
                <a:gd name="connsiteY30" fmla="*/ 531495 h 554355"/>
                <a:gd name="connsiteX31" fmla="*/ 388620 w 554354"/>
                <a:gd name="connsiteY31" fmla="*/ 531495 h 554355"/>
                <a:gd name="connsiteX32" fmla="*/ 425768 w 554354"/>
                <a:gd name="connsiteY32" fmla="*/ 494348 h 554355"/>
                <a:gd name="connsiteX33" fmla="*/ 473392 w 554354"/>
                <a:gd name="connsiteY33" fmla="*/ 473393 h 554355"/>
                <a:gd name="connsiteX34" fmla="*/ 494348 w 554354"/>
                <a:gd name="connsiteY34" fmla="*/ 419100 h 554355"/>
                <a:gd name="connsiteX35" fmla="*/ 535305 w 554354"/>
                <a:gd name="connsiteY35" fmla="*/ 378143 h 554355"/>
                <a:gd name="connsiteX36" fmla="*/ 535305 w 554354"/>
                <a:gd name="connsiteY36" fmla="*/ 325755 h 554355"/>
                <a:gd name="connsiteX37" fmla="*/ 554355 w 554354"/>
                <a:gd name="connsiteY37" fmla="*/ 277178 h 554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54354" h="554355">
                  <a:moveTo>
                    <a:pt x="273368" y="441960"/>
                  </a:moveTo>
                  <a:cubicBezTo>
                    <a:pt x="182880" y="441960"/>
                    <a:pt x="108585" y="368618"/>
                    <a:pt x="108585" y="277178"/>
                  </a:cubicBezTo>
                  <a:cubicBezTo>
                    <a:pt x="108585" y="185738"/>
                    <a:pt x="182880" y="112395"/>
                    <a:pt x="273368" y="112395"/>
                  </a:cubicBezTo>
                  <a:cubicBezTo>
                    <a:pt x="363855" y="112395"/>
                    <a:pt x="438150" y="185738"/>
                    <a:pt x="438150" y="277178"/>
                  </a:cubicBezTo>
                  <a:cubicBezTo>
                    <a:pt x="438150" y="368618"/>
                    <a:pt x="363855" y="441960"/>
                    <a:pt x="273368" y="441960"/>
                  </a:cubicBezTo>
                  <a:close/>
                  <a:moveTo>
                    <a:pt x="554355" y="277178"/>
                  </a:moveTo>
                  <a:cubicBezTo>
                    <a:pt x="554355" y="256222"/>
                    <a:pt x="545783" y="237173"/>
                    <a:pt x="531495" y="223838"/>
                  </a:cubicBezTo>
                  <a:cubicBezTo>
                    <a:pt x="539115" y="205740"/>
                    <a:pt x="540068" y="184785"/>
                    <a:pt x="531495" y="165735"/>
                  </a:cubicBezTo>
                  <a:cubicBezTo>
                    <a:pt x="523875" y="148590"/>
                    <a:pt x="510540" y="135255"/>
                    <a:pt x="494348" y="128588"/>
                  </a:cubicBezTo>
                  <a:cubicBezTo>
                    <a:pt x="493395" y="111443"/>
                    <a:pt x="486728" y="94298"/>
                    <a:pt x="473392" y="80963"/>
                  </a:cubicBezTo>
                  <a:cubicBezTo>
                    <a:pt x="458153" y="65723"/>
                    <a:pt x="439103" y="59055"/>
                    <a:pt x="419100" y="60008"/>
                  </a:cubicBezTo>
                  <a:cubicBezTo>
                    <a:pt x="412433" y="41910"/>
                    <a:pt x="398145" y="26670"/>
                    <a:pt x="378143" y="19050"/>
                  </a:cubicBezTo>
                  <a:cubicBezTo>
                    <a:pt x="360998" y="12383"/>
                    <a:pt x="341948" y="12383"/>
                    <a:pt x="325755" y="19050"/>
                  </a:cubicBezTo>
                  <a:cubicBezTo>
                    <a:pt x="312420" y="7620"/>
                    <a:pt x="296228" y="0"/>
                    <a:pt x="277178" y="0"/>
                  </a:cubicBezTo>
                  <a:cubicBezTo>
                    <a:pt x="256223" y="0"/>
                    <a:pt x="237173" y="8573"/>
                    <a:pt x="223838" y="22860"/>
                  </a:cubicBezTo>
                  <a:cubicBezTo>
                    <a:pt x="205740" y="15240"/>
                    <a:pt x="184785" y="14288"/>
                    <a:pt x="165735" y="22860"/>
                  </a:cubicBezTo>
                  <a:cubicBezTo>
                    <a:pt x="148590" y="30480"/>
                    <a:pt x="135255" y="43815"/>
                    <a:pt x="128588" y="60008"/>
                  </a:cubicBezTo>
                  <a:cubicBezTo>
                    <a:pt x="111443" y="60960"/>
                    <a:pt x="94298" y="67628"/>
                    <a:pt x="80963" y="80963"/>
                  </a:cubicBezTo>
                  <a:cubicBezTo>
                    <a:pt x="65723" y="96203"/>
                    <a:pt x="59055" y="115252"/>
                    <a:pt x="60007" y="135255"/>
                  </a:cubicBezTo>
                  <a:cubicBezTo>
                    <a:pt x="41910" y="141923"/>
                    <a:pt x="26670" y="156210"/>
                    <a:pt x="19050" y="176213"/>
                  </a:cubicBezTo>
                  <a:cubicBezTo>
                    <a:pt x="12382" y="193358"/>
                    <a:pt x="12382" y="212408"/>
                    <a:pt x="19050" y="228600"/>
                  </a:cubicBezTo>
                  <a:cubicBezTo>
                    <a:pt x="7620" y="241935"/>
                    <a:pt x="0" y="258128"/>
                    <a:pt x="0" y="277178"/>
                  </a:cubicBezTo>
                  <a:cubicBezTo>
                    <a:pt x="0" y="298133"/>
                    <a:pt x="8572" y="317183"/>
                    <a:pt x="22860" y="330518"/>
                  </a:cubicBezTo>
                  <a:cubicBezTo>
                    <a:pt x="15240" y="348615"/>
                    <a:pt x="14288" y="369570"/>
                    <a:pt x="22860" y="388620"/>
                  </a:cubicBezTo>
                  <a:cubicBezTo>
                    <a:pt x="30480" y="405765"/>
                    <a:pt x="43815" y="419100"/>
                    <a:pt x="60007" y="425768"/>
                  </a:cubicBezTo>
                  <a:cubicBezTo>
                    <a:pt x="60960" y="442913"/>
                    <a:pt x="67628" y="460058"/>
                    <a:pt x="80963" y="473393"/>
                  </a:cubicBezTo>
                  <a:cubicBezTo>
                    <a:pt x="96203" y="488633"/>
                    <a:pt x="115253" y="495300"/>
                    <a:pt x="135255" y="494348"/>
                  </a:cubicBezTo>
                  <a:cubicBezTo>
                    <a:pt x="141923" y="512445"/>
                    <a:pt x="156210" y="527685"/>
                    <a:pt x="176213" y="535305"/>
                  </a:cubicBezTo>
                  <a:cubicBezTo>
                    <a:pt x="193358" y="541973"/>
                    <a:pt x="212408" y="541973"/>
                    <a:pt x="228600" y="535305"/>
                  </a:cubicBezTo>
                  <a:cubicBezTo>
                    <a:pt x="241935" y="546735"/>
                    <a:pt x="258127" y="554355"/>
                    <a:pt x="277178" y="554355"/>
                  </a:cubicBezTo>
                  <a:cubicBezTo>
                    <a:pt x="298133" y="554355"/>
                    <a:pt x="317183" y="545783"/>
                    <a:pt x="330518" y="531495"/>
                  </a:cubicBezTo>
                  <a:cubicBezTo>
                    <a:pt x="348615" y="539115"/>
                    <a:pt x="369570" y="540068"/>
                    <a:pt x="388620" y="531495"/>
                  </a:cubicBezTo>
                  <a:cubicBezTo>
                    <a:pt x="405765" y="523875"/>
                    <a:pt x="419100" y="510540"/>
                    <a:pt x="425768" y="494348"/>
                  </a:cubicBezTo>
                  <a:cubicBezTo>
                    <a:pt x="442913" y="493395"/>
                    <a:pt x="460058" y="486728"/>
                    <a:pt x="473392" y="473393"/>
                  </a:cubicBezTo>
                  <a:cubicBezTo>
                    <a:pt x="488633" y="458153"/>
                    <a:pt x="495300" y="439103"/>
                    <a:pt x="494348" y="419100"/>
                  </a:cubicBezTo>
                  <a:cubicBezTo>
                    <a:pt x="512445" y="412433"/>
                    <a:pt x="527685" y="398145"/>
                    <a:pt x="535305" y="378143"/>
                  </a:cubicBezTo>
                  <a:cubicBezTo>
                    <a:pt x="541973" y="360998"/>
                    <a:pt x="541973" y="341948"/>
                    <a:pt x="535305" y="325755"/>
                  </a:cubicBezTo>
                  <a:cubicBezTo>
                    <a:pt x="546735" y="313373"/>
                    <a:pt x="554355" y="296228"/>
                    <a:pt x="554355" y="2771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" name="Rectangle: Rounded Corners 59">
            <a:extLst>
              <a:ext uri="{FF2B5EF4-FFF2-40B4-BE49-F238E27FC236}">
                <a16:creationId xmlns:a16="http://schemas.microsoft.com/office/drawing/2014/main" id="{DA43EDC6-CA51-3608-4708-553D412AE154}"/>
              </a:ext>
            </a:extLst>
          </p:cNvPr>
          <p:cNvSpPr/>
          <p:nvPr/>
        </p:nvSpPr>
        <p:spPr>
          <a:xfrm>
            <a:off x="2460590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accent3">
              <a:lumMod val="20000"/>
              <a:lumOff val="80000"/>
              <a:alpha val="94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4CAD43F-E023-27B9-B8C1-32C73138EBF5}"/>
              </a:ext>
            </a:extLst>
          </p:cNvPr>
          <p:cNvSpPr txBox="1"/>
          <p:nvPr/>
        </p:nvSpPr>
        <p:spPr>
          <a:xfrm flipH="1">
            <a:off x="2617546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A9D567C-30D2-29CB-DDDA-DA83DF449D64}"/>
              </a:ext>
            </a:extLst>
          </p:cNvPr>
          <p:cNvSpPr txBox="1"/>
          <p:nvPr/>
        </p:nvSpPr>
        <p:spPr>
          <a:xfrm>
            <a:off x="2637637" y="3002511"/>
            <a:ext cx="1328535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accent3"/>
                </a:solidFill>
              </a:rPr>
              <a:t>SEED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7C70279-3904-5E59-CFE1-34C140FDF17D}"/>
              </a:ext>
            </a:extLst>
          </p:cNvPr>
          <p:cNvSpPr/>
          <p:nvPr/>
        </p:nvSpPr>
        <p:spPr>
          <a:xfrm>
            <a:off x="3077168" y="2473595"/>
            <a:ext cx="476086" cy="476086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2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EA8B4A8-A2D0-0378-AC3F-00431A82219F}"/>
              </a:ext>
            </a:extLst>
          </p:cNvPr>
          <p:cNvGrpSpPr/>
          <p:nvPr/>
        </p:nvGrpSpPr>
        <p:grpSpPr>
          <a:xfrm>
            <a:off x="3097882" y="1340768"/>
            <a:ext cx="438150" cy="932387"/>
            <a:chOff x="3077168" y="1348295"/>
            <a:chExt cx="438150" cy="932387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74B6A7A6-038F-D944-7D78-380E9FBFE2BC}"/>
                </a:ext>
              </a:extLst>
            </p:cNvPr>
            <p:cNvGrpSpPr/>
            <p:nvPr/>
          </p:nvGrpSpPr>
          <p:grpSpPr>
            <a:xfrm>
              <a:off x="3077168" y="1899683"/>
              <a:ext cx="438150" cy="380999"/>
              <a:chOff x="4112305" y="1611302"/>
              <a:chExt cx="438150" cy="380999"/>
            </a:xfrm>
            <a:solidFill>
              <a:schemeClr val="accent3"/>
            </a:solidFill>
          </p:grpSpPr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66F3F466-3C69-D6DA-F280-BA5B04CAFC99}"/>
                  </a:ext>
                </a:extLst>
              </p:cNvPr>
              <p:cNvSpPr/>
              <p:nvPr/>
            </p:nvSpPr>
            <p:spPr>
              <a:xfrm>
                <a:off x="4149451" y="1725601"/>
                <a:ext cx="361950" cy="266700"/>
              </a:xfrm>
              <a:custGeom>
                <a:avLst/>
                <a:gdLst>
                  <a:gd name="connsiteX0" fmla="*/ 0 w 361950"/>
                  <a:gd name="connsiteY0" fmla="*/ 0 h 266700"/>
                  <a:gd name="connsiteX1" fmla="*/ 41910 w 361950"/>
                  <a:gd name="connsiteY1" fmla="*/ 235267 h 266700"/>
                  <a:gd name="connsiteX2" fmla="*/ 79057 w 361950"/>
                  <a:gd name="connsiteY2" fmla="*/ 266700 h 266700"/>
                  <a:gd name="connsiteX3" fmla="*/ 281940 w 361950"/>
                  <a:gd name="connsiteY3" fmla="*/ 266700 h 266700"/>
                  <a:gd name="connsiteX4" fmla="*/ 319088 w 361950"/>
                  <a:gd name="connsiteY4" fmla="*/ 235267 h 266700"/>
                  <a:gd name="connsiteX5" fmla="*/ 361950 w 361950"/>
                  <a:gd name="connsiteY5" fmla="*/ 0 h 266700"/>
                  <a:gd name="connsiteX6" fmla="*/ 0 w 361950"/>
                  <a:gd name="connsiteY6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1950" h="266700">
                    <a:moveTo>
                      <a:pt x="0" y="0"/>
                    </a:moveTo>
                    <a:lnTo>
                      <a:pt x="41910" y="235267"/>
                    </a:lnTo>
                    <a:cubicBezTo>
                      <a:pt x="44768" y="253365"/>
                      <a:pt x="60960" y="266700"/>
                      <a:pt x="79057" y="266700"/>
                    </a:cubicBezTo>
                    <a:lnTo>
                      <a:pt x="281940" y="266700"/>
                    </a:lnTo>
                    <a:cubicBezTo>
                      <a:pt x="300038" y="266700"/>
                      <a:pt x="316230" y="253365"/>
                      <a:pt x="319088" y="235267"/>
                    </a:cubicBezTo>
                    <a:lnTo>
                      <a:pt x="36195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42F321FA-2AC7-9772-4211-D09662BD9FFC}"/>
                  </a:ext>
                </a:extLst>
              </p:cNvPr>
              <p:cNvSpPr/>
              <p:nvPr/>
            </p:nvSpPr>
            <p:spPr>
              <a:xfrm>
                <a:off x="4112305" y="1611302"/>
                <a:ext cx="438150" cy="76200"/>
              </a:xfrm>
              <a:custGeom>
                <a:avLst/>
                <a:gdLst>
                  <a:gd name="connsiteX0" fmla="*/ 399098 w 438149"/>
                  <a:gd name="connsiteY0" fmla="*/ 180148 h 256347"/>
                  <a:gd name="connsiteX1" fmla="*/ 258128 w 438149"/>
                  <a:gd name="connsiteY1" fmla="*/ 180148 h 256347"/>
                  <a:gd name="connsiteX2" fmla="*/ 336233 w 438149"/>
                  <a:gd name="connsiteY2" fmla="*/ 31558 h 256347"/>
                  <a:gd name="connsiteX3" fmla="*/ 335280 w 438149"/>
                  <a:gd name="connsiteY3" fmla="*/ 4888 h 256347"/>
                  <a:gd name="connsiteX4" fmla="*/ 308610 w 438149"/>
                  <a:gd name="connsiteY4" fmla="*/ 5840 h 256347"/>
                  <a:gd name="connsiteX5" fmla="*/ 220028 w 438149"/>
                  <a:gd name="connsiteY5" fmla="*/ 181100 h 256347"/>
                  <a:gd name="connsiteX6" fmla="*/ 156210 w 438149"/>
                  <a:gd name="connsiteY6" fmla="*/ 181100 h 256347"/>
                  <a:gd name="connsiteX7" fmla="*/ 99060 w 438149"/>
                  <a:gd name="connsiteY7" fmla="*/ 91565 h 256347"/>
                  <a:gd name="connsiteX8" fmla="*/ 72390 w 438149"/>
                  <a:gd name="connsiteY8" fmla="*/ 90613 h 256347"/>
                  <a:gd name="connsiteX9" fmla="*/ 71437 w 438149"/>
                  <a:gd name="connsiteY9" fmla="*/ 117283 h 256347"/>
                  <a:gd name="connsiteX10" fmla="*/ 117158 w 438149"/>
                  <a:gd name="connsiteY10" fmla="*/ 180148 h 256347"/>
                  <a:gd name="connsiteX11" fmla="*/ 38100 w 438149"/>
                  <a:gd name="connsiteY11" fmla="*/ 180148 h 256347"/>
                  <a:gd name="connsiteX12" fmla="*/ 0 w 438149"/>
                  <a:gd name="connsiteY12" fmla="*/ 218248 h 256347"/>
                  <a:gd name="connsiteX13" fmla="*/ 0 w 438149"/>
                  <a:gd name="connsiteY13" fmla="*/ 256348 h 256347"/>
                  <a:gd name="connsiteX14" fmla="*/ 438150 w 438149"/>
                  <a:gd name="connsiteY14" fmla="*/ 256348 h 256347"/>
                  <a:gd name="connsiteX15" fmla="*/ 438150 w 438149"/>
                  <a:gd name="connsiteY15" fmla="*/ 218248 h 256347"/>
                  <a:gd name="connsiteX16" fmla="*/ 399098 w 438149"/>
                  <a:gd name="connsiteY16" fmla="*/ 180148 h 256347"/>
                  <a:gd name="connsiteX0" fmla="*/ 399098 w 438150"/>
                  <a:gd name="connsiteY0" fmla="*/ 180148 h 256348"/>
                  <a:gd name="connsiteX1" fmla="*/ 258128 w 438150"/>
                  <a:gd name="connsiteY1" fmla="*/ 180148 h 256348"/>
                  <a:gd name="connsiteX2" fmla="*/ 336233 w 438150"/>
                  <a:gd name="connsiteY2" fmla="*/ 31558 h 256348"/>
                  <a:gd name="connsiteX3" fmla="*/ 335280 w 438150"/>
                  <a:gd name="connsiteY3" fmla="*/ 4888 h 256348"/>
                  <a:gd name="connsiteX4" fmla="*/ 308610 w 438150"/>
                  <a:gd name="connsiteY4" fmla="*/ 5840 h 256348"/>
                  <a:gd name="connsiteX5" fmla="*/ 220028 w 438150"/>
                  <a:gd name="connsiteY5" fmla="*/ 181100 h 256348"/>
                  <a:gd name="connsiteX6" fmla="*/ 156210 w 438150"/>
                  <a:gd name="connsiteY6" fmla="*/ 181100 h 256348"/>
                  <a:gd name="connsiteX7" fmla="*/ 99060 w 438150"/>
                  <a:gd name="connsiteY7" fmla="*/ 91565 h 256348"/>
                  <a:gd name="connsiteX8" fmla="*/ 71437 w 438150"/>
                  <a:gd name="connsiteY8" fmla="*/ 117283 h 256348"/>
                  <a:gd name="connsiteX9" fmla="*/ 117158 w 438150"/>
                  <a:gd name="connsiteY9" fmla="*/ 180148 h 256348"/>
                  <a:gd name="connsiteX10" fmla="*/ 38100 w 438150"/>
                  <a:gd name="connsiteY10" fmla="*/ 180148 h 256348"/>
                  <a:gd name="connsiteX11" fmla="*/ 0 w 438150"/>
                  <a:gd name="connsiteY11" fmla="*/ 218248 h 256348"/>
                  <a:gd name="connsiteX12" fmla="*/ 0 w 438150"/>
                  <a:gd name="connsiteY12" fmla="*/ 256348 h 256348"/>
                  <a:gd name="connsiteX13" fmla="*/ 438150 w 438150"/>
                  <a:gd name="connsiteY13" fmla="*/ 256348 h 256348"/>
                  <a:gd name="connsiteX14" fmla="*/ 438150 w 438150"/>
                  <a:gd name="connsiteY14" fmla="*/ 218248 h 256348"/>
                  <a:gd name="connsiteX15" fmla="*/ 399098 w 438150"/>
                  <a:gd name="connsiteY15" fmla="*/ 180148 h 256348"/>
                  <a:gd name="connsiteX0" fmla="*/ 399098 w 438150"/>
                  <a:gd name="connsiteY0" fmla="*/ 180148 h 256348"/>
                  <a:gd name="connsiteX1" fmla="*/ 258128 w 438150"/>
                  <a:gd name="connsiteY1" fmla="*/ 180148 h 256348"/>
                  <a:gd name="connsiteX2" fmla="*/ 336233 w 438150"/>
                  <a:gd name="connsiteY2" fmla="*/ 31558 h 256348"/>
                  <a:gd name="connsiteX3" fmla="*/ 335280 w 438150"/>
                  <a:gd name="connsiteY3" fmla="*/ 4888 h 256348"/>
                  <a:gd name="connsiteX4" fmla="*/ 308610 w 438150"/>
                  <a:gd name="connsiteY4" fmla="*/ 5840 h 256348"/>
                  <a:gd name="connsiteX5" fmla="*/ 220028 w 438150"/>
                  <a:gd name="connsiteY5" fmla="*/ 181100 h 256348"/>
                  <a:gd name="connsiteX6" fmla="*/ 156210 w 438150"/>
                  <a:gd name="connsiteY6" fmla="*/ 181100 h 256348"/>
                  <a:gd name="connsiteX7" fmla="*/ 99060 w 438150"/>
                  <a:gd name="connsiteY7" fmla="*/ 91565 h 256348"/>
                  <a:gd name="connsiteX8" fmla="*/ 71437 w 438150"/>
                  <a:gd name="connsiteY8" fmla="*/ 117283 h 256348"/>
                  <a:gd name="connsiteX9" fmla="*/ 117158 w 438150"/>
                  <a:gd name="connsiteY9" fmla="*/ 180148 h 256348"/>
                  <a:gd name="connsiteX10" fmla="*/ 38100 w 438150"/>
                  <a:gd name="connsiteY10" fmla="*/ 180148 h 256348"/>
                  <a:gd name="connsiteX11" fmla="*/ 0 w 438150"/>
                  <a:gd name="connsiteY11" fmla="*/ 218248 h 256348"/>
                  <a:gd name="connsiteX12" fmla="*/ 0 w 438150"/>
                  <a:gd name="connsiteY12" fmla="*/ 256348 h 256348"/>
                  <a:gd name="connsiteX13" fmla="*/ 438150 w 438150"/>
                  <a:gd name="connsiteY13" fmla="*/ 256348 h 256348"/>
                  <a:gd name="connsiteX14" fmla="*/ 438150 w 438150"/>
                  <a:gd name="connsiteY14" fmla="*/ 218248 h 256348"/>
                  <a:gd name="connsiteX15" fmla="*/ 399098 w 438150"/>
                  <a:gd name="connsiteY15" fmla="*/ 180148 h 256348"/>
                  <a:gd name="connsiteX0" fmla="*/ 399098 w 438150"/>
                  <a:gd name="connsiteY0" fmla="*/ 180148 h 256348"/>
                  <a:gd name="connsiteX1" fmla="*/ 258128 w 438150"/>
                  <a:gd name="connsiteY1" fmla="*/ 180148 h 256348"/>
                  <a:gd name="connsiteX2" fmla="*/ 336233 w 438150"/>
                  <a:gd name="connsiteY2" fmla="*/ 31558 h 256348"/>
                  <a:gd name="connsiteX3" fmla="*/ 335280 w 438150"/>
                  <a:gd name="connsiteY3" fmla="*/ 4888 h 256348"/>
                  <a:gd name="connsiteX4" fmla="*/ 308610 w 438150"/>
                  <a:gd name="connsiteY4" fmla="*/ 5840 h 256348"/>
                  <a:gd name="connsiteX5" fmla="*/ 220028 w 438150"/>
                  <a:gd name="connsiteY5" fmla="*/ 181100 h 256348"/>
                  <a:gd name="connsiteX6" fmla="*/ 156210 w 438150"/>
                  <a:gd name="connsiteY6" fmla="*/ 181100 h 256348"/>
                  <a:gd name="connsiteX7" fmla="*/ 99060 w 438150"/>
                  <a:gd name="connsiteY7" fmla="*/ 91565 h 256348"/>
                  <a:gd name="connsiteX8" fmla="*/ 117158 w 438150"/>
                  <a:gd name="connsiteY8" fmla="*/ 180148 h 256348"/>
                  <a:gd name="connsiteX9" fmla="*/ 38100 w 438150"/>
                  <a:gd name="connsiteY9" fmla="*/ 180148 h 256348"/>
                  <a:gd name="connsiteX10" fmla="*/ 0 w 438150"/>
                  <a:gd name="connsiteY10" fmla="*/ 218248 h 256348"/>
                  <a:gd name="connsiteX11" fmla="*/ 0 w 438150"/>
                  <a:gd name="connsiteY11" fmla="*/ 256348 h 256348"/>
                  <a:gd name="connsiteX12" fmla="*/ 438150 w 438150"/>
                  <a:gd name="connsiteY12" fmla="*/ 256348 h 256348"/>
                  <a:gd name="connsiteX13" fmla="*/ 438150 w 438150"/>
                  <a:gd name="connsiteY13" fmla="*/ 218248 h 256348"/>
                  <a:gd name="connsiteX14" fmla="*/ 399098 w 438150"/>
                  <a:gd name="connsiteY14" fmla="*/ 180148 h 256348"/>
                  <a:gd name="connsiteX0" fmla="*/ 399098 w 438150"/>
                  <a:gd name="connsiteY0" fmla="*/ 180148 h 256348"/>
                  <a:gd name="connsiteX1" fmla="*/ 258128 w 438150"/>
                  <a:gd name="connsiteY1" fmla="*/ 180148 h 256348"/>
                  <a:gd name="connsiteX2" fmla="*/ 336233 w 438150"/>
                  <a:gd name="connsiteY2" fmla="*/ 31558 h 256348"/>
                  <a:gd name="connsiteX3" fmla="*/ 335280 w 438150"/>
                  <a:gd name="connsiteY3" fmla="*/ 4888 h 256348"/>
                  <a:gd name="connsiteX4" fmla="*/ 308610 w 438150"/>
                  <a:gd name="connsiteY4" fmla="*/ 5840 h 256348"/>
                  <a:gd name="connsiteX5" fmla="*/ 220028 w 438150"/>
                  <a:gd name="connsiteY5" fmla="*/ 181100 h 256348"/>
                  <a:gd name="connsiteX6" fmla="*/ 156210 w 438150"/>
                  <a:gd name="connsiteY6" fmla="*/ 181100 h 256348"/>
                  <a:gd name="connsiteX7" fmla="*/ 117158 w 438150"/>
                  <a:gd name="connsiteY7" fmla="*/ 180148 h 256348"/>
                  <a:gd name="connsiteX8" fmla="*/ 38100 w 438150"/>
                  <a:gd name="connsiteY8" fmla="*/ 180148 h 256348"/>
                  <a:gd name="connsiteX9" fmla="*/ 0 w 438150"/>
                  <a:gd name="connsiteY9" fmla="*/ 218248 h 256348"/>
                  <a:gd name="connsiteX10" fmla="*/ 0 w 438150"/>
                  <a:gd name="connsiteY10" fmla="*/ 256348 h 256348"/>
                  <a:gd name="connsiteX11" fmla="*/ 438150 w 438150"/>
                  <a:gd name="connsiteY11" fmla="*/ 256348 h 256348"/>
                  <a:gd name="connsiteX12" fmla="*/ 438150 w 438150"/>
                  <a:gd name="connsiteY12" fmla="*/ 218248 h 256348"/>
                  <a:gd name="connsiteX13" fmla="*/ 399098 w 438150"/>
                  <a:gd name="connsiteY13" fmla="*/ 180148 h 256348"/>
                  <a:gd name="connsiteX0" fmla="*/ 399098 w 438150"/>
                  <a:gd name="connsiteY0" fmla="*/ 182828 h 259028"/>
                  <a:gd name="connsiteX1" fmla="*/ 258128 w 438150"/>
                  <a:gd name="connsiteY1" fmla="*/ 182828 h 259028"/>
                  <a:gd name="connsiteX2" fmla="*/ 336233 w 438150"/>
                  <a:gd name="connsiteY2" fmla="*/ 34238 h 259028"/>
                  <a:gd name="connsiteX3" fmla="*/ 335280 w 438150"/>
                  <a:gd name="connsiteY3" fmla="*/ 7568 h 259028"/>
                  <a:gd name="connsiteX4" fmla="*/ 220028 w 438150"/>
                  <a:gd name="connsiteY4" fmla="*/ 183780 h 259028"/>
                  <a:gd name="connsiteX5" fmla="*/ 156210 w 438150"/>
                  <a:gd name="connsiteY5" fmla="*/ 183780 h 259028"/>
                  <a:gd name="connsiteX6" fmla="*/ 117158 w 438150"/>
                  <a:gd name="connsiteY6" fmla="*/ 182828 h 259028"/>
                  <a:gd name="connsiteX7" fmla="*/ 38100 w 438150"/>
                  <a:gd name="connsiteY7" fmla="*/ 182828 h 259028"/>
                  <a:gd name="connsiteX8" fmla="*/ 0 w 438150"/>
                  <a:gd name="connsiteY8" fmla="*/ 220928 h 259028"/>
                  <a:gd name="connsiteX9" fmla="*/ 0 w 438150"/>
                  <a:gd name="connsiteY9" fmla="*/ 259028 h 259028"/>
                  <a:gd name="connsiteX10" fmla="*/ 438150 w 438150"/>
                  <a:gd name="connsiteY10" fmla="*/ 259028 h 259028"/>
                  <a:gd name="connsiteX11" fmla="*/ 438150 w 438150"/>
                  <a:gd name="connsiteY11" fmla="*/ 220928 h 259028"/>
                  <a:gd name="connsiteX12" fmla="*/ 399098 w 438150"/>
                  <a:gd name="connsiteY12" fmla="*/ 182828 h 259028"/>
                  <a:gd name="connsiteX0" fmla="*/ 399098 w 438150"/>
                  <a:gd name="connsiteY0" fmla="*/ 148590 h 224790"/>
                  <a:gd name="connsiteX1" fmla="*/ 258128 w 438150"/>
                  <a:gd name="connsiteY1" fmla="*/ 148590 h 224790"/>
                  <a:gd name="connsiteX2" fmla="*/ 336233 w 438150"/>
                  <a:gd name="connsiteY2" fmla="*/ 0 h 224790"/>
                  <a:gd name="connsiteX3" fmla="*/ 220028 w 438150"/>
                  <a:gd name="connsiteY3" fmla="*/ 149542 h 224790"/>
                  <a:gd name="connsiteX4" fmla="*/ 156210 w 438150"/>
                  <a:gd name="connsiteY4" fmla="*/ 149542 h 224790"/>
                  <a:gd name="connsiteX5" fmla="*/ 117158 w 438150"/>
                  <a:gd name="connsiteY5" fmla="*/ 148590 h 224790"/>
                  <a:gd name="connsiteX6" fmla="*/ 38100 w 438150"/>
                  <a:gd name="connsiteY6" fmla="*/ 148590 h 224790"/>
                  <a:gd name="connsiteX7" fmla="*/ 0 w 438150"/>
                  <a:gd name="connsiteY7" fmla="*/ 186690 h 224790"/>
                  <a:gd name="connsiteX8" fmla="*/ 0 w 438150"/>
                  <a:gd name="connsiteY8" fmla="*/ 224790 h 224790"/>
                  <a:gd name="connsiteX9" fmla="*/ 438150 w 438150"/>
                  <a:gd name="connsiteY9" fmla="*/ 224790 h 224790"/>
                  <a:gd name="connsiteX10" fmla="*/ 438150 w 438150"/>
                  <a:gd name="connsiteY10" fmla="*/ 186690 h 224790"/>
                  <a:gd name="connsiteX11" fmla="*/ 399098 w 438150"/>
                  <a:gd name="connsiteY11" fmla="*/ 148590 h 224790"/>
                  <a:gd name="connsiteX0" fmla="*/ 399098 w 438150"/>
                  <a:gd name="connsiteY0" fmla="*/ 0 h 76200"/>
                  <a:gd name="connsiteX1" fmla="*/ 258128 w 438150"/>
                  <a:gd name="connsiteY1" fmla="*/ 0 h 76200"/>
                  <a:gd name="connsiteX2" fmla="*/ 220028 w 438150"/>
                  <a:gd name="connsiteY2" fmla="*/ 952 h 76200"/>
                  <a:gd name="connsiteX3" fmla="*/ 156210 w 438150"/>
                  <a:gd name="connsiteY3" fmla="*/ 952 h 76200"/>
                  <a:gd name="connsiteX4" fmla="*/ 117158 w 438150"/>
                  <a:gd name="connsiteY4" fmla="*/ 0 h 76200"/>
                  <a:gd name="connsiteX5" fmla="*/ 38100 w 438150"/>
                  <a:gd name="connsiteY5" fmla="*/ 0 h 76200"/>
                  <a:gd name="connsiteX6" fmla="*/ 0 w 438150"/>
                  <a:gd name="connsiteY6" fmla="*/ 38100 h 76200"/>
                  <a:gd name="connsiteX7" fmla="*/ 0 w 438150"/>
                  <a:gd name="connsiteY7" fmla="*/ 76200 h 76200"/>
                  <a:gd name="connsiteX8" fmla="*/ 438150 w 438150"/>
                  <a:gd name="connsiteY8" fmla="*/ 76200 h 76200"/>
                  <a:gd name="connsiteX9" fmla="*/ 438150 w 438150"/>
                  <a:gd name="connsiteY9" fmla="*/ 38100 h 76200"/>
                  <a:gd name="connsiteX10" fmla="*/ 399098 w 438150"/>
                  <a:gd name="connsiteY10" fmla="*/ 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38150" h="76200">
                    <a:moveTo>
                      <a:pt x="399098" y="0"/>
                    </a:moveTo>
                    <a:lnTo>
                      <a:pt x="258128" y="0"/>
                    </a:lnTo>
                    <a:cubicBezTo>
                      <a:pt x="228283" y="159"/>
                      <a:pt x="237014" y="793"/>
                      <a:pt x="220028" y="952"/>
                    </a:cubicBezTo>
                    <a:lnTo>
                      <a:pt x="156210" y="952"/>
                    </a:lnTo>
                    <a:cubicBezTo>
                      <a:pt x="139065" y="793"/>
                      <a:pt x="136843" y="159"/>
                      <a:pt x="117158" y="0"/>
                    </a:cubicBezTo>
                    <a:lnTo>
                      <a:pt x="38100" y="0"/>
                    </a:lnTo>
                    <a:cubicBezTo>
                      <a:pt x="17145" y="0"/>
                      <a:pt x="0" y="17145"/>
                      <a:pt x="0" y="38100"/>
                    </a:cubicBezTo>
                    <a:lnTo>
                      <a:pt x="0" y="76200"/>
                    </a:lnTo>
                    <a:lnTo>
                      <a:pt x="438150" y="76200"/>
                    </a:lnTo>
                    <a:lnTo>
                      <a:pt x="438150" y="38100"/>
                    </a:lnTo>
                    <a:cubicBezTo>
                      <a:pt x="437198" y="17145"/>
                      <a:pt x="420052" y="0"/>
                      <a:pt x="3990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49DA2756-F771-DA0F-E1D3-79DBCF47D524}"/>
                </a:ext>
              </a:extLst>
            </p:cNvPr>
            <p:cNvGrpSpPr/>
            <p:nvPr/>
          </p:nvGrpSpPr>
          <p:grpSpPr>
            <a:xfrm flipH="1">
              <a:off x="3155683" y="1348295"/>
              <a:ext cx="359635" cy="509789"/>
              <a:chOff x="5394300" y="1160493"/>
              <a:chExt cx="478675" cy="678529"/>
            </a:xfrm>
            <a:solidFill>
              <a:schemeClr val="accent3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25EE508E-D21B-DE40-F486-213C078A677E}"/>
                  </a:ext>
                </a:extLst>
              </p:cNvPr>
              <p:cNvSpPr/>
              <p:nvPr/>
            </p:nvSpPr>
            <p:spPr>
              <a:xfrm>
                <a:off x="5748053" y="1279931"/>
                <a:ext cx="124922" cy="323223"/>
              </a:xfrm>
              <a:custGeom>
                <a:avLst/>
                <a:gdLst>
                  <a:gd name="connsiteX0" fmla="*/ 114300 w 124922"/>
                  <a:gd name="connsiteY0" fmla="*/ 14288 h 323223"/>
                  <a:gd name="connsiteX1" fmla="*/ 77152 w 124922"/>
                  <a:gd name="connsiteY1" fmla="*/ 0 h 323223"/>
                  <a:gd name="connsiteX2" fmla="*/ 17145 w 124922"/>
                  <a:gd name="connsiteY2" fmla="*/ 152400 h 323223"/>
                  <a:gd name="connsiteX3" fmla="*/ 0 w 124922"/>
                  <a:gd name="connsiteY3" fmla="*/ 317183 h 323223"/>
                  <a:gd name="connsiteX4" fmla="*/ 37147 w 124922"/>
                  <a:gd name="connsiteY4" fmla="*/ 322898 h 323223"/>
                  <a:gd name="connsiteX5" fmla="*/ 57150 w 124922"/>
                  <a:gd name="connsiteY5" fmla="*/ 308610 h 323223"/>
                  <a:gd name="connsiteX6" fmla="*/ 57150 w 124922"/>
                  <a:gd name="connsiteY6" fmla="*/ 306705 h 323223"/>
                  <a:gd name="connsiteX7" fmla="*/ 122872 w 124922"/>
                  <a:gd name="connsiteY7" fmla="*/ 36195 h 323223"/>
                  <a:gd name="connsiteX8" fmla="*/ 114300 w 124922"/>
                  <a:gd name="connsiteY8" fmla="*/ 14288 h 323223"/>
                  <a:gd name="connsiteX9" fmla="*/ 114300 w 124922"/>
                  <a:gd name="connsiteY9" fmla="*/ 14288 h 323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4922" h="323223">
                    <a:moveTo>
                      <a:pt x="114300" y="14288"/>
                    </a:moveTo>
                    <a:lnTo>
                      <a:pt x="77152" y="0"/>
                    </a:lnTo>
                    <a:lnTo>
                      <a:pt x="17145" y="152400"/>
                    </a:lnTo>
                    <a:lnTo>
                      <a:pt x="0" y="317183"/>
                    </a:lnTo>
                    <a:lnTo>
                      <a:pt x="37147" y="322898"/>
                    </a:lnTo>
                    <a:cubicBezTo>
                      <a:pt x="46672" y="324803"/>
                      <a:pt x="55245" y="318135"/>
                      <a:pt x="57150" y="308610"/>
                    </a:cubicBezTo>
                    <a:cubicBezTo>
                      <a:pt x="57150" y="307658"/>
                      <a:pt x="57150" y="307658"/>
                      <a:pt x="57150" y="306705"/>
                    </a:cubicBezTo>
                    <a:cubicBezTo>
                      <a:pt x="63818" y="190500"/>
                      <a:pt x="104775" y="80010"/>
                      <a:pt x="122872" y="36195"/>
                    </a:cubicBezTo>
                    <a:cubicBezTo>
                      <a:pt x="127635" y="28575"/>
                      <a:pt x="123825" y="18097"/>
                      <a:pt x="114300" y="14288"/>
                    </a:cubicBezTo>
                    <a:cubicBezTo>
                      <a:pt x="114300" y="14288"/>
                      <a:pt x="114300" y="14288"/>
                      <a:pt x="114300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4EE4176D-2EF6-31A9-AE96-BF8EF83FB3C7}"/>
                  </a:ext>
                </a:extLst>
              </p:cNvPr>
              <p:cNvSpPr/>
              <p:nvPr/>
            </p:nvSpPr>
            <p:spPr>
              <a:xfrm>
                <a:off x="5574095" y="1343146"/>
                <a:ext cx="47438" cy="47041"/>
              </a:xfrm>
              <a:custGeom>
                <a:avLst/>
                <a:gdLst>
                  <a:gd name="connsiteX0" fmla="*/ 32035 w 47438"/>
                  <a:gd name="connsiteY0" fmla="*/ 1555 h 47041"/>
                  <a:gd name="connsiteX1" fmla="*/ 1555 w 47438"/>
                  <a:gd name="connsiteY1" fmla="*/ 14890 h 47041"/>
                  <a:gd name="connsiteX2" fmla="*/ 14890 w 47438"/>
                  <a:gd name="connsiteY2" fmla="*/ 45370 h 47041"/>
                  <a:gd name="connsiteX3" fmla="*/ 45370 w 47438"/>
                  <a:gd name="connsiteY3" fmla="*/ 32035 h 47041"/>
                  <a:gd name="connsiteX4" fmla="*/ 32035 w 47438"/>
                  <a:gd name="connsiteY4" fmla="*/ 1555 h 47041"/>
                  <a:gd name="connsiteX5" fmla="*/ 32035 w 47438"/>
                  <a:gd name="connsiteY5" fmla="*/ 1555 h 47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438" h="47041">
                    <a:moveTo>
                      <a:pt x="32035" y="1555"/>
                    </a:moveTo>
                    <a:cubicBezTo>
                      <a:pt x="19652" y="-3208"/>
                      <a:pt x="6317" y="3460"/>
                      <a:pt x="1555" y="14890"/>
                    </a:cubicBezTo>
                    <a:cubicBezTo>
                      <a:pt x="-3208" y="27272"/>
                      <a:pt x="3460" y="40607"/>
                      <a:pt x="14890" y="45370"/>
                    </a:cubicBezTo>
                    <a:cubicBezTo>
                      <a:pt x="27272" y="50132"/>
                      <a:pt x="40607" y="44417"/>
                      <a:pt x="45370" y="32035"/>
                    </a:cubicBezTo>
                    <a:cubicBezTo>
                      <a:pt x="51085" y="20605"/>
                      <a:pt x="44417" y="6317"/>
                      <a:pt x="32035" y="1555"/>
                    </a:cubicBezTo>
                    <a:cubicBezTo>
                      <a:pt x="32035" y="1555"/>
                      <a:pt x="32035" y="1555"/>
                      <a:pt x="32035" y="15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73DF559C-135B-2BF6-AE10-385C28322BE6}"/>
                  </a:ext>
                </a:extLst>
              </p:cNvPr>
              <p:cNvSpPr/>
              <p:nvPr/>
            </p:nvSpPr>
            <p:spPr>
              <a:xfrm>
                <a:off x="5394300" y="1160493"/>
                <a:ext cx="408997" cy="416617"/>
              </a:xfrm>
              <a:custGeom>
                <a:avLst/>
                <a:gdLst>
                  <a:gd name="connsiteX0" fmla="*/ 130868 w 408997"/>
                  <a:gd name="connsiteY0" fmla="*/ 1328 h 416617"/>
                  <a:gd name="connsiteX1" fmla="*/ 108008 w 408997"/>
                  <a:gd name="connsiteY1" fmla="*/ 10853 h 416617"/>
                  <a:gd name="connsiteX2" fmla="*/ 108008 w 408997"/>
                  <a:gd name="connsiteY2" fmla="*/ 10853 h 416617"/>
                  <a:gd name="connsiteX3" fmla="*/ 1328 w 408997"/>
                  <a:gd name="connsiteY3" fmla="*/ 285173 h 416617"/>
                  <a:gd name="connsiteX4" fmla="*/ 10853 w 408997"/>
                  <a:gd name="connsiteY4" fmla="*/ 307080 h 416617"/>
                  <a:gd name="connsiteX5" fmla="*/ 10853 w 408997"/>
                  <a:gd name="connsiteY5" fmla="*/ 307080 h 416617"/>
                  <a:gd name="connsiteX6" fmla="*/ 288983 w 408997"/>
                  <a:gd name="connsiteY6" fmla="*/ 416618 h 416617"/>
                  <a:gd name="connsiteX7" fmla="*/ 408998 w 408997"/>
                  <a:gd name="connsiteY7" fmla="*/ 110865 h 416617"/>
                  <a:gd name="connsiteX8" fmla="*/ 130868 w 408997"/>
                  <a:gd name="connsiteY8" fmla="*/ 1328 h 416617"/>
                  <a:gd name="connsiteX9" fmla="*/ 249930 w 408997"/>
                  <a:gd name="connsiteY9" fmla="*/ 249930 h 416617"/>
                  <a:gd name="connsiteX10" fmla="*/ 227070 w 408997"/>
                  <a:gd name="connsiteY10" fmla="*/ 235643 h 416617"/>
                  <a:gd name="connsiteX11" fmla="*/ 236595 w 408997"/>
                  <a:gd name="connsiteY11" fmla="*/ 260408 h 416617"/>
                  <a:gd name="connsiteX12" fmla="*/ 231833 w 408997"/>
                  <a:gd name="connsiteY12" fmla="*/ 277553 h 416617"/>
                  <a:gd name="connsiteX13" fmla="*/ 216593 w 408997"/>
                  <a:gd name="connsiteY13" fmla="*/ 287078 h 416617"/>
                  <a:gd name="connsiteX14" fmla="*/ 188970 w 408997"/>
                  <a:gd name="connsiteY14" fmla="*/ 267075 h 416617"/>
                  <a:gd name="connsiteX15" fmla="*/ 188970 w 408997"/>
                  <a:gd name="connsiteY15" fmla="*/ 244215 h 416617"/>
                  <a:gd name="connsiteX16" fmla="*/ 172778 w 408997"/>
                  <a:gd name="connsiteY16" fmla="*/ 261360 h 416617"/>
                  <a:gd name="connsiteX17" fmla="*/ 138488 w 408997"/>
                  <a:gd name="connsiteY17" fmla="*/ 257550 h 416617"/>
                  <a:gd name="connsiteX18" fmla="*/ 133725 w 408997"/>
                  <a:gd name="connsiteY18" fmla="*/ 240405 h 416617"/>
                  <a:gd name="connsiteX19" fmla="*/ 135630 w 408997"/>
                  <a:gd name="connsiteY19" fmla="*/ 233738 h 416617"/>
                  <a:gd name="connsiteX20" fmla="*/ 143250 w 408997"/>
                  <a:gd name="connsiteY20" fmla="*/ 224213 h 416617"/>
                  <a:gd name="connsiteX21" fmla="*/ 167063 w 408997"/>
                  <a:gd name="connsiteY21" fmla="*/ 211830 h 416617"/>
                  <a:gd name="connsiteX22" fmla="*/ 140393 w 408997"/>
                  <a:gd name="connsiteY22" fmla="*/ 207068 h 416617"/>
                  <a:gd name="connsiteX23" fmla="*/ 128010 w 408997"/>
                  <a:gd name="connsiteY23" fmla="*/ 176588 h 416617"/>
                  <a:gd name="connsiteX24" fmla="*/ 157538 w 408997"/>
                  <a:gd name="connsiteY24" fmla="*/ 163253 h 416617"/>
                  <a:gd name="connsiteX25" fmla="*/ 180398 w 408997"/>
                  <a:gd name="connsiteY25" fmla="*/ 177540 h 416617"/>
                  <a:gd name="connsiteX26" fmla="*/ 170873 w 408997"/>
                  <a:gd name="connsiteY26" fmla="*/ 152775 h 416617"/>
                  <a:gd name="connsiteX27" fmla="*/ 171825 w 408997"/>
                  <a:gd name="connsiteY27" fmla="*/ 140393 h 416617"/>
                  <a:gd name="connsiteX28" fmla="*/ 174683 w 408997"/>
                  <a:gd name="connsiteY28" fmla="*/ 134678 h 416617"/>
                  <a:gd name="connsiteX29" fmla="*/ 190875 w 408997"/>
                  <a:gd name="connsiteY29" fmla="*/ 125153 h 416617"/>
                  <a:gd name="connsiteX30" fmla="*/ 218498 w 408997"/>
                  <a:gd name="connsiteY30" fmla="*/ 145155 h 416617"/>
                  <a:gd name="connsiteX31" fmla="*/ 218498 w 408997"/>
                  <a:gd name="connsiteY31" fmla="*/ 168015 h 416617"/>
                  <a:gd name="connsiteX32" fmla="*/ 234690 w 408997"/>
                  <a:gd name="connsiteY32" fmla="*/ 150870 h 416617"/>
                  <a:gd name="connsiteX33" fmla="*/ 268028 w 408997"/>
                  <a:gd name="connsiteY33" fmla="*/ 154680 h 416617"/>
                  <a:gd name="connsiteX34" fmla="*/ 272790 w 408997"/>
                  <a:gd name="connsiteY34" fmla="*/ 171825 h 416617"/>
                  <a:gd name="connsiteX35" fmla="*/ 264218 w 408997"/>
                  <a:gd name="connsiteY35" fmla="*/ 188018 h 416617"/>
                  <a:gd name="connsiteX36" fmla="*/ 240405 w 408997"/>
                  <a:gd name="connsiteY36" fmla="*/ 200400 h 416617"/>
                  <a:gd name="connsiteX37" fmla="*/ 267075 w 408997"/>
                  <a:gd name="connsiteY37" fmla="*/ 205163 h 416617"/>
                  <a:gd name="connsiteX38" fmla="*/ 280410 w 408997"/>
                  <a:gd name="connsiteY38" fmla="*/ 234690 h 416617"/>
                  <a:gd name="connsiteX39" fmla="*/ 249930 w 408997"/>
                  <a:gd name="connsiteY39" fmla="*/ 249930 h 416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08997" h="416617">
                    <a:moveTo>
                      <a:pt x="130868" y="1328"/>
                    </a:moveTo>
                    <a:cubicBezTo>
                      <a:pt x="122295" y="-2482"/>
                      <a:pt x="111818" y="2280"/>
                      <a:pt x="108008" y="10853"/>
                    </a:cubicBezTo>
                    <a:cubicBezTo>
                      <a:pt x="108008" y="10853"/>
                      <a:pt x="108008" y="10853"/>
                      <a:pt x="108008" y="10853"/>
                    </a:cubicBezTo>
                    <a:lnTo>
                      <a:pt x="1328" y="285173"/>
                    </a:lnTo>
                    <a:cubicBezTo>
                      <a:pt x="-2482" y="293745"/>
                      <a:pt x="2280" y="304223"/>
                      <a:pt x="10853" y="307080"/>
                    </a:cubicBezTo>
                    <a:cubicBezTo>
                      <a:pt x="10853" y="307080"/>
                      <a:pt x="10853" y="307080"/>
                      <a:pt x="10853" y="307080"/>
                    </a:cubicBezTo>
                    <a:lnTo>
                      <a:pt x="288983" y="416618"/>
                    </a:lnTo>
                    <a:lnTo>
                      <a:pt x="408998" y="110865"/>
                    </a:lnTo>
                    <a:lnTo>
                      <a:pt x="130868" y="1328"/>
                    </a:lnTo>
                    <a:close/>
                    <a:moveTo>
                      <a:pt x="249930" y="249930"/>
                    </a:moveTo>
                    <a:cubicBezTo>
                      <a:pt x="242310" y="246120"/>
                      <a:pt x="233738" y="241358"/>
                      <a:pt x="227070" y="235643"/>
                    </a:cubicBezTo>
                    <a:cubicBezTo>
                      <a:pt x="230880" y="243263"/>
                      <a:pt x="234690" y="251835"/>
                      <a:pt x="236595" y="260408"/>
                    </a:cubicBezTo>
                    <a:cubicBezTo>
                      <a:pt x="237548" y="267075"/>
                      <a:pt x="235643" y="272790"/>
                      <a:pt x="231833" y="277553"/>
                    </a:cubicBezTo>
                    <a:cubicBezTo>
                      <a:pt x="228023" y="282315"/>
                      <a:pt x="222308" y="286125"/>
                      <a:pt x="216593" y="287078"/>
                    </a:cubicBezTo>
                    <a:cubicBezTo>
                      <a:pt x="203258" y="288983"/>
                      <a:pt x="191828" y="279458"/>
                      <a:pt x="188970" y="267075"/>
                    </a:cubicBezTo>
                    <a:cubicBezTo>
                      <a:pt x="188018" y="259455"/>
                      <a:pt x="188018" y="251835"/>
                      <a:pt x="188970" y="244215"/>
                    </a:cubicBezTo>
                    <a:cubicBezTo>
                      <a:pt x="184208" y="249930"/>
                      <a:pt x="178493" y="255645"/>
                      <a:pt x="172778" y="261360"/>
                    </a:cubicBezTo>
                    <a:cubicBezTo>
                      <a:pt x="162300" y="268980"/>
                      <a:pt x="147060" y="268028"/>
                      <a:pt x="138488" y="257550"/>
                    </a:cubicBezTo>
                    <a:cubicBezTo>
                      <a:pt x="134678" y="252788"/>
                      <a:pt x="132773" y="246120"/>
                      <a:pt x="133725" y="240405"/>
                    </a:cubicBezTo>
                    <a:cubicBezTo>
                      <a:pt x="133725" y="238500"/>
                      <a:pt x="134678" y="236595"/>
                      <a:pt x="135630" y="233738"/>
                    </a:cubicBezTo>
                    <a:cubicBezTo>
                      <a:pt x="137535" y="229928"/>
                      <a:pt x="139440" y="227070"/>
                      <a:pt x="143250" y="224213"/>
                    </a:cubicBezTo>
                    <a:cubicBezTo>
                      <a:pt x="150870" y="219450"/>
                      <a:pt x="158490" y="215640"/>
                      <a:pt x="167063" y="211830"/>
                    </a:cubicBezTo>
                    <a:cubicBezTo>
                      <a:pt x="158490" y="210878"/>
                      <a:pt x="148965" y="209925"/>
                      <a:pt x="140393" y="207068"/>
                    </a:cubicBezTo>
                    <a:cubicBezTo>
                      <a:pt x="128010" y="202305"/>
                      <a:pt x="122295" y="188018"/>
                      <a:pt x="128010" y="176588"/>
                    </a:cubicBezTo>
                    <a:cubicBezTo>
                      <a:pt x="132773" y="165158"/>
                      <a:pt x="146108" y="159443"/>
                      <a:pt x="157538" y="163253"/>
                    </a:cubicBezTo>
                    <a:cubicBezTo>
                      <a:pt x="166110" y="167063"/>
                      <a:pt x="172778" y="171825"/>
                      <a:pt x="180398" y="177540"/>
                    </a:cubicBezTo>
                    <a:cubicBezTo>
                      <a:pt x="176588" y="169920"/>
                      <a:pt x="172778" y="161348"/>
                      <a:pt x="170873" y="152775"/>
                    </a:cubicBezTo>
                    <a:cubicBezTo>
                      <a:pt x="169920" y="148965"/>
                      <a:pt x="170873" y="144203"/>
                      <a:pt x="171825" y="140393"/>
                    </a:cubicBezTo>
                    <a:cubicBezTo>
                      <a:pt x="172778" y="138488"/>
                      <a:pt x="173730" y="136583"/>
                      <a:pt x="174683" y="134678"/>
                    </a:cubicBezTo>
                    <a:cubicBezTo>
                      <a:pt x="178493" y="129915"/>
                      <a:pt x="184208" y="126105"/>
                      <a:pt x="190875" y="125153"/>
                    </a:cubicBezTo>
                    <a:cubicBezTo>
                      <a:pt x="204210" y="123248"/>
                      <a:pt x="215640" y="132773"/>
                      <a:pt x="218498" y="145155"/>
                    </a:cubicBezTo>
                    <a:cubicBezTo>
                      <a:pt x="219450" y="152775"/>
                      <a:pt x="219450" y="160395"/>
                      <a:pt x="218498" y="168015"/>
                    </a:cubicBezTo>
                    <a:cubicBezTo>
                      <a:pt x="223260" y="162300"/>
                      <a:pt x="228975" y="156585"/>
                      <a:pt x="234690" y="150870"/>
                    </a:cubicBezTo>
                    <a:cubicBezTo>
                      <a:pt x="245168" y="143250"/>
                      <a:pt x="260408" y="144203"/>
                      <a:pt x="268028" y="154680"/>
                    </a:cubicBezTo>
                    <a:cubicBezTo>
                      <a:pt x="271838" y="159443"/>
                      <a:pt x="273743" y="166110"/>
                      <a:pt x="272790" y="171825"/>
                    </a:cubicBezTo>
                    <a:cubicBezTo>
                      <a:pt x="271838" y="178493"/>
                      <a:pt x="268980" y="184208"/>
                      <a:pt x="264218" y="188018"/>
                    </a:cubicBezTo>
                    <a:cubicBezTo>
                      <a:pt x="256598" y="192780"/>
                      <a:pt x="248978" y="196590"/>
                      <a:pt x="240405" y="200400"/>
                    </a:cubicBezTo>
                    <a:cubicBezTo>
                      <a:pt x="248978" y="201353"/>
                      <a:pt x="258503" y="202305"/>
                      <a:pt x="267075" y="205163"/>
                    </a:cubicBezTo>
                    <a:cubicBezTo>
                      <a:pt x="278505" y="209925"/>
                      <a:pt x="284220" y="223260"/>
                      <a:pt x="280410" y="234690"/>
                    </a:cubicBezTo>
                    <a:cubicBezTo>
                      <a:pt x="275648" y="248025"/>
                      <a:pt x="262313" y="254693"/>
                      <a:pt x="249930" y="24993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882E6E2A-5B56-210F-3207-9304F641CE87}"/>
                  </a:ext>
                </a:extLst>
              </p:cNvPr>
              <p:cNvSpPr/>
              <p:nvPr/>
            </p:nvSpPr>
            <p:spPr>
              <a:xfrm rot="19590609">
                <a:off x="5617626" y="1709440"/>
                <a:ext cx="38100" cy="76201"/>
              </a:xfrm>
              <a:custGeom>
                <a:avLst/>
                <a:gdLst>
                  <a:gd name="connsiteX0" fmla="*/ 38101 w 38100"/>
                  <a:gd name="connsiteY0" fmla="*/ 38101 h 76201"/>
                  <a:gd name="connsiteX1" fmla="*/ 19050 w 38100"/>
                  <a:gd name="connsiteY1" fmla="*/ 76201 h 76201"/>
                  <a:gd name="connsiteX2" fmla="*/ 0 w 38100"/>
                  <a:gd name="connsiteY2" fmla="*/ 38101 h 76201"/>
                  <a:gd name="connsiteX3" fmla="*/ 19050 w 38100"/>
                  <a:gd name="connsiteY3" fmla="*/ 0 h 76201"/>
                  <a:gd name="connsiteX4" fmla="*/ 38101 w 38100"/>
                  <a:gd name="connsiteY4" fmla="*/ 38101 h 76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76201">
                    <a:moveTo>
                      <a:pt x="38101" y="38101"/>
                    </a:moveTo>
                    <a:cubicBezTo>
                      <a:pt x="38101" y="59143"/>
                      <a:pt x="29572" y="76201"/>
                      <a:pt x="19050" y="76201"/>
                    </a:cubicBezTo>
                    <a:cubicBezTo>
                      <a:pt x="8529" y="76201"/>
                      <a:pt x="0" y="59143"/>
                      <a:pt x="0" y="38101"/>
                    </a:cubicBezTo>
                    <a:cubicBezTo>
                      <a:pt x="0" y="17058"/>
                      <a:pt x="8529" y="0"/>
                      <a:pt x="19050" y="0"/>
                    </a:cubicBezTo>
                    <a:cubicBezTo>
                      <a:pt x="29572" y="0"/>
                      <a:pt x="38101" y="17058"/>
                      <a:pt x="38101" y="3810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BD6D3F6F-AD58-5E81-A5EC-52C715429CA8}"/>
                  </a:ext>
                </a:extLst>
              </p:cNvPr>
              <p:cNvSpPr/>
              <p:nvPr/>
            </p:nvSpPr>
            <p:spPr>
              <a:xfrm rot="19485524">
                <a:off x="5703133" y="1800924"/>
                <a:ext cx="76197" cy="38098"/>
              </a:xfrm>
              <a:custGeom>
                <a:avLst/>
                <a:gdLst>
                  <a:gd name="connsiteX0" fmla="*/ 76197 w 76197"/>
                  <a:gd name="connsiteY0" fmla="*/ 19049 h 38098"/>
                  <a:gd name="connsiteX1" fmla="*/ 38099 w 76197"/>
                  <a:gd name="connsiteY1" fmla="*/ 38099 h 38098"/>
                  <a:gd name="connsiteX2" fmla="*/ 0 w 76197"/>
                  <a:gd name="connsiteY2" fmla="*/ 19049 h 38098"/>
                  <a:gd name="connsiteX3" fmla="*/ 38099 w 76197"/>
                  <a:gd name="connsiteY3" fmla="*/ 0 h 38098"/>
                  <a:gd name="connsiteX4" fmla="*/ 76197 w 76197"/>
                  <a:gd name="connsiteY4" fmla="*/ 19049 h 38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197" h="38098">
                    <a:moveTo>
                      <a:pt x="76197" y="19049"/>
                    </a:moveTo>
                    <a:cubicBezTo>
                      <a:pt x="76197" y="29570"/>
                      <a:pt x="59140" y="38099"/>
                      <a:pt x="38099" y="38099"/>
                    </a:cubicBezTo>
                    <a:cubicBezTo>
                      <a:pt x="17057" y="38099"/>
                      <a:pt x="0" y="29570"/>
                      <a:pt x="0" y="19049"/>
                    </a:cubicBezTo>
                    <a:cubicBezTo>
                      <a:pt x="0" y="8529"/>
                      <a:pt x="17057" y="0"/>
                      <a:pt x="38099" y="0"/>
                    </a:cubicBezTo>
                    <a:cubicBezTo>
                      <a:pt x="59140" y="0"/>
                      <a:pt x="76197" y="8529"/>
                      <a:pt x="76197" y="190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77792471-E325-892A-C6EA-91DF260DD292}"/>
                  </a:ext>
                </a:extLst>
              </p:cNvPr>
              <p:cNvSpPr/>
              <p:nvPr/>
            </p:nvSpPr>
            <p:spPr>
              <a:xfrm rot="17995737">
                <a:off x="5676056" y="1641724"/>
                <a:ext cx="76196" cy="38098"/>
              </a:xfrm>
              <a:custGeom>
                <a:avLst/>
                <a:gdLst>
                  <a:gd name="connsiteX0" fmla="*/ 76196 w 76196"/>
                  <a:gd name="connsiteY0" fmla="*/ 19049 h 38098"/>
                  <a:gd name="connsiteX1" fmla="*/ 38098 w 76196"/>
                  <a:gd name="connsiteY1" fmla="*/ 38098 h 38098"/>
                  <a:gd name="connsiteX2" fmla="*/ 0 w 76196"/>
                  <a:gd name="connsiteY2" fmla="*/ 19049 h 38098"/>
                  <a:gd name="connsiteX3" fmla="*/ 38098 w 76196"/>
                  <a:gd name="connsiteY3" fmla="*/ 0 h 38098"/>
                  <a:gd name="connsiteX4" fmla="*/ 76196 w 76196"/>
                  <a:gd name="connsiteY4" fmla="*/ 19049 h 38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196" h="38098">
                    <a:moveTo>
                      <a:pt x="76196" y="19049"/>
                    </a:moveTo>
                    <a:cubicBezTo>
                      <a:pt x="76196" y="29569"/>
                      <a:pt x="59139" y="38098"/>
                      <a:pt x="38098" y="38098"/>
                    </a:cubicBezTo>
                    <a:cubicBezTo>
                      <a:pt x="17057" y="38098"/>
                      <a:pt x="0" y="29569"/>
                      <a:pt x="0" y="19049"/>
                    </a:cubicBezTo>
                    <a:cubicBezTo>
                      <a:pt x="0" y="8529"/>
                      <a:pt x="17057" y="0"/>
                      <a:pt x="38098" y="0"/>
                    </a:cubicBezTo>
                    <a:cubicBezTo>
                      <a:pt x="59139" y="0"/>
                      <a:pt x="76196" y="8529"/>
                      <a:pt x="76196" y="190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91445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: Rounded Corners 59">
            <a:extLst>
              <a:ext uri="{FF2B5EF4-FFF2-40B4-BE49-F238E27FC236}">
                <a16:creationId xmlns:a16="http://schemas.microsoft.com/office/drawing/2014/main" id="{2057C09A-203E-2448-A1E6-052E7B64C618}"/>
              </a:ext>
            </a:extLst>
          </p:cNvPr>
          <p:cNvSpPr/>
          <p:nvPr/>
        </p:nvSpPr>
        <p:spPr>
          <a:xfrm>
            <a:off x="2460590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solidFill>
              <a:schemeClr val="bg1"/>
            </a:solidFill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0" name="Rectangle: Rounded Corners 59">
            <a:extLst>
              <a:ext uri="{FF2B5EF4-FFF2-40B4-BE49-F238E27FC236}">
                <a16:creationId xmlns:a16="http://schemas.microsoft.com/office/drawing/2014/main" id="{4F5A1695-2C6E-334C-81BD-71D87F4A1478}"/>
              </a:ext>
            </a:extLst>
          </p:cNvPr>
          <p:cNvSpPr/>
          <p:nvPr/>
        </p:nvSpPr>
        <p:spPr>
          <a:xfrm>
            <a:off x="6174773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solidFill>
              <a:schemeClr val="bg1"/>
            </a:solidFill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9" name="Rectangle: Rounded Corners 59">
            <a:extLst>
              <a:ext uri="{FF2B5EF4-FFF2-40B4-BE49-F238E27FC236}">
                <a16:creationId xmlns:a16="http://schemas.microsoft.com/office/drawing/2014/main" id="{8452E2A0-2FB9-B046-BFB6-CC40932CD987}"/>
              </a:ext>
            </a:extLst>
          </p:cNvPr>
          <p:cNvSpPr/>
          <p:nvPr/>
        </p:nvSpPr>
        <p:spPr>
          <a:xfrm>
            <a:off x="8034585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solidFill>
              <a:schemeClr val="bg1"/>
            </a:solidFill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2" name="Rectangle: Rounded Corners 59">
            <a:extLst>
              <a:ext uri="{FF2B5EF4-FFF2-40B4-BE49-F238E27FC236}">
                <a16:creationId xmlns:a16="http://schemas.microsoft.com/office/drawing/2014/main" id="{13E5BA12-2355-D64F-A212-C154CBA92795}"/>
              </a:ext>
            </a:extLst>
          </p:cNvPr>
          <p:cNvSpPr/>
          <p:nvPr/>
        </p:nvSpPr>
        <p:spPr>
          <a:xfrm>
            <a:off x="9894398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solidFill>
              <a:schemeClr val="bg1"/>
            </a:solidFill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bg1"/>
                </a:solidFill>
              </a:rPr>
              <a:t>Free Startup Funding Stages PowerPoint Template</a:t>
            </a:r>
          </a:p>
        </p:txBody>
      </p:sp>
      <p:sp>
        <p:nvSpPr>
          <p:cNvPr id="55" name="Rectangle: Rounded Corners 59">
            <a:extLst>
              <a:ext uri="{FF2B5EF4-FFF2-40B4-BE49-F238E27FC236}">
                <a16:creationId xmlns:a16="http://schemas.microsoft.com/office/drawing/2014/main" id="{1BD2179F-18FC-C449-B1E9-95D1230E4ED2}"/>
              </a:ext>
            </a:extLst>
          </p:cNvPr>
          <p:cNvSpPr/>
          <p:nvPr/>
        </p:nvSpPr>
        <p:spPr>
          <a:xfrm>
            <a:off x="600779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solidFill>
              <a:schemeClr val="bg1"/>
            </a:solidFill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E8272AD-9637-4C86-8DB9-50A2A60D46FF}"/>
              </a:ext>
            </a:extLst>
          </p:cNvPr>
          <p:cNvSpPr txBox="1"/>
          <p:nvPr/>
        </p:nvSpPr>
        <p:spPr>
          <a:xfrm flipH="1">
            <a:off x="778114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00A09E8-136B-4411-9B49-3F24921C1445}"/>
              </a:ext>
            </a:extLst>
          </p:cNvPr>
          <p:cNvSpPr txBox="1"/>
          <p:nvPr/>
        </p:nvSpPr>
        <p:spPr>
          <a:xfrm flipH="1">
            <a:off x="2617546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5E2C796-2994-4E7A-81B2-ECE6D7055961}"/>
              </a:ext>
            </a:extLst>
          </p:cNvPr>
          <p:cNvSpPr txBox="1"/>
          <p:nvPr/>
        </p:nvSpPr>
        <p:spPr>
          <a:xfrm flipH="1">
            <a:off x="6338943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D5FC284-5619-49A9-A033-54FF5BD656AC}"/>
              </a:ext>
            </a:extLst>
          </p:cNvPr>
          <p:cNvSpPr txBox="1"/>
          <p:nvPr/>
        </p:nvSpPr>
        <p:spPr>
          <a:xfrm flipH="1">
            <a:off x="8199640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8F6EF27-FAD4-4B1F-9367-7536825BB127}"/>
              </a:ext>
            </a:extLst>
          </p:cNvPr>
          <p:cNvSpPr txBox="1"/>
          <p:nvPr/>
        </p:nvSpPr>
        <p:spPr>
          <a:xfrm flipH="1">
            <a:off x="10039072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22CEDD1F-D0E0-412F-9C89-4572DBF3340E}"/>
              </a:ext>
            </a:extLst>
          </p:cNvPr>
          <p:cNvSpPr txBox="1"/>
          <p:nvPr/>
        </p:nvSpPr>
        <p:spPr>
          <a:xfrm>
            <a:off x="731703" y="3042075"/>
            <a:ext cx="1447392" cy="304102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bg2"/>
                </a:solidFill>
              </a:rPr>
              <a:t>PRE-SEED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3E23425-8BDD-4694-8CF5-6F9A0334128D}"/>
              </a:ext>
            </a:extLst>
          </p:cNvPr>
          <p:cNvSpPr txBox="1"/>
          <p:nvPr/>
        </p:nvSpPr>
        <p:spPr>
          <a:xfrm>
            <a:off x="2637637" y="3002511"/>
            <a:ext cx="1328535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bg2"/>
                </a:solidFill>
              </a:rPr>
              <a:t>SEED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29E4A823-F1D5-4D6E-94B7-7016DADC9726}"/>
              </a:ext>
            </a:extLst>
          </p:cNvPr>
          <p:cNvSpPr txBox="1"/>
          <p:nvPr/>
        </p:nvSpPr>
        <p:spPr>
          <a:xfrm>
            <a:off x="6299203" y="3002511"/>
            <a:ext cx="1460382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bg2"/>
                </a:solidFill>
              </a:rPr>
              <a:t>GROWTH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84829AE4-4B33-49BC-9CAB-E41CB4A1D3D6}"/>
              </a:ext>
            </a:extLst>
          </p:cNvPr>
          <p:cNvSpPr txBox="1"/>
          <p:nvPr/>
        </p:nvSpPr>
        <p:spPr>
          <a:xfrm>
            <a:off x="8231208" y="3002511"/>
            <a:ext cx="1268112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bg2"/>
                </a:solidFill>
              </a:rPr>
              <a:t>EXPANSION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06CD713-DDB1-4C56-9F76-73A327050965}"/>
              </a:ext>
            </a:extLst>
          </p:cNvPr>
          <p:cNvSpPr txBox="1"/>
          <p:nvPr/>
        </p:nvSpPr>
        <p:spPr>
          <a:xfrm>
            <a:off x="10039072" y="3002511"/>
            <a:ext cx="1453081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bg2"/>
                </a:solidFill>
              </a:rPr>
              <a:t>EXIT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6AF93EB-0139-4580-346F-BC718AA4A030}"/>
              </a:ext>
            </a:extLst>
          </p:cNvPr>
          <p:cNvSpPr/>
          <p:nvPr/>
        </p:nvSpPr>
        <p:spPr>
          <a:xfrm>
            <a:off x="1217356" y="2473595"/>
            <a:ext cx="476086" cy="476086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1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88463B3-4F33-56BE-6232-DC3D8B5DAD11}"/>
              </a:ext>
            </a:extLst>
          </p:cNvPr>
          <p:cNvSpPr/>
          <p:nvPr/>
        </p:nvSpPr>
        <p:spPr>
          <a:xfrm>
            <a:off x="3077168" y="2473595"/>
            <a:ext cx="476086" cy="476086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2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4060DB7-4A8B-CC26-7AE9-13CA90D8B89F}"/>
              </a:ext>
            </a:extLst>
          </p:cNvPr>
          <p:cNvSpPr/>
          <p:nvPr/>
        </p:nvSpPr>
        <p:spPr>
          <a:xfrm>
            <a:off x="6766524" y="2473595"/>
            <a:ext cx="476086" cy="476086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4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3D51344-4040-B32F-54BF-5AEBE7B5487D}"/>
              </a:ext>
            </a:extLst>
          </p:cNvPr>
          <p:cNvSpPr/>
          <p:nvPr/>
        </p:nvSpPr>
        <p:spPr>
          <a:xfrm>
            <a:off x="8651163" y="2473595"/>
            <a:ext cx="476086" cy="476086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5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7DFF318-6F16-F030-215A-5EA12BDAFAB5}"/>
              </a:ext>
            </a:extLst>
          </p:cNvPr>
          <p:cNvSpPr/>
          <p:nvPr/>
        </p:nvSpPr>
        <p:spPr>
          <a:xfrm>
            <a:off x="10525559" y="2472162"/>
            <a:ext cx="476086" cy="476086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6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EC65949-E617-E229-1F6B-F0C8526BE705}"/>
              </a:ext>
            </a:extLst>
          </p:cNvPr>
          <p:cNvGrpSpPr/>
          <p:nvPr/>
        </p:nvGrpSpPr>
        <p:grpSpPr>
          <a:xfrm>
            <a:off x="1233747" y="1892156"/>
            <a:ext cx="438150" cy="380999"/>
            <a:chOff x="4112305" y="1611302"/>
            <a:chExt cx="438150" cy="380999"/>
          </a:xfrm>
          <a:solidFill>
            <a:schemeClr val="bg2">
              <a:lumMod val="20000"/>
              <a:lumOff val="80000"/>
              <a:alpha val="80000"/>
            </a:schemeClr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1295605-F911-FAC3-8533-54C4E6636EBE}"/>
                </a:ext>
              </a:extLst>
            </p:cNvPr>
            <p:cNvSpPr/>
            <p:nvPr/>
          </p:nvSpPr>
          <p:spPr>
            <a:xfrm>
              <a:off x="4149451" y="1725601"/>
              <a:ext cx="361950" cy="266700"/>
            </a:xfrm>
            <a:custGeom>
              <a:avLst/>
              <a:gdLst>
                <a:gd name="connsiteX0" fmla="*/ 0 w 361950"/>
                <a:gd name="connsiteY0" fmla="*/ 0 h 266700"/>
                <a:gd name="connsiteX1" fmla="*/ 41910 w 361950"/>
                <a:gd name="connsiteY1" fmla="*/ 235267 h 266700"/>
                <a:gd name="connsiteX2" fmla="*/ 79057 w 361950"/>
                <a:gd name="connsiteY2" fmla="*/ 266700 h 266700"/>
                <a:gd name="connsiteX3" fmla="*/ 281940 w 361950"/>
                <a:gd name="connsiteY3" fmla="*/ 266700 h 266700"/>
                <a:gd name="connsiteX4" fmla="*/ 319088 w 361950"/>
                <a:gd name="connsiteY4" fmla="*/ 235267 h 266700"/>
                <a:gd name="connsiteX5" fmla="*/ 361950 w 361950"/>
                <a:gd name="connsiteY5" fmla="*/ 0 h 266700"/>
                <a:gd name="connsiteX6" fmla="*/ 0 w 361950"/>
                <a:gd name="connsiteY6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1950" h="266700">
                  <a:moveTo>
                    <a:pt x="0" y="0"/>
                  </a:moveTo>
                  <a:lnTo>
                    <a:pt x="41910" y="235267"/>
                  </a:lnTo>
                  <a:cubicBezTo>
                    <a:pt x="44768" y="253365"/>
                    <a:pt x="60960" y="266700"/>
                    <a:pt x="79057" y="266700"/>
                  </a:cubicBezTo>
                  <a:lnTo>
                    <a:pt x="281940" y="266700"/>
                  </a:lnTo>
                  <a:cubicBezTo>
                    <a:pt x="300038" y="266700"/>
                    <a:pt x="316230" y="253365"/>
                    <a:pt x="319088" y="235267"/>
                  </a:cubicBezTo>
                  <a:lnTo>
                    <a:pt x="36195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2A7870C-582D-7C72-76C1-B758047F6479}"/>
                </a:ext>
              </a:extLst>
            </p:cNvPr>
            <p:cNvSpPr/>
            <p:nvPr/>
          </p:nvSpPr>
          <p:spPr>
            <a:xfrm>
              <a:off x="4112305" y="1611302"/>
              <a:ext cx="438150" cy="76200"/>
            </a:xfrm>
            <a:custGeom>
              <a:avLst/>
              <a:gdLst>
                <a:gd name="connsiteX0" fmla="*/ 399098 w 438149"/>
                <a:gd name="connsiteY0" fmla="*/ 180148 h 256347"/>
                <a:gd name="connsiteX1" fmla="*/ 258128 w 438149"/>
                <a:gd name="connsiteY1" fmla="*/ 180148 h 256347"/>
                <a:gd name="connsiteX2" fmla="*/ 336233 w 438149"/>
                <a:gd name="connsiteY2" fmla="*/ 31558 h 256347"/>
                <a:gd name="connsiteX3" fmla="*/ 335280 w 438149"/>
                <a:gd name="connsiteY3" fmla="*/ 4888 h 256347"/>
                <a:gd name="connsiteX4" fmla="*/ 308610 w 438149"/>
                <a:gd name="connsiteY4" fmla="*/ 5840 h 256347"/>
                <a:gd name="connsiteX5" fmla="*/ 220028 w 438149"/>
                <a:gd name="connsiteY5" fmla="*/ 181100 h 256347"/>
                <a:gd name="connsiteX6" fmla="*/ 156210 w 438149"/>
                <a:gd name="connsiteY6" fmla="*/ 181100 h 256347"/>
                <a:gd name="connsiteX7" fmla="*/ 99060 w 438149"/>
                <a:gd name="connsiteY7" fmla="*/ 91565 h 256347"/>
                <a:gd name="connsiteX8" fmla="*/ 72390 w 438149"/>
                <a:gd name="connsiteY8" fmla="*/ 90613 h 256347"/>
                <a:gd name="connsiteX9" fmla="*/ 71437 w 438149"/>
                <a:gd name="connsiteY9" fmla="*/ 117283 h 256347"/>
                <a:gd name="connsiteX10" fmla="*/ 117158 w 438149"/>
                <a:gd name="connsiteY10" fmla="*/ 180148 h 256347"/>
                <a:gd name="connsiteX11" fmla="*/ 38100 w 438149"/>
                <a:gd name="connsiteY11" fmla="*/ 180148 h 256347"/>
                <a:gd name="connsiteX12" fmla="*/ 0 w 438149"/>
                <a:gd name="connsiteY12" fmla="*/ 218248 h 256347"/>
                <a:gd name="connsiteX13" fmla="*/ 0 w 438149"/>
                <a:gd name="connsiteY13" fmla="*/ 256348 h 256347"/>
                <a:gd name="connsiteX14" fmla="*/ 438150 w 438149"/>
                <a:gd name="connsiteY14" fmla="*/ 256348 h 256347"/>
                <a:gd name="connsiteX15" fmla="*/ 438150 w 438149"/>
                <a:gd name="connsiteY15" fmla="*/ 218248 h 256347"/>
                <a:gd name="connsiteX16" fmla="*/ 399098 w 438149"/>
                <a:gd name="connsiteY16" fmla="*/ 180148 h 256347"/>
                <a:gd name="connsiteX0" fmla="*/ 399098 w 438150"/>
                <a:gd name="connsiteY0" fmla="*/ 180148 h 256348"/>
                <a:gd name="connsiteX1" fmla="*/ 258128 w 438150"/>
                <a:gd name="connsiteY1" fmla="*/ 180148 h 256348"/>
                <a:gd name="connsiteX2" fmla="*/ 336233 w 438150"/>
                <a:gd name="connsiteY2" fmla="*/ 31558 h 256348"/>
                <a:gd name="connsiteX3" fmla="*/ 335280 w 438150"/>
                <a:gd name="connsiteY3" fmla="*/ 4888 h 256348"/>
                <a:gd name="connsiteX4" fmla="*/ 308610 w 438150"/>
                <a:gd name="connsiteY4" fmla="*/ 5840 h 256348"/>
                <a:gd name="connsiteX5" fmla="*/ 220028 w 438150"/>
                <a:gd name="connsiteY5" fmla="*/ 181100 h 256348"/>
                <a:gd name="connsiteX6" fmla="*/ 156210 w 438150"/>
                <a:gd name="connsiteY6" fmla="*/ 181100 h 256348"/>
                <a:gd name="connsiteX7" fmla="*/ 99060 w 438150"/>
                <a:gd name="connsiteY7" fmla="*/ 91565 h 256348"/>
                <a:gd name="connsiteX8" fmla="*/ 71437 w 438150"/>
                <a:gd name="connsiteY8" fmla="*/ 117283 h 256348"/>
                <a:gd name="connsiteX9" fmla="*/ 117158 w 438150"/>
                <a:gd name="connsiteY9" fmla="*/ 180148 h 256348"/>
                <a:gd name="connsiteX10" fmla="*/ 38100 w 438150"/>
                <a:gd name="connsiteY10" fmla="*/ 180148 h 256348"/>
                <a:gd name="connsiteX11" fmla="*/ 0 w 438150"/>
                <a:gd name="connsiteY11" fmla="*/ 218248 h 256348"/>
                <a:gd name="connsiteX12" fmla="*/ 0 w 438150"/>
                <a:gd name="connsiteY12" fmla="*/ 256348 h 256348"/>
                <a:gd name="connsiteX13" fmla="*/ 438150 w 438150"/>
                <a:gd name="connsiteY13" fmla="*/ 256348 h 256348"/>
                <a:gd name="connsiteX14" fmla="*/ 438150 w 438150"/>
                <a:gd name="connsiteY14" fmla="*/ 218248 h 256348"/>
                <a:gd name="connsiteX15" fmla="*/ 399098 w 438150"/>
                <a:gd name="connsiteY15" fmla="*/ 180148 h 256348"/>
                <a:gd name="connsiteX0" fmla="*/ 399098 w 438150"/>
                <a:gd name="connsiteY0" fmla="*/ 180148 h 256348"/>
                <a:gd name="connsiteX1" fmla="*/ 258128 w 438150"/>
                <a:gd name="connsiteY1" fmla="*/ 180148 h 256348"/>
                <a:gd name="connsiteX2" fmla="*/ 336233 w 438150"/>
                <a:gd name="connsiteY2" fmla="*/ 31558 h 256348"/>
                <a:gd name="connsiteX3" fmla="*/ 335280 w 438150"/>
                <a:gd name="connsiteY3" fmla="*/ 4888 h 256348"/>
                <a:gd name="connsiteX4" fmla="*/ 308610 w 438150"/>
                <a:gd name="connsiteY4" fmla="*/ 5840 h 256348"/>
                <a:gd name="connsiteX5" fmla="*/ 220028 w 438150"/>
                <a:gd name="connsiteY5" fmla="*/ 181100 h 256348"/>
                <a:gd name="connsiteX6" fmla="*/ 156210 w 438150"/>
                <a:gd name="connsiteY6" fmla="*/ 181100 h 256348"/>
                <a:gd name="connsiteX7" fmla="*/ 99060 w 438150"/>
                <a:gd name="connsiteY7" fmla="*/ 91565 h 256348"/>
                <a:gd name="connsiteX8" fmla="*/ 71437 w 438150"/>
                <a:gd name="connsiteY8" fmla="*/ 117283 h 256348"/>
                <a:gd name="connsiteX9" fmla="*/ 117158 w 438150"/>
                <a:gd name="connsiteY9" fmla="*/ 180148 h 256348"/>
                <a:gd name="connsiteX10" fmla="*/ 38100 w 438150"/>
                <a:gd name="connsiteY10" fmla="*/ 180148 h 256348"/>
                <a:gd name="connsiteX11" fmla="*/ 0 w 438150"/>
                <a:gd name="connsiteY11" fmla="*/ 218248 h 256348"/>
                <a:gd name="connsiteX12" fmla="*/ 0 w 438150"/>
                <a:gd name="connsiteY12" fmla="*/ 256348 h 256348"/>
                <a:gd name="connsiteX13" fmla="*/ 438150 w 438150"/>
                <a:gd name="connsiteY13" fmla="*/ 256348 h 256348"/>
                <a:gd name="connsiteX14" fmla="*/ 438150 w 438150"/>
                <a:gd name="connsiteY14" fmla="*/ 218248 h 256348"/>
                <a:gd name="connsiteX15" fmla="*/ 399098 w 438150"/>
                <a:gd name="connsiteY15" fmla="*/ 180148 h 256348"/>
                <a:gd name="connsiteX0" fmla="*/ 399098 w 438150"/>
                <a:gd name="connsiteY0" fmla="*/ 180148 h 256348"/>
                <a:gd name="connsiteX1" fmla="*/ 258128 w 438150"/>
                <a:gd name="connsiteY1" fmla="*/ 180148 h 256348"/>
                <a:gd name="connsiteX2" fmla="*/ 336233 w 438150"/>
                <a:gd name="connsiteY2" fmla="*/ 31558 h 256348"/>
                <a:gd name="connsiteX3" fmla="*/ 335280 w 438150"/>
                <a:gd name="connsiteY3" fmla="*/ 4888 h 256348"/>
                <a:gd name="connsiteX4" fmla="*/ 308610 w 438150"/>
                <a:gd name="connsiteY4" fmla="*/ 5840 h 256348"/>
                <a:gd name="connsiteX5" fmla="*/ 220028 w 438150"/>
                <a:gd name="connsiteY5" fmla="*/ 181100 h 256348"/>
                <a:gd name="connsiteX6" fmla="*/ 156210 w 438150"/>
                <a:gd name="connsiteY6" fmla="*/ 181100 h 256348"/>
                <a:gd name="connsiteX7" fmla="*/ 99060 w 438150"/>
                <a:gd name="connsiteY7" fmla="*/ 91565 h 256348"/>
                <a:gd name="connsiteX8" fmla="*/ 117158 w 438150"/>
                <a:gd name="connsiteY8" fmla="*/ 180148 h 256348"/>
                <a:gd name="connsiteX9" fmla="*/ 38100 w 438150"/>
                <a:gd name="connsiteY9" fmla="*/ 180148 h 256348"/>
                <a:gd name="connsiteX10" fmla="*/ 0 w 438150"/>
                <a:gd name="connsiteY10" fmla="*/ 218248 h 256348"/>
                <a:gd name="connsiteX11" fmla="*/ 0 w 438150"/>
                <a:gd name="connsiteY11" fmla="*/ 256348 h 256348"/>
                <a:gd name="connsiteX12" fmla="*/ 438150 w 438150"/>
                <a:gd name="connsiteY12" fmla="*/ 256348 h 256348"/>
                <a:gd name="connsiteX13" fmla="*/ 438150 w 438150"/>
                <a:gd name="connsiteY13" fmla="*/ 218248 h 256348"/>
                <a:gd name="connsiteX14" fmla="*/ 399098 w 438150"/>
                <a:gd name="connsiteY14" fmla="*/ 180148 h 256348"/>
                <a:gd name="connsiteX0" fmla="*/ 399098 w 438150"/>
                <a:gd name="connsiteY0" fmla="*/ 180148 h 256348"/>
                <a:gd name="connsiteX1" fmla="*/ 258128 w 438150"/>
                <a:gd name="connsiteY1" fmla="*/ 180148 h 256348"/>
                <a:gd name="connsiteX2" fmla="*/ 336233 w 438150"/>
                <a:gd name="connsiteY2" fmla="*/ 31558 h 256348"/>
                <a:gd name="connsiteX3" fmla="*/ 335280 w 438150"/>
                <a:gd name="connsiteY3" fmla="*/ 4888 h 256348"/>
                <a:gd name="connsiteX4" fmla="*/ 308610 w 438150"/>
                <a:gd name="connsiteY4" fmla="*/ 5840 h 256348"/>
                <a:gd name="connsiteX5" fmla="*/ 220028 w 438150"/>
                <a:gd name="connsiteY5" fmla="*/ 181100 h 256348"/>
                <a:gd name="connsiteX6" fmla="*/ 156210 w 438150"/>
                <a:gd name="connsiteY6" fmla="*/ 181100 h 256348"/>
                <a:gd name="connsiteX7" fmla="*/ 117158 w 438150"/>
                <a:gd name="connsiteY7" fmla="*/ 180148 h 256348"/>
                <a:gd name="connsiteX8" fmla="*/ 38100 w 438150"/>
                <a:gd name="connsiteY8" fmla="*/ 180148 h 256348"/>
                <a:gd name="connsiteX9" fmla="*/ 0 w 438150"/>
                <a:gd name="connsiteY9" fmla="*/ 218248 h 256348"/>
                <a:gd name="connsiteX10" fmla="*/ 0 w 438150"/>
                <a:gd name="connsiteY10" fmla="*/ 256348 h 256348"/>
                <a:gd name="connsiteX11" fmla="*/ 438150 w 438150"/>
                <a:gd name="connsiteY11" fmla="*/ 256348 h 256348"/>
                <a:gd name="connsiteX12" fmla="*/ 438150 w 438150"/>
                <a:gd name="connsiteY12" fmla="*/ 218248 h 256348"/>
                <a:gd name="connsiteX13" fmla="*/ 399098 w 438150"/>
                <a:gd name="connsiteY13" fmla="*/ 180148 h 256348"/>
                <a:gd name="connsiteX0" fmla="*/ 399098 w 438150"/>
                <a:gd name="connsiteY0" fmla="*/ 182828 h 259028"/>
                <a:gd name="connsiteX1" fmla="*/ 258128 w 438150"/>
                <a:gd name="connsiteY1" fmla="*/ 182828 h 259028"/>
                <a:gd name="connsiteX2" fmla="*/ 336233 w 438150"/>
                <a:gd name="connsiteY2" fmla="*/ 34238 h 259028"/>
                <a:gd name="connsiteX3" fmla="*/ 335280 w 438150"/>
                <a:gd name="connsiteY3" fmla="*/ 7568 h 259028"/>
                <a:gd name="connsiteX4" fmla="*/ 220028 w 438150"/>
                <a:gd name="connsiteY4" fmla="*/ 183780 h 259028"/>
                <a:gd name="connsiteX5" fmla="*/ 156210 w 438150"/>
                <a:gd name="connsiteY5" fmla="*/ 183780 h 259028"/>
                <a:gd name="connsiteX6" fmla="*/ 117158 w 438150"/>
                <a:gd name="connsiteY6" fmla="*/ 182828 h 259028"/>
                <a:gd name="connsiteX7" fmla="*/ 38100 w 438150"/>
                <a:gd name="connsiteY7" fmla="*/ 182828 h 259028"/>
                <a:gd name="connsiteX8" fmla="*/ 0 w 438150"/>
                <a:gd name="connsiteY8" fmla="*/ 220928 h 259028"/>
                <a:gd name="connsiteX9" fmla="*/ 0 w 438150"/>
                <a:gd name="connsiteY9" fmla="*/ 259028 h 259028"/>
                <a:gd name="connsiteX10" fmla="*/ 438150 w 438150"/>
                <a:gd name="connsiteY10" fmla="*/ 259028 h 259028"/>
                <a:gd name="connsiteX11" fmla="*/ 438150 w 438150"/>
                <a:gd name="connsiteY11" fmla="*/ 220928 h 259028"/>
                <a:gd name="connsiteX12" fmla="*/ 399098 w 438150"/>
                <a:gd name="connsiteY12" fmla="*/ 182828 h 259028"/>
                <a:gd name="connsiteX0" fmla="*/ 399098 w 438150"/>
                <a:gd name="connsiteY0" fmla="*/ 148590 h 224790"/>
                <a:gd name="connsiteX1" fmla="*/ 258128 w 438150"/>
                <a:gd name="connsiteY1" fmla="*/ 148590 h 224790"/>
                <a:gd name="connsiteX2" fmla="*/ 336233 w 438150"/>
                <a:gd name="connsiteY2" fmla="*/ 0 h 224790"/>
                <a:gd name="connsiteX3" fmla="*/ 220028 w 438150"/>
                <a:gd name="connsiteY3" fmla="*/ 149542 h 224790"/>
                <a:gd name="connsiteX4" fmla="*/ 156210 w 438150"/>
                <a:gd name="connsiteY4" fmla="*/ 149542 h 224790"/>
                <a:gd name="connsiteX5" fmla="*/ 117158 w 438150"/>
                <a:gd name="connsiteY5" fmla="*/ 148590 h 224790"/>
                <a:gd name="connsiteX6" fmla="*/ 38100 w 438150"/>
                <a:gd name="connsiteY6" fmla="*/ 148590 h 224790"/>
                <a:gd name="connsiteX7" fmla="*/ 0 w 438150"/>
                <a:gd name="connsiteY7" fmla="*/ 186690 h 224790"/>
                <a:gd name="connsiteX8" fmla="*/ 0 w 438150"/>
                <a:gd name="connsiteY8" fmla="*/ 224790 h 224790"/>
                <a:gd name="connsiteX9" fmla="*/ 438150 w 438150"/>
                <a:gd name="connsiteY9" fmla="*/ 224790 h 224790"/>
                <a:gd name="connsiteX10" fmla="*/ 438150 w 438150"/>
                <a:gd name="connsiteY10" fmla="*/ 186690 h 224790"/>
                <a:gd name="connsiteX11" fmla="*/ 399098 w 438150"/>
                <a:gd name="connsiteY11" fmla="*/ 148590 h 224790"/>
                <a:gd name="connsiteX0" fmla="*/ 399098 w 438150"/>
                <a:gd name="connsiteY0" fmla="*/ 0 h 76200"/>
                <a:gd name="connsiteX1" fmla="*/ 258128 w 438150"/>
                <a:gd name="connsiteY1" fmla="*/ 0 h 76200"/>
                <a:gd name="connsiteX2" fmla="*/ 220028 w 438150"/>
                <a:gd name="connsiteY2" fmla="*/ 952 h 76200"/>
                <a:gd name="connsiteX3" fmla="*/ 156210 w 438150"/>
                <a:gd name="connsiteY3" fmla="*/ 952 h 76200"/>
                <a:gd name="connsiteX4" fmla="*/ 117158 w 438150"/>
                <a:gd name="connsiteY4" fmla="*/ 0 h 76200"/>
                <a:gd name="connsiteX5" fmla="*/ 38100 w 438150"/>
                <a:gd name="connsiteY5" fmla="*/ 0 h 76200"/>
                <a:gd name="connsiteX6" fmla="*/ 0 w 438150"/>
                <a:gd name="connsiteY6" fmla="*/ 38100 h 76200"/>
                <a:gd name="connsiteX7" fmla="*/ 0 w 438150"/>
                <a:gd name="connsiteY7" fmla="*/ 76200 h 76200"/>
                <a:gd name="connsiteX8" fmla="*/ 438150 w 438150"/>
                <a:gd name="connsiteY8" fmla="*/ 76200 h 76200"/>
                <a:gd name="connsiteX9" fmla="*/ 438150 w 438150"/>
                <a:gd name="connsiteY9" fmla="*/ 38100 h 76200"/>
                <a:gd name="connsiteX10" fmla="*/ 399098 w 438150"/>
                <a:gd name="connsiteY10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38150" h="76200">
                  <a:moveTo>
                    <a:pt x="399098" y="0"/>
                  </a:moveTo>
                  <a:lnTo>
                    <a:pt x="258128" y="0"/>
                  </a:lnTo>
                  <a:cubicBezTo>
                    <a:pt x="228283" y="159"/>
                    <a:pt x="237014" y="793"/>
                    <a:pt x="220028" y="952"/>
                  </a:cubicBezTo>
                  <a:lnTo>
                    <a:pt x="156210" y="952"/>
                  </a:lnTo>
                  <a:cubicBezTo>
                    <a:pt x="139065" y="793"/>
                    <a:pt x="136843" y="159"/>
                    <a:pt x="117158" y="0"/>
                  </a:cubicBezTo>
                  <a:lnTo>
                    <a:pt x="38100" y="0"/>
                  </a:lnTo>
                  <a:cubicBezTo>
                    <a:pt x="17145" y="0"/>
                    <a:pt x="0" y="17145"/>
                    <a:pt x="0" y="38100"/>
                  </a:cubicBezTo>
                  <a:lnTo>
                    <a:pt x="0" y="76200"/>
                  </a:lnTo>
                  <a:lnTo>
                    <a:pt x="438150" y="76200"/>
                  </a:lnTo>
                  <a:lnTo>
                    <a:pt x="438150" y="38100"/>
                  </a:lnTo>
                  <a:cubicBezTo>
                    <a:pt x="437198" y="17145"/>
                    <a:pt x="420052" y="0"/>
                    <a:pt x="3990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E402AE8C-AC6C-78ED-333A-40EC0F682405}"/>
              </a:ext>
            </a:extLst>
          </p:cNvPr>
          <p:cNvGrpSpPr/>
          <p:nvPr/>
        </p:nvGrpSpPr>
        <p:grpSpPr>
          <a:xfrm>
            <a:off x="3097882" y="1340768"/>
            <a:ext cx="438150" cy="932387"/>
            <a:chOff x="3077168" y="1348295"/>
            <a:chExt cx="438150" cy="932387"/>
          </a:xfrm>
          <a:solidFill>
            <a:schemeClr val="bg2">
              <a:lumMod val="20000"/>
              <a:lumOff val="80000"/>
              <a:alpha val="80000"/>
            </a:schemeClr>
          </a:solidFill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D8C5D47F-DBE6-1BF0-2AAB-9B98DDB44FC6}"/>
                </a:ext>
              </a:extLst>
            </p:cNvPr>
            <p:cNvGrpSpPr/>
            <p:nvPr/>
          </p:nvGrpSpPr>
          <p:grpSpPr>
            <a:xfrm>
              <a:off x="3077168" y="1899683"/>
              <a:ext cx="438150" cy="380999"/>
              <a:chOff x="4112305" y="1611302"/>
              <a:chExt cx="438150" cy="380999"/>
            </a:xfrm>
            <a:grpFill/>
          </p:grpSpPr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6515536E-0692-2227-6922-A0D3EFF0DBA5}"/>
                  </a:ext>
                </a:extLst>
              </p:cNvPr>
              <p:cNvSpPr/>
              <p:nvPr/>
            </p:nvSpPr>
            <p:spPr>
              <a:xfrm>
                <a:off x="4149451" y="1725601"/>
                <a:ext cx="361950" cy="266700"/>
              </a:xfrm>
              <a:custGeom>
                <a:avLst/>
                <a:gdLst>
                  <a:gd name="connsiteX0" fmla="*/ 0 w 361950"/>
                  <a:gd name="connsiteY0" fmla="*/ 0 h 266700"/>
                  <a:gd name="connsiteX1" fmla="*/ 41910 w 361950"/>
                  <a:gd name="connsiteY1" fmla="*/ 235267 h 266700"/>
                  <a:gd name="connsiteX2" fmla="*/ 79057 w 361950"/>
                  <a:gd name="connsiteY2" fmla="*/ 266700 h 266700"/>
                  <a:gd name="connsiteX3" fmla="*/ 281940 w 361950"/>
                  <a:gd name="connsiteY3" fmla="*/ 266700 h 266700"/>
                  <a:gd name="connsiteX4" fmla="*/ 319088 w 361950"/>
                  <a:gd name="connsiteY4" fmla="*/ 235267 h 266700"/>
                  <a:gd name="connsiteX5" fmla="*/ 361950 w 361950"/>
                  <a:gd name="connsiteY5" fmla="*/ 0 h 266700"/>
                  <a:gd name="connsiteX6" fmla="*/ 0 w 361950"/>
                  <a:gd name="connsiteY6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1950" h="266700">
                    <a:moveTo>
                      <a:pt x="0" y="0"/>
                    </a:moveTo>
                    <a:lnTo>
                      <a:pt x="41910" y="235267"/>
                    </a:lnTo>
                    <a:cubicBezTo>
                      <a:pt x="44768" y="253365"/>
                      <a:pt x="60960" y="266700"/>
                      <a:pt x="79057" y="266700"/>
                    </a:cubicBezTo>
                    <a:lnTo>
                      <a:pt x="281940" y="266700"/>
                    </a:lnTo>
                    <a:cubicBezTo>
                      <a:pt x="300038" y="266700"/>
                      <a:pt x="316230" y="253365"/>
                      <a:pt x="319088" y="235267"/>
                    </a:cubicBezTo>
                    <a:lnTo>
                      <a:pt x="36195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8C43544-F179-3B79-BE90-B038816C4ABD}"/>
                  </a:ext>
                </a:extLst>
              </p:cNvPr>
              <p:cNvSpPr/>
              <p:nvPr/>
            </p:nvSpPr>
            <p:spPr>
              <a:xfrm>
                <a:off x="4112305" y="1611302"/>
                <a:ext cx="438150" cy="76200"/>
              </a:xfrm>
              <a:custGeom>
                <a:avLst/>
                <a:gdLst>
                  <a:gd name="connsiteX0" fmla="*/ 399098 w 438149"/>
                  <a:gd name="connsiteY0" fmla="*/ 180148 h 256347"/>
                  <a:gd name="connsiteX1" fmla="*/ 258128 w 438149"/>
                  <a:gd name="connsiteY1" fmla="*/ 180148 h 256347"/>
                  <a:gd name="connsiteX2" fmla="*/ 336233 w 438149"/>
                  <a:gd name="connsiteY2" fmla="*/ 31558 h 256347"/>
                  <a:gd name="connsiteX3" fmla="*/ 335280 w 438149"/>
                  <a:gd name="connsiteY3" fmla="*/ 4888 h 256347"/>
                  <a:gd name="connsiteX4" fmla="*/ 308610 w 438149"/>
                  <a:gd name="connsiteY4" fmla="*/ 5840 h 256347"/>
                  <a:gd name="connsiteX5" fmla="*/ 220028 w 438149"/>
                  <a:gd name="connsiteY5" fmla="*/ 181100 h 256347"/>
                  <a:gd name="connsiteX6" fmla="*/ 156210 w 438149"/>
                  <a:gd name="connsiteY6" fmla="*/ 181100 h 256347"/>
                  <a:gd name="connsiteX7" fmla="*/ 99060 w 438149"/>
                  <a:gd name="connsiteY7" fmla="*/ 91565 h 256347"/>
                  <a:gd name="connsiteX8" fmla="*/ 72390 w 438149"/>
                  <a:gd name="connsiteY8" fmla="*/ 90613 h 256347"/>
                  <a:gd name="connsiteX9" fmla="*/ 71437 w 438149"/>
                  <a:gd name="connsiteY9" fmla="*/ 117283 h 256347"/>
                  <a:gd name="connsiteX10" fmla="*/ 117158 w 438149"/>
                  <a:gd name="connsiteY10" fmla="*/ 180148 h 256347"/>
                  <a:gd name="connsiteX11" fmla="*/ 38100 w 438149"/>
                  <a:gd name="connsiteY11" fmla="*/ 180148 h 256347"/>
                  <a:gd name="connsiteX12" fmla="*/ 0 w 438149"/>
                  <a:gd name="connsiteY12" fmla="*/ 218248 h 256347"/>
                  <a:gd name="connsiteX13" fmla="*/ 0 w 438149"/>
                  <a:gd name="connsiteY13" fmla="*/ 256348 h 256347"/>
                  <a:gd name="connsiteX14" fmla="*/ 438150 w 438149"/>
                  <a:gd name="connsiteY14" fmla="*/ 256348 h 256347"/>
                  <a:gd name="connsiteX15" fmla="*/ 438150 w 438149"/>
                  <a:gd name="connsiteY15" fmla="*/ 218248 h 256347"/>
                  <a:gd name="connsiteX16" fmla="*/ 399098 w 438149"/>
                  <a:gd name="connsiteY16" fmla="*/ 180148 h 256347"/>
                  <a:gd name="connsiteX0" fmla="*/ 399098 w 438150"/>
                  <a:gd name="connsiteY0" fmla="*/ 180148 h 256348"/>
                  <a:gd name="connsiteX1" fmla="*/ 258128 w 438150"/>
                  <a:gd name="connsiteY1" fmla="*/ 180148 h 256348"/>
                  <a:gd name="connsiteX2" fmla="*/ 336233 w 438150"/>
                  <a:gd name="connsiteY2" fmla="*/ 31558 h 256348"/>
                  <a:gd name="connsiteX3" fmla="*/ 335280 w 438150"/>
                  <a:gd name="connsiteY3" fmla="*/ 4888 h 256348"/>
                  <a:gd name="connsiteX4" fmla="*/ 308610 w 438150"/>
                  <a:gd name="connsiteY4" fmla="*/ 5840 h 256348"/>
                  <a:gd name="connsiteX5" fmla="*/ 220028 w 438150"/>
                  <a:gd name="connsiteY5" fmla="*/ 181100 h 256348"/>
                  <a:gd name="connsiteX6" fmla="*/ 156210 w 438150"/>
                  <a:gd name="connsiteY6" fmla="*/ 181100 h 256348"/>
                  <a:gd name="connsiteX7" fmla="*/ 99060 w 438150"/>
                  <a:gd name="connsiteY7" fmla="*/ 91565 h 256348"/>
                  <a:gd name="connsiteX8" fmla="*/ 71437 w 438150"/>
                  <a:gd name="connsiteY8" fmla="*/ 117283 h 256348"/>
                  <a:gd name="connsiteX9" fmla="*/ 117158 w 438150"/>
                  <a:gd name="connsiteY9" fmla="*/ 180148 h 256348"/>
                  <a:gd name="connsiteX10" fmla="*/ 38100 w 438150"/>
                  <a:gd name="connsiteY10" fmla="*/ 180148 h 256348"/>
                  <a:gd name="connsiteX11" fmla="*/ 0 w 438150"/>
                  <a:gd name="connsiteY11" fmla="*/ 218248 h 256348"/>
                  <a:gd name="connsiteX12" fmla="*/ 0 w 438150"/>
                  <a:gd name="connsiteY12" fmla="*/ 256348 h 256348"/>
                  <a:gd name="connsiteX13" fmla="*/ 438150 w 438150"/>
                  <a:gd name="connsiteY13" fmla="*/ 256348 h 256348"/>
                  <a:gd name="connsiteX14" fmla="*/ 438150 w 438150"/>
                  <a:gd name="connsiteY14" fmla="*/ 218248 h 256348"/>
                  <a:gd name="connsiteX15" fmla="*/ 399098 w 438150"/>
                  <a:gd name="connsiteY15" fmla="*/ 180148 h 256348"/>
                  <a:gd name="connsiteX0" fmla="*/ 399098 w 438150"/>
                  <a:gd name="connsiteY0" fmla="*/ 180148 h 256348"/>
                  <a:gd name="connsiteX1" fmla="*/ 258128 w 438150"/>
                  <a:gd name="connsiteY1" fmla="*/ 180148 h 256348"/>
                  <a:gd name="connsiteX2" fmla="*/ 336233 w 438150"/>
                  <a:gd name="connsiteY2" fmla="*/ 31558 h 256348"/>
                  <a:gd name="connsiteX3" fmla="*/ 335280 w 438150"/>
                  <a:gd name="connsiteY3" fmla="*/ 4888 h 256348"/>
                  <a:gd name="connsiteX4" fmla="*/ 308610 w 438150"/>
                  <a:gd name="connsiteY4" fmla="*/ 5840 h 256348"/>
                  <a:gd name="connsiteX5" fmla="*/ 220028 w 438150"/>
                  <a:gd name="connsiteY5" fmla="*/ 181100 h 256348"/>
                  <a:gd name="connsiteX6" fmla="*/ 156210 w 438150"/>
                  <a:gd name="connsiteY6" fmla="*/ 181100 h 256348"/>
                  <a:gd name="connsiteX7" fmla="*/ 99060 w 438150"/>
                  <a:gd name="connsiteY7" fmla="*/ 91565 h 256348"/>
                  <a:gd name="connsiteX8" fmla="*/ 71437 w 438150"/>
                  <a:gd name="connsiteY8" fmla="*/ 117283 h 256348"/>
                  <a:gd name="connsiteX9" fmla="*/ 117158 w 438150"/>
                  <a:gd name="connsiteY9" fmla="*/ 180148 h 256348"/>
                  <a:gd name="connsiteX10" fmla="*/ 38100 w 438150"/>
                  <a:gd name="connsiteY10" fmla="*/ 180148 h 256348"/>
                  <a:gd name="connsiteX11" fmla="*/ 0 w 438150"/>
                  <a:gd name="connsiteY11" fmla="*/ 218248 h 256348"/>
                  <a:gd name="connsiteX12" fmla="*/ 0 w 438150"/>
                  <a:gd name="connsiteY12" fmla="*/ 256348 h 256348"/>
                  <a:gd name="connsiteX13" fmla="*/ 438150 w 438150"/>
                  <a:gd name="connsiteY13" fmla="*/ 256348 h 256348"/>
                  <a:gd name="connsiteX14" fmla="*/ 438150 w 438150"/>
                  <a:gd name="connsiteY14" fmla="*/ 218248 h 256348"/>
                  <a:gd name="connsiteX15" fmla="*/ 399098 w 438150"/>
                  <a:gd name="connsiteY15" fmla="*/ 180148 h 256348"/>
                  <a:gd name="connsiteX0" fmla="*/ 399098 w 438150"/>
                  <a:gd name="connsiteY0" fmla="*/ 180148 h 256348"/>
                  <a:gd name="connsiteX1" fmla="*/ 258128 w 438150"/>
                  <a:gd name="connsiteY1" fmla="*/ 180148 h 256348"/>
                  <a:gd name="connsiteX2" fmla="*/ 336233 w 438150"/>
                  <a:gd name="connsiteY2" fmla="*/ 31558 h 256348"/>
                  <a:gd name="connsiteX3" fmla="*/ 335280 w 438150"/>
                  <a:gd name="connsiteY3" fmla="*/ 4888 h 256348"/>
                  <a:gd name="connsiteX4" fmla="*/ 308610 w 438150"/>
                  <a:gd name="connsiteY4" fmla="*/ 5840 h 256348"/>
                  <a:gd name="connsiteX5" fmla="*/ 220028 w 438150"/>
                  <a:gd name="connsiteY5" fmla="*/ 181100 h 256348"/>
                  <a:gd name="connsiteX6" fmla="*/ 156210 w 438150"/>
                  <a:gd name="connsiteY6" fmla="*/ 181100 h 256348"/>
                  <a:gd name="connsiteX7" fmla="*/ 99060 w 438150"/>
                  <a:gd name="connsiteY7" fmla="*/ 91565 h 256348"/>
                  <a:gd name="connsiteX8" fmla="*/ 117158 w 438150"/>
                  <a:gd name="connsiteY8" fmla="*/ 180148 h 256348"/>
                  <a:gd name="connsiteX9" fmla="*/ 38100 w 438150"/>
                  <a:gd name="connsiteY9" fmla="*/ 180148 h 256348"/>
                  <a:gd name="connsiteX10" fmla="*/ 0 w 438150"/>
                  <a:gd name="connsiteY10" fmla="*/ 218248 h 256348"/>
                  <a:gd name="connsiteX11" fmla="*/ 0 w 438150"/>
                  <a:gd name="connsiteY11" fmla="*/ 256348 h 256348"/>
                  <a:gd name="connsiteX12" fmla="*/ 438150 w 438150"/>
                  <a:gd name="connsiteY12" fmla="*/ 256348 h 256348"/>
                  <a:gd name="connsiteX13" fmla="*/ 438150 w 438150"/>
                  <a:gd name="connsiteY13" fmla="*/ 218248 h 256348"/>
                  <a:gd name="connsiteX14" fmla="*/ 399098 w 438150"/>
                  <a:gd name="connsiteY14" fmla="*/ 180148 h 256348"/>
                  <a:gd name="connsiteX0" fmla="*/ 399098 w 438150"/>
                  <a:gd name="connsiteY0" fmla="*/ 180148 h 256348"/>
                  <a:gd name="connsiteX1" fmla="*/ 258128 w 438150"/>
                  <a:gd name="connsiteY1" fmla="*/ 180148 h 256348"/>
                  <a:gd name="connsiteX2" fmla="*/ 336233 w 438150"/>
                  <a:gd name="connsiteY2" fmla="*/ 31558 h 256348"/>
                  <a:gd name="connsiteX3" fmla="*/ 335280 w 438150"/>
                  <a:gd name="connsiteY3" fmla="*/ 4888 h 256348"/>
                  <a:gd name="connsiteX4" fmla="*/ 308610 w 438150"/>
                  <a:gd name="connsiteY4" fmla="*/ 5840 h 256348"/>
                  <a:gd name="connsiteX5" fmla="*/ 220028 w 438150"/>
                  <a:gd name="connsiteY5" fmla="*/ 181100 h 256348"/>
                  <a:gd name="connsiteX6" fmla="*/ 156210 w 438150"/>
                  <a:gd name="connsiteY6" fmla="*/ 181100 h 256348"/>
                  <a:gd name="connsiteX7" fmla="*/ 117158 w 438150"/>
                  <a:gd name="connsiteY7" fmla="*/ 180148 h 256348"/>
                  <a:gd name="connsiteX8" fmla="*/ 38100 w 438150"/>
                  <a:gd name="connsiteY8" fmla="*/ 180148 h 256348"/>
                  <a:gd name="connsiteX9" fmla="*/ 0 w 438150"/>
                  <a:gd name="connsiteY9" fmla="*/ 218248 h 256348"/>
                  <a:gd name="connsiteX10" fmla="*/ 0 w 438150"/>
                  <a:gd name="connsiteY10" fmla="*/ 256348 h 256348"/>
                  <a:gd name="connsiteX11" fmla="*/ 438150 w 438150"/>
                  <a:gd name="connsiteY11" fmla="*/ 256348 h 256348"/>
                  <a:gd name="connsiteX12" fmla="*/ 438150 w 438150"/>
                  <a:gd name="connsiteY12" fmla="*/ 218248 h 256348"/>
                  <a:gd name="connsiteX13" fmla="*/ 399098 w 438150"/>
                  <a:gd name="connsiteY13" fmla="*/ 180148 h 256348"/>
                  <a:gd name="connsiteX0" fmla="*/ 399098 w 438150"/>
                  <a:gd name="connsiteY0" fmla="*/ 182828 h 259028"/>
                  <a:gd name="connsiteX1" fmla="*/ 258128 w 438150"/>
                  <a:gd name="connsiteY1" fmla="*/ 182828 h 259028"/>
                  <a:gd name="connsiteX2" fmla="*/ 336233 w 438150"/>
                  <a:gd name="connsiteY2" fmla="*/ 34238 h 259028"/>
                  <a:gd name="connsiteX3" fmla="*/ 335280 w 438150"/>
                  <a:gd name="connsiteY3" fmla="*/ 7568 h 259028"/>
                  <a:gd name="connsiteX4" fmla="*/ 220028 w 438150"/>
                  <a:gd name="connsiteY4" fmla="*/ 183780 h 259028"/>
                  <a:gd name="connsiteX5" fmla="*/ 156210 w 438150"/>
                  <a:gd name="connsiteY5" fmla="*/ 183780 h 259028"/>
                  <a:gd name="connsiteX6" fmla="*/ 117158 w 438150"/>
                  <a:gd name="connsiteY6" fmla="*/ 182828 h 259028"/>
                  <a:gd name="connsiteX7" fmla="*/ 38100 w 438150"/>
                  <a:gd name="connsiteY7" fmla="*/ 182828 h 259028"/>
                  <a:gd name="connsiteX8" fmla="*/ 0 w 438150"/>
                  <a:gd name="connsiteY8" fmla="*/ 220928 h 259028"/>
                  <a:gd name="connsiteX9" fmla="*/ 0 w 438150"/>
                  <a:gd name="connsiteY9" fmla="*/ 259028 h 259028"/>
                  <a:gd name="connsiteX10" fmla="*/ 438150 w 438150"/>
                  <a:gd name="connsiteY10" fmla="*/ 259028 h 259028"/>
                  <a:gd name="connsiteX11" fmla="*/ 438150 w 438150"/>
                  <a:gd name="connsiteY11" fmla="*/ 220928 h 259028"/>
                  <a:gd name="connsiteX12" fmla="*/ 399098 w 438150"/>
                  <a:gd name="connsiteY12" fmla="*/ 182828 h 259028"/>
                  <a:gd name="connsiteX0" fmla="*/ 399098 w 438150"/>
                  <a:gd name="connsiteY0" fmla="*/ 148590 h 224790"/>
                  <a:gd name="connsiteX1" fmla="*/ 258128 w 438150"/>
                  <a:gd name="connsiteY1" fmla="*/ 148590 h 224790"/>
                  <a:gd name="connsiteX2" fmla="*/ 336233 w 438150"/>
                  <a:gd name="connsiteY2" fmla="*/ 0 h 224790"/>
                  <a:gd name="connsiteX3" fmla="*/ 220028 w 438150"/>
                  <a:gd name="connsiteY3" fmla="*/ 149542 h 224790"/>
                  <a:gd name="connsiteX4" fmla="*/ 156210 w 438150"/>
                  <a:gd name="connsiteY4" fmla="*/ 149542 h 224790"/>
                  <a:gd name="connsiteX5" fmla="*/ 117158 w 438150"/>
                  <a:gd name="connsiteY5" fmla="*/ 148590 h 224790"/>
                  <a:gd name="connsiteX6" fmla="*/ 38100 w 438150"/>
                  <a:gd name="connsiteY6" fmla="*/ 148590 h 224790"/>
                  <a:gd name="connsiteX7" fmla="*/ 0 w 438150"/>
                  <a:gd name="connsiteY7" fmla="*/ 186690 h 224790"/>
                  <a:gd name="connsiteX8" fmla="*/ 0 w 438150"/>
                  <a:gd name="connsiteY8" fmla="*/ 224790 h 224790"/>
                  <a:gd name="connsiteX9" fmla="*/ 438150 w 438150"/>
                  <a:gd name="connsiteY9" fmla="*/ 224790 h 224790"/>
                  <a:gd name="connsiteX10" fmla="*/ 438150 w 438150"/>
                  <a:gd name="connsiteY10" fmla="*/ 186690 h 224790"/>
                  <a:gd name="connsiteX11" fmla="*/ 399098 w 438150"/>
                  <a:gd name="connsiteY11" fmla="*/ 148590 h 224790"/>
                  <a:gd name="connsiteX0" fmla="*/ 399098 w 438150"/>
                  <a:gd name="connsiteY0" fmla="*/ 0 h 76200"/>
                  <a:gd name="connsiteX1" fmla="*/ 258128 w 438150"/>
                  <a:gd name="connsiteY1" fmla="*/ 0 h 76200"/>
                  <a:gd name="connsiteX2" fmla="*/ 220028 w 438150"/>
                  <a:gd name="connsiteY2" fmla="*/ 952 h 76200"/>
                  <a:gd name="connsiteX3" fmla="*/ 156210 w 438150"/>
                  <a:gd name="connsiteY3" fmla="*/ 952 h 76200"/>
                  <a:gd name="connsiteX4" fmla="*/ 117158 w 438150"/>
                  <a:gd name="connsiteY4" fmla="*/ 0 h 76200"/>
                  <a:gd name="connsiteX5" fmla="*/ 38100 w 438150"/>
                  <a:gd name="connsiteY5" fmla="*/ 0 h 76200"/>
                  <a:gd name="connsiteX6" fmla="*/ 0 w 438150"/>
                  <a:gd name="connsiteY6" fmla="*/ 38100 h 76200"/>
                  <a:gd name="connsiteX7" fmla="*/ 0 w 438150"/>
                  <a:gd name="connsiteY7" fmla="*/ 76200 h 76200"/>
                  <a:gd name="connsiteX8" fmla="*/ 438150 w 438150"/>
                  <a:gd name="connsiteY8" fmla="*/ 76200 h 76200"/>
                  <a:gd name="connsiteX9" fmla="*/ 438150 w 438150"/>
                  <a:gd name="connsiteY9" fmla="*/ 38100 h 76200"/>
                  <a:gd name="connsiteX10" fmla="*/ 399098 w 438150"/>
                  <a:gd name="connsiteY10" fmla="*/ 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38150" h="76200">
                    <a:moveTo>
                      <a:pt x="399098" y="0"/>
                    </a:moveTo>
                    <a:lnTo>
                      <a:pt x="258128" y="0"/>
                    </a:lnTo>
                    <a:cubicBezTo>
                      <a:pt x="228283" y="159"/>
                      <a:pt x="237014" y="793"/>
                      <a:pt x="220028" y="952"/>
                    </a:cubicBezTo>
                    <a:lnTo>
                      <a:pt x="156210" y="952"/>
                    </a:lnTo>
                    <a:cubicBezTo>
                      <a:pt x="139065" y="793"/>
                      <a:pt x="136843" y="159"/>
                      <a:pt x="117158" y="0"/>
                    </a:cubicBezTo>
                    <a:lnTo>
                      <a:pt x="38100" y="0"/>
                    </a:lnTo>
                    <a:cubicBezTo>
                      <a:pt x="17145" y="0"/>
                      <a:pt x="0" y="17145"/>
                      <a:pt x="0" y="38100"/>
                    </a:cubicBezTo>
                    <a:lnTo>
                      <a:pt x="0" y="76200"/>
                    </a:lnTo>
                    <a:lnTo>
                      <a:pt x="438150" y="76200"/>
                    </a:lnTo>
                    <a:lnTo>
                      <a:pt x="438150" y="38100"/>
                    </a:lnTo>
                    <a:cubicBezTo>
                      <a:pt x="437198" y="17145"/>
                      <a:pt x="420052" y="0"/>
                      <a:pt x="3990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82C60568-8A00-E3CB-AD99-80863961B1E1}"/>
                </a:ext>
              </a:extLst>
            </p:cNvPr>
            <p:cNvGrpSpPr/>
            <p:nvPr/>
          </p:nvGrpSpPr>
          <p:grpSpPr>
            <a:xfrm flipH="1">
              <a:off x="3155683" y="1348295"/>
              <a:ext cx="359635" cy="509789"/>
              <a:chOff x="5394300" y="1160493"/>
              <a:chExt cx="478675" cy="678529"/>
            </a:xfrm>
            <a:grpFill/>
          </p:grpSpPr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F0B6BA93-03F5-2A9A-A7EE-87A3FE227C5D}"/>
                  </a:ext>
                </a:extLst>
              </p:cNvPr>
              <p:cNvSpPr/>
              <p:nvPr/>
            </p:nvSpPr>
            <p:spPr>
              <a:xfrm>
                <a:off x="5748053" y="1279931"/>
                <a:ext cx="124922" cy="323223"/>
              </a:xfrm>
              <a:custGeom>
                <a:avLst/>
                <a:gdLst>
                  <a:gd name="connsiteX0" fmla="*/ 114300 w 124922"/>
                  <a:gd name="connsiteY0" fmla="*/ 14288 h 323223"/>
                  <a:gd name="connsiteX1" fmla="*/ 77152 w 124922"/>
                  <a:gd name="connsiteY1" fmla="*/ 0 h 323223"/>
                  <a:gd name="connsiteX2" fmla="*/ 17145 w 124922"/>
                  <a:gd name="connsiteY2" fmla="*/ 152400 h 323223"/>
                  <a:gd name="connsiteX3" fmla="*/ 0 w 124922"/>
                  <a:gd name="connsiteY3" fmla="*/ 317183 h 323223"/>
                  <a:gd name="connsiteX4" fmla="*/ 37147 w 124922"/>
                  <a:gd name="connsiteY4" fmla="*/ 322898 h 323223"/>
                  <a:gd name="connsiteX5" fmla="*/ 57150 w 124922"/>
                  <a:gd name="connsiteY5" fmla="*/ 308610 h 323223"/>
                  <a:gd name="connsiteX6" fmla="*/ 57150 w 124922"/>
                  <a:gd name="connsiteY6" fmla="*/ 306705 h 323223"/>
                  <a:gd name="connsiteX7" fmla="*/ 122872 w 124922"/>
                  <a:gd name="connsiteY7" fmla="*/ 36195 h 323223"/>
                  <a:gd name="connsiteX8" fmla="*/ 114300 w 124922"/>
                  <a:gd name="connsiteY8" fmla="*/ 14288 h 323223"/>
                  <a:gd name="connsiteX9" fmla="*/ 114300 w 124922"/>
                  <a:gd name="connsiteY9" fmla="*/ 14288 h 323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4922" h="323223">
                    <a:moveTo>
                      <a:pt x="114300" y="14288"/>
                    </a:moveTo>
                    <a:lnTo>
                      <a:pt x="77152" y="0"/>
                    </a:lnTo>
                    <a:lnTo>
                      <a:pt x="17145" y="152400"/>
                    </a:lnTo>
                    <a:lnTo>
                      <a:pt x="0" y="317183"/>
                    </a:lnTo>
                    <a:lnTo>
                      <a:pt x="37147" y="322898"/>
                    </a:lnTo>
                    <a:cubicBezTo>
                      <a:pt x="46672" y="324803"/>
                      <a:pt x="55245" y="318135"/>
                      <a:pt x="57150" y="308610"/>
                    </a:cubicBezTo>
                    <a:cubicBezTo>
                      <a:pt x="57150" y="307658"/>
                      <a:pt x="57150" y="307658"/>
                      <a:pt x="57150" y="306705"/>
                    </a:cubicBezTo>
                    <a:cubicBezTo>
                      <a:pt x="63818" y="190500"/>
                      <a:pt x="104775" y="80010"/>
                      <a:pt x="122872" y="36195"/>
                    </a:cubicBezTo>
                    <a:cubicBezTo>
                      <a:pt x="127635" y="28575"/>
                      <a:pt x="123825" y="18097"/>
                      <a:pt x="114300" y="14288"/>
                    </a:cubicBezTo>
                    <a:cubicBezTo>
                      <a:pt x="114300" y="14288"/>
                      <a:pt x="114300" y="14288"/>
                      <a:pt x="114300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D2BDABFE-B775-D00A-E5D5-57FD9BF03481}"/>
                  </a:ext>
                </a:extLst>
              </p:cNvPr>
              <p:cNvSpPr/>
              <p:nvPr/>
            </p:nvSpPr>
            <p:spPr>
              <a:xfrm>
                <a:off x="5574095" y="1343146"/>
                <a:ext cx="47438" cy="47041"/>
              </a:xfrm>
              <a:custGeom>
                <a:avLst/>
                <a:gdLst>
                  <a:gd name="connsiteX0" fmla="*/ 32035 w 47438"/>
                  <a:gd name="connsiteY0" fmla="*/ 1555 h 47041"/>
                  <a:gd name="connsiteX1" fmla="*/ 1555 w 47438"/>
                  <a:gd name="connsiteY1" fmla="*/ 14890 h 47041"/>
                  <a:gd name="connsiteX2" fmla="*/ 14890 w 47438"/>
                  <a:gd name="connsiteY2" fmla="*/ 45370 h 47041"/>
                  <a:gd name="connsiteX3" fmla="*/ 45370 w 47438"/>
                  <a:gd name="connsiteY3" fmla="*/ 32035 h 47041"/>
                  <a:gd name="connsiteX4" fmla="*/ 32035 w 47438"/>
                  <a:gd name="connsiteY4" fmla="*/ 1555 h 47041"/>
                  <a:gd name="connsiteX5" fmla="*/ 32035 w 47438"/>
                  <a:gd name="connsiteY5" fmla="*/ 1555 h 47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438" h="47041">
                    <a:moveTo>
                      <a:pt x="32035" y="1555"/>
                    </a:moveTo>
                    <a:cubicBezTo>
                      <a:pt x="19652" y="-3208"/>
                      <a:pt x="6317" y="3460"/>
                      <a:pt x="1555" y="14890"/>
                    </a:cubicBezTo>
                    <a:cubicBezTo>
                      <a:pt x="-3208" y="27272"/>
                      <a:pt x="3460" y="40607"/>
                      <a:pt x="14890" y="45370"/>
                    </a:cubicBezTo>
                    <a:cubicBezTo>
                      <a:pt x="27272" y="50132"/>
                      <a:pt x="40607" y="44417"/>
                      <a:pt x="45370" y="32035"/>
                    </a:cubicBezTo>
                    <a:cubicBezTo>
                      <a:pt x="51085" y="20605"/>
                      <a:pt x="44417" y="6317"/>
                      <a:pt x="32035" y="1555"/>
                    </a:cubicBezTo>
                    <a:cubicBezTo>
                      <a:pt x="32035" y="1555"/>
                      <a:pt x="32035" y="1555"/>
                      <a:pt x="32035" y="15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6FA7467D-44E7-DF82-7051-F72498902B39}"/>
                  </a:ext>
                </a:extLst>
              </p:cNvPr>
              <p:cNvSpPr/>
              <p:nvPr/>
            </p:nvSpPr>
            <p:spPr>
              <a:xfrm>
                <a:off x="5394300" y="1160493"/>
                <a:ext cx="408997" cy="416617"/>
              </a:xfrm>
              <a:custGeom>
                <a:avLst/>
                <a:gdLst>
                  <a:gd name="connsiteX0" fmla="*/ 130868 w 408997"/>
                  <a:gd name="connsiteY0" fmla="*/ 1328 h 416617"/>
                  <a:gd name="connsiteX1" fmla="*/ 108008 w 408997"/>
                  <a:gd name="connsiteY1" fmla="*/ 10853 h 416617"/>
                  <a:gd name="connsiteX2" fmla="*/ 108008 w 408997"/>
                  <a:gd name="connsiteY2" fmla="*/ 10853 h 416617"/>
                  <a:gd name="connsiteX3" fmla="*/ 1328 w 408997"/>
                  <a:gd name="connsiteY3" fmla="*/ 285173 h 416617"/>
                  <a:gd name="connsiteX4" fmla="*/ 10853 w 408997"/>
                  <a:gd name="connsiteY4" fmla="*/ 307080 h 416617"/>
                  <a:gd name="connsiteX5" fmla="*/ 10853 w 408997"/>
                  <a:gd name="connsiteY5" fmla="*/ 307080 h 416617"/>
                  <a:gd name="connsiteX6" fmla="*/ 288983 w 408997"/>
                  <a:gd name="connsiteY6" fmla="*/ 416618 h 416617"/>
                  <a:gd name="connsiteX7" fmla="*/ 408998 w 408997"/>
                  <a:gd name="connsiteY7" fmla="*/ 110865 h 416617"/>
                  <a:gd name="connsiteX8" fmla="*/ 130868 w 408997"/>
                  <a:gd name="connsiteY8" fmla="*/ 1328 h 416617"/>
                  <a:gd name="connsiteX9" fmla="*/ 249930 w 408997"/>
                  <a:gd name="connsiteY9" fmla="*/ 249930 h 416617"/>
                  <a:gd name="connsiteX10" fmla="*/ 227070 w 408997"/>
                  <a:gd name="connsiteY10" fmla="*/ 235643 h 416617"/>
                  <a:gd name="connsiteX11" fmla="*/ 236595 w 408997"/>
                  <a:gd name="connsiteY11" fmla="*/ 260408 h 416617"/>
                  <a:gd name="connsiteX12" fmla="*/ 231833 w 408997"/>
                  <a:gd name="connsiteY12" fmla="*/ 277553 h 416617"/>
                  <a:gd name="connsiteX13" fmla="*/ 216593 w 408997"/>
                  <a:gd name="connsiteY13" fmla="*/ 287078 h 416617"/>
                  <a:gd name="connsiteX14" fmla="*/ 188970 w 408997"/>
                  <a:gd name="connsiteY14" fmla="*/ 267075 h 416617"/>
                  <a:gd name="connsiteX15" fmla="*/ 188970 w 408997"/>
                  <a:gd name="connsiteY15" fmla="*/ 244215 h 416617"/>
                  <a:gd name="connsiteX16" fmla="*/ 172778 w 408997"/>
                  <a:gd name="connsiteY16" fmla="*/ 261360 h 416617"/>
                  <a:gd name="connsiteX17" fmla="*/ 138488 w 408997"/>
                  <a:gd name="connsiteY17" fmla="*/ 257550 h 416617"/>
                  <a:gd name="connsiteX18" fmla="*/ 133725 w 408997"/>
                  <a:gd name="connsiteY18" fmla="*/ 240405 h 416617"/>
                  <a:gd name="connsiteX19" fmla="*/ 135630 w 408997"/>
                  <a:gd name="connsiteY19" fmla="*/ 233738 h 416617"/>
                  <a:gd name="connsiteX20" fmla="*/ 143250 w 408997"/>
                  <a:gd name="connsiteY20" fmla="*/ 224213 h 416617"/>
                  <a:gd name="connsiteX21" fmla="*/ 167063 w 408997"/>
                  <a:gd name="connsiteY21" fmla="*/ 211830 h 416617"/>
                  <a:gd name="connsiteX22" fmla="*/ 140393 w 408997"/>
                  <a:gd name="connsiteY22" fmla="*/ 207068 h 416617"/>
                  <a:gd name="connsiteX23" fmla="*/ 128010 w 408997"/>
                  <a:gd name="connsiteY23" fmla="*/ 176588 h 416617"/>
                  <a:gd name="connsiteX24" fmla="*/ 157538 w 408997"/>
                  <a:gd name="connsiteY24" fmla="*/ 163253 h 416617"/>
                  <a:gd name="connsiteX25" fmla="*/ 180398 w 408997"/>
                  <a:gd name="connsiteY25" fmla="*/ 177540 h 416617"/>
                  <a:gd name="connsiteX26" fmla="*/ 170873 w 408997"/>
                  <a:gd name="connsiteY26" fmla="*/ 152775 h 416617"/>
                  <a:gd name="connsiteX27" fmla="*/ 171825 w 408997"/>
                  <a:gd name="connsiteY27" fmla="*/ 140393 h 416617"/>
                  <a:gd name="connsiteX28" fmla="*/ 174683 w 408997"/>
                  <a:gd name="connsiteY28" fmla="*/ 134678 h 416617"/>
                  <a:gd name="connsiteX29" fmla="*/ 190875 w 408997"/>
                  <a:gd name="connsiteY29" fmla="*/ 125153 h 416617"/>
                  <a:gd name="connsiteX30" fmla="*/ 218498 w 408997"/>
                  <a:gd name="connsiteY30" fmla="*/ 145155 h 416617"/>
                  <a:gd name="connsiteX31" fmla="*/ 218498 w 408997"/>
                  <a:gd name="connsiteY31" fmla="*/ 168015 h 416617"/>
                  <a:gd name="connsiteX32" fmla="*/ 234690 w 408997"/>
                  <a:gd name="connsiteY32" fmla="*/ 150870 h 416617"/>
                  <a:gd name="connsiteX33" fmla="*/ 268028 w 408997"/>
                  <a:gd name="connsiteY33" fmla="*/ 154680 h 416617"/>
                  <a:gd name="connsiteX34" fmla="*/ 272790 w 408997"/>
                  <a:gd name="connsiteY34" fmla="*/ 171825 h 416617"/>
                  <a:gd name="connsiteX35" fmla="*/ 264218 w 408997"/>
                  <a:gd name="connsiteY35" fmla="*/ 188018 h 416617"/>
                  <a:gd name="connsiteX36" fmla="*/ 240405 w 408997"/>
                  <a:gd name="connsiteY36" fmla="*/ 200400 h 416617"/>
                  <a:gd name="connsiteX37" fmla="*/ 267075 w 408997"/>
                  <a:gd name="connsiteY37" fmla="*/ 205163 h 416617"/>
                  <a:gd name="connsiteX38" fmla="*/ 280410 w 408997"/>
                  <a:gd name="connsiteY38" fmla="*/ 234690 h 416617"/>
                  <a:gd name="connsiteX39" fmla="*/ 249930 w 408997"/>
                  <a:gd name="connsiteY39" fmla="*/ 249930 h 416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08997" h="416617">
                    <a:moveTo>
                      <a:pt x="130868" y="1328"/>
                    </a:moveTo>
                    <a:cubicBezTo>
                      <a:pt x="122295" y="-2482"/>
                      <a:pt x="111818" y="2280"/>
                      <a:pt x="108008" y="10853"/>
                    </a:cubicBezTo>
                    <a:cubicBezTo>
                      <a:pt x="108008" y="10853"/>
                      <a:pt x="108008" y="10853"/>
                      <a:pt x="108008" y="10853"/>
                    </a:cubicBezTo>
                    <a:lnTo>
                      <a:pt x="1328" y="285173"/>
                    </a:lnTo>
                    <a:cubicBezTo>
                      <a:pt x="-2482" y="293745"/>
                      <a:pt x="2280" y="304223"/>
                      <a:pt x="10853" y="307080"/>
                    </a:cubicBezTo>
                    <a:cubicBezTo>
                      <a:pt x="10853" y="307080"/>
                      <a:pt x="10853" y="307080"/>
                      <a:pt x="10853" y="307080"/>
                    </a:cubicBezTo>
                    <a:lnTo>
                      <a:pt x="288983" y="416618"/>
                    </a:lnTo>
                    <a:lnTo>
                      <a:pt x="408998" y="110865"/>
                    </a:lnTo>
                    <a:lnTo>
                      <a:pt x="130868" y="1328"/>
                    </a:lnTo>
                    <a:close/>
                    <a:moveTo>
                      <a:pt x="249930" y="249930"/>
                    </a:moveTo>
                    <a:cubicBezTo>
                      <a:pt x="242310" y="246120"/>
                      <a:pt x="233738" y="241358"/>
                      <a:pt x="227070" y="235643"/>
                    </a:cubicBezTo>
                    <a:cubicBezTo>
                      <a:pt x="230880" y="243263"/>
                      <a:pt x="234690" y="251835"/>
                      <a:pt x="236595" y="260408"/>
                    </a:cubicBezTo>
                    <a:cubicBezTo>
                      <a:pt x="237548" y="267075"/>
                      <a:pt x="235643" y="272790"/>
                      <a:pt x="231833" y="277553"/>
                    </a:cubicBezTo>
                    <a:cubicBezTo>
                      <a:pt x="228023" y="282315"/>
                      <a:pt x="222308" y="286125"/>
                      <a:pt x="216593" y="287078"/>
                    </a:cubicBezTo>
                    <a:cubicBezTo>
                      <a:pt x="203258" y="288983"/>
                      <a:pt x="191828" y="279458"/>
                      <a:pt x="188970" y="267075"/>
                    </a:cubicBezTo>
                    <a:cubicBezTo>
                      <a:pt x="188018" y="259455"/>
                      <a:pt x="188018" y="251835"/>
                      <a:pt x="188970" y="244215"/>
                    </a:cubicBezTo>
                    <a:cubicBezTo>
                      <a:pt x="184208" y="249930"/>
                      <a:pt x="178493" y="255645"/>
                      <a:pt x="172778" y="261360"/>
                    </a:cubicBezTo>
                    <a:cubicBezTo>
                      <a:pt x="162300" y="268980"/>
                      <a:pt x="147060" y="268028"/>
                      <a:pt x="138488" y="257550"/>
                    </a:cubicBezTo>
                    <a:cubicBezTo>
                      <a:pt x="134678" y="252788"/>
                      <a:pt x="132773" y="246120"/>
                      <a:pt x="133725" y="240405"/>
                    </a:cubicBezTo>
                    <a:cubicBezTo>
                      <a:pt x="133725" y="238500"/>
                      <a:pt x="134678" y="236595"/>
                      <a:pt x="135630" y="233738"/>
                    </a:cubicBezTo>
                    <a:cubicBezTo>
                      <a:pt x="137535" y="229928"/>
                      <a:pt x="139440" y="227070"/>
                      <a:pt x="143250" y="224213"/>
                    </a:cubicBezTo>
                    <a:cubicBezTo>
                      <a:pt x="150870" y="219450"/>
                      <a:pt x="158490" y="215640"/>
                      <a:pt x="167063" y="211830"/>
                    </a:cubicBezTo>
                    <a:cubicBezTo>
                      <a:pt x="158490" y="210878"/>
                      <a:pt x="148965" y="209925"/>
                      <a:pt x="140393" y="207068"/>
                    </a:cubicBezTo>
                    <a:cubicBezTo>
                      <a:pt x="128010" y="202305"/>
                      <a:pt x="122295" y="188018"/>
                      <a:pt x="128010" y="176588"/>
                    </a:cubicBezTo>
                    <a:cubicBezTo>
                      <a:pt x="132773" y="165158"/>
                      <a:pt x="146108" y="159443"/>
                      <a:pt x="157538" y="163253"/>
                    </a:cubicBezTo>
                    <a:cubicBezTo>
                      <a:pt x="166110" y="167063"/>
                      <a:pt x="172778" y="171825"/>
                      <a:pt x="180398" y="177540"/>
                    </a:cubicBezTo>
                    <a:cubicBezTo>
                      <a:pt x="176588" y="169920"/>
                      <a:pt x="172778" y="161348"/>
                      <a:pt x="170873" y="152775"/>
                    </a:cubicBezTo>
                    <a:cubicBezTo>
                      <a:pt x="169920" y="148965"/>
                      <a:pt x="170873" y="144203"/>
                      <a:pt x="171825" y="140393"/>
                    </a:cubicBezTo>
                    <a:cubicBezTo>
                      <a:pt x="172778" y="138488"/>
                      <a:pt x="173730" y="136583"/>
                      <a:pt x="174683" y="134678"/>
                    </a:cubicBezTo>
                    <a:cubicBezTo>
                      <a:pt x="178493" y="129915"/>
                      <a:pt x="184208" y="126105"/>
                      <a:pt x="190875" y="125153"/>
                    </a:cubicBezTo>
                    <a:cubicBezTo>
                      <a:pt x="204210" y="123248"/>
                      <a:pt x="215640" y="132773"/>
                      <a:pt x="218498" y="145155"/>
                    </a:cubicBezTo>
                    <a:cubicBezTo>
                      <a:pt x="219450" y="152775"/>
                      <a:pt x="219450" y="160395"/>
                      <a:pt x="218498" y="168015"/>
                    </a:cubicBezTo>
                    <a:cubicBezTo>
                      <a:pt x="223260" y="162300"/>
                      <a:pt x="228975" y="156585"/>
                      <a:pt x="234690" y="150870"/>
                    </a:cubicBezTo>
                    <a:cubicBezTo>
                      <a:pt x="245168" y="143250"/>
                      <a:pt x="260408" y="144203"/>
                      <a:pt x="268028" y="154680"/>
                    </a:cubicBezTo>
                    <a:cubicBezTo>
                      <a:pt x="271838" y="159443"/>
                      <a:pt x="273743" y="166110"/>
                      <a:pt x="272790" y="171825"/>
                    </a:cubicBezTo>
                    <a:cubicBezTo>
                      <a:pt x="271838" y="178493"/>
                      <a:pt x="268980" y="184208"/>
                      <a:pt x="264218" y="188018"/>
                    </a:cubicBezTo>
                    <a:cubicBezTo>
                      <a:pt x="256598" y="192780"/>
                      <a:pt x="248978" y="196590"/>
                      <a:pt x="240405" y="200400"/>
                    </a:cubicBezTo>
                    <a:cubicBezTo>
                      <a:pt x="248978" y="201353"/>
                      <a:pt x="258503" y="202305"/>
                      <a:pt x="267075" y="205163"/>
                    </a:cubicBezTo>
                    <a:cubicBezTo>
                      <a:pt x="278505" y="209925"/>
                      <a:pt x="284220" y="223260"/>
                      <a:pt x="280410" y="234690"/>
                    </a:cubicBezTo>
                    <a:cubicBezTo>
                      <a:pt x="275648" y="248025"/>
                      <a:pt x="262313" y="254693"/>
                      <a:pt x="249930" y="24993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E0A04B56-1271-739A-D687-9C8B77CF67D6}"/>
                  </a:ext>
                </a:extLst>
              </p:cNvPr>
              <p:cNvSpPr/>
              <p:nvPr/>
            </p:nvSpPr>
            <p:spPr>
              <a:xfrm rot="19590609">
                <a:off x="5617626" y="1709440"/>
                <a:ext cx="38100" cy="76201"/>
              </a:xfrm>
              <a:custGeom>
                <a:avLst/>
                <a:gdLst>
                  <a:gd name="connsiteX0" fmla="*/ 38101 w 38100"/>
                  <a:gd name="connsiteY0" fmla="*/ 38101 h 76201"/>
                  <a:gd name="connsiteX1" fmla="*/ 19050 w 38100"/>
                  <a:gd name="connsiteY1" fmla="*/ 76201 h 76201"/>
                  <a:gd name="connsiteX2" fmla="*/ 0 w 38100"/>
                  <a:gd name="connsiteY2" fmla="*/ 38101 h 76201"/>
                  <a:gd name="connsiteX3" fmla="*/ 19050 w 38100"/>
                  <a:gd name="connsiteY3" fmla="*/ 0 h 76201"/>
                  <a:gd name="connsiteX4" fmla="*/ 38101 w 38100"/>
                  <a:gd name="connsiteY4" fmla="*/ 38101 h 76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76201">
                    <a:moveTo>
                      <a:pt x="38101" y="38101"/>
                    </a:moveTo>
                    <a:cubicBezTo>
                      <a:pt x="38101" y="59143"/>
                      <a:pt x="29572" y="76201"/>
                      <a:pt x="19050" y="76201"/>
                    </a:cubicBezTo>
                    <a:cubicBezTo>
                      <a:pt x="8529" y="76201"/>
                      <a:pt x="0" y="59143"/>
                      <a:pt x="0" y="38101"/>
                    </a:cubicBezTo>
                    <a:cubicBezTo>
                      <a:pt x="0" y="17058"/>
                      <a:pt x="8529" y="0"/>
                      <a:pt x="19050" y="0"/>
                    </a:cubicBezTo>
                    <a:cubicBezTo>
                      <a:pt x="29572" y="0"/>
                      <a:pt x="38101" y="17058"/>
                      <a:pt x="38101" y="3810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60ED9746-55E4-6F83-7DAE-FF7395A38803}"/>
                  </a:ext>
                </a:extLst>
              </p:cNvPr>
              <p:cNvSpPr/>
              <p:nvPr/>
            </p:nvSpPr>
            <p:spPr>
              <a:xfrm rot="19485524">
                <a:off x="5703133" y="1800924"/>
                <a:ext cx="76197" cy="38098"/>
              </a:xfrm>
              <a:custGeom>
                <a:avLst/>
                <a:gdLst>
                  <a:gd name="connsiteX0" fmla="*/ 76197 w 76197"/>
                  <a:gd name="connsiteY0" fmla="*/ 19049 h 38098"/>
                  <a:gd name="connsiteX1" fmla="*/ 38099 w 76197"/>
                  <a:gd name="connsiteY1" fmla="*/ 38099 h 38098"/>
                  <a:gd name="connsiteX2" fmla="*/ 0 w 76197"/>
                  <a:gd name="connsiteY2" fmla="*/ 19049 h 38098"/>
                  <a:gd name="connsiteX3" fmla="*/ 38099 w 76197"/>
                  <a:gd name="connsiteY3" fmla="*/ 0 h 38098"/>
                  <a:gd name="connsiteX4" fmla="*/ 76197 w 76197"/>
                  <a:gd name="connsiteY4" fmla="*/ 19049 h 38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197" h="38098">
                    <a:moveTo>
                      <a:pt x="76197" y="19049"/>
                    </a:moveTo>
                    <a:cubicBezTo>
                      <a:pt x="76197" y="29570"/>
                      <a:pt x="59140" y="38099"/>
                      <a:pt x="38099" y="38099"/>
                    </a:cubicBezTo>
                    <a:cubicBezTo>
                      <a:pt x="17057" y="38099"/>
                      <a:pt x="0" y="29570"/>
                      <a:pt x="0" y="19049"/>
                    </a:cubicBezTo>
                    <a:cubicBezTo>
                      <a:pt x="0" y="8529"/>
                      <a:pt x="17057" y="0"/>
                      <a:pt x="38099" y="0"/>
                    </a:cubicBezTo>
                    <a:cubicBezTo>
                      <a:pt x="59140" y="0"/>
                      <a:pt x="76197" y="8529"/>
                      <a:pt x="76197" y="190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FED74129-262A-AE1A-A0B7-103206240BEE}"/>
                  </a:ext>
                </a:extLst>
              </p:cNvPr>
              <p:cNvSpPr/>
              <p:nvPr/>
            </p:nvSpPr>
            <p:spPr>
              <a:xfrm rot="17995737">
                <a:off x="5676056" y="1641724"/>
                <a:ext cx="76196" cy="38098"/>
              </a:xfrm>
              <a:custGeom>
                <a:avLst/>
                <a:gdLst>
                  <a:gd name="connsiteX0" fmla="*/ 76196 w 76196"/>
                  <a:gd name="connsiteY0" fmla="*/ 19049 h 38098"/>
                  <a:gd name="connsiteX1" fmla="*/ 38098 w 76196"/>
                  <a:gd name="connsiteY1" fmla="*/ 38098 h 38098"/>
                  <a:gd name="connsiteX2" fmla="*/ 0 w 76196"/>
                  <a:gd name="connsiteY2" fmla="*/ 19049 h 38098"/>
                  <a:gd name="connsiteX3" fmla="*/ 38098 w 76196"/>
                  <a:gd name="connsiteY3" fmla="*/ 0 h 38098"/>
                  <a:gd name="connsiteX4" fmla="*/ 76196 w 76196"/>
                  <a:gd name="connsiteY4" fmla="*/ 19049 h 38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196" h="38098">
                    <a:moveTo>
                      <a:pt x="76196" y="19049"/>
                    </a:moveTo>
                    <a:cubicBezTo>
                      <a:pt x="76196" y="29569"/>
                      <a:pt x="59139" y="38098"/>
                      <a:pt x="38098" y="38098"/>
                    </a:cubicBezTo>
                    <a:cubicBezTo>
                      <a:pt x="17057" y="38098"/>
                      <a:pt x="0" y="29569"/>
                      <a:pt x="0" y="19049"/>
                    </a:cubicBezTo>
                    <a:cubicBezTo>
                      <a:pt x="0" y="8529"/>
                      <a:pt x="17057" y="0"/>
                      <a:pt x="38098" y="0"/>
                    </a:cubicBezTo>
                    <a:cubicBezTo>
                      <a:pt x="59139" y="0"/>
                      <a:pt x="76196" y="8529"/>
                      <a:pt x="76196" y="190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78" name="Graphic 67" descr="Fir tree with solid fill">
            <a:extLst>
              <a:ext uri="{FF2B5EF4-FFF2-40B4-BE49-F238E27FC236}">
                <a16:creationId xmlns:a16="http://schemas.microsoft.com/office/drawing/2014/main" id="{78DAA720-41CF-BE50-268C-912E94B7BEBB}"/>
              </a:ext>
            </a:extLst>
          </p:cNvPr>
          <p:cNvSpPr/>
          <p:nvPr/>
        </p:nvSpPr>
        <p:spPr>
          <a:xfrm>
            <a:off x="6706988" y="1434955"/>
            <a:ext cx="590550" cy="838200"/>
          </a:xfrm>
          <a:custGeom>
            <a:avLst/>
            <a:gdLst>
              <a:gd name="connsiteX0" fmla="*/ 590550 w 590550"/>
              <a:gd name="connsiteY0" fmla="*/ 685800 h 838200"/>
              <a:gd name="connsiteX1" fmla="*/ 419100 w 590550"/>
              <a:gd name="connsiteY1" fmla="*/ 419100 h 838200"/>
              <a:gd name="connsiteX2" fmla="*/ 523875 w 590550"/>
              <a:gd name="connsiteY2" fmla="*/ 447675 h 838200"/>
              <a:gd name="connsiteX3" fmla="*/ 400050 w 590550"/>
              <a:gd name="connsiteY3" fmla="*/ 257175 h 838200"/>
              <a:gd name="connsiteX4" fmla="*/ 476250 w 590550"/>
              <a:gd name="connsiteY4" fmla="*/ 266700 h 838200"/>
              <a:gd name="connsiteX5" fmla="*/ 295275 w 590550"/>
              <a:gd name="connsiteY5" fmla="*/ 0 h 838200"/>
              <a:gd name="connsiteX6" fmla="*/ 114300 w 590550"/>
              <a:gd name="connsiteY6" fmla="*/ 266700 h 838200"/>
              <a:gd name="connsiteX7" fmla="*/ 190500 w 590550"/>
              <a:gd name="connsiteY7" fmla="*/ 257175 h 838200"/>
              <a:gd name="connsiteX8" fmla="*/ 66675 w 590550"/>
              <a:gd name="connsiteY8" fmla="*/ 447675 h 838200"/>
              <a:gd name="connsiteX9" fmla="*/ 171450 w 590550"/>
              <a:gd name="connsiteY9" fmla="*/ 419100 h 838200"/>
              <a:gd name="connsiteX10" fmla="*/ 0 w 590550"/>
              <a:gd name="connsiteY10" fmla="*/ 685800 h 838200"/>
              <a:gd name="connsiteX11" fmla="*/ 257175 w 590550"/>
              <a:gd name="connsiteY11" fmla="*/ 638175 h 838200"/>
              <a:gd name="connsiteX12" fmla="*/ 257175 w 590550"/>
              <a:gd name="connsiteY12" fmla="*/ 838200 h 838200"/>
              <a:gd name="connsiteX13" fmla="*/ 333375 w 590550"/>
              <a:gd name="connsiteY13" fmla="*/ 838200 h 838200"/>
              <a:gd name="connsiteX14" fmla="*/ 333375 w 590550"/>
              <a:gd name="connsiteY14" fmla="*/ 638175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90550" h="838200">
                <a:moveTo>
                  <a:pt x="590550" y="685800"/>
                </a:moveTo>
                <a:lnTo>
                  <a:pt x="419100" y="419100"/>
                </a:lnTo>
                <a:lnTo>
                  <a:pt x="523875" y="447675"/>
                </a:lnTo>
                <a:lnTo>
                  <a:pt x="400050" y="257175"/>
                </a:lnTo>
                <a:lnTo>
                  <a:pt x="476250" y="266700"/>
                </a:lnTo>
                <a:lnTo>
                  <a:pt x="295275" y="0"/>
                </a:lnTo>
                <a:lnTo>
                  <a:pt x="114300" y="266700"/>
                </a:lnTo>
                <a:lnTo>
                  <a:pt x="190500" y="257175"/>
                </a:lnTo>
                <a:lnTo>
                  <a:pt x="66675" y="447675"/>
                </a:lnTo>
                <a:lnTo>
                  <a:pt x="171450" y="419100"/>
                </a:lnTo>
                <a:lnTo>
                  <a:pt x="0" y="685800"/>
                </a:lnTo>
                <a:lnTo>
                  <a:pt x="257175" y="638175"/>
                </a:lnTo>
                <a:lnTo>
                  <a:pt x="257175" y="838200"/>
                </a:lnTo>
                <a:lnTo>
                  <a:pt x="333375" y="838200"/>
                </a:lnTo>
                <a:lnTo>
                  <a:pt x="333375" y="638175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8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05936DB5-2651-37D6-BC97-5E7C6EF862A9}"/>
              </a:ext>
            </a:extLst>
          </p:cNvPr>
          <p:cNvGrpSpPr/>
          <p:nvPr/>
        </p:nvGrpSpPr>
        <p:grpSpPr>
          <a:xfrm>
            <a:off x="8346640" y="1425819"/>
            <a:ext cx="1014221" cy="847336"/>
            <a:chOff x="8346640" y="1299040"/>
            <a:chExt cx="1014221" cy="847336"/>
          </a:xfrm>
          <a:solidFill>
            <a:schemeClr val="bg2">
              <a:lumMod val="20000"/>
              <a:lumOff val="80000"/>
              <a:alpha val="80000"/>
            </a:schemeClr>
          </a:solidFill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D6A8391-A785-7520-2D9A-72CF04A93FFE}"/>
                </a:ext>
              </a:extLst>
            </p:cNvPr>
            <p:cNvSpPr/>
            <p:nvPr/>
          </p:nvSpPr>
          <p:spPr>
            <a:xfrm>
              <a:off x="8703922" y="1299040"/>
              <a:ext cx="656939" cy="847336"/>
            </a:xfrm>
            <a:custGeom>
              <a:avLst/>
              <a:gdLst>
                <a:gd name="connsiteX0" fmla="*/ 494894 w 656939"/>
                <a:gd name="connsiteY0" fmla="*/ 727589 h 847336"/>
                <a:gd name="connsiteX1" fmla="*/ 494894 w 656939"/>
                <a:gd name="connsiteY1" fmla="*/ 635387 h 847336"/>
                <a:gd name="connsiteX2" fmla="*/ 630316 w 656939"/>
                <a:gd name="connsiteY2" fmla="*/ 646912 h 847336"/>
                <a:gd name="connsiteX3" fmla="*/ 539958 w 656939"/>
                <a:gd name="connsiteY3" fmla="*/ 507918 h 847336"/>
                <a:gd name="connsiteX4" fmla="*/ 595279 w 656939"/>
                <a:gd name="connsiteY4" fmla="*/ 522785 h 847336"/>
                <a:gd name="connsiteX5" fmla="*/ 530162 w 656939"/>
                <a:gd name="connsiteY5" fmla="*/ 423438 h 847336"/>
                <a:gd name="connsiteX6" fmla="*/ 570385 w 656939"/>
                <a:gd name="connsiteY6" fmla="*/ 428509 h 847336"/>
                <a:gd name="connsiteX7" fmla="*/ 474725 w 656939"/>
                <a:gd name="connsiteY7" fmla="*/ 289399 h 847336"/>
                <a:gd name="connsiteX8" fmla="*/ 425628 w 656939"/>
                <a:gd name="connsiteY8" fmla="*/ 361086 h 847336"/>
                <a:gd name="connsiteX9" fmla="*/ 327893 w 656939"/>
                <a:gd name="connsiteY9" fmla="*/ 211258 h 847336"/>
                <a:gd name="connsiteX10" fmla="*/ 390360 w 656939"/>
                <a:gd name="connsiteY10" fmla="*/ 219095 h 847336"/>
                <a:gd name="connsiteX11" fmla="*/ 242030 w 656939"/>
                <a:gd name="connsiteY11" fmla="*/ 0 h 847336"/>
                <a:gd name="connsiteX12" fmla="*/ 93700 w 656939"/>
                <a:gd name="connsiteY12" fmla="*/ 218980 h 847336"/>
                <a:gd name="connsiteX13" fmla="*/ 156167 w 656939"/>
                <a:gd name="connsiteY13" fmla="*/ 211143 h 847336"/>
                <a:gd name="connsiteX14" fmla="*/ 54630 w 656939"/>
                <a:gd name="connsiteY14" fmla="*/ 366964 h 847336"/>
                <a:gd name="connsiteX15" fmla="*/ 140493 w 656939"/>
                <a:gd name="connsiteY15" fmla="*/ 343913 h 847336"/>
                <a:gd name="connsiteX16" fmla="*/ 0 w 656939"/>
                <a:gd name="connsiteY16" fmla="*/ 562202 h 847336"/>
                <a:gd name="connsiteX17" fmla="*/ 207455 w 656939"/>
                <a:gd name="connsiteY17" fmla="*/ 523131 h 847336"/>
                <a:gd name="connsiteX18" fmla="*/ 207455 w 656939"/>
                <a:gd name="connsiteY18" fmla="*/ 665007 h 847336"/>
                <a:gd name="connsiteX19" fmla="*/ 25932 w 656939"/>
                <a:gd name="connsiteY19" fmla="*/ 713183 h 847336"/>
                <a:gd name="connsiteX20" fmla="*/ 165272 w 656939"/>
                <a:gd name="connsiteY20" fmla="*/ 847336 h 847336"/>
                <a:gd name="connsiteX21" fmla="*/ 656939 w 656939"/>
                <a:gd name="connsiteY21" fmla="*/ 847336 h 847336"/>
                <a:gd name="connsiteX22" fmla="*/ 494894 w 656939"/>
                <a:gd name="connsiteY22" fmla="*/ 727589 h 847336"/>
                <a:gd name="connsiteX23" fmla="*/ 422746 w 656939"/>
                <a:gd name="connsiteY23" fmla="*/ 365235 h 847336"/>
                <a:gd name="connsiteX24" fmla="*/ 389092 w 656939"/>
                <a:gd name="connsiteY24" fmla="*/ 414448 h 847336"/>
                <a:gd name="connsiteX25" fmla="*/ 342991 w 656939"/>
                <a:gd name="connsiteY25" fmla="*/ 343568 h 847336"/>
                <a:gd name="connsiteX26" fmla="*/ 385635 w 656939"/>
                <a:gd name="connsiteY26" fmla="*/ 544683 h 847336"/>
                <a:gd name="connsiteX27" fmla="*/ 319134 w 656939"/>
                <a:gd name="connsiteY27" fmla="*/ 646912 h 847336"/>
                <a:gd name="connsiteX28" fmla="*/ 449485 w 656939"/>
                <a:gd name="connsiteY28" fmla="*/ 635387 h 847336"/>
                <a:gd name="connsiteX29" fmla="*/ 449485 w 656939"/>
                <a:gd name="connsiteY29" fmla="*/ 709033 h 847336"/>
                <a:gd name="connsiteX30" fmla="*/ 265081 w 656939"/>
                <a:gd name="connsiteY30" fmla="*/ 667197 h 847336"/>
                <a:gd name="connsiteX31" fmla="*/ 265081 w 656939"/>
                <a:gd name="connsiteY31" fmla="*/ 523131 h 847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56939" h="847336">
                  <a:moveTo>
                    <a:pt x="494894" y="727589"/>
                  </a:moveTo>
                  <a:lnTo>
                    <a:pt x="494894" y="635387"/>
                  </a:lnTo>
                  <a:lnTo>
                    <a:pt x="630316" y="646912"/>
                  </a:lnTo>
                  <a:lnTo>
                    <a:pt x="539958" y="507918"/>
                  </a:lnTo>
                  <a:lnTo>
                    <a:pt x="595279" y="522785"/>
                  </a:lnTo>
                  <a:lnTo>
                    <a:pt x="530162" y="423438"/>
                  </a:lnTo>
                  <a:lnTo>
                    <a:pt x="570385" y="428509"/>
                  </a:lnTo>
                  <a:lnTo>
                    <a:pt x="474725" y="289399"/>
                  </a:lnTo>
                  <a:lnTo>
                    <a:pt x="425628" y="361086"/>
                  </a:lnTo>
                  <a:lnTo>
                    <a:pt x="327893" y="211258"/>
                  </a:lnTo>
                  <a:lnTo>
                    <a:pt x="390360" y="219095"/>
                  </a:lnTo>
                  <a:lnTo>
                    <a:pt x="242030" y="0"/>
                  </a:lnTo>
                  <a:lnTo>
                    <a:pt x="93700" y="218980"/>
                  </a:lnTo>
                  <a:lnTo>
                    <a:pt x="156167" y="211143"/>
                  </a:lnTo>
                  <a:lnTo>
                    <a:pt x="54630" y="366964"/>
                  </a:lnTo>
                  <a:lnTo>
                    <a:pt x="140493" y="343913"/>
                  </a:lnTo>
                  <a:lnTo>
                    <a:pt x="0" y="562202"/>
                  </a:lnTo>
                  <a:lnTo>
                    <a:pt x="207455" y="523131"/>
                  </a:lnTo>
                  <a:lnTo>
                    <a:pt x="207455" y="665007"/>
                  </a:lnTo>
                  <a:cubicBezTo>
                    <a:pt x="139225" y="666505"/>
                    <a:pt x="75606" y="681373"/>
                    <a:pt x="25932" y="713183"/>
                  </a:cubicBezTo>
                  <a:cubicBezTo>
                    <a:pt x="72033" y="737155"/>
                    <a:pt x="120785" y="778300"/>
                    <a:pt x="165272" y="847336"/>
                  </a:cubicBezTo>
                  <a:lnTo>
                    <a:pt x="656939" y="847336"/>
                  </a:lnTo>
                  <a:cubicBezTo>
                    <a:pt x="619828" y="800198"/>
                    <a:pt x="562086" y="758938"/>
                    <a:pt x="494894" y="727589"/>
                  </a:cubicBezTo>
                  <a:close/>
                  <a:moveTo>
                    <a:pt x="422746" y="365235"/>
                  </a:moveTo>
                  <a:lnTo>
                    <a:pt x="389092" y="414448"/>
                  </a:lnTo>
                  <a:lnTo>
                    <a:pt x="342991" y="343568"/>
                  </a:lnTo>
                  <a:close/>
                  <a:moveTo>
                    <a:pt x="385635" y="544683"/>
                  </a:moveTo>
                  <a:lnTo>
                    <a:pt x="319134" y="646912"/>
                  </a:lnTo>
                  <a:lnTo>
                    <a:pt x="449485" y="635387"/>
                  </a:lnTo>
                  <a:lnTo>
                    <a:pt x="449485" y="709033"/>
                  </a:lnTo>
                  <a:cubicBezTo>
                    <a:pt x="390243" y="686641"/>
                    <a:pt x="328185" y="672562"/>
                    <a:pt x="265081" y="667197"/>
                  </a:cubicBezTo>
                  <a:lnTo>
                    <a:pt x="265081" y="523131"/>
                  </a:lnTo>
                  <a:close/>
                </a:path>
              </a:pathLst>
            </a:custGeom>
            <a:grpFill/>
            <a:ln w="115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EF427C1B-1474-EF6D-06FB-E91DBE12CE23}"/>
                </a:ext>
              </a:extLst>
            </p:cNvPr>
            <p:cNvSpPr/>
            <p:nvPr/>
          </p:nvSpPr>
          <p:spPr>
            <a:xfrm>
              <a:off x="8346640" y="1644567"/>
              <a:ext cx="480833" cy="501809"/>
            </a:xfrm>
            <a:custGeom>
              <a:avLst/>
              <a:gdLst>
                <a:gd name="connsiteX0" fmla="*/ 324897 w 480833"/>
                <a:gd name="connsiteY0" fmla="*/ 380333 h 501809"/>
                <a:gd name="connsiteX1" fmla="*/ 322707 w 480833"/>
                <a:gd name="connsiteY1" fmla="*/ 380333 h 501809"/>
                <a:gd name="connsiteX2" fmla="*/ 322707 w 480833"/>
                <a:gd name="connsiteY2" fmla="*/ 340456 h 501809"/>
                <a:gd name="connsiteX3" fmla="*/ 380333 w 480833"/>
                <a:gd name="connsiteY3" fmla="*/ 351981 h 501809"/>
                <a:gd name="connsiteX4" fmla="*/ 338151 w 480833"/>
                <a:gd name="connsiteY4" fmla="*/ 274301 h 501809"/>
                <a:gd name="connsiteX5" fmla="*/ 368808 w 480833"/>
                <a:gd name="connsiteY5" fmla="*/ 282830 h 501809"/>
                <a:gd name="connsiteX6" fmla="*/ 332503 w 480833"/>
                <a:gd name="connsiteY6" fmla="*/ 227624 h 501809"/>
                <a:gd name="connsiteX7" fmla="*/ 354862 w 480833"/>
                <a:gd name="connsiteY7" fmla="*/ 230390 h 501809"/>
                <a:gd name="connsiteX8" fmla="*/ 299657 w 480833"/>
                <a:gd name="connsiteY8" fmla="*/ 156052 h 501809"/>
                <a:gd name="connsiteX9" fmla="*/ 248945 w 480833"/>
                <a:gd name="connsiteY9" fmla="*/ 230159 h 501809"/>
                <a:gd name="connsiteX10" fmla="*/ 271189 w 480833"/>
                <a:gd name="connsiteY10" fmla="*/ 227393 h 501809"/>
                <a:gd name="connsiteX11" fmla="*/ 251596 w 480833"/>
                <a:gd name="connsiteY11" fmla="*/ 257244 h 501809"/>
                <a:gd name="connsiteX12" fmla="*/ 208377 w 480833"/>
                <a:gd name="connsiteY12" fmla="*/ 188092 h 501809"/>
                <a:gd name="connsiteX13" fmla="*/ 255861 w 480833"/>
                <a:gd name="connsiteY13" fmla="*/ 200885 h 501809"/>
                <a:gd name="connsiteX14" fmla="*/ 199733 w 480833"/>
                <a:gd name="connsiteY14" fmla="*/ 115483 h 501809"/>
                <a:gd name="connsiteX15" fmla="*/ 234308 w 480833"/>
                <a:gd name="connsiteY15" fmla="*/ 119747 h 501809"/>
                <a:gd name="connsiteX16" fmla="*/ 152249 w 480833"/>
                <a:gd name="connsiteY16" fmla="*/ 0 h 501809"/>
                <a:gd name="connsiteX17" fmla="*/ 70189 w 480833"/>
                <a:gd name="connsiteY17" fmla="*/ 119517 h 501809"/>
                <a:gd name="connsiteX18" fmla="*/ 104765 w 480833"/>
                <a:gd name="connsiteY18" fmla="*/ 115253 h 501809"/>
                <a:gd name="connsiteX19" fmla="*/ 48637 w 480833"/>
                <a:gd name="connsiteY19" fmla="*/ 200655 h 501809"/>
                <a:gd name="connsiteX20" fmla="*/ 96121 w 480833"/>
                <a:gd name="connsiteY20" fmla="*/ 187862 h 501809"/>
                <a:gd name="connsiteX21" fmla="*/ 18440 w 480833"/>
                <a:gd name="connsiteY21" fmla="*/ 307494 h 501809"/>
                <a:gd name="connsiteX22" fmla="*/ 126778 w 480833"/>
                <a:gd name="connsiteY22" fmla="*/ 294355 h 501809"/>
                <a:gd name="connsiteX23" fmla="*/ 126778 w 480833"/>
                <a:gd name="connsiteY23" fmla="*/ 409607 h 501809"/>
                <a:gd name="connsiteX24" fmla="*/ 0 w 480833"/>
                <a:gd name="connsiteY24" fmla="*/ 501809 h 501809"/>
                <a:gd name="connsiteX25" fmla="*/ 480833 w 480833"/>
                <a:gd name="connsiteY25" fmla="*/ 501809 h 501809"/>
                <a:gd name="connsiteX26" fmla="*/ 324897 w 480833"/>
                <a:gd name="connsiteY26" fmla="*/ 380333 h 501809"/>
                <a:gd name="connsiteX27" fmla="*/ 161354 w 480833"/>
                <a:gd name="connsiteY27" fmla="*/ 396123 h 501809"/>
                <a:gd name="connsiteX28" fmla="*/ 161354 w 480833"/>
                <a:gd name="connsiteY28" fmla="*/ 294355 h 501809"/>
                <a:gd name="connsiteX29" fmla="*/ 251827 w 480833"/>
                <a:gd name="connsiteY29" fmla="*/ 304728 h 501809"/>
                <a:gd name="connsiteX30" fmla="*/ 230505 w 480833"/>
                <a:gd name="connsiteY30" fmla="*/ 351981 h 501809"/>
                <a:gd name="connsiteX31" fmla="*/ 288131 w 480833"/>
                <a:gd name="connsiteY31" fmla="*/ 340456 h 501809"/>
                <a:gd name="connsiteX32" fmla="*/ 288131 w 480833"/>
                <a:gd name="connsiteY32" fmla="*/ 377452 h 501809"/>
                <a:gd name="connsiteX33" fmla="*/ 161354 w 480833"/>
                <a:gd name="connsiteY33" fmla="*/ 396123 h 501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80833" h="501809">
                  <a:moveTo>
                    <a:pt x="324897" y="380333"/>
                  </a:moveTo>
                  <a:lnTo>
                    <a:pt x="322707" y="380333"/>
                  </a:lnTo>
                  <a:lnTo>
                    <a:pt x="322707" y="340456"/>
                  </a:lnTo>
                  <a:lnTo>
                    <a:pt x="380333" y="351981"/>
                  </a:lnTo>
                  <a:lnTo>
                    <a:pt x="338151" y="274301"/>
                  </a:lnTo>
                  <a:lnTo>
                    <a:pt x="368808" y="282830"/>
                  </a:lnTo>
                  <a:lnTo>
                    <a:pt x="332503" y="227624"/>
                  </a:lnTo>
                  <a:lnTo>
                    <a:pt x="354862" y="230390"/>
                  </a:lnTo>
                  <a:lnTo>
                    <a:pt x="299657" y="156052"/>
                  </a:lnTo>
                  <a:lnTo>
                    <a:pt x="248945" y="230159"/>
                  </a:lnTo>
                  <a:lnTo>
                    <a:pt x="271189" y="227393"/>
                  </a:lnTo>
                  <a:lnTo>
                    <a:pt x="251596" y="257244"/>
                  </a:lnTo>
                  <a:lnTo>
                    <a:pt x="208377" y="188092"/>
                  </a:lnTo>
                  <a:lnTo>
                    <a:pt x="255861" y="200885"/>
                  </a:lnTo>
                  <a:lnTo>
                    <a:pt x="199733" y="115483"/>
                  </a:lnTo>
                  <a:lnTo>
                    <a:pt x="234308" y="119747"/>
                  </a:lnTo>
                  <a:lnTo>
                    <a:pt x="152249" y="0"/>
                  </a:lnTo>
                  <a:lnTo>
                    <a:pt x="70189" y="119517"/>
                  </a:lnTo>
                  <a:lnTo>
                    <a:pt x="104765" y="115253"/>
                  </a:lnTo>
                  <a:lnTo>
                    <a:pt x="48637" y="200655"/>
                  </a:lnTo>
                  <a:lnTo>
                    <a:pt x="96121" y="187862"/>
                  </a:lnTo>
                  <a:lnTo>
                    <a:pt x="18440" y="307494"/>
                  </a:lnTo>
                  <a:lnTo>
                    <a:pt x="126778" y="294355"/>
                  </a:lnTo>
                  <a:lnTo>
                    <a:pt x="126778" y="409607"/>
                  </a:lnTo>
                  <a:cubicBezTo>
                    <a:pt x="78767" y="431535"/>
                    <a:pt x="35654" y="462890"/>
                    <a:pt x="0" y="501809"/>
                  </a:cubicBezTo>
                  <a:lnTo>
                    <a:pt x="480833" y="501809"/>
                  </a:lnTo>
                  <a:cubicBezTo>
                    <a:pt x="428624" y="428624"/>
                    <a:pt x="372150" y="394970"/>
                    <a:pt x="324897" y="380333"/>
                  </a:cubicBezTo>
                  <a:close/>
                  <a:moveTo>
                    <a:pt x="161354" y="396123"/>
                  </a:moveTo>
                  <a:lnTo>
                    <a:pt x="161354" y="294355"/>
                  </a:lnTo>
                  <a:lnTo>
                    <a:pt x="251827" y="304728"/>
                  </a:lnTo>
                  <a:lnTo>
                    <a:pt x="230505" y="351981"/>
                  </a:lnTo>
                  <a:lnTo>
                    <a:pt x="288131" y="340456"/>
                  </a:lnTo>
                  <a:lnTo>
                    <a:pt x="288131" y="377452"/>
                  </a:lnTo>
                  <a:cubicBezTo>
                    <a:pt x="245109" y="376260"/>
                    <a:pt x="202207" y="382580"/>
                    <a:pt x="161354" y="396123"/>
                  </a:cubicBezTo>
                  <a:close/>
                </a:path>
              </a:pathLst>
            </a:custGeom>
            <a:grpFill/>
            <a:ln w="115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5525D6EC-E4D1-C005-1011-62F16B2F08ED}"/>
              </a:ext>
            </a:extLst>
          </p:cNvPr>
          <p:cNvGrpSpPr/>
          <p:nvPr/>
        </p:nvGrpSpPr>
        <p:grpSpPr>
          <a:xfrm>
            <a:off x="10483567" y="1455910"/>
            <a:ext cx="565784" cy="817245"/>
            <a:chOff x="10483567" y="1363675"/>
            <a:chExt cx="565784" cy="817245"/>
          </a:xfrm>
          <a:solidFill>
            <a:schemeClr val="bg2">
              <a:lumMod val="20000"/>
              <a:lumOff val="80000"/>
              <a:alpha val="80000"/>
            </a:schemeClr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27034BC8-B03F-DC7A-BC2B-88EDE9DDF272}"/>
                </a:ext>
              </a:extLst>
            </p:cNvPr>
            <p:cNvSpPr/>
            <p:nvPr/>
          </p:nvSpPr>
          <p:spPr>
            <a:xfrm>
              <a:off x="10483567" y="1887551"/>
              <a:ext cx="263842" cy="293369"/>
            </a:xfrm>
            <a:custGeom>
              <a:avLst/>
              <a:gdLst>
                <a:gd name="connsiteX0" fmla="*/ 205740 w 263842"/>
                <a:gd name="connsiteY0" fmla="*/ 48578 h 293369"/>
                <a:gd name="connsiteX1" fmla="*/ 167640 w 263842"/>
                <a:gd name="connsiteY1" fmla="*/ 40957 h 293369"/>
                <a:gd name="connsiteX2" fmla="*/ 118110 w 263842"/>
                <a:gd name="connsiteY2" fmla="*/ 952 h 293369"/>
                <a:gd name="connsiteX3" fmla="*/ 114300 w 263842"/>
                <a:gd name="connsiteY3" fmla="*/ 0 h 293369"/>
                <a:gd name="connsiteX4" fmla="*/ 0 w 263842"/>
                <a:gd name="connsiteY4" fmla="*/ 224790 h 293369"/>
                <a:gd name="connsiteX5" fmla="*/ 96203 w 263842"/>
                <a:gd name="connsiteY5" fmla="*/ 202883 h 293369"/>
                <a:gd name="connsiteX6" fmla="*/ 144780 w 263842"/>
                <a:gd name="connsiteY6" fmla="*/ 293370 h 293369"/>
                <a:gd name="connsiteX7" fmla="*/ 263843 w 263842"/>
                <a:gd name="connsiteY7" fmla="*/ 60960 h 293369"/>
                <a:gd name="connsiteX8" fmla="*/ 225742 w 263842"/>
                <a:gd name="connsiteY8" fmla="*/ 46672 h 293369"/>
                <a:gd name="connsiteX9" fmla="*/ 205740 w 263842"/>
                <a:gd name="connsiteY9" fmla="*/ 48578 h 293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842" h="293369">
                  <a:moveTo>
                    <a:pt x="205740" y="48578"/>
                  </a:moveTo>
                  <a:cubicBezTo>
                    <a:pt x="192405" y="48578"/>
                    <a:pt x="180023" y="45720"/>
                    <a:pt x="167640" y="40957"/>
                  </a:cubicBezTo>
                  <a:cubicBezTo>
                    <a:pt x="147637" y="33338"/>
                    <a:pt x="130492" y="19050"/>
                    <a:pt x="118110" y="952"/>
                  </a:cubicBezTo>
                  <a:cubicBezTo>
                    <a:pt x="117157" y="952"/>
                    <a:pt x="115253" y="0"/>
                    <a:pt x="114300" y="0"/>
                  </a:cubicBezTo>
                  <a:lnTo>
                    <a:pt x="0" y="224790"/>
                  </a:lnTo>
                  <a:lnTo>
                    <a:pt x="96203" y="202883"/>
                  </a:lnTo>
                  <a:lnTo>
                    <a:pt x="144780" y="293370"/>
                  </a:lnTo>
                  <a:lnTo>
                    <a:pt x="263843" y="60960"/>
                  </a:lnTo>
                  <a:cubicBezTo>
                    <a:pt x="250508" y="59055"/>
                    <a:pt x="237173" y="53340"/>
                    <a:pt x="225742" y="46672"/>
                  </a:cubicBezTo>
                  <a:cubicBezTo>
                    <a:pt x="219075" y="47625"/>
                    <a:pt x="212408" y="48578"/>
                    <a:pt x="205740" y="485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BE895BC-32E1-5702-C39F-61978EE8EE29}"/>
                </a:ext>
              </a:extLst>
            </p:cNvPr>
            <p:cNvSpPr/>
            <p:nvPr/>
          </p:nvSpPr>
          <p:spPr>
            <a:xfrm>
              <a:off x="10776937" y="1893265"/>
              <a:ext cx="272414" cy="281940"/>
            </a:xfrm>
            <a:custGeom>
              <a:avLst/>
              <a:gdLst>
                <a:gd name="connsiteX0" fmla="*/ 111442 w 272414"/>
                <a:gd name="connsiteY0" fmla="*/ 30480 h 281940"/>
                <a:gd name="connsiteX1" fmla="*/ 69532 w 272414"/>
                <a:gd name="connsiteY1" fmla="*/ 39053 h 281940"/>
                <a:gd name="connsiteX2" fmla="*/ 47625 w 272414"/>
                <a:gd name="connsiteY2" fmla="*/ 37147 h 281940"/>
                <a:gd name="connsiteX3" fmla="*/ 0 w 272414"/>
                <a:gd name="connsiteY3" fmla="*/ 55245 h 281940"/>
                <a:gd name="connsiteX4" fmla="*/ 125730 w 272414"/>
                <a:gd name="connsiteY4" fmla="*/ 281940 h 281940"/>
                <a:gd name="connsiteX5" fmla="*/ 175260 w 272414"/>
                <a:gd name="connsiteY5" fmla="*/ 200978 h 281940"/>
                <a:gd name="connsiteX6" fmla="*/ 272415 w 272414"/>
                <a:gd name="connsiteY6" fmla="*/ 217170 h 281940"/>
                <a:gd name="connsiteX7" fmla="*/ 151448 w 272414"/>
                <a:gd name="connsiteY7" fmla="*/ 0 h 281940"/>
                <a:gd name="connsiteX8" fmla="*/ 111442 w 272414"/>
                <a:gd name="connsiteY8" fmla="*/ 30480 h 28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2414" h="281940">
                  <a:moveTo>
                    <a:pt x="111442" y="30480"/>
                  </a:moveTo>
                  <a:cubicBezTo>
                    <a:pt x="98107" y="36195"/>
                    <a:pt x="83820" y="39053"/>
                    <a:pt x="69532" y="39053"/>
                  </a:cubicBezTo>
                  <a:cubicBezTo>
                    <a:pt x="61913" y="39053"/>
                    <a:pt x="55245" y="38100"/>
                    <a:pt x="47625" y="37147"/>
                  </a:cubicBezTo>
                  <a:cubicBezTo>
                    <a:pt x="33338" y="46672"/>
                    <a:pt x="17145" y="53340"/>
                    <a:pt x="0" y="55245"/>
                  </a:cubicBezTo>
                  <a:lnTo>
                    <a:pt x="125730" y="281940"/>
                  </a:lnTo>
                  <a:lnTo>
                    <a:pt x="175260" y="200978"/>
                  </a:lnTo>
                  <a:lnTo>
                    <a:pt x="272415" y="217170"/>
                  </a:lnTo>
                  <a:lnTo>
                    <a:pt x="151448" y="0"/>
                  </a:lnTo>
                  <a:cubicBezTo>
                    <a:pt x="140970" y="13335"/>
                    <a:pt x="127635" y="23813"/>
                    <a:pt x="111442" y="3048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72EFB1DE-F43E-8FE3-1A01-A9EA45217024}"/>
                </a:ext>
              </a:extLst>
            </p:cNvPr>
            <p:cNvSpPr/>
            <p:nvPr/>
          </p:nvSpPr>
          <p:spPr>
            <a:xfrm>
              <a:off x="10487377" y="1363675"/>
              <a:ext cx="554354" cy="554355"/>
            </a:xfrm>
            <a:custGeom>
              <a:avLst/>
              <a:gdLst>
                <a:gd name="connsiteX0" fmla="*/ 273368 w 554354"/>
                <a:gd name="connsiteY0" fmla="*/ 441960 h 554355"/>
                <a:gd name="connsiteX1" fmla="*/ 108585 w 554354"/>
                <a:gd name="connsiteY1" fmla="*/ 277178 h 554355"/>
                <a:gd name="connsiteX2" fmla="*/ 273368 w 554354"/>
                <a:gd name="connsiteY2" fmla="*/ 112395 h 554355"/>
                <a:gd name="connsiteX3" fmla="*/ 438150 w 554354"/>
                <a:gd name="connsiteY3" fmla="*/ 277178 h 554355"/>
                <a:gd name="connsiteX4" fmla="*/ 273368 w 554354"/>
                <a:gd name="connsiteY4" fmla="*/ 441960 h 554355"/>
                <a:gd name="connsiteX5" fmla="*/ 554355 w 554354"/>
                <a:gd name="connsiteY5" fmla="*/ 277178 h 554355"/>
                <a:gd name="connsiteX6" fmla="*/ 531495 w 554354"/>
                <a:gd name="connsiteY6" fmla="*/ 223838 h 554355"/>
                <a:gd name="connsiteX7" fmla="*/ 531495 w 554354"/>
                <a:gd name="connsiteY7" fmla="*/ 165735 h 554355"/>
                <a:gd name="connsiteX8" fmla="*/ 494348 w 554354"/>
                <a:gd name="connsiteY8" fmla="*/ 128588 h 554355"/>
                <a:gd name="connsiteX9" fmla="*/ 473392 w 554354"/>
                <a:gd name="connsiteY9" fmla="*/ 80963 h 554355"/>
                <a:gd name="connsiteX10" fmla="*/ 419100 w 554354"/>
                <a:gd name="connsiteY10" fmla="*/ 60008 h 554355"/>
                <a:gd name="connsiteX11" fmla="*/ 378143 w 554354"/>
                <a:gd name="connsiteY11" fmla="*/ 19050 h 554355"/>
                <a:gd name="connsiteX12" fmla="*/ 325755 w 554354"/>
                <a:gd name="connsiteY12" fmla="*/ 19050 h 554355"/>
                <a:gd name="connsiteX13" fmla="*/ 277178 w 554354"/>
                <a:gd name="connsiteY13" fmla="*/ 0 h 554355"/>
                <a:gd name="connsiteX14" fmla="*/ 223838 w 554354"/>
                <a:gd name="connsiteY14" fmla="*/ 22860 h 554355"/>
                <a:gd name="connsiteX15" fmla="*/ 165735 w 554354"/>
                <a:gd name="connsiteY15" fmla="*/ 22860 h 554355"/>
                <a:gd name="connsiteX16" fmla="*/ 128588 w 554354"/>
                <a:gd name="connsiteY16" fmla="*/ 60008 h 554355"/>
                <a:gd name="connsiteX17" fmla="*/ 80963 w 554354"/>
                <a:gd name="connsiteY17" fmla="*/ 80963 h 554355"/>
                <a:gd name="connsiteX18" fmla="*/ 60007 w 554354"/>
                <a:gd name="connsiteY18" fmla="*/ 135255 h 554355"/>
                <a:gd name="connsiteX19" fmla="*/ 19050 w 554354"/>
                <a:gd name="connsiteY19" fmla="*/ 176213 h 554355"/>
                <a:gd name="connsiteX20" fmla="*/ 19050 w 554354"/>
                <a:gd name="connsiteY20" fmla="*/ 228600 h 554355"/>
                <a:gd name="connsiteX21" fmla="*/ 0 w 554354"/>
                <a:gd name="connsiteY21" fmla="*/ 277178 h 554355"/>
                <a:gd name="connsiteX22" fmla="*/ 22860 w 554354"/>
                <a:gd name="connsiteY22" fmla="*/ 330518 h 554355"/>
                <a:gd name="connsiteX23" fmla="*/ 22860 w 554354"/>
                <a:gd name="connsiteY23" fmla="*/ 388620 h 554355"/>
                <a:gd name="connsiteX24" fmla="*/ 60007 w 554354"/>
                <a:gd name="connsiteY24" fmla="*/ 425768 h 554355"/>
                <a:gd name="connsiteX25" fmla="*/ 80963 w 554354"/>
                <a:gd name="connsiteY25" fmla="*/ 473393 h 554355"/>
                <a:gd name="connsiteX26" fmla="*/ 135255 w 554354"/>
                <a:gd name="connsiteY26" fmla="*/ 494348 h 554355"/>
                <a:gd name="connsiteX27" fmla="*/ 176213 w 554354"/>
                <a:gd name="connsiteY27" fmla="*/ 535305 h 554355"/>
                <a:gd name="connsiteX28" fmla="*/ 228600 w 554354"/>
                <a:gd name="connsiteY28" fmla="*/ 535305 h 554355"/>
                <a:gd name="connsiteX29" fmla="*/ 277178 w 554354"/>
                <a:gd name="connsiteY29" fmla="*/ 554355 h 554355"/>
                <a:gd name="connsiteX30" fmla="*/ 330518 w 554354"/>
                <a:gd name="connsiteY30" fmla="*/ 531495 h 554355"/>
                <a:gd name="connsiteX31" fmla="*/ 388620 w 554354"/>
                <a:gd name="connsiteY31" fmla="*/ 531495 h 554355"/>
                <a:gd name="connsiteX32" fmla="*/ 425768 w 554354"/>
                <a:gd name="connsiteY32" fmla="*/ 494348 h 554355"/>
                <a:gd name="connsiteX33" fmla="*/ 473392 w 554354"/>
                <a:gd name="connsiteY33" fmla="*/ 473393 h 554355"/>
                <a:gd name="connsiteX34" fmla="*/ 494348 w 554354"/>
                <a:gd name="connsiteY34" fmla="*/ 419100 h 554355"/>
                <a:gd name="connsiteX35" fmla="*/ 535305 w 554354"/>
                <a:gd name="connsiteY35" fmla="*/ 378143 h 554355"/>
                <a:gd name="connsiteX36" fmla="*/ 535305 w 554354"/>
                <a:gd name="connsiteY36" fmla="*/ 325755 h 554355"/>
                <a:gd name="connsiteX37" fmla="*/ 554355 w 554354"/>
                <a:gd name="connsiteY37" fmla="*/ 277178 h 554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54354" h="554355">
                  <a:moveTo>
                    <a:pt x="273368" y="441960"/>
                  </a:moveTo>
                  <a:cubicBezTo>
                    <a:pt x="182880" y="441960"/>
                    <a:pt x="108585" y="368618"/>
                    <a:pt x="108585" y="277178"/>
                  </a:cubicBezTo>
                  <a:cubicBezTo>
                    <a:pt x="108585" y="185738"/>
                    <a:pt x="182880" y="112395"/>
                    <a:pt x="273368" y="112395"/>
                  </a:cubicBezTo>
                  <a:cubicBezTo>
                    <a:pt x="363855" y="112395"/>
                    <a:pt x="438150" y="185738"/>
                    <a:pt x="438150" y="277178"/>
                  </a:cubicBezTo>
                  <a:cubicBezTo>
                    <a:pt x="438150" y="368618"/>
                    <a:pt x="363855" y="441960"/>
                    <a:pt x="273368" y="441960"/>
                  </a:cubicBezTo>
                  <a:close/>
                  <a:moveTo>
                    <a:pt x="554355" y="277178"/>
                  </a:moveTo>
                  <a:cubicBezTo>
                    <a:pt x="554355" y="256222"/>
                    <a:pt x="545783" y="237173"/>
                    <a:pt x="531495" y="223838"/>
                  </a:cubicBezTo>
                  <a:cubicBezTo>
                    <a:pt x="539115" y="205740"/>
                    <a:pt x="540068" y="184785"/>
                    <a:pt x="531495" y="165735"/>
                  </a:cubicBezTo>
                  <a:cubicBezTo>
                    <a:pt x="523875" y="148590"/>
                    <a:pt x="510540" y="135255"/>
                    <a:pt x="494348" y="128588"/>
                  </a:cubicBezTo>
                  <a:cubicBezTo>
                    <a:pt x="493395" y="111443"/>
                    <a:pt x="486728" y="94298"/>
                    <a:pt x="473392" y="80963"/>
                  </a:cubicBezTo>
                  <a:cubicBezTo>
                    <a:pt x="458153" y="65723"/>
                    <a:pt x="439103" y="59055"/>
                    <a:pt x="419100" y="60008"/>
                  </a:cubicBezTo>
                  <a:cubicBezTo>
                    <a:pt x="412433" y="41910"/>
                    <a:pt x="398145" y="26670"/>
                    <a:pt x="378143" y="19050"/>
                  </a:cubicBezTo>
                  <a:cubicBezTo>
                    <a:pt x="360998" y="12383"/>
                    <a:pt x="341948" y="12383"/>
                    <a:pt x="325755" y="19050"/>
                  </a:cubicBezTo>
                  <a:cubicBezTo>
                    <a:pt x="312420" y="7620"/>
                    <a:pt x="296228" y="0"/>
                    <a:pt x="277178" y="0"/>
                  </a:cubicBezTo>
                  <a:cubicBezTo>
                    <a:pt x="256223" y="0"/>
                    <a:pt x="237173" y="8573"/>
                    <a:pt x="223838" y="22860"/>
                  </a:cubicBezTo>
                  <a:cubicBezTo>
                    <a:pt x="205740" y="15240"/>
                    <a:pt x="184785" y="14288"/>
                    <a:pt x="165735" y="22860"/>
                  </a:cubicBezTo>
                  <a:cubicBezTo>
                    <a:pt x="148590" y="30480"/>
                    <a:pt x="135255" y="43815"/>
                    <a:pt x="128588" y="60008"/>
                  </a:cubicBezTo>
                  <a:cubicBezTo>
                    <a:pt x="111443" y="60960"/>
                    <a:pt x="94298" y="67628"/>
                    <a:pt x="80963" y="80963"/>
                  </a:cubicBezTo>
                  <a:cubicBezTo>
                    <a:pt x="65723" y="96203"/>
                    <a:pt x="59055" y="115252"/>
                    <a:pt x="60007" y="135255"/>
                  </a:cubicBezTo>
                  <a:cubicBezTo>
                    <a:pt x="41910" y="141923"/>
                    <a:pt x="26670" y="156210"/>
                    <a:pt x="19050" y="176213"/>
                  </a:cubicBezTo>
                  <a:cubicBezTo>
                    <a:pt x="12382" y="193358"/>
                    <a:pt x="12382" y="212408"/>
                    <a:pt x="19050" y="228600"/>
                  </a:cubicBezTo>
                  <a:cubicBezTo>
                    <a:pt x="7620" y="241935"/>
                    <a:pt x="0" y="258128"/>
                    <a:pt x="0" y="277178"/>
                  </a:cubicBezTo>
                  <a:cubicBezTo>
                    <a:pt x="0" y="298133"/>
                    <a:pt x="8572" y="317183"/>
                    <a:pt x="22860" y="330518"/>
                  </a:cubicBezTo>
                  <a:cubicBezTo>
                    <a:pt x="15240" y="348615"/>
                    <a:pt x="14288" y="369570"/>
                    <a:pt x="22860" y="388620"/>
                  </a:cubicBezTo>
                  <a:cubicBezTo>
                    <a:pt x="30480" y="405765"/>
                    <a:pt x="43815" y="419100"/>
                    <a:pt x="60007" y="425768"/>
                  </a:cubicBezTo>
                  <a:cubicBezTo>
                    <a:pt x="60960" y="442913"/>
                    <a:pt x="67628" y="460058"/>
                    <a:pt x="80963" y="473393"/>
                  </a:cubicBezTo>
                  <a:cubicBezTo>
                    <a:pt x="96203" y="488633"/>
                    <a:pt x="115253" y="495300"/>
                    <a:pt x="135255" y="494348"/>
                  </a:cubicBezTo>
                  <a:cubicBezTo>
                    <a:pt x="141923" y="512445"/>
                    <a:pt x="156210" y="527685"/>
                    <a:pt x="176213" y="535305"/>
                  </a:cubicBezTo>
                  <a:cubicBezTo>
                    <a:pt x="193358" y="541973"/>
                    <a:pt x="212408" y="541973"/>
                    <a:pt x="228600" y="535305"/>
                  </a:cubicBezTo>
                  <a:cubicBezTo>
                    <a:pt x="241935" y="546735"/>
                    <a:pt x="258127" y="554355"/>
                    <a:pt x="277178" y="554355"/>
                  </a:cubicBezTo>
                  <a:cubicBezTo>
                    <a:pt x="298133" y="554355"/>
                    <a:pt x="317183" y="545783"/>
                    <a:pt x="330518" y="531495"/>
                  </a:cubicBezTo>
                  <a:cubicBezTo>
                    <a:pt x="348615" y="539115"/>
                    <a:pt x="369570" y="540068"/>
                    <a:pt x="388620" y="531495"/>
                  </a:cubicBezTo>
                  <a:cubicBezTo>
                    <a:pt x="405765" y="523875"/>
                    <a:pt x="419100" y="510540"/>
                    <a:pt x="425768" y="494348"/>
                  </a:cubicBezTo>
                  <a:cubicBezTo>
                    <a:pt x="442913" y="493395"/>
                    <a:pt x="460058" y="486728"/>
                    <a:pt x="473392" y="473393"/>
                  </a:cubicBezTo>
                  <a:cubicBezTo>
                    <a:pt x="488633" y="458153"/>
                    <a:pt x="495300" y="439103"/>
                    <a:pt x="494348" y="419100"/>
                  </a:cubicBezTo>
                  <a:cubicBezTo>
                    <a:pt x="512445" y="412433"/>
                    <a:pt x="527685" y="398145"/>
                    <a:pt x="535305" y="378143"/>
                  </a:cubicBezTo>
                  <a:cubicBezTo>
                    <a:pt x="541973" y="360998"/>
                    <a:pt x="541973" y="341948"/>
                    <a:pt x="535305" y="325755"/>
                  </a:cubicBezTo>
                  <a:cubicBezTo>
                    <a:pt x="546735" y="313373"/>
                    <a:pt x="554355" y="296228"/>
                    <a:pt x="554355" y="2771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" name="Rectangle: Rounded Corners 59">
            <a:extLst>
              <a:ext uri="{FF2B5EF4-FFF2-40B4-BE49-F238E27FC236}">
                <a16:creationId xmlns:a16="http://schemas.microsoft.com/office/drawing/2014/main" id="{F3B12D95-7FCF-F69C-020A-5F3100602064}"/>
              </a:ext>
            </a:extLst>
          </p:cNvPr>
          <p:cNvSpPr/>
          <p:nvPr/>
        </p:nvSpPr>
        <p:spPr>
          <a:xfrm>
            <a:off x="4316139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accent1">
              <a:lumMod val="20000"/>
              <a:lumOff val="80000"/>
              <a:alpha val="94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CE2AABC-B589-F7C5-9436-30FC441EB143}"/>
              </a:ext>
            </a:extLst>
          </p:cNvPr>
          <p:cNvSpPr txBox="1"/>
          <p:nvPr/>
        </p:nvSpPr>
        <p:spPr>
          <a:xfrm flipH="1">
            <a:off x="4467612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11D8BEC-0EAE-6B11-0694-066F1A2B98AB}"/>
              </a:ext>
            </a:extLst>
          </p:cNvPr>
          <p:cNvSpPr txBox="1"/>
          <p:nvPr/>
        </p:nvSpPr>
        <p:spPr>
          <a:xfrm>
            <a:off x="4433118" y="3002511"/>
            <a:ext cx="1479260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accent1"/>
                </a:solidFill>
              </a:rPr>
              <a:t>EARLY STAGE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2973C6E-9841-C90F-82CA-F347223A8661}"/>
              </a:ext>
            </a:extLst>
          </p:cNvPr>
          <p:cNvSpPr/>
          <p:nvPr/>
        </p:nvSpPr>
        <p:spPr>
          <a:xfrm>
            <a:off x="4895193" y="2473595"/>
            <a:ext cx="476086" cy="47608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3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17EAA15-0E41-6C17-C03E-A2EB7E04B7A5}"/>
              </a:ext>
            </a:extLst>
          </p:cNvPr>
          <p:cNvGrpSpPr/>
          <p:nvPr/>
        </p:nvGrpSpPr>
        <p:grpSpPr>
          <a:xfrm>
            <a:off x="4794475" y="1473055"/>
            <a:ext cx="638608" cy="800100"/>
            <a:chOff x="4779235" y="1551205"/>
            <a:chExt cx="638608" cy="800100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8B7768D0-F62E-00D0-3FDC-DBE448AA786C}"/>
                </a:ext>
              </a:extLst>
            </p:cNvPr>
            <p:cNvSpPr/>
            <p:nvPr/>
          </p:nvSpPr>
          <p:spPr>
            <a:xfrm>
              <a:off x="4931852" y="2084605"/>
              <a:ext cx="361950" cy="266700"/>
            </a:xfrm>
            <a:custGeom>
              <a:avLst/>
              <a:gdLst>
                <a:gd name="connsiteX0" fmla="*/ 0 w 361950"/>
                <a:gd name="connsiteY0" fmla="*/ 0 h 266700"/>
                <a:gd name="connsiteX1" fmla="*/ 41910 w 361950"/>
                <a:gd name="connsiteY1" fmla="*/ 235267 h 266700"/>
                <a:gd name="connsiteX2" fmla="*/ 79057 w 361950"/>
                <a:gd name="connsiteY2" fmla="*/ 266700 h 266700"/>
                <a:gd name="connsiteX3" fmla="*/ 281940 w 361950"/>
                <a:gd name="connsiteY3" fmla="*/ 266700 h 266700"/>
                <a:gd name="connsiteX4" fmla="*/ 319088 w 361950"/>
                <a:gd name="connsiteY4" fmla="*/ 235267 h 266700"/>
                <a:gd name="connsiteX5" fmla="*/ 361950 w 361950"/>
                <a:gd name="connsiteY5" fmla="*/ 0 h 266700"/>
                <a:gd name="connsiteX6" fmla="*/ 0 w 361950"/>
                <a:gd name="connsiteY6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1950" h="266700">
                  <a:moveTo>
                    <a:pt x="0" y="0"/>
                  </a:moveTo>
                  <a:lnTo>
                    <a:pt x="41910" y="235267"/>
                  </a:lnTo>
                  <a:cubicBezTo>
                    <a:pt x="44768" y="253365"/>
                    <a:pt x="60960" y="266700"/>
                    <a:pt x="79057" y="266700"/>
                  </a:cubicBezTo>
                  <a:lnTo>
                    <a:pt x="281940" y="266700"/>
                  </a:lnTo>
                  <a:cubicBezTo>
                    <a:pt x="300038" y="266700"/>
                    <a:pt x="316230" y="253365"/>
                    <a:pt x="319088" y="235267"/>
                  </a:cubicBezTo>
                  <a:lnTo>
                    <a:pt x="36195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857C216-2646-7F1B-83F8-27E7F74A5C14}"/>
                </a:ext>
              </a:extLst>
            </p:cNvPr>
            <p:cNvSpPr/>
            <p:nvPr/>
          </p:nvSpPr>
          <p:spPr>
            <a:xfrm>
              <a:off x="4879465" y="1741705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B265C52-77F7-7252-B6D7-CC9EF3584AE5}"/>
                </a:ext>
              </a:extLst>
            </p:cNvPr>
            <p:cNvSpPr/>
            <p:nvPr/>
          </p:nvSpPr>
          <p:spPr>
            <a:xfrm>
              <a:off x="4894705" y="1790157"/>
              <a:ext cx="438149" cy="256347"/>
            </a:xfrm>
            <a:custGeom>
              <a:avLst/>
              <a:gdLst>
                <a:gd name="connsiteX0" fmla="*/ 399098 w 438149"/>
                <a:gd name="connsiteY0" fmla="*/ 180148 h 256347"/>
                <a:gd name="connsiteX1" fmla="*/ 258128 w 438149"/>
                <a:gd name="connsiteY1" fmla="*/ 180148 h 256347"/>
                <a:gd name="connsiteX2" fmla="*/ 336233 w 438149"/>
                <a:gd name="connsiteY2" fmla="*/ 31558 h 256347"/>
                <a:gd name="connsiteX3" fmla="*/ 335280 w 438149"/>
                <a:gd name="connsiteY3" fmla="*/ 4888 h 256347"/>
                <a:gd name="connsiteX4" fmla="*/ 308610 w 438149"/>
                <a:gd name="connsiteY4" fmla="*/ 5840 h 256347"/>
                <a:gd name="connsiteX5" fmla="*/ 220028 w 438149"/>
                <a:gd name="connsiteY5" fmla="*/ 181100 h 256347"/>
                <a:gd name="connsiteX6" fmla="*/ 156210 w 438149"/>
                <a:gd name="connsiteY6" fmla="*/ 181100 h 256347"/>
                <a:gd name="connsiteX7" fmla="*/ 99060 w 438149"/>
                <a:gd name="connsiteY7" fmla="*/ 91565 h 256347"/>
                <a:gd name="connsiteX8" fmla="*/ 72390 w 438149"/>
                <a:gd name="connsiteY8" fmla="*/ 90613 h 256347"/>
                <a:gd name="connsiteX9" fmla="*/ 71437 w 438149"/>
                <a:gd name="connsiteY9" fmla="*/ 117283 h 256347"/>
                <a:gd name="connsiteX10" fmla="*/ 117158 w 438149"/>
                <a:gd name="connsiteY10" fmla="*/ 180148 h 256347"/>
                <a:gd name="connsiteX11" fmla="*/ 38100 w 438149"/>
                <a:gd name="connsiteY11" fmla="*/ 180148 h 256347"/>
                <a:gd name="connsiteX12" fmla="*/ 0 w 438149"/>
                <a:gd name="connsiteY12" fmla="*/ 218248 h 256347"/>
                <a:gd name="connsiteX13" fmla="*/ 0 w 438149"/>
                <a:gd name="connsiteY13" fmla="*/ 256348 h 256347"/>
                <a:gd name="connsiteX14" fmla="*/ 438150 w 438149"/>
                <a:gd name="connsiteY14" fmla="*/ 256348 h 256347"/>
                <a:gd name="connsiteX15" fmla="*/ 438150 w 438149"/>
                <a:gd name="connsiteY15" fmla="*/ 218248 h 256347"/>
                <a:gd name="connsiteX16" fmla="*/ 399098 w 438149"/>
                <a:gd name="connsiteY16" fmla="*/ 180148 h 256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8149" h="256347">
                  <a:moveTo>
                    <a:pt x="399098" y="180148"/>
                  </a:moveTo>
                  <a:lnTo>
                    <a:pt x="258128" y="180148"/>
                  </a:lnTo>
                  <a:cubicBezTo>
                    <a:pt x="265748" y="130618"/>
                    <a:pt x="294323" y="77278"/>
                    <a:pt x="336233" y="31558"/>
                  </a:cubicBezTo>
                  <a:cubicBezTo>
                    <a:pt x="342900" y="23938"/>
                    <a:pt x="342900" y="11555"/>
                    <a:pt x="335280" y="4888"/>
                  </a:cubicBezTo>
                  <a:cubicBezTo>
                    <a:pt x="327660" y="-1780"/>
                    <a:pt x="315278" y="-1780"/>
                    <a:pt x="308610" y="5840"/>
                  </a:cubicBezTo>
                  <a:cubicBezTo>
                    <a:pt x="283845" y="32510"/>
                    <a:pt x="230505" y="99185"/>
                    <a:pt x="220028" y="181100"/>
                  </a:cubicBezTo>
                  <a:lnTo>
                    <a:pt x="156210" y="181100"/>
                  </a:lnTo>
                  <a:cubicBezTo>
                    <a:pt x="148590" y="150620"/>
                    <a:pt x="136208" y="132523"/>
                    <a:pt x="99060" y="91565"/>
                  </a:cubicBezTo>
                  <a:cubicBezTo>
                    <a:pt x="92392" y="83945"/>
                    <a:pt x="80010" y="82993"/>
                    <a:pt x="72390" y="90613"/>
                  </a:cubicBezTo>
                  <a:cubicBezTo>
                    <a:pt x="64770" y="97280"/>
                    <a:pt x="63817" y="109663"/>
                    <a:pt x="71437" y="117283"/>
                  </a:cubicBezTo>
                  <a:cubicBezTo>
                    <a:pt x="100012" y="148715"/>
                    <a:pt x="111442" y="163003"/>
                    <a:pt x="117158" y="180148"/>
                  </a:cubicBezTo>
                  <a:lnTo>
                    <a:pt x="38100" y="180148"/>
                  </a:lnTo>
                  <a:cubicBezTo>
                    <a:pt x="17145" y="180148"/>
                    <a:pt x="0" y="197293"/>
                    <a:pt x="0" y="218248"/>
                  </a:cubicBezTo>
                  <a:lnTo>
                    <a:pt x="0" y="256348"/>
                  </a:lnTo>
                  <a:lnTo>
                    <a:pt x="438150" y="256348"/>
                  </a:lnTo>
                  <a:lnTo>
                    <a:pt x="438150" y="218248"/>
                  </a:lnTo>
                  <a:cubicBezTo>
                    <a:pt x="437198" y="197293"/>
                    <a:pt x="420052" y="180148"/>
                    <a:pt x="399098" y="1801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B671664-747C-EB07-FB7B-7F77714AF27E}"/>
                </a:ext>
              </a:extLst>
            </p:cNvPr>
            <p:cNvSpPr/>
            <p:nvPr/>
          </p:nvSpPr>
          <p:spPr>
            <a:xfrm>
              <a:off x="4869940" y="1627405"/>
              <a:ext cx="76200" cy="95250"/>
            </a:xfrm>
            <a:custGeom>
              <a:avLst/>
              <a:gdLst>
                <a:gd name="connsiteX0" fmla="*/ 76200 w 76200"/>
                <a:gd name="connsiteY0" fmla="*/ 38100 h 95250"/>
                <a:gd name="connsiteX1" fmla="*/ 38100 w 76200"/>
                <a:gd name="connsiteY1" fmla="*/ 95250 h 95250"/>
                <a:gd name="connsiteX2" fmla="*/ 0 w 76200"/>
                <a:gd name="connsiteY2" fmla="*/ 38100 h 95250"/>
                <a:gd name="connsiteX3" fmla="*/ 38100 w 76200"/>
                <a:gd name="connsiteY3" fmla="*/ 0 h 95250"/>
                <a:gd name="connsiteX4" fmla="*/ 76200 w 76200"/>
                <a:gd name="connsiteY4" fmla="*/ 3810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95250">
                  <a:moveTo>
                    <a:pt x="76200" y="38100"/>
                  </a:moveTo>
                  <a:cubicBezTo>
                    <a:pt x="76200" y="59055"/>
                    <a:pt x="59055" y="95250"/>
                    <a:pt x="38100" y="95250"/>
                  </a:cubicBezTo>
                  <a:cubicBezTo>
                    <a:pt x="17145" y="95250"/>
                    <a:pt x="0" y="59055"/>
                    <a:pt x="0" y="38100"/>
                  </a:cubicBezTo>
                  <a:cubicBezTo>
                    <a:pt x="0" y="17145"/>
                    <a:pt x="17145" y="0"/>
                    <a:pt x="38100" y="0"/>
                  </a:cubicBezTo>
                  <a:cubicBezTo>
                    <a:pt x="59055" y="0"/>
                    <a:pt x="76200" y="17145"/>
                    <a:pt x="76200" y="381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5D45387-2445-8D74-2CC5-6CFDA89A42B5}"/>
                </a:ext>
              </a:extLst>
            </p:cNvPr>
            <p:cNvSpPr/>
            <p:nvPr/>
          </p:nvSpPr>
          <p:spPr>
            <a:xfrm>
              <a:off x="4869940" y="1817905"/>
              <a:ext cx="76200" cy="95250"/>
            </a:xfrm>
            <a:custGeom>
              <a:avLst/>
              <a:gdLst>
                <a:gd name="connsiteX0" fmla="*/ 0 w 76200"/>
                <a:gd name="connsiteY0" fmla="*/ 57150 h 95250"/>
                <a:gd name="connsiteX1" fmla="*/ 38100 w 76200"/>
                <a:gd name="connsiteY1" fmla="*/ 0 h 95250"/>
                <a:gd name="connsiteX2" fmla="*/ 76200 w 76200"/>
                <a:gd name="connsiteY2" fmla="*/ 57150 h 95250"/>
                <a:gd name="connsiteX3" fmla="*/ 38100 w 76200"/>
                <a:gd name="connsiteY3" fmla="*/ 95250 h 95250"/>
                <a:gd name="connsiteX4" fmla="*/ 0 w 76200"/>
                <a:gd name="connsiteY4" fmla="*/ 5715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95250">
                  <a:moveTo>
                    <a:pt x="0" y="57150"/>
                  </a:moveTo>
                  <a:cubicBezTo>
                    <a:pt x="0" y="36195"/>
                    <a:pt x="17145" y="0"/>
                    <a:pt x="38100" y="0"/>
                  </a:cubicBezTo>
                  <a:cubicBezTo>
                    <a:pt x="59055" y="0"/>
                    <a:pt x="76200" y="36195"/>
                    <a:pt x="76200" y="57150"/>
                  </a:cubicBezTo>
                  <a:cubicBezTo>
                    <a:pt x="76200" y="78105"/>
                    <a:pt x="59055" y="95250"/>
                    <a:pt x="38100" y="95250"/>
                  </a:cubicBezTo>
                  <a:cubicBezTo>
                    <a:pt x="17145" y="95250"/>
                    <a:pt x="0" y="78105"/>
                    <a:pt x="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A1662E0-7505-645F-ED9F-3C9236D307ED}"/>
                </a:ext>
              </a:extLst>
            </p:cNvPr>
            <p:cNvSpPr/>
            <p:nvPr/>
          </p:nvSpPr>
          <p:spPr>
            <a:xfrm>
              <a:off x="4779235" y="1679575"/>
              <a:ext cx="90488" cy="80000"/>
            </a:xfrm>
            <a:custGeom>
              <a:avLst/>
              <a:gdLst>
                <a:gd name="connsiteX0" fmla="*/ 57367 w 90488"/>
                <a:gd name="connsiteY0" fmla="*/ 4979 h 80000"/>
                <a:gd name="connsiteX1" fmla="*/ 87847 w 90488"/>
                <a:gd name="connsiteY1" fmla="*/ 66892 h 80000"/>
                <a:gd name="connsiteX2" fmla="*/ 19267 w 90488"/>
                <a:gd name="connsiteY2" fmla="*/ 71654 h 80000"/>
                <a:gd name="connsiteX3" fmla="*/ 4979 w 90488"/>
                <a:gd name="connsiteY3" fmla="*/ 19267 h 80000"/>
                <a:gd name="connsiteX4" fmla="*/ 57367 w 90488"/>
                <a:gd name="connsiteY4" fmla="*/ 4979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57367" y="4979"/>
                  </a:moveTo>
                  <a:cubicBezTo>
                    <a:pt x="75464" y="15457"/>
                    <a:pt x="98324" y="48794"/>
                    <a:pt x="87847" y="66892"/>
                  </a:cubicBezTo>
                  <a:cubicBezTo>
                    <a:pt x="77369" y="84989"/>
                    <a:pt x="37364" y="82132"/>
                    <a:pt x="19267" y="71654"/>
                  </a:cubicBezTo>
                  <a:cubicBezTo>
                    <a:pt x="1169" y="61177"/>
                    <a:pt x="-5498" y="37364"/>
                    <a:pt x="4979" y="19267"/>
                  </a:cubicBezTo>
                  <a:cubicBezTo>
                    <a:pt x="15457" y="1169"/>
                    <a:pt x="39269" y="-5498"/>
                    <a:pt x="57367" y="497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BF1058F-9C04-1C2D-3101-E14E1F1367E2}"/>
                </a:ext>
              </a:extLst>
            </p:cNvPr>
            <p:cNvSpPr/>
            <p:nvPr/>
          </p:nvSpPr>
          <p:spPr>
            <a:xfrm>
              <a:off x="4946355" y="1780983"/>
              <a:ext cx="90488" cy="80000"/>
            </a:xfrm>
            <a:custGeom>
              <a:avLst/>
              <a:gdLst>
                <a:gd name="connsiteX0" fmla="*/ 33122 w 90488"/>
                <a:gd name="connsiteY0" fmla="*/ 75021 h 80000"/>
                <a:gd name="connsiteX1" fmla="*/ 2642 w 90488"/>
                <a:gd name="connsiteY1" fmla="*/ 13109 h 80000"/>
                <a:gd name="connsiteX2" fmla="*/ 71222 w 90488"/>
                <a:gd name="connsiteY2" fmla="*/ 8346 h 80000"/>
                <a:gd name="connsiteX3" fmla="*/ 85510 w 90488"/>
                <a:gd name="connsiteY3" fmla="*/ 60734 h 80000"/>
                <a:gd name="connsiteX4" fmla="*/ 33122 w 90488"/>
                <a:gd name="connsiteY4" fmla="*/ 75021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33122" y="75021"/>
                  </a:moveTo>
                  <a:cubicBezTo>
                    <a:pt x="15025" y="64544"/>
                    <a:pt x="-7835" y="31206"/>
                    <a:pt x="2642" y="13109"/>
                  </a:cubicBezTo>
                  <a:cubicBezTo>
                    <a:pt x="13120" y="-4989"/>
                    <a:pt x="53125" y="-2131"/>
                    <a:pt x="71222" y="8346"/>
                  </a:cubicBezTo>
                  <a:cubicBezTo>
                    <a:pt x="89320" y="18824"/>
                    <a:pt x="95987" y="42636"/>
                    <a:pt x="85510" y="60734"/>
                  </a:cubicBezTo>
                  <a:cubicBezTo>
                    <a:pt x="75032" y="78831"/>
                    <a:pt x="51220" y="85499"/>
                    <a:pt x="33122" y="750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F6F6A5D-ADFA-DC39-6A79-E55A86D30AB2}"/>
                </a:ext>
              </a:extLst>
            </p:cNvPr>
            <p:cNvSpPr/>
            <p:nvPr/>
          </p:nvSpPr>
          <p:spPr>
            <a:xfrm>
              <a:off x="4779235" y="1780983"/>
              <a:ext cx="90488" cy="80000"/>
            </a:xfrm>
            <a:custGeom>
              <a:avLst/>
              <a:gdLst>
                <a:gd name="connsiteX0" fmla="*/ 19267 w 90488"/>
                <a:gd name="connsiteY0" fmla="*/ 8346 h 80000"/>
                <a:gd name="connsiteX1" fmla="*/ 87847 w 90488"/>
                <a:gd name="connsiteY1" fmla="*/ 13109 h 80000"/>
                <a:gd name="connsiteX2" fmla="*/ 57367 w 90488"/>
                <a:gd name="connsiteY2" fmla="*/ 75021 h 80000"/>
                <a:gd name="connsiteX3" fmla="*/ 4979 w 90488"/>
                <a:gd name="connsiteY3" fmla="*/ 60734 h 80000"/>
                <a:gd name="connsiteX4" fmla="*/ 19267 w 90488"/>
                <a:gd name="connsiteY4" fmla="*/ 8346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19267" y="8346"/>
                  </a:moveTo>
                  <a:cubicBezTo>
                    <a:pt x="37364" y="-2131"/>
                    <a:pt x="77369" y="-4989"/>
                    <a:pt x="87847" y="13109"/>
                  </a:cubicBezTo>
                  <a:cubicBezTo>
                    <a:pt x="98324" y="31206"/>
                    <a:pt x="75464" y="64544"/>
                    <a:pt x="57367" y="75021"/>
                  </a:cubicBezTo>
                  <a:cubicBezTo>
                    <a:pt x="39269" y="85499"/>
                    <a:pt x="15457" y="78831"/>
                    <a:pt x="4979" y="60734"/>
                  </a:cubicBezTo>
                  <a:cubicBezTo>
                    <a:pt x="-5498" y="42636"/>
                    <a:pt x="1169" y="18824"/>
                    <a:pt x="19267" y="834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F3A8C9-6AC6-623E-72D7-3F40EE5E6CE0}"/>
                </a:ext>
              </a:extLst>
            </p:cNvPr>
            <p:cNvSpPr/>
            <p:nvPr/>
          </p:nvSpPr>
          <p:spPr>
            <a:xfrm>
              <a:off x="4946355" y="1679575"/>
              <a:ext cx="90488" cy="80000"/>
            </a:xfrm>
            <a:custGeom>
              <a:avLst/>
              <a:gdLst>
                <a:gd name="connsiteX0" fmla="*/ 71222 w 90488"/>
                <a:gd name="connsiteY0" fmla="*/ 71654 h 80000"/>
                <a:gd name="connsiteX1" fmla="*/ 2642 w 90488"/>
                <a:gd name="connsiteY1" fmla="*/ 66892 h 80000"/>
                <a:gd name="connsiteX2" fmla="*/ 33122 w 90488"/>
                <a:gd name="connsiteY2" fmla="*/ 4979 h 80000"/>
                <a:gd name="connsiteX3" fmla="*/ 85510 w 90488"/>
                <a:gd name="connsiteY3" fmla="*/ 19267 h 80000"/>
                <a:gd name="connsiteX4" fmla="*/ 71222 w 90488"/>
                <a:gd name="connsiteY4" fmla="*/ 71654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71222" y="71654"/>
                  </a:moveTo>
                  <a:cubicBezTo>
                    <a:pt x="53125" y="82132"/>
                    <a:pt x="13120" y="84989"/>
                    <a:pt x="2642" y="66892"/>
                  </a:cubicBezTo>
                  <a:cubicBezTo>
                    <a:pt x="-7835" y="48794"/>
                    <a:pt x="15025" y="15457"/>
                    <a:pt x="33122" y="4979"/>
                  </a:cubicBezTo>
                  <a:cubicBezTo>
                    <a:pt x="51220" y="-5498"/>
                    <a:pt x="75032" y="1169"/>
                    <a:pt x="85510" y="19267"/>
                  </a:cubicBezTo>
                  <a:cubicBezTo>
                    <a:pt x="95987" y="37364"/>
                    <a:pt x="89320" y="61177"/>
                    <a:pt x="71222" y="716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B0512600-14B8-116D-8DEF-09B0BDEC8B8A}"/>
                </a:ext>
              </a:extLst>
            </p:cNvPr>
            <p:cNvSpPr/>
            <p:nvPr/>
          </p:nvSpPr>
          <p:spPr>
            <a:xfrm>
              <a:off x="5260465" y="1665505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673D63B-5BD3-1DCF-88A2-EC81168DCD1C}"/>
                </a:ext>
              </a:extLst>
            </p:cNvPr>
            <p:cNvSpPr/>
            <p:nvPr/>
          </p:nvSpPr>
          <p:spPr>
            <a:xfrm>
              <a:off x="5250940" y="1551205"/>
              <a:ext cx="76200" cy="95250"/>
            </a:xfrm>
            <a:custGeom>
              <a:avLst/>
              <a:gdLst>
                <a:gd name="connsiteX0" fmla="*/ 76200 w 76200"/>
                <a:gd name="connsiteY0" fmla="*/ 38100 h 95250"/>
                <a:gd name="connsiteX1" fmla="*/ 38100 w 76200"/>
                <a:gd name="connsiteY1" fmla="*/ 95250 h 95250"/>
                <a:gd name="connsiteX2" fmla="*/ 0 w 76200"/>
                <a:gd name="connsiteY2" fmla="*/ 38100 h 95250"/>
                <a:gd name="connsiteX3" fmla="*/ 38100 w 76200"/>
                <a:gd name="connsiteY3" fmla="*/ 0 h 95250"/>
                <a:gd name="connsiteX4" fmla="*/ 76200 w 76200"/>
                <a:gd name="connsiteY4" fmla="*/ 3810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95250">
                  <a:moveTo>
                    <a:pt x="76200" y="38100"/>
                  </a:moveTo>
                  <a:cubicBezTo>
                    <a:pt x="76200" y="59055"/>
                    <a:pt x="59055" y="95250"/>
                    <a:pt x="38100" y="95250"/>
                  </a:cubicBezTo>
                  <a:cubicBezTo>
                    <a:pt x="17145" y="95250"/>
                    <a:pt x="0" y="59055"/>
                    <a:pt x="0" y="38100"/>
                  </a:cubicBezTo>
                  <a:cubicBezTo>
                    <a:pt x="0" y="17145"/>
                    <a:pt x="17145" y="0"/>
                    <a:pt x="38100" y="0"/>
                  </a:cubicBezTo>
                  <a:cubicBezTo>
                    <a:pt x="59055" y="0"/>
                    <a:pt x="76200" y="17145"/>
                    <a:pt x="76200" y="381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2E94806-113C-D8D7-8CF6-E23701C5EA90}"/>
                </a:ext>
              </a:extLst>
            </p:cNvPr>
            <p:cNvSpPr/>
            <p:nvPr/>
          </p:nvSpPr>
          <p:spPr>
            <a:xfrm>
              <a:off x="5250940" y="1741705"/>
              <a:ext cx="76200" cy="95250"/>
            </a:xfrm>
            <a:custGeom>
              <a:avLst/>
              <a:gdLst>
                <a:gd name="connsiteX0" fmla="*/ 0 w 76200"/>
                <a:gd name="connsiteY0" fmla="*/ 57150 h 95250"/>
                <a:gd name="connsiteX1" fmla="*/ 38100 w 76200"/>
                <a:gd name="connsiteY1" fmla="*/ 0 h 95250"/>
                <a:gd name="connsiteX2" fmla="*/ 76200 w 76200"/>
                <a:gd name="connsiteY2" fmla="*/ 57150 h 95250"/>
                <a:gd name="connsiteX3" fmla="*/ 38100 w 76200"/>
                <a:gd name="connsiteY3" fmla="*/ 95250 h 95250"/>
                <a:gd name="connsiteX4" fmla="*/ 0 w 76200"/>
                <a:gd name="connsiteY4" fmla="*/ 5715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95250">
                  <a:moveTo>
                    <a:pt x="0" y="57150"/>
                  </a:moveTo>
                  <a:cubicBezTo>
                    <a:pt x="0" y="36195"/>
                    <a:pt x="17145" y="0"/>
                    <a:pt x="38100" y="0"/>
                  </a:cubicBezTo>
                  <a:cubicBezTo>
                    <a:pt x="59055" y="0"/>
                    <a:pt x="76200" y="36195"/>
                    <a:pt x="76200" y="57150"/>
                  </a:cubicBezTo>
                  <a:cubicBezTo>
                    <a:pt x="76200" y="78105"/>
                    <a:pt x="59055" y="95250"/>
                    <a:pt x="38100" y="95250"/>
                  </a:cubicBezTo>
                  <a:cubicBezTo>
                    <a:pt x="17145" y="95250"/>
                    <a:pt x="0" y="78105"/>
                    <a:pt x="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BBA9D9F-1A8C-B4FA-A17D-23691DC35474}"/>
                </a:ext>
              </a:extLst>
            </p:cNvPr>
            <p:cNvSpPr/>
            <p:nvPr/>
          </p:nvSpPr>
          <p:spPr>
            <a:xfrm>
              <a:off x="5160235" y="1603375"/>
              <a:ext cx="90488" cy="80000"/>
            </a:xfrm>
            <a:custGeom>
              <a:avLst/>
              <a:gdLst>
                <a:gd name="connsiteX0" fmla="*/ 57367 w 90488"/>
                <a:gd name="connsiteY0" fmla="*/ 4979 h 80000"/>
                <a:gd name="connsiteX1" fmla="*/ 87847 w 90488"/>
                <a:gd name="connsiteY1" fmla="*/ 66892 h 80000"/>
                <a:gd name="connsiteX2" fmla="*/ 19267 w 90488"/>
                <a:gd name="connsiteY2" fmla="*/ 71654 h 80000"/>
                <a:gd name="connsiteX3" fmla="*/ 4979 w 90488"/>
                <a:gd name="connsiteY3" fmla="*/ 19267 h 80000"/>
                <a:gd name="connsiteX4" fmla="*/ 57367 w 90488"/>
                <a:gd name="connsiteY4" fmla="*/ 4979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57367" y="4979"/>
                  </a:moveTo>
                  <a:cubicBezTo>
                    <a:pt x="75464" y="15457"/>
                    <a:pt x="98324" y="48794"/>
                    <a:pt x="87847" y="66892"/>
                  </a:cubicBezTo>
                  <a:cubicBezTo>
                    <a:pt x="77369" y="84989"/>
                    <a:pt x="37364" y="82132"/>
                    <a:pt x="19267" y="71654"/>
                  </a:cubicBezTo>
                  <a:cubicBezTo>
                    <a:pt x="1169" y="61177"/>
                    <a:pt x="-5498" y="37364"/>
                    <a:pt x="4979" y="19267"/>
                  </a:cubicBezTo>
                  <a:cubicBezTo>
                    <a:pt x="15457" y="1169"/>
                    <a:pt x="39269" y="-5498"/>
                    <a:pt x="57367" y="497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5C58CA1F-01CD-44E8-3FDE-31C49122B1E2}"/>
                </a:ext>
              </a:extLst>
            </p:cNvPr>
            <p:cNvSpPr/>
            <p:nvPr/>
          </p:nvSpPr>
          <p:spPr>
            <a:xfrm>
              <a:off x="5327355" y="1704783"/>
              <a:ext cx="90488" cy="80000"/>
            </a:xfrm>
            <a:custGeom>
              <a:avLst/>
              <a:gdLst>
                <a:gd name="connsiteX0" fmla="*/ 33122 w 90488"/>
                <a:gd name="connsiteY0" fmla="*/ 75021 h 80000"/>
                <a:gd name="connsiteX1" fmla="*/ 2642 w 90488"/>
                <a:gd name="connsiteY1" fmla="*/ 13109 h 80000"/>
                <a:gd name="connsiteX2" fmla="*/ 71222 w 90488"/>
                <a:gd name="connsiteY2" fmla="*/ 8346 h 80000"/>
                <a:gd name="connsiteX3" fmla="*/ 85510 w 90488"/>
                <a:gd name="connsiteY3" fmla="*/ 60734 h 80000"/>
                <a:gd name="connsiteX4" fmla="*/ 33122 w 90488"/>
                <a:gd name="connsiteY4" fmla="*/ 75021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33122" y="75021"/>
                  </a:moveTo>
                  <a:cubicBezTo>
                    <a:pt x="15024" y="64544"/>
                    <a:pt x="-7836" y="31206"/>
                    <a:pt x="2642" y="13109"/>
                  </a:cubicBezTo>
                  <a:cubicBezTo>
                    <a:pt x="13120" y="-4989"/>
                    <a:pt x="53124" y="-2131"/>
                    <a:pt x="71222" y="8346"/>
                  </a:cubicBezTo>
                  <a:cubicBezTo>
                    <a:pt x="89320" y="18824"/>
                    <a:pt x="95987" y="42636"/>
                    <a:pt x="85510" y="60734"/>
                  </a:cubicBezTo>
                  <a:cubicBezTo>
                    <a:pt x="75032" y="78831"/>
                    <a:pt x="51220" y="85499"/>
                    <a:pt x="33122" y="750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CFB36261-F67B-7CE2-BB41-546A0A7C1445}"/>
                </a:ext>
              </a:extLst>
            </p:cNvPr>
            <p:cNvSpPr/>
            <p:nvPr/>
          </p:nvSpPr>
          <p:spPr>
            <a:xfrm>
              <a:off x="5160235" y="1704783"/>
              <a:ext cx="90488" cy="80000"/>
            </a:xfrm>
            <a:custGeom>
              <a:avLst/>
              <a:gdLst>
                <a:gd name="connsiteX0" fmla="*/ 19267 w 90488"/>
                <a:gd name="connsiteY0" fmla="*/ 8346 h 80000"/>
                <a:gd name="connsiteX1" fmla="*/ 87847 w 90488"/>
                <a:gd name="connsiteY1" fmla="*/ 13109 h 80000"/>
                <a:gd name="connsiteX2" fmla="*/ 57367 w 90488"/>
                <a:gd name="connsiteY2" fmla="*/ 75021 h 80000"/>
                <a:gd name="connsiteX3" fmla="*/ 4979 w 90488"/>
                <a:gd name="connsiteY3" fmla="*/ 60734 h 80000"/>
                <a:gd name="connsiteX4" fmla="*/ 19267 w 90488"/>
                <a:gd name="connsiteY4" fmla="*/ 8346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19267" y="8346"/>
                  </a:moveTo>
                  <a:cubicBezTo>
                    <a:pt x="37364" y="-2131"/>
                    <a:pt x="77369" y="-4989"/>
                    <a:pt x="87847" y="13109"/>
                  </a:cubicBezTo>
                  <a:cubicBezTo>
                    <a:pt x="98324" y="31206"/>
                    <a:pt x="75464" y="64544"/>
                    <a:pt x="57367" y="75021"/>
                  </a:cubicBezTo>
                  <a:cubicBezTo>
                    <a:pt x="39269" y="85499"/>
                    <a:pt x="15457" y="78831"/>
                    <a:pt x="4979" y="60734"/>
                  </a:cubicBezTo>
                  <a:cubicBezTo>
                    <a:pt x="-5498" y="42636"/>
                    <a:pt x="1169" y="18824"/>
                    <a:pt x="19267" y="834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FAE4944-FFAE-9C4F-AAED-76BE3048483D}"/>
                </a:ext>
              </a:extLst>
            </p:cNvPr>
            <p:cNvSpPr/>
            <p:nvPr/>
          </p:nvSpPr>
          <p:spPr>
            <a:xfrm>
              <a:off x="5327355" y="1603375"/>
              <a:ext cx="90488" cy="80000"/>
            </a:xfrm>
            <a:custGeom>
              <a:avLst/>
              <a:gdLst>
                <a:gd name="connsiteX0" fmla="*/ 71222 w 90488"/>
                <a:gd name="connsiteY0" fmla="*/ 71654 h 80000"/>
                <a:gd name="connsiteX1" fmla="*/ 2642 w 90488"/>
                <a:gd name="connsiteY1" fmla="*/ 66892 h 80000"/>
                <a:gd name="connsiteX2" fmla="*/ 33122 w 90488"/>
                <a:gd name="connsiteY2" fmla="*/ 4979 h 80000"/>
                <a:gd name="connsiteX3" fmla="*/ 85510 w 90488"/>
                <a:gd name="connsiteY3" fmla="*/ 19267 h 80000"/>
                <a:gd name="connsiteX4" fmla="*/ 71222 w 90488"/>
                <a:gd name="connsiteY4" fmla="*/ 71654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71222" y="71654"/>
                  </a:moveTo>
                  <a:cubicBezTo>
                    <a:pt x="53124" y="82132"/>
                    <a:pt x="13120" y="84989"/>
                    <a:pt x="2642" y="66892"/>
                  </a:cubicBezTo>
                  <a:cubicBezTo>
                    <a:pt x="-7836" y="48794"/>
                    <a:pt x="15024" y="15457"/>
                    <a:pt x="33122" y="4979"/>
                  </a:cubicBezTo>
                  <a:cubicBezTo>
                    <a:pt x="51220" y="-5498"/>
                    <a:pt x="75032" y="1169"/>
                    <a:pt x="85510" y="19267"/>
                  </a:cubicBezTo>
                  <a:cubicBezTo>
                    <a:pt x="95987" y="37364"/>
                    <a:pt x="89320" y="61177"/>
                    <a:pt x="71222" y="716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35526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: Rounded Corners 59">
            <a:extLst>
              <a:ext uri="{FF2B5EF4-FFF2-40B4-BE49-F238E27FC236}">
                <a16:creationId xmlns:a16="http://schemas.microsoft.com/office/drawing/2014/main" id="{2057C09A-203E-2448-A1E6-052E7B64C618}"/>
              </a:ext>
            </a:extLst>
          </p:cNvPr>
          <p:cNvSpPr/>
          <p:nvPr/>
        </p:nvSpPr>
        <p:spPr>
          <a:xfrm>
            <a:off x="2460590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solidFill>
              <a:schemeClr val="bg1"/>
            </a:solidFill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7" name="Rectangle: Rounded Corners 59">
            <a:extLst>
              <a:ext uri="{FF2B5EF4-FFF2-40B4-BE49-F238E27FC236}">
                <a16:creationId xmlns:a16="http://schemas.microsoft.com/office/drawing/2014/main" id="{4C826D35-3563-5B43-A2BC-3FE949BAC3A0}"/>
              </a:ext>
            </a:extLst>
          </p:cNvPr>
          <p:cNvSpPr/>
          <p:nvPr/>
        </p:nvSpPr>
        <p:spPr>
          <a:xfrm>
            <a:off x="4316139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solidFill>
              <a:schemeClr val="bg1"/>
            </a:solidFill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9" name="Rectangle: Rounded Corners 59">
            <a:extLst>
              <a:ext uri="{FF2B5EF4-FFF2-40B4-BE49-F238E27FC236}">
                <a16:creationId xmlns:a16="http://schemas.microsoft.com/office/drawing/2014/main" id="{8452E2A0-2FB9-B046-BFB6-CC40932CD987}"/>
              </a:ext>
            </a:extLst>
          </p:cNvPr>
          <p:cNvSpPr/>
          <p:nvPr/>
        </p:nvSpPr>
        <p:spPr>
          <a:xfrm>
            <a:off x="8034585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solidFill>
              <a:schemeClr val="bg1"/>
            </a:solidFill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2" name="Rectangle: Rounded Corners 59">
            <a:extLst>
              <a:ext uri="{FF2B5EF4-FFF2-40B4-BE49-F238E27FC236}">
                <a16:creationId xmlns:a16="http://schemas.microsoft.com/office/drawing/2014/main" id="{13E5BA12-2355-D64F-A212-C154CBA92795}"/>
              </a:ext>
            </a:extLst>
          </p:cNvPr>
          <p:cNvSpPr/>
          <p:nvPr/>
        </p:nvSpPr>
        <p:spPr>
          <a:xfrm>
            <a:off x="9894398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solidFill>
              <a:schemeClr val="bg1"/>
            </a:solidFill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bg1"/>
                </a:solidFill>
              </a:rPr>
              <a:t>Free Startup Funding Stages PowerPoint Template</a:t>
            </a:r>
          </a:p>
        </p:txBody>
      </p:sp>
      <p:sp>
        <p:nvSpPr>
          <p:cNvPr id="55" name="Rectangle: Rounded Corners 59">
            <a:extLst>
              <a:ext uri="{FF2B5EF4-FFF2-40B4-BE49-F238E27FC236}">
                <a16:creationId xmlns:a16="http://schemas.microsoft.com/office/drawing/2014/main" id="{1BD2179F-18FC-C449-B1E9-95D1230E4ED2}"/>
              </a:ext>
            </a:extLst>
          </p:cNvPr>
          <p:cNvSpPr/>
          <p:nvPr/>
        </p:nvSpPr>
        <p:spPr>
          <a:xfrm>
            <a:off x="600779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solidFill>
              <a:schemeClr val="bg1"/>
            </a:solidFill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E8272AD-9637-4C86-8DB9-50A2A60D46FF}"/>
              </a:ext>
            </a:extLst>
          </p:cNvPr>
          <p:cNvSpPr txBox="1"/>
          <p:nvPr/>
        </p:nvSpPr>
        <p:spPr>
          <a:xfrm flipH="1">
            <a:off x="778114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00A09E8-136B-4411-9B49-3F24921C1445}"/>
              </a:ext>
            </a:extLst>
          </p:cNvPr>
          <p:cNvSpPr txBox="1"/>
          <p:nvPr/>
        </p:nvSpPr>
        <p:spPr>
          <a:xfrm flipH="1">
            <a:off x="2617546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C3BA415-6A53-4851-8ECA-8807ADAB3EEF}"/>
              </a:ext>
            </a:extLst>
          </p:cNvPr>
          <p:cNvSpPr txBox="1"/>
          <p:nvPr/>
        </p:nvSpPr>
        <p:spPr>
          <a:xfrm flipH="1">
            <a:off x="4467612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D5FC284-5619-49A9-A033-54FF5BD656AC}"/>
              </a:ext>
            </a:extLst>
          </p:cNvPr>
          <p:cNvSpPr txBox="1"/>
          <p:nvPr/>
        </p:nvSpPr>
        <p:spPr>
          <a:xfrm flipH="1">
            <a:off x="8199640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8F6EF27-FAD4-4B1F-9367-7536825BB127}"/>
              </a:ext>
            </a:extLst>
          </p:cNvPr>
          <p:cNvSpPr txBox="1"/>
          <p:nvPr/>
        </p:nvSpPr>
        <p:spPr>
          <a:xfrm flipH="1">
            <a:off x="10039072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22CEDD1F-D0E0-412F-9C89-4572DBF3340E}"/>
              </a:ext>
            </a:extLst>
          </p:cNvPr>
          <p:cNvSpPr txBox="1"/>
          <p:nvPr/>
        </p:nvSpPr>
        <p:spPr>
          <a:xfrm>
            <a:off x="731703" y="3042075"/>
            <a:ext cx="1447392" cy="304102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bg2"/>
                </a:solidFill>
              </a:rPr>
              <a:t>PRE-SEED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3E23425-8BDD-4694-8CF5-6F9A0334128D}"/>
              </a:ext>
            </a:extLst>
          </p:cNvPr>
          <p:cNvSpPr txBox="1"/>
          <p:nvPr/>
        </p:nvSpPr>
        <p:spPr>
          <a:xfrm>
            <a:off x="2637637" y="3002511"/>
            <a:ext cx="1328535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bg2"/>
                </a:solidFill>
              </a:rPr>
              <a:t>SEED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8C8FDBE-294A-460D-8D65-948B1EB1EC64}"/>
              </a:ext>
            </a:extLst>
          </p:cNvPr>
          <p:cNvSpPr txBox="1"/>
          <p:nvPr/>
        </p:nvSpPr>
        <p:spPr>
          <a:xfrm>
            <a:off x="4433118" y="3002511"/>
            <a:ext cx="1479260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bg2"/>
                </a:solidFill>
              </a:rPr>
              <a:t>EARLY STAGE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84829AE4-4B33-49BC-9CAB-E41CB4A1D3D6}"/>
              </a:ext>
            </a:extLst>
          </p:cNvPr>
          <p:cNvSpPr txBox="1"/>
          <p:nvPr/>
        </p:nvSpPr>
        <p:spPr>
          <a:xfrm>
            <a:off x="8231208" y="3002511"/>
            <a:ext cx="1268112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bg2"/>
                </a:solidFill>
              </a:rPr>
              <a:t>EXPANSION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06CD713-DDB1-4C56-9F76-73A327050965}"/>
              </a:ext>
            </a:extLst>
          </p:cNvPr>
          <p:cNvSpPr txBox="1"/>
          <p:nvPr/>
        </p:nvSpPr>
        <p:spPr>
          <a:xfrm>
            <a:off x="10039072" y="3002511"/>
            <a:ext cx="1453081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bg2"/>
                </a:solidFill>
              </a:rPr>
              <a:t>EXIT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6AF93EB-0139-4580-346F-BC718AA4A030}"/>
              </a:ext>
            </a:extLst>
          </p:cNvPr>
          <p:cNvSpPr/>
          <p:nvPr/>
        </p:nvSpPr>
        <p:spPr>
          <a:xfrm>
            <a:off x="1217356" y="2473595"/>
            <a:ext cx="476086" cy="476086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1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88463B3-4F33-56BE-6232-DC3D8B5DAD11}"/>
              </a:ext>
            </a:extLst>
          </p:cNvPr>
          <p:cNvSpPr/>
          <p:nvPr/>
        </p:nvSpPr>
        <p:spPr>
          <a:xfrm>
            <a:off x="3077168" y="2473595"/>
            <a:ext cx="476086" cy="476086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2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36D213A-09A2-8944-6E3B-154C9B23CCB1}"/>
              </a:ext>
            </a:extLst>
          </p:cNvPr>
          <p:cNvSpPr/>
          <p:nvPr/>
        </p:nvSpPr>
        <p:spPr>
          <a:xfrm>
            <a:off x="4895193" y="2473595"/>
            <a:ext cx="476086" cy="476086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3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3D51344-4040-B32F-54BF-5AEBE7B5487D}"/>
              </a:ext>
            </a:extLst>
          </p:cNvPr>
          <p:cNvSpPr/>
          <p:nvPr/>
        </p:nvSpPr>
        <p:spPr>
          <a:xfrm>
            <a:off x="8651163" y="2473595"/>
            <a:ext cx="476086" cy="476086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5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7DFF318-6F16-F030-215A-5EA12BDAFAB5}"/>
              </a:ext>
            </a:extLst>
          </p:cNvPr>
          <p:cNvSpPr/>
          <p:nvPr/>
        </p:nvSpPr>
        <p:spPr>
          <a:xfrm>
            <a:off x="10525559" y="2472162"/>
            <a:ext cx="476086" cy="476086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6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7520D511-1F03-5182-89D2-2BEEF2E60A2F}"/>
              </a:ext>
            </a:extLst>
          </p:cNvPr>
          <p:cNvGrpSpPr/>
          <p:nvPr/>
        </p:nvGrpSpPr>
        <p:grpSpPr>
          <a:xfrm>
            <a:off x="4794475" y="1473055"/>
            <a:ext cx="638608" cy="800100"/>
            <a:chOff x="4779235" y="1551205"/>
            <a:chExt cx="638608" cy="800100"/>
          </a:xfrm>
          <a:solidFill>
            <a:schemeClr val="bg2">
              <a:lumMod val="20000"/>
              <a:lumOff val="80000"/>
              <a:alpha val="80000"/>
            </a:schemeClr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84F330F0-CB02-B219-8ABD-4FE251C258D2}"/>
                </a:ext>
              </a:extLst>
            </p:cNvPr>
            <p:cNvSpPr/>
            <p:nvPr/>
          </p:nvSpPr>
          <p:spPr>
            <a:xfrm>
              <a:off x="4931852" y="2084605"/>
              <a:ext cx="361950" cy="266700"/>
            </a:xfrm>
            <a:custGeom>
              <a:avLst/>
              <a:gdLst>
                <a:gd name="connsiteX0" fmla="*/ 0 w 361950"/>
                <a:gd name="connsiteY0" fmla="*/ 0 h 266700"/>
                <a:gd name="connsiteX1" fmla="*/ 41910 w 361950"/>
                <a:gd name="connsiteY1" fmla="*/ 235267 h 266700"/>
                <a:gd name="connsiteX2" fmla="*/ 79057 w 361950"/>
                <a:gd name="connsiteY2" fmla="*/ 266700 h 266700"/>
                <a:gd name="connsiteX3" fmla="*/ 281940 w 361950"/>
                <a:gd name="connsiteY3" fmla="*/ 266700 h 266700"/>
                <a:gd name="connsiteX4" fmla="*/ 319088 w 361950"/>
                <a:gd name="connsiteY4" fmla="*/ 235267 h 266700"/>
                <a:gd name="connsiteX5" fmla="*/ 361950 w 361950"/>
                <a:gd name="connsiteY5" fmla="*/ 0 h 266700"/>
                <a:gd name="connsiteX6" fmla="*/ 0 w 361950"/>
                <a:gd name="connsiteY6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1950" h="266700">
                  <a:moveTo>
                    <a:pt x="0" y="0"/>
                  </a:moveTo>
                  <a:lnTo>
                    <a:pt x="41910" y="235267"/>
                  </a:lnTo>
                  <a:cubicBezTo>
                    <a:pt x="44768" y="253365"/>
                    <a:pt x="60960" y="266700"/>
                    <a:pt x="79057" y="266700"/>
                  </a:cubicBezTo>
                  <a:lnTo>
                    <a:pt x="281940" y="266700"/>
                  </a:lnTo>
                  <a:cubicBezTo>
                    <a:pt x="300038" y="266700"/>
                    <a:pt x="316230" y="253365"/>
                    <a:pt x="319088" y="235267"/>
                  </a:cubicBezTo>
                  <a:lnTo>
                    <a:pt x="36195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44AD2A83-84A4-6413-2083-15ACAFCE131D}"/>
                </a:ext>
              </a:extLst>
            </p:cNvPr>
            <p:cNvSpPr/>
            <p:nvPr/>
          </p:nvSpPr>
          <p:spPr>
            <a:xfrm>
              <a:off x="4879465" y="1741705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508658E-72E2-4922-3789-3DF64B98236C}"/>
                </a:ext>
              </a:extLst>
            </p:cNvPr>
            <p:cNvSpPr/>
            <p:nvPr/>
          </p:nvSpPr>
          <p:spPr>
            <a:xfrm>
              <a:off x="4894705" y="1790157"/>
              <a:ext cx="438149" cy="256347"/>
            </a:xfrm>
            <a:custGeom>
              <a:avLst/>
              <a:gdLst>
                <a:gd name="connsiteX0" fmla="*/ 399098 w 438149"/>
                <a:gd name="connsiteY0" fmla="*/ 180148 h 256347"/>
                <a:gd name="connsiteX1" fmla="*/ 258128 w 438149"/>
                <a:gd name="connsiteY1" fmla="*/ 180148 h 256347"/>
                <a:gd name="connsiteX2" fmla="*/ 336233 w 438149"/>
                <a:gd name="connsiteY2" fmla="*/ 31558 h 256347"/>
                <a:gd name="connsiteX3" fmla="*/ 335280 w 438149"/>
                <a:gd name="connsiteY3" fmla="*/ 4888 h 256347"/>
                <a:gd name="connsiteX4" fmla="*/ 308610 w 438149"/>
                <a:gd name="connsiteY4" fmla="*/ 5840 h 256347"/>
                <a:gd name="connsiteX5" fmla="*/ 220028 w 438149"/>
                <a:gd name="connsiteY5" fmla="*/ 181100 h 256347"/>
                <a:gd name="connsiteX6" fmla="*/ 156210 w 438149"/>
                <a:gd name="connsiteY6" fmla="*/ 181100 h 256347"/>
                <a:gd name="connsiteX7" fmla="*/ 99060 w 438149"/>
                <a:gd name="connsiteY7" fmla="*/ 91565 h 256347"/>
                <a:gd name="connsiteX8" fmla="*/ 72390 w 438149"/>
                <a:gd name="connsiteY8" fmla="*/ 90613 h 256347"/>
                <a:gd name="connsiteX9" fmla="*/ 71437 w 438149"/>
                <a:gd name="connsiteY9" fmla="*/ 117283 h 256347"/>
                <a:gd name="connsiteX10" fmla="*/ 117158 w 438149"/>
                <a:gd name="connsiteY10" fmla="*/ 180148 h 256347"/>
                <a:gd name="connsiteX11" fmla="*/ 38100 w 438149"/>
                <a:gd name="connsiteY11" fmla="*/ 180148 h 256347"/>
                <a:gd name="connsiteX12" fmla="*/ 0 w 438149"/>
                <a:gd name="connsiteY12" fmla="*/ 218248 h 256347"/>
                <a:gd name="connsiteX13" fmla="*/ 0 w 438149"/>
                <a:gd name="connsiteY13" fmla="*/ 256348 h 256347"/>
                <a:gd name="connsiteX14" fmla="*/ 438150 w 438149"/>
                <a:gd name="connsiteY14" fmla="*/ 256348 h 256347"/>
                <a:gd name="connsiteX15" fmla="*/ 438150 w 438149"/>
                <a:gd name="connsiteY15" fmla="*/ 218248 h 256347"/>
                <a:gd name="connsiteX16" fmla="*/ 399098 w 438149"/>
                <a:gd name="connsiteY16" fmla="*/ 180148 h 256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8149" h="256347">
                  <a:moveTo>
                    <a:pt x="399098" y="180148"/>
                  </a:moveTo>
                  <a:lnTo>
                    <a:pt x="258128" y="180148"/>
                  </a:lnTo>
                  <a:cubicBezTo>
                    <a:pt x="265748" y="130618"/>
                    <a:pt x="294323" y="77278"/>
                    <a:pt x="336233" y="31558"/>
                  </a:cubicBezTo>
                  <a:cubicBezTo>
                    <a:pt x="342900" y="23938"/>
                    <a:pt x="342900" y="11555"/>
                    <a:pt x="335280" y="4888"/>
                  </a:cubicBezTo>
                  <a:cubicBezTo>
                    <a:pt x="327660" y="-1780"/>
                    <a:pt x="315278" y="-1780"/>
                    <a:pt x="308610" y="5840"/>
                  </a:cubicBezTo>
                  <a:cubicBezTo>
                    <a:pt x="283845" y="32510"/>
                    <a:pt x="230505" y="99185"/>
                    <a:pt x="220028" y="181100"/>
                  </a:cubicBezTo>
                  <a:lnTo>
                    <a:pt x="156210" y="181100"/>
                  </a:lnTo>
                  <a:cubicBezTo>
                    <a:pt x="148590" y="150620"/>
                    <a:pt x="136208" y="132523"/>
                    <a:pt x="99060" y="91565"/>
                  </a:cubicBezTo>
                  <a:cubicBezTo>
                    <a:pt x="92392" y="83945"/>
                    <a:pt x="80010" y="82993"/>
                    <a:pt x="72390" y="90613"/>
                  </a:cubicBezTo>
                  <a:cubicBezTo>
                    <a:pt x="64770" y="97280"/>
                    <a:pt x="63817" y="109663"/>
                    <a:pt x="71437" y="117283"/>
                  </a:cubicBezTo>
                  <a:cubicBezTo>
                    <a:pt x="100012" y="148715"/>
                    <a:pt x="111442" y="163003"/>
                    <a:pt x="117158" y="180148"/>
                  </a:cubicBezTo>
                  <a:lnTo>
                    <a:pt x="38100" y="180148"/>
                  </a:lnTo>
                  <a:cubicBezTo>
                    <a:pt x="17145" y="180148"/>
                    <a:pt x="0" y="197293"/>
                    <a:pt x="0" y="218248"/>
                  </a:cubicBezTo>
                  <a:lnTo>
                    <a:pt x="0" y="256348"/>
                  </a:lnTo>
                  <a:lnTo>
                    <a:pt x="438150" y="256348"/>
                  </a:lnTo>
                  <a:lnTo>
                    <a:pt x="438150" y="218248"/>
                  </a:lnTo>
                  <a:cubicBezTo>
                    <a:pt x="437198" y="197293"/>
                    <a:pt x="420052" y="180148"/>
                    <a:pt x="399098" y="1801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7310232-521B-B214-8F55-69377D9F4AC8}"/>
                </a:ext>
              </a:extLst>
            </p:cNvPr>
            <p:cNvSpPr/>
            <p:nvPr/>
          </p:nvSpPr>
          <p:spPr>
            <a:xfrm>
              <a:off x="4869940" y="1627405"/>
              <a:ext cx="76200" cy="95250"/>
            </a:xfrm>
            <a:custGeom>
              <a:avLst/>
              <a:gdLst>
                <a:gd name="connsiteX0" fmla="*/ 76200 w 76200"/>
                <a:gd name="connsiteY0" fmla="*/ 38100 h 95250"/>
                <a:gd name="connsiteX1" fmla="*/ 38100 w 76200"/>
                <a:gd name="connsiteY1" fmla="*/ 95250 h 95250"/>
                <a:gd name="connsiteX2" fmla="*/ 0 w 76200"/>
                <a:gd name="connsiteY2" fmla="*/ 38100 h 95250"/>
                <a:gd name="connsiteX3" fmla="*/ 38100 w 76200"/>
                <a:gd name="connsiteY3" fmla="*/ 0 h 95250"/>
                <a:gd name="connsiteX4" fmla="*/ 76200 w 76200"/>
                <a:gd name="connsiteY4" fmla="*/ 3810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95250">
                  <a:moveTo>
                    <a:pt x="76200" y="38100"/>
                  </a:moveTo>
                  <a:cubicBezTo>
                    <a:pt x="76200" y="59055"/>
                    <a:pt x="59055" y="95250"/>
                    <a:pt x="38100" y="95250"/>
                  </a:cubicBezTo>
                  <a:cubicBezTo>
                    <a:pt x="17145" y="95250"/>
                    <a:pt x="0" y="59055"/>
                    <a:pt x="0" y="38100"/>
                  </a:cubicBezTo>
                  <a:cubicBezTo>
                    <a:pt x="0" y="17145"/>
                    <a:pt x="17145" y="0"/>
                    <a:pt x="38100" y="0"/>
                  </a:cubicBezTo>
                  <a:cubicBezTo>
                    <a:pt x="59055" y="0"/>
                    <a:pt x="76200" y="17145"/>
                    <a:pt x="76200" y="381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33A0112-4F7D-7DE0-BF18-93BBD9C363FE}"/>
                </a:ext>
              </a:extLst>
            </p:cNvPr>
            <p:cNvSpPr/>
            <p:nvPr/>
          </p:nvSpPr>
          <p:spPr>
            <a:xfrm>
              <a:off x="4869940" y="1817905"/>
              <a:ext cx="76200" cy="95250"/>
            </a:xfrm>
            <a:custGeom>
              <a:avLst/>
              <a:gdLst>
                <a:gd name="connsiteX0" fmla="*/ 0 w 76200"/>
                <a:gd name="connsiteY0" fmla="*/ 57150 h 95250"/>
                <a:gd name="connsiteX1" fmla="*/ 38100 w 76200"/>
                <a:gd name="connsiteY1" fmla="*/ 0 h 95250"/>
                <a:gd name="connsiteX2" fmla="*/ 76200 w 76200"/>
                <a:gd name="connsiteY2" fmla="*/ 57150 h 95250"/>
                <a:gd name="connsiteX3" fmla="*/ 38100 w 76200"/>
                <a:gd name="connsiteY3" fmla="*/ 95250 h 95250"/>
                <a:gd name="connsiteX4" fmla="*/ 0 w 76200"/>
                <a:gd name="connsiteY4" fmla="*/ 5715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95250">
                  <a:moveTo>
                    <a:pt x="0" y="57150"/>
                  </a:moveTo>
                  <a:cubicBezTo>
                    <a:pt x="0" y="36195"/>
                    <a:pt x="17145" y="0"/>
                    <a:pt x="38100" y="0"/>
                  </a:cubicBezTo>
                  <a:cubicBezTo>
                    <a:pt x="59055" y="0"/>
                    <a:pt x="76200" y="36195"/>
                    <a:pt x="76200" y="57150"/>
                  </a:cubicBezTo>
                  <a:cubicBezTo>
                    <a:pt x="76200" y="78105"/>
                    <a:pt x="59055" y="95250"/>
                    <a:pt x="38100" y="95250"/>
                  </a:cubicBezTo>
                  <a:cubicBezTo>
                    <a:pt x="17145" y="95250"/>
                    <a:pt x="0" y="78105"/>
                    <a:pt x="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E30E7A6-CFBD-5361-642C-8C3A0156BAE1}"/>
                </a:ext>
              </a:extLst>
            </p:cNvPr>
            <p:cNvSpPr/>
            <p:nvPr/>
          </p:nvSpPr>
          <p:spPr>
            <a:xfrm>
              <a:off x="4779235" y="1679575"/>
              <a:ext cx="90488" cy="80000"/>
            </a:xfrm>
            <a:custGeom>
              <a:avLst/>
              <a:gdLst>
                <a:gd name="connsiteX0" fmla="*/ 57367 w 90488"/>
                <a:gd name="connsiteY0" fmla="*/ 4979 h 80000"/>
                <a:gd name="connsiteX1" fmla="*/ 87847 w 90488"/>
                <a:gd name="connsiteY1" fmla="*/ 66892 h 80000"/>
                <a:gd name="connsiteX2" fmla="*/ 19267 w 90488"/>
                <a:gd name="connsiteY2" fmla="*/ 71654 h 80000"/>
                <a:gd name="connsiteX3" fmla="*/ 4979 w 90488"/>
                <a:gd name="connsiteY3" fmla="*/ 19267 h 80000"/>
                <a:gd name="connsiteX4" fmla="*/ 57367 w 90488"/>
                <a:gd name="connsiteY4" fmla="*/ 4979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57367" y="4979"/>
                  </a:moveTo>
                  <a:cubicBezTo>
                    <a:pt x="75464" y="15457"/>
                    <a:pt x="98324" y="48794"/>
                    <a:pt x="87847" y="66892"/>
                  </a:cubicBezTo>
                  <a:cubicBezTo>
                    <a:pt x="77369" y="84989"/>
                    <a:pt x="37364" y="82132"/>
                    <a:pt x="19267" y="71654"/>
                  </a:cubicBezTo>
                  <a:cubicBezTo>
                    <a:pt x="1169" y="61177"/>
                    <a:pt x="-5498" y="37364"/>
                    <a:pt x="4979" y="19267"/>
                  </a:cubicBezTo>
                  <a:cubicBezTo>
                    <a:pt x="15457" y="1169"/>
                    <a:pt x="39269" y="-5498"/>
                    <a:pt x="57367" y="497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2F49398-34A0-A45E-CC54-FC4A30FFAFED}"/>
                </a:ext>
              </a:extLst>
            </p:cNvPr>
            <p:cNvSpPr/>
            <p:nvPr/>
          </p:nvSpPr>
          <p:spPr>
            <a:xfrm>
              <a:off x="4946355" y="1780983"/>
              <a:ext cx="90488" cy="80000"/>
            </a:xfrm>
            <a:custGeom>
              <a:avLst/>
              <a:gdLst>
                <a:gd name="connsiteX0" fmla="*/ 33122 w 90488"/>
                <a:gd name="connsiteY0" fmla="*/ 75021 h 80000"/>
                <a:gd name="connsiteX1" fmla="*/ 2642 w 90488"/>
                <a:gd name="connsiteY1" fmla="*/ 13109 h 80000"/>
                <a:gd name="connsiteX2" fmla="*/ 71222 w 90488"/>
                <a:gd name="connsiteY2" fmla="*/ 8346 h 80000"/>
                <a:gd name="connsiteX3" fmla="*/ 85510 w 90488"/>
                <a:gd name="connsiteY3" fmla="*/ 60734 h 80000"/>
                <a:gd name="connsiteX4" fmla="*/ 33122 w 90488"/>
                <a:gd name="connsiteY4" fmla="*/ 75021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33122" y="75021"/>
                  </a:moveTo>
                  <a:cubicBezTo>
                    <a:pt x="15025" y="64544"/>
                    <a:pt x="-7835" y="31206"/>
                    <a:pt x="2642" y="13109"/>
                  </a:cubicBezTo>
                  <a:cubicBezTo>
                    <a:pt x="13120" y="-4989"/>
                    <a:pt x="53125" y="-2131"/>
                    <a:pt x="71222" y="8346"/>
                  </a:cubicBezTo>
                  <a:cubicBezTo>
                    <a:pt x="89320" y="18824"/>
                    <a:pt x="95987" y="42636"/>
                    <a:pt x="85510" y="60734"/>
                  </a:cubicBezTo>
                  <a:cubicBezTo>
                    <a:pt x="75032" y="78831"/>
                    <a:pt x="51220" y="85499"/>
                    <a:pt x="33122" y="750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5883519-B796-F90E-7F93-77E529860300}"/>
                </a:ext>
              </a:extLst>
            </p:cNvPr>
            <p:cNvSpPr/>
            <p:nvPr/>
          </p:nvSpPr>
          <p:spPr>
            <a:xfrm>
              <a:off x="4779235" y="1780983"/>
              <a:ext cx="90488" cy="80000"/>
            </a:xfrm>
            <a:custGeom>
              <a:avLst/>
              <a:gdLst>
                <a:gd name="connsiteX0" fmla="*/ 19267 w 90488"/>
                <a:gd name="connsiteY0" fmla="*/ 8346 h 80000"/>
                <a:gd name="connsiteX1" fmla="*/ 87847 w 90488"/>
                <a:gd name="connsiteY1" fmla="*/ 13109 h 80000"/>
                <a:gd name="connsiteX2" fmla="*/ 57367 w 90488"/>
                <a:gd name="connsiteY2" fmla="*/ 75021 h 80000"/>
                <a:gd name="connsiteX3" fmla="*/ 4979 w 90488"/>
                <a:gd name="connsiteY3" fmla="*/ 60734 h 80000"/>
                <a:gd name="connsiteX4" fmla="*/ 19267 w 90488"/>
                <a:gd name="connsiteY4" fmla="*/ 8346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19267" y="8346"/>
                  </a:moveTo>
                  <a:cubicBezTo>
                    <a:pt x="37364" y="-2131"/>
                    <a:pt x="77369" y="-4989"/>
                    <a:pt x="87847" y="13109"/>
                  </a:cubicBezTo>
                  <a:cubicBezTo>
                    <a:pt x="98324" y="31206"/>
                    <a:pt x="75464" y="64544"/>
                    <a:pt x="57367" y="75021"/>
                  </a:cubicBezTo>
                  <a:cubicBezTo>
                    <a:pt x="39269" y="85499"/>
                    <a:pt x="15457" y="78831"/>
                    <a:pt x="4979" y="60734"/>
                  </a:cubicBezTo>
                  <a:cubicBezTo>
                    <a:pt x="-5498" y="42636"/>
                    <a:pt x="1169" y="18824"/>
                    <a:pt x="19267" y="834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8AA9A2B4-380F-7ED1-4E24-1E077F3B25F8}"/>
                </a:ext>
              </a:extLst>
            </p:cNvPr>
            <p:cNvSpPr/>
            <p:nvPr/>
          </p:nvSpPr>
          <p:spPr>
            <a:xfrm>
              <a:off x="4946355" y="1679575"/>
              <a:ext cx="90488" cy="80000"/>
            </a:xfrm>
            <a:custGeom>
              <a:avLst/>
              <a:gdLst>
                <a:gd name="connsiteX0" fmla="*/ 71222 w 90488"/>
                <a:gd name="connsiteY0" fmla="*/ 71654 h 80000"/>
                <a:gd name="connsiteX1" fmla="*/ 2642 w 90488"/>
                <a:gd name="connsiteY1" fmla="*/ 66892 h 80000"/>
                <a:gd name="connsiteX2" fmla="*/ 33122 w 90488"/>
                <a:gd name="connsiteY2" fmla="*/ 4979 h 80000"/>
                <a:gd name="connsiteX3" fmla="*/ 85510 w 90488"/>
                <a:gd name="connsiteY3" fmla="*/ 19267 h 80000"/>
                <a:gd name="connsiteX4" fmla="*/ 71222 w 90488"/>
                <a:gd name="connsiteY4" fmla="*/ 71654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71222" y="71654"/>
                  </a:moveTo>
                  <a:cubicBezTo>
                    <a:pt x="53125" y="82132"/>
                    <a:pt x="13120" y="84989"/>
                    <a:pt x="2642" y="66892"/>
                  </a:cubicBezTo>
                  <a:cubicBezTo>
                    <a:pt x="-7835" y="48794"/>
                    <a:pt x="15025" y="15457"/>
                    <a:pt x="33122" y="4979"/>
                  </a:cubicBezTo>
                  <a:cubicBezTo>
                    <a:pt x="51220" y="-5498"/>
                    <a:pt x="75032" y="1169"/>
                    <a:pt x="85510" y="19267"/>
                  </a:cubicBezTo>
                  <a:cubicBezTo>
                    <a:pt x="95987" y="37364"/>
                    <a:pt x="89320" y="61177"/>
                    <a:pt x="71222" y="716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621275F-6DA9-5F70-5DE4-D983B6CFC137}"/>
                </a:ext>
              </a:extLst>
            </p:cNvPr>
            <p:cNvSpPr/>
            <p:nvPr/>
          </p:nvSpPr>
          <p:spPr>
            <a:xfrm>
              <a:off x="5260465" y="1665505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BF87CA24-7042-588E-97CA-91118C12AFDF}"/>
                </a:ext>
              </a:extLst>
            </p:cNvPr>
            <p:cNvSpPr/>
            <p:nvPr/>
          </p:nvSpPr>
          <p:spPr>
            <a:xfrm>
              <a:off x="5250940" y="1551205"/>
              <a:ext cx="76200" cy="95250"/>
            </a:xfrm>
            <a:custGeom>
              <a:avLst/>
              <a:gdLst>
                <a:gd name="connsiteX0" fmla="*/ 76200 w 76200"/>
                <a:gd name="connsiteY0" fmla="*/ 38100 h 95250"/>
                <a:gd name="connsiteX1" fmla="*/ 38100 w 76200"/>
                <a:gd name="connsiteY1" fmla="*/ 95250 h 95250"/>
                <a:gd name="connsiteX2" fmla="*/ 0 w 76200"/>
                <a:gd name="connsiteY2" fmla="*/ 38100 h 95250"/>
                <a:gd name="connsiteX3" fmla="*/ 38100 w 76200"/>
                <a:gd name="connsiteY3" fmla="*/ 0 h 95250"/>
                <a:gd name="connsiteX4" fmla="*/ 76200 w 76200"/>
                <a:gd name="connsiteY4" fmla="*/ 3810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95250">
                  <a:moveTo>
                    <a:pt x="76200" y="38100"/>
                  </a:moveTo>
                  <a:cubicBezTo>
                    <a:pt x="76200" y="59055"/>
                    <a:pt x="59055" y="95250"/>
                    <a:pt x="38100" y="95250"/>
                  </a:cubicBezTo>
                  <a:cubicBezTo>
                    <a:pt x="17145" y="95250"/>
                    <a:pt x="0" y="59055"/>
                    <a:pt x="0" y="38100"/>
                  </a:cubicBezTo>
                  <a:cubicBezTo>
                    <a:pt x="0" y="17145"/>
                    <a:pt x="17145" y="0"/>
                    <a:pt x="38100" y="0"/>
                  </a:cubicBezTo>
                  <a:cubicBezTo>
                    <a:pt x="59055" y="0"/>
                    <a:pt x="76200" y="17145"/>
                    <a:pt x="76200" y="381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466ACA7B-1271-6D41-CAE6-F5D91222E5B1}"/>
                </a:ext>
              </a:extLst>
            </p:cNvPr>
            <p:cNvSpPr/>
            <p:nvPr/>
          </p:nvSpPr>
          <p:spPr>
            <a:xfrm>
              <a:off x="5250940" y="1741705"/>
              <a:ext cx="76200" cy="95250"/>
            </a:xfrm>
            <a:custGeom>
              <a:avLst/>
              <a:gdLst>
                <a:gd name="connsiteX0" fmla="*/ 0 w 76200"/>
                <a:gd name="connsiteY0" fmla="*/ 57150 h 95250"/>
                <a:gd name="connsiteX1" fmla="*/ 38100 w 76200"/>
                <a:gd name="connsiteY1" fmla="*/ 0 h 95250"/>
                <a:gd name="connsiteX2" fmla="*/ 76200 w 76200"/>
                <a:gd name="connsiteY2" fmla="*/ 57150 h 95250"/>
                <a:gd name="connsiteX3" fmla="*/ 38100 w 76200"/>
                <a:gd name="connsiteY3" fmla="*/ 95250 h 95250"/>
                <a:gd name="connsiteX4" fmla="*/ 0 w 76200"/>
                <a:gd name="connsiteY4" fmla="*/ 5715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95250">
                  <a:moveTo>
                    <a:pt x="0" y="57150"/>
                  </a:moveTo>
                  <a:cubicBezTo>
                    <a:pt x="0" y="36195"/>
                    <a:pt x="17145" y="0"/>
                    <a:pt x="38100" y="0"/>
                  </a:cubicBezTo>
                  <a:cubicBezTo>
                    <a:pt x="59055" y="0"/>
                    <a:pt x="76200" y="36195"/>
                    <a:pt x="76200" y="57150"/>
                  </a:cubicBezTo>
                  <a:cubicBezTo>
                    <a:pt x="76200" y="78105"/>
                    <a:pt x="59055" y="95250"/>
                    <a:pt x="38100" y="95250"/>
                  </a:cubicBezTo>
                  <a:cubicBezTo>
                    <a:pt x="17145" y="95250"/>
                    <a:pt x="0" y="78105"/>
                    <a:pt x="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C03F143-EE84-8C88-41EE-BCCA564C3F89}"/>
                </a:ext>
              </a:extLst>
            </p:cNvPr>
            <p:cNvSpPr/>
            <p:nvPr/>
          </p:nvSpPr>
          <p:spPr>
            <a:xfrm>
              <a:off x="5160235" y="1603375"/>
              <a:ext cx="90488" cy="80000"/>
            </a:xfrm>
            <a:custGeom>
              <a:avLst/>
              <a:gdLst>
                <a:gd name="connsiteX0" fmla="*/ 57367 w 90488"/>
                <a:gd name="connsiteY0" fmla="*/ 4979 h 80000"/>
                <a:gd name="connsiteX1" fmla="*/ 87847 w 90488"/>
                <a:gd name="connsiteY1" fmla="*/ 66892 h 80000"/>
                <a:gd name="connsiteX2" fmla="*/ 19267 w 90488"/>
                <a:gd name="connsiteY2" fmla="*/ 71654 h 80000"/>
                <a:gd name="connsiteX3" fmla="*/ 4979 w 90488"/>
                <a:gd name="connsiteY3" fmla="*/ 19267 h 80000"/>
                <a:gd name="connsiteX4" fmla="*/ 57367 w 90488"/>
                <a:gd name="connsiteY4" fmla="*/ 4979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57367" y="4979"/>
                  </a:moveTo>
                  <a:cubicBezTo>
                    <a:pt x="75464" y="15457"/>
                    <a:pt x="98324" y="48794"/>
                    <a:pt x="87847" y="66892"/>
                  </a:cubicBezTo>
                  <a:cubicBezTo>
                    <a:pt x="77369" y="84989"/>
                    <a:pt x="37364" y="82132"/>
                    <a:pt x="19267" y="71654"/>
                  </a:cubicBezTo>
                  <a:cubicBezTo>
                    <a:pt x="1169" y="61177"/>
                    <a:pt x="-5498" y="37364"/>
                    <a:pt x="4979" y="19267"/>
                  </a:cubicBezTo>
                  <a:cubicBezTo>
                    <a:pt x="15457" y="1169"/>
                    <a:pt x="39269" y="-5498"/>
                    <a:pt x="57367" y="497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72C0011-E840-DD24-31FA-94D1DF13A936}"/>
                </a:ext>
              </a:extLst>
            </p:cNvPr>
            <p:cNvSpPr/>
            <p:nvPr/>
          </p:nvSpPr>
          <p:spPr>
            <a:xfrm>
              <a:off x="5327355" y="1704783"/>
              <a:ext cx="90488" cy="80000"/>
            </a:xfrm>
            <a:custGeom>
              <a:avLst/>
              <a:gdLst>
                <a:gd name="connsiteX0" fmla="*/ 33122 w 90488"/>
                <a:gd name="connsiteY0" fmla="*/ 75021 h 80000"/>
                <a:gd name="connsiteX1" fmla="*/ 2642 w 90488"/>
                <a:gd name="connsiteY1" fmla="*/ 13109 h 80000"/>
                <a:gd name="connsiteX2" fmla="*/ 71222 w 90488"/>
                <a:gd name="connsiteY2" fmla="*/ 8346 h 80000"/>
                <a:gd name="connsiteX3" fmla="*/ 85510 w 90488"/>
                <a:gd name="connsiteY3" fmla="*/ 60734 h 80000"/>
                <a:gd name="connsiteX4" fmla="*/ 33122 w 90488"/>
                <a:gd name="connsiteY4" fmla="*/ 75021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33122" y="75021"/>
                  </a:moveTo>
                  <a:cubicBezTo>
                    <a:pt x="15024" y="64544"/>
                    <a:pt x="-7836" y="31206"/>
                    <a:pt x="2642" y="13109"/>
                  </a:cubicBezTo>
                  <a:cubicBezTo>
                    <a:pt x="13120" y="-4989"/>
                    <a:pt x="53124" y="-2131"/>
                    <a:pt x="71222" y="8346"/>
                  </a:cubicBezTo>
                  <a:cubicBezTo>
                    <a:pt x="89320" y="18824"/>
                    <a:pt x="95987" y="42636"/>
                    <a:pt x="85510" y="60734"/>
                  </a:cubicBezTo>
                  <a:cubicBezTo>
                    <a:pt x="75032" y="78831"/>
                    <a:pt x="51220" y="85499"/>
                    <a:pt x="33122" y="750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88A5B78-1D80-3038-E0D6-DC4F6DE58FB8}"/>
                </a:ext>
              </a:extLst>
            </p:cNvPr>
            <p:cNvSpPr/>
            <p:nvPr/>
          </p:nvSpPr>
          <p:spPr>
            <a:xfrm>
              <a:off x="5160235" y="1704783"/>
              <a:ext cx="90488" cy="80000"/>
            </a:xfrm>
            <a:custGeom>
              <a:avLst/>
              <a:gdLst>
                <a:gd name="connsiteX0" fmla="*/ 19267 w 90488"/>
                <a:gd name="connsiteY0" fmla="*/ 8346 h 80000"/>
                <a:gd name="connsiteX1" fmla="*/ 87847 w 90488"/>
                <a:gd name="connsiteY1" fmla="*/ 13109 h 80000"/>
                <a:gd name="connsiteX2" fmla="*/ 57367 w 90488"/>
                <a:gd name="connsiteY2" fmla="*/ 75021 h 80000"/>
                <a:gd name="connsiteX3" fmla="*/ 4979 w 90488"/>
                <a:gd name="connsiteY3" fmla="*/ 60734 h 80000"/>
                <a:gd name="connsiteX4" fmla="*/ 19267 w 90488"/>
                <a:gd name="connsiteY4" fmla="*/ 8346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19267" y="8346"/>
                  </a:moveTo>
                  <a:cubicBezTo>
                    <a:pt x="37364" y="-2131"/>
                    <a:pt x="77369" y="-4989"/>
                    <a:pt x="87847" y="13109"/>
                  </a:cubicBezTo>
                  <a:cubicBezTo>
                    <a:pt x="98324" y="31206"/>
                    <a:pt x="75464" y="64544"/>
                    <a:pt x="57367" y="75021"/>
                  </a:cubicBezTo>
                  <a:cubicBezTo>
                    <a:pt x="39269" y="85499"/>
                    <a:pt x="15457" y="78831"/>
                    <a:pt x="4979" y="60734"/>
                  </a:cubicBezTo>
                  <a:cubicBezTo>
                    <a:pt x="-5498" y="42636"/>
                    <a:pt x="1169" y="18824"/>
                    <a:pt x="19267" y="834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37B5D2B2-5D6D-70BA-7B4F-F5A1EC4A244E}"/>
                </a:ext>
              </a:extLst>
            </p:cNvPr>
            <p:cNvSpPr/>
            <p:nvPr/>
          </p:nvSpPr>
          <p:spPr>
            <a:xfrm>
              <a:off x="5327355" y="1603375"/>
              <a:ext cx="90488" cy="80000"/>
            </a:xfrm>
            <a:custGeom>
              <a:avLst/>
              <a:gdLst>
                <a:gd name="connsiteX0" fmla="*/ 71222 w 90488"/>
                <a:gd name="connsiteY0" fmla="*/ 71654 h 80000"/>
                <a:gd name="connsiteX1" fmla="*/ 2642 w 90488"/>
                <a:gd name="connsiteY1" fmla="*/ 66892 h 80000"/>
                <a:gd name="connsiteX2" fmla="*/ 33122 w 90488"/>
                <a:gd name="connsiteY2" fmla="*/ 4979 h 80000"/>
                <a:gd name="connsiteX3" fmla="*/ 85510 w 90488"/>
                <a:gd name="connsiteY3" fmla="*/ 19267 h 80000"/>
                <a:gd name="connsiteX4" fmla="*/ 71222 w 90488"/>
                <a:gd name="connsiteY4" fmla="*/ 71654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71222" y="71654"/>
                  </a:moveTo>
                  <a:cubicBezTo>
                    <a:pt x="53124" y="82132"/>
                    <a:pt x="13120" y="84989"/>
                    <a:pt x="2642" y="66892"/>
                  </a:cubicBezTo>
                  <a:cubicBezTo>
                    <a:pt x="-7836" y="48794"/>
                    <a:pt x="15024" y="15457"/>
                    <a:pt x="33122" y="4979"/>
                  </a:cubicBezTo>
                  <a:cubicBezTo>
                    <a:pt x="51220" y="-5498"/>
                    <a:pt x="75032" y="1169"/>
                    <a:pt x="85510" y="19267"/>
                  </a:cubicBezTo>
                  <a:cubicBezTo>
                    <a:pt x="95987" y="37364"/>
                    <a:pt x="89320" y="61177"/>
                    <a:pt x="71222" y="716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EC65949-E617-E229-1F6B-F0C8526BE705}"/>
              </a:ext>
            </a:extLst>
          </p:cNvPr>
          <p:cNvGrpSpPr/>
          <p:nvPr/>
        </p:nvGrpSpPr>
        <p:grpSpPr>
          <a:xfrm>
            <a:off x="1233747" y="1892156"/>
            <a:ext cx="438150" cy="380999"/>
            <a:chOff x="4112305" y="1611302"/>
            <a:chExt cx="438150" cy="380999"/>
          </a:xfrm>
          <a:solidFill>
            <a:schemeClr val="bg2">
              <a:lumMod val="20000"/>
              <a:lumOff val="80000"/>
              <a:alpha val="80000"/>
            </a:schemeClr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1295605-F911-FAC3-8533-54C4E6636EBE}"/>
                </a:ext>
              </a:extLst>
            </p:cNvPr>
            <p:cNvSpPr/>
            <p:nvPr/>
          </p:nvSpPr>
          <p:spPr>
            <a:xfrm>
              <a:off x="4149451" y="1725601"/>
              <a:ext cx="361950" cy="266700"/>
            </a:xfrm>
            <a:custGeom>
              <a:avLst/>
              <a:gdLst>
                <a:gd name="connsiteX0" fmla="*/ 0 w 361950"/>
                <a:gd name="connsiteY0" fmla="*/ 0 h 266700"/>
                <a:gd name="connsiteX1" fmla="*/ 41910 w 361950"/>
                <a:gd name="connsiteY1" fmla="*/ 235267 h 266700"/>
                <a:gd name="connsiteX2" fmla="*/ 79057 w 361950"/>
                <a:gd name="connsiteY2" fmla="*/ 266700 h 266700"/>
                <a:gd name="connsiteX3" fmla="*/ 281940 w 361950"/>
                <a:gd name="connsiteY3" fmla="*/ 266700 h 266700"/>
                <a:gd name="connsiteX4" fmla="*/ 319088 w 361950"/>
                <a:gd name="connsiteY4" fmla="*/ 235267 h 266700"/>
                <a:gd name="connsiteX5" fmla="*/ 361950 w 361950"/>
                <a:gd name="connsiteY5" fmla="*/ 0 h 266700"/>
                <a:gd name="connsiteX6" fmla="*/ 0 w 361950"/>
                <a:gd name="connsiteY6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1950" h="266700">
                  <a:moveTo>
                    <a:pt x="0" y="0"/>
                  </a:moveTo>
                  <a:lnTo>
                    <a:pt x="41910" y="235267"/>
                  </a:lnTo>
                  <a:cubicBezTo>
                    <a:pt x="44768" y="253365"/>
                    <a:pt x="60960" y="266700"/>
                    <a:pt x="79057" y="266700"/>
                  </a:cubicBezTo>
                  <a:lnTo>
                    <a:pt x="281940" y="266700"/>
                  </a:lnTo>
                  <a:cubicBezTo>
                    <a:pt x="300038" y="266700"/>
                    <a:pt x="316230" y="253365"/>
                    <a:pt x="319088" y="235267"/>
                  </a:cubicBezTo>
                  <a:lnTo>
                    <a:pt x="36195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2A7870C-582D-7C72-76C1-B758047F6479}"/>
                </a:ext>
              </a:extLst>
            </p:cNvPr>
            <p:cNvSpPr/>
            <p:nvPr/>
          </p:nvSpPr>
          <p:spPr>
            <a:xfrm>
              <a:off x="4112305" y="1611302"/>
              <a:ext cx="438150" cy="76200"/>
            </a:xfrm>
            <a:custGeom>
              <a:avLst/>
              <a:gdLst>
                <a:gd name="connsiteX0" fmla="*/ 399098 w 438149"/>
                <a:gd name="connsiteY0" fmla="*/ 180148 h 256347"/>
                <a:gd name="connsiteX1" fmla="*/ 258128 w 438149"/>
                <a:gd name="connsiteY1" fmla="*/ 180148 h 256347"/>
                <a:gd name="connsiteX2" fmla="*/ 336233 w 438149"/>
                <a:gd name="connsiteY2" fmla="*/ 31558 h 256347"/>
                <a:gd name="connsiteX3" fmla="*/ 335280 w 438149"/>
                <a:gd name="connsiteY3" fmla="*/ 4888 h 256347"/>
                <a:gd name="connsiteX4" fmla="*/ 308610 w 438149"/>
                <a:gd name="connsiteY4" fmla="*/ 5840 h 256347"/>
                <a:gd name="connsiteX5" fmla="*/ 220028 w 438149"/>
                <a:gd name="connsiteY5" fmla="*/ 181100 h 256347"/>
                <a:gd name="connsiteX6" fmla="*/ 156210 w 438149"/>
                <a:gd name="connsiteY6" fmla="*/ 181100 h 256347"/>
                <a:gd name="connsiteX7" fmla="*/ 99060 w 438149"/>
                <a:gd name="connsiteY7" fmla="*/ 91565 h 256347"/>
                <a:gd name="connsiteX8" fmla="*/ 72390 w 438149"/>
                <a:gd name="connsiteY8" fmla="*/ 90613 h 256347"/>
                <a:gd name="connsiteX9" fmla="*/ 71437 w 438149"/>
                <a:gd name="connsiteY9" fmla="*/ 117283 h 256347"/>
                <a:gd name="connsiteX10" fmla="*/ 117158 w 438149"/>
                <a:gd name="connsiteY10" fmla="*/ 180148 h 256347"/>
                <a:gd name="connsiteX11" fmla="*/ 38100 w 438149"/>
                <a:gd name="connsiteY11" fmla="*/ 180148 h 256347"/>
                <a:gd name="connsiteX12" fmla="*/ 0 w 438149"/>
                <a:gd name="connsiteY12" fmla="*/ 218248 h 256347"/>
                <a:gd name="connsiteX13" fmla="*/ 0 w 438149"/>
                <a:gd name="connsiteY13" fmla="*/ 256348 h 256347"/>
                <a:gd name="connsiteX14" fmla="*/ 438150 w 438149"/>
                <a:gd name="connsiteY14" fmla="*/ 256348 h 256347"/>
                <a:gd name="connsiteX15" fmla="*/ 438150 w 438149"/>
                <a:gd name="connsiteY15" fmla="*/ 218248 h 256347"/>
                <a:gd name="connsiteX16" fmla="*/ 399098 w 438149"/>
                <a:gd name="connsiteY16" fmla="*/ 180148 h 256347"/>
                <a:gd name="connsiteX0" fmla="*/ 399098 w 438150"/>
                <a:gd name="connsiteY0" fmla="*/ 180148 h 256348"/>
                <a:gd name="connsiteX1" fmla="*/ 258128 w 438150"/>
                <a:gd name="connsiteY1" fmla="*/ 180148 h 256348"/>
                <a:gd name="connsiteX2" fmla="*/ 336233 w 438150"/>
                <a:gd name="connsiteY2" fmla="*/ 31558 h 256348"/>
                <a:gd name="connsiteX3" fmla="*/ 335280 w 438150"/>
                <a:gd name="connsiteY3" fmla="*/ 4888 h 256348"/>
                <a:gd name="connsiteX4" fmla="*/ 308610 w 438150"/>
                <a:gd name="connsiteY4" fmla="*/ 5840 h 256348"/>
                <a:gd name="connsiteX5" fmla="*/ 220028 w 438150"/>
                <a:gd name="connsiteY5" fmla="*/ 181100 h 256348"/>
                <a:gd name="connsiteX6" fmla="*/ 156210 w 438150"/>
                <a:gd name="connsiteY6" fmla="*/ 181100 h 256348"/>
                <a:gd name="connsiteX7" fmla="*/ 99060 w 438150"/>
                <a:gd name="connsiteY7" fmla="*/ 91565 h 256348"/>
                <a:gd name="connsiteX8" fmla="*/ 71437 w 438150"/>
                <a:gd name="connsiteY8" fmla="*/ 117283 h 256348"/>
                <a:gd name="connsiteX9" fmla="*/ 117158 w 438150"/>
                <a:gd name="connsiteY9" fmla="*/ 180148 h 256348"/>
                <a:gd name="connsiteX10" fmla="*/ 38100 w 438150"/>
                <a:gd name="connsiteY10" fmla="*/ 180148 h 256348"/>
                <a:gd name="connsiteX11" fmla="*/ 0 w 438150"/>
                <a:gd name="connsiteY11" fmla="*/ 218248 h 256348"/>
                <a:gd name="connsiteX12" fmla="*/ 0 w 438150"/>
                <a:gd name="connsiteY12" fmla="*/ 256348 h 256348"/>
                <a:gd name="connsiteX13" fmla="*/ 438150 w 438150"/>
                <a:gd name="connsiteY13" fmla="*/ 256348 h 256348"/>
                <a:gd name="connsiteX14" fmla="*/ 438150 w 438150"/>
                <a:gd name="connsiteY14" fmla="*/ 218248 h 256348"/>
                <a:gd name="connsiteX15" fmla="*/ 399098 w 438150"/>
                <a:gd name="connsiteY15" fmla="*/ 180148 h 256348"/>
                <a:gd name="connsiteX0" fmla="*/ 399098 w 438150"/>
                <a:gd name="connsiteY0" fmla="*/ 180148 h 256348"/>
                <a:gd name="connsiteX1" fmla="*/ 258128 w 438150"/>
                <a:gd name="connsiteY1" fmla="*/ 180148 h 256348"/>
                <a:gd name="connsiteX2" fmla="*/ 336233 w 438150"/>
                <a:gd name="connsiteY2" fmla="*/ 31558 h 256348"/>
                <a:gd name="connsiteX3" fmla="*/ 335280 w 438150"/>
                <a:gd name="connsiteY3" fmla="*/ 4888 h 256348"/>
                <a:gd name="connsiteX4" fmla="*/ 308610 w 438150"/>
                <a:gd name="connsiteY4" fmla="*/ 5840 h 256348"/>
                <a:gd name="connsiteX5" fmla="*/ 220028 w 438150"/>
                <a:gd name="connsiteY5" fmla="*/ 181100 h 256348"/>
                <a:gd name="connsiteX6" fmla="*/ 156210 w 438150"/>
                <a:gd name="connsiteY6" fmla="*/ 181100 h 256348"/>
                <a:gd name="connsiteX7" fmla="*/ 99060 w 438150"/>
                <a:gd name="connsiteY7" fmla="*/ 91565 h 256348"/>
                <a:gd name="connsiteX8" fmla="*/ 71437 w 438150"/>
                <a:gd name="connsiteY8" fmla="*/ 117283 h 256348"/>
                <a:gd name="connsiteX9" fmla="*/ 117158 w 438150"/>
                <a:gd name="connsiteY9" fmla="*/ 180148 h 256348"/>
                <a:gd name="connsiteX10" fmla="*/ 38100 w 438150"/>
                <a:gd name="connsiteY10" fmla="*/ 180148 h 256348"/>
                <a:gd name="connsiteX11" fmla="*/ 0 w 438150"/>
                <a:gd name="connsiteY11" fmla="*/ 218248 h 256348"/>
                <a:gd name="connsiteX12" fmla="*/ 0 w 438150"/>
                <a:gd name="connsiteY12" fmla="*/ 256348 h 256348"/>
                <a:gd name="connsiteX13" fmla="*/ 438150 w 438150"/>
                <a:gd name="connsiteY13" fmla="*/ 256348 h 256348"/>
                <a:gd name="connsiteX14" fmla="*/ 438150 w 438150"/>
                <a:gd name="connsiteY14" fmla="*/ 218248 h 256348"/>
                <a:gd name="connsiteX15" fmla="*/ 399098 w 438150"/>
                <a:gd name="connsiteY15" fmla="*/ 180148 h 256348"/>
                <a:gd name="connsiteX0" fmla="*/ 399098 w 438150"/>
                <a:gd name="connsiteY0" fmla="*/ 180148 h 256348"/>
                <a:gd name="connsiteX1" fmla="*/ 258128 w 438150"/>
                <a:gd name="connsiteY1" fmla="*/ 180148 h 256348"/>
                <a:gd name="connsiteX2" fmla="*/ 336233 w 438150"/>
                <a:gd name="connsiteY2" fmla="*/ 31558 h 256348"/>
                <a:gd name="connsiteX3" fmla="*/ 335280 w 438150"/>
                <a:gd name="connsiteY3" fmla="*/ 4888 h 256348"/>
                <a:gd name="connsiteX4" fmla="*/ 308610 w 438150"/>
                <a:gd name="connsiteY4" fmla="*/ 5840 h 256348"/>
                <a:gd name="connsiteX5" fmla="*/ 220028 w 438150"/>
                <a:gd name="connsiteY5" fmla="*/ 181100 h 256348"/>
                <a:gd name="connsiteX6" fmla="*/ 156210 w 438150"/>
                <a:gd name="connsiteY6" fmla="*/ 181100 h 256348"/>
                <a:gd name="connsiteX7" fmla="*/ 99060 w 438150"/>
                <a:gd name="connsiteY7" fmla="*/ 91565 h 256348"/>
                <a:gd name="connsiteX8" fmla="*/ 117158 w 438150"/>
                <a:gd name="connsiteY8" fmla="*/ 180148 h 256348"/>
                <a:gd name="connsiteX9" fmla="*/ 38100 w 438150"/>
                <a:gd name="connsiteY9" fmla="*/ 180148 h 256348"/>
                <a:gd name="connsiteX10" fmla="*/ 0 w 438150"/>
                <a:gd name="connsiteY10" fmla="*/ 218248 h 256348"/>
                <a:gd name="connsiteX11" fmla="*/ 0 w 438150"/>
                <a:gd name="connsiteY11" fmla="*/ 256348 h 256348"/>
                <a:gd name="connsiteX12" fmla="*/ 438150 w 438150"/>
                <a:gd name="connsiteY12" fmla="*/ 256348 h 256348"/>
                <a:gd name="connsiteX13" fmla="*/ 438150 w 438150"/>
                <a:gd name="connsiteY13" fmla="*/ 218248 h 256348"/>
                <a:gd name="connsiteX14" fmla="*/ 399098 w 438150"/>
                <a:gd name="connsiteY14" fmla="*/ 180148 h 256348"/>
                <a:gd name="connsiteX0" fmla="*/ 399098 w 438150"/>
                <a:gd name="connsiteY0" fmla="*/ 180148 h 256348"/>
                <a:gd name="connsiteX1" fmla="*/ 258128 w 438150"/>
                <a:gd name="connsiteY1" fmla="*/ 180148 h 256348"/>
                <a:gd name="connsiteX2" fmla="*/ 336233 w 438150"/>
                <a:gd name="connsiteY2" fmla="*/ 31558 h 256348"/>
                <a:gd name="connsiteX3" fmla="*/ 335280 w 438150"/>
                <a:gd name="connsiteY3" fmla="*/ 4888 h 256348"/>
                <a:gd name="connsiteX4" fmla="*/ 308610 w 438150"/>
                <a:gd name="connsiteY4" fmla="*/ 5840 h 256348"/>
                <a:gd name="connsiteX5" fmla="*/ 220028 w 438150"/>
                <a:gd name="connsiteY5" fmla="*/ 181100 h 256348"/>
                <a:gd name="connsiteX6" fmla="*/ 156210 w 438150"/>
                <a:gd name="connsiteY6" fmla="*/ 181100 h 256348"/>
                <a:gd name="connsiteX7" fmla="*/ 117158 w 438150"/>
                <a:gd name="connsiteY7" fmla="*/ 180148 h 256348"/>
                <a:gd name="connsiteX8" fmla="*/ 38100 w 438150"/>
                <a:gd name="connsiteY8" fmla="*/ 180148 h 256348"/>
                <a:gd name="connsiteX9" fmla="*/ 0 w 438150"/>
                <a:gd name="connsiteY9" fmla="*/ 218248 h 256348"/>
                <a:gd name="connsiteX10" fmla="*/ 0 w 438150"/>
                <a:gd name="connsiteY10" fmla="*/ 256348 h 256348"/>
                <a:gd name="connsiteX11" fmla="*/ 438150 w 438150"/>
                <a:gd name="connsiteY11" fmla="*/ 256348 h 256348"/>
                <a:gd name="connsiteX12" fmla="*/ 438150 w 438150"/>
                <a:gd name="connsiteY12" fmla="*/ 218248 h 256348"/>
                <a:gd name="connsiteX13" fmla="*/ 399098 w 438150"/>
                <a:gd name="connsiteY13" fmla="*/ 180148 h 256348"/>
                <a:gd name="connsiteX0" fmla="*/ 399098 w 438150"/>
                <a:gd name="connsiteY0" fmla="*/ 182828 h 259028"/>
                <a:gd name="connsiteX1" fmla="*/ 258128 w 438150"/>
                <a:gd name="connsiteY1" fmla="*/ 182828 h 259028"/>
                <a:gd name="connsiteX2" fmla="*/ 336233 w 438150"/>
                <a:gd name="connsiteY2" fmla="*/ 34238 h 259028"/>
                <a:gd name="connsiteX3" fmla="*/ 335280 w 438150"/>
                <a:gd name="connsiteY3" fmla="*/ 7568 h 259028"/>
                <a:gd name="connsiteX4" fmla="*/ 220028 w 438150"/>
                <a:gd name="connsiteY4" fmla="*/ 183780 h 259028"/>
                <a:gd name="connsiteX5" fmla="*/ 156210 w 438150"/>
                <a:gd name="connsiteY5" fmla="*/ 183780 h 259028"/>
                <a:gd name="connsiteX6" fmla="*/ 117158 w 438150"/>
                <a:gd name="connsiteY6" fmla="*/ 182828 h 259028"/>
                <a:gd name="connsiteX7" fmla="*/ 38100 w 438150"/>
                <a:gd name="connsiteY7" fmla="*/ 182828 h 259028"/>
                <a:gd name="connsiteX8" fmla="*/ 0 w 438150"/>
                <a:gd name="connsiteY8" fmla="*/ 220928 h 259028"/>
                <a:gd name="connsiteX9" fmla="*/ 0 w 438150"/>
                <a:gd name="connsiteY9" fmla="*/ 259028 h 259028"/>
                <a:gd name="connsiteX10" fmla="*/ 438150 w 438150"/>
                <a:gd name="connsiteY10" fmla="*/ 259028 h 259028"/>
                <a:gd name="connsiteX11" fmla="*/ 438150 w 438150"/>
                <a:gd name="connsiteY11" fmla="*/ 220928 h 259028"/>
                <a:gd name="connsiteX12" fmla="*/ 399098 w 438150"/>
                <a:gd name="connsiteY12" fmla="*/ 182828 h 259028"/>
                <a:gd name="connsiteX0" fmla="*/ 399098 w 438150"/>
                <a:gd name="connsiteY0" fmla="*/ 148590 h 224790"/>
                <a:gd name="connsiteX1" fmla="*/ 258128 w 438150"/>
                <a:gd name="connsiteY1" fmla="*/ 148590 h 224790"/>
                <a:gd name="connsiteX2" fmla="*/ 336233 w 438150"/>
                <a:gd name="connsiteY2" fmla="*/ 0 h 224790"/>
                <a:gd name="connsiteX3" fmla="*/ 220028 w 438150"/>
                <a:gd name="connsiteY3" fmla="*/ 149542 h 224790"/>
                <a:gd name="connsiteX4" fmla="*/ 156210 w 438150"/>
                <a:gd name="connsiteY4" fmla="*/ 149542 h 224790"/>
                <a:gd name="connsiteX5" fmla="*/ 117158 w 438150"/>
                <a:gd name="connsiteY5" fmla="*/ 148590 h 224790"/>
                <a:gd name="connsiteX6" fmla="*/ 38100 w 438150"/>
                <a:gd name="connsiteY6" fmla="*/ 148590 h 224790"/>
                <a:gd name="connsiteX7" fmla="*/ 0 w 438150"/>
                <a:gd name="connsiteY7" fmla="*/ 186690 h 224790"/>
                <a:gd name="connsiteX8" fmla="*/ 0 w 438150"/>
                <a:gd name="connsiteY8" fmla="*/ 224790 h 224790"/>
                <a:gd name="connsiteX9" fmla="*/ 438150 w 438150"/>
                <a:gd name="connsiteY9" fmla="*/ 224790 h 224790"/>
                <a:gd name="connsiteX10" fmla="*/ 438150 w 438150"/>
                <a:gd name="connsiteY10" fmla="*/ 186690 h 224790"/>
                <a:gd name="connsiteX11" fmla="*/ 399098 w 438150"/>
                <a:gd name="connsiteY11" fmla="*/ 148590 h 224790"/>
                <a:gd name="connsiteX0" fmla="*/ 399098 w 438150"/>
                <a:gd name="connsiteY0" fmla="*/ 0 h 76200"/>
                <a:gd name="connsiteX1" fmla="*/ 258128 w 438150"/>
                <a:gd name="connsiteY1" fmla="*/ 0 h 76200"/>
                <a:gd name="connsiteX2" fmla="*/ 220028 w 438150"/>
                <a:gd name="connsiteY2" fmla="*/ 952 h 76200"/>
                <a:gd name="connsiteX3" fmla="*/ 156210 w 438150"/>
                <a:gd name="connsiteY3" fmla="*/ 952 h 76200"/>
                <a:gd name="connsiteX4" fmla="*/ 117158 w 438150"/>
                <a:gd name="connsiteY4" fmla="*/ 0 h 76200"/>
                <a:gd name="connsiteX5" fmla="*/ 38100 w 438150"/>
                <a:gd name="connsiteY5" fmla="*/ 0 h 76200"/>
                <a:gd name="connsiteX6" fmla="*/ 0 w 438150"/>
                <a:gd name="connsiteY6" fmla="*/ 38100 h 76200"/>
                <a:gd name="connsiteX7" fmla="*/ 0 w 438150"/>
                <a:gd name="connsiteY7" fmla="*/ 76200 h 76200"/>
                <a:gd name="connsiteX8" fmla="*/ 438150 w 438150"/>
                <a:gd name="connsiteY8" fmla="*/ 76200 h 76200"/>
                <a:gd name="connsiteX9" fmla="*/ 438150 w 438150"/>
                <a:gd name="connsiteY9" fmla="*/ 38100 h 76200"/>
                <a:gd name="connsiteX10" fmla="*/ 399098 w 438150"/>
                <a:gd name="connsiteY10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38150" h="76200">
                  <a:moveTo>
                    <a:pt x="399098" y="0"/>
                  </a:moveTo>
                  <a:lnTo>
                    <a:pt x="258128" y="0"/>
                  </a:lnTo>
                  <a:cubicBezTo>
                    <a:pt x="228283" y="159"/>
                    <a:pt x="237014" y="793"/>
                    <a:pt x="220028" y="952"/>
                  </a:cubicBezTo>
                  <a:lnTo>
                    <a:pt x="156210" y="952"/>
                  </a:lnTo>
                  <a:cubicBezTo>
                    <a:pt x="139065" y="793"/>
                    <a:pt x="136843" y="159"/>
                    <a:pt x="117158" y="0"/>
                  </a:cubicBezTo>
                  <a:lnTo>
                    <a:pt x="38100" y="0"/>
                  </a:lnTo>
                  <a:cubicBezTo>
                    <a:pt x="17145" y="0"/>
                    <a:pt x="0" y="17145"/>
                    <a:pt x="0" y="38100"/>
                  </a:cubicBezTo>
                  <a:lnTo>
                    <a:pt x="0" y="76200"/>
                  </a:lnTo>
                  <a:lnTo>
                    <a:pt x="438150" y="76200"/>
                  </a:lnTo>
                  <a:lnTo>
                    <a:pt x="438150" y="38100"/>
                  </a:lnTo>
                  <a:cubicBezTo>
                    <a:pt x="437198" y="17145"/>
                    <a:pt x="420052" y="0"/>
                    <a:pt x="3990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E402AE8C-AC6C-78ED-333A-40EC0F682405}"/>
              </a:ext>
            </a:extLst>
          </p:cNvPr>
          <p:cNvGrpSpPr/>
          <p:nvPr/>
        </p:nvGrpSpPr>
        <p:grpSpPr>
          <a:xfrm>
            <a:off x="3097882" y="1340768"/>
            <a:ext cx="438150" cy="932387"/>
            <a:chOff x="3077168" y="1348295"/>
            <a:chExt cx="438150" cy="932387"/>
          </a:xfrm>
          <a:solidFill>
            <a:schemeClr val="bg2">
              <a:lumMod val="20000"/>
              <a:lumOff val="80000"/>
              <a:alpha val="80000"/>
            </a:schemeClr>
          </a:solidFill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D8C5D47F-DBE6-1BF0-2AAB-9B98DDB44FC6}"/>
                </a:ext>
              </a:extLst>
            </p:cNvPr>
            <p:cNvGrpSpPr/>
            <p:nvPr/>
          </p:nvGrpSpPr>
          <p:grpSpPr>
            <a:xfrm>
              <a:off x="3077168" y="1899683"/>
              <a:ext cx="438150" cy="380999"/>
              <a:chOff x="4112305" y="1611302"/>
              <a:chExt cx="438150" cy="380999"/>
            </a:xfrm>
            <a:grpFill/>
          </p:grpSpPr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6515536E-0692-2227-6922-A0D3EFF0DBA5}"/>
                  </a:ext>
                </a:extLst>
              </p:cNvPr>
              <p:cNvSpPr/>
              <p:nvPr/>
            </p:nvSpPr>
            <p:spPr>
              <a:xfrm>
                <a:off x="4149451" y="1725601"/>
                <a:ext cx="361950" cy="266700"/>
              </a:xfrm>
              <a:custGeom>
                <a:avLst/>
                <a:gdLst>
                  <a:gd name="connsiteX0" fmla="*/ 0 w 361950"/>
                  <a:gd name="connsiteY0" fmla="*/ 0 h 266700"/>
                  <a:gd name="connsiteX1" fmla="*/ 41910 w 361950"/>
                  <a:gd name="connsiteY1" fmla="*/ 235267 h 266700"/>
                  <a:gd name="connsiteX2" fmla="*/ 79057 w 361950"/>
                  <a:gd name="connsiteY2" fmla="*/ 266700 h 266700"/>
                  <a:gd name="connsiteX3" fmla="*/ 281940 w 361950"/>
                  <a:gd name="connsiteY3" fmla="*/ 266700 h 266700"/>
                  <a:gd name="connsiteX4" fmla="*/ 319088 w 361950"/>
                  <a:gd name="connsiteY4" fmla="*/ 235267 h 266700"/>
                  <a:gd name="connsiteX5" fmla="*/ 361950 w 361950"/>
                  <a:gd name="connsiteY5" fmla="*/ 0 h 266700"/>
                  <a:gd name="connsiteX6" fmla="*/ 0 w 361950"/>
                  <a:gd name="connsiteY6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1950" h="266700">
                    <a:moveTo>
                      <a:pt x="0" y="0"/>
                    </a:moveTo>
                    <a:lnTo>
                      <a:pt x="41910" y="235267"/>
                    </a:lnTo>
                    <a:cubicBezTo>
                      <a:pt x="44768" y="253365"/>
                      <a:pt x="60960" y="266700"/>
                      <a:pt x="79057" y="266700"/>
                    </a:cubicBezTo>
                    <a:lnTo>
                      <a:pt x="281940" y="266700"/>
                    </a:lnTo>
                    <a:cubicBezTo>
                      <a:pt x="300038" y="266700"/>
                      <a:pt x="316230" y="253365"/>
                      <a:pt x="319088" y="235267"/>
                    </a:cubicBezTo>
                    <a:lnTo>
                      <a:pt x="36195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8C43544-F179-3B79-BE90-B038816C4ABD}"/>
                  </a:ext>
                </a:extLst>
              </p:cNvPr>
              <p:cNvSpPr/>
              <p:nvPr/>
            </p:nvSpPr>
            <p:spPr>
              <a:xfrm>
                <a:off x="4112305" y="1611302"/>
                <a:ext cx="438150" cy="76200"/>
              </a:xfrm>
              <a:custGeom>
                <a:avLst/>
                <a:gdLst>
                  <a:gd name="connsiteX0" fmla="*/ 399098 w 438149"/>
                  <a:gd name="connsiteY0" fmla="*/ 180148 h 256347"/>
                  <a:gd name="connsiteX1" fmla="*/ 258128 w 438149"/>
                  <a:gd name="connsiteY1" fmla="*/ 180148 h 256347"/>
                  <a:gd name="connsiteX2" fmla="*/ 336233 w 438149"/>
                  <a:gd name="connsiteY2" fmla="*/ 31558 h 256347"/>
                  <a:gd name="connsiteX3" fmla="*/ 335280 w 438149"/>
                  <a:gd name="connsiteY3" fmla="*/ 4888 h 256347"/>
                  <a:gd name="connsiteX4" fmla="*/ 308610 w 438149"/>
                  <a:gd name="connsiteY4" fmla="*/ 5840 h 256347"/>
                  <a:gd name="connsiteX5" fmla="*/ 220028 w 438149"/>
                  <a:gd name="connsiteY5" fmla="*/ 181100 h 256347"/>
                  <a:gd name="connsiteX6" fmla="*/ 156210 w 438149"/>
                  <a:gd name="connsiteY6" fmla="*/ 181100 h 256347"/>
                  <a:gd name="connsiteX7" fmla="*/ 99060 w 438149"/>
                  <a:gd name="connsiteY7" fmla="*/ 91565 h 256347"/>
                  <a:gd name="connsiteX8" fmla="*/ 72390 w 438149"/>
                  <a:gd name="connsiteY8" fmla="*/ 90613 h 256347"/>
                  <a:gd name="connsiteX9" fmla="*/ 71437 w 438149"/>
                  <a:gd name="connsiteY9" fmla="*/ 117283 h 256347"/>
                  <a:gd name="connsiteX10" fmla="*/ 117158 w 438149"/>
                  <a:gd name="connsiteY10" fmla="*/ 180148 h 256347"/>
                  <a:gd name="connsiteX11" fmla="*/ 38100 w 438149"/>
                  <a:gd name="connsiteY11" fmla="*/ 180148 h 256347"/>
                  <a:gd name="connsiteX12" fmla="*/ 0 w 438149"/>
                  <a:gd name="connsiteY12" fmla="*/ 218248 h 256347"/>
                  <a:gd name="connsiteX13" fmla="*/ 0 w 438149"/>
                  <a:gd name="connsiteY13" fmla="*/ 256348 h 256347"/>
                  <a:gd name="connsiteX14" fmla="*/ 438150 w 438149"/>
                  <a:gd name="connsiteY14" fmla="*/ 256348 h 256347"/>
                  <a:gd name="connsiteX15" fmla="*/ 438150 w 438149"/>
                  <a:gd name="connsiteY15" fmla="*/ 218248 h 256347"/>
                  <a:gd name="connsiteX16" fmla="*/ 399098 w 438149"/>
                  <a:gd name="connsiteY16" fmla="*/ 180148 h 256347"/>
                  <a:gd name="connsiteX0" fmla="*/ 399098 w 438150"/>
                  <a:gd name="connsiteY0" fmla="*/ 180148 h 256348"/>
                  <a:gd name="connsiteX1" fmla="*/ 258128 w 438150"/>
                  <a:gd name="connsiteY1" fmla="*/ 180148 h 256348"/>
                  <a:gd name="connsiteX2" fmla="*/ 336233 w 438150"/>
                  <a:gd name="connsiteY2" fmla="*/ 31558 h 256348"/>
                  <a:gd name="connsiteX3" fmla="*/ 335280 w 438150"/>
                  <a:gd name="connsiteY3" fmla="*/ 4888 h 256348"/>
                  <a:gd name="connsiteX4" fmla="*/ 308610 w 438150"/>
                  <a:gd name="connsiteY4" fmla="*/ 5840 h 256348"/>
                  <a:gd name="connsiteX5" fmla="*/ 220028 w 438150"/>
                  <a:gd name="connsiteY5" fmla="*/ 181100 h 256348"/>
                  <a:gd name="connsiteX6" fmla="*/ 156210 w 438150"/>
                  <a:gd name="connsiteY6" fmla="*/ 181100 h 256348"/>
                  <a:gd name="connsiteX7" fmla="*/ 99060 w 438150"/>
                  <a:gd name="connsiteY7" fmla="*/ 91565 h 256348"/>
                  <a:gd name="connsiteX8" fmla="*/ 71437 w 438150"/>
                  <a:gd name="connsiteY8" fmla="*/ 117283 h 256348"/>
                  <a:gd name="connsiteX9" fmla="*/ 117158 w 438150"/>
                  <a:gd name="connsiteY9" fmla="*/ 180148 h 256348"/>
                  <a:gd name="connsiteX10" fmla="*/ 38100 w 438150"/>
                  <a:gd name="connsiteY10" fmla="*/ 180148 h 256348"/>
                  <a:gd name="connsiteX11" fmla="*/ 0 w 438150"/>
                  <a:gd name="connsiteY11" fmla="*/ 218248 h 256348"/>
                  <a:gd name="connsiteX12" fmla="*/ 0 w 438150"/>
                  <a:gd name="connsiteY12" fmla="*/ 256348 h 256348"/>
                  <a:gd name="connsiteX13" fmla="*/ 438150 w 438150"/>
                  <a:gd name="connsiteY13" fmla="*/ 256348 h 256348"/>
                  <a:gd name="connsiteX14" fmla="*/ 438150 w 438150"/>
                  <a:gd name="connsiteY14" fmla="*/ 218248 h 256348"/>
                  <a:gd name="connsiteX15" fmla="*/ 399098 w 438150"/>
                  <a:gd name="connsiteY15" fmla="*/ 180148 h 256348"/>
                  <a:gd name="connsiteX0" fmla="*/ 399098 w 438150"/>
                  <a:gd name="connsiteY0" fmla="*/ 180148 h 256348"/>
                  <a:gd name="connsiteX1" fmla="*/ 258128 w 438150"/>
                  <a:gd name="connsiteY1" fmla="*/ 180148 h 256348"/>
                  <a:gd name="connsiteX2" fmla="*/ 336233 w 438150"/>
                  <a:gd name="connsiteY2" fmla="*/ 31558 h 256348"/>
                  <a:gd name="connsiteX3" fmla="*/ 335280 w 438150"/>
                  <a:gd name="connsiteY3" fmla="*/ 4888 h 256348"/>
                  <a:gd name="connsiteX4" fmla="*/ 308610 w 438150"/>
                  <a:gd name="connsiteY4" fmla="*/ 5840 h 256348"/>
                  <a:gd name="connsiteX5" fmla="*/ 220028 w 438150"/>
                  <a:gd name="connsiteY5" fmla="*/ 181100 h 256348"/>
                  <a:gd name="connsiteX6" fmla="*/ 156210 w 438150"/>
                  <a:gd name="connsiteY6" fmla="*/ 181100 h 256348"/>
                  <a:gd name="connsiteX7" fmla="*/ 99060 w 438150"/>
                  <a:gd name="connsiteY7" fmla="*/ 91565 h 256348"/>
                  <a:gd name="connsiteX8" fmla="*/ 71437 w 438150"/>
                  <a:gd name="connsiteY8" fmla="*/ 117283 h 256348"/>
                  <a:gd name="connsiteX9" fmla="*/ 117158 w 438150"/>
                  <a:gd name="connsiteY9" fmla="*/ 180148 h 256348"/>
                  <a:gd name="connsiteX10" fmla="*/ 38100 w 438150"/>
                  <a:gd name="connsiteY10" fmla="*/ 180148 h 256348"/>
                  <a:gd name="connsiteX11" fmla="*/ 0 w 438150"/>
                  <a:gd name="connsiteY11" fmla="*/ 218248 h 256348"/>
                  <a:gd name="connsiteX12" fmla="*/ 0 w 438150"/>
                  <a:gd name="connsiteY12" fmla="*/ 256348 h 256348"/>
                  <a:gd name="connsiteX13" fmla="*/ 438150 w 438150"/>
                  <a:gd name="connsiteY13" fmla="*/ 256348 h 256348"/>
                  <a:gd name="connsiteX14" fmla="*/ 438150 w 438150"/>
                  <a:gd name="connsiteY14" fmla="*/ 218248 h 256348"/>
                  <a:gd name="connsiteX15" fmla="*/ 399098 w 438150"/>
                  <a:gd name="connsiteY15" fmla="*/ 180148 h 256348"/>
                  <a:gd name="connsiteX0" fmla="*/ 399098 w 438150"/>
                  <a:gd name="connsiteY0" fmla="*/ 180148 h 256348"/>
                  <a:gd name="connsiteX1" fmla="*/ 258128 w 438150"/>
                  <a:gd name="connsiteY1" fmla="*/ 180148 h 256348"/>
                  <a:gd name="connsiteX2" fmla="*/ 336233 w 438150"/>
                  <a:gd name="connsiteY2" fmla="*/ 31558 h 256348"/>
                  <a:gd name="connsiteX3" fmla="*/ 335280 w 438150"/>
                  <a:gd name="connsiteY3" fmla="*/ 4888 h 256348"/>
                  <a:gd name="connsiteX4" fmla="*/ 308610 w 438150"/>
                  <a:gd name="connsiteY4" fmla="*/ 5840 h 256348"/>
                  <a:gd name="connsiteX5" fmla="*/ 220028 w 438150"/>
                  <a:gd name="connsiteY5" fmla="*/ 181100 h 256348"/>
                  <a:gd name="connsiteX6" fmla="*/ 156210 w 438150"/>
                  <a:gd name="connsiteY6" fmla="*/ 181100 h 256348"/>
                  <a:gd name="connsiteX7" fmla="*/ 99060 w 438150"/>
                  <a:gd name="connsiteY7" fmla="*/ 91565 h 256348"/>
                  <a:gd name="connsiteX8" fmla="*/ 117158 w 438150"/>
                  <a:gd name="connsiteY8" fmla="*/ 180148 h 256348"/>
                  <a:gd name="connsiteX9" fmla="*/ 38100 w 438150"/>
                  <a:gd name="connsiteY9" fmla="*/ 180148 h 256348"/>
                  <a:gd name="connsiteX10" fmla="*/ 0 w 438150"/>
                  <a:gd name="connsiteY10" fmla="*/ 218248 h 256348"/>
                  <a:gd name="connsiteX11" fmla="*/ 0 w 438150"/>
                  <a:gd name="connsiteY11" fmla="*/ 256348 h 256348"/>
                  <a:gd name="connsiteX12" fmla="*/ 438150 w 438150"/>
                  <a:gd name="connsiteY12" fmla="*/ 256348 h 256348"/>
                  <a:gd name="connsiteX13" fmla="*/ 438150 w 438150"/>
                  <a:gd name="connsiteY13" fmla="*/ 218248 h 256348"/>
                  <a:gd name="connsiteX14" fmla="*/ 399098 w 438150"/>
                  <a:gd name="connsiteY14" fmla="*/ 180148 h 256348"/>
                  <a:gd name="connsiteX0" fmla="*/ 399098 w 438150"/>
                  <a:gd name="connsiteY0" fmla="*/ 180148 h 256348"/>
                  <a:gd name="connsiteX1" fmla="*/ 258128 w 438150"/>
                  <a:gd name="connsiteY1" fmla="*/ 180148 h 256348"/>
                  <a:gd name="connsiteX2" fmla="*/ 336233 w 438150"/>
                  <a:gd name="connsiteY2" fmla="*/ 31558 h 256348"/>
                  <a:gd name="connsiteX3" fmla="*/ 335280 w 438150"/>
                  <a:gd name="connsiteY3" fmla="*/ 4888 h 256348"/>
                  <a:gd name="connsiteX4" fmla="*/ 308610 w 438150"/>
                  <a:gd name="connsiteY4" fmla="*/ 5840 h 256348"/>
                  <a:gd name="connsiteX5" fmla="*/ 220028 w 438150"/>
                  <a:gd name="connsiteY5" fmla="*/ 181100 h 256348"/>
                  <a:gd name="connsiteX6" fmla="*/ 156210 w 438150"/>
                  <a:gd name="connsiteY6" fmla="*/ 181100 h 256348"/>
                  <a:gd name="connsiteX7" fmla="*/ 117158 w 438150"/>
                  <a:gd name="connsiteY7" fmla="*/ 180148 h 256348"/>
                  <a:gd name="connsiteX8" fmla="*/ 38100 w 438150"/>
                  <a:gd name="connsiteY8" fmla="*/ 180148 h 256348"/>
                  <a:gd name="connsiteX9" fmla="*/ 0 w 438150"/>
                  <a:gd name="connsiteY9" fmla="*/ 218248 h 256348"/>
                  <a:gd name="connsiteX10" fmla="*/ 0 w 438150"/>
                  <a:gd name="connsiteY10" fmla="*/ 256348 h 256348"/>
                  <a:gd name="connsiteX11" fmla="*/ 438150 w 438150"/>
                  <a:gd name="connsiteY11" fmla="*/ 256348 h 256348"/>
                  <a:gd name="connsiteX12" fmla="*/ 438150 w 438150"/>
                  <a:gd name="connsiteY12" fmla="*/ 218248 h 256348"/>
                  <a:gd name="connsiteX13" fmla="*/ 399098 w 438150"/>
                  <a:gd name="connsiteY13" fmla="*/ 180148 h 256348"/>
                  <a:gd name="connsiteX0" fmla="*/ 399098 w 438150"/>
                  <a:gd name="connsiteY0" fmla="*/ 182828 h 259028"/>
                  <a:gd name="connsiteX1" fmla="*/ 258128 w 438150"/>
                  <a:gd name="connsiteY1" fmla="*/ 182828 h 259028"/>
                  <a:gd name="connsiteX2" fmla="*/ 336233 w 438150"/>
                  <a:gd name="connsiteY2" fmla="*/ 34238 h 259028"/>
                  <a:gd name="connsiteX3" fmla="*/ 335280 w 438150"/>
                  <a:gd name="connsiteY3" fmla="*/ 7568 h 259028"/>
                  <a:gd name="connsiteX4" fmla="*/ 220028 w 438150"/>
                  <a:gd name="connsiteY4" fmla="*/ 183780 h 259028"/>
                  <a:gd name="connsiteX5" fmla="*/ 156210 w 438150"/>
                  <a:gd name="connsiteY5" fmla="*/ 183780 h 259028"/>
                  <a:gd name="connsiteX6" fmla="*/ 117158 w 438150"/>
                  <a:gd name="connsiteY6" fmla="*/ 182828 h 259028"/>
                  <a:gd name="connsiteX7" fmla="*/ 38100 w 438150"/>
                  <a:gd name="connsiteY7" fmla="*/ 182828 h 259028"/>
                  <a:gd name="connsiteX8" fmla="*/ 0 w 438150"/>
                  <a:gd name="connsiteY8" fmla="*/ 220928 h 259028"/>
                  <a:gd name="connsiteX9" fmla="*/ 0 w 438150"/>
                  <a:gd name="connsiteY9" fmla="*/ 259028 h 259028"/>
                  <a:gd name="connsiteX10" fmla="*/ 438150 w 438150"/>
                  <a:gd name="connsiteY10" fmla="*/ 259028 h 259028"/>
                  <a:gd name="connsiteX11" fmla="*/ 438150 w 438150"/>
                  <a:gd name="connsiteY11" fmla="*/ 220928 h 259028"/>
                  <a:gd name="connsiteX12" fmla="*/ 399098 w 438150"/>
                  <a:gd name="connsiteY12" fmla="*/ 182828 h 259028"/>
                  <a:gd name="connsiteX0" fmla="*/ 399098 w 438150"/>
                  <a:gd name="connsiteY0" fmla="*/ 148590 h 224790"/>
                  <a:gd name="connsiteX1" fmla="*/ 258128 w 438150"/>
                  <a:gd name="connsiteY1" fmla="*/ 148590 h 224790"/>
                  <a:gd name="connsiteX2" fmla="*/ 336233 w 438150"/>
                  <a:gd name="connsiteY2" fmla="*/ 0 h 224790"/>
                  <a:gd name="connsiteX3" fmla="*/ 220028 w 438150"/>
                  <a:gd name="connsiteY3" fmla="*/ 149542 h 224790"/>
                  <a:gd name="connsiteX4" fmla="*/ 156210 w 438150"/>
                  <a:gd name="connsiteY4" fmla="*/ 149542 h 224790"/>
                  <a:gd name="connsiteX5" fmla="*/ 117158 w 438150"/>
                  <a:gd name="connsiteY5" fmla="*/ 148590 h 224790"/>
                  <a:gd name="connsiteX6" fmla="*/ 38100 w 438150"/>
                  <a:gd name="connsiteY6" fmla="*/ 148590 h 224790"/>
                  <a:gd name="connsiteX7" fmla="*/ 0 w 438150"/>
                  <a:gd name="connsiteY7" fmla="*/ 186690 h 224790"/>
                  <a:gd name="connsiteX8" fmla="*/ 0 w 438150"/>
                  <a:gd name="connsiteY8" fmla="*/ 224790 h 224790"/>
                  <a:gd name="connsiteX9" fmla="*/ 438150 w 438150"/>
                  <a:gd name="connsiteY9" fmla="*/ 224790 h 224790"/>
                  <a:gd name="connsiteX10" fmla="*/ 438150 w 438150"/>
                  <a:gd name="connsiteY10" fmla="*/ 186690 h 224790"/>
                  <a:gd name="connsiteX11" fmla="*/ 399098 w 438150"/>
                  <a:gd name="connsiteY11" fmla="*/ 148590 h 224790"/>
                  <a:gd name="connsiteX0" fmla="*/ 399098 w 438150"/>
                  <a:gd name="connsiteY0" fmla="*/ 0 h 76200"/>
                  <a:gd name="connsiteX1" fmla="*/ 258128 w 438150"/>
                  <a:gd name="connsiteY1" fmla="*/ 0 h 76200"/>
                  <a:gd name="connsiteX2" fmla="*/ 220028 w 438150"/>
                  <a:gd name="connsiteY2" fmla="*/ 952 h 76200"/>
                  <a:gd name="connsiteX3" fmla="*/ 156210 w 438150"/>
                  <a:gd name="connsiteY3" fmla="*/ 952 h 76200"/>
                  <a:gd name="connsiteX4" fmla="*/ 117158 w 438150"/>
                  <a:gd name="connsiteY4" fmla="*/ 0 h 76200"/>
                  <a:gd name="connsiteX5" fmla="*/ 38100 w 438150"/>
                  <a:gd name="connsiteY5" fmla="*/ 0 h 76200"/>
                  <a:gd name="connsiteX6" fmla="*/ 0 w 438150"/>
                  <a:gd name="connsiteY6" fmla="*/ 38100 h 76200"/>
                  <a:gd name="connsiteX7" fmla="*/ 0 w 438150"/>
                  <a:gd name="connsiteY7" fmla="*/ 76200 h 76200"/>
                  <a:gd name="connsiteX8" fmla="*/ 438150 w 438150"/>
                  <a:gd name="connsiteY8" fmla="*/ 76200 h 76200"/>
                  <a:gd name="connsiteX9" fmla="*/ 438150 w 438150"/>
                  <a:gd name="connsiteY9" fmla="*/ 38100 h 76200"/>
                  <a:gd name="connsiteX10" fmla="*/ 399098 w 438150"/>
                  <a:gd name="connsiteY10" fmla="*/ 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38150" h="76200">
                    <a:moveTo>
                      <a:pt x="399098" y="0"/>
                    </a:moveTo>
                    <a:lnTo>
                      <a:pt x="258128" y="0"/>
                    </a:lnTo>
                    <a:cubicBezTo>
                      <a:pt x="228283" y="159"/>
                      <a:pt x="237014" y="793"/>
                      <a:pt x="220028" y="952"/>
                    </a:cubicBezTo>
                    <a:lnTo>
                      <a:pt x="156210" y="952"/>
                    </a:lnTo>
                    <a:cubicBezTo>
                      <a:pt x="139065" y="793"/>
                      <a:pt x="136843" y="159"/>
                      <a:pt x="117158" y="0"/>
                    </a:cubicBezTo>
                    <a:lnTo>
                      <a:pt x="38100" y="0"/>
                    </a:lnTo>
                    <a:cubicBezTo>
                      <a:pt x="17145" y="0"/>
                      <a:pt x="0" y="17145"/>
                      <a:pt x="0" y="38100"/>
                    </a:cubicBezTo>
                    <a:lnTo>
                      <a:pt x="0" y="76200"/>
                    </a:lnTo>
                    <a:lnTo>
                      <a:pt x="438150" y="76200"/>
                    </a:lnTo>
                    <a:lnTo>
                      <a:pt x="438150" y="38100"/>
                    </a:lnTo>
                    <a:cubicBezTo>
                      <a:pt x="437198" y="17145"/>
                      <a:pt x="420052" y="0"/>
                      <a:pt x="3990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82C60568-8A00-E3CB-AD99-80863961B1E1}"/>
                </a:ext>
              </a:extLst>
            </p:cNvPr>
            <p:cNvGrpSpPr/>
            <p:nvPr/>
          </p:nvGrpSpPr>
          <p:grpSpPr>
            <a:xfrm flipH="1">
              <a:off x="3155683" y="1348295"/>
              <a:ext cx="359635" cy="509789"/>
              <a:chOff x="5394300" y="1160493"/>
              <a:chExt cx="478675" cy="678529"/>
            </a:xfrm>
            <a:grpFill/>
          </p:grpSpPr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F0B6BA93-03F5-2A9A-A7EE-87A3FE227C5D}"/>
                  </a:ext>
                </a:extLst>
              </p:cNvPr>
              <p:cNvSpPr/>
              <p:nvPr/>
            </p:nvSpPr>
            <p:spPr>
              <a:xfrm>
                <a:off x="5748053" y="1279931"/>
                <a:ext cx="124922" cy="323223"/>
              </a:xfrm>
              <a:custGeom>
                <a:avLst/>
                <a:gdLst>
                  <a:gd name="connsiteX0" fmla="*/ 114300 w 124922"/>
                  <a:gd name="connsiteY0" fmla="*/ 14288 h 323223"/>
                  <a:gd name="connsiteX1" fmla="*/ 77152 w 124922"/>
                  <a:gd name="connsiteY1" fmla="*/ 0 h 323223"/>
                  <a:gd name="connsiteX2" fmla="*/ 17145 w 124922"/>
                  <a:gd name="connsiteY2" fmla="*/ 152400 h 323223"/>
                  <a:gd name="connsiteX3" fmla="*/ 0 w 124922"/>
                  <a:gd name="connsiteY3" fmla="*/ 317183 h 323223"/>
                  <a:gd name="connsiteX4" fmla="*/ 37147 w 124922"/>
                  <a:gd name="connsiteY4" fmla="*/ 322898 h 323223"/>
                  <a:gd name="connsiteX5" fmla="*/ 57150 w 124922"/>
                  <a:gd name="connsiteY5" fmla="*/ 308610 h 323223"/>
                  <a:gd name="connsiteX6" fmla="*/ 57150 w 124922"/>
                  <a:gd name="connsiteY6" fmla="*/ 306705 h 323223"/>
                  <a:gd name="connsiteX7" fmla="*/ 122872 w 124922"/>
                  <a:gd name="connsiteY7" fmla="*/ 36195 h 323223"/>
                  <a:gd name="connsiteX8" fmla="*/ 114300 w 124922"/>
                  <a:gd name="connsiteY8" fmla="*/ 14288 h 323223"/>
                  <a:gd name="connsiteX9" fmla="*/ 114300 w 124922"/>
                  <a:gd name="connsiteY9" fmla="*/ 14288 h 323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4922" h="323223">
                    <a:moveTo>
                      <a:pt x="114300" y="14288"/>
                    </a:moveTo>
                    <a:lnTo>
                      <a:pt x="77152" y="0"/>
                    </a:lnTo>
                    <a:lnTo>
                      <a:pt x="17145" y="152400"/>
                    </a:lnTo>
                    <a:lnTo>
                      <a:pt x="0" y="317183"/>
                    </a:lnTo>
                    <a:lnTo>
                      <a:pt x="37147" y="322898"/>
                    </a:lnTo>
                    <a:cubicBezTo>
                      <a:pt x="46672" y="324803"/>
                      <a:pt x="55245" y="318135"/>
                      <a:pt x="57150" y="308610"/>
                    </a:cubicBezTo>
                    <a:cubicBezTo>
                      <a:pt x="57150" y="307658"/>
                      <a:pt x="57150" y="307658"/>
                      <a:pt x="57150" y="306705"/>
                    </a:cubicBezTo>
                    <a:cubicBezTo>
                      <a:pt x="63818" y="190500"/>
                      <a:pt x="104775" y="80010"/>
                      <a:pt x="122872" y="36195"/>
                    </a:cubicBezTo>
                    <a:cubicBezTo>
                      <a:pt x="127635" y="28575"/>
                      <a:pt x="123825" y="18097"/>
                      <a:pt x="114300" y="14288"/>
                    </a:cubicBezTo>
                    <a:cubicBezTo>
                      <a:pt x="114300" y="14288"/>
                      <a:pt x="114300" y="14288"/>
                      <a:pt x="114300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D2BDABFE-B775-D00A-E5D5-57FD9BF03481}"/>
                  </a:ext>
                </a:extLst>
              </p:cNvPr>
              <p:cNvSpPr/>
              <p:nvPr/>
            </p:nvSpPr>
            <p:spPr>
              <a:xfrm>
                <a:off x="5574095" y="1343146"/>
                <a:ext cx="47438" cy="47041"/>
              </a:xfrm>
              <a:custGeom>
                <a:avLst/>
                <a:gdLst>
                  <a:gd name="connsiteX0" fmla="*/ 32035 w 47438"/>
                  <a:gd name="connsiteY0" fmla="*/ 1555 h 47041"/>
                  <a:gd name="connsiteX1" fmla="*/ 1555 w 47438"/>
                  <a:gd name="connsiteY1" fmla="*/ 14890 h 47041"/>
                  <a:gd name="connsiteX2" fmla="*/ 14890 w 47438"/>
                  <a:gd name="connsiteY2" fmla="*/ 45370 h 47041"/>
                  <a:gd name="connsiteX3" fmla="*/ 45370 w 47438"/>
                  <a:gd name="connsiteY3" fmla="*/ 32035 h 47041"/>
                  <a:gd name="connsiteX4" fmla="*/ 32035 w 47438"/>
                  <a:gd name="connsiteY4" fmla="*/ 1555 h 47041"/>
                  <a:gd name="connsiteX5" fmla="*/ 32035 w 47438"/>
                  <a:gd name="connsiteY5" fmla="*/ 1555 h 47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438" h="47041">
                    <a:moveTo>
                      <a:pt x="32035" y="1555"/>
                    </a:moveTo>
                    <a:cubicBezTo>
                      <a:pt x="19652" y="-3208"/>
                      <a:pt x="6317" y="3460"/>
                      <a:pt x="1555" y="14890"/>
                    </a:cubicBezTo>
                    <a:cubicBezTo>
                      <a:pt x="-3208" y="27272"/>
                      <a:pt x="3460" y="40607"/>
                      <a:pt x="14890" y="45370"/>
                    </a:cubicBezTo>
                    <a:cubicBezTo>
                      <a:pt x="27272" y="50132"/>
                      <a:pt x="40607" y="44417"/>
                      <a:pt x="45370" y="32035"/>
                    </a:cubicBezTo>
                    <a:cubicBezTo>
                      <a:pt x="51085" y="20605"/>
                      <a:pt x="44417" y="6317"/>
                      <a:pt x="32035" y="1555"/>
                    </a:cubicBezTo>
                    <a:cubicBezTo>
                      <a:pt x="32035" y="1555"/>
                      <a:pt x="32035" y="1555"/>
                      <a:pt x="32035" y="15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6FA7467D-44E7-DF82-7051-F72498902B39}"/>
                  </a:ext>
                </a:extLst>
              </p:cNvPr>
              <p:cNvSpPr/>
              <p:nvPr/>
            </p:nvSpPr>
            <p:spPr>
              <a:xfrm>
                <a:off x="5394300" y="1160493"/>
                <a:ext cx="408997" cy="416617"/>
              </a:xfrm>
              <a:custGeom>
                <a:avLst/>
                <a:gdLst>
                  <a:gd name="connsiteX0" fmla="*/ 130868 w 408997"/>
                  <a:gd name="connsiteY0" fmla="*/ 1328 h 416617"/>
                  <a:gd name="connsiteX1" fmla="*/ 108008 w 408997"/>
                  <a:gd name="connsiteY1" fmla="*/ 10853 h 416617"/>
                  <a:gd name="connsiteX2" fmla="*/ 108008 w 408997"/>
                  <a:gd name="connsiteY2" fmla="*/ 10853 h 416617"/>
                  <a:gd name="connsiteX3" fmla="*/ 1328 w 408997"/>
                  <a:gd name="connsiteY3" fmla="*/ 285173 h 416617"/>
                  <a:gd name="connsiteX4" fmla="*/ 10853 w 408997"/>
                  <a:gd name="connsiteY4" fmla="*/ 307080 h 416617"/>
                  <a:gd name="connsiteX5" fmla="*/ 10853 w 408997"/>
                  <a:gd name="connsiteY5" fmla="*/ 307080 h 416617"/>
                  <a:gd name="connsiteX6" fmla="*/ 288983 w 408997"/>
                  <a:gd name="connsiteY6" fmla="*/ 416618 h 416617"/>
                  <a:gd name="connsiteX7" fmla="*/ 408998 w 408997"/>
                  <a:gd name="connsiteY7" fmla="*/ 110865 h 416617"/>
                  <a:gd name="connsiteX8" fmla="*/ 130868 w 408997"/>
                  <a:gd name="connsiteY8" fmla="*/ 1328 h 416617"/>
                  <a:gd name="connsiteX9" fmla="*/ 249930 w 408997"/>
                  <a:gd name="connsiteY9" fmla="*/ 249930 h 416617"/>
                  <a:gd name="connsiteX10" fmla="*/ 227070 w 408997"/>
                  <a:gd name="connsiteY10" fmla="*/ 235643 h 416617"/>
                  <a:gd name="connsiteX11" fmla="*/ 236595 w 408997"/>
                  <a:gd name="connsiteY11" fmla="*/ 260408 h 416617"/>
                  <a:gd name="connsiteX12" fmla="*/ 231833 w 408997"/>
                  <a:gd name="connsiteY12" fmla="*/ 277553 h 416617"/>
                  <a:gd name="connsiteX13" fmla="*/ 216593 w 408997"/>
                  <a:gd name="connsiteY13" fmla="*/ 287078 h 416617"/>
                  <a:gd name="connsiteX14" fmla="*/ 188970 w 408997"/>
                  <a:gd name="connsiteY14" fmla="*/ 267075 h 416617"/>
                  <a:gd name="connsiteX15" fmla="*/ 188970 w 408997"/>
                  <a:gd name="connsiteY15" fmla="*/ 244215 h 416617"/>
                  <a:gd name="connsiteX16" fmla="*/ 172778 w 408997"/>
                  <a:gd name="connsiteY16" fmla="*/ 261360 h 416617"/>
                  <a:gd name="connsiteX17" fmla="*/ 138488 w 408997"/>
                  <a:gd name="connsiteY17" fmla="*/ 257550 h 416617"/>
                  <a:gd name="connsiteX18" fmla="*/ 133725 w 408997"/>
                  <a:gd name="connsiteY18" fmla="*/ 240405 h 416617"/>
                  <a:gd name="connsiteX19" fmla="*/ 135630 w 408997"/>
                  <a:gd name="connsiteY19" fmla="*/ 233738 h 416617"/>
                  <a:gd name="connsiteX20" fmla="*/ 143250 w 408997"/>
                  <a:gd name="connsiteY20" fmla="*/ 224213 h 416617"/>
                  <a:gd name="connsiteX21" fmla="*/ 167063 w 408997"/>
                  <a:gd name="connsiteY21" fmla="*/ 211830 h 416617"/>
                  <a:gd name="connsiteX22" fmla="*/ 140393 w 408997"/>
                  <a:gd name="connsiteY22" fmla="*/ 207068 h 416617"/>
                  <a:gd name="connsiteX23" fmla="*/ 128010 w 408997"/>
                  <a:gd name="connsiteY23" fmla="*/ 176588 h 416617"/>
                  <a:gd name="connsiteX24" fmla="*/ 157538 w 408997"/>
                  <a:gd name="connsiteY24" fmla="*/ 163253 h 416617"/>
                  <a:gd name="connsiteX25" fmla="*/ 180398 w 408997"/>
                  <a:gd name="connsiteY25" fmla="*/ 177540 h 416617"/>
                  <a:gd name="connsiteX26" fmla="*/ 170873 w 408997"/>
                  <a:gd name="connsiteY26" fmla="*/ 152775 h 416617"/>
                  <a:gd name="connsiteX27" fmla="*/ 171825 w 408997"/>
                  <a:gd name="connsiteY27" fmla="*/ 140393 h 416617"/>
                  <a:gd name="connsiteX28" fmla="*/ 174683 w 408997"/>
                  <a:gd name="connsiteY28" fmla="*/ 134678 h 416617"/>
                  <a:gd name="connsiteX29" fmla="*/ 190875 w 408997"/>
                  <a:gd name="connsiteY29" fmla="*/ 125153 h 416617"/>
                  <a:gd name="connsiteX30" fmla="*/ 218498 w 408997"/>
                  <a:gd name="connsiteY30" fmla="*/ 145155 h 416617"/>
                  <a:gd name="connsiteX31" fmla="*/ 218498 w 408997"/>
                  <a:gd name="connsiteY31" fmla="*/ 168015 h 416617"/>
                  <a:gd name="connsiteX32" fmla="*/ 234690 w 408997"/>
                  <a:gd name="connsiteY32" fmla="*/ 150870 h 416617"/>
                  <a:gd name="connsiteX33" fmla="*/ 268028 w 408997"/>
                  <a:gd name="connsiteY33" fmla="*/ 154680 h 416617"/>
                  <a:gd name="connsiteX34" fmla="*/ 272790 w 408997"/>
                  <a:gd name="connsiteY34" fmla="*/ 171825 h 416617"/>
                  <a:gd name="connsiteX35" fmla="*/ 264218 w 408997"/>
                  <a:gd name="connsiteY35" fmla="*/ 188018 h 416617"/>
                  <a:gd name="connsiteX36" fmla="*/ 240405 w 408997"/>
                  <a:gd name="connsiteY36" fmla="*/ 200400 h 416617"/>
                  <a:gd name="connsiteX37" fmla="*/ 267075 w 408997"/>
                  <a:gd name="connsiteY37" fmla="*/ 205163 h 416617"/>
                  <a:gd name="connsiteX38" fmla="*/ 280410 w 408997"/>
                  <a:gd name="connsiteY38" fmla="*/ 234690 h 416617"/>
                  <a:gd name="connsiteX39" fmla="*/ 249930 w 408997"/>
                  <a:gd name="connsiteY39" fmla="*/ 249930 h 416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08997" h="416617">
                    <a:moveTo>
                      <a:pt x="130868" y="1328"/>
                    </a:moveTo>
                    <a:cubicBezTo>
                      <a:pt x="122295" y="-2482"/>
                      <a:pt x="111818" y="2280"/>
                      <a:pt x="108008" y="10853"/>
                    </a:cubicBezTo>
                    <a:cubicBezTo>
                      <a:pt x="108008" y="10853"/>
                      <a:pt x="108008" y="10853"/>
                      <a:pt x="108008" y="10853"/>
                    </a:cubicBezTo>
                    <a:lnTo>
                      <a:pt x="1328" y="285173"/>
                    </a:lnTo>
                    <a:cubicBezTo>
                      <a:pt x="-2482" y="293745"/>
                      <a:pt x="2280" y="304223"/>
                      <a:pt x="10853" y="307080"/>
                    </a:cubicBezTo>
                    <a:cubicBezTo>
                      <a:pt x="10853" y="307080"/>
                      <a:pt x="10853" y="307080"/>
                      <a:pt x="10853" y="307080"/>
                    </a:cubicBezTo>
                    <a:lnTo>
                      <a:pt x="288983" y="416618"/>
                    </a:lnTo>
                    <a:lnTo>
                      <a:pt x="408998" y="110865"/>
                    </a:lnTo>
                    <a:lnTo>
                      <a:pt x="130868" y="1328"/>
                    </a:lnTo>
                    <a:close/>
                    <a:moveTo>
                      <a:pt x="249930" y="249930"/>
                    </a:moveTo>
                    <a:cubicBezTo>
                      <a:pt x="242310" y="246120"/>
                      <a:pt x="233738" y="241358"/>
                      <a:pt x="227070" y="235643"/>
                    </a:cubicBezTo>
                    <a:cubicBezTo>
                      <a:pt x="230880" y="243263"/>
                      <a:pt x="234690" y="251835"/>
                      <a:pt x="236595" y="260408"/>
                    </a:cubicBezTo>
                    <a:cubicBezTo>
                      <a:pt x="237548" y="267075"/>
                      <a:pt x="235643" y="272790"/>
                      <a:pt x="231833" y="277553"/>
                    </a:cubicBezTo>
                    <a:cubicBezTo>
                      <a:pt x="228023" y="282315"/>
                      <a:pt x="222308" y="286125"/>
                      <a:pt x="216593" y="287078"/>
                    </a:cubicBezTo>
                    <a:cubicBezTo>
                      <a:pt x="203258" y="288983"/>
                      <a:pt x="191828" y="279458"/>
                      <a:pt x="188970" y="267075"/>
                    </a:cubicBezTo>
                    <a:cubicBezTo>
                      <a:pt x="188018" y="259455"/>
                      <a:pt x="188018" y="251835"/>
                      <a:pt x="188970" y="244215"/>
                    </a:cubicBezTo>
                    <a:cubicBezTo>
                      <a:pt x="184208" y="249930"/>
                      <a:pt x="178493" y="255645"/>
                      <a:pt x="172778" y="261360"/>
                    </a:cubicBezTo>
                    <a:cubicBezTo>
                      <a:pt x="162300" y="268980"/>
                      <a:pt x="147060" y="268028"/>
                      <a:pt x="138488" y="257550"/>
                    </a:cubicBezTo>
                    <a:cubicBezTo>
                      <a:pt x="134678" y="252788"/>
                      <a:pt x="132773" y="246120"/>
                      <a:pt x="133725" y="240405"/>
                    </a:cubicBezTo>
                    <a:cubicBezTo>
                      <a:pt x="133725" y="238500"/>
                      <a:pt x="134678" y="236595"/>
                      <a:pt x="135630" y="233738"/>
                    </a:cubicBezTo>
                    <a:cubicBezTo>
                      <a:pt x="137535" y="229928"/>
                      <a:pt x="139440" y="227070"/>
                      <a:pt x="143250" y="224213"/>
                    </a:cubicBezTo>
                    <a:cubicBezTo>
                      <a:pt x="150870" y="219450"/>
                      <a:pt x="158490" y="215640"/>
                      <a:pt x="167063" y="211830"/>
                    </a:cubicBezTo>
                    <a:cubicBezTo>
                      <a:pt x="158490" y="210878"/>
                      <a:pt x="148965" y="209925"/>
                      <a:pt x="140393" y="207068"/>
                    </a:cubicBezTo>
                    <a:cubicBezTo>
                      <a:pt x="128010" y="202305"/>
                      <a:pt x="122295" y="188018"/>
                      <a:pt x="128010" y="176588"/>
                    </a:cubicBezTo>
                    <a:cubicBezTo>
                      <a:pt x="132773" y="165158"/>
                      <a:pt x="146108" y="159443"/>
                      <a:pt x="157538" y="163253"/>
                    </a:cubicBezTo>
                    <a:cubicBezTo>
                      <a:pt x="166110" y="167063"/>
                      <a:pt x="172778" y="171825"/>
                      <a:pt x="180398" y="177540"/>
                    </a:cubicBezTo>
                    <a:cubicBezTo>
                      <a:pt x="176588" y="169920"/>
                      <a:pt x="172778" y="161348"/>
                      <a:pt x="170873" y="152775"/>
                    </a:cubicBezTo>
                    <a:cubicBezTo>
                      <a:pt x="169920" y="148965"/>
                      <a:pt x="170873" y="144203"/>
                      <a:pt x="171825" y="140393"/>
                    </a:cubicBezTo>
                    <a:cubicBezTo>
                      <a:pt x="172778" y="138488"/>
                      <a:pt x="173730" y="136583"/>
                      <a:pt x="174683" y="134678"/>
                    </a:cubicBezTo>
                    <a:cubicBezTo>
                      <a:pt x="178493" y="129915"/>
                      <a:pt x="184208" y="126105"/>
                      <a:pt x="190875" y="125153"/>
                    </a:cubicBezTo>
                    <a:cubicBezTo>
                      <a:pt x="204210" y="123248"/>
                      <a:pt x="215640" y="132773"/>
                      <a:pt x="218498" y="145155"/>
                    </a:cubicBezTo>
                    <a:cubicBezTo>
                      <a:pt x="219450" y="152775"/>
                      <a:pt x="219450" y="160395"/>
                      <a:pt x="218498" y="168015"/>
                    </a:cubicBezTo>
                    <a:cubicBezTo>
                      <a:pt x="223260" y="162300"/>
                      <a:pt x="228975" y="156585"/>
                      <a:pt x="234690" y="150870"/>
                    </a:cubicBezTo>
                    <a:cubicBezTo>
                      <a:pt x="245168" y="143250"/>
                      <a:pt x="260408" y="144203"/>
                      <a:pt x="268028" y="154680"/>
                    </a:cubicBezTo>
                    <a:cubicBezTo>
                      <a:pt x="271838" y="159443"/>
                      <a:pt x="273743" y="166110"/>
                      <a:pt x="272790" y="171825"/>
                    </a:cubicBezTo>
                    <a:cubicBezTo>
                      <a:pt x="271838" y="178493"/>
                      <a:pt x="268980" y="184208"/>
                      <a:pt x="264218" y="188018"/>
                    </a:cubicBezTo>
                    <a:cubicBezTo>
                      <a:pt x="256598" y="192780"/>
                      <a:pt x="248978" y="196590"/>
                      <a:pt x="240405" y="200400"/>
                    </a:cubicBezTo>
                    <a:cubicBezTo>
                      <a:pt x="248978" y="201353"/>
                      <a:pt x="258503" y="202305"/>
                      <a:pt x="267075" y="205163"/>
                    </a:cubicBezTo>
                    <a:cubicBezTo>
                      <a:pt x="278505" y="209925"/>
                      <a:pt x="284220" y="223260"/>
                      <a:pt x="280410" y="234690"/>
                    </a:cubicBezTo>
                    <a:cubicBezTo>
                      <a:pt x="275648" y="248025"/>
                      <a:pt x="262313" y="254693"/>
                      <a:pt x="249930" y="24993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E0A04B56-1271-739A-D687-9C8B77CF67D6}"/>
                  </a:ext>
                </a:extLst>
              </p:cNvPr>
              <p:cNvSpPr/>
              <p:nvPr/>
            </p:nvSpPr>
            <p:spPr>
              <a:xfrm rot="19590609">
                <a:off x="5617626" y="1709440"/>
                <a:ext cx="38100" cy="76201"/>
              </a:xfrm>
              <a:custGeom>
                <a:avLst/>
                <a:gdLst>
                  <a:gd name="connsiteX0" fmla="*/ 38101 w 38100"/>
                  <a:gd name="connsiteY0" fmla="*/ 38101 h 76201"/>
                  <a:gd name="connsiteX1" fmla="*/ 19050 w 38100"/>
                  <a:gd name="connsiteY1" fmla="*/ 76201 h 76201"/>
                  <a:gd name="connsiteX2" fmla="*/ 0 w 38100"/>
                  <a:gd name="connsiteY2" fmla="*/ 38101 h 76201"/>
                  <a:gd name="connsiteX3" fmla="*/ 19050 w 38100"/>
                  <a:gd name="connsiteY3" fmla="*/ 0 h 76201"/>
                  <a:gd name="connsiteX4" fmla="*/ 38101 w 38100"/>
                  <a:gd name="connsiteY4" fmla="*/ 38101 h 76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76201">
                    <a:moveTo>
                      <a:pt x="38101" y="38101"/>
                    </a:moveTo>
                    <a:cubicBezTo>
                      <a:pt x="38101" y="59143"/>
                      <a:pt x="29572" y="76201"/>
                      <a:pt x="19050" y="76201"/>
                    </a:cubicBezTo>
                    <a:cubicBezTo>
                      <a:pt x="8529" y="76201"/>
                      <a:pt x="0" y="59143"/>
                      <a:pt x="0" y="38101"/>
                    </a:cubicBezTo>
                    <a:cubicBezTo>
                      <a:pt x="0" y="17058"/>
                      <a:pt x="8529" y="0"/>
                      <a:pt x="19050" y="0"/>
                    </a:cubicBezTo>
                    <a:cubicBezTo>
                      <a:pt x="29572" y="0"/>
                      <a:pt x="38101" y="17058"/>
                      <a:pt x="38101" y="3810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60ED9746-55E4-6F83-7DAE-FF7395A38803}"/>
                  </a:ext>
                </a:extLst>
              </p:cNvPr>
              <p:cNvSpPr/>
              <p:nvPr/>
            </p:nvSpPr>
            <p:spPr>
              <a:xfrm rot="19485524">
                <a:off x="5703133" y="1800924"/>
                <a:ext cx="76197" cy="38098"/>
              </a:xfrm>
              <a:custGeom>
                <a:avLst/>
                <a:gdLst>
                  <a:gd name="connsiteX0" fmla="*/ 76197 w 76197"/>
                  <a:gd name="connsiteY0" fmla="*/ 19049 h 38098"/>
                  <a:gd name="connsiteX1" fmla="*/ 38099 w 76197"/>
                  <a:gd name="connsiteY1" fmla="*/ 38099 h 38098"/>
                  <a:gd name="connsiteX2" fmla="*/ 0 w 76197"/>
                  <a:gd name="connsiteY2" fmla="*/ 19049 h 38098"/>
                  <a:gd name="connsiteX3" fmla="*/ 38099 w 76197"/>
                  <a:gd name="connsiteY3" fmla="*/ 0 h 38098"/>
                  <a:gd name="connsiteX4" fmla="*/ 76197 w 76197"/>
                  <a:gd name="connsiteY4" fmla="*/ 19049 h 38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197" h="38098">
                    <a:moveTo>
                      <a:pt x="76197" y="19049"/>
                    </a:moveTo>
                    <a:cubicBezTo>
                      <a:pt x="76197" y="29570"/>
                      <a:pt x="59140" y="38099"/>
                      <a:pt x="38099" y="38099"/>
                    </a:cubicBezTo>
                    <a:cubicBezTo>
                      <a:pt x="17057" y="38099"/>
                      <a:pt x="0" y="29570"/>
                      <a:pt x="0" y="19049"/>
                    </a:cubicBezTo>
                    <a:cubicBezTo>
                      <a:pt x="0" y="8529"/>
                      <a:pt x="17057" y="0"/>
                      <a:pt x="38099" y="0"/>
                    </a:cubicBezTo>
                    <a:cubicBezTo>
                      <a:pt x="59140" y="0"/>
                      <a:pt x="76197" y="8529"/>
                      <a:pt x="76197" y="190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FED74129-262A-AE1A-A0B7-103206240BEE}"/>
                  </a:ext>
                </a:extLst>
              </p:cNvPr>
              <p:cNvSpPr/>
              <p:nvPr/>
            </p:nvSpPr>
            <p:spPr>
              <a:xfrm rot="17995737">
                <a:off x="5676056" y="1641724"/>
                <a:ext cx="76196" cy="38098"/>
              </a:xfrm>
              <a:custGeom>
                <a:avLst/>
                <a:gdLst>
                  <a:gd name="connsiteX0" fmla="*/ 76196 w 76196"/>
                  <a:gd name="connsiteY0" fmla="*/ 19049 h 38098"/>
                  <a:gd name="connsiteX1" fmla="*/ 38098 w 76196"/>
                  <a:gd name="connsiteY1" fmla="*/ 38098 h 38098"/>
                  <a:gd name="connsiteX2" fmla="*/ 0 w 76196"/>
                  <a:gd name="connsiteY2" fmla="*/ 19049 h 38098"/>
                  <a:gd name="connsiteX3" fmla="*/ 38098 w 76196"/>
                  <a:gd name="connsiteY3" fmla="*/ 0 h 38098"/>
                  <a:gd name="connsiteX4" fmla="*/ 76196 w 76196"/>
                  <a:gd name="connsiteY4" fmla="*/ 19049 h 38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196" h="38098">
                    <a:moveTo>
                      <a:pt x="76196" y="19049"/>
                    </a:moveTo>
                    <a:cubicBezTo>
                      <a:pt x="76196" y="29569"/>
                      <a:pt x="59139" y="38098"/>
                      <a:pt x="38098" y="38098"/>
                    </a:cubicBezTo>
                    <a:cubicBezTo>
                      <a:pt x="17057" y="38098"/>
                      <a:pt x="0" y="29569"/>
                      <a:pt x="0" y="19049"/>
                    </a:cubicBezTo>
                    <a:cubicBezTo>
                      <a:pt x="0" y="8529"/>
                      <a:pt x="17057" y="0"/>
                      <a:pt x="38098" y="0"/>
                    </a:cubicBezTo>
                    <a:cubicBezTo>
                      <a:pt x="59139" y="0"/>
                      <a:pt x="76196" y="8529"/>
                      <a:pt x="76196" y="190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05936DB5-2651-37D6-BC97-5E7C6EF862A9}"/>
              </a:ext>
            </a:extLst>
          </p:cNvPr>
          <p:cNvGrpSpPr/>
          <p:nvPr/>
        </p:nvGrpSpPr>
        <p:grpSpPr>
          <a:xfrm>
            <a:off x="8346640" y="1425819"/>
            <a:ext cx="1014221" cy="847336"/>
            <a:chOff x="8346640" y="1299040"/>
            <a:chExt cx="1014221" cy="847336"/>
          </a:xfrm>
          <a:solidFill>
            <a:schemeClr val="bg2">
              <a:lumMod val="20000"/>
              <a:lumOff val="80000"/>
              <a:alpha val="80000"/>
            </a:schemeClr>
          </a:solidFill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D6A8391-A785-7520-2D9A-72CF04A93FFE}"/>
                </a:ext>
              </a:extLst>
            </p:cNvPr>
            <p:cNvSpPr/>
            <p:nvPr/>
          </p:nvSpPr>
          <p:spPr>
            <a:xfrm>
              <a:off x="8703922" y="1299040"/>
              <a:ext cx="656939" cy="847336"/>
            </a:xfrm>
            <a:custGeom>
              <a:avLst/>
              <a:gdLst>
                <a:gd name="connsiteX0" fmla="*/ 494894 w 656939"/>
                <a:gd name="connsiteY0" fmla="*/ 727589 h 847336"/>
                <a:gd name="connsiteX1" fmla="*/ 494894 w 656939"/>
                <a:gd name="connsiteY1" fmla="*/ 635387 h 847336"/>
                <a:gd name="connsiteX2" fmla="*/ 630316 w 656939"/>
                <a:gd name="connsiteY2" fmla="*/ 646912 h 847336"/>
                <a:gd name="connsiteX3" fmla="*/ 539958 w 656939"/>
                <a:gd name="connsiteY3" fmla="*/ 507918 h 847336"/>
                <a:gd name="connsiteX4" fmla="*/ 595279 w 656939"/>
                <a:gd name="connsiteY4" fmla="*/ 522785 h 847336"/>
                <a:gd name="connsiteX5" fmla="*/ 530162 w 656939"/>
                <a:gd name="connsiteY5" fmla="*/ 423438 h 847336"/>
                <a:gd name="connsiteX6" fmla="*/ 570385 w 656939"/>
                <a:gd name="connsiteY6" fmla="*/ 428509 h 847336"/>
                <a:gd name="connsiteX7" fmla="*/ 474725 w 656939"/>
                <a:gd name="connsiteY7" fmla="*/ 289399 h 847336"/>
                <a:gd name="connsiteX8" fmla="*/ 425628 w 656939"/>
                <a:gd name="connsiteY8" fmla="*/ 361086 h 847336"/>
                <a:gd name="connsiteX9" fmla="*/ 327893 w 656939"/>
                <a:gd name="connsiteY9" fmla="*/ 211258 h 847336"/>
                <a:gd name="connsiteX10" fmla="*/ 390360 w 656939"/>
                <a:gd name="connsiteY10" fmla="*/ 219095 h 847336"/>
                <a:gd name="connsiteX11" fmla="*/ 242030 w 656939"/>
                <a:gd name="connsiteY11" fmla="*/ 0 h 847336"/>
                <a:gd name="connsiteX12" fmla="*/ 93700 w 656939"/>
                <a:gd name="connsiteY12" fmla="*/ 218980 h 847336"/>
                <a:gd name="connsiteX13" fmla="*/ 156167 w 656939"/>
                <a:gd name="connsiteY13" fmla="*/ 211143 h 847336"/>
                <a:gd name="connsiteX14" fmla="*/ 54630 w 656939"/>
                <a:gd name="connsiteY14" fmla="*/ 366964 h 847336"/>
                <a:gd name="connsiteX15" fmla="*/ 140493 w 656939"/>
                <a:gd name="connsiteY15" fmla="*/ 343913 h 847336"/>
                <a:gd name="connsiteX16" fmla="*/ 0 w 656939"/>
                <a:gd name="connsiteY16" fmla="*/ 562202 h 847336"/>
                <a:gd name="connsiteX17" fmla="*/ 207455 w 656939"/>
                <a:gd name="connsiteY17" fmla="*/ 523131 h 847336"/>
                <a:gd name="connsiteX18" fmla="*/ 207455 w 656939"/>
                <a:gd name="connsiteY18" fmla="*/ 665007 h 847336"/>
                <a:gd name="connsiteX19" fmla="*/ 25932 w 656939"/>
                <a:gd name="connsiteY19" fmla="*/ 713183 h 847336"/>
                <a:gd name="connsiteX20" fmla="*/ 165272 w 656939"/>
                <a:gd name="connsiteY20" fmla="*/ 847336 h 847336"/>
                <a:gd name="connsiteX21" fmla="*/ 656939 w 656939"/>
                <a:gd name="connsiteY21" fmla="*/ 847336 h 847336"/>
                <a:gd name="connsiteX22" fmla="*/ 494894 w 656939"/>
                <a:gd name="connsiteY22" fmla="*/ 727589 h 847336"/>
                <a:gd name="connsiteX23" fmla="*/ 422746 w 656939"/>
                <a:gd name="connsiteY23" fmla="*/ 365235 h 847336"/>
                <a:gd name="connsiteX24" fmla="*/ 389092 w 656939"/>
                <a:gd name="connsiteY24" fmla="*/ 414448 h 847336"/>
                <a:gd name="connsiteX25" fmla="*/ 342991 w 656939"/>
                <a:gd name="connsiteY25" fmla="*/ 343568 h 847336"/>
                <a:gd name="connsiteX26" fmla="*/ 385635 w 656939"/>
                <a:gd name="connsiteY26" fmla="*/ 544683 h 847336"/>
                <a:gd name="connsiteX27" fmla="*/ 319134 w 656939"/>
                <a:gd name="connsiteY27" fmla="*/ 646912 h 847336"/>
                <a:gd name="connsiteX28" fmla="*/ 449485 w 656939"/>
                <a:gd name="connsiteY28" fmla="*/ 635387 h 847336"/>
                <a:gd name="connsiteX29" fmla="*/ 449485 w 656939"/>
                <a:gd name="connsiteY29" fmla="*/ 709033 h 847336"/>
                <a:gd name="connsiteX30" fmla="*/ 265081 w 656939"/>
                <a:gd name="connsiteY30" fmla="*/ 667197 h 847336"/>
                <a:gd name="connsiteX31" fmla="*/ 265081 w 656939"/>
                <a:gd name="connsiteY31" fmla="*/ 523131 h 847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56939" h="847336">
                  <a:moveTo>
                    <a:pt x="494894" y="727589"/>
                  </a:moveTo>
                  <a:lnTo>
                    <a:pt x="494894" y="635387"/>
                  </a:lnTo>
                  <a:lnTo>
                    <a:pt x="630316" y="646912"/>
                  </a:lnTo>
                  <a:lnTo>
                    <a:pt x="539958" y="507918"/>
                  </a:lnTo>
                  <a:lnTo>
                    <a:pt x="595279" y="522785"/>
                  </a:lnTo>
                  <a:lnTo>
                    <a:pt x="530162" y="423438"/>
                  </a:lnTo>
                  <a:lnTo>
                    <a:pt x="570385" y="428509"/>
                  </a:lnTo>
                  <a:lnTo>
                    <a:pt x="474725" y="289399"/>
                  </a:lnTo>
                  <a:lnTo>
                    <a:pt x="425628" y="361086"/>
                  </a:lnTo>
                  <a:lnTo>
                    <a:pt x="327893" y="211258"/>
                  </a:lnTo>
                  <a:lnTo>
                    <a:pt x="390360" y="219095"/>
                  </a:lnTo>
                  <a:lnTo>
                    <a:pt x="242030" y="0"/>
                  </a:lnTo>
                  <a:lnTo>
                    <a:pt x="93700" y="218980"/>
                  </a:lnTo>
                  <a:lnTo>
                    <a:pt x="156167" y="211143"/>
                  </a:lnTo>
                  <a:lnTo>
                    <a:pt x="54630" y="366964"/>
                  </a:lnTo>
                  <a:lnTo>
                    <a:pt x="140493" y="343913"/>
                  </a:lnTo>
                  <a:lnTo>
                    <a:pt x="0" y="562202"/>
                  </a:lnTo>
                  <a:lnTo>
                    <a:pt x="207455" y="523131"/>
                  </a:lnTo>
                  <a:lnTo>
                    <a:pt x="207455" y="665007"/>
                  </a:lnTo>
                  <a:cubicBezTo>
                    <a:pt x="139225" y="666505"/>
                    <a:pt x="75606" y="681373"/>
                    <a:pt x="25932" y="713183"/>
                  </a:cubicBezTo>
                  <a:cubicBezTo>
                    <a:pt x="72033" y="737155"/>
                    <a:pt x="120785" y="778300"/>
                    <a:pt x="165272" y="847336"/>
                  </a:cubicBezTo>
                  <a:lnTo>
                    <a:pt x="656939" y="847336"/>
                  </a:lnTo>
                  <a:cubicBezTo>
                    <a:pt x="619828" y="800198"/>
                    <a:pt x="562086" y="758938"/>
                    <a:pt x="494894" y="727589"/>
                  </a:cubicBezTo>
                  <a:close/>
                  <a:moveTo>
                    <a:pt x="422746" y="365235"/>
                  </a:moveTo>
                  <a:lnTo>
                    <a:pt x="389092" y="414448"/>
                  </a:lnTo>
                  <a:lnTo>
                    <a:pt x="342991" y="343568"/>
                  </a:lnTo>
                  <a:close/>
                  <a:moveTo>
                    <a:pt x="385635" y="544683"/>
                  </a:moveTo>
                  <a:lnTo>
                    <a:pt x="319134" y="646912"/>
                  </a:lnTo>
                  <a:lnTo>
                    <a:pt x="449485" y="635387"/>
                  </a:lnTo>
                  <a:lnTo>
                    <a:pt x="449485" y="709033"/>
                  </a:lnTo>
                  <a:cubicBezTo>
                    <a:pt x="390243" y="686641"/>
                    <a:pt x="328185" y="672562"/>
                    <a:pt x="265081" y="667197"/>
                  </a:cubicBezTo>
                  <a:lnTo>
                    <a:pt x="265081" y="523131"/>
                  </a:lnTo>
                  <a:close/>
                </a:path>
              </a:pathLst>
            </a:custGeom>
            <a:grpFill/>
            <a:ln w="115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EF427C1B-1474-EF6D-06FB-E91DBE12CE23}"/>
                </a:ext>
              </a:extLst>
            </p:cNvPr>
            <p:cNvSpPr/>
            <p:nvPr/>
          </p:nvSpPr>
          <p:spPr>
            <a:xfrm>
              <a:off x="8346640" y="1644567"/>
              <a:ext cx="480833" cy="501809"/>
            </a:xfrm>
            <a:custGeom>
              <a:avLst/>
              <a:gdLst>
                <a:gd name="connsiteX0" fmla="*/ 324897 w 480833"/>
                <a:gd name="connsiteY0" fmla="*/ 380333 h 501809"/>
                <a:gd name="connsiteX1" fmla="*/ 322707 w 480833"/>
                <a:gd name="connsiteY1" fmla="*/ 380333 h 501809"/>
                <a:gd name="connsiteX2" fmla="*/ 322707 w 480833"/>
                <a:gd name="connsiteY2" fmla="*/ 340456 h 501809"/>
                <a:gd name="connsiteX3" fmla="*/ 380333 w 480833"/>
                <a:gd name="connsiteY3" fmla="*/ 351981 h 501809"/>
                <a:gd name="connsiteX4" fmla="*/ 338151 w 480833"/>
                <a:gd name="connsiteY4" fmla="*/ 274301 h 501809"/>
                <a:gd name="connsiteX5" fmla="*/ 368808 w 480833"/>
                <a:gd name="connsiteY5" fmla="*/ 282830 h 501809"/>
                <a:gd name="connsiteX6" fmla="*/ 332503 w 480833"/>
                <a:gd name="connsiteY6" fmla="*/ 227624 h 501809"/>
                <a:gd name="connsiteX7" fmla="*/ 354862 w 480833"/>
                <a:gd name="connsiteY7" fmla="*/ 230390 h 501809"/>
                <a:gd name="connsiteX8" fmla="*/ 299657 w 480833"/>
                <a:gd name="connsiteY8" fmla="*/ 156052 h 501809"/>
                <a:gd name="connsiteX9" fmla="*/ 248945 w 480833"/>
                <a:gd name="connsiteY9" fmla="*/ 230159 h 501809"/>
                <a:gd name="connsiteX10" fmla="*/ 271189 w 480833"/>
                <a:gd name="connsiteY10" fmla="*/ 227393 h 501809"/>
                <a:gd name="connsiteX11" fmla="*/ 251596 w 480833"/>
                <a:gd name="connsiteY11" fmla="*/ 257244 h 501809"/>
                <a:gd name="connsiteX12" fmla="*/ 208377 w 480833"/>
                <a:gd name="connsiteY12" fmla="*/ 188092 h 501809"/>
                <a:gd name="connsiteX13" fmla="*/ 255861 w 480833"/>
                <a:gd name="connsiteY13" fmla="*/ 200885 h 501809"/>
                <a:gd name="connsiteX14" fmla="*/ 199733 w 480833"/>
                <a:gd name="connsiteY14" fmla="*/ 115483 h 501809"/>
                <a:gd name="connsiteX15" fmla="*/ 234308 w 480833"/>
                <a:gd name="connsiteY15" fmla="*/ 119747 h 501809"/>
                <a:gd name="connsiteX16" fmla="*/ 152249 w 480833"/>
                <a:gd name="connsiteY16" fmla="*/ 0 h 501809"/>
                <a:gd name="connsiteX17" fmla="*/ 70189 w 480833"/>
                <a:gd name="connsiteY17" fmla="*/ 119517 h 501809"/>
                <a:gd name="connsiteX18" fmla="*/ 104765 w 480833"/>
                <a:gd name="connsiteY18" fmla="*/ 115253 h 501809"/>
                <a:gd name="connsiteX19" fmla="*/ 48637 w 480833"/>
                <a:gd name="connsiteY19" fmla="*/ 200655 h 501809"/>
                <a:gd name="connsiteX20" fmla="*/ 96121 w 480833"/>
                <a:gd name="connsiteY20" fmla="*/ 187862 h 501809"/>
                <a:gd name="connsiteX21" fmla="*/ 18440 w 480833"/>
                <a:gd name="connsiteY21" fmla="*/ 307494 h 501809"/>
                <a:gd name="connsiteX22" fmla="*/ 126778 w 480833"/>
                <a:gd name="connsiteY22" fmla="*/ 294355 h 501809"/>
                <a:gd name="connsiteX23" fmla="*/ 126778 w 480833"/>
                <a:gd name="connsiteY23" fmla="*/ 409607 h 501809"/>
                <a:gd name="connsiteX24" fmla="*/ 0 w 480833"/>
                <a:gd name="connsiteY24" fmla="*/ 501809 h 501809"/>
                <a:gd name="connsiteX25" fmla="*/ 480833 w 480833"/>
                <a:gd name="connsiteY25" fmla="*/ 501809 h 501809"/>
                <a:gd name="connsiteX26" fmla="*/ 324897 w 480833"/>
                <a:gd name="connsiteY26" fmla="*/ 380333 h 501809"/>
                <a:gd name="connsiteX27" fmla="*/ 161354 w 480833"/>
                <a:gd name="connsiteY27" fmla="*/ 396123 h 501809"/>
                <a:gd name="connsiteX28" fmla="*/ 161354 w 480833"/>
                <a:gd name="connsiteY28" fmla="*/ 294355 h 501809"/>
                <a:gd name="connsiteX29" fmla="*/ 251827 w 480833"/>
                <a:gd name="connsiteY29" fmla="*/ 304728 h 501809"/>
                <a:gd name="connsiteX30" fmla="*/ 230505 w 480833"/>
                <a:gd name="connsiteY30" fmla="*/ 351981 h 501809"/>
                <a:gd name="connsiteX31" fmla="*/ 288131 w 480833"/>
                <a:gd name="connsiteY31" fmla="*/ 340456 h 501809"/>
                <a:gd name="connsiteX32" fmla="*/ 288131 w 480833"/>
                <a:gd name="connsiteY32" fmla="*/ 377452 h 501809"/>
                <a:gd name="connsiteX33" fmla="*/ 161354 w 480833"/>
                <a:gd name="connsiteY33" fmla="*/ 396123 h 501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80833" h="501809">
                  <a:moveTo>
                    <a:pt x="324897" y="380333"/>
                  </a:moveTo>
                  <a:lnTo>
                    <a:pt x="322707" y="380333"/>
                  </a:lnTo>
                  <a:lnTo>
                    <a:pt x="322707" y="340456"/>
                  </a:lnTo>
                  <a:lnTo>
                    <a:pt x="380333" y="351981"/>
                  </a:lnTo>
                  <a:lnTo>
                    <a:pt x="338151" y="274301"/>
                  </a:lnTo>
                  <a:lnTo>
                    <a:pt x="368808" y="282830"/>
                  </a:lnTo>
                  <a:lnTo>
                    <a:pt x="332503" y="227624"/>
                  </a:lnTo>
                  <a:lnTo>
                    <a:pt x="354862" y="230390"/>
                  </a:lnTo>
                  <a:lnTo>
                    <a:pt x="299657" y="156052"/>
                  </a:lnTo>
                  <a:lnTo>
                    <a:pt x="248945" y="230159"/>
                  </a:lnTo>
                  <a:lnTo>
                    <a:pt x="271189" y="227393"/>
                  </a:lnTo>
                  <a:lnTo>
                    <a:pt x="251596" y="257244"/>
                  </a:lnTo>
                  <a:lnTo>
                    <a:pt x="208377" y="188092"/>
                  </a:lnTo>
                  <a:lnTo>
                    <a:pt x="255861" y="200885"/>
                  </a:lnTo>
                  <a:lnTo>
                    <a:pt x="199733" y="115483"/>
                  </a:lnTo>
                  <a:lnTo>
                    <a:pt x="234308" y="119747"/>
                  </a:lnTo>
                  <a:lnTo>
                    <a:pt x="152249" y="0"/>
                  </a:lnTo>
                  <a:lnTo>
                    <a:pt x="70189" y="119517"/>
                  </a:lnTo>
                  <a:lnTo>
                    <a:pt x="104765" y="115253"/>
                  </a:lnTo>
                  <a:lnTo>
                    <a:pt x="48637" y="200655"/>
                  </a:lnTo>
                  <a:lnTo>
                    <a:pt x="96121" y="187862"/>
                  </a:lnTo>
                  <a:lnTo>
                    <a:pt x="18440" y="307494"/>
                  </a:lnTo>
                  <a:lnTo>
                    <a:pt x="126778" y="294355"/>
                  </a:lnTo>
                  <a:lnTo>
                    <a:pt x="126778" y="409607"/>
                  </a:lnTo>
                  <a:cubicBezTo>
                    <a:pt x="78767" y="431535"/>
                    <a:pt x="35654" y="462890"/>
                    <a:pt x="0" y="501809"/>
                  </a:cubicBezTo>
                  <a:lnTo>
                    <a:pt x="480833" y="501809"/>
                  </a:lnTo>
                  <a:cubicBezTo>
                    <a:pt x="428624" y="428624"/>
                    <a:pt x="372150" y="394970"/>
                    <a:pt x="324897" y="380333"/>
                  </a:cubicBezTo>
                  <a:close/>
                  <a:moveTo>
                    <a:pt x="161354" y="396123"/>
                  </a:moveTo>
                  <a:lnTo>
                    <a:pt x="161354" y="294355"/>
                  </a:lnTo>
                  <a:lnTo>
                    <a:pt x="251827" y="304728"/>
                  </a:lnTo>
                  <a:lnTo>
                    <a:pt x="230505" y="351981"/>
                  </a:lnTo>
                  <a:lnTo>
                    <a:pt x="288131" y="340456"/>
                  </a:lnTo>
                  <a:lnTo>
                    <a:pt x="288131" y="377452"/>
                  </a:lnTo>
                  <a:cubicBezTo>
                    <a:pt x="245109" y="376260"/>
                    <a:pt x="202207" y="382580"/>
                    <a:pt x="161354" y="396123"/>
                  </a:cubicBezTo>
                  <a:close/>
                </a:path>
              </a:pathLst>
            </a:custGeom>
            <a:grpFill/>
            <a:ln w="115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5525D6EC-E4D1-C005-1011-62F16B2F08ED}"/>
              </a:ext>
            </a:extLst>
          </p:cNvPr>
          <p:cNvGrpSpPr/>
          <p:nvPr/>
        </p:nvGrpSpPr>
        <p:grpSpPr>
          <a:xfrm>
            <a:off x="10483567" y="1455910"/>
            <a:ext cx="565784" cy="817245"/>
            <a:chOff x="10483567" y="1363675"/>
            <a:chExt cx="565784" cy="817245"/>
          </a:xfrm>
          <a:solidFill>
            <a:schemeClr val="bg2">
              <a:lumMod val="20000"/>
              <a:lumOff val="80000"/>
              <a:alpha val="80000"/>
            </a:schemeClr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27034BC8-B03F-DC7A-BC2B-88EDE9DDF272}"/>
                </a:ext>
              </a:extLst>
            </p:cNvPr>
            <p:cNvSpPr/>
            <p:nvPr/>
          </p:nvSpPr>
          <p:spPr>
            <a:xfrm>
              <a:off x="10483567" y="1887551"/>
              <a:ext cx="263842" cy="293369"/>
            </a:xfrm>
            <a:custGeom>
              <a:avLst/>
              <a:gdLst>
                <a:gd name="connsiteX0" fmla="*/ 205740 w 263842"/>
                <a:gd name="connsiteY0" fmla="*/ 48578 h 293369"/>
                <a:gd name="connsiteX1" fmla="*/ 167640 w 263842"/>
                <a:gd name="connsiteY1" fmla="*/ 40957 h 293369"/>
                <a:gd name="connsiteX2" fmla="*/ 118110 w 263842"/>
                <a:gd name="connsiteY2" fmla="*/ 952 h 293369"/>
                <a:gd name="connsiteX3" fmla="*/ 114300 w 263842"/>
                <a:gd name="connsiteY3" fmla="*/ 0 h 293369"/>
                <a:gd name="connsiteX4" fmla="*/ 0 w 263842"/>
                <a:gd name="connsiteY4" fmla="*/ 224790 h 293369"/>
                <a:gd name="connsiteX5" fmla="*/ 96203 w 263842"/>
                <a:gd name="connsiteY5" fmla="*/ 202883 h 293369"/>
                <a:gd name="connsiteX6" fmla="*/ 144780 w 263842"/>
                <a:gd name="connsiteY6" fmla="*/ 293370 h 293369"/>
                <a:gd name="connsiteX7" fmla="*/ 263843 w 263842"/>
                <a:gd name="connsiteY7" fmla="*/ 60960 h 293369"/>
                <a:gd name="connsiteX8" fmla="*/ 225742 w 263842"/>
                <a:gd name="connsiteY8" fmla="*/ 46672 h 293369"/>
                <a:gd name="connsiteX9" fmla="*/ 205740 w 263842"/>
                <a:gd name="connsiteY9" fmla="*/ 48578 h 293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842" h="293369">
                  <a:moveTo>
                    <a:pt x="205740" y="48578"/>
                  </a:moveTo>
                  <a:cubicBezTo>
                    <a:pt x="192405" y="48578"/>
                    <a:pt x="180023" y="45720"/>
                    <a:pt x="167640" y="40957"/>
                  </a:cubicBezTo>
                  <a:cubicBezTo>
                    <a:pt x="147637" y="33338"/>
                    <a:pt x="130492" y="19050"/>
                    <a:pt x="118110" y="952"/>
                  </a:cubicBezTo>
                  <a:cubicBezTo>
                    <a:pt x="117157" y="952"/>
                    <a:pt x="115253" y="0"/>
                    <a:pt x="114300" y="0"/>
                  </a:cubicBezTo>
                  <a:lnTo>
                    <a:pt x="0" y="224790"/>
                  </a:lnTo>
                  <a:lnTo>
                    <a:pt x="96203" y="202883"/>
                  </a:lnTo>
                  <a:lnTo>
                    <a:pt x="144780" y="293370"/>
                  </a:lnTo>
                  <a:lnTo>
                    <a:pt x="263843" y="60960"/>
                  </a:lnTo>
                  <a:cubicBezTo>
                    <a:pt x="250508" y="59055"/>
                    <a:pt x="237173" y="53340"/>
                    <a:pt x="225742" y="46672"/>
                  </a:cubicBezTo>
                  <a:cubicBezTo>
                    <a:pt x="219075" y="47625"/>
                    <a:pt x="212408" y="48578"/>
                    <a:pt x="205740" y="485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BE895BC-32E1-5702-C39F-61978EE8EE29}"/>
                </a:ext>
              </a:extLst>
            </p:cNvPr>
            <p:cNvSpPr/>
            <p:nvPr/>
          </p:nvSpPr>
          <p:spPr>
            <a:xfrm>
              <a:off x="10776937" y="1893265"/>
              <a:ext cx="272414" cy="281940"/>
            </a:xfrm>
            <a:custGeom>
              <a:avLst/>
              <a:gdLst>
                <a:gd name="connsiteX0" fmla="*/ 111442 w 272414"/>
                <a:gd name="connsiteY0" fmla="*/ 30480 h 281940"/>
                <a:gd name="connsiteX1" fmla="*/ 69532 w 272414"/>
                <a:gd name="connsiteY1" fmla="*/ 39053 h 281940"/>
                <a:gd name="connsiteX2" fmla="*/ 47625 w 272414"/>
                <a:gd name="connsiteY2" fmla="*/ 37147 h 281940"/>
                <a:gd name="connsiteX3" fmla="*/ 0 w 272414"/>
                <a:gd name="connsiteY3" fmla="*/ 55245 h 281940"/>
                <a:gd name="connsiteX4" fmla="*/ 125730 w 272414"/>
                <a:gd name="connsiteY4" fmla="*/ 281940 h 281940"/>
                <a:gd name="connsiteX5" fmla="*/ 175260 w 272414"/>
                <a:gd name="connsiteY5" fmla="*/ 200978 h 281940"/>
                <a:gd name="connsiteX6" fmla="*/ 272415 w 272414"/>
                <a:gd name="connsiteY6" fmla="*/ 217170 h 281940"/>
                <a:gd name="connsiteX7" fmla="*/ 151448 w 272414"/>
                <a:gd name="connsiteY7" fmla="*/ 0 h 281940"/>
                <a:gd name="connsiteX8" fmla="*/ 111442 w 272414"/>
                <a:gd name="connsiteY8" fmla="*/ 30480 h 28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2414" h="281940">
                  <a:moveTo>
                    <a:pt x="111442" y="30480"/>
                  </a:moveTo>
                  <a:cubicBezTo>
                    <a:pt x="98107" y="36195"/>
                    <a:pt x="83820" y="39053"/>
                    <a:pt x="69532" y="39053"/>
                  </a:cubicBezTo>
                  <a:cubicBezTo>
                    <a:pt x="61913" y="39053"/>
                    <a:pt x="55245" y="38100"/>
                    <a:pt x="47625" y="37147"/>
                  </a:cubicBezTo>
                  <a:cubicBezTo>
                    <a:pt x="33338" y="46672"/>
                    <a:pt x="17145" y="53340"/>
                    <a:pt x="0" y="55245"/>
                  </a:cubicBezTo>
                  <a:lnTo>
                    <a:pt x="125730" y="281940"/>
                  </a:lnTo>
                  <a:lnTo>
                    <a:pt x="175260" y="200978"/>
                  </a:lnTo>
                  <a:lnTo>
                    <a:pt x="272415" y="217170"/>
                  </a:lnTo>
                  <a:lnTo>
                    <a:pt x="151448" y="0"/>
                  </a:lnTo>
                  <a:cubicBezTo>
                    <a:pt x="140970" y="13335"/>
                    <a:pt x="127635" y="23813"/>
                    <a:pt x="111442" y="3048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72EFB1DE-F43E-8FE3-1A01-A9EA45217024}"/>
                </a:ext>
              </a:extLst>
            </p:cNvPr>
            <p:cNvSpPr/>
            <p:nvPr/>
          </p:nvSpPr>
          <p:spPr>
            <a:xfrm>
              <a:off x="10487377" y="1363675"/>
              <a:ext cx="554354" cy="554355"/>
            </a:xfrm>
            <a:custGeom>
              <a:avLst/>
              <a:gdLst>
                <a:gd name="connsiteX0" fmla="*/ 273368 w 554354"/>
                <a:gd name="connsiteY0" fmla="*/ 441960 h 554355"/>
                <a:gd name="connsiteX1" fmla="*/ 108585 w 554354"/>
                <a:gd name="connsiteY1" fmla="*/ 277178 h 554355"/>
                <a:gd name="connsiteX2" fmla="*/ 273368 w 554354"/>
                <a:gd name="connsiteY2" fmla="*/ 112395 h 554355"/>
                <a:gd name="connsiteX3" fmla="*/ 438150 w 554354"/>
                <a:gd name="connsiteY3" fmla="*/ 277178 h 554355"/>
                <a:gd name="connsiteX4" fmla="*/ 273368 w 554354"/>
                <a:gd name="connsiteY4" fmla="*/ 441960 h 554355"/>
                <a:gd name="connsiteX5" fmla="*/ 554355 w 554354"/>
                <a:gd name="connsiteY5" fmla="*/ 277178 h 554355"/>
                <a:gd name="connsiteX6" fmla="*/ 531495 w 554354"/>
                <a:gd name="connsiteY6" fmla="*/ 223838 h 554355"/>
                <a:gd name="connsiteX7" fmla="*/ 531495 w 554354"/>
                <a:gd name="connsiteY7" fmla="*/ 165735 h 554355"/>
                <a:gd name="connsiteX8" fmla="*/ 494348 w 554354"/>
                <a:gd name="connsiteY8" fmla="*/ 128588 h 554355"/>
                <a:gd name="connsiteX9" fmla="*/ 473392 w 554354"/>
                <a:gd name="connsiteY9" fmla="*/ 80963 h 554355"/>
                <a:gd name="connsiteX10" fmla="*/ 419100 w 554354"/>
                <a:gd name="connsiteY10" fmla="*/ 60008 h 554355"/>
                <a:gd name="connsiteX11" fmla="*/ 378143 w 554354"/>
                <a:gd name="connsiteY11" fmla="*/ 19050 h 554355"/>
                <a:gd name="connsiteX12" fmla="*/ 325755 w 554354"/>
                <a:gd name="connsiteY12" fmla="*/ 19050 h 554355"/>
                <a:gd name="connsiteX13" fmla="*/ 277178 w 554354"/>
                <a:gd name="connsiteY13" fmla="*/ 0 h 554355"/>
                <a:gd name="connsiteX14" fmla="*/ 223838 w 554354"/>
                <a:gd name="connsiteY14" fmla="*/ 22860 h 554355"/>
                <a:gd name="connsiteX15" fmla="*/ 165735 w 554354"/>
                <a:gd name="connsiteY15" fmla="*/ 22860 h 554355"/>
                <a:gd name="connsiteX16" fmla="*/ 128588 w 554354"/>
                <a:gd name="connsiteY16" fmla="*/ 60008 h 554355"/>
                <a:gd name="connsiteX17" fmla="*/ 80963 w 554354"/>
                <a:gd name="connsiteY17" fmla="*/ 80963 h 554355"/>
                <a:gd name="connsiteX18" fmla="*/ 60007 w 554354"/>
                <a:gd name="connsiteY18" fmla="*/ 135255 h 554355"/>
                <a:gd name="connsiteX19" fmla="*/ 19050 w 554354"/>
                <a:gd name="connsiteY19" fmla="*/ 176213 h 554355"/>
                <a:gd name="connsiteX20" fmla="*/ 19050 w 554354"/>
                <a:gd name="connsiteY20" fmla="*/ 228600 h 554355"/>
                <a:gd name="connsiteX21" fmla="*/ 0 w 554354"/>
                <a:gd name="connsiteY21" fmla="*/ 277178 h 554355"/>
                <a:gd name="connsiteX22" fmla="*/ 22860 w 554354"/>
                <a:gd name="connsiteY22" fmla="*/ 330518 h 554355"/>
                <a:gd name="connsiteX23" fmla="*/ 22860 w 554354"/>
                <a:gd name="connsiteY23" fmla="*/ 388620 h 554355"/>
                <a:gd name="connsiteX24" fmla="*/ 60007 w 554354"/>
                <a:gd name="connsiteY24" fmla="*/ 425768 h 554355"/>
                <a:gd name="connsiteX25" fmla="*/ 80963 w 554354"/>
                <a:gd name="connsiteY25" fmla="*/ 473393 h 554355"/>
                <a:gd name="connsiteX26" fmla="*/ 135255 w 554354"/>
                <a:gd name="connsiteY26" fmla="*/ 494348 h 554355"/>
                <a:gd name="connsiteX27" fmla="*/ 176213 w 554354"/>
                <a:gd name="connsiteY27" fmla="*/ 535305 h 554355"/>
                <a:gd name="connsiteX28" fmla="*/ 228600 w 554354"/>
                <a:gd name="connsiteY28" fmla="*/ 535305 h 554355"/>
                <a:gd name="connsiteX29" fmla="*/ 277178 w 554354"/>
                <a:gd name="connsiteY29" fmla="*/ 554355 h 554355"/>
                <a:gd name="connsiteX30" fmla="*/ 330518 w 554354"/>
                <a:gd name="connsiteY30" fmla="*/ 531495 h 554355"/>
                <a:gd name="connsiteX31" fmla="*/ 388620 w 554354"/>
                <a:gd name="connsiteY31" fmla="*/ 531495 h 554355"/>
                <a:gd name="connsiteX32" fmla="*/ 425768 w 554354"/>
                <a:gd name="connsiteY32" fmla="*/ 494348 h 554355"/>
                <a:gd name="connsiteX33" fmla="*/ 473392 w 554354"/>
                <a:gd name="connsiteY33" fmla="*/ 473393 h 554355"/>
                <a:gd name="connsiteX34" fmla="*/ 494348 w 554354"/>
                <a:gd name="connsiteY34" fmla="*/ 419100 h 554355"/>
                <a:gd name="connsiteX35" fmla="*/ 535305 w 554354"/>
                <a:gd name="connsiteY35" fmla="*/ 378143 h 554355"/>
                <a:gd name="connsiteX36" fmla="*/ 535305 w 554354"/>
                <a:gd name="connsiteY36" fmla="*/ 325755 h 554355"/>
                <a:gd name="connsiteX37" fmla="*/ 554355 w 554354"/>
                <a:gd name="connsiteY37" fmla="*/ 277178 h 554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54354" h="554355">
                  <a:moveTo>
                    <a:pt x="273368" y="441960"/>
                  </a:moveTo>
                  <a:cubicBezTo>
                    <a:pt x="182880" y="441960"/>
                    <a:pt x="108585" y="368618"/>
                    <a:pt x="108585" y="277178"/>
                  </a:cubicBezTo>
                  <a:cubicBezTo>
                    <a:pt x="108585" y="185738"/>
                    <a:pt x="182880" y="112395"/>
                    <a:pt x="273368" y="112395"/>
                  </a:cubicBezTo>
                  <a:cubicBezTo>
                    <a:pt x="363855" y="112395"/>
                    <a:pt x="438150" y="185738"/>
                    <a:pt x="438150" y="277178"/>
                  </a:cubicBezTo>
                  <a:cubicBezTo>
                    <a:pt x="438150" y="368618"/>
                    <a:pt x="363855" y="441960"/>
                    <a:pt x="273368" y="441960"/>
                  </a:cubicBezTo>
                  <a:close/>
                  <a:moveTo>
                    <a:pt x="554355" y="277178"/>
                  </a:moveTo>
                  <a:cubicBezTo>
                    <a:pt x="554355" y="256222"/>
                    <a:pt x="545783" y="237173"/>
                    <a:pt x="531495" y="223838"/>
                  </a:cubicBezTo>
                  <a:cubicBezTo>
                    <a:pt x="539115" y="205740"/>
                    <a:pt x="540068" y="184785"/>
                    <a:pt x="531495" y="165735"/>
                  </a:cubicBezTo>
                  <a:cubicBezTo>
                    <a:pt x="523875" y="148590"/>
                    <a:pt x="510540" y="135255"/>
                    <a:pt x="494348" y="128588"/>
                  </a:cubicBezTo>
                  <a:cubicBezTo>
                    <a:pt x="493395" y="111443"/>
                    <a:pt x="486728" y="94298"/>
                    <a:pt x="473392" y="80963"/>
                  </a:cubicBezTo>
                  <a:cubicBezTo>
                    <a:pt x="458153" y="65723"/>
                    <a:pt x="439103" y="59055"/>
                    <a:pt x="419100" y="60008"/>
                  </a:cubicBezTo>
                  <a:cubicBezTo>
                    <a:pt x="412433" y="41910"/>
                    <a:pt x="398145" y="26670"/>
                    <a:pt x="378143" y="19050"/>
                  </a:cubicBezTo>
                  <a:cubicBezTo>
                    <a:pt x="360998" y="12383"/>
                    <a:pt x="341948" y="12383"/>
                    <a:pt x="325755" y="19050"/>
                  </a:cubicBezTo>
                  <a:cubicBezTo>
                    <a:pt x="312420" y="7620"/>
                    <a:pt x="296228" y="0"/>
                    <a:pt x="277178" y="0"/>
                  </a:cubicBezTo>
                  <a:cubicBezTo>
                    <a:pt x="256223" y="0"/>
                    <a:pt x="237173" y="8573"/>
                    <a:pt x="223838" y="22860"/>
                  </a:cubicBezTo>
                  <a:cubicBezTo>
                    <a:pt x="205740" y="15240"/>
                    <a:pt x="184785" y="14288"/>
                    <a:pt x="165735" y="22860"/>
                  </a:cubicBezTo>
                  <a:cubicBezTo>
                    <a:pt x="148590" y="30480"/>
                    <a:pt x="135255" y="43815"/>
                    <a:pt x="128588" y="60008"/>
                  </a:cubicBezTo>
                  <a:cubicBezTo>
                    <a:pt x="111443" y="60960"/>
                    <a:pt x="94298" y="67628"/>
                    <a:pt x="80963" y="80963"/>
                  </a:cubicBezTo>
                  <a:cubicBezTo>
                    <a:pt x="65723" y="96203"/>
                    <a:pt x="59055" y="115252"/>
                    <a:pt x="60007" y="135255"/>
                  </a:cubicBezTo>
                  <a:cubicBezTo>
                    <a:pt x="41910" y="141923"/>
                    <a:pt x="26670" y="156210"/>
                    <a:pt x="19050" y="176213"/>
                  </a:cubicBezTo>
                  <a:cubicBezTo>
                    <a:pt x="12382" y="193358"/>
                    <a:pt x="12382" y="212408"/>
                    <a:pt x="19050" y="228600"/>
                  </a:cubicBezTo>
                  <a:cubicBezTo>
                    <a:pt x="7620" y="241935"/>
                    <a:pt x="0" y="258128"/>
                    <a:pt x="0" y="277178"/>
                  </a:cubicBezTo>
                  <a:cubicBezTo>
                    <a:pt x="0" y="298133"/>
                    <a:pt x="8572" y="317183"/>
                    <a:pt x="22860" y="330518"/>
                  </a:cubicBezTo>
                  <a:cubicBezTo>
                    <a:pt x="15240" y="348615"/>
                    <a:pt x="14288" y="369570"/>
                    <a:pt x="22860" y="388620"/>
                  </a:cubicBezTo>
                  <a:cubicBezTo>
                    <a:pt x="30480" y="405765"/>
                    <a:pt x="43815" y="419100"/>
                    <a:pt x="60007" y="425768"/>
                  </a:cubicBezTo>
                  <a:cubicBezTo>
                    <a:pt x="60960" y="442913"/>
                    <a:pt x="67628" y="460058"/>
                    <a:pt x="80963" y="473393"/>
                  </a:cubicBezTo>
                  <a:cubicBezTo>
                    <a:pt x="96203" y="488633"/>
                    <a:pt x="115253" y="495300"/>
                    <a:pt x="135255" y="494348"/>
                  </a:cubicBezTo>
                  <a:cubicBezTo>
                    <a:pt x="141923" y="512445"/>
                    <a:pt x="156210" y="527685"/>
                    <a:pt x="176213" y="535305"/>
                  </a:cubicBezTo>
                  <a:cubicBezTo>
                    <a:pt x="193358" y="541973"/>
                    <a:pt x="212408" y="541973"/>
                    <a:pt x="228600" y="535305"/>
                  </a:cubicBezTo>
                  <a:cubicBezTo>
                    <a:pt x="241935" y="546735"/>
                    <a:pt x="258127" y="554355"/>
                    <a:pt x="277178" y="554355"/>
                  </a:cubicBezTo>
                  <a:cubicBezTo>
                    <a:pt x="298133" y="554355"/>
                    <a:pt x="317183" y="545783"/>
                    <a:pt x="330518" y="531495"/>
                  </a:cubicBezTo>
                  <a:cubicBezTo>
                    <a:pt x="348615" y="539115"/>
                    <a:pt x="369570" y="540068"/>
                    <a:pt x="388620" y="531495"/>
                  </a:cubicBezTo>
                  <a:cubicBezTo>
                    <a:pt x="405765" y="523875"/>
                    <a:pt x="419100" y="510540"/>
                    <a:pt x="425768" y="494348"/>
                  </a:cubicBezTo>
                  <a:cubicBezTo>
                    <a:pt x="442913" y="493395"/>
                    <a:pt x="460058" y="486728"/>
                    <a:pt x="473392" y="473393"/>
                  </a:cubicBezTo>
                  <a:cubicBezTo>
                    <a:pt x="488633" y="458153"/>
                    <a:pt x="495300" y="439103"/>
                    <a:pt x="494348" y="419100"/>
                  </a:cubicBezTo>
                  <a:cubicBezTo>
                    <a:pt x="512445" y="412433"/>
                    <a:pt x="527685" y="398145"/>
                    <a:pt x="535305" y="378143"/>
                  </a:cubicBezTo>
                  <a:cubicBezTo>
                    <a:pt x="541973" y="360998"/>
                    <a:pt x="541973" y="341948"/>
                    <a:pt x="535305" y="325755"/>
                  </a:cubicBezTo>
                  <a:cubicBezTo>
                    <a:pt x="546735" y="313373"/>
                    <a:pt x="554355" y="296228"/>
                    <a:pt x="554355" y="2771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" name="Rectangle: Rounded Corners 59">
            <a:extLst>
              <a:ext uri="{FF2B5EF4-FFF2-40B4-BE49-F238E27FC236}">
                <a16:creationId xmlns:a16="http://schemas.microsoft.com/office/drawing/2014/main" id="{AD3D9886-B8D2-7AE4-A42E-CD788EED1C46}"/>
              </a:ext>
            </a:extLst>
          </p:cNvPr>
          <p:cNvSpPr/>
          <p:nvPr/>
        </p:nvSpPr>
        <p:spPr>
          <a:xfrm>
            <a:off x="6174773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accent5">
              <a:lumMod val="20000"/>
              <a:lumOff val="80000"/>
              <a:alpha val="94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F76B6ED-577A-51E4-283A-8160EFE3E69E}"/>
              </a:ext>
            </a:extLst>
          </p:cNvPr>
          <p:cNvSpPr txBox="1"/>
          <p:nvPr/>
        </p:nvSpPr>
        <p:spPr>
          <a:xfrm flipH="1">
            <a:off x="6338943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98C74BE-1BF2-1329-8BAD-293A4946BE02}"/>
              </a:ext>
            </a:extLst>
          </p:cNvPr>
          <p:cNvSpPr txBox="1"/>
          <p:nvPr/>
        </p:nvSpPr>
        <p:spPr>
          <a:xfrm>
            <a:off x="6299203" y="3002511"/>
            <a:ext cx="1460382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accent5"/>
                </a:solidFill>
              </a:rPr>
              <a:t>GROWTH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5783EFB-A27C-DCF8-2A18-85DB605D9913}"/>
              </a:ext>
            </a:extLst>
          </p:cNvPr>
          <p:cNvSpPr/>
          <p:nvPr/>
        </p:nvSpPr>
        <p:spPr>
          <a:xfrm>
            <a:off x="6766524" y="2473595"/>
            <a:ext cx="476086" cy="476086"/>
          </a:xfrm>
          <a:prstGeom prst="ellipse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4</a:t>
            </a:r>
          </a:p>
        </p:txBody>
      </p:sp>
      <p:sp>
        <p:nvSpPr>
          <p:cNvPr id="21" name="Graphic 67" descr="Fir tree with solid fill">
            <a:extLst>
              <a:ext uri="{FF2B5EF4-FFF2-40B4-BE49-F238E27FC236}">
                <a16:creationId xmlns:a16="http://schemas.microsoft.com/office/drawing/2014/main" id="{FF8C5AE2-F772-38A9-E992-17CF71612692}"/>
              </a:ext>
            </a:extLst>
          </p:cNvPr>
          <p:cNvSpPr/>
          <p:nvPr/>
        </p:nvSpPr>
        <p:spPr>
          <a:xfrm>
            <a:off x="6706988" y="1434955"/>
            <a:ext cx="590550" cy="838200"/>
          </a:xfrm>
          <a:custGeom>
            <a:avLst/>
            <a:gdLst>
              <a:gd name="connsiteX0" fmla="*/ 590550 w 590550"/>
              <a:gd name="connsiteY0" fmla="*/ 685800 h 838200"/>
              <a:gd name="connsiteX1" fmla="*/ 419100 w 590550"/>
              <a:gd name="connsiteY1" fmla="*/ 419100 h 838200"/>
              <a:gd name="connsiteX2" fmla="*/ 523875 w 590550"/>
              <a:gd name="connsiteY2" fmla="*/ 447675 h 838200"/>
              <a:gd name="connsiteX3" fmla="*/ 400050 w 590550"/>
              <a:gd name="connsiteY3" fmla="*/ 257175 h 838200"/>
              <a:gd name="connsiteX4" fmla="*/ 476250 w 590550"/>
              <a:gd name="connsiteY4" fmla="*/ 266700 h 838200"/>
              <a:gd name="connsiteX5" fmla="*/ 295275 w 590550"/>
              <a:gd name="connsiteY5" fmla="*/ 0 h 838200"/>
              <a:gd name="connsiteX6" fmla="*/ 114300 w 590550"/>
              <a:gd name="connsiteY6" fmla="*/ 266700 h 838200"/>
              <a:gd name="connsiteX7" fmla="*/ 190500 w 590550"/>
              <a:gd name="connsiteY7" fmla="*/ 257175 h 838200"/>
              <a:gd name="connsiteX8" fmla="*/ 66675 w 590550"/>
              <a:gd name="connsiteY8" fmla="*/ 447675 h 838200"/>
              <a:gd name="connsiteX9" fmla="*/ 171450 w 590550"/>
              <a:gd name="connsiteY9" fmla="*/ 419100 h 838200"/>
              <a:gd name="connsiteX10" fmla="*/ 0 w 590550"/>
              <a:gd name="connsiteY10" fmla="*/ 685800 h 838200"/>
              <a:gd name="connsiteX11" fmla="*/ 257175 w 590550"/>
              <a:gd name="connsiteY11" fmla="*/ 638175 h 838200"/>
              <a:gd name="connsiteX12" fmla="*/ 257175 w 590550"/>
              <a:gd name="connsiteY12" fmla="*/ 838200 h 838200"/>
              <a:gd name="connsiteX13" fmla="*/ 333375 w 590550"/>
              <a:gd name="connsiteY13" fmla="*/ 838200 h 838200"/>
              <a:gd name="connsiteX14" fmla="*/ 333375 w 590550"/>
              <a:gd name="connsiteY14" fmla="*/ 638175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90550" h="838200">
                <a:moveTo>
                  <a:pt x="590550" y="685800"/>
                </a:moveTo>
                <a:lnTo>
                  <a:pt x="419100" y="419100"/>
                </a:lnTo>
                <a:lnTo>
                  <a:pt x="523875" y="447675"/>
                </a:lnTo>
                <a:lnTo>
                  <a:pt x="400050" y="257175"/>
                </a:lnTo>
                <a:lnTo>
                  <a:pt x="476250" y="266700"/>
                </a:lnTo>
                <a:lnTo>
                  <a:pt x="295275" y="0"/>
                </a:lnTo>
                <a:lnTo>
                  <a:pt x="114300" y="266700"/>
                </a:lnTo>
                <a:lnTo>
                  <a:pt x="190500" y="257175"/>
                </a:lnTo>
                <a:lnTo>
                  <a:pt x="66675" y="447675"/>
                </a:lnTo>
                <a:lnTo>
                  <a:pt x="171450" y="419100"/>
                </a:lnTo>
                <a:lnTo>
                  <a:pt x="0" y="685800"/>
                </a:lnTo>
                <a:lnTo>
                  <a:pt x="257175" y="638175"/>
                </a:lnTo>
                <a:lnTo>
                  <a:pt x="257175" y="838200"/>
                </a:lnTo>
                <a:lnTo>
                  <a:pt x="333375" y="838200"/>
                </a:lnTo>
                <a:lnTo>
                  <a:pt x="333375" y="638175"/>
                </a:ln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3721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: Rounded Corners 59">
            <a:extLst>
              <a:ext uri="{FF2B5EF4-FFF2-40B4-BE49-F238E27FC236}">
                <a16:creationId xmlns:a16="http://schemas.microsoft.com/office/drawing/2014/main" id="{2057C09A-203E-2448-A1E6-052E7B64C618}"/>
              </a:ext>
            </a:extLst>
          </p:cNvPr>
          <p:cNvSpPr/>
          <p:nvPr/>
        </p:nvSpPr>
        <p:spPr>
          <a:xfrm>
            <a:off x="2460590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solidFill>
              <a:schemeClr val="bg1"/>
            </a:solidFill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7" name="Rectangle: Rounded Corners 59">
            <a:extLst>
              <a:ext uri="{FF2B5EF4-FFF2-40B4-BE49-F238E27FC236}">
                <a16:creationId xmlns:a16="http://schemas.microsoft.com/office/drawing/2014/main" id="{4C826D35-3563-5B43-A2BC-3FE949BAC3A0}"/>
              </a:ext>
            </a:extLst>
          </p:cNvPr>
          <p:cNvSpPr/>
          <p:nvPr/>
        </p:nvSpPr>
        <p:spPr>
          <a:xfrm>
            <a:off x="4316139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solidFill>
              <a:schemeClr val="bg1"/>
            </a:solidFill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0" name="Rectangle: Rounded Corners 59">
            <a:extLst>
              <a:ext uri="{FF2B5EF4-FFF2-40B4-BE49-F238E27FC236}">
                <a16:creationId xmlns:a16="http://schemas.microsoft.com/office/drawing/2014/main" id="{4F5A1695-2C6E-334C-81BD-71D87F4A1478}"/>
              </a:ext>
            </a:extLst>
          </p:cNvPr>
          <p:cNvSpPr/>
          <p:nvPr/>
        </p:nvSpPr>
        <p:spPr>
          <a:xfrm>
            <a:off x="6174773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solidFill>
              <a:schemeClr val="bg1"/>
            </a:solidFill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2" name="Rectangle: Rounded Corners 59">
            <a:extLst>
              <a:ext uri="{FF2B5EF4-FFF2-40B4-BE49-F238E27FC236}">
                <a16:creationId xmlns:a16="http://schemas.microsoft.com/office/drawing/2014/main" id="{13E5BA12-2355-D64F-A212-C154CBA92795}"/>
              </a:ext>
            </a:extLst>
          </p:cNvPr>
          <p:cNvSpPr/>
          <p:nvPr/>
        </p:nvSpPr>
        <p:spPr>
          <a:xfrm>
            <a:off x="9894398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solidFill>
              <a:schemeClr val="bg1"/>
            </a:solidFill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bg1"/>
                </a:solidFill>
              </a:rPr>
              <a:t>Free Startup Funding Stages PowerPoint Template</a:t>
            </a:r>
          </a:p>
        </p:txBody>
      </p:sp>
      <p:sp>
        <p:nvSpPr>
          <p:cNvPr id="55" name="Rectangle: Rounded Corners 59">
            <a:extLst>
              <a:ext uri="{FF2B5EF4-FFF2-40B4-BE49-F238E27FC236}">
                <a16:creationId xmlns:a16="http://schemas.microsoft.com/office/drawing/2014/main" id="{1BD2179F-18FC-C449-B1E9-95D1230E4ED2}"/>
              </a:ext>
            </a:extLst>
          </p:cNvPr>
          <p:cNvSpPr/>
          <p:nvPr/>
        </p:nvSpPr>
        <p:spPr>
          <a:xfrm>
            <a:off x="600779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solidFill>
              <a:schemeClr val="bg1"/>
            </a:solidFill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E8272AD-9637-4C86-8DB9-50A2A60D46FF}"/>
              </a:ext>
            </a:extLst>
          </p:cNvPr>
          <p:cNvSpPr txBox="1"/>
          <p:nvPr/>
        </p:nvSpPr>
        <p:spPr>
          <a:xfrm flipH="1">
            <a:off x="778114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00A09E8-136B-4411-9B49-3F24921C1445}"/>
              </a:ext>
            </a:extLst>
          </p:cNvPr>
          <p:cNvSpPr txBox="1"/>
          <p:nvPr/>
        </p:nvSpPr>
        <p:spPr>
          <a:xfrm flipH="1">
            <a:off x="2617546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C3BA415-6A53-4851-8ECA-8807ADAB3EEF}"/>
              </a:ext>
            </a:extLst>
          </p:cNvPr>
          <p:cNvSpPr txBox="1"/>
          <p:nvPr/>
        </p:nvSpPr>
        <p:spPr>
          <a:xfrm flipH="1">
            <a:off x="4467612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5E2C796-2994-4E7A-81B2-ECE6D7055961}"/>
              </a:ext>
            </a:extLst>
          </p:cNvPr>
          <p:cNvSpPr txBox="1"/>
          <p:nvPr/>
        </p:nvSpPr>
        <p:spPr>
          <a:xfrm flipH="1">
            <a:off x="6338943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8F6EF27-FAD4-4B1F-9367-7536825BB127}"/>
              </a:ext>
            </a:extLst>
          </p:cNvPr>
          <p:cNvSpPr txBox="1"/>
          <p:nvPr/>
        </p:nvSpPr>
        <p:spPr>
          <a:xfrm flipH="1">
            <a:off x="10039072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22CEDD1F-D0E0-412F-9C89-4572DBF3340E}"/>
              </a:ext>
            </a:extLst>
          </p:cNvPr>
          <p:cNvSpPr txBox="1"/>
          <p:nvPr/>
        </p:nvSpPr>
        <p:spPr>
          <a:xfrm>
            <a:off x="731703" y="3042075"/>
            <a:ext cx="1447392" cy="304102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bg2"/>
                </a:solidFill>
              </a:rPr>
              <a:t>PRE-SEED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3E23425-8BDD-4694-8CF5-6F9A0334128D}"/>
              </a:ext>
            </a:extLst>
          </p:cNvPr>
          <p:cNvSpPr txBox="1"/>
          <p:nvPr/>
        </p:nvSpPr>
        <p:spPr>
          <a:xfrm>
            <a:off x="2637637" y="3002511"/>
            <a:ext cx="1328535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bg2"/>
                </a:solidFill>
              </a:rPr>
              <a:t>SEED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8C8FDBE-294A-460D-8D65-948B1EB1EC64}"/>
              </a:ext>
            </a:extLst>
          </p:cNvPr>
          <p:cNvSpPr txBox="1"/>
          <p:nvPr/>
        </p:nvSpPr>
        <p:spPr>
          <a:xfrm>
            <a:off x="4433118" y="3002511"/>
            <a:ext cx="1479260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bg2"/>
                </a:solidFill>
              </a:rPr>
              <a:t>EARLY STAGE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29E4A823-F1D5-4D6E-94B7-7016DADC9726}"/>
              </a:ext>
            </a:extLst>
          </p:cNvPr>
          <p:cNvSpPr txBox="1"/>
          <p:nvPr/>
        </p:nvSpPr>
        <p:spPr>
          <a:xfrm>
            <a:off x="6299203" y="3002511"/>
            <a:ext cx="1460382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bg2"/>
                </a:solidFill>
              </a:rPr>
              <a:t>GROWTH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06CD713-DDB1-4C56-9F76-73A327050965}"/>
              </a:ext>
            </a:extLst>
          </p:cNvPr>
          <p:cNvSpPr txBox="1"/>
          <p:nvPr/>
        </p:nvSpPr>
        <p:spPr>
          <a:xfrm>
            <a:off x="10039072" y="3002511"/>
            <a:ext cx="1453081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bg2"/>
                </a:solidFill>
              </a:rPr>
              <a:t>EXIT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6AF93EB-0139-4580-346F-BC718AA4A030}"/>
              </a:ext>
            </a:extLst>
          </p:cNvPr>
          <p:cNvSpPr/>
          <p:nvPr/>
        </p:nvSpPr>
        <p:spPr>
          <a:xfrm>
            <a:off x="1217356" y="2473595"/>
            <a:ext cx="476086" cy="476086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1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88463B3-4F33-56BE-6232-DC3D8B5DAD11}"/>
              </a:ext>
            </a:extLst>
          </p:cNvPr>
          <p:cNvSpPr/>
          <p:nvPr/>
        </p:nvSpPr>
        <p:spPr>
          <a:xfrm>
            <a:off x="3077168" y="2473595"/>
            <a:ext cx="476086" cy="476086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2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36D213A-09A2-8944-6E3B-154C9B23CCB1}"/>
              </a:ext>
            </a:extLst>
          </p:cNvPr>
          <p:cNvSpPr/>
          <p:nvPr/>
        </p:nvSpPr>
        <p:spPr>
          <a:xfrm>
            <a:off x="4895193" y="2473595"/>
            <a:ext cx="476086" cy="476086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3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4060DB7-4A8B-CC26-7AE9-13CA90D8B89F}"/>
              </a:ext>
            </a:extLst>
          </p:cNvPr>
          <p:cNvSpPr/>
          <p:nvPr/>
        </p:nvSpPr>
        <p:spPr>
          <a:xfrm>
            <a:off x="6766524" y="2473595"/>
            <a:ext cx="476086" cy="476086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4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7DFF318-6F16-F030-215A-5EA12BDAFAB5}"/>
              </a:ext>
            </a:extLst>
          </p:cNvPr>
          <p:cNvSpPr/>
          <p:nvPr/>
        </p:nvSpPr>
        <p:spPr>
          <a:xfrm>
            <a:off x="10525559" y="2472162"/>
            <a:ext cx="476086" cy="476086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6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7520D511-1F03-5182-89D2-2BEEF2E60A2F}"/>
              </a:ext>
            </a:extLst>
          </p:cNvPr>
          <p:cNvGrpSpPr/>
          <p:nvPr/>
        </p:nvGrpSpPr>
        <p:grpSpPr>
          <a:xfrm>
            <a:off x="4794475" y="1473055"/>
            <a:ext cx="638608" cy="800100"/>
            <a:chOff x="4779235" y="1551205"/>
            <a:chExt cx="638608" cy="800100"/>
          </a:xfrm>
          <a:solidFill>
            <a:schemeClr val="bg2">
              <a:lumMod val="20000"/>
              <a:lumOff val="80000"/>
              <a:alpha val="80000"/>
            </a:schemeClr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84F330F0-CB02-B219-8ABD-4FE251C258D2}"/>
                </a:ext>
              </a:extLst>
            </p:cNvPr>
            <p:cNvSpPr/>
            <p:nvPr/>
          </p:nvSpPr>
          <p:spPr>
            <a:xfrm>
              <a:off x="4931852" y="2084605"/>
              <a:ext cx="361950" cy="266700"/>
            </a:xfrm>
            <a:custGeom>
              <a:avLst/>
              <a:gdLst>
                <a:gd name="connsiteX0" fmla="*/ 0 w 361950"/>
                <a:gd name="connsiteY0" fmla="*/ 0 h 266700"/>
                <a:gd name="connsiteX1" fmla="*/ 41910 w 361950"/>
                <a:gd name="connsiteY1" fmla="*/ 235267 h 266700"/>
                <a:gd name="connsiteX2" fmla="*/ 79057 w 361950"/>
                <a:gd name="connsiteY2" fmla="*/ 266700 h 266700"/>
                <a:gd name="connsiteX3" fmla="*/ 281940 w 361950"/>
                <a:gd name="connsiteY3" fmla="*/ 266700 h 266700"/>
                <a:gd name="connsiteX4" fmla="*/ 319088 w 361950"/>
                <a:gd name="connsiteY4" fmla="*/ 235267 h 266700"/>
                <a:gd name="connsiteX5" fmla="*/ 361950 w 361950"/>
                <a:gd name="connsiteY5" fmla="*/ 0 h 266700"/>
                <a:gd name="connsiteX6" fmla="*/ 0 w 361950"/>
                <a:gd name="connsiteY6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1950" h="266700">
                  <a:moveTo>
                    <a:pt x="0" y="0"/>
                  </a:moveTo>
                  <a:lnTo>
                    <a:pt x="41910" y="235267"/>
                  </a:lnTo>
                  <a:cubicBezTo>
                    <a:pt x="44768" y="253365"/>
                    <a:pt x="60960" y="266700"/>
                    <a:pt x="79057" y="266700"/>
                  </a:cubicBezTo>
                  <a:lnTo>
                    <a:pt x="281940" y="266700"/>
                  </a:lnTo>
                  <a:cubicBezTo>
                    <a:pt x="300038" y="266700"/>
                    <a:pt x="316230" y="253365"/>
                    <a:pt x="319088" y="235267"/>
                  </a:cubicBezTo>
                  <a:lnTo>
                    <a:pt x="36195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44AD2A83-84A4-6413-2083-15ACAFCE131D}"/>
                </a:ext>
              </a:extLst>
            </p:cNvPr>
            <p:cNvSpPr/>
            <p:nvPr/>
          </p:nvSpPr>
          <p:spPr>
            <a:xfrm>
              <a:off x="4879465" y="1741705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508658E-72E2-4922-3789-3DF64B98236C}"/>
                </a:ext>
              </a:extLst>
            </p:cNvPr>
            <p:cNvSpPr/>
            <p:nvPr/>
          </p:nvSpPr>
          <p:spPr>
            <a:xfrm>
              <a:off x="4894705" y="1790157"/>
              <a:ext cx="438149" cy="256347"/>
            </a:xfrm>
            <a:custGeom>
              <a:avLst/>
              <a:gdLst>
                <a:gd name="connsiteX0" fmla="*/ 399098 w 438149"/>
                <a:gd name="connsiteY0" fmla="*/ 180148 h 256347"/>
                <a:gd name="connsiteX1" fmla="*/ 258128 w 438149"/>
                <a:gd name="connsiteY1" fmla="*/ 180148 h 256347"/>
                <a:gd name="connsiteX2" fmla="*/ 336233 w 438149"/>
                <a:gd name="connsiteY2" fmla="*/ 31558 h 256347"/>
                <a:gd name="connsiteX3" fmla="*/ 335280 w 438149"/>
                <a:gd name="connsiteY3" fmla="*/ 4888 h 256347"/>
                <a:gd name="connsiteX4" fmla="*/ 308610 w 438149"/>
                <a:gd name="connsiteY4" fmla="*/ 5840 h 256347"/>
                <a:gd name="connsiteX5" fmla="*/ 220028 w 438149"/>
                <a:gd name="connsiteY5" fmla="*/ 181100 h 256347"/>
                <a:gd name="connsiteX6" fmla="*/ 156210 w 438149"/>
                <a:gd name="connsiteY6" fmla="*/ 181100 h 256347"/>
                <a:gd name="connsiteX7" fmla="*/ 99060 w 438149"/>
                <a:gd name="connsiteY7" fmla="*/ 91565 h 256347"/>
                <a:gd name="connsiteX8" fmla="*/ 72390 w 438149"/>
                <a:gd name="connsiteY8" fmla="*/ 90613 h 256347"/>
                <a:gd name="connsiteX9" fmla="*/ 71437 w 438149"/>
                <a:gd name="connsiteY9" fmla="*/ 117283 h 256347"/>
                <a:gd name="connsiteX10" fmla="*/ 117158 w 438149"/>
                <a:gd name="connsiteY10" fmla="*/ 180148 h 256347"/>
                <a:gd name="connsiteX11" fmla="*/ 38100 w 438149"/>
                <a:gd name="connsiteY11" fmla="*/ 180148 h 256347"/>
                <a:gd name="connsiteX12" fmla="*/ 0 w 438149"/>
                <a:gd name="connsiteY12" fmla="*/ 218248 h 256347"/>
                <a:gd name="connsiteX13" fmla="*/ 0 w 438149"/>
                <a:gd name="connsiteY13" fmla="*/ 256348 h 256347"/>
                <a:gd name="connsiteX14" fmla="*/ 438150 w 438149"/>
                <a:gd name="connsiteY14" fmla="*/ 256348 h 256347"/>
                <a:gd name="connsiteX15" fmla="*/ 438150 w 438149"/>
                <a:gd name="connsiteY15" fmla="*/ 218248 h 256347"/>
                <a:gd name="connsiteX16" fmla="*/ 399098 w 438149"/>
                <a:gd name="connsiteY16" fmla="*/ 180148 h 256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8149" h="256347">
                  <a:moveTo>
                    <a:pt x="399098" y="180148"/>
                  </a:moveTo>
                  <a:lnTo>
                    <a:pt x="258128" y="180148"/>
                  </a:lnTo>
                  <a:cubicBezTo>
                    <a:pt x="265748" y="130618"/>
                    <a:pt x="294323" y="77278"/>
                    <a:pt x="336233" y="31558"/>
                  </a:cubicBezTo>
                  <a:cubicBezTo>
                    <a:pt x="342900" y="23938"/>
                    <a:pt x="342900" y="11555"/>
                    <a:pt x="335280" y="4888"/>
                  </a:cubicBezTo>
                  <a:cubicBezTo>
                    <a:pt x="327660" y="-1780"/>
                    <a:pt x="315278" y="-1780"/>
                    <a:pt x="308610" y="5840"/>
                  </a:cubicBezTo>
                  <a:cubicBezTo>
                    <a:pt x="283845" y="32510"/>
                    <a:pt x="230505" y="99185"/>
                    <a:pt x="220028" y="181100"/>
                  </a:cubicBezTo>
                  <a:lnTo>
                    <a:pt x="156210" y="181100"/>
                  </a:lnTo>
                  <a:cubicBezTo>
                    <a:pt x="148590" y="150620"/>
                    <a:pt x="136208" y="132523"/>
                    <a:pt x="99060" y="91565"/>
                  </a:cubicBezTo>
                  <a:cubicBezTo>
                    <a:pt x="92392" y="83945"/>
                    <a:pt x="80010" y="82993"/>
                    <a:pt x="72390" y="90613"/>
                  </a:cubicBezTo>
                  <a:cubicBezTo>
                    <a:pt x="64770" y="97280"/>
                    <a:pt x="63817" y="109663"/>
                    <a:pt x="71437" y="117283"/>
                  </a:cubicBezTo>
                  <a:cubicBezTo>
                    <a:pt x="100012" y="148715"/>
                    <a:pt x="111442" y="163003"/>
                    <a:pt x="117158" y="180148"/>
                  </a:cubicBezTo>
                  <a:lnTo>
                    <a:pt x="38100" y="180148"/>
                  </a:lnTo>
                  <a:cubicBezTo>
                    <a:pt x="17145" y="180148"/>
                    <a:pt x="0" y="197293"/>
                    <a:pt x="0" y="218248"/>
                  </a:cubicBezTo>
                  <a:lnTo>
                    <a:pt x="0" y="256348"/>
                  </a:lnTo>
                  <a:lnTo>
                    <a:pt x="438150" y="256348"/>
                  </a:lnTo>
                  <a:lnTo>
                    <a:pt x="438150" y="218248"/>
                  </a:lnTo>
                  <a:cubicBezTo>
                    <a:pt x="437198" y="197293"/>
                    <a:pt x="420052" y="180148"/>
                    <a:pt x="399098" y="1801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7310232-521B-B214-8F55-69377D9F4AC8}"/>
                </a:ext>
              </a:extLst>
            </p:cNvPr>
            <p:cNvSpPr/>
            <p:nvPr/>
          </p:nvSpPr>
          <p:spPr>
            <a:xfrm>
              <a:off x="4869940" y="1627405"/>
              <a:ext cx="76200" cy="95250"/>
            </a:xfrm>
            <a:custGeom>
              <a:avLst/>
              <a:gdLst>
                <a:gd name="connsiteX0" fmla="*/ 76200 w 76200"/>
                <a:gd name="connsiteY0" fmla="*/ 38100 h 95250"/>
                <a:gd name="connsiteX1" fmla="*/ 38100 w 76200"/>
                <a:gd name="connsiteY1" fmla="*/ 95250 h 95250"/>
                <a:gd name="connsiteX2" fmla="*/ 0 w 76200"/>
                <a:gd name="connsiteY2" fmla="*/ 38100 h 95250"/>
                <a:gd name="connsiteX3" fmla="*/ 38100 w 76200"/>
                <a:gd name="connsiteY3" fmla="*/ 0 h 95250"/>
                <a:gd name="connsiteX4" fmla="*/ 76200 w 76200"/>
                <a:gd name="connsiteY4" fmla="*/ 3810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95250">
                  <a:moveTo>
                    <a:pt x="76200" y="38100"/>
                  </a:moveTo>
                  <a:cubicBezTo>
                    <a:pt x="76200" y="59055"/>
                    <a:pt x="59055" y="95250"/>
                    <a:pt x="38100" y="95250"/>
                  </a:cubicBezTo>
                  <a:cubicBezTo>
                    <a:pt x="17145" y="95250"/>
                    <a:pt x="0" y="59055"/>
                    <a:pt x="0" y="38100"/>
                  </a:cubicBezTo>
                  <a:cubicBezTo>
                    <a:pt x="0" y="17145"/>
                    <a:pt x="17145" y="0"/>
                    <a:pt x="38100" y="0"/>
                  </a:cubicBezTo>
                  <a:cubicBezTo>
                    <a:pt x="59055" y="0"/>
                    <a:pt x="76200" y="17145"/>
                    <a:pt x="76200" y="381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33A0112-4F7D-7DE0-BF18-93BBD9C363FE}"/>
                </a:ext>
              </a:extLst>
            </p:cNvPr>
            <p:cNvSpPr/>
            <p:nvPr/>
          </p:nvSpPr>
          <p:spPr>
            <a:xfrm>
              <a:off x="4869940" y="1817905"/>
              <a:ext cx="76200" cy="95250"/>
            </a:xfrm>
            <a:custGeom>
              <a:avLst/>
              <a:gdLst>
                <a:gd name="connsiteX0" fmla="*/ 0 w 76200"/>
                <a:gd name="connsiteY0" fmla="*/ 57150 h 95250"/>
                <a:gd name="connsiteX1" fmla="*/ 38100 w 76200"/>
                <a:gd name="connsiteY1" fmla="*/ 0 h 95250"/>
                <a:gd name="connsiteX2" fmla="*/ 76200 w 76200"/>
                <a:gd name="connsiteY2" fmla="*/ 57150 h 95250"/>
                <a:gd name="connsiteX3" fmla="*/ 38100 w 76200"/>
                <a:gd name="connsiteY3" fmla="*/ 95250 h 95250"/>
                <a:gd name="connsiteX4" fmla="*/ 0 w 76200"/>
                <a:gd name="connsiteY4" fmla="*/ 5715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95250">
                  <a:moveTo>
                    <a:pt x="0" y="57150"/>
                  </a:moveTo>
                  <a:cubicBezTo>
                    <a:pt x="0" y="36195"/>
                    <a:pt x="17145" y="0"/>
                    <a:pt x="38100" y="0"/>
                  </a:cubicBezTo>
                  <a:cubicBezTo>
                    <a:pt x="59055" y="0"/>
                    <a:pt x="76200" y="36195"/>
                    <a:pt x="76200" y="57150"/>
                  </a:cubicBezTo>
                  <a:cubicBezTo>
                    <a:pt x="76200" y="78105"/>
                    <a:pt x="59055" y="95250"/>
                    <a:pt x="38100" y="95250"/>
                  </a:cubicBezTo>
                  <a:cubicBezTo>
                    <a:pt x="17145" y="95250"/>
                    <a:pt x="0" y="78105"/>
                    <a:pt x="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E30E7A6-CFBD-5361-642C-8C3A0156BAE1}"/>
                </a:ext>
              </a:extLst>
            </p:cNvPr>
            <p:cNvSpPr/>
            <p:nvPr/>
          </p:nvSpPr>
          <p:spPr>
            <a:xfrm>
              <a:off x="4779235" y="1679575"/>
              <a:ext cx="90488" cy="80000"/>
            </a:xfrm>
            <a:custGeom>
              <a:avLst/>
              <a:gdLst>
                <a:gd name="connsiteX0" fmla="*/ 57367 w 90488"/>
                <a:gd name="connsiteY0" fmla="*/ 4979 h 80000"/>
                <a:gd name="connsiteX1" fmla="*/ 87847 w 90488"/>
                <a:gd name="connsiteY1" fmla="*/ 66892 h 80000"/>
                <a:gd name="connsiteX2" fmla="*/ 19267 w 90488"/>
                <a:gd name="connsiteY2" fmla="*/ 71654 h 80000"/>
                <a:gd name="connsiteX3" fmla="*/ 4979 w 90488"/>
                <a:gd name="connsiteY3" fmla="*/ 19267 h 80000"/>
                <a:gd name="connsiteX4" fmla="*/ 57367 w 90488"/>
                <a:gd name="connsiteY4" fmla="*/ 4979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57367" y="4979"/>
                  </a:moveTo>
                  <a:cubicBezTo>
                    <a:pt x="75464" y="15457"/>
                    <a:pt x="98324" y="48794"/>
                    <a:pt x="87847" y="66892"/>
                  </a:cubicBezTo>
                  <a:cubicBezTo>
                    <a:pt x="77369" y="84989"/>
                    <a:pt x="37364" y="82132"/>
                    <a:pt x="19267" y="71654"/>
                  </a:cubicBezTo>
                  <a:cubicBezTo>
                    <a:pt x="1169" y="61177"/>
                    <a:pt x="-5498" y="37364"/>
                    <a:pt x="4979" y="19267"/>
                  </a:cubicBezTo>
                  <a:cubicBezTo>
                    <a:pt x="15457" y="1169"/>
                    <a:pt x="39269" y="-5498"/>
                    <a:pt x="57367" y="497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2F49398-34A0-A45E-CC54-FC4A30FFAFED}"/>
                </a:ext>
              </a:extLst>
            </p:cNvPr>
            <p:cNvSpPr/>
            <p:nvPr/>
          </p:nvSpPr>
          <p:spPr>
            <a:xfrm>
              <a:off x="4946355" y="1780983"/>
              <a:ext cx="90488" cy="80000"/>
            </a:xfrm>
            <a:custGeom>
              <a:avLst/>
              <a:gdLst>
                <a:gd name="connsiteX0" fmla="*/ 33122 w 90488"/>
                <a:gd name="connsiteY0" fmla="*/ 75021 h 80000"/>
                <a:gd name="connsiteX1" fmla="*/ 2642 w 90488"/>
                <a:gd name="connsiteY1" fmla="*/ 13109 h 80000"/>
                <a:gd name="connsiteX2" fmla="*/ 71222 w 90488"/>
                <a:gd name="connsiteY2" fmla="*/ 8346 h 80000"/>
                <a:gd name="connsiteX3" fmla="*/ 85510 w 90488"/>
                <a:gd name="connsiteY3" fmla="*/ 60734 h 80000"/>
                <a:gd name="connsiteX4" fmla="*/ 33122 w 90488"/>
                <a:gd name="connsiteY4" fmla="*/ 75021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33122" y="75021"/>
                  </a:moveTo>
                  <a:cubicBezTo>
                    <a:pt x="15025" y="64544"/>
                    <a:pt x="-7835" y="31206"/>
                    <a:pt x="2642" y="13109"/>
                  </a:cubicBezTo>
                  <a:cubicBezTo>
                    <a:pt x="13120" y="-4989"/>
                    <a:pt x="53125" y="-2131"/>
                    <a:pt x="71222" y="8346"/>
                  </a:cubicBezTo>
                  <a:cubicBezTo>
                    <a:pt x="89320" y="18824"/>
                    <a:pt x="95987" y="42636"/>
                    <a:pt x="85510" y="60734"/>
                  </a:cubicBezTo>
                  <a:cubicBezTo>
                    <a:pt x="75032" y="78831"/>
                    <a:pt x="51220" y="85499"/>
                    <a:pt x="33122" y="750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5883519-B796-F90E-7F93-77E529860300}"/>
                </a:ext>
              </a:extLst>
            </p:cNvPr>
            <p:cNvSpPr/>
            <p:nvPr/>
          </p:nvSpPr>
          <p:spPr>
            <a:xfrm>
              <a:off x="4779235" y="1780983"/>
              <a:ext cx="90488" cy="80000"/>
            </a:xfrm>
            <a:custGeom>
              <a:avLst/>
              <a:gdLst>
                <a:gd name="connsiteX0" fmla="*/ 19267 w 90488"/>
                <a:gd name="connsiteY0" fmla="*/ 8346 h 80000"/>
                <a:gd name="connsiteX1" fmla="*/ 87847 w 90488"/>
                <a:gd name="connsiteY1" fmla="*/ 13109 h 80000"/>
                <a:gd name="connsiteX2" fmla="*/ 57367 w 90488"/>
                <a:gd name="connsiteY2" fmla="*/ 75021 h 80000"/>
                <a:gd name="connsiteX3" fmla="*/ 4979 w 90488"/>
                <a:gd name="connsiteY3" fmla="*/ 60734 h 80000"/>
                <a:gd name="connsiteX4" fmla="*/ 19267 w 90488"/>
                <a:gd name="connsiteY4" fmla="*/ 8346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19267" y="8346"/>
                  </a:moveTo>
                  <a:cubicBezTo>
                    <a:pt x="37364" y="-2131"/>
                    <a:pt x="77369" y="-4989"/>
                    <a:pt x="87847" y="13109"/>
                  </a:cubicBezTo>
                  <a:cubicBezTo>
                    <a:pt x="98324" y="31206"/>
                    <a:pt x="75464" y="64544"/>
                    <a:pt x="57367" y="75021"/>
                  </a:cubicBezTo>
                  <a:cubicBezTo>
                    <a:pt x="39269" y="85499"/>
                    <a:pt x="15457" y="78831"/>
                    <a:pt x="4979" y="60734"/>
                  </a:cubicBezTo>
                  <a:cubicBezTo>
                    <a:pt x="-5498" y="42636"/>
                    <a:pt x="1169" y="18824"/>
                    <a:pt x="19267" y="834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8AA9A2B4-380F-7ED1-4E24-1E077F3B25F8}"/>
                </a:ext>
              </a:extLst>
            </p:cNvPr>
            <p:cNvSpPr/>
            <p:nvPr/>
          </p:nvSpPr>
          <p:spPr>
            <a:xfrm>
              <a:off x="4946355" y="1679575"/>
              <a:ext cx="90488" cy="80000"/>
            </a:xfrm>
            <a:custGeom>
              <a:avLst/>
              <a:gdLst>
                <a:gd name="connsiteX0" fmla="*/ 71222 w 90488"/>
                <a:gd name="connsiteY0" fmla="*/ 71654 h 80000"/>
                <a:gd name="connsiteX1" fmla="*/ 2642 w 90488"/>
                <a:gd name="connsiteY1" fmla="*/ 66892 h 80000"/>
                <a:gd name="connsiteX2" fmla="*/ 33122 w 90488"/>
                <a:gd name="connsiteY2" fmla="*/ 4979 h 80000"/>
                <a:gd name="connsiteX3" fmla="*/ 85510 w 90488"/>
                <a:gd name="connsiteY3" fmla="*/ 19267 h 80000"/>
                <a:gd name="connsiteX4" fmla="*/ 71222 w 90488"/>
                <a:gd name="connsiteY4" fmla="*/ 71654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71222" y="71654"/>
                  </a:moveTo>
                  <a:cubicBezTo>
                    <a:pt x="53125" y="82132"/>
                    <a:pt x="13120" y="84989"/>
                    <a:pt x="2642" y="66892"/>
                  </a:cubicBezTo>
                  <a:cubicBezTo>
                    <a:pt x="-7835" y="48794"/>
                    <a:pt x="15025" y="15457"/>
                    <a:pt x="33122" y="4979"/>
                  </a:cubicBezTo>
                  <a:cubicBezTo>
                    <a:pt x="51220" y="-5498"/>
                    <a:pt x="75032" y="1169"/>
                    <a:pt x="85510" y="19267"/>
                  </a:cubicBezTo>
                  <a:cubicBezTo>
                    <a:pt x="95987" y="37364"/>
                    <a:pt x="89320" y="61177"/>
                    <a:pt x="71222" y="716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621275F-6DA9-5F70-5DE4-D983B6CFC137}"/>
                </a:ext>
              </a:extLst>
            </p:cNvPr>
            <p:cNvSpPr/>
            <p:nvPr/>
          </p:nvSpPr>
          <p:spPr>
            <a:xfrm>
              <a:off x="5260465" y="1665505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BF87CA24-7042-588E-97CA-91118C12AFDF}"/>
                </a:ext>
              </a:extLst>
            </p:cNvPr>
            <p:cNvSpPr/>
            <p:nvPr/>
          </p:nvSpPr>
          <p:spPr>
            <a:xfrm>
              <a:off x="5250940" y="1551205"/>
              <a:ext cx="76200" cy="95250"/>
            </a:xfrm>
            <a:custGeom>
              <a:avLst/>
              <a:gdLst>
                <a:gd name="connsiteX0" fmla="*/ 76200 w 76200"/>
                <a:gd name="connsiteY0" fmla="*/ 38100 h 95250"/>
                <a:gd name="connsiteX1" fmla="*/ 38100 w 76200"/>
                <a:gd name="connsiteY1" fmla="*/ 95250 h 95250"/>
                <a:gd name="connsiteX2" fmla="*/ 0 w 76200"/>
                <a:gd name="connsiteY2" fmla="*/ 38100 h 95250"/>
                <a:gd name="connsiteX3" fmla="*/ 38100 w 76200"/>
                <a:gd name="connsiteY3" fmla="*/ 0 h 95250"/>
                <a:gd name="connsiteX4" fmla="*/ 76200 w 76200"/>
                <a:gd name="connsiteY4" fmla="*/ 3810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95250">
                  <a:moveTo>
                    <a:pt x="76200" y="38100"/>
                  </a:moveTo>
                  <a:cubicBezTo>
                    <a:pt x="76200" y="59055"/>
                    <a:pt x="59055" y="95250"/>
                    <a:pt x="38100" y="95250"/>
                  </a:cubicBezTo>
                  <a:cubicBezTo>
                    <a:pt x="17145" y="95250"/>
                    <a:pt x="0" y="59055"/>
                    <a:pt x="0" y="38100"/>
                  </a:cubicBezTo>
                  <a:cubicBezTo>
                    <a:pt x="0" y="17145"/>
                    <a:pt x="17145" y="0"/>
                    <a:pt x="38100" y="0"/>
                  </a:cubicBezTo>
                  <a:cubicBezTo>
                    <a:pt x="59055" y="0"/>
                    <a:pt x="76200" y="17145"/>
                    <a:pt x="76200" y="381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466ACA7B-1271-6D41-CAE6-F5D91222E5B1}"/>
                </a:ext>
              </a:extLst>
            </p:cNvPr>
            <p:cNvSpPr/>
            <p:nvPr/>
          </p:nvSpPr>
          <p:spPr>
            <a:xfrm>
              <a:off x="5250940" y="1741705"/>
              <a:ext cx="76200" cy="95250"/>
            </a:xfrm>
            <a:custGeom>
              <a:avLst/>
              <a:gdLst>
                <a:gd name="connsiteX0" fmla="*/ 0 w 76200"/>
                <a:gd name="connsiteY0" fmla="*/ 57150 h 95250"/>
                <a:gd name="connsiteX1" fmla="*/ 38100 w 76200"/>
                <a:gd name="connsiteY1" fmla="*/ 0 h 95250"/>
                <a:gd name="connsiteX2" fmla="*/ 76200 w 76200"/>
                <a:gd name="connsiteY2" fmla="*/ 57150 h 95250"/>
                <a:gd name="connsiteX3" fmla="*/ 38100 w 76200"/>
                <a:gd name="connsiteY3" fmla="*/ 95250 h 95250"/>
                <a:gd name="connsiteX4" fmla="*/ 0 w 76200"/>
                <a:gd name="connsiteY4" fmla="*/ 5715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95250">
                  <a:moveTo>
                    <a:pt x="0" y="57150"/>
                  </a:moveTo>
                  <a:cubicBezTo>
                    <a:pt x="0" y="36195"/>
                    <a:pt x="17145" y="0"/>
                    <a:pt x="38100" y="0"/>
                  </a:cubicBezTo>
                  <a:cubicBezTo>
                    <a:pt x="59055" y="0"/>
                    <a:pt x="76200" y="36195"/>
                    <a:pt x="76200" y="57150"/>
                  </a:cubicBezTo>
                  <a:cubicBezTo>
                    <a:pt x="76200" y="78105"/>
                    <a:pt x="59055" y="95250"/>
                    <a:pt x="38100" y="95250"/>
                  </a:cubicBezTo>
                  <a:cubicBezTo>
                    <a:pt x="17145" y="95250"/>
                    <a:pt x="0" y="78105"/>
                    <a:pt x="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C03F143-EE84-8C88-41EE-BCCA564C3F89}"/>
                </a:ext>
              </a:extLst>
            </p:cNvPr>
            <p:cNvSpPr/>
            <p:nvPr/>
          </p:nvSpPr>
          <p:spPr>
            <a:xfrm>
              <a:off x="5160235" y="1603375"/>
              <a:ext cx="90488" cy="80000"/>
            </a:xfrm>
            <a:custGeom>
              <a:avLst/>
              <a:gdLst>
                <a:gd name="connsiteX0" fmla="*/ 57367 w 90488"/>
                <a:gd name="connsiteY0" fmla="*/ 4979 h 80000"/>
                <a:gd name="connsiteX1" fmla="*/ 87847 w 90488"/>
                <a:gd name="connsiteY1" fmla="*/ 66892 h 80000"/>
                <a:gd name="connsiteX2" fmla="*/ 19267 w 90488"/>
                <a:gd name="connsiteY2" fmla="*/ 71654 h 80000"/>
                <a:gd name="connsiteX3" fmla="*/ 4979 w 90488"/>
                <a:gd name="connsiteY3" fmla="*/ 19267 h 80000"/>
                <a:gd name="connsiteX4" fmla="*/ 57367 w 90488"/>
                <a:gd name="connsiteY4" fmla="*/ 4979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57367" y="4979"/>
                  </a:moveTo>
                  <a:cubicBezTo>
                    <a:pt x="75464" y="15457"/>
                    <a:pt x="98324" y="48794"/>
                    <a:pt x="87847" y="66892"/>
                  </a:cubicBezTo>
                  <a:cubicBezTo>
                    <a:pt x="77369" y="84989"/>
                    <a:pt x="37364" y="82132"/>
                    <a:pt x="19267" y="71654"/>
                  </a:cubicBezTo>
                  <a:cubicBezTo>
                    <a:pt x="1169" y="61177"/>
                    <a:pt x="-5498" y="37364"/>
                    <a:pt x="4979" y="19267"/>
                  </a:cubicBezTo>
                  <a:cubicBezTo>
                    <a:pt x="15457" y="1169"/>
                    <a:pt x="39269" y="-5498"/>
                    <a:pt x="57367" y="497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72C0011-E840-DD24-31FA-94D1DF13A936}"/>
                </a:ext>
              </a:extLst>
            </p:cNvPr>
            <p:cNvSpPr/>
            <p:nvPr/>
          </p:nvSpPr>
          <p:spPr>
            <a:xfrm>
              <a:off x="5327355" y="1704783"/>
              <a:ext cx="90488" cy="80000"/>
            </a:xfrm>
            <a:custGeom>
              <a:avLst/>
              <a:gdLst>
                <a:gd name="connsiteX0" fmla="*/ 33122 w 90488"/>
                <a:gd name="connsiteY0" fmla="*/ 75021 h 80000"/>
                <a:gd name="connsiteX1" fmla="*/ 2642 w 90488"/>
                <a:gd name="connsiteY1" fmla="*/ 13109 h 80000"/>
                <a:gd name="connsiteX2" fmla="*/ 71222 w 90488"/>
                <a:gd name="connsiteY2" fmla="*/ 8346 h 80000"/>
                <a:gd name="connsiteX3" fmla="*/ 85510 w 90488"/>
                <a:gd name="connsiteY3" fmla="*/ 60734 h 80000"/>
                <a:gd name="connsiteX4" fmla="*/ 33122 w 90488"/>
                <a:gd name="connsiteY4" fmla="*/ 75021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33122" y="75021"/>
                  </a:moveTo>
                  <a:cubicBezTo>
                    <a:pt x="15024" y="64544"/>
                    <a:pt x="-7836" y="31206"/>
                    <a:pt x="2642" y="13109"/>
                  </a:cubicBezTo>
                  <a:cubicBezTo>
                    <a:pt x="13120" y="-4989"/>
                    <a:pt x="53124" y="-2131"/>
                    <a:pt x="71222" y="8346"/>
                  </a:cubicBezTo>
                  <a:cubicBezTo>
                    <a:pt x="89320" y="18824"/>
                    <a:pt x="95987" y="42636"/>
                    <a:pt x="85510" y="60734"/>
                  </a:cubicBezTo>
                  <a:cubicBezTo>
                    <a:pt x="75032" y="78831"/>
                    <a:pt x="51220" y="85499"/>
                    <a:pt x="33122" y="750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88A5B78-1D80-3038-E0D6-DC4F6DE58FB8}"/>
                </a:ext>
              </a:extLst>
            </p:cNvPr>
            <p:cNvSpPr/>
            <p:nvPr/>
          </p:nvSpPr>
          <p:spPr>
            <a:xfrm>
              <a:off x="5160235" y="1704783"/>
              <a:ext cx="90488" cy="80000"/>
            </a:xfrm>
            <a:custGeom>
              <a:avLst/>
              <a:gdLst>
                <a:gd name="connsiteX0" fmla="*/ 19267 w 90488"/>
                <a:gd name="connsiteY0" fmla="*/ 8346 h 80000"/>
                <a:gd name="connsiteX1" fmla="*/ 87847 w 90488"/>
                <a:gd name="connsiteY1" fmla="*/ 13109 h 80000"/>
                <a:gd name="connsiteX2" fmla="*/ 57367 w 90488"/>
                <a:gd name="connsiteY2" fmla="*/ 75021 h 80000"/>
                <a:gd name="connsiteX3" fmla="*/ 4979 w 90488"/>
                <a:gd name="connsiteY3" fmla="*/ 60734 h 80000"/>
                <a:gd name="connsiteX4" fmla="*/ 19267 w 90488"/>
                <a:gd name="connsiteY4" fmla="*/ 8346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19267" y="8346"/>
                  </a:moveTo>
                  <a:cubicBezTo>
                    <a:pt x="37364" y="-2131"/>
                    <a:pt x="77369" y="-4989"/>
                    <a:pt x="87847" y="13109"/>
                  </a:cubicBezTo>
                  <a:cubicBezTo>
                    <a:pt x="98324" y="31206"/>
                    <a:pt x="75464" y="64544"/>
                    <a:pt x="57367" y="75021"/>
                  </a:cubicBezTo>
                  <a:cubicBezTo>
                    <a:pt x="39269" y="85499"/>
                    <a:pt x="15457" y="78831"/>
                    <a:pt x="4979" y="60734"/>
                  </a:cubicBezTo>
                  <a:cubicBezTo>
                    <a:pt x="-5498" y="42636"/>
                    <a:pt x="1169" y="18824"/>
                    <a:pt x="19267" y="834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37B5D2B2-5D6D-70BA-7B4F-F5A1EC4A244E}"/>
                </a:ext>
              </a:extLst>
            </p:cNvPr>
            <p:cNvSpPr/>
            <p:nvPr/>
          </p:nvSpPr>
          <p:spPr>
            <a:xfrm>
              <a:off x="5327355" y="1603375"/>
              <a:ext cx="90488" cy="80000"/>
            </a:xfrm>
            <a:custGeom>
              <a:avLst/>
              <a:gdLst>
                <a:gd name="connsiteX0" fmla="*/ 71222 w 90488"/>
                <a:gd name="connsiteY0" fmla="*/ 71654 h 80000"/>
                <a:gd name="connsiteX1" fmla="*/ 2642 w 90488"/>
                <a:gd name="connsiteY1" fmla="*/ 66892 h 80000"/>
                <a:gd name="connsiteX2" fmla="*/ 33122 w 90488"/>
                <a:gd name="connsiteY2" fmla="*/ 4979 h 80000"/>
                <a:gd name="connsiteX3" fmla="*/ 85510 w 90488"/>
                <a:gd name="connsiteY3" fmla="*/ 19267 h 80000"/>
                <a:gd name="connsiteX4" fmla="*/ 71222 w 90488"/>
                <a:gd name="connsiteY4" fmla="*/ 71654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71222" y="71654"/>
                  </a:moveTo>
                  <a:cubicBezTo>
                    <a:pt x="53124" y="82132"/>
                    <a:pt x="13120" y="84989"/>
                    <a:pt x="2642" y="66892"/>
                  </a:cubicBezTo>
                  <a:cubicBezTo>
                    <a:pt x="-7836" y="48794"/>
                    <a:pt x="15024" y="15457"/>
                    <a:pt x="33122" y="4979"/>
                  </a:cubicBezTo>
                  <a:cubicBezTo>
                    <a:pt x="51220" y="-5498"/>
                    <a:pt x="75032" y="1169"/>
                    <a:pt x="85510" y="19267"/>
                  </a:cubicBezTo>
                  <a:cubicBezTo>
                    <a:pt x="95987" y="37364"/>
                    <a:pt x="89320" y="61177"/>
                    <a:pt x="71222" y="716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EC65949-E617-E229-1F6B-F0C8526BE705}"/>
              </a:ext>
            </a:extLst>
          </p:cNvPr>
          <p:cNvGrpSpPr/>
          <p:nvPr/>
        </p:nvGrpSpPr>
        <p:grpSpPr>
          <a:xfrm>
            <a:off x="1233747" y="1892156"/>
            <a:ext cx="438150" cy="380999"/>
            <a:chOff x="4112305" y="1611302"/>
            <a:chExt cx="438150" cy="380999"/>
          </a:xfrm>
          <a:solidFill>
            <a:schemeClr val="bg2">
              <a:lumMod val="20000"/>
              <a:lumOff val="80000"/>
              <a:alpha val="80000"/>
            </a:schemeClr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1295605-F911-FAC3-8533-54C4E6636EBE}"/>
                </a:ext>
              </a:extLst>
            </p:cNvPr>
            <p:cNvSpPr/>
            <p:nvPr/>
          </p:nvSpPr>
          <p:spPr>
            <a:xfrm>
              <a:off x="4149451" y="1725601"/>
              <a:ext cx="361950" cy="266700"/>
            </a:xfrm>
            <a:custGeom>
              <a:avLst/>
              <a:gdLst>
                <a:gd name="connsiteX0" fmla="*/ 0 w 361950"/>
                <a:gd name="connsiteY0" fmla="*/ 0 h 266700"/>
                <a:gd name="connsiteX1" fmla="*/ 41910 w 361950"/>
                <a:gd name="connsiteY1" fmla="*/ 235267 h 266700"/>
                <a:gd name="connsiteX2" fmla="*/ 79057 w 361950"/>
                <a:gd name="connsiteY2" fmla="*/ 266700 h 266700"/>
                <a:gd name="connsiteX3" fmla="*/ 281940 w 361950"/>
                <a:gd name="connsiteY3" fmla="*/ 266700 h 266700"/>
                <a:gd name="connsiteX4" fmla="*/ 319088 w 361950"/>
                <a:gd name="connsiteY4" fmla="*/ 235267 h 266700"/>
                <a:gd name="connsiteX5" fmla="*/ 361950 w 361950"/>
                <a:gd name="connsiteY5" fmla="*/ 0 h 266700"/>
                <a:gd name="connsiteX6" fmla="*/ 0 w 361950"/>
                <a:gd name="connsiteY6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1950" h="266700">
                  <a:moveTo>
                    <a:pt x="0" y="0"/>
                  </a:moveTo>
                  <a:lnTo>
                    <a:pt x="41910" y="235267"/>
                  </a:lnTo>
                  <a:cubicBezTo>
                    <a:pt x="44768" y="253365"/>
                    <a:pt x="60960" y="266700"/>
                    <a:pt x="79057" y="266700"/>
                  </a:cubicBezTo>
                  <a:lnTo>
                    <a:pt x="281940" y="266700"/>
                  </a:lnTo>
                  <a:cubicBezTo>
                    <a:pt x="300038" y="266700"/>
                    <a:pt x="316230" y="253365"/>
                    <a:pt x="319088" y="235267"/>
                  </a:cubicBezTo>
                  <a:lnTo>
                    <a:pt x="36195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2A7870C-582D-7C72-76C1-B758047F6479}"/>
                </a:ext>
              </a:extLst>
            </p:cNvPr>
            <p:cNvSpPr/>
            <p:nvPr/>
          </p:nvSpPr>
          <p:spPr>
            <a:xfrm>
              <a:off x="4112305" y="1611302"/>
              <a:ext cx="438150" cy="76200"/>
            </a:xfrm>
            <a:custGeom>
              <a:avLst/>
              <a:gdLst>
                <a:gd name="connsiteX0" fmla="*/ 399098 w 438149"/>
                <a:gd name="connsiteY0" fmla="*/ 180148 h 256347"/>
                <a:gd name="connsiteX1" fmla="*/ 258128 w 438149"/>
                <a:gd name="connsiteY1" fmla="*/ 180148 h 256347"/>
                <a:gd name="connsiteX2" fmla="*/ 336233 w 438149"/>
                <a:gd name="connsiteY2" fmla="*/ 31558 h 256347"/>
                <a:gd name="connsiteX3" fmla="*/ 335280 w 438149"/>
                <a:gd name="connsiteY3" fmla="*/ 4888 h 256347"/>
                <a:gd name="connsiteX4" fmla="*/ 308610 w 438149"/>
                <a:gd name="connsiteY4" fmla="*/ 5840 h 256347"/>
                <a:gd name="connsiteX5" fmla="*/ 220028 w 438149"/>
                <a:gd name="connsiteY5" fmla="*/ 181100 h 256347"/>
                <a:gd name="connsiteX6" fmla="*/ 156210 w 438149"/>
                <a:gd name="connsiteY6" fmla="*/ 181100 h 256347"/>
                <a:gd name="connsiteX7" fmla="*/ 99060 w 438149"/>
                <a:gd name="connsiteY7" fmla="*/ 91565 h 256347"/>
                <a:gd name="connsiteX8" fmla="*/ 72390 w 438149"/>
                <a:gd name="connsiteY8" fmla="*/ 90613 h 256347"/>
                <a:gd name="connsiteX9" fmla="*/ 71437 w 438149"/>
                <a:gd name="connsiteY9" fmla="*/ 117283 h 256347"/>
                <a:gd name="connsiteX10" fmla="*/ 117158 w 438149"/>
                <a:gd name="connsiteY10" fmla="*/ 180148 h 256347"/>
                <a:gd name="connsiteX11" fmla="*/ 38100 w 438149"/>
                <a:gd name="connsiteY11" fmla="*/ 180148 h 256347"/>
                <a:gd name="connsiteX12" fmla="*/ 0 w 438149"/>
                <a:gd name="connsiteY12" fmla="*/ 218248 h 256347"/>
                <a:gd name="connsiteX13" fmla="*/ 0 w 438149"/>
                <a:gd name="connsiteY13" fmla="*/ 256348 h 256347"/>
                <a:gd name="connsiteX14" fmla="*/ 438150 w 438149"/>
                <a:gd name="connsiteY14" fmla="*/ 256348 h 256347"/>
                <a:gd name="connsiteX15" fmla="*/ 438150 w 438149"/>
                <a:gd name="connsiteY15" fmla="*/ 218248 h 256347"/>
                <a:gd name="connsiteX16" fmla="*/ 399098 w 438149"/>
                <a:gd name="connsiteY16" fmla="*/ 180148 h 256347"/>
                <a:gd name="connsiteX0" fmla="*/ 399098 w 438150"/>
                <a:gd name="connsiteY0" fmla="*/ 180148 h 256348"/>
                <a:gd name="connsiteX1" fmla="*/ 258128 w 438150"/>
                <a:gd name="connsiteY1" fmla="*/ 180148 h 256348"/>
                <a:gd name="connsiteX2" fmla="*/ 336233 w 438150"/>
                <a:gd name="connsiteY2" fmla="*/ 31558 h 256348"/>
                <a:gd name="connsiteX3" fmla="*/ 335280 w 438150"/>
                <a:gd name="connsiteY3" fmla="*/ 4888 h 256348"/>
                <a:gd name="connsiteX4" fmla="*/ 308610 w 438150"/>
                <a:gd name="connsiteY4" fmla="*/ 5840 h 256348"/>
                <a:gd name="connsiteX5" fmla="*/ 220028 w 438150"/>
                <a:gd name="connsiteY5" fmla="*/ 181100 h 256348"/>
                <a:gd name="connsiteX6" fmla="*/ 156210 w 438150"/>
                <a:gd name="connsiteY6" fmla="*/ 181100 h 256348"/>
                <a:gd name="connsiteX7" fmla="*/ 99060 w 438150"/>
                <a:gd name="connsiteY7" fmla="*/ 91565 h 256348"/>
                <a:gd name="connsiteX8" fmla="*/ 71437 w 438150"/>
                <a:gd name="connsiteY8" fmla="*/ 117283 h 256348"/>
                <a:gd name="connsiteX9" fmla="*/ 117158 w 438150"/>
                <a:gd name="connsiteY9" fmla="*/ 180148 h 256348"/>
                <a:gd name="connsiteX10" fmla="*/ 38100 w 438150"/>
                <a:gd name="connsiteY10" fmla="*/ 180148 h 256348"/>
                <a:gd name="connsiteX11" fmla="*/ 0 w 438150"/>
                <a:gd name="connsiteY11" fmla="*/ 218248 h 256348"/>
                <a:gd name="connsiteX12" fmla="*/ 0 w 438150"/>
                <a:gd name="connsiteY12" fmla="*/ 256348 h 256348"/>
                <a:gd name="connsiteX13" fmla="*/ 438150 w 438150"/>
                <a:gd name="connsiteY13" fmla="*/ 256348 h 256348"/>
                <a:gd name="connsiteX14" fmla="*/ 438150 w 438150"/>
                <a:gd name="connsiteY14" fmla="*/ 218248 h 256348"/>
                <a:gd name="connsiteX15" fmla="*/ 399098 w 438150"/>
                <a:gd name="connsiteY15" fmla="*/ 180148 h 256348"/>
                <a:gd name="connsiteX0" fmla="*/ 399098 w 438150"/>
                <a:gd name="connsiteY0" fmla="*/ 180148 h 256348"/>
                <a:gd name="connsiteX1" fmla="*/ 258128 w 438150"/>
                <a:gd name="connsiteY1" fmla="*/ 180148 h 256348"/>
                <a:gd name="connsiteX2" fmla="*/ 336233 w 438150"/>
                <a:gd name="connsiteY2" fmla="*/ 31558 h 256348"/>
                <a:gd name="connsiteX3" fmla="*/ 335280 w 438150"/>
                <a:gd name="connsiteY3" fmla="*/ 4888 h 256348"/>
                <a:gd name="connsiteX4" fmla="*/ 308610 w 438150"/>
                <a:gd name="connsiteY4" fmla="*/ 5840 h 256348"/>
                <a:gd name="connsiteX5" fmla="*/ 220028 w 438150"/>
                <a:gd name="connsiteY5" fmla="*/ 181100 h 256348"/>
                <a:gd name="connsiteX6" fmla="*/ 156210 w 438150"/>
                <a:gd name="connsiteY6" fmla="*/ 181100 h 256348"/>
                <a:gd name="connsiteX7" fmla="*/ 99060 w 438150"/>
                <a:gd name="connsiteY7" fmla="*/ 91565 h 256348"/>
                <a:gd name="connsiteX8" fmla="*/ 71437 w 438150"/>
                <a:gd name="connsiteY8" fmla="*/ 117283 h 256348"/>
                <a:gd name="connsiteX9" fmla="*/ 117158 w 438150"/>
                <a:gd name="connsiteY9" fmla="*/ 180148 h 256348"/>
                <a:gd name="connsiteX10" fmla="*/ 38100 w 438150"/>
                <a:gd name="connsiteY10" fmla="*/ 180148 h 256348"/>
                <a:gd name="connsiteX11" fmla="*/ 0 w 438150"/>
                <a:gd name="connsiteY11" fmla="*/ 218248 h 256348"/>
                <a:gd name="connsiteX12" fmla="*/ 0 w 438150"/>
                <a:gd name="connsiteY12" fmla="*/ 256348 h 256348"/>
                <a:gd name="connsiteX13" fmla="*/ 438150 w 438150"/>
                <a:gd name="connsiteY13" fmla="*/ 256348 h 256348"/>
                <a:gd name="connsiteX14" fmla="*/ 438150 w 438150"/>
                <a:gd name="connsiteY14" fmla="*/ 218248 h 256348"/>
                <a:gd name="connsiteX15" fmla="*/ 399098 w 438150"/>
                <a:gd name="connsiteY15" fmla="*/ 180148 h 256348"/>
                <a:gd name="connsiteX0" fmla="*/ 399098 w 438150"/>
                <a:gd name="connsiteY0" fmla="*/ 180148 h 256348"/>
                <a:gd name="connsiteX1" fmla="*/ 258128 w 438150"/>
                <a:gd name="connsiteY1" fmla="*/ 180148 h 256348"/>
                <a:gd name="connsiteX2" fmla="*/ 336233 w 438150"/>
                <a:gd name="connsiteY2" fmla="*/ 31558 h 256348"/>
                <a:gd name="connsiteX3" fmla="*/ 335280 w 438150"/>
                <a:gd name="connsiteY3" fmla="*/ 4888 h 256348"/>
                <a:gd name="connsiteX4" fmla="*/ 308610 w 438150"/>
                <a:gd name="connsiteY4" fmla="*/ 5840 h 256348"/>
                <a:gd name="connsiteX5" fmla="*/ 220028 w 438150"/>
                <a:gd name="connsiteY5" fmla="*/ 181100 h 256348"/>
                <a:gd name="connsiteX6" fmla="*/ 156210 w 438150"/>
                <a:gd name="connsiteY6" fmla="*/ 181100 h 256348"/>
                <a:gd name="connsiteX7" fmla="*/ 99060 w 438150"/>
                <a:gd name="connsiteY7" fmla="*/ 91565 h 256348"/>
                <a:gd name="connsiteX8" fmla="*/ 117158 w 438150"/>
                <a:gd name="connsiteY8" fmla="*/ 180148 h 256348"/>
                <a:gd name="connsiteX9" fmla="*/ 38100 w 438150"/>
                <a:gd name="connsiteY9" fmla="*/ 180148 h 256348"/>
                <a:gd name="connsiteX10" fmla="*/ 0 w 438150"/>
                <a:gd name="connsiteY10" fmla="*/ 218248 h 256348"/>
                <a:gd name="connsiteX11" fmla="*/ 0 w 438150"/>
                <a:gd name="connsiteY11" fmla="*/ 256348 h 256348"/>
                <a:gd name="connsiteX12" fmla="*/ 438150 w 438150"/>
                <a:gd name="connsiteY12" fmla="*/ 256348 h 256348"/>
                <a:gd name="connsiteX13" fmla="*/ 438150 w 438150"/>
                <a:gd name="connsiteY13" fmla="*/ 218248 h 256348"/>
                <a:gd name="connsiteX14" fmla="*/ 399098 w 438150"/>
                <a:gd name="connsiteY14" fmla="*/ 180148 h 256348"/>
                <a:gd name="connsiteX0" fmla="*/ 399098 w 438150"/>
                <a:gd name="connsiteY0" fmla="*/ 180148 h 256348"/>
                <a:gd name="connsiteX1" fmla="*/ 258128 w 438150"/>
                <a:gd name="connsiteY1" fmla="*/ 180148 h 256348"/>
                <a:gd name="connsiteX2" fmla="*/ 336233 w 438150"/>
                <a:gd name="connsiteY2" fmla="*/ 31558 h 256348"/>
                <a:gd name="connsiteX3" fmla="*/ 335280 w 438150"/>
                <a:gd name="connsiteY3" fmla="*/ 4888 h 256348"/>
                <a:gd name="connsiteX4" fmla="*/ 308610 w 438150"/>
                <a:gd name="connsiteY4" fmla="*/ 5840 h 256348"/>
                <a:gd name="connsiteX5" fmla="*/ 220028 w 438150"/>
                <a:gd name="connsiteY5" fmla="*/ 181100 h 256348"/>
                <a:gd name="connsiteX6" fmla="*/ 156210 w 438150"/>
                <a:gd name="connsiteY6" fmla="*/ 181100 h 256348"/>
                <a:gd name="connsiteX7" fmla="*/ 117158 w 438150"/>
                <a:gd name="connsiteY7" fmla="*/ 180148 h 256348"/>
                <a:gd name="connsiteX8" fmla="*/ 38100 w 438150"/>
                <a:gd name="connsiteY8" fmla="*/ 180148 h 256348"/>
                <a:gd name="connsiteX9" fmla="*/ 0 w 438150"/>
                <a:gd name="connsiteY9" fmla="*/ 218248 h 256348"/>
                <a:gd name="connsiteX10" fmla="*/ 0 w 438150"/>
                <a:gd name="connsiteY10" fmla="*/ 256348 h 256348"/>
                <a:gd name="connsiteX11" fmla="*/ 438150 w 438150"/>
                <a:gd name="connsiteY11" fmla="*/ 256348 h 256348"/>
                <a:gd name="connsiteX12" fmla="*/ 438150 w 438150"/>
                <a:gd name="connsiteY12" fmla="*/ 218248 h 256348"/>
                <a:gd name="connsiteX13" fmla="*/ 399098 w 438150"/>
                <a:gd name="connsiteY13" fmla="*/ 180148 h 256348"/>
                <a:gd name="connsiteX0" fmla="*/ 399098 w 438150"/>
                <a:gd name="connsiteY0" fmla="*/ 182828 h 259028"/>
                <a:gd name="connsiteX1" fmla="*/ 258128 w 438150"/>
                <a:gd name="connsiteY1" fmla="*/ 182828 h 259028"/>
                <a:gd name="connsiteX2" fmla="*/ 336233 w 438150"/>
                <a:gd name="connsiteY2" fmla="*/ 34238 h 259028"/>
                <a:gd name="connsiteX3" fmla="*/ 335280 w 438150"/>
                <a:gd name="connsiteY3" fmla="*/ 7568 h 259028"/>
                <a:gd name="connsiteX4" fmla="*/ 220028 w 438150"/>
                <a:gd name="connsiteY4" fmla="*/ 183780 h 259028"/>
                <a:gd name="connsiteX5" fmla="*/ 156210 w 438150"/>
                <a:gd name="connsiteY5" fmla="*/ 183780 h 259028"/>
                <a:gd name="connsiteX6" fmla="*/ 117158 w 438150"/>
                <a:gd name="connsiteY6" fmla="*/ 182828 h 259028"/>
                <a:gd name="connsiteX7" fmla="*/ 38100 w 438150"/>
                <a:gd name="connsiteY7" fmla="*/ 182828 h 259028"/>
                <a:gd name="connsiteX8" fmla="*/ 0 w 438150"/>
                <a:gd name="connsiteY8" fmla="*/ 220928 h 259028"/>
                <a:gd name="connsiteX9" fmla="*/ 0 w 438150"/>
                <a:gd name="connsiteY9" fmla="*/ 259028 h 259028"/>
                <a:gd name="connsiteX10" fmla="*/ 438150 w 438150"/>
                <a:gd name="connsiteY10" fmla="*/ 259028 h 259028"/>
                <a:gd name="connsiteX11" fmla="*/ 438150 w 438150"/>
                <a:gd name="connsiteY11" fmla="*/ 220928 h 259028"/>
                <a:gd name="connsiteX12" fmla="*/ 399098 w 438150"/>
                <a:gd name="connsiteY12" fmla="*/ 182828 h 259028"/>
                <a:gd name="connsiteX0" fmla="*/ 399098 w 438150"/>
                <a:gd name="connsiteY0" fmla="*/ 148590 h 224790"/>
                <a:gd name="connsiteX1" fmla="*/ 258128 w 438150"/>
                <a:gd name="connsiteY1" fmla="*/ 148590 h 224790"/>
                <a:gd name="connsiteX2" fmla="*/ 336233 w 438150"/>
                <a:gd name="connsiteY2" fmla="*/ 0 h 224790"/>
                <a:gd name="connsiteX3" fmla="*/ 220028 w 438150"/>
                <a:gd name="connsiteY3" fmla="*/ 149542 h 224790"/>
                <a:gd name="connsiteX4" fmla="*/ 156210 w 438150"/>
                <a:gd name="connsiteY4" fmla="*/ 149542 h 224790"/>
                <a:gd name="connsiteX5" fmla="*/ 117158 w 438150"/>
                <a:gd name="connsiteY5" fmla="*/ 148590 h 224790"/>
                <a:gd name="connsiteX6" fmla="*/ 38100 w 438150"/>
                <a:gd name="connsiteY6" fmla="*/ 148590 h 224790"/>
                <a:gd name="connsiteX7" fmla="*/ 0 w 438150"/>
                <a:gd name="connsiteY7" fmla="*/ 186690 h 224790"/>
                <a:gd name="connsiteX8" fmla="*/ 0 w 438150"/>
                <a:gd name="connsiteY8" fmla="*/ 224790 h 224790"/>
                <a:gd name="connsiteX9" fmla="*/ 438150 w 438150"/>
                <a:gd name="connsiteY9" fmla="*/ 224790 h 224790"/>
                <a:gd name="connsiteX10" fmla="*/ 438150 w 438150"/>
                <a:gd name="connsiteY10" fmla="*/ 186690 h 224790"/>
                <a:gd name="connsiteX11" fmla="*/ 399098 w 438150"/>
                <a:gd name="connsiteY11" fmla="*/ 148590 h 224790"/>
                <a:gd name="connsiteX0" fmla="*/ 399098 w 438150"/>
                <a:gd name="connsiteY0" fmla="*/ 0 h 76200"/>
                <a:gd name="connsiteX1" fmla="*/ 258128 w 438150"/>
                <a:gd name="connsiteY1" fmla="*/ 0 h 76200"/>
                <a:gd name="connsiteX2" fmla="*/ 220028 w 438150"/>
                <a:gd name="connsiteY2" fmla="*/ 952 h 76200"/>
                <a:gd name="connsiteX3" fmla="*/ 156210 w 438150"/>
                <a:gd name="connsiteY3" fmla="*/ 952 h 76200"/>
                <a:gd name="connsiteX4" fmla="*/ 117158 w 438150"/>
                <a:gd name="connsiteY4" fmla="*/ 0 h 76200"/>
                <a:gd name="connsiteX5" fmla="*/ 38100 w 438150"/>
                <a:gd name="connsiteY5" fmla="*/ 0 h 76200"/>
                <a:gd name="connsiteX6" fmla="*/ 0 w 438150"/>
                <a:gd name="connsiteY6" fmla="*/ 38100 h 76200"/>
                <a:gd name="connsiteX7" fmla="*/ 0 w 438150"/>
                <a:gd name="connsiteY7" fmla="*/ 76200 h 76200"/>
                <a:gd name="connsiteX8" fmla="*/ 438150 w 438150"/>
                <a:gd name="connsiteY8" fmla="*/ 76200 h 76200"/>
                <a:gd name="connsiteX9" fmla="*/ 438150 w 438150"/>
                <a:gd name="connsiteY9" fmla="*/ 38100 h 76200"/>
                <a:gd name="connsiteX10" fmla="*/ 399098 w 438150"/>
                <a:gd name="connsiteY10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38150" h="76200">
                  <a:moveTo>
                    <a:pt x="399098" y="0"/>
                  </a:moveTo>
                  <a:lnTo>
                    <a:pt x="258128" y="0"/>
                  </a:lnTo>
                  <a:cubicBezTo>
                    <a:pt x="228283" y="159"/>
                    <a:pt x="237014" y="793"/>
                    <a:pt x="220028" y="952"/>
                  </a:cubicBezTo>
                  <a:lnTo>
                    <a:pt x="156210" y="952"/>
                  </a:lnTo>
                  <a:cubicBezTo>
                    <a:pt x="139065" y="793"/>
                    <a:pt x="136843" y="159"/>
                    <a:pt x="117158" y="0"/>
                  </a:cubicBezTo>
                  <a:lnTo>
                    <a:pt x="38100" y="0"/>
                  </a:lnTo>
                  <a:cubicBezTo>
                    <a:pt x="17145" y="0"/>
                    <a:pt x="0" y="17145"/>
                    <a:pt x="0" y="38100"/>
                  </a:cubicBezTo>
                  <a:lnTo>
                    <a:pt x="0" y="76200"/>
                  </a:lnTo>
                  <a:lnTo>
                    <a:pt x="438150" y="76200"/>
                  </a:lnTo>
                  <a:lnTo>
                    <a:pt x="438150" y="38100"/>
                  </a:lnTo>
                  <a:cubicBezTo>
                    <a:pt x="437198" y="17145"/>
                    <a:pt x="420052" y="0"/>
                    <a:pt x="3990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E402AE8C-AC6C-78ED-333A-40EC0F682405}"/>
              </a:ext>
            </a:extLst>
          </p:cNvPr>
          <p:cNvGrpSpPr/>
          <p:nvPr/>
        </p:nvGrpSpPr>
        <p:grpSpPr>
          <a:xfrm>
            <a:off x="3097882" y="1340768"/>
            <a:ext cx="438150" cy="932387"/>
            <a:chOff x="3077168" y="1348295"/>
            <a:chExt cx="438150" cy="932387"/>
          </a:xfrm>
          <a:solidFill>
            <a:schemeClr val="bg2">
              <a:lumMod val="20000"/>
              <a:lumOff val="80000"/>
              <a:alpha val="80000"/>
            </a:schemeClr>
          </a:solidFill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D8C5D47F-DBE6-1BF0-2AAB-9B98DDB44FC6}"/>
                </a:ext>
              </a:extLst>
            </p:cNvPr>
            <p:cNvGrpSpPr/>
            <p:nvPr/>
          </p:nvGrpSpPr>
          <p:grpSpPr>
            <a:xfrm>
              <a:off x="3077168" y="1899683"/>
              <a:ext cx="438150" cy="380999"/>
              <a:chOff x="4112305" y="1611302"/>
              <a:chExt cx="438150" cy="380999"/>
            </a:xfrm>
            <a:grpFill/>
          </p:grpSpPr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6515536E-0692-2227-6922-A0D3EFF0DBA5}"/>
                  </a:ext>
                </a:extLst>
              </p:cNvPr>
              <p:cNvSpPr/>
              <p:nvPr/>
            </p:nvSpPr>
            <p:spPr>
              <a:xfrm>
                <a:off x="4149451" y="1725601"/>
                <a:ext cx="361950" cy="266700"/>
              </a:xfrm>
              <a:custGeom>
                <a:avLst/>
                <a:gdLst>
                  <a:gd name="connsiteX0" fmla="*/ 0 w 361950"/>
                  <a:gd name="connsiteY0" fmla="*/ 0 h 266700"/>
                  <a:gd name="connsiteX1" fmla="*/ 41910 w 361950"/>
                  <a:gd name="connsiteY1" fmla="*/ 235267 h 266700"/>
                  <a:gd name="connsiteX2" fmla="*/ 79057 w 361950"/>
                  <a:gd name="connsiteY2" fmla="*/ 266700 h 266700"/>
                  <a:gd name="connsiteX3" fmla="*/ 281940 w 361950"/>
                  <a:gd name="connsiteY3" fmla="*/ 266700 h 266700"/>
                  <a:gd name="connsiteX4" fmla="*/ 319088 w 361950"/>
                  <a:gd name="connsiteY4" fmla="*/ 235267 h 266700"/>
                  <a:gd name="connsiteX5" fmla="*/ 361950 w 361950"/>
                  <a:gd name="connsiteY5" fmla="*/ 0 h 266700"/>
                  <a:gd name="connsiteX6" fmla="*/ 0 w 361950"/>
                  <a:gd name="connsiteY6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1950" h="266700">
                    <a:moveTo>
                      <a:pt x="0" y="0"/>
                    </a:moveTo>
                    <a:lnTo>
                      <a:pt x="41910" y="235267"/>
                    </a:lnTo>
                    <a:cubicBezTo>
                      <a:pt x="44768" y="253365"/>
                      <a:pt x="60960" y="266700"/>
                      <a:pt x="79057" y="266700"/>
                    </a:cubicBezTo>
                    <a:lnTo>
                      <a:pt x="281940" y="266700"/>
                    </a:lnTo>
                    <a:cubicBezTo>
                      <a:pt x="300038" y="266700"/>
                      <a:pt x="316230" y="253365"/>
                      <a:pt x="319088" y="235267"/>
                    </a:cubicBezTo>
                    <a:lnTo>
                      <a:pt x="36195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8C43544-F179-3B79-BE90-B038816C4ABD}"/>
                  </a:ext>
                </a:extLst>
              </p:cNvPr>
              <p:cNvSpPr/>
              <p:nvPr/>
            </p:nvSpPr>
            <p:spPr>
              <a:xfrm>
                <a:off x="4112305" y="1611302"/>
                <a:ext cx="438150" cy="76200"/>
              </a:xfrm>
              <a:custGeom>
                <a:avLst/>
                <a:gdLst>
                  <a:gd name="connsiteX0" fmla="*/ 399098 w 438149"/>
                  <a:gd name="connsiteY0" fmla="*/ 180148 h 256347"/>
                  <a:gd name="connsiteX1" fmla="*/ 258128 w 438149"/>
                  <a:gd name="connsiteY1" fmla="*/ 180148 h 256347"/>
                  <a:gd name="connsiteX2" fmla="*/ 336233 w 438149"/>
                  <a:gd name="connsiteY2" fmla="*/ 31558 h 256347"/>
                  <a:gd name="connsiteX3" fmla="*/ 335280 w 438149"/>
                  <a:gd name="connsiteY3" fmla="*/ 4888 h 256347"/>
                  <a:gd name="connsiteX4" fmla="*/ 308610 w 438149"/>
                  <a:gd name="connsiteY4" fmla="*/ 5840 h 256347"/>
                  <a:gd name="connsiteX5" fmla="*/ 220028 w 438149"/>
                  <a:gd name="connsiteY5" fmla="*/ 181100 h 256347"/>
                  <a:gd name="connsiteX6" fmla="*/ 156210 w 438149"/>
                  <a:gd name="connsiteY6" fmla="*/ 181100 h 256347"/>
                  <a:gd name="connsiteX7" fmla="*/ 99060 w 438149"/>
                  <a:gd name="connsiteY7" fmla="*/ 91565 h 256347"/>
                  <a:gd name="connsiteX8" fmla="*/ 72390 w 438149"/>
                  <a:gd name="connsiteY8" fmla="*/ 90613 h 256347"/>
                  <a:gd name="connsiteX9" fmla="*/ 71437 w 438149"/>
                  <a:gd name="connsiteY9" fmla="*/ 117283 h 256347"/>
                  <a:gd name="connsiteX10" fmla="*/ 117158 w 438149"/>
                  <a:gd name="connsiteY10" fmla="*/ 180148 h 256347"/>
                  <a:gd name="connsiteX11" fmla="*/ 38100 w 438149"/>
                  <a:gd name="connsiteY11" fmla="*/ 180148 h 256347"/>
                  <a:gd name="connsiteX12" fmla="*/ 0 w 438149"/>
                  <a:gd name="connsiteY12" fmla="*/ 218248 h 256347"/>
                  <a:gd name="connsiteX13" fmla="*/ 0 w 438149"/>
                  <a:gd name="connsiteY13" fmla="*/ 256348 h 256347"/>
                  <a:gd name="connsiteX14" fmla="*/ 438150 w 438149"/>
                  <a:gd name="connsiteY14" fmla="*/ 256348 h 256347"/>
                  <a:gd name="connsiteX15" fmla="*/ 438150 w 438149"/>
                  <a:gd name="connsiteY15" fmla="*/ 218248 h 256347"/>
                  <a:gd name="connsiteX16" fmla="*/ 399098 w 438149"/>
                  <a:gd name="connsiteY16" fmla="*/ 180148 h 256347"/>
                  <a:gd name="connsiteX0" fmla="*/ 399098 w 438150"/>
                  <a:gd name="connsiteY0" fmla="*/ 180148 h 256348"/>
                  <a:gd name="connsiteX1" fmla="*/ 258128 w 438150"/>
                  <a:gd name="connsiteY1" fmla="*/ 180148 h 256348"/>
                  <a:gd name="connsiteX2" fmla="*/ 336233 w 438150"/>
                  <a:gd name="connsiteY2" fmla="*/ 31558 h 256348"/>
                  <a:gd name="connsiteX3" fmla="*/ 335280 w 438150"/>
                  <a:gd name="connsiteY3" fmla="*/ 4888 h 256348"/>
                  <a:gd name="connsiteX4" fmla="*/ 308610 w 438150"/>
                  <a:gd name="connsiteY4" fmla="*/ 5840 h 256348"/>
                  <a:gd name="connsiteX5" fmla="*/ 220028 w 438150"/>
                  <a:gd name="connsiteY5" fmla="*/ 181100 h 256348"/>
                  <a:gd name="connsiteX6" fmla="*/ 156210 w 438150"/>
                  <a:gd name="connsiteY6" fmla="*/ 181100 h 256348"/>
                  <a:gd name="connsiteX7" fmla="*/ 99060 w 438150"/>
                  <a:gd name="connsiteY7" fmla="*/ 91565 h 256348"/>
                  <a:gd name="connsiteX8" fmla="*/ 71437 w 438150"/>
                  <a:gd name="connsiteY8" fmla="*/ 117283 h 256348"/>
                  <a:gd name="connsiteX9" fmla="*/ 117158 w 438150"/>
                  <a:gd name="connsiteY9" fmla="*/ 180148 h 256348"/>
                  <a:gd name="connsiteX10" fmla="*/ 38100 w 438150"/>
                  <a:gd name="connsiteY10" fmla="*/ 180148 h 256348"/>
                  <a:gd name="connsiteX11" fmla="*/ 0 w 438150"/>
                  <a:gd name="connsiteY11" fmla="*/ 218248 h 256348"/>
                  <a:gd name="connsiteX12" fmla="*/ 0 w 438150"/>
                  <a:gd name="connsiteY12" fmla="*/ 256348 h 256348"/>
                  <a:gd name="connsiteX13" fmla="*/ 438150 w 438150"/>
                  <a:gd name="connsiteY13" fmla="*/ 256348 h 256348"/>
                  <a:gd name="connsiteX14" fmla="*/ 438150 w 438150"/>
                  <a:gd name="connsiteY14" fmla="*/ 218248 h 256348"/>
                  <a:gd name="connsiteX15" fmla="*/ 399098 w 438150"/>
                  <a:gd name="connsiteY15" fmla="*/ 180148 h 256348"/>
                  <a:gd name="connsiteX0" fmla="*/ 399098 w 438150"/>
                  <a:gd name="connsiteY0" fmla="*/ 180148 h 256348"/>
                  <a:gd name="connsiteX1" fmla="*/ 258128 w 438150"/>
                  <a:gd name="connsiteY1" fmla="*/ 180148 h 256348"/>
                  <a:gd name="connsiteX2" fmla="*/ 336233 w 438150"/>
                  <a:gd name="connsiteY2" fmla="*/ 31558 h 256348"/>
                  <a:gd name="connsiteX3" fmla="*/ 335280 w 438150"/>
                  <a:gd name="connsiteY3" fmla="*/ 4888 h 256348"/>
                  <a:gd name="connsiteX4" fmla="*/ 308610 w 438150"/>
                  <a:gd name="connsiteY4" fmla="*/ 5840 h 256348"/>
                  <a:gd name="connsiteX5" fmla="*/ 220028 w 438150"/>
                  <a:gd name="connsiteY5" fmla="*/ 181100 h 256348"/>
                  <a:gd name="connsiteX6" fmla="*/ 156210 w 438150"/>
                  <a:gd name="connsiteY6" fmla="*/ 181100 h 256348"/>
                  <a:gd name="connsiteX7" fmla="*/ 99060 w 438150"/>
                  <a:gd name="connsiteY7" fmla="*/ 91565 h 256348"/>
                  <a:gd name="connsiteX8" fmla="*/ 71437 w 438150"/>
                  <a:gd name="connsiteY8" fmla="*/ 117283 h 256348"/>
                  <a:gd name="connsiteX9" fmla="*/ 117158 w 438150"/>
                  <a:gd name="connsiteY9" fmla="*/ 180148 h 256348"/>
                  <a:gd name="connsiteX10" fmla="*/ 38100 w 438150"/>
                  <a:gd name="connsiteY10" fmla="*/ 180148 h 256348"/>
                  <a:gd name="connsiteX11" fmla="*/ 0 w 438150"/>
                  <a:gd name="connsiteY11" fmla="*/ 218248 h 256348"/>
                  <a:gd name="connsiteX12" fmla="*/ 0 w 438150"/>
                  <a:gd name="connsiteY12" fmla="*/ 256348 h 256348"/>
                  <a:gd name="connsiteX13" fmla="*/ 438150 w 438150"/>
                  <a:gd name="connsiteY13" fmla="*/ 256348 h 256348"/>
                  <a:gd name="connsiteX14" fmla="*/ 438150 w 438150"/>
                  <a:gd name="connsiteY14" fmla="*/ 218248 h 256348"/>
                  <a:gd name="connsiteX15" fmla="*/ 399098 w 438150"/>
                  <a:gd name="connsiteY15" fmla="*/ 180148 h 256348"/>
                  <a:gd name="connsiteX0" fmla="*/ 399098 w 438150"/>
                  <a:gd name="connsiteY0" fmla="*/ 180148 h 256348"/>
                  <a:gd name="connsiteX1" fmla="*/ 258128 w 438150"/>
                  <a:gd name="connsiteY1" fmla="*/ 180148 h 256348"/>
                  <a:gd name="connsiteX2" fmla="*/ 336233 w 438150"/>
                  <a:gd name="connsiteY2" fmla="*/ 31558 h 256348"/>
                  <a:gd name="connsiteX3" fmla="*/ 335280 w 438150"/>
                  <a:gd name="connsiteY3" fmla="*/ 4888 h 256348"/>
                  <a:gd name="connsiteX4" fmla="*/ 308610 w 438150"/>
                  <a:gd name="connsiteY4" fmla="*/ 5840 h 256348"/>
                  <a:gd name="connsiteX5" fmla="*/ 220028 w 438150"/>
                  <a:gd name="connsiteY5" fmla="*/ 181100 h 256348"/>
                  <a:gd name="connsiteX6" fmla="*/ 156210 w 438150"/>
                  <a:gd name="connsiteY6" fmla="*/ 181100 h 256348"/>
                  <a:gd name="connsiteX7" fmla="*/ 99060 w 438150"/>
                  <a:gd name="connsiteY7" fmla="*/ 91565 h 256348"/>
                  <a:gd name="connsiteX8" fmla="*/ 117158 w 438150"/>
                  <a:gd name="connsiteY8" fmla="*/ 180148 h 256348"/>
                  <a:gd name="connsiteX9" fmla="*/ 38100 w 438150"/>
                  <a:gd name="connsiteY9" fmla="*/ 180148 h 256348"/>
                  <a:gd name="connsiteX10" fmla="*/ 0 w 438150"/>
                  <a:gd name="connsiteY10" fmla="*/ 218248 h 256348"/>
                  <a:gd name="connsiteX11" fmla="*/ 0 w 438150"/>
                  <a:gd name="connsiteY11" fmla="*/ 256348 h 256348"/>
                  <a:gd name="connsiteX12" fmla="*/ 438150 w 438150"/>
                  <a:gd name="connsiteY12" fmla="*/ 256348 h 256348"/>
                  <a:gd name="connsiteX13" fmla="*/ 438150 w 438150"/>
                  <a:gd name="connsiteY13" fmla="*/ 218248 h 256348"/>
                  <a:gd name="connsiteX14" fmla="*/ 399098 w 438150"/>
                  <a:gd name="connsiteY14" fmla="*/ 180148 h 256348"/>
                  <a:gd name="connsiteX0" fmla="*/ 399098 w 438150"/>
                  <a:gd name="connsiteY0" fmla="*/ 180148 h 256348"/>
                  <a:gd name="connsiteX1" fmla="*/ 258128 w 438150"/>
                  <a:gd name="connsiteY1" fmla="*/ 180148 h 256348"/>
                  <a:gd name="connsiteX2" fmla="*/ 336233 w 438150"/>
                  <a:gd name="connsiteY2" fmla="*/ 31558 h 256348"/>
                  <a:gd name="connsiteX3" fmla="*/ 335280 w 438150"/>
                  <a:gd name="connsiteY3" fmla="*/ 4888 h 256348"/>
                  <a:gd name="connsiteX4" fmla="*/ 308610 w 438150"/>
                  <a:gd name="connsiteY4" fmla="*/ 5840 h 256348"/>
                  <a:gd name="connsiteX5" fmla="*/ 220028 w 438150"/>
                  <a:gd name="connsiteY5" fmla="*/ 181100 h 256348"/>
                  <a:gd name="connsiteX6" fmla="*/ 156210 w 438150"/>
                  <a:gd name="connsiteY6" fmla="*/ 181100 h 256348"/>
                  <a:gd name="connsiteX7" fmla="*/ 117158 w 438150"/>
                  <a:gd name="connsiteY7" fmla="*/ 180148 h 256348"/>
                  <a:gd name="connsiteX8" fmla="*/ 38100 w 438150"/>
                  <a:gd name="connsiteY8" fmla="*/ 180148 h 256348"/>
                  <a:gd name="connsiteX9" fmla="*/ 0 w 438150"/>
                  <a:gd name="connsiteY9" fmla="*/ 218248 h 256348"/>
                  <a:gd name="connsiteX10" fmla="*/ 0 w 438150"/>
                  <a:gd name="connsiteY10" fmla="*/ 256348 h 256348"/>
                  <a:gd name="connsiteX11" fmla="*/ 438150 w 438150"/>
                  <a:gd name="connsiteY11" fmla="*/ 256348 h 256348"/>
                  <a:gd name="connsiteX12" fmla="*/ 438150 w 438150"/>
                  <a:gd name="connsiteY12" fmla="*/ 218248 h 256348"/>
                  <a:gd name="connsiteX13" fmla="*/ 399098 w 438150"/>
                  <a:gd name="connsiteY13" fmla="*/ 180148 h 256348"/>
                  <a:gd name="connsiteX0" fmla="*/ 399098 w 438150"/>
                  <a:gd name="connsiteY0" fmla="*/ 182828 h 259028"/>
                  <a:gd name="connsiteX1" fmla="*/ 258128 w 438150"/>
                  <a:gd name="connsiteY1" fmla="*/ 182828 h 259028"/>
                  <a:gd name="connsiteX2" fmla="*/ 336233 w 438150"/>
                  <a:gd name="connsiteY2" fmla="*/ 34238 h 259028"/>
                  <a:gd name="connsiteX3" fmla="*/ 335280 w 438150"/>
                  <a:gd name="connsiteY3" fmla="*/ 7568 h 259028"/>
                  <a:gd name="connsiteX4" fmla="*/ 220028 w 438150"/>
                  <a:gd name="connsiteY4" fmla="*/ 183780 h 259028"/>
                  <a:gd name="connsiteX5" fmla="*/ 156210 w 438150"/>
                  <a:gd name="connsiteY5" fmla="*/ 183780 h 259028"/>
                  <a:gd name="connsiteX6" fmla="*/ 117158 w 438150"/>
                  <a:gd name="connsiteY6" fmla="*/ 182828 h 259028"/>
                  <a:gd name="connsiteX7" fmla="*/ 38100 w 438150"/>
                  <a:gd name="connsiteY7" fmla="*/ 182828 h 259028"/>
                  <a:gd name="connsiteX8" fmla="*/ 0 w 438150"/>
                  <a:gd name="connsiteY8" fmla="*/ 220928 h 259028"/>
                  <a:gd name="connsiteX9" fmla="*/ 0 w 438150"/>
                  <a:gd name="connsiteY9" fmla="*/ 259028 h 259028"/>
                  <a:gd name="connsiteX10" fmla="*/ 438150 w 438150"/>
                  <a:gd name="connsiteY10" fmla="*/ 259028 h 259028"/>
                  <a:gd name="connsiteX11" fmla="*/ 438150 w 438150"/>
                  <a:gd name="connsiteY11" fmla="*/ 220928 h 259028"/>
                  <a:gd name="connsiteX12" fmla="*/ 399098 w 438150"/>
                  <a:gd name="connsiteY12" fmla="*/ 182828 h 259028"/>
                  <a:gd name="connsiteX0" fmla="*/ 399098 w 438150"/>
                  <a:gd name="connsiteY0" fmla="*/ 148590 h 224790"/>
                  <a:gd name="connsiteX1" fmla="*/ 258128 w 438150"/>
                  <a:gd name="connsiteY1" fmla="*/ 148590 h 224790"/>
                  <a:gd name="connsiteX2" fmla="*/ 336233 w 438150"/>
                  <a:gd name="connsiteY2" fmla="*/ 0 h 224790"/>
                  <a:gd name="connsiteX3" fmla="*/ 220028 w 438150"/>
                  <a:gd name="connsiteY3" fmla="*/ 149542 h 224790"/>
                  <a:gd name="connsiteX4" fmla="*/ 156210 w 438150"/>
                  <a:gd name="connsiteY4" fmla="*/ 149542 h 224790"/>
                  <a:gd name="connsiteX5" fmla="*/ 117158 w 438150"/>
                  <a:gd name="connsiteY5" fmla="*/ 148590 h 224790"/>
                  <a:gd name="connsiteX6" fmla="*/ 38100 w 438150"/>
                  <a:gd name="connsiteY6" fmla="*/ 148590 h 224790"/>
                  <a:gd name="connsiteX7" fmla="*/ 0 w 438150"/>
                  <a:gd name="connsiteY7" fmla="*/ 186690 h 224790"/>
                  <a:gd name="connsiteX8" fmla="*/ 0 w 438150"/>
                  <a:gd name="connsiteY8" fmla="*/ 224790 h 224790"/>
                  <a:gd name="connsiteX9" fmla="*/ 438150 w 438150"/>
                  <a:gd name="connsiteY9" fmla="*/ 224790 h 224790"/>
                  <a:gd name="connsiteX10" fmla="*/ 438150 w 438150"/>
                  <a:gd name="connsiteY10" fmla="*/ 186690 h 224790"/>
                  <a:gd name="connsiteX11" fmla="*/ 399098 w 438150"/>
                  <a:gd name="connsiteY11" fmla="*/ 148590 h 224790"/>
                  <a:gd name="connsiteX0" fmla="*/ 399098 w 438150"/>
                  <a:gd name="connsiteY0" fmla="*/ 0 h 76200"/>
                  <a:gd name="connsiteX1" fmla="*/ 258128 w 438150"/>
                  <a:gd name="connsiteY1" fmla="*/ 0 h 76200"/>
                  <a:gd name="connsiteX2" fmla="*/ 220028 w 438150"/>
                  <a:gd name="connsiteY2" fmla="*/ 952 h 76200"/>
                  <a:gd name="connsiteX3" fmla="*/ 156210 w 438150"/>
                  <a:gd name="connsiteY3" fmla="*/ 952 h 76200"/>
                  <a:gd name="connsiteX4" fmla="*/ 117158 w 438150"/>
                  <a:gd name="connsiteY4" fmla="*/ 0 h 76200"/>
                  <a:gd name="connsiteX5" fmla="*/ 38100 w 438150"/>
                  <a:gd name="connsiteY5" fmla="*/ 0 h 76200"/>
                  <a:gd name="connsiteX6" fmla="*/ 0 w 438150"/>
                  <a:gd name="connsiteY6" fmla="*/ 38100 h 76200"/>
                  <a:gd name="connsiteX7" fmla="*/ 0 w 438150"/>
                  <a:gd name="connsiteY7" fmla="*/ 76200 h 76200"/>
                  <a:gd name="connsiteX8" fmla="*/ 438150 w 438150"/>
                  <a:gd name="connsiteY8" fmla="*/ 76200 h 76200"/>
                  <a:gd name="connsiteX9" fmla="*/ 438150 w 438150"/>
                  <a:gd name="connsiteY9" fmla="*/ 38100 h 76200"/>
                  <a:gd name="connsiteX10" fmla="*/ 399098 w 438150"/>
                  <a:gd name="connsiteY10" fmla="*/ 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38150" h="76200">
                    <a:moveTo>
                      <a:pt x="399098" y="0"/>
                    </a:moveTo>
                    <a:lnTo>
                      <a:pt x="258128" y="0"/>
                    </a:lnTo>
                    <a:cubicBezTo>
                      <a:pt x="228283" y="159"/>
                      <a:pt x="237014" y="793"/>
                      <a:pt x="220028" y="952"/>
                    </a:cubicBezTo>
                    <a:lnTo>
                      <a:pt x="156210" y="952"/>
                    </a:lnTo>
                    <a:cubicBezTo>
                      <a:pt x="139065" y="793"/>
                      <a:pt x="136843" y="159"/>
                      <a:pt x="117158" y="0"/>
                    </a:cubicBezTo>
                    <a:lnTo>
                      <a:pt x="38100" y="0"/>
                    </a:lnTo>
                    <a:cubicBezTo>
                      <a:pt x="17145" y="0"/>
                      <a:pt x="0" y="17145"/>
                      <a:pt x="0" y="38100"/>
                    </a:cubicBezTo>
                    <a:lnTo>
                      <a:pt x="0" y="76200"/>
                    </a:lnTo>
                    <a:lnTo>
                      <a:pt x="438150" y="76200"/>
                    </a:lnTo>
                    <a:lnTo>
                      <a:pt x="438150" y="38100"/>
                    </a:lnTo>
                    <a:cubicBezTo>
                      <a:pt x="437198" y="17145"/>
                      <a:pt x="420052" y="0"/>
                      <a:pt x="3990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82C60568-8A00-E3CB-AD99-80863961B1E1}"/>
                </a:ext>
              </a:extLst>
            </p:cNvPr>
            <p:cNvGrpSpPr/>
            <p:nvPr/>
          </p:nvGrpSpPr>
          <p:grpSpPr>
            <a:xfrm flipH="1">
              <a:off x="3155683" y="1348295"/>
              <a:ext cx="359635" cy="509789"/>
              <a:chOff x="5394300" y="1160493"/>
              <a:chExt cx="478675" cy="678529"/>
            </a:xfrm>
            <a:grpFill/>
          </p:grpSpPr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F0B6BA93-03F5-2A9A-A7EE-87A3FE227C5D}"/>
                  </a:ext>
                </a:extLst>
              </p:cNvPr>
              <p:cNvSpPr/>
              <p:nvPr/>
            </p:nvSpPr>
            <p:spPr>
              <a:xfrm>
                <a:off x="5748053" y="1279931"/>
                <a:ext cx="124922" cy="323223"/>
              </a:xfrm>
              <a:custGeom>
                <a:avLst/>
                <a:gdLst>
                  <a:gd name="connsiteX0" fmla="*/ 114300 w 124922"/>
                  <a:gd name="connsiteY0" fmla="*/ 14288 h 323223"/>
                  <a:gd name="connsiteX1" fmla="*/ 77152 w 124922"/>
                  <a:gd name="connsiteY1" fmla="*/ 0 h 323223"/>
                  <a:gd name="connsiteX2" fmla="*/ 17145 w 124922"/>
                  <a:gd name="connsiteY2" fmla="*/ 152400 h 323223"/>
                  <a:gd name="connsiteX3" fmla="*/ 0 w 124922"/>
                  <a:gd name="connsiteY3" fmla="*/ 317183 h 323223"/>
                  <a:gd name="connsiteX4" fmla="*/ 37147 w 124922"/>
                  <a:gd name="connsiteY4" fmla="*/ 322898 h 323223"/>
                  <a:gd name="connsiteX5" fmla="*/ 57150 w 124922"/>
                  <a:gd name="connsiteY5" fmla="*/ 308610 h 323223"/>
                  <a:gd name="connsiteX6" fmla="*/ 57150 w 124922"/>
                  <a:gd name="connsiteY6" fmla="*/ 306705 h 323223"/>
                  <a:gd name="connsiteX7" fmla="*/ 122872 w 124922"/>
                  <a:gd name="connsiteY7" fmla="*/ 36195 h 323223"/>
                  <a:gd name="connsiteX8" fmla="*/ 114300 w 124922"/>
                  <a:gd name="connsiteY8" fmla="*/ 14288 h 323223"/>
                  <a:gd name="connsiteX9" fmla="*/ 114300 w 124922"/>
                  <a:gd name="connsiteY9" fmla="*/ 14288 h 323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4922" h="323223">
                    <a:moveTo>
                      <a:pt x="114300" y="14288"/>
                    </a:moveTo>
                    <a:lnTo>
                      <a:pt x="77152" y="0"/>
                    </a:lnTo>
                    <a:lnTo>
                      <a:pt x="17145" y="152400"/>
                    </a:lnTo>
                    <a:lnTo>
                      <a:pt x="0" y="317183"/>
                    </a:lnTo>
                    <a:lnTo>
                      <a:pt x="37147" y="322898"/>
                    </a:lnTo>
                    <a:cubicBezTo>
                      <a:pt x="46672" y="324803"/>
                      <a:pt x="55245" y="318135"/>
                      <a:pt x="57150" y="308610"/>
                    </a:cubicBezTo>
                    <a:cubicBezTo>
                      <a:pt x="57150" y="307658"/>
                      <a:pt x="57150" y="307658"/>
                      <a:pt x="57150" y="306705"/>
                    </a:cubicBezTo>
                    <a:cubicBezTo>
                      <a:pt x="63818" y="190500"/>
                      <a:pt x="104775" y="80010"/>
                      <a:pt x="122872" y="36195"/>
                    </a:cubicBezTo>
                    <a:cubicBezTo>
                      <a:pt x="127635" y="28575"/>
                      <a:pt x="123825" y="18097"/>
                      <a:pt x="114300" y="14288"/>
                    </a:cubicBezTo>
                    <a:cubicBezTo>
                      <a:pt x="114300" y="14288"/>
                      <a:pt x="114300" y="14288"/>
                      <a:pt x="114300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D2BDABFE-B775-D00A-E5D5-57FD9BF03481}"/>
                  </a:ext>
                </a:extLst>
              </p:cNvPr>
              <p:cNvSpPr/>
              <p:nvPr/>
            </p:nvSpPr>
            <p:spPr>
              <a:xfrm>
                <a:off x="5574095" y="1343146"/>
                <a:ext cx="47438" cy="47041"/>
              </a:xfrm>
              <a:custGeom>
                <a:avLst/>
                <a:gdLst>
                  <a:gd name="connsiteX0" fmla="*/ 32035 w 47438"/>
                  <a:gd name="connsiteY0" fmla="*/ 1555 h 47041"/>
                  <a:gd name="connsiteX1" fmla="*/ 1555 w 47438"/>
                  <a:gd name="connsiteY1" fmla="*/ 14890 h 47041"/>
                  <a:gd name="connsiteX2" fmla="*/ 14890 w 47438"/>
                  <a:gd name="connsiteY2" fmla="*/ 45370 h 47041"/>
                  <a:gd name="connsiteX3" fmla="*/ 45370 w 47438"/>
                  <a:gd name="connsiteY3" fmla="*/ 32035 h 47041"/>
                  <a:gd name="connsiteX4" fmla="*/ 32035 w 47438"/>
                  <a:gd name="connsiteY4" fmla="*/ 1555 h 47041"/>
                  <a:gd name="connsiteX5" fmla="*/ 32035 w 47438"/>
                  <a:gd name="connsiteY5" fmla="*/ 1555 h 47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438" h="47041">
                    <a:moveTo>
                      <a:pt x="32035" y="1555"/>
                    </a:moveTo>
                    <a:cubicBezTo>
                      <a:pt x="19652" y="-3208"/>
                      <a:pt x="6317" y="3460"/>
                      <a:pt x="1555" y="14890"/>
                    </a:cubicBezTo>
                    <a:cubicBezTo>
                      <a:pt x="-3208" y="27272"/>
                      <a:pt x="3460" y="40607"/>
                      <a:pt x="14890" y="45370"/>
                    </a:cubicBezTo>
                    <a:cubicBezTo>
                      <a:pt x="27272" y="50132"/>
                      <a:pt x="40607" y="44417"/>
                      <a:pt x="45370" y="32035"/>
                    </a:cubicBezTo>
                    <a:cubicBezTo>
                      <a:pt x="51085" y="20605"/>
                      <a:pt x="44417" y="6317"/>
                      <a:pt x="32035" y="1555"/>
                    </a:cubicBezTo>
                    <a:cubicBezTo>
                      <a:pt x="32035" y="1555"/>
                      <a:pt x="32035" y="1555"/>
                      <a:pt x="32035" y="15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6FA7467D-44E7-DF82-7051-F72498902B39}"/>
                  </a:ext>
                </a:extLst>
              </p:cNvPr>
              <p:cNvSpPr/>
              <p:nvPr/>
            </p:nvSpPr>
            <p:spPr>
              <a:xfrm>
                <a:off x="5394300" y="1160493"/>
                <a:ext cx="408997" cy="416617"/>
              </a:xfrm>
              <a:custGeom>
                <a:avLst/>
                <a:gdLst>
                  <a:gd name="connsiteX0" fmla="*/ 130868 w 408997"/>
                  <a:gd name="connsiteY0" fmla="*/ 1328 h 416617"/>
                  <a:gd name="connsiteX1" fmla="*/ 108008 w 408997"/>
                  <a:gd name="connsiteY1" fmla="*/ 10853 h 416617"/>
                  <a:gd name="connsiteX2" fmla="*/ 108008 w 408997"/>
                  <a:gd name="connsiteY2" fmla="*/ 10853 h 416617"/>
                  <a:gd name="connsiteX3" fmla="*/ 1328 w 408997"/>
                  <a:gd name="connsiteY3" fmla="*/ 285173 h 416617"/>
                  <a:gd name="connsiteX4" fmla="*/ 10853 w 408997"/>
                  <a:gd name="connsiteY4" fmla="*/ 307080 h 416617"/>
                  <a:gd name="connsiteX5" fmla="*/ 10853 w 408997"/>
                  <a:gd name="connsiteY5" fmla="*/ 307080 h 416617"/>
                  <a:gd name="connsiteX6" fmla="*/ 288983 w 408997"/>
                  <a:gd name="connsiteY6" fmla="*/ 416618 h 416617"/>
                  <a:gd name="connsiteX7" fmla="*/ 408998 w 408997"/>
                  <a:gd name="connsiteY7" fmla="*/ 110865 h 416617"/>
                  <a:gd name="connsiteX8" fmla="*/ 130868 w 408997"/>
                  <a:gd name="connsiteY8" fmla="*/ 1328 h 416617"/>
                  <a:gd name="connsiteX9" fmla="*/ 249930 w 408997"/>
                  <a:gd name="connsiteY9" fmla="*/ 249930 h 416617"/>
                  <a:gd name="connsiteX10" fmla="*/ 227070 w 408997"/>
                  <a:gd name="connsiteY10" fmla="*/ 235643 h 416617"/>
                  <a:gd name="connsiteX11" fmla="*/ 236595 w 408997"/>
                  <a:gd name="connsiteY11" fmla="*/ 260408 h 416617"/>
                  <a:gd name="connsiteX12" fmla="*/ 231833 w 408997"/>
                  <a:gd name="connsiteY12" fmla="*/ 277553 h 416617"/>
                  <a:gd name="connsiteX13" fmla="*/ 216593 w 408997"/>
                  <a:gd name="connsiteY13" fmla="*/ 287078 h 416617"/>
                  <a:gd name="connsiteX14" fmla="*/ 188970 w 408997"/>
                  <a:gd name="connsiteY14" fmla="*/ 267075 h 416617"/>
                  <a:gd name="connsiteX15" fmla="*/ 188970 w 408997"/>
                  <a:gd name="connsiteY15" fmla="*/ 244215 h 416617"/>
                  <a:gd name="connsiteX16" fmla="*/ 172778 w 408997"/>
                  <a:gd name="connsiteY16" fmla="*/ 261360 h 416617"/>
                  <a:gd name="connsiteX17" fmla="*/ 138488 w 408997"/>
                  <a:gd name="connsiteY17" fmla="*/ 257550 h 416617"/>
                  <a:gd name="connsiteX18" fmla="*/ 133725 w 408997"/>
                  <a:gd name="connsiteY18" fmla="*/ 240405 h 416617"/>
                  <a:gd name="connsiteX19" fmla="*/ 135630 w 408997"/>
                  <a:gd name="connsiteY19" fmla="*/ 233738 h 416617"/>
                  <a:gd name="connsiteX20" fmla="*/ 143250 w 408997"/>
                  <a:gd name="connsiteY20" fmla="*/ 224213 h 416617"/>
                  <a:gd name="connsiteX21" fmla="*/ 167063 w 408997"/>
                  <a:gd name="connsiteY21" fmla="*/ 211830 h 416617"/>
                  <a:gd name="connsiteX22" fmla="*/ 140393 w 408997"/>
                  <a:gd name="connsiteY22" fmla="*/ 207068 h 416617"/>
                  <a:gd name="connsiteX23" fmla="*/ 128010 w 408997"/>
                  <a:gd name="connsiteY23" fmla="*/ 176588 h 416617"/>
                  <a:gd name="connsiteX24" fmla="*/ 157538 w 408997"/>
                  <a:gd name="connsiteY24" fmla="*/ 163253 h 416617"/>
                  <a:gd name="connsiteX25" fmla="*/ 180398 w 408997"/>
                  <a:gd name="connsiteY25" fmla="*/ 177540 h 416617"/>
                  <a:gd name="connsiteX26" fmla="*/ 170873 w 408997"/>
                  <a:gd name="connsiteY26" fmla="*/ 152775 h 416617"/>
                  <a:gd name="connsiteX27" fmla="*/ 171825 w 408997"/>
                  <a:gd name="connsiteY27" fmla="*/ 140393 h 416617"/>
                  <a:gd name="connsiteX28" fmla="*/ 174683 w 408997"/>
                  <a:gd name="connsiteY28" fmla="*/ 134678 h 416617"/>
                  <a:gd name="connsiteX29" fmla="*/ 190875 w 408997"/>
                  <a:gd name="connsiteY29" fmla="*/ 125153 h 416617"/>
                  <a:gd name="connsiteX30" fmla="*/ 218498 w 408997"/>
                  <a:gd name="connsiteY30" fmla="*/ 145155 h 416617"/>
                  <a:gd name="connsiteX31" fmla="*/ 218498 w 408997"/>
                  <a:gd name="connsiteY31" fmla="*/ 168015 h 416617"/>
                  <a:gd name="connsiteX32" fmla="*/ 234690 w 408997"/>
                  <a:gd name="connsiteY32" fmla="*/ 150870 h 416617"/>
                  <a:gd name="connsiteX33" fmla="*/ 268028 w 408997"/>
                  <a:gd name="connsiteY33" fmla="*/ 154680 h 416617"/>
                  <a:gd name="connsiteX34" fmla="*/ 272790 w 408997"/>
                  <a:gd name="connsiteY34" fmla="*/ 171825 h 416617"/>
                  <a:gd name="connsiteX35" fmla="*/ 264218 w 408997"/>
                  <a:gd name="connsiteY35" fmla="*/ 188018 h 416617"/>
                  <a:gd name="connsiteX36" fmla="*/ 240405 w 408997"/>
                  <a:gd name="connsiteY36" fmla="*/ 200400 h 416617"/>
                  <a:gd name="connsiteX37" fmla="*/ 267075 w 408997"/>
                  <a:gd name="connsiteY37" fmla="*/ 205163 h 416617"/>
                  <a:gd name="connsiteX38" fmla="*/ 280410 w 408997"/>
                  <a:gd name="connsiteY38" fmla="*/ 234690 h 416617"/>
                  <a:gd name="connsiteX39" fmla="*/ 249930 w 408997"/>
                  <a:gd name="connsiteY39" fmla="*/ 249930 h 416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08997" h="416617">
                    <a:moveTo>
                      <a:pt x="130868" y="1328"/>
                    </a:moveTo>
                    <a:cubicBezTo>
                      <a:pt x="122295" y="-2482"/>
                      <a:pt x="111818" y="2280"/>
                      <a:pt x="108008" y="10853"/>
                    </a:cubicBezTo>
                    <a:cubicBezTo>
                      <a:pt x="108008" y="10853"/>
                      <a:pt x="108008" y="10853"/>
                      <a:pt x="108008" y="10853"/>
                    </a:cubicBezTo>
                    <a:lnTo>
                      <a:pt x="1328" y="285173"/>
                    </a:lnTo>
                    <a:cubicBezTo>
                      <a:pt x="-2482" y="293745"/>
                      <a:pt x="2280" y="304223"/>
                      <a:pt x="10853" y="307080"/>
                    </a:cubicBezTo>
                    <a:cubicBezTo>
                      <a:pt x="10853" y="307080"/>
                      <a:pt x="10853" y="307080"/>
                      <a:pt x="10853" y="307080"/>
                    </a:cubicBezTo>
                    <a:lnTo>
                      <a:pt x="288983" y="416618"/>
                    </a:lnTo>
                    <a:lnTo>
                      <a:pt x="408998" y="110865"/>
                    </a:lnTo>
                    <a:lnTo>
                      <a:pt x="130868" y="1328"/>
                    </a:lnTo>
                    <a:close/>
                    <a:moveTo>
                      <a:pt x="249930" y="249930"/>
                    </a:moveTo>
                    <a:cubicBezTo>
                      <a:pt x="242310" y="246120"/>
                      <a:pt x="233738" y="241358"/>
                      <a:pt x="227070" y="235643"/>
                    </a:cubicBezTo>
                    <a:cubicBezTo>
                      <a:pt x="230880" y="243263"/>
                      <a:pt x="234690" y="251835"/>
                      <a:pt x="236595" y="260408"/>
                    </a:cubicBezTo>
                    <a:cubicBezTo>
                      <a:pt x="237548" y="267075"/>
                      <a:pt x="235643" y="272790"/>
                      <a:pt x="231833" y="277553"/>
                    </a:cubicBezTo>
                    <a:cubicBezTo>
                      <a:pt x="228023" y="282315"/>
                      <a:pt x="222308" y="286125"/>
                      <a:pt x="216593" y="287078"/>
                    </a:cubicBezTo>
                    <a:cubicBezTo>
                      <a:pt x="203258" y="288983"/>
                      <a:pt x="191828" y="279458"/>
                      <a:pt x="188970" y="267075"/>
                    </a:cubicBezTo>
                    <a:cubicBezTo>
                      <a:pt x="188018" y="259455"/>
                      <a:pt x="188018" y="251835"/>
                      <a:pt x="188970" y="244215"/>
                    </a:cubicBezTo>
                    <a:cubicBezTo>
                      <a:pt x="184208" y="249930"/>
                      <a:pt x="178493" y="255645"/>
                      <a:pt x="172778" y="261360"/>
                    </a:cubicBezTo>
                    <a:cubicBezTo>
                      <a:pt x="162300" y="268980"/>
                      <a:pt x="147060" y="268028"/>
                      <a:pt x="138488" y="257550"/>
                    </a:cubicBezTo>
                    <a:cubicBezTo>
                      <a:pt x="134678" y="252788"/>
                      <a:pt x="132773" y="246120"/>
                      <a:pt x="133725" y="240405"/>
                    </a:cubicBezTo>
                    <a:cubicBezTo>
                      <a:pt x="133725" y="238500"/>
                      <a:pt x="134678" y="236595"/>
                      <a:pt x="135630" y="233738"/>
                    </a:cubicBezTo>
                    <a:cubicBezTo>
                      <a:pt x="137535" y="229928"/>
                      <a:pt x="139440" y="227070"/>
                      <a:pt x="143250" y="224213"/>
                    </a:cubicBezTo>
                    <a:cubicBezTo>
                      <a:pt x="150870" y="219450"/>
                      <a:pt x="158490" y="215640"/>
                      <a:pt x="167063" y="211830"/>
                    </a:cubicBezTo>
                    <a:cubicBezTo>
                      <a:pt x="158490" y="210878"/>
                      <a:pt x="148965" y="209925"/>
                      <a:pt x="140393" y="207068"/>
                    </a:cubicBezTo>
                    <a:cubicBezTo>
                      <a:pt x="128010" y="202305"/>
                      <a:pt x="122295" y="188018"/>
                      <a:pt x="128010" y="176588"/>
                    </a:cubicBezTo>
                    <a:cubicBezTo>
                      <a:pt x="132773" y="165158"/>
                      <a:pt x="146108" y="159443"/>
                      <a:pt x="157538" y="163253"/>
                    </a:cubicBezTo>
                    <a:cubicBezTo>
                      <a:pt x="166110" y="167063"/>
                      <a:pt x="172778" y="171825"/>
                      <a:pt x="180398" y="177540"/>
                    </a:cubicBezTo>
                    <a:cubicBezTo>
                      <a:pt x="176588" y="169920"/>
                      <a:pt x="172778" y="161348"/>
                      <a:pt x="170873" y="152775"/>
                    </a:cubicBezTo>
                    <a:cubicBezTo>
                      <a:pt x="169920" y="148965"/>
                      <a:pt x="170873" y="144203"/>
                      <a:pt x="171825" y="140393"/>
                    </a:cubicBezTo>
                    <a:cubicBezTo>
                      <a:pt x="172778" y="138488"/>
                      <a:pt x="173730" y="136583"/>
                      <a:pt x="174683" y="134678"/>
                    </a:cubicBezTo>
                    <a:cubicBezTo>
                      <a:pt x="178493" y="129915"/>
                      <a:pt x="184208" y="126105"/>
                      <a:pt x="190875" y="125153"/>
                    </a:cubicBezTo>
                    <a:cubicBezTo>
                      <a:pt x="204210" y="123248"/>
                      <a:pt x="215640" y="132773"/>
                      <a:pt x="218498" y="145155"/>
                    </a:cubicBezTo>
                    <a:cubicBezTo>
                      <a:pt x="219450" y="152775"/>
                      <a:pt x="219450" y="160395"/>
                      <a:pt x="218498" y="168015"/>
                    </a:cubicBezTo>
                    <a:cubicBezTo>
                      <a:pt x="223260" y="162300"/>
                      <a:pt x="228975" y="156585"/>
                      <a:pt x="234690" y="150870"/>
                    </a:cubicBezTo>
                    <a:cubicBezTo>
                      <a:pt x="245168" y="143250"/>
                      <a:pt x="260408" y="144203"/>
                      <a:pt x="268028" y="154680"/>
                    </a:cubicBezTo>
                    <a:cubicBezTo>
                      <a:pt x="271838" y="159443"/>
                      <a:pt x="273743" y="166110"/>
                      <a:pt x="272790" y="171825"/>
                    </a:cubicBezTo>
                    <a:cubicBezTo>
                      <a:pt x="271838" y="178493"/>
                      <a:pt x="268980" y="184208"/>
                      <a:pt x="264218" y="188018"/>
                    </a:cubicBezTo>
                    <a:cubicBezTo>
                      <a:pt x="256598" y="192780"/>
                      <a:pt x="248978" y="196590"/>
                      <a:pt x="240405" y="200400"/>
                    </a:cubicBezTo>
                    <a:cubicBezTo>
                      <a:pt x="248978" y="201353"/>
                      <a:pt x="258503" y="202305"/>
                      <a:pt x="267075" y="205163"/>
                    </a:cubicBezTo>
                    <a:cubicBezTo>
                      <a:pt x="278505" y="209925"/>
                      <a:pt x="284220" y="223260"/>
                      <a:pt x="280410" y="234690"/>
                    </a:cubicBezTo>
                    <a:cubicBezTo>
                      <a:pt x="275648" y="248025"/>
                      <a:pt x="262313" y="254693"/>
                      <a:pt x="249930" y="24993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E0A04B56-1271-739A-D687-9C8B77CF67D6}"/>
                  </a:ext>
                </a:extLst>
              </p:cNvPr>
              <p:cNvSpPr/>
              <p:nvPr/>
            </p:nvSpPr>
            <p:spPr>
              <a:xfrm rot="19590609">
                <a:off x="5617626" y="1709440"/>
                <a:ext cx="38100" cy="76201"/>
              </a:xfrm>
              <a:custGeom>
                <a:avLst/>
                <a:gdLst>
                  <a:gd name="connsiteX0" fmla="*/ 38101 w 38100"/>
                  <a:gd name="connsiteY0" fmla="*/ 38101 h 76201"/>
                  <a:gd name="connsiteX1" fmla="*/ 19050 w 38100"/>
                  <a:gd name="connsiteY1" fmla="*/ 76201 h 76201"/>
                  <a:gd name="connsiteX2" fmla="*/ 0 w 38100"/>
                  <a:gd name="connsiteY2" fmla="*/ 38101 h 76201"/>
                  <a:gd name="connsiteX3" fmla="*/ 19050 w 38100"/>
                  <a:gd name="connsiteY3" fmla="*/ 0 h 76201"/>
                  <a:gd name="connsiteX4" fmla="*/ 38101 w 38100"/>
                  <a:gd name="connsiteY4" fmla="*/ 38101 h 76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76201">
                    <a:moveTo>
                      <a:pt x="38101" y="38101"/>
                    </a:moveTo>
                    <a:cubicBezTo>
                      <a:pt x="38101" y="59143"/>
                      <a:pt x="29572" y="76201"/>
                      <a:pt x="19050" y="76201"/>
                    </a:cubicBezTo>
                    <a:cubicBezTo>
                      <a:pt x="8529" y="76201"/>
                      <a:pt x="0" y="59143"/>
                      <a:pt x="0" y="38101"/>
                    </a:cubicBezTo>
                    <a:cubicBezTo>
                      <a:pt x="0" y="17058"/>
                      <a:pt x="8529" y="0"/>
                      <a:pt x="19050" y="0"/>
                    </a:cubicBezTo>
                    <a:cubicBezTo>
                      <a:pt x="29572" y="0"/>
                      <a:pt x="38101" y="17058"/>
                      <a:pt x="38101" y="3810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60ED9746-55E4-6F83-7DAE-FF7395A38803}"/>
                  </a:ext>
                </a:extLst>
              </p:cNvPr>
              <p:cNvSpPr/>
              <p:nvPr/>
            </p:nvSpPr>
            <p:spPr>
              <a:xfrm rot="19485524">
                <a:off x="5703133" y="1800924"/>
                <a:ext cx="76197" cy="38098"/>
              </a:xfrm>
              <a:custGeom>
                <a:avLst/>
                <a:gdLst>
                  <a:gd name="connsiteX0" fmla="*/ 76197 w 76197"/>
                  <a:gd name="connsiteY0" fmla="*/ 19049 h 38098"/>
                  <a:gd name="connsiteX1" fmla="*/ 38099 w 76197"/>
                  <a:gd name="connsiteY1" fmla="*/ 38099 h 38098"/>
                  <a:gd name="connsiteX2" fmla="*/ 0 w 76197"/>
                  <a:gd name="connsiteY2" fmla="*/ 19049 h 38098"/>
                  <a:gd name="connsiteX3" fmla="*/ 38099 w 76197"/>
                  <a:gd name="connsiteY3" fmla="*/ 0 h 38098"/>
                  <a:gd name="connsiteX4" fmla="*/ 76197 w 76197"/>
                  <a:gd name="connsiteY4" fmla="*/ 19049 h 38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197" h="38098">
                    <a:moveTo>
                      <a:pt x="76197" y="19049"/>
                    </a:moveTo>
                    <a:cubicBezTo>
                      <a:pt x="76197" y="29570"/>
                      <a:pt x="59140" y="38099"/>
                      <a:pt x="38099" y="38099"/>
                    </a:cubicBezTo>
                    <a:cubicBezTo>
                      <a:pt x="17057" y="38099"/>
                      <a:pt x="0" y="29570"/>
                      <a:pt x="0" y="19049"/>
                    </a:cubicBezTo>
                    <a:cubicBezTo>
                      <a:pt x="0" y="8529"/>
                      <a:pt x="17057" y="0"/>
                      <a:pt x="38099" y="0"/>
                    </a:cubicBezTo>
                    <a:cubicBezTo>
                      <a:pt x="59140" y="0"/>
                      <a:pt x="76197" y="8529"/>
                      <a:pt x="76197" y="190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FED74129-262A-AE1A-A0B7-103206240BEE}"/>
                  </a:ext>
                </a:extLst>
              </p:cNvPr>
              <p:cNvSpPr/>
              <p:nvPr/>
            </p:nvSpPr>
            <p:spPr>
              <a:xfrm rot="17995737">
                <a:off x="5676056" y="1641724"/>
                <a:ext cx="76196" cy="38098"/>
              </a:xfrm>
              <a:custGeom>
                <a:avLst/>
                <a:gdLst>
                  <a:gd name="connsiteX0" fmla="*/ 76196 w 76196"/>
                  <a:gd name="connsiteY0" fmla="*/ 19049 h 38098"/>
                  <a:gd name="connsiteX1" fmla="*/ 38098 w 76196"/>
                  <a:gd name="connsiteY1" fmla="*/ 38098 h 38098"/>
                  <a:gd name="connsiteX2" fmla="*/ 0 w 76196"/>
                  <a:gd name="connsiteY2" fmla="*/ 19049 h 38098"/>
                  <a:gd name="connsiteX3" fmla="*/ 38098 w 76196"/>
                  <a:gd name="connsiteY3" fmla="*/ 0 h 38098"/>
                  <a:gd name="connsiteX4" fmla="*/ 76196 w 76196"/>
                  <a:gd name="connsiteY4" fmla="*/ 19049 h 38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196" h="38098">
                    <a:moveTo>
                      <a:pt x="76196" y="19049"/>
                    </a:moveTo>
                    <a:cubicBezTo>
                      <a:pt x="76196" y="29569"/>
                      <a:pt x="59139" y="38098"/>
                      <a:pt x="38098" y="38098"/>
                    </a:cubicBezTo>
                    <a:cubicBezTo>
                      <a:pt x="17057" y="38098"/>
                      <a:pt x="0" y="29569"/>
                      <a:pt x="0" y="19049"/>
                    </a:cubicBezTo>
                    <a:cubicBezTo>
                      <a:pt x="0" y="8529"/>
                      <a:pt x="17057" y="0"/>
                      <a:pt x="38098" y="0"/>
                    </a:cubicBezTo>
                    <a:cubicBezTo>
                      <a:pt x="59139" y="0"/>
                      <a:pt x="76196" y="8529"/>
                      <a:pt x="76196" y="190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78" name="Graphic 67" descr="Fir tree with solid fill">
            <a:extLst>
              <a:ext uri="{FF2B5EF4-FFF2-40B4-BE49-F238E27FC236}">
                <a16:creationId xmlns:a16="http://schemas.microsoft.com/office/drawing/2014/main" id="{78DAA720-41CF-BE50-268C-912E94B7BEBB}"/>
              </a:ext>
            </a:extLst>
          </p:cNvPr>
          <p:cNvSpPr/>
          <p:nvPr/>
        </p:nvSpPr>
        <p:spPr>
          <a:xfrm>
            <a:off x="6706988" y="1434955"/>
            <a:ext cx="590550" cy="838200"/>
          </a:xfrm>
          <a:custGeom>
            <a:avLst/>
            <a:gdLst>
              <a:gd name="connsiteX0" fmla="*/ 590550 w 590550"/>
              <a:gd name="connsiteY0" fmla="*/ 685800 h 838200"/>
              <a:gd name="connsiteX1" fmla="*/ 419100 w 590550"/>
              <a:gd name="connsiteY1" fmla="*/ 419100 h 838200"/>
              <a:gd name="connsiteX2" fmla="*/ 523875 w 590550"/>
              <a:gd name="connsiteY2" fmla="*/ 447675 h 838200"/>
              <a:gd name="connsiteX3" fmla="*/ 400050 w 590550"/>
              <a:gd name="connsiteY3" fmla="*/ 257175 h 838200"/>
              <a:gd name="connsiteX4" fmla="*/ 476250 w 590550"/>
              <a:gd name="connsiteY4" fmla="*/ 266700 h 838200"/>
              <a:gd name="connsiteX5" fmla="*/ 295275 w 590550"/>
              <a:gd name="connsiteY5" fmla="*/ 0 h 838200"/>
              <a:gd name="connsiteX6" fmla="*/ 114300 w 590550"/>
              <a:gd name="connsiteY6" fmla="*/ 266700 h 838200"/>
              <a:gd name="connsiteX7" fmla="*/ 190500 w 590550"/>
              <a:gd name="connsiteY7" fmla="*/ 257175 h 838200"/>
              <a:gd name="connsiteX8" fmla="*/ 66675 w 590550"/>
              <a:gd name="connsiteY8" fmla="*/ 447675 h 838200"/>
              <a:gd name="connsiteX9" fmla="*/ 171450 w 590550"/>
              <a:gd name="connsiteY9" fmla="*/ 419100 h 838200"/>
              <a:gd name="connsiteX10" fmla="*/ 0 w 590550"/>
              <a:gd name="connsiteY10" fmla="*/ 685800 h 838200"/>
              <a:gd name="connsiteX11" fmla="*/ 257175 w 590550"/>
              <a:gd name="connsiteY11" fmla="*/ 638175 h 838200"/>
              <a:gd name="connsiteX12" fmla="*/ 257175 w 590550"/>
              <a:gd name="connsiteY12" fmla="*/ 838200 h 838200"/>
              <a:gd name="connsiteX13" fmla="*/ 333375 w 590550"/>
              <a:gd name="connsiteY13" fmla="*/ 838200 h 838200"/>
              <a:gd name="connsiteX14" fmla="*/ 333375 w 590550"/>
              <a:gd name="connsiteY14" fmla="*/ 638175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90550" h="838200">
                <a:moveTo>
                  <a:pt x="590550" y="685800"/>
                </a:moveTo>
                <a:lnTo>
                  <a:pt x="419100" y="419100"/>
                </a:lnTo>
                <a:lnTo>
                  <a:pt x="523875" y="447675"/>
                </a:lnTo>
                <a:lnTo>
                  <a:pt x="400050" y="257175"/>
                </a:lnTo>
                <a:lnTo>
                  <a:pt x="476250" y="266700"/>
                </a:lnTo>
                <a:lnTo>
                  <a:pt x="295275" y="0"/>
                </a:lnTo>
                <a:lnTo>
                  <a:pt x="114300" y="266700"/>
                </a:lnTo>
                <a:lnTo>
                  <a:pt x="190500" y="257175"/>
                </a:lnTo>
                <a:lnTo>
                  <a:pt x="66675" y="447675"/>
                </a:lnTo>
                <a:lnTo>
                  <a:pt x="171450" y="419100"/>
                </a:lnTo>
                <a:lnTo>
                  <a:pt x="0" y="685800"/>
                </a:lnTo>
                <a:lnTo>
                  <a:pt x="257175" y="638175"/>
                </a:lnTo>
                <a:lnTo>
                  <a:pt x="257175" y="838200"/>
                </a:lnTo>
                <a:lnTo>
                  <a:pt x="333375" y="838200"/>
                </a:lnTo>
                <a:lnTo>
                  <a:pt x="333375" y="638175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8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5525D6EC-E4D1-C005-1011-62F16B2F08ED}"/>
              </a:ext>
            </a:extLst>
          </p:cNvPr>
          <p:cNvGrpSpPr/>
          <p:nvPr/>
        </p:nvGrpSpPr>
        <p:grpSpPr>
          <a:xfrm>
            <a:off x="10483567" y="1455910"/>
            <a:ext cx="565784" cy="817245"/>
            <a:chOff x="10483567" y="1363675"/>
            <a:chExt cx="565784" cy="817245"/>
          </a:xfrm>
          <a:solidFill>
            <a:schemeClr val="bg2">
              <a:lumMod val="20000"/>
              <a:lumOff val="80000"/>
              <a:alpha val="80000"/>
            </a:schemeClr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27034BC8-B03F-DC7A-BC2B-88EDE9DDF272}"/>
                </a:ext>
              </a:extLst>
            </p:cNvPr>
            <p:cNvSpPr/>
            <p:nvPr/>
          </p:nvSpPr>
          <p:spPr>
            <a:xfrm>
              <a:off x="10483567" y="1887551"/>
              <a:ext cx="263842" cy="293369"/>
            </a:xfrm>
            <a:custGeom>
              <a:avLst/>
              <a:gdLst>
                <a:gd name="connsiteX0" fmla="*/ 205740 w 263842"/>
                <a:gd name="connsiteY0" fmla="*/ 48578 h 293369"/>
                <a:gd name="connsiteX1" fmla="*/ 167640 w 263842"/>
                <a:gd name="connsiteY1" fmla="*/ 40957 h 293369"/>
                <a:gd name="connsiteX2" fmla="*/ 118110 w 263842"/>
                <a:gd name="connsiteY2" fmla="*/ 952 h 293369"/>
                <a:gd name="connsiteX3" fmla="*/ 114300 w 263842"/>
                <a:gd name="connsiteY3" fmla="*/ 0 h 293369"/>
                <a:gd name="connsiteX4" fmla="*/ 0 w 263842"/>
                <a:gd name="connsiteY4" fmla="*/ 224790 h 293369"/>
                <a:gd name="connsiteX5" fmla="*/ 96203 w 263842"/>
                <a:gd name="connsiteY5" fmla="*/ 202883 h 293369"/>
                <a:gd name="connsiteX6" fmla="*/ 144780 w 263842"/>
                <a:gd name="connsiteY6" fmla="*/ 293370 h 293369"/>
                <a:gd name="connsiteX7" fmla="*/ 263843 w 263842"/>
                <a:gd name="connsiteY7" fmla="*/ 60960 h 293369"/>
                <a:gd name="connsiteX8" fmla="*/ 225742 w 263842"/>
                <a:gd name="connsiteY8" fmla="*/ 46672 h 293369"/>
                <a:gd name="connsiteX9" fmla="*/ 205740 w 263842"/>
                <a:gd name="connsiteY9" fmla="*/ 48578 h 293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842" h="293369">
                  <a:moveTo>
                    <a:pt x="205740" y="48578"/>
                  </a:moveTo>
                  <a:cubicBezTo>
                    <a:pt x="192405" y="48578"/>
                    <a:pt x="180023" y="45720"/>
                    <a:pt x="167640" y="40957"/>
                  </a:cubicBezTo>
                  <a:cubicBezTo>
                    <a:pt x="147637" y="33338"/>
                    <a:pt x="130492" y="19050"/>
                    <a:pt x="118110" y="952"/>
                  </a:cubicBezTo>
                  <a:cubicBezTo>
                    <a:pt x="117157" y="952"/>
                    <a:pt x="115253" y="0"/>
                    <a:pt x="114300" y="0"/>
                  </a:cubicBezTo>
                  <a:lnTo>
                    <a:pt x="0" y="224790"/>
                  </a:lnTo>
                  <a:lnTo>
                    <a:pt x="96203" y="202883"/>
                  </a:lnTo>
                  <a:lnTo>
                    <a:pt x="144780" y="293370"/>
                  </a:lnTo>
                  <a:lnTo>
                    <a:pt x="263843" y="60960"/>
                  </a:lnTo>
                  <a:cubicBezTo>
                    <a:pt x="250508" y="59055"/>
                    <a:pt x="237173" y="53340"/>
                    <a:pt x="225742" y="46672"/>
                  </a:cubicBezTo>
                  <a:cubicBezTo>
                    <a:pt x="219075" y="47625"/>
                    <a:pt x="212408" y="48578"/>
                    <a:pt x="205740" y="485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BE895BC-32E1-5702-C39F-61978EE8EE29}"/>
                </a:ext>
              </a:extLst>
            </p:cNvPr>
            <p:cNvSpPr/>
            <p:nvPr/>
          </p:nvSpPr>
          <p:spPr>
            <a:xfrm>
              <a:off x="10776937" y="1893265"/>
              <a:ext cx="272414" cy="281940"/>
            </a:xfrm>
            <a:custGeom>
              <a:avLst/>
              <a:gdLst>
                <a:gd name="connsiteX0" fmla="*/ 111442 w 272414"/>
                <a:gd name="connsiteY0" fmla="*/ 30480 h 281940"/>
                <a:gd name="connsiteX1" fmla="*/ 69532 w 272414"/>
                <a:gd name="connsiteY1" fmla="*/ 39053 h 281940"/>
                <a:gd name="connsiteX2" fmla="*/ 47625 w 272414"/>
                <a:gd name="connsiteY2" fmla="*/ 37147 h 281940"/>
                <a:gd name="connsiteX3" fmla="*/ 0 w 272414"/>
                <a:gd name="connsiteY3" fmla="*/ 55245 h 281940"/>
                <a:gd name="connsiteX4" fmla="*/ 125730 w 272414"/>
                <a:gd name="connsiteY4" fmla="*/ 281940 h 281940"/>
                <a:gd name="connsiteX5" fmla="*/ 175260 w 272414"/>
                <a:gd name="connsiteY5" fmla="*/ 200978 h 281940"/>
                <a:gd name="connsiteX6" fmla="*/ 272415 w 272414"/>
                <a:gd name="connsiteY6" fmla="*/ 217170 h 281940"/>
                <a:gd name="connsiteX7" fmla="*/ 151448 w 272414"/>
                <a:gd name="connsiteY7" fmla="*/ 0 h 281940"/>
                <a:gd name="connsiteX8" fmla="*/ 111442 w 272414"/>
                <a:gd name="connsiteY8" fmla="*/ 30480 h 28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2414" h="281940">
                  <a:moveTo>
                    <a:pt x="111442" y="30480"/>
                  </a:moveTo>
                  <a:cubicBezTo>
                    <a:pt x="98107" y="36195"/>
                    <a:pt x="83820" y="39053"/>
                    <a:pt x="69532" y="39053"/>
                  </a:cubicBezTo>
                  <a:cubicBezTo>
                    <a:pt x="61913" y="39053"/>
                    <a:pt x="55245" y="38100"/>
                    <a:pt x="47625" y="37147"/>
                  </a:cubicBezTo>
                  <a:cubicBezTo>
                    <a:pt x="33338" y="46672"/>
                    <a:pt x="17145" y="53340"/>
                    <a:pt x="0" y="55245"/>
                  </a:cubicBezTo>
                  <a:lnTo>
                    <a:pt x="125730" y="281940"/>
                  </a:lnTo>
                  <a:lnTo>
                    <a:pt x="175260" y="200978"/>
                  </a:lnTo>
                  <a:lnTo>
                    <a:pt x="272415" y="217170"/>
                  </a:lnTo>
                  <a:lnTo>
                    <a:pt x="151448" y="0"/>
                  </a:lnTo>
                  <a:cubicBezTo>
                    <a:pt x="140970" y="13335"/>
                    <a:pt x="127635" y="23813"/>
                    <a:pt x="111442" y="3048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72EFB1DE-F43E-8FE3-1A01-A9EA45217024}"/>
                </a:ext>
              </a:extLst>
            </p:cNvPr>
            <p:cNvSpPr/>
            <p:nvPr/>
          </p:nvSpPr>
          <p:spPr>
            <a:xfrm>
              <a:off x="10487377" y="1363675"/>
              <a:ext cx="554354" cy="554355"/>
            </a:xfrm>
            <a:custGeom>
              <a:avLst/>
              <a:gdLst>
                <a:gd name="connsiteX0" fmla="*/ 273368 w 554354"/>
                <a:gd name="connsiteY0" fmla="*/ 441960 h 554355"/>
                <a:gd name="connsiteX1" fmla="*/ 108585 w 554354"/>
                <a:gd name="connsiteY1" fmla="*/ 277178 h 554355"/>
                <a:gd name="connsiteX2" fmla="*/ 273368 w 554354"/>
                <a:gd name="connsiteY2" fmla="*/ 112395 h 554355"/>
                <a:gd name="connsiteX3" fmla="*/ 438150 w 554354"/>
                <a:gd name="connsiteY3" fmla="*/ 277178 h 554355"/>
                <a:gd name="connsiteX4" fmla="*/ 273368 w 554354"/>
                <a:gd name="connsiteY4" fmla="*/ 441960 h 554355"/>
                <a:gd name="connsiteX5" fmla="*/ 554355 w 554354"/>
                <a:gd name="connsiteY5" fmla="*/ 277178 h 554355"/>
                <a:gd name="connsiteX6" fmla="*/ 531495 w 554354"/>
                <a:gd name="connsiteY6" fmla="*/ 223838 h 554355"/>
                <a:gd name="connsiteX7" fmla="*/ 531495 w 554354"/>
                <a:gd name="connsiteY7" fmla="*/ 165735 h 554355"/>
                <a:gd name="connsiteX8" fmla="*/ 494348 w 554354"/>
                <a:gd name="connsiteY8" fmla="*/ 128588 h 554355"/>
                <a:gd name="connsiteX9" fmla="*/ 473392 w 554354"/>
                <a:gd name="connsiteY9" fmla="*/ 80963 h 554355"/>
                <a:gd name="connsiteX10" fmla="*/ 419100 w 554354"/>
                <a:gd name="connsiteY10" fmla="*/ 60008 h 554355"/>
                <a:gd name="connsiteX11" fmla="*/ 378143 w 554354"/>
                <a:gd name="connsiteY11" fmla="*/ 19050 h 554355"/>
                <a:gd name="connsiteX12" fmla="*/ 325755 w 554354"/>
                <a:gd name="connsiteY12" fmla="*/ 19050 h 554355"/>
                <a:gd name="connsiteX13" fmla="*/ 277178 w 554354"/>
                <a:gd name="connsiteY13" fmla="*/ 0 h 554355"/>
                <a:gd name="connsiteX14" fmla="*/ 223838 w 554354"/>
                <a:gd name="connsiteY14" fmla="*/ 22860 h 554355"/>
                <a:gd name="connsiteX15" fmla="*/ 165735 w 554354"/>
                <a:gd name="connsiteY15" fmla="*/ 22860 h 554355"/>
                <a:gd name="connsiteX16" fmla="*/ 128588 w 554354"/>
                <a:gd name="connsiteY16" fmla="*/ 60008 h 554355"/>
                <a:gd name="connsiteX17" fmla="*/ 80963 w 554354"/>
                <a:gd name="connsiteY17" fmla="*/ 80963 h 554355"/>
                <a:gd name="connsiteX18" fmla="*/ 60007 w 554354"/>
                <a:gd name="connsiteY18" fmla="*/ 135255 h 554355"/>
                <a:gd name="connsiteX19" fmla="*/ 19050 w 554354"/>
                <a:gd name="connsiteY19" fmla="*/ 176213 h 554355"/>
                <a:gd name="connsiteX20" fmla="*/ 19050 w 554354"/>
                <a:gd name="connsiteY20" fmla="*/ 228600 h 554355"/>
                <a:gd name="connsiteX21" fmla="*/ 0 w 554354"/>
                <a:gd name="connsiteY21" fmla="*/ 277178 h 554355"/>
                <a:gd name="connsiteX22" fmla="*/ 22860 w 554354"/>
                <a:gd name="connsiteY22" fmla="*/ 330518 h 554355"/>
                <a:gd name="connsiteX23" fmla="*/ 22860 w 554354"/>
                <a:gd name="connsiteY23" fmla="*/ 388620 h 554355"/>
                <a:gd name="connsiteX24" fmla="*/ 60007 w 554354"/>
                <a:gd name="connsiteY24" fmla="*/ 425768 h 554355"/>
                <a:gd name="connsiteX25" fmla="*/ 80963 w 554354"/>
                <a:gd name="connsiteY25" fmla="*/ 473393 h 554355"/>
                <a:gd name="connsiteX26" fmla="*/ 135255 w 554354"/>
                <a:gd name="connsiteY26" fmla="*/ 494348 h 554355"/>
                <a:gd name="connsiteX27" fmla="*/ 176213 w 554354"/>
                <a:gd name="connsiteY27" fmla="*/ 535305 h 554355"/>
                <a:gd name="connsiteX28" fmla="*/ 228600 w 554354"/>
                <a:gd name="connsiteY28" fmla="*/ 535305 h 554355"/>
                <a:gd name="connsiteX29" fmla="*/ 277178 w 554354"/>
                <a:gd name="connsiteY29" fmla="*/ 554355 h 554355"/>
                <a:gd name="connsiteX30" fmla="*/ 330518 w 554354"/>
                <a:gd name="connsiteY30" fmla="*/ 531495 h 554355"/>
                <a:gd name="connsiteX31" fmla="*/ 388620 w 554354"/>
                <a:gd name="connsiteY31" fmla="*/ 531495 h 554355"/>
                <a:gd name="connsiteX32" fmla="*/ 425768 w 554354"/>
                <a:gd name="connsiteY32" fmla="*/ 494348 h 554355"/>
                <a:gd name="connsiteX33" fmla="*/ 473392 w 554354"/>
                <a:gd name="connsiteY33" fmla="*/ 473393 h 554355"/>
                <a:gd name="connsiteX34" fmla="*/ 494348 w 554354"/>
                <a:gd name="connsiteY34" fmla="*/ 419100 h 554355"/>
                <a:gd name="connsiteX35" fmla="*/ 535305 w 554354"/>
                <a:gd name="connsiteY35" fmla="*/ 378143 h 554355"/>
                <a:gd name="connsiteX36" fmla="*/ 535305 w 554354"/>
                <a:gd name="connsiteY36" fmla="*/ 325755 h 554355"/>
                <a:gd name="connsiteX37" fmla="*/ 554355 w 554354"/>
                <a:gd name="connsiteY37" fmla="*/ 277178 h 554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54354" h="554355">
                  <a:moveTo>
                    <a:pt x="273368" y="441960"/>
                  </a:moveTo>
                  <a:cubicBezTo>
                    <a:pt x="182880" y="441960"/>
                    <a:pt x="108585" y="368618"/>
                    <a:pt x="108585" y="277178"/>
                  </a:cubicBezTo>
                  <a:cubicBezTo>
                    <a:pt x="108585" y="185738"/>
                    <a:pt x="182880" y="112395"/>
                    <a:pt x="273368" y="112395"/>
                  </a:cubicBezTo>
                  <a:cubicBezTo>
                    <a:pt x="363855" y="112395"/>
                    <a:pt x="438150" y="185738"/>
                    <a:pt x="438150" y="277178"/>
                  </a:cubicBezTo>
                  <a:cubicBezTo>
                    <a:pt x="438150" y="368618"/>
                    <a:pt x="363855" y="441960"/>
                    <a:pt x="273368" y="441960"/>
                  </a:cubicBezTo>
                  <a:close/>
                  <a:moveTo>
                    <a:pt x="554355" y="277178"/>
                  </a:moveTo>
                  <a:cubicBezTo>
                    <a:pt x="554355" y="256222"/>
                    <a:pt x="545783" y="237173"/>
                    <a:pt x="531495" y="223838"/>
                  </a:cubicBezTo>
                  <a:cubicBezTo>
                    <a:pt x="539115" y="205740"/>
                    <a:pt x="540068" y="184785"/>
                    <a:pt x="531495" y="165735"/>
                  </a:cubicBezTo>
                  <a:cubicBezTo>
                    <a:pt x="523875" y="148590"/>
                    <a:pt x="510540" y="135255"/>
                    <a:pt x="494348" y="128588"/>
                  </a:cubicBezTo>
                  <a:cubicBezTo>
                    <a:pt x="493395" y="111443"/>
                    <a:pt x="486728" y="94298"/>
                    <a:pt x="473392" y="80963"/>
                  </a:cubicBezTo>
                  <a:cubicBezTo>
                    <a:pt x="458153" y="65723"/>
                    <a:pt x="439103" y="59055"/>
                    <a:pt x="419100" y="60008"/>
                  </a:cubicBezTo>
                  <a:cubicBezTo>
                    <a:pt x="412433" y="41910"/>
                    <a:pt x="398145" y="26670"/>
                    <a:pt x="378143" y="19050"/>
                  </a:cubicBezTo>
                  <a:cubicBezTo>
                    <a:pt x="360998" y="12383"/>
                    <a:pt x="341948" y="12383"/>
                    <a:pt x="325755" y="19050"/>
                  </a:cubicBezTo>
                  <a:cubicBezTo>
                    <a:pt x="312420" y="7620"/>
                    <a:pt x="296228" y="0"/>
                    <a:pt x="277178" y="0"/>
                  </a:cubicBezTo>
                  <a:cubicBezTo>
                    <a:pt x="256223" y="0"/>
                    <a:pt x="237173" y="8573"/>
                    <a:pt x="223838" y="22860"/>
                  </a:cubicBezTo>
                  <a:cubicBezTo>
                    <a:pt x="205740" y="15240"/>
                    <a:pt x="184785" y="14288"/>
                    <a:pt x="165735" y="22860"/>
                  </a:cubicBezTo>
                  <a:cubicBezTo>
                    <a:pt x="148590" y="30480"/>
                    <a:pt x="135255" y="43815"/>
                    <a:pt x="128588" y="60008"/>
                  </a:cubicBezTo>
                  <a:cubicBezTo>
                    <a:pt x="111443" y="60960"/>
                    <a:pt x="94298" y="67628"/>
                    <a:pt x="80963" y="80963"/>
                  </a:cubicBezTo>
                  <a:cubicBezTo>
                    <a:pt x="65723" y="96203"/>
                    <a:pt x="59055" y="115252"/>
                    <a:pt x="60007" y="135255"/>
                  </a:cubicBezTo>
                  <a:cubicBezTo>
                    <a:pt x="41910" y="141923"/>
                    <a:pt x="26670" y="156210"/>
                    <a:pt x="19050" y="176213"/>
                  </a:cubicBezTo>
                  <a:cubicBezTo>
                    <a:pt x="12382" y="193358"/>
                    <a:pt x="12382" y="212408"/>
                    <a:pt x="19050" y="228600"/>
                  </a:cubicBezTo>
                  <a:cubicBezTo>
                    <a:pt x="7620" y="241935"/>
                    <a:pt x="0" y="258128"/>
                    <a:pt x="0" y="277178"/>
                  </a:cubicBezTo>
                  <a:cubicBezTo>
                    <a:pt x="0" y="298133"/>
                    <a:pt x="8572" y="317183"/>
                    <a:pt x="22860" y="330518"/>
                  </a:cubicBezTo>
                  <a:cubicBezTo>
                    <a:pt x="15240" y="348615"/>
                    <a:pt x="14288" y="369570"/>
                    <a:pt x="22860" y="388620"/>
                  </a:cubicBezTo>
                  <a:cubicBezTo>
                    <a:pt x="30480" y="405765"/>
                    <a:pt x="43815" y="419100"/>
                    <a:pt x="60007" y="425768"/>
                  </a:cubicBezTo>
                  <a:cubicBezTo>
                    <a:pt x="60960" y="442913"/>
                    <a:pt x="67628" y="460058"/>
                    <a:pt x="80963" y="473393"/>
                  </a:cubicBezTo>
                  <a:cubicBezTo>
                    <a:pt x="96203" y="488633"/>
                    <a:pt x="115253" y="495300"/>
                    <a:pt x="135255" y="494348"/>
                  </a:cubicBezTo>
                  <a:cubicBezTo>
                    <a:pt x="141923" y="512445"/>
                    <a:pt x="156210" y="527685"/>
                    <a:pt x="176213" y="535305"/>
                  </a:cubicBezTo>
                  <a:cubicBezTo>
                    <a:pt x="193358" y="541973"/>
                    <a:pt x="212408" y="541973"/>
                    <a:pt x="228600" y="535305"/>
                  </a:cubicBezTo>
                  <a:cubicBezTo>
                    <a:pt x="241935" y="546735"/>
                    <a:pt x="258127" y="554355"/>
                    <a:pt x="277178" y="554355"/>
                  </a:cubicBezTo>
                  <a:cubicBezTo>
                    <a:pt x="298133" y="554355"/>
                    <a:pt x="317183" y="545783"/>
                    <a:pt x="330518" y="531495"/>
                  </a:cubicBezTo>
                  <a:cubicBezTo>
                    <a:pt x="348615" y="539115"/>
                    <a:pt x="369570" y="540068"/>
                    <a:pt x="388620" y="531495"/>
                  </a:cubicBezTo>
                  <a:cubicBezTo>
                    <a:pt x="405765" y="523875"/>
                    <a:pt x="419100" y="510540"/>
                    <a:pt x="425768" y="494348"/>
                  </a:cubicBezTo>
                  <a:cubicBezTo>
                    <a:pt x="442913" y="493395"/>
                    <a:pt x="460058" y="486728"/>
                    <a:pt x="473392" y="473393"/>
                  </a:cubicBezTo>
                  <a:cubicBezTo>
                    <a:pt x="488633" y="458153"/>
                    <a:pt x="495300" y="439103"/>
                    <a:pt x="494348" y="419100"/>
                  </a:cubicBezTo>
                  <a:cubicBezTo>
                    <a:pt x="512445" y="412433"/>
                    <a:pt x="527685" y="398145"/>
                    <a:pt x="535305" y="378143"/>
                  </a:cubicBezTo>
                  <a:cubicBezTo>
                    <a:pt x="541973" y="360998"/>
                    <a:pt x="541973" y="341948"/>
                    <a:pt x="535305" y="325755"/>
                  </a:cubicBezTo>
                  <a:cubicBezTo>
                    <a:pt x="546735" y="313373"/>
                    <a:pt x="554355" y="296228"/>
                    <a:pt x="554355" y="2771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" name="Rectangle: Rounded Corners 59">
            <a:extLst>
              <a:ext uri="{FF2B5EF4-FFF2-40B4-BE49-F238E27FC236}">
                <a16:creationId xmlns:a16="http://schemas.microsoft.com/office/drawing/2014/main" id="{2E2CCCAF-6797-CDA8-C323-E31D037A026F}"/>
              </a:ext>
            </a:extLst>
          </p:cNvPr>
          <p:cNvSpPr/>
          <p:nvPr/>
        </p:nvSpPr>
        <p:spPr>
          <a:xfrm>
            <a:off x="8034585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accent6">
              <a:lumMod val="20000"/>
              <a:lumOff val="80000"/>
              <a:alpha val="94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A2BB413-F29A-CAE3-0014-33E6D3391F93}"/>
              </a:ext>
            </a:extLst>
          </p:cNvPr>
          <p:cNvSpPr txBox="1"/>
          <p:nvPr/>
        </p:nvSpPr>
        <p:spPr>
          <a:xfrm flipH="1">
            <a:off x="8199640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8B6FCD4-E917-19E6-5E43-1F4054C7C451}"/>
              </a:ext>
            </a:extLst>
          </p:cNvPr>
          <p:cNvSpPr txBox="1"/>
          <p:nvPr/>
        </p:nvSpPr>
        <p:spPr>
          <a:xfrm>
            <a:off x="8231208" y="3002511"/>
            <a:ext cx="1268112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accent6"/>
                </a:solidFill>
              </a:rPr>
              <a:t>EXPANSION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7C82ECF-A30E-A679-8E65-DEB48F235958}"/>
              </a:ext>
            </a:extLst>
          </p:cNvPr>
          <p:cNvSpPr/>
          <p:nvPr/>
        </p:nvSpPr>
        <p:spPr>
          <a:xfrm>
            <a:off x="8651163" y="2473595"/>
            <a:ext cx="476086" cy="476086"/>
          </a:xfrm>
          <a:prstGeom prst="ellipse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5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9371312-ECF5-78C7-ADF3-38C5C3C4973C}"/>
              </a:ext>
            </a:extLst>
          </p:cNvPr>
          <p:cNvGrpSpPr/>
          <p:nvPr/>
        </p:nvGrpSpPr>
        <p:grpSpPr>
          <a:xfrm>
            <a:off x="8346640" y="1425819"/>
            <a:ext cx="1014221" cy="847336"/>
            <a:chOff x="8346640" y="1299040"/>
            <a:chExt cx="1014221" cy="847336"/>
          </a:xfrm>
          <a:solidFill>
            <a:schemeClr val="accent6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02583D1-3D98-D920-396A-E7D3F06469BA}"/>
                </a:ext>
              </a:extLst>
            </p:cNvPr>
            <p:cNvSpPr/>
            <p:nvPr/>
          </p:nvSpPr>
          <p:spPr>
            <a:xfrm>
              <a:off x="8703922" y="1299040"/>
              <a:ext cx="656939" cy="847336"/>
            </a:xfrm>
            <a:custGeom>
              <a:avLst/>
              <a:gdLst>
                <a:gd name="connsiteX0" fmla="*/ 494894 w 656939"/>
                <a:gd name="connsiteY0" fmla="*/ 727589 h 847336"/>
                <a:gd name="connsiteX1" fmla="*/ 494894 w 656939"/>
                <a:gd name="connsiteY1" fmla="*/ 635387 h 847336"/>
                <a:gd name="connsiteX2" fmla="*/ 630316 w 656939"/>
                <a:gd name="connsiteY2" fmla="*/ 646912 h 847336"/>
                <a:gd name="connsiteX3" fmla="*/ 539958 w 656939"/>
                <a:gd name="connsiteY3" fmla="*/ 507918 h 847336"/>
                <a:gd name="connsiteX4" fmla="*/ 595279 w 656939"/>
                <a:gd name="connsiteY4" fmla="*/ 522785 h 847336"/>
                <a:gd name="connsiteX5" fmla="*/ 530162 w 656939"/>
                <a:gd name="connsiteY5" fmla="*/ 423438 h 847336"/>
                <a:gd name="connsiteX6" fmla="*/ 570385 w 656939"/>
                <a:gd name="connsiteY6" fmla="*/ 428509 h 847336"/>
                <a:gd name="connsiteX7" fmla="*/ 474725 w 656939"/>
                <a:gd name="connsiteY7" fmla="*/ 289399 h 847336"/>
                <a:gd name="connsiteX8" fmla="*/ 425628 w 656939"/>
                <a:gd name="connsiteY8" fmla="*/ 361086 h 847336"/>
                <a:gd name="connsiteX9" fmla="*/ 327893 w 656939"/>
                <a:gd name="connsiteY9" fmla="*/ 211258 h 847336"/>
                <a:gd name="connsiteX10" fmla="*/ 390360 w 656939"/>
                <a:gd name="connsiteY10" fmla="*/ 219095 h 847336"/>
                <a:gd name="connsiteX11" fmla="*/ 242030 w 656939"/>
                <a:gd name="connsiteY11" fmla="*/ 0 h 847336"/>
                <a:gd name="connsiteX12" fmla="*/ 93700 w 656939"/>
                <a:gd name="connsiteY12" fmla="*/ 218980 h 847336"/>
                <a:gd name="connsiteX13" fmla="*/ 156167 w 656939"/>
                <a:gd name="connsiteY13" fmla="*/ 211143 h 847336"/>
                <a:gd name="connsiteX14" fmla="*/ 54630 w 656939"/>
                <a:gd name="connsiteY14" fmla="*/ 366964 h 847336"/>
                <a:gd name="connsiteX15" fmla="*/ 140493 w 656939"/>
                <a:gd name="connsiteY15" fmla="*/ 343913 h 847336"/>
                <a:gd name="connsiteX16" fmla="*/ 0 w 656939"/>
                <a:gd name="connsiteY16" fmla="*/ 562202 h 847336"/>
                <a:gd name="connsiteX17" fmla="*/ 207455 w 656939"/>
                <a:gd name="connsiteY17" fmla="*/ 523131 h 847336"/>
                <a:gd name="connsiteX18" fmla="*/ 207455 w 656939"/>
                <a:gd name="connsiteY18" fmla="*/ 665007 h 847336"/>
                <a:gd name="connsiteX19" fmla="*/ 25932 w 656939"/>
                <a:gd name="connsiteY19" fmla="*/ 713183 h 847336"/>
                <a:gd name="connsiteX20" fmla="*/ 165272 w 656939"/>
                <a:gd name="connsiteY20" fmla="*/ 847336 h 847336"/>
                <a:gd name="connsiteX21" fmla="*/ 656939 w 656939"/>
                <a:gd name="connsiteY21" fmla="*/ 847336 h 847336"/>
                <a:gd name="connsiteX22" fmla="*/ 494894 w 656939"/>
                <a:gd name="connsiteY22" fmla="*/ 727589 h 847336"/>
                <a:gd name="connsiteX23" fmla="*/ 422746 w 656939"/>
                <a:gd name="connsiteY23" fmla="*/ 365235 h 847336"/>
                <a:gd name="connsiteX24" fmla="*/ 389092 w 656939"/>
                <a:gd name="connsiteY24" fmla="*/ 414448 h 847336"/>
                <a:gd name="connsiteX25" fmla="*/ 342991 w 656939"/>
                <a:gd name="connsiteY25" fmla="*/ 343568 h 847336"/>
                <a:gd name="connsiteX26" fmla="*/ 385635 w 656939"/>
                <a:gd name="connsiteY26" fmla="*/ 544683 h 847336"/>
                <a:gd name="connsiteX27" fmla="*/ 319134 w 656939"/>
                <a:gd name="connsiteY27" fmla="*/ 646912 h 847336"/>
                <a:gd name="connsiteX28" fmla="*/ 449485 w 656939"/>
                <a:gd name="connsiteY28" fmla="*/ 635387 h 847336"/>
                <a:gd name="connsiteX29" fmla="*/ 449485 w 656939"/>
                <a:gd name="connsiteY29" fmla="*/ 709033 h 847336"/>
                <a:gd name="connsiteX30" fmla="*/ 265081 w 656939"/>
                <a:gd name="connsiteY30" fmla="*/ 667197 h 847336"/>
                <a:gd name="connsiteX31" fmla="*/ 265081 w 656939"/>
                <a:gd name="connsiteY31" fmla="*/ 523131 h 847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56939" h="847336">
                  <a:moveTo>
                    <a:pt x="494894" y="727589"/>
                  </a:moveTo>
                  <a:lnTo>
                    <a:pt x="494894" y="635387"/>
                  </a:lnTo>
                  <a:lnTo>
                    <a:pt x="630316" y="646912"/>
                  </a:lnTo>
                  <a:lnTo>
                    <a:pt x="539958" y="507918"/>
                  </a:lnTo>
                  <a:lnTo>
                    <a:pt x="595279" y="522785"/>
                  </a:lnTo>
                  <a:lnTo>
                    <a:pt x="530162" y="423438"/>
                  </a:lnTo>
                  <a:lnTo>
                    <a:pt x="570385" y="428509"/>
                  </a:lnTo>
                  <a:lnTo>
                    <a:pt x="474725" y="289399"/>
                  </a:lnTo>
                  <a:lnTo>
                    <a:pt x="425628" y="361086"/>
                  </a:lnTo>
                  <a:lnTo>
                    <a:pt x="327893" y="211258"/>
                  </a:lnTo>
                  <a:lnTo>
                    <a:pt x="390360" y="219095"/>
                  </a:lnTo>
                  <a:lnTo>
                    <a:pt x="242030" y="0"/>
                  </a:lnTo>
                  <a:lnTo>
                    <a:pt x="93700" y="218980"/>
                  </a:lnTo>
                  <a:lnTo>
                    <a:pt x="156167" y="211143"/>
                  </a:lnTo>
                  <a:lnTo>
                    <a:pt x="54630" y="366964"/>
                  </a:lnTo>
                  <a:lnTo>
                    <a:pt x="140493" y="343913"/>
                  </a:lnTo>
                  <a:lnTo>
                    <a:pt x="0" y="562202"/>
                  </a:lnTo>
                  <a:lnTo>
                    <a:pt x="207455" y="523131"/>
                  </a:lnTo>
                  <a:lnTo>
                    <a:pt x="207455" y="665007"/>
                  </a:lnTo>
                  <a:cubicBezTo>
                    <a:pt x="139225" y="666505"/>
                    <a:pt x="75606" y="681373"/>
                    <a:pt x="25932" y="713183"/>
                  </a:cubicBezTo>
                  <a:cubicBezTo>
                    <a:pt x="72033" y="737155"/>
                    <a:pt x="120785" y="778300"/>
                    <a:pt x="165272" y="847336"/>
                  </a:cubicBezTo>
                  <a:lnTo>
                    <a:pt x="656939" y="847336"/>
                  </a:lnTo>
                  <a:cubicBezTo>
                    <a:pt x="619828" y="800198"/>
                    <a:pt x="562086" y="758938"/>
                    <a:pt x="494894" y="727589"/>
                  </a:cubicBezTo>
                  <a:close/>
                  <a:moveTo>
                    <a:pt x="422746" y="365235"/>
                  </a:moveTo>
                  <a:lnTo>
                    <a:pt x="389092" y="414448"/>
                  </a:lnTo>
                  <a:lnTo>
                    <a:pt x="342991" y="343568"/>
                  </a:lnTo>
                  <a:close/>
                  <a:moveTo>
                    <a:pt x="385635" y="544683"/>
                  </a:moveTo>
                  <a:lnTo>
                    <a:pt x="319134" y="646912"/>
                  </a:lnTo>
                  <a:lnTo>
                    <a:pt x="449485" y="635387"/>
                  </a:lnTo>
                  <a:lnTo>
                    <a:pt x="449485" y="709033"/>
                  </a:lnTo>
                  <a:cubicBezTo>
                    <a:pt x="390243" y="686641"/>
                    <a:pt x="328185" y="672562"/>
                    <a:pt x="265081" y="667197"/>
                  </a:cubicBezTo>
                  <a:lnTo>
                    <a:pt x="265081" y="523131"/>
                  </a:lnTo>
                  <a:close/>
                </a:path>
              </a:pathLst>
            </a:custGeom>
            <a:grpFill/>
            <a:ln w="115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602F1AA-195D-7061-85DF-249417042BE0}"/>
                </a:ext>
              </a:extLst>
            </p:cNvPr>
            <p:cNvSpPr/>
            <p:nvPr/>
          </p:nvSpPr>
          <p:spPr>
            <a:xfrm>
              <a:off x="8346640" y="1644567"/>
              <a:ext cx="480833" cy="501809"/>
            </a:xfrm>
            <a:custGeom>
              <a:avLst/>
              <a:gdLst>
                <a:gd name="connsiteX0" fmla="*/ 324897 w 480833"/>
                <a:gd name="connsiteY0" fmla="*/ 380333 h 501809"/>
                <a:gd name="connsiteX1" fmla="*/ 322707 w 480833"/>
                <a:gd name="connsiteY1" fmla="*/ 380333 h 501809"/>
                <a:gd name="connsiteX2" fmla="*/ 322707 w 480833"/>
                <a:gd name="connsiteY2" fmla="*/ 340456 h 501809"/>
                <a:gd name="connsiteX3" fmla="*/ 380333 w 480833"/>
                <a:gd name="connsiteY3" fmla="*/ 351981 h 501809"/>
                <a:gd name="connsiteX4" fmla="*/ 338151 w 480833"/>
                <a:gd name="connsiteY4" fmla="*/ 274301 h 501809"/>
                <a:gd name="connsiteX5" fmla="*/ 368808 w 480833"/>
                <a:gd name="connsiteY5" fmla="*/ 282830 h 501809"/>
                <a:gd name="connsiteX6" fmla="*/ 332503 w 480833"/>
                <a:gd name="connsiteY6" fmla="*/ 227624 h 501809"/>
                <a:gd name="connsiteX7" fmla="*/ 354862 w 480833"/>
                <a:gd name="connsiteY7" fmla="*/ 230390 h 501809"/>
                <a:gd name="connsiteX8" fmla="*/ 299657 w 480833"/>
                <a:gd name="connsiteY8" fmla="*/ 156052 h 501809"/>
                <a:gd name="connsiteX9" fmla="*/ 248945 w 480833"/>
                <a:gd name="connsiteY9" fmla="*/ 230159 h 501809"/>
                <a:gd name="connsiteX10" fmla="*/ 271189 w 480833"/>
                <a:gd name="connsiteY10" fmla="*/ 227393 h 501809"/>
                <a:gd name="connsiteX11" fmla="*/ 251596 w 480833"/>
                <a:gd name="connsiteY11" fmla="*/ 257244 h 501809"/>
                <a:gd name="connsiteX12" fmla="*/ 208377 w 480833"/>
                <a:gd name="connsiteY12" fmla="*/ 188092 h 501809"/>
                <a:gd name="connsiteX13" fmla="*/ 255861 w 480833"/>
                <a:gd name="connsiteY13" fmla="*/ 200885 h 501809"/>
                <a:gd name="connsiteX14" fmla="*/ 199733 w 480833"/>
                <a:gd name="connsiteY14" fmla="*/ 115483 h 501809"/>
                <a:gd name="connsiteX15" fmla="*/ 234308 w 480833"/>
                <a:gd name="connsiteY15" fmla="*/ 119747 h 501809"/>
                <a:gd name="connsiteX16" fmla="*/ 152249 w 480833"/>
                <a:gd name="connsiteY16" fmla="*/ 0 h 501809"/>
                <a:gd name="connsiteX17" fmla="*/ 70189 w 480833"/>
                <a:gd name="connsiteY17" fmla="*/ 119517 h 501809"/>
                <a:gd name="connsiteX18" fmla="*/ 104765 w 480833"/>
                <a:gd name="connsiteY18" fmla="*/ 115253 h 501809"/>
                <a:gd name="connsiteX19" fmla="*/ 48637 w 480833"/>
                <a:gd name="connsiteY19" fmla="*/ 200655 h 501809"/>
                <a:gd name="connsiteX20" fmla="*/ 96121 w 480833"/>
                <a:gd name="connsiteY20" fmla="*/ 187862 h 501809"/>
                <a:gd name="connsiteX21" fmla="*/ 18440 w 480833"/>
                <a:gd name="connsiteY21" fmla="*/ 307494 h 501809"/>
                <a:gd name="connsiteX22" fmla="*/ 126778 w 480833"/>
                <a:gd name="connsiteY22" fmla="*/ 294355 h 501809"/>
                <a:gd name="connsiteX23" fmla="*/ 126778 w 480833"/>
                <a:gd name="connsiteY23" fmla="*/ 409607 h 501809"/>
                <a:gd name="connsiteX24" fmla="*/ 0 w 480833"/>
                <a:gd name="connsiteY24" fmla="*/ 501809 h 501809"/>
                <a:gd name="connsiteX25" fmla="*/ 480833 w 480833"/>
                <a:gd name="connsiteY25" fmla="*/ 501809 h 501809"/>
                <a:gd name="connsiteX26" fmla="*/ 324897 w 480833"/>
                <a:gd name="connsiteY26" fmla="*/ 380333 h 501809"/>
                <a:gd name="connsiteX27" fmla="*/ 161354 w 480833"/>
                <a:gd name="connsiteY27" fmla="*/ 396123 h 501809"/>
                <a:gd name="connsiteX28" fmla="*/ 161354 w 480833"/>
                <a:gd name="connsiteY28" fmla="*/ 294355 h 501809"/>
                <a:gd name="connsiteX29" fmla="*/ 251827 w 480833"/>
                <a:gd name="connsiteY29" fmla="*/ 304728 h 501809"/>
                <a:gd name="connsiteX30" fmla="*/ 230505 w 480833"/>
                <a:gd name="connsiteY30" fmla="*/ 351981 h 501809"/>
                <a:gd name="connsiteX31" fmla="*/ 288131 w 480833"/>
                <a:gd name="connsiteY31" fmla="*/ 340456 h 501809"/>
                <a:gd name="connsiteX32" fmla="*/ 288131 w 480833"/>
                <a:gd name="connsiteY32" fmla="*/ 377452 h 501809"/>
                <a:gd name="connsiteX33" fmla="*/ 161354 w 480833"/>
                <a:gd name="connsiteY33" fmla="*/ 396123 h 501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80833" h="501809">
                  <a:moveTo>
                    <a:pt x="324897" y="380333"/>
                  </a:moveTo>
                  <a:lnTo>
                    <a:pt x="322707" y="380333"/>
                  </a:lnTo>
                  <a:lnTo>
                    <a:pt x="322707" y="340456"/>
                  </a:lnTo>
                  <a:lnTo>
                    <a:pt x="380333" y="351981"/>
                  </a:lnTo>
                  <a:lnTo>
                    <a:pt x="338151" y="274301"/>
                  </a:lnTo>
                  <a:lnTo>
                    <a:pt x="368808" y="282830"/>
                  </a:lnTo>
                  <a:lnTo>
                    <a:pt x="332503" y="227624"/>
                  </a:lnTo>
                  <a:lnTo>
                    <a:pt x="354862" y="230390"/>
                  </a:lnTo>
                  <a:lnTo>
                    <a:pt x="299657" y="156052"/>
                  </a:lnTo>
                  <a:lnTo>
                    <a:pt x="248945" y="230159"/>
                  </a:lnTo>
                  <a:lnTo>
                    <a:pt x="271189" y="227393"/>
                  </a:lnTo>
                  <a:lnTo>
                    <a:pt x="251596" y="257244"/>
                  </a:lnTo>
                  <a:lnTo>
                    <a:pt x="208377" y="188092"/>
                  </a:lnTo>
                  <a:lnTo>
                    <a:pt x="255861" y="200885"/>
                  </a:lnTo>
                  <a:lnTo>
                    <a:pt x="199733" y="115483"/>
                  </a:lnTo>
                  <a:lnTo>
                    <a:pt x="234308" y="119747"/>
                  </a:lnTo>
                  <a:lnTo>
                    <a:pt x="152249" y="0"/>
                  </a:lnTo>
                  <a:lnTo>
                    <a:pt x="70189" y="119517"/>
                  </a:lnTo>
                  <a:lnTo>
                    <a:pt x="104765" y="115253"/>
                  </a:lnTo>
                  <a:lnTo>
                    <a:pt x="48637" y="200655"/>
                  </a:lnTo>
                  <a:lnTo>
                    <a:pt x="96121" y="187862"/>
                  </a:lnTo>
                  <a:lnTo>
                    <a:pt x="18440" y="307494"/>
                  </a:lnTo>
                  <a:lnTo>
                    <a:pt x="126778" y="294355"/>
                  </a:lnTo>
                  <a:lnTo>
                    <a:pt x="126778" y="409607"/>
                  </a:lnTo>
                  <a:cubicBezTo>
                    <a:pt x="78767" y="431535"/>
                    <a:pt x="35654" y="462890"/>
                    <a:pt x="0" y="501809"/>
                  </a:cubicBezTo>
                  <a:lnTo>
                    <a:pt x="480833" y="501809"/>
                  </a:lnTo>
                  <a:cubicBezTo>
                    <a:pt x="428624" y="428624"/>
                    <a:pt x="372150" y="394970"/>
                    <a:pt x="324897" y="380333"/>
                  </a:cubicBezTo>
                  <a:close/>
                  <a:moveTo>
                    <a:pt x="161354" y="396123"/>
                  </a:moveTo>
                  <a:lnTo>
                    <a:pt x="161354" y="294355"/>
                  </a:lnTo>
                  <a:lnTo>
                    <a:pt x="251827" y="304728"/>
                  </a:lnTo>
                  <a:lnTo>
                    <a:pt x="230505" y="351981"/>
                  </a:lnTo>
                  <a:lnTo>
                    <a:pt x="288131" y="340456"/>
                  </a:lnTo>
                  <a:lnTo>
                    <a:pt x="288131" y="377452"/>
                  </a:lnTo>
                  <a:cubicBezTo>
                    <a:pt x="245109" y="376260"/>
                    <a:pt x="202207" y="382580"/>
                    <a:pt x="161354" y="396123"/>
                  </a:cubicBezTo>
                  <a:close/>
                </a:path>
              </a:pathLst>
            </a:custGeom>
            <a:grpFill/>
            <a:ln w="115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97257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: Rounded Corners 59">
            <a:extLst>
              <a:ext uri="{FF2B5EF4-FFF2-40B4-BE49-F238E27FC236}">
                <a16:creationId xmlns:a16="http://schemas.microsoft.com/office/drawing/2014/main" id="{2057C09A-203E-2448-A1E6-052E7B64C618}"/>
              </a:ext>
            </a:extLst>
          </p:cNvPr>
          <p:cNvSpPr/>
          <p:nvPr/>
        </p:nvSpPr>
        <p:spPr>
          <a:xfrm>
            <a:off x="2460590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solidFill>
              <a:schemeClr val="bg1"/>
            </a:solidFill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7" name="Rectangle: Rounded Corners 59">
            <a:extLst>
              <a:ext uri="{FF2B5EF4-FFF2-40B4-BE49-F238E27FC236}">
                <a16:creationId xmlns:a16="http://schemas.microsoft.com/office/drawing/2014/main" id="{4C826D35-3563-5B43-A2BC-3FE949BAC3A0}"/>
              </a:ext>
            </a:extLst>
          </p:cNvPr>
          <p:cNvSpPr/>
          <p:nvPr/>
        </p:nvSpPr>
        <p:spPr>
          <a:xfrm>
            <a:off x="4316139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solidFill>
              <a:schemeClr val="bg1"/>
            </a:solidFill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0" name="Rectangle: Rounded Corners 59">
            <a:extLst>
              <a:ext uri="{FF2B5EF4-FFF2-40B4-BE49-F238E27FC236}">
                <a16:creationId xmlns:a16="http://schemas.microsoft.com/office/drawing/2014/main" id="{4F5A1695-2C6E-334C-81BD-71D87F4A1478}"/>
              </a:ext>
            </a:extLst>
          </p:cNvPr>
          <p:cNvSpPr/>
          <p:nvPr/>
        </p:nvSpPr>
        <p:spPr>
          <a:xfrm>
            <a:off x="6174773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solidFill>
              <a:schemeClr val="bg1"/>
            </a:solidFill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9" name="Rectangle: Rounded Corners 59">
            <a:extLst>
              <a:ext uri="{FF2B5EF4-FFF2-40B4-BE49-F238E27FC236}">
                <a16:creationId xmlns:a16="http://schemas.microsoft.com/office/drawing/2014/main" id="{8452E2A0-2FB9-B046-BFB6-CC40932CD987}"/>
              </a:ext>
            </a:extLst>
          </p:cNvPr>
          <p:cNvSpPr/>
          <p:nvPr/>
        </p:nvSpPr>
        <p:spPr>
          <a:xfrm>
            <a:off x="8034585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solidFill>
              <a:schemeClr val="bg1"/>
            </a:solidFill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bg1"/>
                </a:solidFill>
              </a:rPr>
              <a:t>Free Startup Funding Stages PowerPoint Template</a:t>
            </a:r>
          </a:p>
        </p:txBody>
      </p:sp>
      <p:sp>
        <p:nvSpPr>
          <p:cNvPr id="55" name="Rectangle: Rounded Corners 59">
            <a:extLst>
              <a:ext uri="{FF2B5EF4-FFF2-40B4-BE49-F238E27FC236}">
                <a16:creationId xmlns:a16="http://schemas.microsoft.com/office/drawing/2014/main" id="{1BD2179F-18FC-C449-B1E9-95D1230E4ED2}"/>
              </a:ext>
            </a:extLst>
          </p:cNvPr>
          <p:cNvSpPr/>
          <p:nvPr/>
        </p:nvSpPr>
        <p:spPr>
          <a:xfrm>
            <a:off x="600779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solidFill>
              <a:schemeClr val="bg1"/>
            </a:solidFill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E8272AD-9637-4C86-8DB9-50A2A60D46FF}"/>
              </a:ext>
            </a:extLst>
          </p:cNvPr>
          <p:cNvSpPr txBox="1"/>
          <p:nvPr/>
        </p:nvSpPr>
        <p:spPr>
          <a:xfrm flipH="1">
            <a:off x="778114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00A09E8-136B-4411-9B49-3F24921C1445}"/>
              </a:ext>
            </a:extLst>
          </p:cNvPr>
          <p:cNvSpPr txBox="1"/>
          <p:nvPr/>
        </p:nvSpPr>
        <p:spPr>
          <a:xfrm flipH="1">
            <a:off x="2617546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C3BA415-6A53-4851-8ECA-8807ADAB3EEF}"/>
              </a:ext>
            </a:extLst>
          </p:cNvPr>
          <p:cNvSpPr txBox="1"/>
          <p:nvPr/>
        </p:nvSpPr>
        <p:spPr>
          <a:xfrm flipH="1">
            <a:off x="4467612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5E2C796-2994-4E7A-81B2-ECE6D7055961}"/>
              </a:ext>
            </a:extLst>
          </p:cNvPr>
          <p:cNvSpPr txBox="1"/>
          <p:nvPr/>
        </p:nvSpPr>
        <p:spPr>
          <a:xfrm flipH="1">
            <a:off x="6338943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D5FC284-5619-49A9-A033-54FF5BD656AC}"/>
              </a:ext>
            </a:extLst>
          </p:cNvPr>
          <p:cNvSpPr txBox="1"/>
          <p:nvPr/>
        </p:nvSpPr>
        <p:spPr>
          <a:xfrm flipH="1">
            <a:off x="8199640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22CEDD1F-D0E0-412F-9C89-4572DBF3340E}"/>
              </a:ext>
            </a:extLst>
          </p:cNvPr>
          <p:cNvSpPr txBox="1"/>
          <p:nvPr/>
        </p:nvSpPr>
        <p:spPr>
          <a:xfrm>
            <a:off x="731703" y="3042075"/>
            <a:ext cx="1447392" cy="304102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bg2"/>
                </a:solidFill>
              </a:rPr>
              <a:t>PRE-SEED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3E23425-8BDD-4694-8CF5-6F9A0334128D}"/>
              </a:ext>
            </a:extLst>
          </p:cNvPr>
          <p:cNvSpPr txBox="1"/>
          <p:nvPr/>
        </p:nvSpPr>
        <p:spPr>
          <a:xfrm>
            <a:off x="2637637" y="3002511"/>
            <a:ext cx="1328535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bg2"/>
                </a:solidFill>
              </a:rPr>
              <a:t>SEED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8C8FDBE-294A-460D-8D65-948B1EB1EC64}"/>
              </a:ext>
            </a:extLst>
          </p:cNvPr>
          <p:cNvSpPr txBox="1"/>
          <p:nvPr/>
        </p:nvSpPr>
        <p:spPr>
          <a:xfrm>
            <a:off x="4433118" y="3002511"/>
            <a:ext cx="1479260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bg2"/>
                </a:solidFill>
              </a:rPr>
              <a:t>EARLY STAGE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29E4A823-F1D5-4D6E-94B7-7016DADC9726}"/>
              </a:ext>
            </a:extLst>
          </p:cNvPr>
          <p:cNvSpPr txBox="1"/>
          <p:nvPr/>
        </p:nvSpPr>
        <p:spPr>
          <a:xfrm>
            <a:off x="6299203" y="3002511"/>
            <a:ext cx="1460382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bg2"/>
                </a:solidFill>
              </a:rPr>
              <a:t>GROWTH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84829AE4-4B33-49BC-9CAB-E41CB4A1D3D6}"/>
              </a:ext>
            </a:extLst>
          </p:cNvPr>
          <p:cNvSpPr txBox="1"/>
          <p:nvPr/>
        </p:nvSpPr>
        <p:spPr>
          <a:xfrm>
            <a:off x="8231208" y="3002511"/>
            <a:ext cx="1268112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bg2"/>
                </a:solidFill>
              </a:rPr>
              <a:t>EXPANSION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6AF93EB-0139-4580-346F-BC718AA4A030}"/>
              </a:ext>
            </a:extLst>
          </p:cNvPr>
          <p:cNvSpPr/>
          <p:nvPr/>
        </p:nvSpPr>
        <p:spPr>
          <a:xfrm>
            <a:off x="1217356" y="2473595"/>
            <a:ext cx="476086" cy="476086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1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88463B3-4F33-56BE-6232-DC3D8B5DAD11}"/>
              </a:ext>
            </a:extLst>
          </p:cNvPr>
          <p:cNvSpPr/>
          <p:nvPr/>
        </p:nvSpPr>
        <p:spPr>
          <a:xfrm>
            <a:off x="3077168" y="2473595"/>
            <a:ext cx="476086" cy="476086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2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36D213A-09A2-8944-6E3B-154C9B23CCB1}"/>
              </a:ext>
            </a:extLst>
          </p:cNvPr>
          <p:cNvSpPr/>
          <p:nvPr/>
        </p:nvSpPr>
        <p:spPr>
          <a:xfrm>
            <a:off x="4895193" y="2473595"/>
            <a:ext cx="476086" cy="476086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3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4060DB7-4A8B-CC26-7AE9-13CA90D8B89F}"/>
              </a:ext>
            </a:extLst>
          </p:cNvPr>
          <p:cNvSpPr/>
          <p:nvPr/>
        </p:nvSpPr>
        <p:spPr>
          <a:xfrm>
            <a:off x="6766524" y="2473595"/>
            <a:ext cx="476086" cy="476086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4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3D51344-4040-B32F-54BF-5AEBE7B5487D}"/>
              </a:ext>
            </a:extLst>
          </p:cNvPr>
          <p:cNvSpPr/>
          <p:nvPr/>
        </p:nvSpPr>
        <p:spPr>
          <a:xfrm>
            <a:off x="8651163" y="2473595"/>
            <a:ext cx="476086" cy="476086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5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7520D511-1F03-5182-89D2-2BEEF2E60A2F}"/>
              </a:ext>
            </a:extLst>
          </p:cNvPr>
          <p:cNvGrpSpPr/>
          <p:nvPr/>
        </p:nvGrpSpPr>
        <p:grpSpPr>
          <a:xfrm>
            <a:off x="4794475" y="1473055"/>
            <a:ext cx="638608" cy="800100"/>
            <a:chOff x="4779235" y="1551205"/>
            <a:chExt cx="638608" cy="800100"/>
          </a:xfrm>
          <a:solidFill>
            <a:schemeClr val="bg2">
              <a:lumMod val="20000"/>
              <a:lumOff val="80000"/>
              <a:alpha val="80000"/>
            </a:schemeClr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84F330F0-CB02-B219-8ABD-4FE251C258D2}"/>
                </a:ext>
              </a:extLst>
            </p:cNvPr>
            <p:cNvSpPr/>
            <p:nvPr/>
          </p:nvSpPr>
          <p:spPr>
            <a:xfrm>
              <a:off x="4931852" y="2084605"/>
              <a:ext cx="361950" cy="266700"/>
            </a:xfrm>
            <a:custGeom>
              <a:avLst/>
              <a:gdLst>
                <a:gd name="connsiteX0" fmla="*/ 0 w 361950"/>
                <a:gd name="connsiteY0" fmla="*/ 0 h 266700"/>
                <a:gd name="connsiteX1" fmla="*/ 41910 w 361950"/>
                <a:gd name="connsiteY1" fmla="*/ 235267 h 266700"/>
                <a:gd name="connsiteX2" fmla="*/ 79057 w 361950"/>
                <a:gd name="connsiteY2" fmla="*/ 266700 h 266700"/>
                <a:gd name="connsiteX3" fmla="*/ 281940 w 361950"/>
                <a:gd name="connsiteY3" fmla="*/ 266700 h 266700"/>
                <a:gd name="connsiteX4" fmla="*/ 319088 w 361950"/>
                <a:gd name="connsiteY4" fmla="*/ 235267 h 266700"/>
                <a:gd name="connsiteX5" fmla="*/ 361950 w 361950"/>
                <a:gd name="connsiteY5" fmla="*/ 0 h 266700"/>
                <a:gd name="connsiteX6" fmla="*/ 0 w 361950"/>
                <a:gd name="connsiteY6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1950" h="266700">
                  <a:moveTo>
                    <a:pt x="0" y="0"/>
                  </a:moveTo>
                  <a:lnTo>
                    <a:pt x="41910" y="235267"/>
                  </a:lnTo>
                  <a:cubicBezTo>
                    <a:pt x="44768" y="253365"/>
                    <a:pt x="60960" y="266700"/>
                    <a:pt x="79057" y="266700"/>
                  </a:cubicBezTo>
                  <a:lnTo>
                    <a:pt x="281940" y="266700"/>
                  </a:lnTo>
                  <a:cubicBezTo>
                    <a:pt x="300038" y="266700"/>
                    <a:pt x="316230" y="253365"/>
                    <a:pt x="319088" y="235267"/>
                  </a:cubicBezTo>
                  <a:lnTo>
                    <a:pt x="36195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44AD2A83-84A4-6413-2083-15ACAFCE131D}"/>
                </a:ext>
              </a:extLst>
            </p:cNvPr>
            <p:cNvSpPr/>
            <p:nvPr/>
          </p:nvSpPr>
          <p:spPr>
            <a:xfrm>
              <a:off x="4879465" y="1741705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508658E-72E2-4922-3789-3DF64B98236C}"/>
                </a:ext>
              </a:extLst>
            </p:cNvPr>
            <p:cNvSpPr/>
            <p:nvPr/>
          </p:nvSpPr>
          <p:spPr>
            <a:xfrm>
              <a:off x="4894705" y="1790157"/>
              <a:ext cx="438149" cy="256347"/>
            </a:xfrm>
            <a:custGeom>
              <a:avLst/>
              <a:gdLst>
                <a:gd name="connsiteX0" fmla="*/ 399098 w 438149"/>
                <a:gd name="connsiteY0" fmla="*/ 180148 h 256347"/>
                <a:gd name="connsiteX1" fmla="*/ 258128 w 438149"/>
                <a:gd name="connsiteY1" fmla="*/ 180148 h 256347"/>
                <a:gd name="connsiteX2" fmla="*/ 336233 w 438149"/>
                <a:gd name="connsiteY2" fmla="*/ 31558 h 256347"/>
                <a:gd name="connsiteX3" fmla="*/ 335280 w 438149"/>
                <a:gd name="connsiteY3" fmla="*/ 4888 h 256347"/>
                <a:gd name="connsiteX4" fmla="*/ 308610 w 438149"/>
                <a:gd name="connsiteY4" fmla="*/ 5840 h 256347"/>
                <a:gd name="connsiteX5" fmla="*/ 220028 w 438149"/>
                <a:gd name="connsiteY5" fmla="*/ 181100 h 256347"/>
                <a:gd name="connsiteX6" fmla="*/ 156210 w 438149"/>
                <a:gd name="connsiteY6" fmla="*/ 181100 h 256347"/>
                <a:gd name="connsiteX7" fmla="*/ 99060 w 438149"/>
                <a:gd name="connsiteY7" fmla="*/ 91565 h 256347"/>
                <a:gd name="connsiteX8" fmla="*/ 72390 w 438149"/>
                <a:gd name="connsiteY8" fmla="*/ 90613 h 256347"/>
                <a:gd name="connsiteX9" fmla="*/ 71437 w 438149"/>
                <a:gd name="connsiteY9" fmla="*/ 117283 h 256347"/>
                <a:gd name="connsiteX10" fmla="*/ 117158 w 438149"/>
                <a:gd name="connsiteY10" fmla="*/ 180148 h 256347"/>
                <a:gd name="connsiteX11" fmla="*/ 38100 w 438149"/>
                <a:gd name="connsiteY11" fmla="*/ 180148 h 256347"/>
                <a:gd name="connsiteX12" fmla="*/ 0 w 438149"/>
                <a:gd name="connsiteY12" fmla="*/ 218248 h 256347"/>
                <a:gd name="connsiteX13" fmla="*/ 0 w 438149"/>
                <a:gd name="connsiteY13" fmla="*/ 256348 h 256347"/>
                <a:gd name="connsiteX14" fmla="*/ 438150 w 438149"/>
                <a:gd name="connsiteY14" fmla="*/ 256348 h 256347"/>
                <a:gd name="connsiteX15" fmla="*/ 438150 w 438149"/>
                <a:gd name="connsiteY15" fmla="*/ 218248 h 256347"/>
                <a:gd name="connsiteX16" fmla="*/ 399098 w 438149"/>
                <a:gd name="connsiteY16" fmla="*/ 180148 h 256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8149" h="256347">
                  <a:moveTo>
                    <a:pt x="399098" y="180148"/>
                  </a:moveTo>
                  <a:lnTo>
                    <a:pt x="258128" y="180148"/>
                  </a:lnTo>
                  <a:cubicBezTo>
                    <a:pt x="265748" y="130618"/>
                    <a:pt x="294323" y="77278"/>
                    <a:pt x="336233" y="31558"/>
                  </a:cubicBezTo>
                  <a:cubicBezTo>
                    <a:pt x="342900" y="23938"/>
                    <a:pt x="342900" y="11555"/>
                    <a:pt x="335280" y="4888"/>
                  </a:cubicBezTo>
                  <a:cubicBezTo>
                    <a:pt x="327660" y="-1780"/>
                    <a:pt x="315278" y="-1780"/>
                    <a:pt x="308610" y="5840"/>
                  </a:cubicBezTo>
                  <a:cubicBezTo>
                    <a:pt x="283845" y="32510"/>
                    <a:pt x="230505" y="99185"/>
                    <a:pt x="220028" y="181100"/>
                  </a:cubicBezTo>
                  <a:lnTo>
                    <a:pt x="156210" y="181100"/>
                  </a:lnTo>
                  <a:cubicBezTo>
                    <a:pt x="148590" y="150620"/>
                    <a:pt x="136208" y="132523"/>
                    <a:pt x="99060" y="91565"/>
                  </a:cubicBezTo>
                  <a:cubicBezTo>
                    <a:pt x="92392" y="83945"/>
                    <a:pt x="80010" y="82993"/>
                    <a:pt x="72390" y="90613"/>
                  </a:cubicBezTo>
                  <a:cubicBezTo>
                    <a:pt x="64770" y="97280"/>
                    <a:pt x="63817" y="109663"/>
                    <a:pt x="71437" y="117283"/>
                  </a:cubicBezTo>
                  <a:cubicBezTo>
                    <a:pt x="100012" y="148715"/>
                    <a:pt x="111442" y="163003"/>
                    <a:pt x="117158" y="180148"/>
                  </a:cubicBezTo>
                  <a:lnTo>
                    <a:pt x="38100" y="180148"/>
                  </a:lnTo>
                  <a:cubicBezTo>
                    <a:pt x="17145" y="180148"/>
                    <a:pt x="0" y="197293"/>
                    <a:pt x="0" y="218248"/>
                  </a:cubicBezTo>
                  <a:lnTo>
                    <a:pt x="0" y="256348"/>
                  </a:lnTo>
                  <a:lnTo>
                    <a:pt x="438150" y="256348"/>
                  </a:lnTo>
                  <a:lnTo>
                    <a:pt x="438150" y="218248"/>
                  </a:lnTo>
                  <a:cubicBezTo>
                    <a:pt x="437198" y="197293"/>
                    <a:pt x="420052" y="180148"/>
                    <a:pt x="399098" y="1801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7310232-521B-B214-8F55-69377D9F4AC8}"/>
                </a:ext>
              </a:extLst>
            </p:cNvPr>
            <p:cNvSpPr/>
            <p:nvPr/>
          </p:nvSpPr>
          <p:spPr>
            <a:xfrm>
              <a:off x="4869940" y="1627405"/>
              <a:ext cx="76200" cy="95250"/>
            </a:xfrm>
            <a:custGeom>
              <a:avLst/>
              <a:gdLst>
                <a:gd name="connsiteX0" fmla="*/ 76200 w 76200"/>
                <a:gd name="connsiteY0" fmla="*/ 38100 h 95250"/>
                <a:gd name="connsiteX1" fmla="*/ 38100 w 76200"/>
                <a:gd name="connsiteY1" fmla="*/ 95250 h 95250"/>
                <a:gd name="connsiteX2" fmla="*/ 0 w 76200"/>
                <a:gd name="connsiteY2" fmla="*/ 38100 h 95250"/>
                <a:gd name="connsiteX3" fmla="*/ 38100 w 76200"/>
                <a:gd name="connsiteY3" fmla="*/ 0 h 95250"/>
                <a:gd name="connsiteX4" fmla="*/ 76200 w 76200"/>
                <a:gd name="connsiteY4" fmla="*/ 3810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95250">
                  <a:moveTo>
                    <a:pt x="76200" y="38100"/>
                  </a:moveTo>
                  <a:cubicBezTo>
                    <a:pt x="76200" y="59055"/>
                    <a:pt x="59055" y="95250"/>
                    <a:pt x="38100" y="95250"/>
                  </a:cubicBezTo>
                  <a:cubicBezTo>
                    <a:pt x="17145" y="95250"/>
                    <a:pt x="0" y="59055"/>
                    <a:pt x="0" y="38100"/>
                  </a:cubicBezTo>
                  <a:cubicBezTo>
                    <a:pt x="0" y="17145"/>
                    <a:pt x="17145" y="0"/>
                    <a:pt x="38100" y="0"/>
                  </a:cubicBezTo>
                  <a:cubicBezTo>
                    <a:pt x="59055" y="0"/>
                    <a:pt x="76200" y="17145"/>
                    <a:pt x="76200" y="381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33A0112-4F7D-7DE0-BF18-93BBD9C363FE}"/>
                </a:ext>
              </a:extLst>
            </p:cNvPr>
            <p:cNvSpPr/>
            <p:nvPr/>
          </p:nvSpPr>
          <p:spPr>
            <a:xfrm>
              <a:off x="4869940" y="1817905"/>
              <a:ext cx="76200" cy="95250"/>
            </a:xfrm>
            <a:custGeom>
              <a:avLst/>
              <a:gdLst>
                <a:gd name="connsiteX0" fmla="*/ 0 w 76200"/>
                <a:gd name="connsiteY0" fmla="*/ 57150 h 95250"/>
                <a:gd name="connsiteX1" fmla="*/ 38100 w 76200"/>
                <a:gd name="connsiteY1" fmla="*/ 0 h 95250"/>
                <a:gd name="connsiteX2" fmla="*/ 76200 w 76200"/>
                <a:gd name="connsiteY2" fmla="*/ 57150 h 95250"/>
                <a:gd name="connsiteX3" fmla="*/ 38100 w 76200"/>
                <a:gd name="connsiteY3" fmla="*/ 95250 h 95250"/>
                <a:gd name="connsiteX4" fmla="*/ 0 w 76200"/>
                <a:gd name="connsiteY4" fmla="*/ 5715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95250">
                  <a:moveTo>
                    <a:pt x="0" y="57150"/>
                  </a:moveTo>
                  <a:cubicBezTo>
                    <a:pt x="0" y="36195"/>
                    <a:pt x="17145" y="0"/>
                    <a:pt x="38100" y="0"/>
                  </a:cubicBezTo>
                  <a:cubicBezTo>
                    <a:pt x="59055" y="0"/>
                    <a:pt x="76200" y="36195"/>
                    <a:pt x="76200" y="57150"/>
                  </a:cubicBezTo>
                  <a:cubicBezTo>
                    <a:pt x="76200" y="78105"/>
                    <a:pt x="59055" y="95250"/>
                    <a:pt x="38100" y="95250"/>
                  </a:cubicBezTo>
                  <a:cubicBezTo>
                    <a:pt x="17145" y="95250"/>
                    <a:pt x="0" y="78105"/>
                    <a:pt x="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E30E7A6-CFBD-5361-642C-8C3A0156BAE1}"/>
                </a:ext>
              </a:extLst>
            </p:cNvPr>
            <p:cNvSpPr/>
            <p:nvPr/>
          </p:nvSpPr>
          <p:spPr>
            <a:xfrm>
              <a:off x="4779235" y="1679575"/>
              <a:ext cx="90488" cy="80000"/>
            </a:xfrm>
            <a:custGeom>
              <a:avLst/>
              <a:gdLst>
                <a:gd name="connsiteX0" fmla="*/ 57367 w 90488"/>
                <a:gd name="connsiteY0" fmla="*/ 4979 h 80000"/>
                <a:gd name="connsiteX1" fmla="*/ 87847 w 90488"/>
                <a:gd name="connsiteY1" fmla="*/ 66892 h 80000"/>
                <a:gd name="connsiteX2" fmla="*/ 19267 w 90488"/>
                <a:gd name="connsiteY2" fmla="*/ 71654 h 80000"/>
                <a:gd name="connsiteX3" fmla="*/ 4979 w 90488"/>
                <a:gd name="connsiteY3" fmla="*/ 19267 h 80000"/>
                <a:gd name="connsiteX4" fmla="*/ 57367 w 90488"/>
                <a:gd name="connsiteY4" fmla="*/ 4979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57367" y="4979"/>
                  </a:moveTo>
                  <a:cubicBezTo>
                    <a:pt x="75464" y="15457"/>
                    <a:pt x="98324" y="48794"/>
                    <a:pt x="87847" y="66892"/>
                  </a:cubicBezTo>
                  <a:cubicBezTo>
                    <a:pt x="77369" y="84989"/>
                    <a:pt x="37364" y="82132"/>
                    <a:pt x="19267" y="71654"/>
                  </a:cubicBezTo>
                  <a:cubicBezTo>
                    <a:pt x="1169" y="61177"/>
                    <a:pt x="-5498" y="37364"/>
                    <a:pt x="4979" y="19267"/>
                  </a:cubicBezTo>
                  <a:cubicBezTo>
                    <a:pt x="15457" y="1169"/>
                    <a:pt x="39269" y="-5498"/>
                    <a:pt x="57367" y="497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2F49398-34A0-A45E-CC54-FC4A30FFAFED}"/>
                </a:ext>
              </a:extLst>
            </p:cNvPr>
            <p:cNvSpPr/>
            <p:nvPr/>
          </p:nvSpPr>
          <p:spPr>
            <a:xfrm>
              <a:off x="4946355" y="1780983"/>
              <a:ext cx="90488" cy="80000"/>
            </a:xfrm>
            <a:custGeom>
              <a:avLst/>
              <a:gdLst>
                <a:gd name="connsiteX0" fmla="*/ 33122 w 90488"/>
                <a:gd name="connsiteY0" fmla="*/ 75021 h 80000"/>
                <a:gd name="connsiteX1" fmla="*/ 2642 w 90488"/>
                <a:gd name="connsiteY1" fmla="*/ 13109 h 80000"/>
                <a:gd name="connsiteX2" fmla="*/ 71222 w 90488"/>
                <a:gd name="connsiteY2" fmla="*/ 8346 h 80000"/>
                <a:gd name="connsiteX3" fmla="*/ 85510 w 90488"/>
                <a:gd name="connsiteY3" fmla="*/ 60734 h 80000"/>
                <a:gd name="connsiteX4" fmla="*/ 33122 w 90488"/>
                <a:gd name="connsiteY4" fmla="*/ 75021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33122" y="75021"/>
                  </a:moveTo>
                  <a:cubicBezTo>
                    <a:pt x="15025" y="64544"/>
                    <a:pt x="-7835" y="31206"/>
                    <a:pt x="2642" y="13109"/>
                  </a:cubicBezTo>
                  <a:cubicBezTo>
                    <a:pt x="13120" y="-4989"/>
                    <a:pt x="53125" y="-2131"/>
                    <a:pt x="71222" y="8346"/>
                  </a:cubicBezTo>
                  <a:cubicBezTo>
                    <a:pt x="89320" y="18824"/>
                    <a:pt x="95987" y="42636"/>
                    <a:pt x="85510" y="60734"/>
                  </a:cubicBezTo>
                  <a:cubicBezTo>
                    <a:pt x="75032" y="78831"/>
                    <a:pt x="51220" y="85499"/>
                    <a:pt x="33122" y="750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5883519-B796-F90E-7F93-77E529860300}"/>
                </a:ext>
              </a:extLst>
            </p:cNvPr>
            <p:cNvSpPr/>
            <p:nvPr/>
          </p:nvSpPr>
          <p:spPr>
            <a:xfrm>
              <a:off x="4779235" y="1780983"/>
              <a:ext cx="90488" cy="80000"/>
            </a:xfrm>
            <a:custGeom>
              <a:avLst/>
              <a:gdLst>
                <a:gd name="connsiteX0" fmla="*/ 19267 w 90488"/>
                <a:gd name="connsiteY0" fmla="*/ 8346 h 80000"/>
                <a:gd name="connsiteX1" fmla="*/ 87847 w 90488"/>
                <a:gd name="connsiteY1" fmla="*/ 13109 h 80000"/>
                <a:gd name="connsiteX2" fmla="*/ 57367 w 90488"/>
                <a:gd name="connsiteY2" fmla="*/ 75021 h 80000"/>
                <a:gd name="connsiteX3" fmla="*/ 4979 w 90488"/>
                <a:gd name="connsiteY3" fmla="*/ 60734 h 80000"/>
                <a:gd name="connsiteX4" fmla="*/ 19267 w 90488"/>
                <a:gd name="connsiteY4" fmla="*/ 8346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19267" y="8346"/>
                  </a:moveTo>
                  <a:cubicBezTo>
                    <a:pt x="37364" y="-2131"/>
                    <a:pt x="77369" y="-4989"/>
                    <a:pt x="87847" y="13109"/>
                  </a:cubicBezTo>
                  <a:cubicBezTo>
                    <a:pt x="98324" y="31206"/>
                    <a:pt x="75464" y="64544"/>
                    <a:pt x="57367" y="75021"/>
                  </a:cubicBezTo>
                  <a:cubicBezTo>
                    <a:pt x="39269" y="85499"/>
                    <a:pt x="15457" y="78831"/>
                    <a:pt x="4979" y="60734"/>
                  </a:cubicBezTo>
                  <a:cubicBezTo>
                    <a:pt x="-5498" y="42636"/>
                    <a:pt x="1169" y="18824"/>
                    <a:pt x="19267" y="834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8AA9A2B4-380F-7ED1-4E24-1E077F3B25F8}"/>
                </a:ext>
              </a:extLst>
            </p:cNvPr>
            <p:cNvSpPr/>
            <p:nvPr/>
          </p:nvSpPr>
          <p:spPr>
            <a:xfrm>
              <a:off x="4946355" y="1679575"/>
              <a:ext cx="90488" cy="80000"/>
            </a:xfrm>
            <a:custGeom>
              <a:avLst/>
              <a:gdLst>
                <a:gd name="connsiteX0" fmla="*/ 71222 w 90488"/>
                <a:gd name="connsiteY0" fmla="*/ 71654 h 80000"/>
                <a:gd name="connsiteX1" fmla="*/ 2642 w 90488"/>
                <a:gd name="connsiteY1" fmla="*/ 66892 h 80000"/>
                <a:gd name="connsiteX2" fmla="*/ 33122 w 90488"/>
                <a:gd name="connsiteY2" fmla="*/ 4979 h 80000"/>
                <a:gd name="connsiteX3" fmla="*/ 85510 w 90488"/>
                <a:gd name="connsiteY3" fmla="*/ 19267 h 80000"/>
                <a:gd name="connsiteX4" fmla="*/ 71222 w 90488"/>
                <a:gd name="connsiteY4" fmla="*/ 71654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71222" y="71654"/>
                  </a:moveTo>
                  <a:cubicBezTo>
                    <a:pt x="53125" y="82132"/>
                    <a:pt x="13120" y="84989"/>
                    <a:pt x="2642" y="66892"/>
                  </a:cubicBezTo>
                  <a:cubicBezTo>
                    <a:pt x="-7835" y="48794"/>
                    <a:pt x="15025" y="15457"/>
                    <a:pt x="33122" y="4979"/>
                  </a:cubicBezTo>
                  <a:cubicBezTo>
                    <a:pt x="51220" y="-5498"/>
                    <a:pt x="75032" y="1169"/>
                    <a:pt x="85510" y="19267"/>
                  </a:cubicBezTo>
                  <a:cubicBezTo>
                    <a:pt x="95987" y="37364"/>
                    <a:pt x="89320" y="61177"/>
                    <a:pt x="71222" y="716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621275F-6DA9-5F70-5DE4-D983B6CFC137}"/>
                </a:ext>
              </a:extLst>
            </p:cNvPr>
            <p:cNvSpPr/>
            <p:nvPr/>
          </p:nvSpPr>
          <p:spPr>
            <a:xfrm>
              <a:off x="5260465" y="1665505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BF87CA24-7042-588E-97CA-91118C12AFDF}"/>
                </a:ext>
              </a:extLst>
            </p:cNvPr>
            <p:cNvSpPr/>
            <p:nvPr/>
          </p:nvSpPr>
          <p:spPr>
            <a:xfrm>
              <a:off x="5250940" y="1551205"/>
              <a:ext cx="76200" cy="95250"/>
            </a:xfrm>
            <a:custGeom>
              <a:avLst/>
              <a:gdLst>
                <a:gd name="connsiteX0" fmla="*/ 76200 w 76200"/>
                <a:gd name="connsiteY0" fmla="*/ 38100 h 95250"/>
                <a:gd name="connsiteX1" fmla="*/ 38100 w 76200"/>
                <a:gd name="connsiteY1" fmla="*/ 95250 h 95250"/>
                <a:gd name="connsiteX2" fmla="*/ 0 w 76200"/>
                <a:gd name="connsiteY2" fmla="*/ 38100 h 95250"/>
                <a:gd name="connsiteX3" fmla="*/ 38100 w 76200"/>
                <a:gd name="connsiteY3" fmla="*/ 0 h 95250"/>
                <a:gd name="connsiteX4" fmla="*/ 76200 w 76200"/>
                <a:gd name="connsiteY4" fmla="*/ 3810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95250">
                  <a:moveTo>
                    <a:pt x="76200" y="38100"/>
                  </a:moveTo>
                  <a:cubicBezTo>
                    <a:pt x="76200" y="59055"/>
                    <a:pt x="59055" y="95250"/>
                    <a:pt x="38100" y="95250"/>
                  </a:cubicBezTo>
                  <a:cubicBezTo>
                    <a:pt x="17145" y="95250"/>
                    <a:pt x="0" y="59055"/>
                    <a:pt x="0" y="38100"/>
                  </a:cubicBezTo>
                  <a:cubicBezTo>
                    <a:pt x="0" y="17145"/>
                    <a:pt x="17145" y="0"/>
                    <a:pt x="38100" y="0"/>
                  </a:cubicBezTo>
                  <a:cubicBezTo>
                    <a:pt x="59055" y="0"/>
                    <a:pt x="76200" y="17145"/>
                    <a:pt x="76200" y="381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466ACA7B-1271-6D41-CAE6-F5D91222E5B1}"/>
                </a:ext>
              </a:extLst>
            </p:cNvPr>
            <p:cNvSpPr/>
            <p:nvPr/>
          </p:nvSpPr>
          <p:spPr>
            <a:xfrm>
              <a:off x="5250940" y="1741705"/>
              <a:ext cx="76200" cy="95250"/>
            </a:xfrm>
            <a:custGeom>
              <a:avLst/>
              <a:gdLst>
                <a:gd name="connsiteX0" fmla="*/ 0 w 76200"/>
                <a:gd name="connsiteY0" fmla="*/ 57150 h 95250"/>
                <a:gd name="connsiteX1" fmla="*/ 38100 w 76200"/>
                <a:gd name="connsiteY1" fmla="*/ 0 h 95250"/>
                <a:gd name="connsiteX2" fmla="*/ 76200 w 76200"/>
                <a:gd name="connsiteY2" fmla="*/ 57150 h 95250"/>
                <a:gd name="connsiteX3" fmla="*/ 38100 w 76200"/>
                <a:gd name="connsiteY3" fmla="*/ 95250 h 95250"/>
                <a:gd name="connsiteX4" fmla="*/ 0 w 76200"/>
                <a:gd name="connsiteY4" fmla="*/ 5715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95250">
                  <a:moveTo>
                    <a:pt x="0" y="57150"/>
                  </a:moveTo>
                  <a:cubicBezTo>
                    <a:pt x="0" y="36195"/>
                    <a:pt x="17145" y="0"/>
                    <a:pt x="38100" y="0"/>
                  </a:cubicBezTo>
                  <a:cubicBezTo>
                    <a:pt x="59055" y="0"/>
                    <a:pt x="76200" y="36195"/>
                    <a:pt x="76200" y="57150"/>
                  </a:cubicBezTo>
                  <a:cubicBezTo>
                    <a:pt x="76200" y="78105"/>
                    <a:pt x="59055" y="95250"/>
                    <a:pt x="38100" y="95250"/>
                  </a:cubicBezTo>
                  <a:cubicBezTo>
                    <a:pt x="17145" y="95250"/>
                    <a:pt x="0" y="78105"/>
                    <a:pt x="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C03F143-EE84-8C88-41EE-BCCA564C3F89}"/>
                </a:ext>
              </a:extLst>
            </p:cNvPr>
            <p:cNvSpPr/>
            <p:nvPr/>
          </p:nvSpPr>
          <p:spPr>
            <a:xfrm>
              <a:off x="5160235" y="1603375"/>
              <a:ext cx="90488" cy="80000"/>
            </a:xfrm>
            <a:custGeom>
              <a:avLst/>
              <a:gdLst>
                <a:gd name="connsiteX0" fmla="*/ 57367 w 90488"/>
                <a:gd name="connsiteY0" fmla="*/ 4979 h 80000"/>
                <a:gd name="connsiteX1" fmla="*/ 87847 w 90488"/>
                <a:gd name="connsiteY1" fmla="*/ 66892 h 80000"/>
                <a:gd name="connsiteX2" fmla="*/ 19267 w 90488"/>
                <a:gd name="connsiteY2" fmla="*/ 71654 h 80000"/>
                <a:gd name="connsiteX3" fmla="*/ 4979 w 90488"/>
                <a:gd name="connsiteY3" fmla="*/ 19267 h 80000"/>
                <a:gd name="connsiteX4" fmla="*/ 57367 w 90488"/>
                <a:gd name="connsiteY4" fmla="*/ 4979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57367" y="4979"/>
                  </a:moveTo>
                  <a:cubicBezTo>
                    <a:pt x="75464" y="15457"/>
                    <a:pt x="98324" y="48794"/>
                    <a:pt x="87847" y="66892"/>
                  </a:cubicBezTo>
                  <a:cubicBezTo>
                    <a:pt x="77369" y="84989"/>
                    <a:pt x="37364" y="82132"/>
                    <a:pt x="19267" y="71654"/>
                  </a:cubicBezTo>
                  <a:cubicBezTo>
                    <a:pt x="1169" y="61177"/>
                    <a:pt x="-5498" y="37364"/>
                    <a:pt x="4979" y="19267"/>
                  </a:cubicBezTo>
                  <a:cubicBezTo>
                    <a:pt x="15457" y="1169"/>
                    <a:pt x="39269" y="-5498"/>
                    <a:pt x="57367" y="497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72C0011-E840-DD24-31FA-94D1DF13A936}"/>
                </a:ext>
              </a:extLst>
            </p:cNvPr>
            <p:cNvSpPr/>
            <p:nvPr/>
          </p:nvSpPr>
          <p:spPr>
            <a:xfrm>
              <a:off x="5327355" y="1704783"/>
              <a:ext cx="90488" cy="80000"/>
            </a:xfrm>
            <a:custGeom>
              <a:avLst/>
              <a:gdLst>
                <a:gd name="connsiteX0" fmla="*/ 33122 w 90488"/>
                <a:gd name="connsiteY0" fmla="*/ 75021 h 80000"/>
                <a:gd name="connsiteX1" fmla="*/ 2642 w 90488"/>
                <a:gd name="connsiteY1" fmla="*/ 13109 h 80000"/>
                <a:gd name="connsiteX2" fmla="*/ 71222 w 90488"/>
                <a:gd name="connsiteY2" fmla="*/ 8346 h 80000"/>
                <a:gd name="connsiteX3" fmla="*/ 85510 w 90488"/>
                <a:gd name="connsiteY3" fmla="*/ 60734 h 80000"/>
                <a:gd name="connsiteX4" fmla="*/ 33122 w 90488"/>
                <a:gd name="connsiteY4" fmla="*/ 75021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33122" y="75021"/>
                  </a:moveTo>
                  <a:cubicBezTo>
                    <a:pt x="15024" y="64544"/>
                    <a:pt x="-7836" y="31206"/>
                    <a:pt x="2642" y="13109"/>
                  </a:cubicBezTo>
                  <a:cubicBezTo>
                    <a:pt x="13120" y="-4989"/>
                    <a:pt x="53124" y="-2131"/>
                    <a:pt x="71222" y="8346"/>
                  </a:cubicBezTo>
                  <a:cubicBezTo>
                    <a:pt x="89320" y="18824"/>
                    <a:pt x="95987" y="42636"/>
                    <a:pt x="85510" y="60734"/>
                  </a:cubicBezTo>
                  <a:cubicBezTo>
                    <a:pt x="75032" y="78831"/>
                    <a:pt x="51220" y="85499"/>
                    <a:pt x="33122" y="750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88A5B78-1D80-3038-E0D6-DC4F6DE58FB8}"/>
                </a:ext>
              </a:extLst>
            </p:cNvPr>
            <p:cNvSpPr/>
            <p:nvPr/>
          </p:nvSpPr>
          <p:spPr>
            <a:xfrm>
              <a:off x="5160235" y="1704783"/>
              <a:ext cx="90488" cy="80000"/>
            </a:xfrm>
            <a:custGeom>
              <a:avLst/>
              <a:gdLst>
                <a:gd name="connsiteX0" fmla="*/ 19267 w 90488"/>
                <a:gd name="connsiteY0" fmla="*/ 8346 h 80000"/>
                <a:gd name="connsiteX1" fmla="*/ 87847 w 90488"/>
                <a:gd name="connsiteY1" fmla="*/ 13109 h 80000"/>
                <a:gd name="connsiteX2" fmla="*/ 57367 w 90488"/>
                <a:gd name="connsiteY2" fmla="*/ 75021 h 80000"/>
                <a:gd name="connsiteX3" fmla="*/ 4979 w 90488"/>
                <a:gd name="connsiteY3" fmla="*/ 60734 h 80000"/>
                <a:gd name="connsiteX4" fmla="*/ 19267 w 90488"/>
                <a:gd name="connsiteY4" fmla="*/ 8346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19267" y="8346"/>
                  </a:moveTo>
                  <a:cubicBezTo>
                    <a:pt x="37364" y="-2131"/>
                    <a:pt x="77369" y="-4989"/>
                    <a:pt x="87847" y="13109"/>
                  </a:cubicBezTo>
                  <a:cubicBezTo>
                    <a:pt x="98324" y="31206"/>
                    <a:pt x="75464" y="64544"/>
                    <a:pt x="57367" y="75021"/>
                  </a:cubicBezTo>
                  <a:cubicBezTo>
                    <a:pt x="39269" y="85499"/>
                    <a:pt x="15457" y="78831"/>
                    <a:pt x="4979" y="60734"/>
                  </a:cubicBezTo>
                  <a:cubicBezTo>
                    <a:pt x="-5498" y="42636"/>
                    <a:pt x="1169" y="18824"/>
                    <a:pt x="19267" y="834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37B5D2B2-5D6D-70BA-7B4F-F5A1EC4A244E}"/>
                </a:ext>
              </a:extLst>
            </p:cNvPr>
            <p:cNvSpPr/>
            <p:nvPr/>
          </p:nvSpPr>
          <p:spPr>
            <a:xfrm>
              <a:off x="5327355" y="1603375"/>
              <a:ext cx="90488" cy="80000"/>
            </a:xfrm>
            <a:custGeom>
              <a:avLst/>
              <a:gdLst>
                <a:gd name="connsiteX0" fmla="*/ 71222 w 90488"/>
                <a:gd name="connsiteY0" fmla="*/ 71654 h 80000"/>
                <a:gd name="connsiteX1" fmla="*/ 2642 w 90488"/>
                <a:gd name="connsiteY1" fmla="*/ 66892 h 80000"/>
                <a:gd name="connsiteX2" fmla="*/ 33122 w 90488"/>
                <a:gd name="connsiteY2" fmla="*/ 4979 h 80000"/>
                <a:gd name="connsiteX3" fmla="*/ 85510 w 90488"/>
                <a:gd name="connsiteY3" fmla="*/ 19267 h 80000"/>
                <a:gd name="connsiteX4" fmla="*/ 71222 w 90488"/>
                <a:gd name="connsiteY4" fmla="*/ 71654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71222" y="71654"/>
                  </a:moveTo>
                  <a:cubicBezTo>
                    <a:pt x="53124" y="82132"/>
                    <a:pt x="13120" y="84989"/>
                    <a:pt x="2642" y="66892"/>
                  </a:cubicBezTo>
                  <a:cubicBezTo>
                    <a:pt x="-7836" y="48794"/>
                    <a:pt x="15024" y="15457"/>
                    <a:pt x="33122" y="4979"/>
                  </a:cubicBezTo>
                  <a:cubicBezTo>
                    <a:pt x="51220" y="-5498"/>
                    <a:pt x="75032" y="1169"/>
                    <a:pt x="85510" y="19267"/>
                  </a:cubicBezTo>
                  <a:cubicBezTo>
                    <a:pt x="95987" y="37364"/>
                    <a:pt x="89320" y="61177"/>
                    <a:pt x="71222" y="716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EC65949-E617-E229-1F6B-F0C8526BE705}"/>
              </a:ext>
            </a:extLst>
          </p:cNvPr>
          <p:cNvGrpSpPr/>
          <p:nvPr/>
        </p:nvGrpSpPr>
        <p:grpSpPr>
          <a:xfrm>
            <a:off x="1233747" y="1892156"/>
            <a:ext cx="438150" cy="380999"/>
            <a:chOff x="4112305" y="1611302"/>
            <a:chExt cx="438150" cy="380999"/>
          </a:xfrm>
          <a:solidFill>
            <a:schemeClr val="bg2">
              <a:lumMod val="20000"/>
              <a:lumOff val="80000"/>
              <a:alpha val="80000"/>
            </a:schemeClr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1295605-F911-FAC3-8533-54C4E6636EBE}"/>
                </a:ext>
              </a:extLst>
            </p:cNvPr>
            <p:cNvSpPr/>
            <p:nvPr/>
          </p:nvSpPr>
          <p:spPr>
            <a:xfrm>
              <a:off x="4149451" y="1725601"/>
              <a:ext cx="361950" cy="266700"/>
            </a:xfrm>
            <a:custGeom>
              <a:avLst/>
              <a:gdLst>
                <a:gd name="connsiteX0" fmla="*/ 0 w 361950"/>
                <a:gd name="connsiteY0" fmla="*/ 0 h 266700"/>
                <a:gd name="connsiteX1" fmla="*/ 41910 w 361950"/>
                <a:gd name="connsiteY1" fmla="*/ 235267 h 266700"/>
                <a:gd name="connsiteX2" fmla="*/ 79057 w 361950"/>
                <a:gd name="connsiteY2" fmla="*/ 266700 h 266700"/>
                <a:gd name="connsiteX3" fmla="*/ 281940 w 361950"/>
                <a:gd name="connsiteY3" fmla="*/ 266700 h 266700"/>
                <a:gd name="connsiteX4" fmla="*/ 319088 w 361950"/>
                <a:gd name="connsiteY4" fmla="*/ 235267 h 266700"/>
                <a:gd name="connsiteX5" fmla="*/ 361950 w 361950"/>
                <a:gd name="connsiteY5" fmla="*/ 0 h 266700"/>
                <a:gd name="connsiteX6" fmla="*/ 0 w 361950"/>
                <a:gd name="connsiteY6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1950" h="266700">
                  <a:moveTo>
                    <a:pt x="0" y="0"/>
                  </a:moveTo>
                  <a:lnTo>
                    <a:pt x="41910" y="235267"/>
                  </a:lnTo>
                  <a:cubicBezTo>
                    <a:pt x="44768" y="253365"/>
                    <a:pt x="60960" y="266700"/>
                    <a:pt x="79057" y="266700"/>
                  </a:cubicBezTo>
                  <a:lnTo>
                    <a:pt x="281940" y="266700"/>
                  </a:lnTo>
                  <a:cubicBezTo>
                    <a:pt x="300038" y="266700"/>
                    <a:pt x="316230" y="253365"/>
                    <a:pt x="319088" y="235267"/>
                  </a:cubicBezTo>
                  <a:lnTo>
                    <a:pt x="36195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2A7870C-582D-7C72-76C1-B758047F6479}"/>
                </a:ext>
              </a:extLst>
            </p:cNvPr>
            <p:cNvSpPr/>
            <p:nvPr/>
          </p:nvSpPr>
          <p:spPr>
            <a:xfrm>
              <a:off x="4112305" y="1611302"/>
              <a:ext cx="438150" cy="76200"/>
            </a:xfrm>
            <a:custGeom>
              <a:avLst/>
              <a:gdLst>
                <a:gd name="connsiteX0" fmla="*/ 399098 w 438149"/>
                <a:gd name="connsiteY0" fmla="*/ 180148 h 256347"/>
                <a:gd name="connsiteX1" fmla="*/ 258128 w 438149"/>
                <a:gd name="connsiteY1" fmla="*/ 180148 h 256347"/>
                <a:gd name="connsiteX2" fmla="*/ 336233 w 438149"/>
                <a:gd name="connsiteY2" fmla="*/ 31558 h 256347"/>
                <a:gd name="connsiteX3" fmla="*/ 335280 w 438149"/>
                <a:gd name="connsiteY3" fmla="*/ 4888 h 256347"/>
                <a:gd name="connsiteX4" fmla="*/ 308610 w 438149"/>
                <a:gd name="connsiteY4" fmla="*/ 5840 h 256347"/>
                <a:gd name="connsiteX5" fmla="*/ 220028 w 438149"/>
                <a:gd name="connsiteY5" fmla="*/ 181100 h 256347"/>
                <a:gd name="connsiteX6" fmla="*/ 156210 w 438149"/>
                <a:gd name="connsiteY6" fmla="*/ 181100 h 256347"/>
                <a:gd name="connsiteX7" fmla="*/ 99060 w 438149"/>
                <a:gd name="connsiteY7" fmla="*/ 91565 h 256347"/>
                <a:gd name="connsiteX8" fmla="*/ 72390 w 438149"/>
                <a:gd name="connsiteY8" fmla="*/ 90613 h 256347"/>
                <a:gd name="connsiteX9" fmla="*/ 71437 w 438149"/>
                <a:gd name="connsiteY9" fmla="*/ 117283 h 256347"/>
                <a:gd name="connsiteX10" fmla="*/ 117158 w 438149"/>
                <a:gd name="connsiteY10" fmla="*/ 180148 h 256347"/>
                <a:gd name="connsiteX11" fmla="*/ 38100 w 438149"/>
                <a:gd name="connsiteY11" fmla="*/ 180148 h 256347"/>
                <a:gd name="connsiteX12" fmla="*/ 0 w 438149"/>
                <a:gd name="connsiteY12" fmla="*/ 218248 h 256347"/>
                <a:gd name="connsiteX13" fmla="*/ 0 w 438149"/>
                <a:gd name="connsiteY13" fmla="*/ 256348 h 256347"/>
                <a:gd name="connsiteX14" fmla="*/ 438150 w 438149"/>
                <a:gd name="connsiteY14" fmla="*/ 256348 h 256347"/>
                <a:gd name="connsiteX15" fmla="*/ 438150 w 438149"/>
                <a:gd name="connsiteY15" fmla="*/ 218248 h 256347"/>
                <a:gd name="connsiteX16" fmla="*/ 399098 w 438149"/>
                <a:gd name="connsiteY16" fmla="*/ 180148 h 256347"/>
                <a:gd name="connsiteX0" fmla="*/ 399098 w 438150"/>
                <a:gd name="connsiteY0" fmla="*/ 180148 h 256348"/>
                <a:gd name="connsiteX1" fmla="*/ 258128 w 438150"/>
                <a:gd name="connsiteY1" fmla="*/ 180148 h 256348"/>
                <a:gd name="connsiteX2" fmla="*/ 336233 w 438150"/>
                <a:gd name="connsiteY2" fmla="*/ 31558 h 256348"/>
                <a:gd name="connsiteX3" fmla="*/ 335280 w 438150"/>
                <a:gd name="connsiteY3" fmla="*/ 4888 h 256348"/>
                <a:gd name="connsiteX4" fmla="*/ 308610 w 438150"/>
                <a:gd name="connsiteY4" fmla="*/ 5840 h 256348"/>
                <a:gd name="connsiteX5" fmla="*/ 220028 w 438150"/>
                <a:gd name="connsiteY5" fmla="*/ 181100 h 256348"/>
                <a:gd name="connsiteX6" fmla="*/ 156210 w 438150"/>
                <a:gd name="connsiteY6" fmla="*/ 181100 h 256348"/>
                <a:gd name="connsiteX7" fmla="*/ 99060 w 438150"/>
                <a:gd name="connsiteY7" fmla="*/ 91565 h 256348"/>
                <a:gd name="connsiteX8" fmla="*/ 71437 w 438150"/>
                <a:gd name="connsiteY8" fmla="*/ 117283 h 256348"/>
                <a:gd name="connsiteX9" fmla="*/ 117158 w 438150"/>
                <a:gd name="connsiteY9" fmla="*/ 180148 h 256348"/>
                <a:gd name="connsiteX10" fmla="*/ 38100 w 438150"/>
                <a:gd name="connsiteY10" fmla="*/ 180148 h 256348"/>
                <a:gd name="connsiteX11" fmla="*/ 0 w 438150"/>
                <a:gd name="connsiteY11" fmla="*/ 218248 h 256348"/>
                <a:gd name="connsiteX12" fmla="*/ 0 w 438150"/>
                <a:gd name="connsiteY12" fmla="*/ 256348 h 256348"/>
                <a:gd name="connsiteX13" fmla="*/ 438150 w 438150"/>
                <a:gd name="connsiteY13" fmla="*/ 256348 h 256348"/>
                <a:gd name="connsiteX14" fmla="*/ 438150 w 438150"/>
                <a:gd name="connsiteY14" fmla="*/ 218248 h 256348"/>
                <a:gd name="connsiteX15" fmla="*/ 399098 w 438150"/>
                <a:gd name="connsiteY15" fmla="*/ 180148 h 256348"/>
                <a:gd name="connsiteX0" fmla="*/ 399098 w 438150"/>
                <a:gd name="connsiteY0" fmla="*/ 180148 h 256348"/>
                <a:gd name="connsiteX1" fmla="*/ 258128 w 438150"/>
                <a:gd name="connsiteY1" fmla="*/ 180148 h 256348"/>
                <a:gd name="connsiteX2" fmla="*/ 336233 w 438150"/>
                <a:gd name="connsiteY2" fmla="*/ 31558 h 256348"/>
                <a:gd name="connsiteX3" fmla="*/ 335280 w 438150"/>
                <a:gd name="connsiteY3" fmla="*/ 4888 h 256348"/>
                <a:gd name="connsiteX4" fmla="*/ 308610 w 438150"/>
                <a:gd name="connsiteY4" fmla="*/ 5840 h 256348"/>
                <a:gd name="connsiteX5" fmla="*/ 220028 w 438150"/>
                <a:gd name="connsiteY5" fmla="*/ 181100 h 256348"/>
                <a:gd name="connsiteX6" fmla="*/ 156210 w 438150"/>
                <a:gd name="connsiteY6" fmla="*/ 181100 h 256348"/>
                <a:gd name="connsiteX7" fmla="*/ 99060 w 438150"/>
                <a:gd name="connsiteY7" fmla="*/ 91565 h 256348"/>
                <a:gd name="connsiteX8" fmla="*/ 71437 w 438150"/>
                <a:gd name="connsiteY8" fmla="*/ 117283 h 256348"/>
                <a:gd name="connsiteX9" fmla="*/ 117158 w 438150"/>
                <a:gd name="connsiteY9" fmla="*/ 180148 h 256348"/>
                <a:gd name="connsiteX10" fmla="*/ 38100 w 438150"/>
                <a:gd name="connsiteY10" fmla="*/ 180148 h 256348"/>
                <a:gd name="connsiteX11" fmla="*/ 0 w 438150"/>
                <a:gd name="connsiteY11" fmla="*/ 218248 h 256348"/>
                <a:gd name="connsiteX12" fmla="*/ 0 w 438150"/>
                <a:gd name="connsiteY12" fmla="*/ 256348 h 256348"/>
                <a:gd name="connsiteX13" fmla="*/ 438150 w 438150"/>
                <a:gd name="connsiteY13" fmla="*/ 256348 h 256348"/>
                <a:gd name="connsiteX14" fmla="*/ 438150 w 438150"/>
                <a:gd name="connsiteY14" fmla="*/ 218248 h 256348"/>
                <a:gd name="connsiteX15" fmla="*/ 399098 w 438150"/>
                <a:gd name="connsiteY15" fmla="*/ 180148 h 256348"/>
                <a:gd name="connsiteX0" fmla="*/ 399098 w 438150"/>
                <a:gd name="connsiteY0" fmla="*/ 180148 h 256348"/>
                <a:gd name="connsiteX1" fmla="*/ 258128 w 438150"/>
                <a:gd name="connsiteY1" fmla="*/ 180148 h 256348"/>
                <a:gd name="connsiteX2" fmla="*/ 336233 w 438150"/>
                <a:gd name="connsiteY2" fmla="*/ 31558 h 256348"/>
                <a:gd name="connsiteX3" fmla="*/ 335280 w 438150"/>
                <a:gd name="connsiteY3" fmla="*/ 4888 h 256348"/>
                <a:gd name="connsiteX4" fmla="*/ 308610 w 438150"/>
                <a:gd name="connsiteY4" fmla="*/ 5840 h 256348"/>
                <a:gd name="connsiteX5" fmla="*/ 220028 w 438150"/>
                <a:gd name="connsiteY5" fmla="*/ 181100 h 256348"/>
                <a:gd name="connsiteX6" fmla="*/ 156210 w 438150"/>
                <a:gd name="connsiteY6" fmla="*/ 181100 h 256348"/>
                <a:gd name="connsiteX7" fmla="*/ 99060 w 438150"/>
                <a:gd name="connsiteY7" fmla="*/ 91565 h 256348"/>
                <a:gd name="connsiteX8" fmla="*/ 117158 w 438150"/>
                <a:gd name="connsiteY8" fmla="*/ 180148 h 256348"/>
                <a:gd name="connsiteX9" fmla="*/ 38100 w 438150"/>
                <a:gd name="connsiteY9" fmla="*/ 180148 h 256348"/>
                <a:gd name="connsiteX10" fmla="*/ 0 w 438150"/>
                <a:gd name="connsiteY10" fmla="*/ 218248 h 256348"/>
                <a:gd name="connsiteX11" fmla="*/ 0 w 438150"/>
                <a:gd name="connsiteY11" fmla="*/ 256348 h 256348"/>
                <a:gd name="connsiteX12" fmla="*/ 438150 w 438150"/>
                <a:gd name="connsiteY12" fmla="*/ 256348 h 256348"/>
                <a:gd name="connsiteX13" fmla="*/ 438150 w 438150"/>
                <a:gd name="connsiteY13" fmla="*/ 218248 h 256348"/>
                <a:gd name="connsiteX14" fmla="*/ 399098 w 438150"/>
                <a:gd name="connsiteY14" fmla="*/ 180148 h 256348"/>
                <a:gd name="connsiteX0" fmla="*/ 399098 w 438150"/>
                <a:gd name="connsiteY0" fmla="*/ 180148 h 256348"/>
                <a:gd name="connsiteX1" fmla="*/ 258128 w 438150"/>
                <a:gd name="connsiteY1" fmla="*/ 180148 h 256348"/>
                <a:gd name="connsiteX2" fmla="*/ 336233 w 438150"/>
                <a:gd name="connsiteY2" fmla="*/ 31558 h 256348"/>
                <a:gd name="connsiteX3" fmla="*/ 335280 w 438150"/>
                <a:gd name="connsiteY3" fmla="*/ 4888 h 256348"/>
                <a:gd name="connsiteX4" fmla="*/ 308610 w 438150"/>
                <a:gd name="connsiteY4" fmla="*/ 5840 h 256348"/>
                <a:gd name="connsiteX5" fmla="*/ 220028 w 438150"/>
                <a:gd name="connsiteY5" fmla="*/ 181100 h 256348"/>
                <a:gd name="connsiteX6" fmla="*/ 156210 w 438150"/>
                <a:gd name="connsiteY6" fmla="*/ 181100 h 256348"/>
                <a:gd name="connsiteX7" fmla="*/ 117158 w 438150"/>
                <a:gd name="connsiteY7" fmla="*/ 180148 h 256348"/>
                <a:gd name="connsiteX8" fmla="*/ 38100 w 438150"/>
                <a:gd name="connsiteY8" fmla="*/ 180148 h 256348"/>
                <a:gd name="connsiteX9" fmla="*/ 0 w 438150"/>
                <a:gd name="connsiteY9" fmla="*/ 218248 h 256348"/>
                <a:gd name="connsiteX10" fmla="*/ 0 w 438150"/>
                <a:gd name="connsiteY10" fmla="*/ 256348 h 256348"/>
                <a:gd name="connsiteX11" fmla="*/ 438150 w 438150"/>
                <a:gd name="connsiteY11" fmla="*/ 256348 h 256348"/>
                <a:gd name="connsiteX12" fmla="*/ 438150 w 438150"/>
                <a:gd name="connsiteY12" fmla="*/ 218248 h 256348"/>
                <a:gd name="connsiteX13" fmla="*/ 399098 w 438150"/>
                <a:gd name="connsiteY13" fmla="*/ 180148 h 256348"/>
                <a:gd name="connsiteX0" fmla="*/ 399098 w 438150"/>
                <a:gd name="connsiteY0" fmla="*/ 182828 h 259028"/>
                <a:gd name="connsiteX1" fmla="*/ 258128 w 438150"/>
                <a:gd name="connsiteY1" fmla="*/ 182828 h 259028"/>
                <a:gd name="connsiteX2" fmla="*/ 336233 w 438150"/>
                <a:gd name="connsiteY2" fmla="*/ 34238 h 259028"/>
                <a:gd name="connsiteX3" fmla="*/ 335280 w 438150"/>
                <a:gd name="connsiteY3" fmla="*/ 7568 h 259028"/>
                <a:gd name="connsiteX4" fmla="*/ 220028 w 438150"/>
                <a:gd name="connsiteY4" fmla="*/ 183780 h 259028"/>
                <a:gd name="connsiteX5" fmla="*/ 156210 w 438150"/>
                <a:gd name="connsiteY5" fmla="*/ 183780 h 259028"/>
                <a:gd name="connsiteX6" fmla="*/ 117158 w 438150"/>
                <a:gd name="connsiteY6" fmla="*/ 182828 h 259028"/>
                <a:gd name="connsiteX7" fmla="*/ 38100 w 438150"/>
                <a:gd name="connsiteY7" fmla="*/ 182828 h 259028"/>
                <a:gd name="connsiteX8" fmla="*/ 0 w 438150"/>
                <a:gd name="connsiteY8" fmla="*/ 220928 h 259028"/>
                <a:gd name="connsiteX9" fmla="*/ 0 w 438150"/>
                <a:gd name="connsiteY9" fmla="*/ 259028 h 259028"/>
                <a:gd name="connsiteX10" fmla="*/ 438150 w 438150"/>
                <a:gd name="connsiteY10" fmla="*/ 259028 h 259028"/>
                <a:gd name="connsiteX11" fmla="*/ 438150 w 438150"/>
                <a:gd name="connsiteY11" fmla="*/ 220928 h 259028"/>
                <a:gd name="connsiteX12" fmla="*/ 399098 w 438150"/>
                <a:gd name="connsiteY12" fmla="*/ 182828 h 259028"/>
                <a:gd name="connsiteX0" fmla="*/ 399098 w 438150"/>
                <a:gd name="connsiteY0" fmla="*/ 148590 h 224790"/>
                <a:gd name="connsiteX1" fmla="*/ 258128 w 438150"/>
                <a:gd name="connsiteY1" fmla="*/ 148590 h 224790"/>
                <a:gd name="connsiteX2" fmla="*/ 336233 w 438150"/>
                <a:gd name="connsiteY2" fmla="*/ 0 h 224790"/>
                <a:gd name="connsiteX3" fmla="*/ 220028 w 438150"/>
                <a:gd name="connsiteY3" fmla="*/ 149542 h 224790"/>
                <a:gd name="connsiteX4" fmla="*/ 156210 w 438150"/>
                <a:gd name="connsiteY4" fmla="*/ 149542 h 224790"/>
                <a:gd name="connsiteX5" fmla="*/ 117158 w 438150"/>
                <a:gd name="connsiteY5" fmla="*/ 148590 h 224790"/>
                <a:gd name="connsiteX6" fmla="*/ 38100 w 438150"/>
                <a:gd name="connsiteY6" fmla="*/ 148590 h 224790"/>
                <a:gd name="connsiteX7" fmla="*/ 0 w 438150"/>
                <a:gd name="connsiteY7" fmla="*/ 186690 h 224790"/>
                <a:gd name="connsiteX8" fmla="*/ 0 w 438150"/>
                <a:gd name="connsiteY8" fmla="*/ 224790 h 224790"/>
                <a:gd name="connsiteX9" fmla="*/ 438150 w 438150"/>
                <a:gd name="connsiteY9" fmla="*/ 224790 h 224790"/>
                <a:gd name="connsiteX10" fmla="*/ 438150 w 438150"/>
                <a:gd name="connsiteY10" fmla="*/ 186690 h 224790"/>
                <a:gd name="connsiteX11" fmla="*/ 399098 w 438150"/>
                <a:gd name="connsiteY11" fmla="*/ 148590 h 224790"/>
                <a:gd name="connsiteX0" fmla="*/ 399098 w 438150"/>
                <a:gd name="connsiteY0" fmla="*/ 0 h 76200"/>
                <a:gd name="connsiteX1" fmla="*/ 258128 w 438150"/>
                <a:gd name="connsiteY1" fmla="*/ 0 h 76200"/>
                <a:gd name="connsiteX2" fmla="*/ 220028 w 438150"/>
                <a:gd name="connsiteY2" fmla="*/ 952 h 76200"/>
                <a:gd name="connsiteX3" fmla="*/ 156210 w 438150"/>
                <a:gd name="connsiteY3" fmla="*/ 952 h 76200"/>
                <a:gd name="connsiteX4" fmla="*/ 117158 w 438150"/>
                <a:gd name="connsiteY4" fmla="*/ 0 h 76200"/>
                <a:gd name="connsiteX5" fmla="*/ 38100 w 438150"/>
                <a:gd name="connsiteY5" fmla="*/ 0 h 76200"/>
                <a:gd name="connsiteX6" fmla="*/ 0 w 438150"/>
                <a:gd name="connsiteY6" fmla="*/ 38100 h 76200"/>
                <a:gd name="connsiteX7" fmla="*/ 0 w 438150"/>
                <a:gd name="connsiteY7" fmla="*/ 76200 h 76200"/>
                <a:gd name="connsiteX8" fmla="*/ 438150 w 438150"/>
                <a:gd name="connsiteY8" fmla="*/ 76200 h 76200"/>
                <a:gd name="connsiteX9" fmla="*/ 438150 w 438150"/>
                <a:gd name="connsiteY9" fmla="*/ 38100 h 76200"/>
                <a:gd name="connsiteX10" fmla="*/ 399098 w 438150"/>
                <a:gd name="connsiteY10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38150" h="76200">
                  <a:moveTo>
                    <a:pt x="399098" y="0"/>
                  </a:moveTo>
                  <a:lnTo>
                    <a:pt x="258128" y="0"/>
                  </a:lnTo>
                  <a:cubicBezTo>
                    <a:pt x="228283" y="159"/>
                    <a:pt x="237014" y="793"/>
                    <a:pt x="220028" y="952"/>
                  </a:cubicBezTo>
                  <a:lnTo>
                    <a:pt x="156210" y="952"/>
                  </a:lnTo>
                  <a:cubicBezTo>
                    <a:pt x="139065" y="793"/>
                    <a:pt x="136843" y="159"/>
                    <a:pt x="117158" y="0"/>
                  </a:cubicBezTo>
                  <a:lnTo>
                    <a:pt x="38100" y="0"/>
                  </a:lnTo>
                  <a:cubicBezTo>
                    <a:pt x="17145" y="0"/>
                    <a:pt x="0" y="17145"/>
                    <a:pt x="0" y="38100"/>
                  </a:cubicBezTo>
                  <a:lnTo>
                    <a:pt x="0" y="76200"/>
                  </a:lnTo>
                  <a:lnTo>
                    <a:pt x="438150" y="76200"/>
                  </a:lnTo>
                  <a:lnTo>
                    <a:pt x="438150" y="38100"/>
                  </a:lnTo>
                  <a:cubicBezTo>
                    <a:pt x="437198" y="17145"/>
                    <a:pt x="420052" y="0"/>
                    <a:pt x="3990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E402AE8C-AC6C-78ED-333A-40EC0F682405}"/>
              </a:ext>
            </a:extLst>
          </p:cNvPr>
          <p:cNvGrpSpPr/>
          <p:nvPr/>
        </p:nvGrpSpPr>
        <p:grpSpPr>
          <a:xfrm>
            <a:off x="3097882" y="1340768"/>
            <a:ext cx="438150" cy="932387"/>
            <a:chOff x="3077168" y="1348295"/>
            <a:chExt cx="438150" cy="932387"/>
          </a:xfrm>
          <a:solidFill>
            <a:schemeClr val="bg2">
              <a:lumMod val="20000"/>
              <a:lumOff val="80000"/>
              <a:alpha val="80000"/>
            </a:schemeClr>
          </a:solidFill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D8C5D47F-DBE6-1BF0-2AAB-9B98DDB44FC6}"/>
                </a:ext>
              </a:extLst>
            </p:cNvPr>
            <p:cNvGrpSpPr/>
            <p:nvPr/>
          </p:nvGrpSpPr>
          <p:grpSpPr>
            <a:xfrm>
              <a:off x="3077168" y="1899683"/>
              <a:ext cx="438150" cy="380999"/>
              <a:chOff x="4112305" y="1611302"/>
              <a:chExt cx="438150" cy="380999"/>
            </a:xfrm>
            <a:grpFill/>
          </p:grpSpPr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6515536E-0692-2227-6922-A0D3EFF0DBA5}"/>
                  </a:ext>
                </a:extLst>
              </p:cNvPr>
              <p:cNvSpPr/>
              <p:nvPr/>
            </p:nvSpPr>
            <p:spPr>
              <a:xfrm>
                <a:off x="4149451" y="1725601"/>
                <a:ext cx="361950" cy="266700"/>
              </a:xfrm>
              <a:custGeom>
                <a:avLst/>
                <a:gdLst>
                  <a:gd name="connsiteX0" fmla="*/ 0 w 361950"/>
                  <a:gd name="connsiteY0" fmla="*/ 0 h 266700"/>
                  <a:gd name="connsiteX1" fmla="*/ 41910 w 361950"/>
                  <a:gd name="connsiteY1" fmla="*/ 235267 h 266700"/>
                  <a:gd name="connsiteX2" fmla="*/ 79057 w 361950"/>
                  <a:gd name="connsiteY2" fmla="*/ 266700 h 266700"/>
                  <a:gd name="connsiteX3" fmla="*/ 281940 w 361950"/>
                  <a:gd name="connsiteY3" fmla="*/ 266700 h 266700"/>
                  <a:gd name="connsiteX4" fmla="*/ 319088 w 361950"/>
                  <a:gd name="connsiteY4" fmla="*/ 235267 h 266700"/>
                  <a:gd name="connsiteX5" fmla="*/ 361950 w 361950"/>
                  <a:gd name="connsiteY5" fmla="*/ 0 h 266700"/>
                  <a:gd name="connsiteX6" fmla="*/ 0 w 361950"/>
                  <a:gd name="connsiteY6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1950" h="266700">
                    <a:moveTo>
                      <a:pt x="0" y="0"/>
                    </a:moveTo>
                    <a:lnTo>
                      <a:pt x="41910" y="235267"/>
                    </a:lnTo>
                    <a:cubicBezTo>
                      <a:pt x="44768" y="253365"/>
                      <a:pt x="60960" y="266700"/>
                      <a:pt x="79057" y="266700"/>
                    </a:cubicBezTo>
                    <a:lnTo>
                      <a:pt x="281940" y="266700"/>
                    </a:lnTo>
                    <a:cubicBezTo>
                      <a:pt x="300038" y="266700"/>
                      <a:pt x="316230" y="253365"/>
                      <a:pt x="319088" y="235267"/>
                    </a:cubicBezTo>
                    <a:lnTo>
                      <a:pt x="36195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8C43544-F179-3B79-BE90-B038816C4ABD}"/>
                  </a:ext>
                </a:extLst>
              </p:cNvPr>
              <p:cNvSpPr/>
              <p:nvPr/>
            </p:nvSpPr>
            <p:spPr>
              <a:xfrm>
                <a:off x="4112305" y="1611302"/>
                <a:ext cx="438150" cy="76200"/>
              </a:xfrm>
              <a:custGeom>
                <a:avLst/>
                <a:gdLst>
                  <a:gd name="connsiteX0" fmla="*/ 399098 w 438149"/>
                  <a:gd name="connsiteY0" fmla="*/ 180148 h 256347"/>
                  <a:gd name="connsiteX1" fmla="*/ 258128 w 438149"/>
                  <a:gd name="connsiteY1" fmla="*/ 180148 h 256347"/>
                  <a:gd name="connsiteX2" fmla="*/ 336233 w 438149"/>
                  <a:gd name="connsiteY2" fmla="*/ 31558 h 256347"/>
                  <a:gd name="connsiteX3" fmla="*/ 335280 w 438149"/>
                  <a:gd name="connsiteY3" fmla="*/ 4888 h 256347"/>
                  <a:gd name="connsiteX4" fmla="*/ 308610 w 438149"/>
                  <a:gd name="connsiteY4" fmla="*/ 5840 h 256347"/>
                  <a:gd name="connsiteX5" fmla="*/ 220028 w 438149"/>
                  <a:gd name="connsiteY5" fmla="*/ 181100 h 256347"/>
                  <a:gd name="connsiteX6" fmla="*/ 156210 w 438149"/>
                  <a:gd name="connsiteY6" fmla="*/ 181100 h 256347"/>
                  <a:gd name="connsiteX7" fmla="*/ 99060 w 438149"/>
                  <a:gd name="connsiteY7" fmla="*/ 91565 h 256347"/>
                  <a:gd name="connsiteX8" fmla="*/ 72390 w 438149"/>
                  <a:gd name="connsiteY8" fmla="*/ 90613 h 256347"/>
                  <a:gd name="connsiteX9" fmla="*/ 71437 w 438149"/>
                  <a:gd name="connsiteY9" fmla="*/ 117283 h 256347"/>
                  <a:gd name="connsiteX10" fmla="*/ 117158 w 438149"/>
                  <a:gd name="connsiteY10" fmla="*/ 180148 h 256347"/>
                  <a:gd name="connsiteX11" fmla="*/ 38100 w 438149"/>
                  <a:gd name="connsiteY11" fmla="*/ 180148 h 256347"/>
                  <a:gd name="connsiteX12" fmla="*/ 0 w 438149"/>
                  <a:gd name="connsiteY12" fmla="*/ 218248 h 256347"/>
                  <a:gd name="connsiteX13" fmla="*/ 0 w 438149"/>
                  <a:gd name="connsiteY13" fmla="*/ 256348 h 256347"/>
                  <a:gd name="connsiteX14" fmla="*/ 438150 w 438149"/>
                  <a:gd name="connsiteY14" fmla="*/ 256348 h 256347"/>
                  <a:gd name="connsiteX15" fmla="*/ 438150 w 438149"/>
                  <a:gd name="connsiteY15" fmla="*/ 218248 h 256347"/>
                  <a:gd name="connsiteX16" fmla="*/ 399098 w 438149"/>
                  <a:gd name="connsiteY16" fmla="*/ 180148 h 256347"/>
                  <a:gd name="connsiteX0" fmla="*/ 399098 w 438150"/>
                  <a:gd name="connsiteY0" fmla="*/ 180148 h 256348"/>
                  <a:gd name="connsiteX1" fmla="*/ 258128 w 438150"/>
                  <a:gd name="connsiteY1" fmla="*/ 180148 h 256348"/>
                  <a:gd name="connsiteX2" fmla="*/ 336233 w 438150"/>
                  <a:gd name="connsiteY2" fmla="*/ 31558 h 256348"/>
                  <a:gd name="connsiteX3" fmla="*/ 335280 w 438150"/>
                  <a:gd name="connsiteY3" fmla="*/ 4888 h 256348"/>
                  <a:gd name="connsiteX4" fmla="*/ 308610 w 438150"/>
                  <a:gd name="connsiteY4" fmla="*/ 5840 h 256348"/>
                  <a:gd name="connsiteX5" fmla="*/ 220028 w 438150"/>
                  <a:gd name="connsiteY5" fmla="*/ 181100 h 256348"/>
                  <a:gd name="connsiteX6" fmla="*/ 156210 w 438150"/>
                  <a:gd name="connsiteY6" fmla="*/ 181100 h 256348"/>
                  <a:gd name="connsiteX7" fmla="*/ 99060 w 438150"/>
                  <a:gd name="connsiteY7" fmla="*/ 91565 h 256348"/>
                  <a:gd name="connsiteX8" fmla="*/ 71437 w 438150"/>
                  <a:gd name="connsiteY8" fmla="*/ 117283 h 256348"/>
                  <a:gd name="connsiteX9" fmla="*/ 117158 w 438150"/>
                  <a:gd name="connsiteY9" fmla="*/ 180148 h 256348"/>
                  <a:gd name="connsiteX10" fmla="*/ 38100 w 438150"/>
                  <a:gd name="connsiteY10" fmla="*/ 180148 h 256348"/>
                  <a:gd name="connsiteX11" fmla="*/ 0 w 438150"/>
                  <a:gd name="connsiteY11" fmla="*/ 218248 h 256348"/>
                  <a:gd name="connsiteX12" fmla="*/ 0 w 438150"/>
                  <a:gd name="connsiteY12" fmla="*/ 256348 h 256348"/>
                  <a:gd name="connsiteX13" fmla="*/ 438150 w 438150"/>
                  <a:gd name="connsiteY13" fmla="*/ 256348 h 256348"/>
                  <a:gd name="connsiteX14" fmla="*/ 438150 w 438150"/>
                  <a:gd name="connsiteY14" fmla="*/ 218248 h 256348"/>
                  <a:gd name="connsiteX15" fmla="*/ 399098 w 438150"/>
                  <a:gd name="connsiteY15" fmla="*/ 180148 h 256348"/>
                  <a:gd name="connsiteX0" fmla="*/ 399098 w 438150"/>
                  <a:gd name="connsiteY0" fmla="*/ 180148 h 256348"/>
                  <a:gd name="connsiteX1" fmla="*/ 258128 w 438150"/>
                  <a:gd name="connsiteY1" fmla="*/ 180148 h 256348"/>
                  <a:gd name="connsiteX2" fmla="*/ 336233 w 438150"/>
                  <a:gd name="connsiteY2" fmla="*/ 31558 h 256348"/>
                  <a:gd name="connsiteX3" fmla="*/ 335280 w 438150"/>
                  <a:gd name="connsiteY3" fmla="*/ 4888 h 256348"/>
                  <a:gd name="connsiteX4" fmla="*/ 308610 w 438150"/>
                  <a:gd name="connsiteY4" fmla="*/ 5840 h 256348"/>
                  <a:gd name="connsiteX5" fmla="*/ 220028 w 438150"/>
                  <a:gd name="connsiteY5" fmla="*/ 181100 h 256348"/>
                  <a:gd name="connsiteX6" fmla="*/ 156210 w 438150"/>
                  <a:gd name="connsiteY6" fmla="*/ 181100 h 256348"/>
                  <a:gd name="connsiteX7" fmla="*/ 99060 w 438150"/>
                  <a:gd name="connsiteY7" fmla="*/ 91565 h 256348"/>
                  <a:gd name="connsiteX8" fmla="*/ 71437 w 438150"/>
                  <a:gd name="connsiteY8" fmla="*/ 117283 h 256348"/>
                  <a:gd name="connsiteX9" fmla="*/ 117158 w 438150"/>
                  <a:gd name="connsiteY9" fmla="*/ 180148 h 256348"/>
                  <a:gd name="connsiteX10" fmla="*/ 38100 w 438150"/>
                  <a:gd name="connsiteY10" fmla="*/ 180148 h 256348"/>
                  <a:gd name="connsiteX11" fmla="*/ 0 w 438150"/>
                  <a:gd name="connsiteY11" fmla="*/ 218248 h 256348"/>
                  <a:gd name="connsiteX12" fmla="*/ 0 w 438150"/>
                  <a:gd name="connsiteY12" fmla="*/ 256348 h 256348"/>
                  <a:gd name="connsiteX13" fmla="*/ 438150 w 438150"/>
                  <a:gd name="connsiteY13" fmla="*/ 256348 h 256348"/>
                  <a:gd name="connsiteX14" fmla="*/ 438150 w 438150"/>
                  <a:gd name="connsiteY14" fmla="*/ 218248 h 256348"/>
                  <a:gd name="connsiteX15" fmla="*/ 399098 w 438150"/>
                  <a:gd name="connsiteY15" fmla="*/ 180148 h 256348"/>
                  <a:gd name="connsiteX0" fmla="*/ 399098 w 438150"/>
                  <a:gd name="connsiteY0" fmla="*/ 180148 h 256348"/>
                  <a:gd name="connsiteX1" fmla="*/ 258128 w 438150"/>
                  <a:gd name="connsiteY1" fmla="*/ 180148 h 256348"/>
                  <a:gd name="connsiteX2" fmla="*/ 336233 w 438150"/>
                  <a:gd name="connsiteY2" fmla="*/ 31558 h 256348"/>
                  <a:gd name="connsiteX3" fmla="*/ 335280 w 438150"/>
                  <a:gd name="connsiteY3" fmla="*/ 4888 h 256348"/>
                  <a:gd name="connsiteX4" fmla="*/ 308610 w 438150"/>
                  <a:gd name="connsiteY4" fmla="*/ 5840 h 256348"/>
                  <a:gd name="connsiteX5" fmla="*/ 220028 w 438150"/>
                  <a:gd name="connsiteY5" fmla="*/ 181100 h 256348"/>
                  <a:gd name="connsiteX6" fmla="*/ 156210 w 438150"/>
                  <a:gd name="connsiteY6" fmla="*/ 181100 h 256348"/>
                  <a:gd name="connsiteX7" fmla="*/ 99060 w 438150"/>
                  <a:gd name="connsiteY7" fmla="*/ 91565 h 256348"/>
                  <a:gd name="connsiteX8" fmla="*/ 117158 w 438150"/>
                  <a:gd name="connsiteY8" fmla="*/ 180148 h 256348"/>
                  <a:gd name="connsiteX9" fmla="*/ 38100 w 438150"/>
                  <a:gd name="connsiteY9" fmla="*/ 180148 h 256348"/>
                  <a:gd name="connsiteX10" fmla="*/ 0 w 438150"/>
                  <a:gd name="connsiteY10" fmla="*/ 218248 h 256348"/>
                  <a:gd name="connsiteX11" fmla="*/ 0 w 438150"/>
                  <a:gd name="connsiteY11" fmla="*/ 256348 h 256348"/>
                  <a:gd name="connsiteX12" fmla="*/ 438150 w 438150"/>
                  <a:gd name="connsiteY12" fmla="*/ 256348 h 256348"/>
                  <a:gd name="connsiteX13" fmla="*/ 438150 w 438150"/>
                  <a:gd name="connsiteY13" fmla="*/ 218248 h 256348"/>
                  <a:gd name="connsiteX14" fmla="*/ 399098 w 438150"/>
                  <a:gd name="connsiteY14" fmla="*/ 180148 h 256348"/>
                  <a:gd name="connsiteX0" fmla="*/ 399098 w 438150"/>
                  <a:gd name="connsiteY0" fmla="*/ 180148 h 256348"/>
                  <a:gd name="connsiteX1" fmla="*/ 258128 w 438150"/>
                  <a:gd name="connsiteY1" fmla="*/ 180148 h 256348"/>
                  <a:gd name="connsiteX2" fmla="*/ 336233 w 438150"/>
                  <a:gd name="connsiteY2" fmla="*/ 31558 h 256348"/>
                  <a:gd name="connsiteX3" fmla="*/ 335280 w 438150"/>
                  <a:gd name="connsiteY3" fmla="*/ 4888 h 256348"/>
                  <a:gd name="connsiteX4" fmla="*/ 308610 w 438150"/>
                  <a:gd name="connsiteY4" fmla="*/ 5840 h 256348"/>
                  <a:gd name="connsiteX5" fmla="*/ 220028 w 438150"/>
                  <a:gd name="connsiteY5" fmla="*/ 181100 h 256348"/>
                  <a:gd name="connsiteX6" fmla="*/ 156210 w 438150"/>
                  <a:gd name="connsiteY6" fmla="*/ 181100 h 256348"/>
                  <a:gd name="connsiteX7" fmla="*/ 117158 w 438150"/>
                  <a:gd name="connsiteY7" fmla="*/ 180148 h 256348"/>
                  <a:gd name="connsiteX8" fmla="*/ 38100 w 438150"/>
                  <a:gd name="connsiteY8" fmla="*/ 180148 h 256348"/>
                  <a:gd name="connsiteX9" fmla="*/ 0 w 438150"/>
                  <a:gd name="connsiteY9" fmla="*/ 218248 h 256348"/>
                  <a:gd name="connsiteX10" fmla="*/ 0 w 438150"/>
                  <a:gd name="connsiteY10" fmla="*/ 256348 h 256348"/>
                  <a:gd name="connsiteX11" fmla="*/ 438150 w 438150"/>
                  <a:gd name="connsiteY11" fmla="*/ 256348 h 256348"/>
                  <a:gd name="connsiteX12" fmla="*/ 438150 w 438150"/>
                  <a:gd name="connsiteY12" fmla="*/ 218248 h 256348"/>
                  <a:gd name="connsiteX13" fmla="*/ 399098 w 438150"/>
                  <a:gd name="connsiteY13" fmla="*/ 180148 h 256348"/>
                  <a:gd name="connsiteX0" fmla="*/ 399098 w 438150"/>
                  <a:gd name="connsiteY0" fmla="*/ 182828 h 259028"/>
                  <a:gd name="connsiteX1" fmla="*/ 258128 w 438150"/>
                  <a:gd name="connsiteY1" fmla="*/ 182828 h 259028"/>
                  <a:gd name="connsiteX2" fmla="*/ 336233 w 438150"/>
                  <a:gd name="connsiteY2" fmla="*/ 34238 h 259028"/>
                  <a:gd name="connsiteX3" fmla="*/ 335280 w 438150"/>
                  <a:gd name="connsiteY3" fmla="*/ 7568 h 259028"/>
                  <a:gd name="connsiteX4" fmla="*/ 220028 w 438150"/>
                  <a:gd name="connsiteY4" fmla="*/ 183780 h 259028"/>
                  <a:gd name="connsiteX5" fmla="*/ 156210 w 438150"/>
                  <a:gd name="connsiteY5" fmla="*/ 183780 h 259028"/>
                  <a:gd name="connsiteX6" fmla="*/ 117158 w 438150"/>
                  <a:gd name="connsiteY6" fmla="*/ 182828 h 259028"/>
                  <a:gd name="connsiteX7" fmla="*/ 38100 w 438150"/>
                  <a:gd name="connsiteY7" fmla="*/ 182828 h 259028"/>
                  <a:gd name="connsiteX8" fmla="*/ 0 w 438150"/>
                  <a:gd name="connsiteY8" fmla="*/ 220928 h 259028"/>
                  <a:gd name="connsiteX9" fmla="*/ 0 w 438150"/>
                  <a:gd name="connsiteY9" fmla="*/ 259028 h 259028"/>
                  <a:gd name="connsiteX10" fmla="*/ 438150 w 438150"/>
                  <a:gd name="connsiteY10" fmla="*/ 259028 h 259028"/>
                  <a:gd name="connsiteX11" fmla="*/ 438150 w 438150"/>
                  <a:gd name="connsiteY11" fmla="*/ 220928 h 259028"/>
                  <a:gd name="connsiteX12" fmla="*/ 399098 w 438150"/>
                  <a:gd name="connsiteY12" fmla="*/ 182828 h 259028"/>
                  <a:gd name="connsiteX0" fmla="*/ 399098 w 438150"/>
                  <a:gd name="connsiteY0" fmla="*/ 148590 h 224790"/>
                  <a:gd name="connsiteX1" fmla="*/ 258128 w 438150"/>
                  <a:gd name="connsiteY1" fmla="*/ 148590 h 224790"/>
                  <a:gd name="connsiteX2" fmla="*/ 336233 w 438150"/>
                  <a:gd name="connsiteY2" fmla="*/ 0 h 224790"/>
                  <a:gd name="connsiteX3" fmla="*/ 220028 w 438150"/>
                  <a:gd name="connsiteY3" fmla="*/ 149542 h 224790"/>
                  <a:gd name="connsiteX4" fmla="*/ 156210 w 438150"/>
                  <a:gd name="connsiteY4" fmla="*/ 149542 h 224790"/>
                  <a:gd name="connsiteX5" fmla="*/ 117158 w 438150"/>
                  <a:gd name="connsiteY5" fmla="*/ 148590 h 224790"/>
                  <a:gd name="connsiteX6" fmla="*/ 38100 w 438150"/>
                  <a:gd name="connsiteY6" fmla="*/ 148590 h 224790"/>
                  <a:gd name="connsiteX7" fmla="*/ 0 w 438150"/>
                  <a:gd name="connsiteY7" fmla="*/ 186690 h 224790"/>
                  <a:gd name="connsiteX8" fmla="*/ 0 w 438150"/>
                  <a:gd name="connsiteY8" fmla="*/ 224790 h 224790"/>
                  <a:gd name="connsiteX9" fmla="*/ 438150 w 438150"/>
                  <a:gd name="connsiteY9" fmla="*/ 224790 h 224790"/>
                  <a:gd name="connsiteX10" fmla="*/ 438150 w 438150"/>
                  <a:gd name="connsiteY10" fmla="*/ 186690 h 224790"/>
                  <a:gd name="connsiteX11" fmla="*/ 399098 w 438150"/>
                  <a:gd name="connsiteY11" fmla="*/ 148590 h 224790"/>
                  <a:gd name="connsiteX0" fmla="*/ 399098 w 438150"/>
                  <a:gd name="connsiteY0" fmla="*/ 0 h 76200"/>
                  <a:gd name="connsiteX1" fmla="*/ 258128 w 438150"/>
                  <a:gd name="connsiteY1" fmla="*/ 0 h 76200"/>
                  <a:gd name="connsiteX2" fmla="*/ 220028 w 438150"/>
                  <a:gd name="connsiteY2" fmla="*/ 952 h 76200"/>
                  <a:gd name="connsiteX3" fmla="*/ 156210 w 438150"/>
                  <a:gd name="connsiteY3" fmla="*/ 952 h 76200"/>
                  <a:gd name="connsiteX4" fmla="*/ 117158 w 438150"/>
                  <a:gd name="connsiteY4" fmla="*/ 0 h 76200"/>
                  <a:gd name="connsiteX5" fmla="*/ 38100 w 438150"/>
                  <a:gd name="connsiteY5" fmla="*/ 0 h 76200"/>
                  <a:gd name="connsiteX6" fmla="*/ 0 w 438150"/>
                  <a:gd name="connsiteY6" fmla="*/ 38100 h 76200"/>
                  <a:gd name="connsiteX7" fmla="*/ 0 w 438150"/>
                  <a:gd name="connsiteY7" fmla="*/ 76200 h 76200"/>
                  <a:gd name="connsiteX8" fmla="*/ 438150 w 438150"/>
                  <a:gd name="connsiteY8" fmla="*/ 76200 h 76200"/>
                  <a:gd name="connsiteX9" fmla="*/ 438150 w 438150"/>
                  <a:gd name="connsiteY9" fmla="*/ 38100 h 76200"/>
                  <a:gd name="connsiteX10" fmla="*/ 399098 w 438150"/>
                  <a:gd name="connsiteY10" fmla="*/ 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38150" h="76200">
                    <a:moveTo>
                      <a:pt x="399098" y="0"/>
                    </a:moveTo>
                    <a:lnTo>
                      <a:pt x="258128" y="0"/>
                    </a:lnTo>
                    <a:cubicBezTo>
                      <a:pt x="228283" y="159"/>
                      <a:pt x="237014" y="793"/>
                      <a:pt x="220028" y="952"/>
                    </a:cubicBezTo>
                    <a:lnTo>
                      <a:pt x="156210" y="952"/>
                    </a:lnTo>
                    <a:cubicBezTo>
                      <a:pt x="139065" y="793"/>
                      <a:pt x="136843" y="159"/>
                      <a:pt x="117158" y="0"/>
                    </a:cubicBezTo>
                    <a:lnTo>
                      <a:pt x="38100" y="0"/>
                    </a:lnTo>
                    <a:cubicBezTo>
                      <a:pt x="17145" y="0"/>
                      <a:pt x="0" y="17145"/>
                      <a:pt x="0" y="38100"/>
                    </a:cubicBezTo>
                    <a:lnTo>
                      <a:pt x="0" y="76200"/>
                    </a:lnTo>
                    <a:lnTo>
                      <a:pt x="438150" y="76200"/>
                    </a:lnTo>
                    <a:lnTo>
                      <a:pt x="438150" y="38100"/>
                    </a:lnTo>
                    <a:cubicBezTo>
                      <a:pt x="437198" y="17145"/>
                      <a:pt x="420052" y="0"/>
                      <a:pt x="3990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82C60568-8A00-E3CB-AD99-80863961B1E1}"/>
                </a:ext>
              </a:extLst>
            </p:cNvPr>
            <p:cNvGrpSpPr/>
            <p:nvPr/>
          </p:nvGrpSpPr>
          <p:grpSpPr>
            <a:xfrm flipH="1">
              <a:off x="3155683" y="1348295"/>
              <a:ext cx="359635" cy="509789"/>
              <a:chOff x="5394300" y="1160493"/>
              <a:chExt cx="478675" cy="678529"/>
            </a:xfrm>
            <a:grpFill/>
          </p:grpSpPr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F0B6BA93-03F5-2A9A-A7EE-87A3FE227C5D}"/>
                  </a:ext>
                </a:extLst>
              </p:cNvPr>
              <p:cNvSpPr/>
              <p:nvPr/>
            </p:nvSpPr>
            <p:spPr>
              <a:xfrm>
                <a:off x="5748053" y="1279931"/>
                <a:ext cx="124922" cy="323223"/>
              </a:xfrm>
              <a:custGeom>
                <a:avLst/>
                <a:gdLst>
                  <a:gd name="connsiteX0" fmla="*/ 114300 w 124922"/>
                  <a:gd name="connsiteY0" fmla="*/ 14288 h 323223"/>
                  <a:gd name="connsiteX1" fmla="*/ 77152 w 124922"/>
                  <a:gd name="connsiteY1" fmla="*/ 0 h 323223"/>
                  <a:gd name="connsiteX2" fmla="*/ 17145 w 124922"/>
                  <a:gd name="connsiteY2" fmla="*/ 152400 h 323223"/>
                  <a:gd name="connsiteX3" fmla="*/ 0 w 124922"/>
                  <a:gd name="connsiteY3" fmla="*/ 317183 h 323223"/>
                  <a:gd name="connsiteX4" fmla="*/ 37147 w 124922"/>
                  <a:gd name="connsiteY4" fmla="*/ 322898 h 323223"/>
                  <a:gd name="connsiteX5" fmla="*/ 57150 w 124922"/>
                  <a:gd name="connsiteY5" fmla="*/ 308610 h 323223"/>
                  <a:gd name="connsiteX6" fmla="*/ 57150 w 124922"/>
                  <a:gd name="connsiteY6" fmla="*/ 306705 h 323223"/>
                  <a:gd name="connsiteX7" fmla="*/ 122872 w 124922"/>
                  <a:gd name="connsiteY7" fmla="*/ 36195 h 323223"/>
                  <a:gd name="connsiteX8" fmla="*/ 114300 w 124922"/>
                  <a:gd name="connsiteY8" fmla="*/ 14288 h 323223"/>
                  <a:gd name="connsiteX9" fmla="*/ 114300 w 124922"/>
                  <a:gd name="connsiteY9" fmla="*/ 14288 h 323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4922" h="323223">
                    <a:moveTo>
                      <a:pt x="114300" y="14288"/>
                    </a:moveTo>
                    <a:lnTo>
                      <a:pt x="77152" y="0"/>
                    </a:lnTo>
                    <a:lnTo>
                      <a:pt x="17145" y="152400"/>
                    </a:lnTo>
                    <a:lnTo>
                      <a:pt x="0" y="317183"/>
                    </a:lnTo>
                    <a:lnTo>
                      <a:pt x="37147" y="322898"/>
                    </a:lnTo>
                    <a:cubicBezTo>
                      <a:pt x="46672" y="324803"/>
                      <a:pt x="55245" y="318135"/>
                      <a:pt x="57150" y="308610"/>
                    </a:cubicBezTo>
                    <a:cubicBezTo>
                      <a:pt x="57150" y="307658"/>
                      <a:pt x="57150" y="307658"/>
                      <a:pt x="57150" y="306705"/>
                    </a:cubicBezTo>
                    <a:cubicBezTo>
                      <a:pt x="63818" y="190500"/>
                      <a:pt x="104775" y="80010"/>
                      <a:pt x="122872" y="36195"/>
                    </a:cubicBezTo>
                    <a:cubicBezTo>
                      <a:pt x="127635" y="28575"/>
                      <a:pt x="123825" y="18097"/>
                      <a:pt x="114300" y="14288"/>
                    </a:cubicBezTo>
                    <a:cubicBezTo>
                      <a:pt x="114300" y="14288"/>
                      <a:pt x="114300" y="14288"/>
                      <a:pt x="114300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D2BDABFE-B775-D00A-E5D5-57FD9BF03481}"/>
                  </a:ext>
                </a:extLst>
              </p:cNvPr>
              <p:cNvSpPr/>
              <p:nvPr/>
            </p:nvSpPr>
            <p:spPr>
              <a:xfrm>
                <a:off x="5574095" y="1343146"/>
                <a:ext cx="47438" cy="47041"/>
              </a:xfrm>
              <a:custGeom>
                <a:avLst/>
                <a:gdLst>
                  <a:gd name="connsiteX0" fmla="*/ 32035 w 47438"/>
                  <a:gd name="connsiteY0" fmla="*/ 1555 h 47041"/>
                  <a:gd name="connsiteX1" fmla="*/ 1555 w 47438"/>
                  <a:gd name="connsiteY1" fmla="*/ 14890 h 47041"/>
                  <a:gd name="connsiteX2" fmla="*/ 14890 w 47438"/>
                  <a:gd name="connsiteY2" fmla="*/ 45370 h 47041"/>
                  <a:gd name="connsiteX3" fmla="*/ 45370 w 47438"/>
                  <a:gd name="connsiteY3" fmla="*/ 32035 h 47041"/>
                  <a:gd name="connsiteX4" fmla="*/ 32035 w 47438"/>
                  <a:gd name="connsiteY4" fmla="*/ 1555 h 47041"/>
                  <a:gd name="connsiteX5" fmla="*/ 32035 w 47438"/>
                  <a:gd name="connsiteY5" fmla="*/ 1555 h 47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438" h="47041">
                    <a:moveTo>
                      <a:pt x="32035" y="1555"/>
                    </a:moveTo>
                    <a:cubicBezTo>
                      <a:pt x="19652" y="-3208"/>
                      <a:pt x="6317" y="3460"/>
                      <a:pt x="1555" y="14890"/>
                    </a:cubicBezTo>
                    <a:cubicBezTo>
                      <a:pt x="-3208" y="27272"/>
                      <a:pt x="3460" y="40607"/>
                      <a:pt x="14890" y="45370"/>
                    </a:cubicBezTo>
                    <a:cubicBezTo>
                      <a:pt x="27272" y="50132"/>
                      <a:pt x="40607" y="44417"/>
                      <a:pt x="45370" y="32035"/>
                    </a:cubicBezTo>
                    <a:cubicBezTo>
                      <a:pt x="51085" y="20605"/>
                      <a:pt x="44417" y="6317"/>
                      <a:pt x="32035" y="1555"/>
                    </a:cubicBezTo>
                    <a:cubicBezTo>
                      <a:pt x="32035" y="1555"/>
                      <a:pt x="32035" y="1555"/>
                      <a:pt x="32035" y="15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6FA7467D-44E7-DF82-7051-F72498902B39}"/>
                  </a:ext>
                </a:extLst>
              </p:cNvPr>
              <p:cNvSpPr/>
              <p:nvPr/>
            </p:nvSpPr>
            <p:spPr>
              <a:xfrm>
                <a:off x="5394300" y="1160493"/>
                <a:ext cx="408997" cy="416617"/>
              </a:xfrm>
              <a:custGeom>
                <a:avLst/>
                <a:gdLst>
                  <a:gd name="connsiteX0" fmla="*/ 130868 w 408997"/>
                  <a:gd name="connsiteY0" fmla="*/ 1328 h 416617"/>
                  <a:gd name="connsiteX1" fmla="*/ 108008 w 408997"/>
                  <a:gd name="connsiteY1" fmla="*/ 10853 h 416617"/>
                  <a:gd name="connsiteX2" fmla="*/ 108008 w 408997"/>
                  <a:gd name="connsiteY2" fmla="*/ 10853 h 416617"/>
                  <a:gd name="connsiteX3" fmla="*/ 1328 w 408997"/>
                  <a:gd name="connsiteY3" fmla="*/ 285173 h 416617"/>
                  <a:gd name="connsiteX4" fmla="*/ 10853 w 408997"/>
                  <a:gd name="connsiteY4" fmla="*/ 307080 h 416617"/>
                  <a:gd name="connsiteX5" fmla="*/ 10853 w 408997"/>
                  <a:gd name="connsiteY5" fmla="*/ 307080 h 416617"/>
                  <a:gd name="connsiteX6" fmla="*/ 288983 w 408997"/>
                  <a:gd name="connsiteY6" fmla="*/ 416618 h 416617"/>
                  <a:gd name="connsiteX7" fmla="*/ 408998 w 408997"/>
                  <a:gd name="connsiteY7" fmla="*/ 110865 h 416617"/>
                  <a:gd name="connsiteX8" fmla="*/ 130868 w 408997"/>
                  <a:gd name="connsiteY8" fmla="*/ 1328 h 416617"/>
                  <a:gd name="connsiteX9" fmla="*/ 249930 w 408997"/>
                  <a:gd name="connsiteY9" fmla="*/ 249930 h 416617"/>
                  <a:gd name="connsiteX10" fmla="*/ 227070 w 408997"/>
                  <a:gd name="connsiteY10" fmla="*/ 235643 h 416617"/>
                  <a:gd name="connsiteX11" fmla="*/ 236595 w 408997"/>
                  <a:gd name="connsiteY11" fmla="*/ 260408 h 416617"/>
                  <a:gd name="connsiteX12" fmla="*/ 231833 w 408997"/>
                  <a:gd name="connsiteY12" fmla="*/ 277553 h 416617"/>
                  <a:gd name="connsiteX13" fmla="*/ 216593 w 408997"/>
                  <a:gd name="connsiteY13" fmla="*/ 287078 h 416617"/>
                  <a:gd name="connsiteX14" fmla="*/ 188970 w 408997"/>
                  <a:gd name="connsiteY14" fmla="*/ 267075 h 416617"/>
                  <a:gd name="connsiteX15" fmla="*/ 188970 w 408997"/>
                  <a:gd name="connsiteY15" fmla="*/ 244215 h 416617"/>
                  <a:gd name="connsiteX16" fmla="*/ 172778 w 408997"/>
                  <a:gd name="connsiteY16" fmla="*/ 261360 h 416617"/>
                  <a:gd name="connsiteX17" fmla="*/ 138488 w 408997"/>
                  <a:gd name="connsiteY17" fmla="*/ 257550 h 416617"/>
                  <a:gd name="connsiteX18" fmla="*/ 133725 w 408997"/>
                  <a:gd name="connsiteY18" fmla="*/ 240405 h 416617"/>
                  <a:gd name="connsiteX19" fmla="*/ 135630 w 408997"/>
                  <a:gd name="connsiteY19" fmla="*/ 233738 h 416617"/>
                  <a:gd name="connsiteX20" fmla="*/ 143250 w 408997"/>
                  <a:gd name="connsiteY20" fmla="*/ 224213 h 416617"/>
                  <a:gd name="connsiteX21" fmla="*/ 167063 w 408997"/>
                  <a:gd name="connsiteY21" fmla="*/ 211830 h 416617"/>
                  <a:gd name="connsiteX22" fmla="*/ 140393 w 408997"/>
                  <a:gd name="connsiteY22" fmla="*/ 207068 h 416617"/>
                  <a:gd name="connsiteX23" fmla="*/ 128010 w 408997"/>
                  <a:gd name="connsiteY23" fmla="*/ 176588 h 416617"/>
                  <a:gd name="connsiteX24" fmla="*/ 157538 w 408997"/>
                  <a:gd name="connsiteY24" fmla="*/ 163253 h 416617"/>
                  <a:gd name="connsiteX25" fmla="*/ 180398 w 408997"/>
                  <a:gd name="connsiteY25" fmla="*/ 177540 h 416617"/>
                  <a:gd name="connsiteX26" fmla="*/ 170873 w 408997"/>
                  <a:gd name="connsiteY26" fmla="*/ 152775 h 416617"/>
                  <a:gd name="connsiteX27" fmla="*/ 171825 w 408997"/>
                  <a:gd name="connsiteY27" fmla="*/ 140393 h 416617"/>
                  <a:gd name="connsiteX28" fmla="*/ 174683 w 408997"/>
                  <a:gd name="connsiteY28" fmla="*/ 134678 h 416617"/>
                  <a:gd name="connsiteX29" fmla="*/ 190875 w 408997"/>
                  <a:gd name="connsiteY29" fmla="*/ 125153 h 416617"/>
                  <a:gd name="connsiteX30" fmla="*/ 218498 w 408997"/>
                  <a:gd name="connsiteY30" fmla="*/ 145155 h 416617"/>
                  <a:gd name="connsiteX31" fmla="*/ 218498 w 408997"/>
                  <a:gd name="connsiteY31" fmla="*/ 168015 h 416617"/>
                  <a:gd name="connsiteX32" fmla="*/ 234690 w 408997"/>
                  <a:gd name="connsiteY32" fmla="*/ 150870 h 416617"/>
                  <a:gd name="connsiteX33" fmla="*/ 268028 w 408997"/>
                  <a:gd name="connsiteY33" fmla="*/ 154680 h 416617"/>
                  <a:gd name="connsiteX34" fmla="*/ 272790 w 408997"/>
                  <a:gd name="connsiteY34" fmla="*/ 171825 h 416617"/>
                  <a:gd name="connsiteX35" fmla="*/ 264218 w 408997"/>
                  <a:gd name="connsiteY35" fmla="*/ 188018 h 416617"/>
                  <a:gd name="connsiteX36" fmla="*/ 240405 w 408997"/>
                  <a:gd name="connsiteY36" fmla="*/ 200400 h 416617"/>
                  <a:gd name="connsiteX37" fmla="*/ 267075 w 408997"/>
                  <a:gd name="connsiteY37" fmla="*/ 205163 h 416617"/>
                  <a:gd name="connsiteX38" fmla="*/ 280410 w 408997"/>
                  <a:gd name="connsiteY38" fmla="*/ 234690 h 416617"/>
                  <a:gd name="connsiteX39" fmla="*/ 249930 w 408997"/>
                  <a:gd name="connsiteY39" fmla="*/ 249930 h 416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08997" h="416617">
                    <a:moveTo>
                      <a:pt x="130868" y="1328"/>
                    </a:moveTo>
                    <a:cubicBezTo>
                      <a:pt x="122295" y="-2482"/>
                      <a:pt x="111818" y="2280"/>
                      <a:pt x="108008" y="10853"/>
                    </a:cubicBezTo>
                    <a:cubicBezTo>
                      <a:pt x="108008" y="10853"/>
                      <a:pt x="108008" y="10853"/>
                      <a:pt x="108008" y="10853"/>
                    </a:cubicBezTo>
                    <a:lnTo>
                      <a:pt x="1328" y="285173"/>
                    </a:lnTo>
                    <a:cubicBezTo>
                      <a:pt x="-2482" y="293745"/>
                      <a:pt x="2280" y="304223"/>
                      <a:pt x="10853" y="307080"/>
                    </a:cubicBezTo>
                    <a:cubicBezTo>
                      <a:pt x="10853" y="307080"/>
                      <a:pt x="10853" y="307080"/>
                      <a:pt x="10853" y="307080"/>
                    </a:cubicBezTo>
                    <a:lnTo>
                      <a:pt x="288983" y="416618"/>
                    </a:lnTo>
                    <a:lnTo>
                      <a:pt x="408998" y="110865"/>
                    </a:lnTo>
                    <a:lnTo>
                      <a:pt x="130868" y="1328"/>
                    </a:lnTo>
                    <a:close/>
                    <a:moveTo>
                      <a:pt x="249930" y="249930"/>
                    </a:moveTo>
                    <a:cubicBezTo>
                      <a:pt x="242310" y="246120"/>
                      <a:pt x="233738" y="241358"/>
                      <a:pt x="227070" y="235643"/>
                    </a:cubicBezTo>
                    <a:cubicBezTo>
                      <a:pt x="230880" y="243263"/>
                      <a:pt x="234690" y="251835"/>
                      <a:pt x="236595" y="260408"/>
                    </a:cubicBezTo>
                    <a:cubicBezTo>
                      <a:pt x="237548" y="267075"/>
                      <a:pt x="235643" y="272790"/>
                      <a:pt x="231833" y="277553"/>
                    </a:cubicBezTo>
                    <a:cubicBezTo>
                      <a:pt x="228023" y="282315"/>
                      <a:pt x="222308" y="286125"/>
                      <a:pt x="216593" y="287078"/>
                    </a:cubicBezTo>
                    <a:cubicBezTo>
                      <a:pt x="203258" y="288983"/>
                      <a:pt x="191828" y="279458"/>
                      <a:pt x="188970" y="267075"/>
                    </a:cubicBezTo>
                    <a:cubicBezTo>
                      <a:pt x="188018" y="259455"/>
                      <a:pt x="188018" y="251835"/>
                      <a:pt x="188970" y="244215"/>
                    </a:cubicBezTo>
                    <a:cubicBezTo>
                      <a:pt x="184208" y="249930"/>
                      <a:pt x="178493" y="255645"/>
                      <a:pt x="172778" y="261360"/>
                    </a:cubicBezTo>
                    <a:cubicBezTo>
                      <a:pt x="162300" y="268980"/>
                      <a:pt x="147060" y="268028"/>
                      <a:pt x="138488" y="257550"/>
                    </a:cubicBezTo>
                    <a:cubicBezTo>
                      <a:pt x="134678" y="252788"/>
                      <a:pt x="132773" y="246120"/>
                      <a:pt x="133725" y="240405"/>
                    </a:cubicBezTo>
                    <a:cubicBezTo>
                      <a:pt x="133725" y="238500"/>
                      <a:pt x="134678" y="236595"/>
                      <a:pt x="135630" y="233738"/>
                    </a:cubicBezTo>
                    <a:cubicBezTo>
                      <a:pt x="137535" y="229928"/>
                      <a:pt x="139440" y="227070"/>
                      <a:pt x="143250" y="224213"/>
                    </a:cubicBezTo>
                    <a:cubicBezTo>
                      <a:pt x="150870" y="219450"/>
                      <a:pt x="158490" y="215640"/>
                      <a:pt x="167063" y="211830"/>
                    </a:cubicBezTo>
                    <a:cubicBezTo>
                      <a:pt x="158490" y="210878"/>
                      <a:pt x="148965" y="209925"/>
                      <a:pt x="140393" y="207068"/>
                    </a:cubicBezTo>
                    <a:cubicBezTo>
                      <a:pt x="128010" y="202305"/>
                      <a:pt x="122295" y="188018"/>
                      <a:pt x="128010" y="176588"/>
                    </a:cubicBezTo>
                    <a:cubicBezTo>
                      <a:pt x="132773" y="165158"/>
                      <a:pt x="146108" y="159443"/>
                      <a:pt x="157538" y="163253"/>
                    </a:cubicBezTo>
                    <a:cubicBezTo>
                      <a:pt x="166110" y="167063"/>
                      <a:pt x="172778" y="171825"/>
                      <a:pt x="180398" y="177540"/>
                    </a:cubicBezTo>
                    <a:cubicBezTo>
                      <a:pt x="176588" y="169920"/>
                      <a:pt x="172778" y="161348"/>
                      <a:pt x="170873" y="152775"/>
                    </a:cubicBezTo>
                    <a:cubicBezTo>
                      <a:pt x="169920" y="148965"/>
                      <a:pt x="170873" y="144203"/>
                      <a:pt x="171825" y="140393"/>
                    </a:cubicBezTo>
                    <a:cubicBezTo>
                      <a:pt x="172778" y="138488"/>
                      <a:pt x="173730" y="136583"/>
                      <a:pt x="174683" y="134678"/>
                    </a:cubicBezTo>
                    <a:cubicBezTo>
                      <a:pt x="178493" y="129915"/>
                      <a:pt x="184208" y="126105"/>
                      <a:pt x="190875" y="125153"/>
                    </a:cubicBezTo>
                    <a:cubicBezTo>
                      <a:pt x="204210" y="123248"/>
                      <a:pt x="215640" y="132773"/>
                      <a:pt x="218498" y="145155"/>
                    </a:cubicBezTo>
                    <a:cubicBezTo>
                      <a:pt x="219450" y="152775"/>
                      <a:pt x="219450" y="160395"/>
                      <a:pt x="218498" y="168015"/>
                    </a:cubicBezTo>
                    <a:cubicBezTo>
                      <a:pt x="223260" y="162300"/>
                      <a:pt x="228975" y="156585"/>
                      <a:pt x="234690" y="150870"/>
                    </a:cubicBezTo>
                    <a:cubicBezTo>
                      <a:pt x="245168" y="143250"/>
                      <a:pt x="260408" y="144203"/>
                      <a:pt x="268028" y="154680"/>
                    </a:cubicBezTo>
                    <a:cubicBezTo>
                      <a:pt x="271838" y="159443"/>
                      <a:pt x="273743" y="166110"/>
                      <a:pt x="272790" y="171825"/>
                    </a:cubicBezTo>
                    <a:cubicBezTo>
                      <a:pt x="271838" y="178493"/>
                      <a:pt x="268980" y="184208"/>
                      <a:pt x="264218" y="188018"/>
                    </a:cubicBezTo>
                    <a:cubicBezTo>
                      <a:pt x="256598" y="192780"/>
                      <a:pt x="248978" y="196590"/>
                      <a:pt x="240405" y="200400"/>
                    </a:cubicBezTo>
                    <a:cubicBezTo>
                      <a:pt x="248978" y="201353"/>
                      <a:pt x="258503" y="202305"/>
                      <a:pt x="267075" y="205163"/>
                    </a:cubicBezTo>
                    <a:cubicBezTo>
                      <a:pt x="278505" y="209925"/>
                      <a:pt x="284220" y="223260"/>
                      <a:pt x="280410" y="234690"/>
                    </a:cubicBezTo>
                    <a:cubicBezTo>
                      <a:pt x="275648" y="248025"/>
                      <a:pt x="262313" y="254693"/>
                      <a:pt x="249930" y="24993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E0A04B56-1271-739A-D687-9C8B77CF67D6}"/>
                  </a:ext>
                </a:extLst>
              </p:cNvPr>
              <p:cNvSpPr/>
              <p:nvPr/>
            </p:nvSpPr>
            <p:spPr>
              <a:xfrm rot="19590609">
                <a:off x="5617626" y="1709440"/>
                <a:ext cx="38100" cy="76201"/>
              </a:xfrm>
              <a:custGeom>
                <a:avLst/>
                <a:gdLst>
                  <a:gd name="connsiteX0" fmla="*/ 38101 w 38100"/>
                  <a:gd name="connsiteY0" fmla="*/ 38101 h 76201"/>
                  <a:gd name="connsiteX1" fmla="*/ 19050 w 38100"/>
                  <a:gd name="connsiteY1" fmla="*/ 76201 h 76201"/>
                  <a:gd name="connsiteX2" fmla="*/ 0 w 38100"/>
                  <a:gd name="connsiteY2" fmla="*/ 38101 h 76201"/>
                  <a:gd name="connsiteX3" fmla="*/ 19050 w 38100"/>
                  <a:gd name="connsiteY3" fmla="*/ 0 h 76201"/>
                  <a:gd name="connsiteX4" fmla="*/ 38101 w 38100"/>
                  <a:gd name="connsiteY4" fmla="*/ 38101 h 76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76201">
                    <a:moveTo>
                      <a:pt x="38101" y="38101"/>
                    </a:moveTo>
                    <a:cubicBezTo>
                      <a:pt x="38101" y="59143"/>
                      <a:pt x="29572" y="76201"/>
                      <a:pt x="19050" y="76201"/>
                    </a:cubicBezTo>
                    <a:cubicBezTo>
                      <a:pt x="8529" y="76201"/>
                      <a:pt x="0" y="59143"/>
                      <a:pt x="0" y="38101"/>
                    </a:cubicBezTo>
                    <a:cubicBezTo>
                      <a:pt x="0" y="17058"/>
                      <a:pt x="8529" y="0"/>
                      <a:pt x="19050" y="0"/>
                    </a:cubicBezTo>
                    <a:cubicBezTo>
                      <a:pt x="29572" y="0"/>
                      <a:pt x="38101" y="17058"/>
                      <a:pt x="38101" y="3810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60ED9746-55E4-6F83-7DAE-FF7395A38803}"/>
                  </a:ext>
                </a:extLst>
              </p:cNvPr>
              <p:cNvSpPr/>
              <p:nvPr/>
            </p:nvSpPr>
            <p:spPr>
              <a:xfrm rot="19485524">
                <a:off x="5703133" y="1800924"/>
                <a:ext cx="76197" cy="38098"/>
              </a:xfrm>
              <a:custGeom>
                <a:avLst/>
                <a:gdLst>
                  <a:gd name="connsiteX0" fmla="*/ 76197 w 76197"/>
                  <a:gd name="connsiteY0" fmla="*/ 19049 h 38098"/>
                  <a:gd name="connsiteX1" fmla="*/ 38099 w 76197"/>
                  <a:gd name="connsiteY1" fmla="*/ 38099 h 38098"/>
                  <a:gd name="connsiteX2" fmla="*/ 0 w 76197"/>
                  <a:gd name="connsiteY2" fmla="*/ 19049 h 38098"/>
                  <a:gd name="connsiteX3" fmla="*/ 38099 w 76197"/>
                  <a:gd name="connsiteY3" fmla="*/ 0 h 38098"/>
                  <a:gd name="connsiteX4" fmla="*/ 76197 w 76197"/>
                  <a:gd name="connsiteY4" fmla="*/ 19049 h 38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197" h="38098">
                    <a:moveTo>
                      <a:pt x="76197" y="19049"/>
                    </a:moveTo>
                    <a:cubicBezTo>
                      <a:pt x="76197" y="29570"/>
                      <a:pt x="59140" y="38099"/>
                      <a:pt x="38099" y="38099"/>
                    </a:cubicBezTo>
                    <a:cubicBezTo>
                      <a:pt x="17057" y="38099"/>
                      <a:pt x="0" y="29570"/>
                      <a:pt x="0" y="19049"/>
                    </a:cubicBezTo>
                    <a:cubicBezTo>
                      <a:pt x="0" y="8529"/>
                      <a:pt x="17057" y="0"/>
                      <a:pt x="38099" y="0"/>
                    </a:cubicBezTo>
                    <a:cubicBezTo>
                      <a:pt x="59140" y="0"/>
                      <a:pt x="76197" y="8529"/>
                      <a:pt x="76197" y="190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FED74129-262A-AE1A-A0B7-103206240BEE}"/>
                  </a:ext>
                </a:extLst>
              </p:cNvPr>
              <p:cNvSpPr/>
              <p:nvPr/>
            </p:nvSpPr>
            <p:spPr>
              <a:xfrm rot="17995737">
                <a:off x="5676056" y="1641724"/>
                <a:ext cx="76196" cy="38098"/>
              </a:xfrm>
              <a:custGeom>
                <a:avLst/>
                <a:gdLst>
                  <a:gd name="connsiteX0" fmla="*/ 76196 w 76196"/>
                  <a:gd name="connsiteY0" fmla="*/ 19049 h 38098"/>
                  <a:gd name="connsiteX1" fmla="*/ 38098 w 76196"/>
                  <a:gd name="connsiteY1" fmla="*/ 38098 h 38098"/>
                  <a:gd name="connsiteX2" fmla="*/ 0 w 76196"/>
                  <a:gd name="connsiteY2" fmla="*/ 19049 h 38098"/>
                  <a:gd name="connsiteX3" fmla="*/ 38098 w 76196"/>
                  <a:gd name="connsiteY3" fmla="*/ 0 h 38098"/>
                  <a:gd name="connsiteX4" fmla="*/ 76196 w 76196"/>
                  <a:gd name="connsiteY4" fmla="*/ 19049 h 38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196" h="38098">
                    <a:moveTo>
                      <a:pt x="76196" y="19049"/>
                    </a:moveTo>
                    <a:cubicBezTo>
                      <a:pt x="76196" y="29569"/>
                      <a:pt x="59139" y="38098"/>
                      <a:pt x="38098" y="38098"/>
                    </a:cubicBezTo>
                    <a:cubicBezTo>
                      <a:pt x="17057" y="38098"/>
                      <a:pt x="0" y="29569"/>
                      <a:pt x="0" y="19049"/>
                    </a:cubicBezTo>
                    <a:cubicBezTo>
                      <a:pt x="0" y="8529"/>
                      <a:pt x="17057" y="0"/>
                      <a:pt x="38098" y="0"/>
                    </a:cubicBezTo>
                    <a:cubicBezTo>
                      <a:pt x="59139" y="0"/>
                      <a:pt x="76196" y="8529"/>
                      <a:pt x="76196" y="190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78" name="Graphic 67" descr="Fir tree with solid fill">
            <a:extLst>
              <a:ext uri="{FF2B5EF4-FFF2-40B4-BE49-F238E27FC236}">
                <a16:creationId xmlns:a16="http://schemas.microsoft.com/office/drawing/2014/main" id="{78DAA720-41CF-BE50-268C-912E94B7BEBB}"/>
              </a:ext>
            </a:extLst>
          </p:cNvPr>
          <p:cNvSpPr/>
          <p:nvPr/>
        </p:nvSpPr>
        <p:spPr>
          <a:xfrm>
            <a:off x="6706988" y="1434955"/>
            <a:ext cx="590550" cy="838200"/>
          </a:xfrm>
          <a:custGeom>
            <a:avLst/>
            <a:gdLst>
              <a:gd name="connsiteX0" fmla="*/ 590550 w 590550"/>
              <a:gd name="connsiteY0" fmla="*/ 685800 h 838200"/>
              <a:gd name="connsiteX1" fmla="*/ 419100 w 590550"/>
              <a:gd name="connsiteY1" fmla="*/ 419100 h 838200"/>
              <a:gd name="connsiteX2" fmla="*/ 523875 w 590550"/>
              <a:gd name="connsiteY2" fmla="*/ 447675 h 838200"/>
              <a:gd name="connsiteX3" fmla="*/ 400050 w 590550"/>
              <a:gd name="connsiteY3" fmla="*/ 257175 h 838200"/>
              <a:gd name="connsiteX4" fmla="*/ 476250 w 590550"/>
              <a:gd name="connsiteY4" fmla="*/ 266700 h 838200"/>
              <a:gd name="connsiteX5" fmla="*/ 295275 w 590550"/>
              <a:gd name="connsiteY5" fmla="*/ 0 h 838200"/>
              <a:gd name="connsiteX6" fmla="*/ 114300 w 590550"/>
              <a:gd name="connsiteY6" fmla="*/ 266700 h 838200"/>
              <a:gd name="connsiteX7" fmla="*/ 190500 w 590550"/>
              <a:gd name="connsiteY7" fmla="*/ 257175 h 838200"/>
              <a:gd name="connsiteX8" fmla="*/ 66675 w 590550"/>
              <a:gd name="connsiteY8" fmla="*/ 447675 h 838200"/>
              <a:gd name="connsiteX9" fmla="*/ 171450 w 590550"/>
              <a:gd name="connsiteY9" fmla="*/ 419100 h 838200"/>
              <a:gd name="connsiteX10" fmla="*/ 0 w 590550"/>
              <a:gd name="connsiteY10" fmla="*/ 685800 h 838200"/>
              <a:gd name="connsiteX11" fmla="*/ 257175 w 590550"/>
              <a:gd name="connsiteY11" fmla="*/ 638175 h 838200"/>
              <a:gd name="connsiteX12" fmla="*/ 257175 w 590550"/>
              <a:gd name="connsiteY12" fmla="*/ 838200 h 838200"/>
              <a:gd name="connsiteX13" fmla="*/ 333375 w 590550"/>
              <a:gd name="connsiteY13" fmla="*/ 838200 h 838200"/>
              <a:gd name="connsiteX14" fmla="*/ 333375 w 590550"/>
              <a:gd name="connsiteY14" fmla="*/ 638175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90550" h="838200">
                <a:moveTo>
                  <a:pt x="590550" y="685800"/>
                </a:moveTo>
                <a:lnTo>
                  <a:pt x="419100" y="419100"/>
                </a:lnTo>
                <a:lnTo>
                  <a:pt x="523875" y="447675"/>
                </a:lnTo>
                <a:lnTo>
                  <a:pt x="400050" y="257175"/>
                </a:lnTo>
                <a:lnTo>
                  <a:pt x="476250" y="266700"/>
                </a:lnTo>
                <a:lnTo>
                  <a:pt x="295275" y="0"/>
                </a:lnTo>
                <a:lnTo>
                  <a:pt x="114300" y="266700"/>
                </a:lnTo>
                <a:lnTo>
                  <a:pt x="190500" y="257175"/>
                </a:lnTo>
                <a:lnTo>
                  <a:pt x="66675" y="447675"/>
                </a:lnTo>
                <a:lnTo>
                  <a:pt x="171450" y="419100"/>
                </a:lnTo>
                <a:lnTo>
                  <a:pt x="0" y="685800"/>
                </a:lnTo>
                <a:lnTo>
                  <a:pt x="257175" y="638175"/>
                </a:lnTo>
                <a:lnTo>
                  <a:pt x="257175" y="838200"/>
                </a:lnTo>
                <a:lnTo>
                  <a:pt x="333375" y="838200"/>
                </a:lnTo>
                <a:lnTo>
                  <a:pt x="333375" y="638175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8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05936DB5-2651-37D6-BC97-5E7C6EF862A9}"/>
              </a:ext>
            </a:extLst>
          </p:cNvPr>
          <p:cNvGrpSpPr/>
          <p:nvPr/>
        </p:nvGrpSpPr>
        <p:grpSpPr>
          <a:xfrm>
            <a:off x="8346640" y="1425819"/>
            <a:ext cx="1014221" cy="847336"/>
            <a:chOff x="8346640" y="1299040"/>
            <a:chExt cx="1014221" cy="847336"/>
          </a:xfrm>
          <a:solidFill>
            <a:schemeClr val="bg2">
              <a:lumMod val="20000"/>
              <a:lumOff val="80000"/>
              <a:alpha val="80000"/>
            </a:schemeClr>
          </a:solidFill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D6A8391-A785-7520-2D9A-72CF04A93FFE}"/>
                </a:ext>
              </a:extLst>
            </p:cNvPr>
            <p:cNvSpPr/>
            <p:nvPr/>
          </p:nvSpPr>
          <p:spPr>
            <a:xfrm>
              <a:off x="8703922" y="1299040"/>
              <a:ext cx="656939" cy="847336"/>
            </a:xfrm>
            <a:custGeom>
              <a:avLst/>
              <a:gdLst>
                <a:gd name="connsiteX0" fmla="*/ 494894 w 656939"/>
                <a:gd name="connsiteY0" fmla="*/ 727589 h 847336"/>
                <a:gd name="connsiteX1" fmla="*/ 494894 w 656939"/>
                <a:gd name="connsiteY1" fmla="*/ 635387 h 847336"/>
                <a:gd name="connsiteX2" fmla="*/ 630316 w 656939"/>
                <a:gd name="connsiteY2" fmla="*/ 646912 h 847336"/>
                <a:gd name="connsiteX3" fmla="*/ 539958 w 656939"/>
                <a:gd name="connsiteY3" fmla="*/ 507918 h 847336"/>
                <a:gd name="connsiteX4" fmla="*/ 595279 w 656939"/>
                <a:gd name="connsiteY4" fmla="*/ 522785 h 847336"/>
                <a:gd name="connsiteX5" fmla="*/ 530162 w 656939"/>
                <a:gd name="connsiteY5" fmla="*/ 423438 h 847336"/>
                <a:gd name="connsiteX6" fmla="*/ 570385 w 656939"/>
                <a:gd name="connsiteY6" fmla="*/ 428509 h 847336"/>
                <a:gd name="connsiteX7" fmla="*/ 474725 w 656939"/>
                <a:gd name="connsiteY7" fmla="*/ 289399 h 847336"/>
                <a:gd name="connsiteX8" fmla="*/ 425628 w 656939"/>
                <a:gd name="connsiteY8" fmla="*/ 361086 h 847336"/>
                <a:gd name="connsiteX9" fmla="*/ 327893 w 656939"/>
                <a:gd name="connsiteY9" fmla="*/ 211258 h 847336"/>
                <a:gd name="connsiteX10" fmla="*/ 390360 w 656939"/>
                <a:gd name="connsiteY10" fmla="*/ 219095 h 847336"/>
                <a:gd name="connsiteX11" fmla="*/ 242030 w 656939"/>
                <a:gd name="connsiteY11" fmla="*/ 0 h 847336"/>
                <a:gd name="connsiteX12" fmla="*/ 93700 w 656939"/>
                <a:gd name="connsiteY12" fmla="*/ 218980 h 847336"/>
                <a:gd name="connsiteX13" fmla="*/ 156167 w 656939"/>
                <a:gd name="connsiteY13" fmla="*/ 211143 h 847336"/>
                <a:gd name="connsiteX14" fmla="*/ 54630 w 656939"/>
                <a:gd name="connsiteY14" fmla="*/ 366964 h 847336"/>
                <a:gd name="connsiteX15" fmla="*/ 140493 w 656939"/>
                <a:gd name="connsiteY15" fmla="*/ 343913 h 847336"/>
                <a:gd name="connsiteX16" fmla="*/ 0 w 656939"/>
                <a:gd name="connsiteY16" fmla="*/ 562202 h 847336"/>
                <a:gd name="connsiteX17" fmla="*/ 207455 w 656939"/>
                <a:gd name="connsiteY17" fmla="*/ 523131 h 847336"/>
                <a:gd name="connsiteX18" fmla="*/ 207455 w 656939"/>
                <a:gd name="connsiteY18" fmla="*/ 665007 h 847336"/>
                <a:gd name="connsiteX19" fmla="*/ 25932 w 656939"/>
                <a:gd name="connsiteY19" fmla="*/ 713183 h 847336"/>
                <a:gd name="connsiteX20" fmla="*/ 165272 w 656939"/>
                <a:gd name="connsiteY20" fmla="*/ 847336 h 847336"/>
                <a:gd name="connsiteX21" fmla="*/ 656939 w 656939"/>
                <a:gd name="connsiteY21" fmla="*/ 847336 h 847336"/>
                <a:gd name="connsiteX22" fmla="*/ 494894 w 656939"/>
                <a:gd name="connsiteY22" fmla="*/ 727589 h 847336"/>
                <a:gd name="connsiteX23" fmla="*/ 422746 w 656939"/>
                <a:gd name="connsiteY23" fmla="*/ 365235 h 847336"/>
                <a:gd name="connsiteX24" fmla="*/ 389092 w 656939"/>
                <a:gd name="connsiteY24" fmla="*/ 414448 h 847336"/>
                <a:gd name="connsiteX25" fmla="*/ 342991 w 656939"/>
                <a:gd name="connsiteY25" fmla="*/ 343568 h 847336"/>
                <a:gd name="connsiteX26" fmla="*/ 385635 w 656939"/>
                <a:gd name="connsiteY26" fmla="*/ 544683 h 847336"/>
                <a:gd name="connsiteX27" fmla="*/ 319134 w 656939"/>
                <a:gd name="connsiteY27" fmla="*/ 646912 h 847336"/>
                <a:gd name="connsiteX28" fmla="*/ 449485 w 656939"/>
                <a:gd name="connsiteY28" fmla="*/ 635387 h 847336"/>
                <a:gd name="connsiteX29" fmla="*/ 449485 w 656939"/>
                <a:gd name="connsiteY29" fmla="*/ 709033 h 847336"/>
                <a:gd name="connsiteX30" fmla="*/ 265081 w 656939"/>
                <a:gd name="connsiteY30" fmla="*/ 667197 h 847336"/>
                <a:gd name="connsiteX31" fmla="*/ 265081 w 656939"/>
                <a:gd name="connsiteY31" fmla="*/ 523131 h 847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56939" h="847336">
                  <a:moveTo>
                    <a:pt x="494894" y="727589"/>
                  </a:moveTo>
                  <a:lnTo>
                    <a:pt x="494894" y="635387"/>
                  </a:lnTo>
                  <a:lnTo>
                    <a:pt x="630316" y="646912"/>
                  </a:lnTo>
                  <a:lnTo>
                    <a:pt x="539958" y="507918"/>
                  </a:lnTo>
                  <a:lnTo>
                    <a:pt x="595279" y="522785"/>
                  </a:lnTo>
                  <a:lnTo>
                    <a:pt x="530162" y="423438"/>
                  </a:lnTo>
                  <a:lnTo>
                    <a:pt x="570385" y="428509"/>
                  </a:lnTo>
                  <a:lnTo>
                    <a:pt x="474725" y="289399"/>
                  </a:lnTo>
                  <a:lnTo>
                    <a:pt x="425628" y="361086"/>
                  </a:lnTo>
                  <a:lnTo>
                    <a:pt x="327893" y="211258"/>
                  </a:lnTo>
                  <a:lnTo>
                    <a:pt x="390360" y="219095"/>
                  </a:lnTo>
                  <a:lnTo>
                    <a:pt x="242030" y="0"/>
                  </a:lnTo>
                  <a:lnTo>
                    <a:pt x="93700" y="218980"/>
                  </a:lnTo>
                  <a:lnTo>
                    <a:pt x="156167" y="211143"/>
                  </a:lnTo>
                  <a:lnTo>
                    <a:pt x="54630" y="366964"/>
                  </a:lnTo>
                  <a:lnTo>
                    <a:pt x="140493" y="343913"/>
                  </a:lnTo>
                  <a:lnTo>
                    <a:pt x="0" y="562202"/>
                  </a:lnTo>
                  <a:lnTo>
                    <a:pt x="207455" y="523131"/>
                  </a:lnTo>
                  <a:lnTo>
                    <a:pt x="207455" y="665007"/>
                  </a:lnTo>
                  <a:cubicBezTo>
                    <a:pt x="139225" y="666505"/>
                    <a:pt x="75606" y="681373"/>
                    <a:pt x="25932" y="713183"/>
                  </a:cubicBezTo>
                  <a:cubicBezTo>
                    <a:pt x="72033" y="737155"/>
                    <a:pt x="120785" y="778300"/>
                    <a:pt x="165272" y="847336"/>
                  </a:cubicBezTo>
                  <a:lnTo>
                    <a:pt x="656939" y="847336"/>
                  </a:lnTo>
                  <a:cubicBezTo>
                    <a:pt x="619828" y="800198"/>
                    <a:pt x="562086" y="758938"/>
                    <a:pt x="494894" y="727589"/>
                  </a:cubicBezTo>
                  <a:close/>
                  <a:moveTo>
                    <a:pt x="422746" y="365235"/>
                  </a:moveTo>
                  <a:lnTo>
                    <a:pt x="389092" y="414448"/>
                  </a:lnTo>
                  <a:lnTo>
                    <a:pt x="342991" y="343568"/>
                  </a:lnTo>
                  <a:close/>
                  <a:moveTo>
                    <a:pt x="385635" y="544683"/>
                  </a:moveTo>
                  <a:lnTo>
                    <a:pt x="319134" y="646912"/>
                  </a:lnTo>
                  <a:lnTo>
                    <a:pt x="449485" y="635387"/>
                  </a:lnTo>
                  <a:lnTo>
                    <a:pt x="449485" y="709033"/>
                  </a:lnTo>
                  <a:cubicBezTo>
                    <a:pt x="390243" y="686641"/>
                    <a:pt x="328185" y="672562"/>
                    <a:pt x="265081" y="667197"/>
                  </a:cubicBezTo>
                  <a:lnTo>
                    <a:pt x="265081" y="523131"/>
                  </a:lnTo>
                  <a:close/>
                </a:path>
              </a:pathLst>
            </a:custGeom>
            <a:grpFill/>
            <a:ln w="115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EF427C1B-1474-EF6D-06FB-E91DBE12CE23}"/>
                </a:ext>
              </a:extLst>
            </p:cNvPr>
            <p:cNvSpPr/>
            <p:nvPr/>
          </p:nvSpPr>
          <p:spPr>
            <a:xfrm>
              <a:off x="8346640" y="1644567"/>
              <a:ext cx="480833" cy="501809"/>
            </a:xfrm>
            <a:custGeom>
              <a:avLst/>
              <a:gdLst>
                <a:gd name="connsiteX0" fmla="*/ 324897 w 480833"/>
                <a:gd name="connsiteY0" fmla="*/ 380333 h 501809"/>
                <a:gd name="connsiteX1" fmla="*/ 322707 w 480833"/>
                <a:gd name="connsiteY1" fmla="*/ 380333 h 501809"/>
                <a:gd name="connsiteX2" fmla="*/ 322707 w 480833"/>
                <a:gd name="connsiteY2" fmla="*/ 340456 h 501809"/>
                <a:gd name="connsiteX3" fmla="*/ 380333 w 480833"/>
                <a:gd name="connsiteY3" fmla="*/ 351981 h 501809"/>
                <a:gd name="connsiteX4" fmla="*/ 338151 w 480833"/>
                <a:gd name="connsiteY4" fmla="*/ 274301 h 501809"/>
                <a:gd name="connsiteX5" fmla="*/ 368808 w 480833"/>
                <a:gd name="connsiteY5" fmla="*/ 282830 h 501809"/>
                <a:gd name="connsiteX6" fmla="*/ 332503 w 480833"/>
                <a:gd name="connsiteY6" fmla="*/ 227624 h 501809"/>
                <a:gd name="connsiteX7" fmla="*/ 354862 w 480833"/>
                <a:gd name="connsiteY7" fmla="*/ 230390 h 501809"/>
                <a:gd name="connsiteX8" fmla="*/ 299657 w 480833"/>
                <a:gd name="connsiteY8" fmla="*/ 156052 h 501809"/>
                <a:gd name="connsiteX9" fmla="*/ 248945 w 480833"/>
                <a:gd name="connsiteY9" fmla="*/ 230159 h 501809"/>
                <a:gd name="connsiteX10" fmla="*/ 271189 w 480833"/>
                <a:gd name="connsiteY10" fmla="*/ 227393 h 501809"/>
                <a:gd name="connsiteX11" fmla="*/ 251596 w 480833"/>
                <a:gd name="connsiteY11" fmla="*/ 257244 h 501809"/>
                <a:gd name="connsiteX12" fmla="*/ 208377 w 480833"/>
                <a:gd name="connsiteY12" fmla="*/ 188092 h 501809"/>
                <a:gd name="connsiteX13" fmla="*/ 255861 w 480833"/>
                <a:gd name="connsiteY13" fmla="*/ 200885 h 501809"/>
                <a:gd name="connsiteX14" fmla="*/ 199733 w 480833"/>
                <a:gd name="connsiteY14" fmla="*/ 115483 h 501809"/>
                <a:gd name="connsiteX15" fmla="*/ 234308 w 480833"/>
                <a:gd name="connsiteY15" fmla="*/ 119747 h 501809"/>
                <a:gd name="connsiteX16" fmla="*/ 152249 w 480833"/>
                <a:gd name="connsiteY16" fmla="*/ 0 h 501809"/>
                <a:gd name="connsiteX17" fmla="*/ 70189 w 480833"/>
                <a:gd name="connsiteY17" fmla="*/ 119517 h 501809"/>
                <a:gd name="connsiteX18" fmla="*/ 104765 w 480833"/>
                <a:gd name="connsiteY18" fmla="*/ 115253 h 501809"/>
                <a:gd name="connsiteX19" fmla="*/ 48637 w 480833"/>
                <a:gd name="connsiteY19" fmla="*/ 200655 h 501809"/>
                <a:gd name="connsiteX20" fmla="*/ 96121 w 480833"/>
                <a:gd name="connsiteY20" fmla="*/ 187862 h 501809"/>
                <a:gd name="connsiteX21" fmla="*/ 18440 w 480833"/>
                <a:gd name="connsiteY21" fmla="*/ 307494 h 501809"/>
                <a:gd name="connsiteX22" fmla="*/ 126778 w 480833"/>
                <a:gd name="connsiteY22" fmla="*/ 294355 h 501809"/>
                <a:gd name="connsiteX23" fmla="*/ 126778 w 480833"/>
                <a:gd name="connsiteY23" fmla="*/ 409607 h 501809"/>
                <a:gd name="connsiteX24" fmla="*/ 0 w 480833"/>
                <a:gd name="connsiteY24" fmla="*/ 501809 h 501809"/>
                <a:gd name="connsiteX25" fmla="*/ 480833 w 480833"/>
                <a:gd name="connsiteY25" fmla="*/ 501809 h 501809"/>
                <a:gd name="connsiteX26" fmla="*/ 324897 w 480833"/>
                <a:gd name="connsiteY26" fmla="*/ 380333 h 501809"/>
                <a:gd name="connsiteX27" fmla="*/ 161354 w 480833"/>
                <a:gd name="connsiteY27" fmla="*/ 396123 h 501809"/>
                <a:gd name="connsiteX28" fmla="*/ 161354 w 480833"/>
                <a:gd name="connsiteY28" fmla="*/ 294355 h 501809"/>
                <a:gd name="connsiteX29" fmla="*/ 251827 w 480833"/>
                <a:gd name="connsiteY29" fmla="*/ 304728 h 501809"/>
                <a:gd name="connsiteX30" fmla="*/ 230505 w 480833"/>
                <a:gd name="connsiteY30" fmla="*/ 351981 h 501809"/>
                <a:gd name="connsiteX31" fmla="*/ 288131 w 480833"/>
                <a:gd name="connsiteY31" fmla="*/ 340456 h 501809"/>
                <a:gd name="connsiteX32" fmla="*/ 288131 w 480833"/>
                <a:gd name="connsiteY32" fmla="*/ 377452 h 501809"/>
                <a:gd name="connsiteX33" fmla="*/ 161354 w 480833"/>
                <a:gd name="connsiteY33" fmla="*/ 396123 h 501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80833" h="501809">
                  <a:moveTo>
                    <a:pt x="324897" y="380333"/>
                  </a:moveTo>
                  <a:lnTo>
                    <a:pt x="322707" y="380333"/>
                  </a:lnTo>
                  <a:lnTo>
                    <a:pt x="322707" y="340456"/>
                  </a:lnTo>
                  <a:lnTo>
                    <a:pt x="380333" y="351981"/>
                  </a:lnTo>
                  <a:lnTo>
                    <a:pt x="338151" y="274301"/>
                  </a:lnTo>
                  <a:lnTo>
                    <a:pt x="368808" y="282830"/>
                  </a:lnTo>
                  <a:lnTo>
                    <a:pt x="332503" y="227624"/>
                  </a:lnTo>
                  <a:lnTo>
                    <a:pt x="354862" y="230390"/>
                  </a:lnTo>
                  <a:lnTo>
                    <a:pt x="299657" y="156052"/>
                  </a:lnTo>
                  <a:lnTo>
                    <a:pt x="248945" y="230159"/>
                  </a:lnTo>
                  <a:lnTo>
                    <a:pt x="271189" y="227393"/>
                  </a:lnTo>
                  <a:lnTo>
                    <a:pt x="251596" y="257244"/>
                  </a:lnTo>
                  <a:lnTo>
                    <a:pt x="208377" y="188092"/>
                  </a:lnTo>
                  <a:lnTo>
                    <a:pt x="255861" y="200885"/>
                  </a:lnTo>
                  <a:lnTo>
                    <a:pt x="199733" y="115483"/>
                  </a:lnTo>
                  <a:lnTo>
                    <a:pt x="234308" y="119747"/>
                  </a:lnTo>
                  <a:lnTo>
                    <a:pt x="152249" y="0"/>
                  </a:lnTo>
                  <a:lnTo>
                    <a:pt x="70189" y="119517"/>
                  </a:lnTo>
                  <a:lnTo>
                    <a:pt x="104765" y="115253"/>
                  </a:lnTo>
                  <a:lnTo>
                    <a:pt x="48637" y="200655"/>
                  </a:lnTo>
                  <a:lnTo>
                    <a:pt x="96121" y="187862"/>
                  </a:lnTo>
                  <a:lnTo>
                    <a:pt x="18440" y="307494"/>
                  </a:lnTo>
                  <a:lnTo>
                    <a:pt x="126778" y="294355"/>
                  </a:lnTo>
                  <a:lnTo>
                    <a:pt x="126778" y="409607"/>
                  </a:lnTo>
                  <a:cubicBezTo>
                    <a:pt x="78767" y="431535"/>
                    <a:pt x="35654" y="462890"/>
                    <a:pt x="0" y="501809"/>
                  </a:cubicBezTo>
                  <a:lnTo>
                    <a:pt x="480833" y="501809"/>
                  </a:lnTo>
                  <a:cubicBezTo>
                    <a:pt x="428624" y="428624"/>
                    <a:pt x="372150" y="394970"/>
                    <a:pt x="324897" y="380333"/>
                  </a:cubicBezTo>
                  <a:close/>
                  <a:moveTo>
                    <a:pt x="161354" y="396123"/>
                  </a:moveTo>
                  <a:lnTo>
                    <a:pt x="161354" y="294355"/>
                  </a:lnTo>
                  <a:lnTo>
                    <a:pt x="251827" y="304728"/>
                  </a:lnTo>
                  <a:lnTo>
                    <a:pt x="230505" y="351981"/>
                  </a:lnTo>
                  <a:lnTo>
                    <a:pt x="288131" y="340456"/>
                  </a:lnTo>
                  <a:lnTo>
                    <a:pt x="288131" y="377452"/>
                  </a:lnTo>
                  <a:cubicBezTo>
                    <a:pt x="245109" y="376260"/>
                    <a:pt x="202207" y="382580"/>
                    <a:pt x="161354" y="396123"/>
                  </a:cubicBezTo>
                  <a:close/>
                </a:path>
              </a:pathLst>
            </a:custGeom>
            <a:grpFill/>
            <a:ln w="115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" name="Rectangle: Rounded Corners 59">
            <a:extLst>
              <a:ext uri="{FF2B5EF4-FFF2-40B4-BE49-F238E27FC236}">
                <a16:creationId xmlns:a16="http://schemas.microsoft.com/office/drawing/2014/main" id="{C76E7FE2-C8B2-8952-2A4C-7A679772DF3E}"/>
              </a:ext>
            </a:extLst>
          </p:cNvPr>
          <p:cNvSpPr/>
          <p:nvPr/>
        </p:nvSpPr>
        <p:spPr>
          <a:xfrm>
            <a:off x="9894398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accent4">
              <a:lumMod val="20000"/>
              <a:lumOff val="80000"/>
              <a:alpha val="94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06CF667-36D9-5CE7-C95E-383E6F94F907}"/>
              </a:ext>
            </a:extLst>
          </p:cNvPr>
          <p:cNvSpPr txBox="1"/>
          <p:nvPr/>
        </p:nvSpPr>
        <p:spPr>
          <a:xfrm flipH="1">
            <a:off x="10039072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37B2D46-5EAA-50A9-0C5E-F1B5E7EF8188}"/>
              </a:ext>
            </a:extLst>
          </p:cNvPr>
          <p:cNvSpPr txBox="1"/>
          <p:nvPr/>
        </p:nvSpPr>
        <p:spPr>
          <a:xfrm>
            <a:off x="10039072" y="3002511"/>
            <a:ext cx="1453081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accent4"/>
                </a:solidFill>
              </a:rPr>
              <a:t>EXIT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BE0F56C-6576-D295-CA36-D43650247417}"/>
              </a:ext>
            </a:extLst>
          </p:cNvPr>
          <p:cNvSpPr/>
          <p:nvPr/>
        </p:nvSpPr>
        <p:spPr>
          <a:xfrm>
            <a:off x="10525559" y="2472162"/>
            <a:ext cx="476086" cy="476086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6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08C5792-587E-A36A-89F0-9A5B479D4889}"/>
              </a:ext>
            </a:extLst>
          </p:cNvPr>
          <p:cNvGrpSpPr/>
          <p:nvPr/>
        </p:nvGrpSpPr>
        <p:grpSpPr>
          <a:xfrm>
            <a:off x="10483567" y="1455910"/>
            <a:ext cx="565784" cy="817245"/>
            <a:chOff x="10483567" y="1363675"/>
            <a:chExt cx="565784" cy="817245"/>
          </a:xfrm>
          <a:solidFill>
            <a:schemeClr val="accent4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A2A7695-4355-4985-265C-5EA3E0EB9F17}"/>
                </a:ext>
              </a:extLst>
            </p:cNvPr>
            <p:cNvSpPr/>
            <p:nvPr/>
          </p:nvSpPr>
          <p:spPr>
            <a:xfrm>
              <a:off x="10483567" y="1887551"/>
              <a:ext cx="263842" cy="293369"/>
            </a:xfrm>
            <a:custGeom>
              <a:avLst/>
              <a:gdLst>
                <a:gd name="connsiteX0" fmla="*/ 205740 w 263842"/>
                <a:gd name="connsiteY0" fmla="*/ 48578 h 293369"/>
                <a:gd name="connsiteX1" fmla="*/ 167640 w 263842"/>
                <a:gd name="connsiteY1" fmla="*/ 40957 h 293369"/>
                <a:gd name="connsiteX2" fmla="*/ 118110 w 263842"/>
                <a:gd name="connsiteY2" fmla="*/ 952 h 293369"/>
                <a:gd name="connsiteX3" fmla="*/ 114300 w 263842"/>
                <a:gd name="connsiteY3" fmla="*/ 0 h 293369"/>
                <a:gd name="connsiteX4" fmla="*/ 0 w 263842"/>
                <a:gd name="connsiteY4" fmla="*/ 224790 h 293369"/>
                <a:gd name="connsiteX5" fmla="*/ 96203 w 263842"/>
                <a:gd name="connsiteY5" fmla="*/ 202883 h 293369"/>
                <a:gd name="connsiteX6" fmla="*/ 144780 w 263842"/>
                <a:gd name="connsiteY6" fmla="*/ 293370 h 293369"/>
                <a:gd name="connsiteX7" fmla="*/ 263843 w 263842"/>
                <a:gd name="connsiteY7" fmla="*/ 60960 h 293369"/>
                <a:gd name="connsiteX8" fmla="*/ 225742 w 263842"/>
                <a:gd name="connsiteY8" fmla="*/ 46672 h 293369"/>
                <a:gd name="connsiteX9" fmla="*/ 205740 w 263842"/>
                <a:gd name="connsiteY9" fmla="*/ 48578 h 293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842" h="293369">
                  <a:moveTo>
                    <a:pt x="205740" y="48578"/>
                  </a:moveTo>
                  <a:cubicBezTo>
                    <a:pt x="192405" y="48578"/>
                    <a:pt x="180023" y="45720"/>
                    <a:pt x="167640" y="40957"/>
                  </a:cubicBezTo>
                  <a:cubicBezTo>
                    <a:pt x="147637" y="33338"/>
                    <a:pt x="130492" y="19050"/>
                    <a:pt x="118110" y="952"/>
                  </a:cubicBezTo>
                  <a:cubicBezTo>
                    <a:pt x="117157" y="952"/>
                    <a:pt x="115253" y="0"/>
                    <a:pt x="114300" y="0"/>
                  </a:cubicBezTo>
                  <a:lnTo>
                    <a:pt x="0" y="224790"/>
                  </a:lnTo>
                  <a:lnTo>
                    <a:pt x="96203" y="202883"/>
                  </a:lnTo>
                  <a:lnTo>
                    <a:pt x="144780" y="293370"/>
                  </a:lnTo>
                  <a:lnTo>
                    <a:pt x="263843" y="60960"/>
                  </a:lnTo>
                  <a:cubicBezTo>
                    <a:pt x="250508" y="59055"/>
                    <a:pt x="237173" y="53340"/>
                    <a:pt x="225742" y="46672"/>
                  </a:cubicBezTo>
                  <a:cubicBezTo>
                    <a:pt x="219075" y="47625"/>
                    <a:pt x="212408" y="48578"/>
                    <a:pt x="205740" y="485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582DC98-FAB2-E6A4-84E7-0C3036F8720E}"/>
                </a:ext>
              </a:extLst>
            </p:cNvPr>
            <p:cNvSpPr/>
            <p:nvPr/>
          </p:nvSpPr>
          <p:spPr>
            <a:xfrm>
              <a:off x="10776937" y="1893265"/>
              <a:ext cx="272414" cy="281940"/>
            </a:xfrm>
            <a:custGeom>
              <a:avLst/>
              <a:gdLst>
                <a:gd name="connsiteX0" fmla="*/ 111442 w 272414"/>
                <a:gd name="connsiteY0" fmla="*/ 30480 h 281940"/>
                <a:gd name="connsiteX1" fmla="*/ 69532 w 272414"/>
                <a:gd name="connsiteY1" fmla="*/ 39053 h 281940"/>
                <a:gd name="connsiteX2" fmla="*/ 47625 w 272414"/>
                <a:gd name="connsiteY2" fmla="*/ 37147 h 281940"/>
                <a:gd name="connsiteX3" fmla="*/ 0 w 272414"/>
                <a:gd name="connsiteY3" fmla="*/ 55245 h 281940"/>
                <a:gd name="connsiteX4" fmla="*/ 125730 w 272414"/>
                <a:gd name="connsiteY4" fmla="*/ 281940 h 281940"/>
                <a:gd name="connsiteX5" fmla="*/ 175260 w 272414"/>
                <a:gd name="connsiteY5" fmla="*/ 200978 h 281940"/>
                <a:gd name="connsiteX6" fmla="*/ 272415 w 272414"/>
                <a:gd name="connsiteY6" fmla="*/ 217170 h 281940"/>
                <a:gd name="connsiteX7" fmla="*/ 151448 w 272414"/>
                <a:gd name="connsiteY7" fmla="*/ 0 h 281940"/>
                <a:gd name="connsiteX8" fmla="*/ 111442 w 272414"/>
                <a:gd name="connsiteY8" fmla="*/ 30480 h 28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2414" h="281940">
                  <a:moveTo>
                    <a:pt x="111442" y="30480"/>
                  </a:moveTo>
                  <a:cubicBezTo>
                    <a:pt x="98107" y="36195"/>
                    <a:pt x="83820" y="39053"/>
                    <a:pt x="69532" y="39053"/>
                  </a:cubicBezTo>
                  <a:cubicBezTo>
                    <a:pt x="61913" y="39053"/>
                    <a:pt x="55245" y="38100"/>
                    <a:pt x="47625" y="37147"/>
                  </a:cubicBezTo>
                  <a:cubicBezTo>
                    <a:pt x="33338" y="46672"/>
                    <a:pt x="17145" y="53340"/>
                    <a:pt x="0" y="55245"/>
                  </a:cubicBezTo>
                  <a:lnTo>
                    <a:pt x="125730" y="281940"/>
                  </a:lnTo>
                  <a:lnTo>
                    <a:pt x="175260" y="200978"/>
                  </a:lnTo>
                  <a:lnTo>
                    <a:pt x="272415" y="217170"/>
                  </a:lnTo>
                  <a:lnTo>
                    <a:pt x="151448" y="0"/>
                  </a:lnTo>
                  <a:cubicBezTo>
                    <a:pt x="140970" y="13335"/>
                    <a:pt x="127635" y="23813"/>
                    <a:pt x="111442" y="3048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138FB52-D4C8-5690-75AF-A205FAF734A7}"/>
                </a:ext>
              </a:extLst>
            </p:cNvPr>
            <p:cNvSpPr/>
            <p:nvPr/>
          </p:nvSpPr>
          <p:spPr>
            <a:xfrm>
              <a:off x="10487377" y="1363675"/>
              <a:ext cx="554354" cy="554355"/>
            </a:xfrm>
            <a:custGeom>
              <a:avLst/>
              <a:gdLst>
                <a:gd name="connsiteX0" fmla="*/ 273368 w 554354"/>
                <a:gd name="connsiteY0" fmla="*/ 441960 h 554355"/>
                <a:gd name="connsiteX1" fmla="*/ 108585 w 554354"/>
                <a:gd name="connsiteY1" fmla="*/ 277178 h 554355"/>
                <a:gd name="connsiteX2" fmla="*/ 273368 w 554354"/>
                <a:gd name="connsiteY2" fmla="*/ 112395 h 554355"/>
                <a:gd name="connsiteX3" fmla="*/ 438150 w 554354"/>
                <a:gd name="connsiteY3" fmla="*/ 277178 h 554355"/>
                <a:gd name="connsiteX4" fmla="*/ 273368 w 554354"/>
                <a:gd name="connsiteY4" fmla="*/ 441960 h 554355"/>
                <a:gd name="connsiteX5" fmla="*/ 554355 w 554354"/>
                <a:gd name="connsiteY5" fmla="*/ 277178 h 554355"/>
                <a:gd name="connsiteX6" fmla="*/ 531495 w 554354"/>
                <a:gd name="connsiteY6" fmla="*/ 223838 h 554355"/>
                <a:gd name="connsiteX7" fmla="*/ 531495 w 554354"/>
                <a:gd name="connsiteY7" fmla="*/ 165735 h 554355"/>
                <a:gd name="connsiteX8" fmla="*/ 494348 w 554354"/>
                <a:gd name="connsiteY8" fmla="*/ 128588 h 554355"/>
                <a:gd name="connsiteX9" fmla="*/ 473392 w 554354"/>
                <a:gd name="connsiteY9" fmla="*/ 80963 h 554355"/>
                <a:gd name="connsiteX10" fmla="*/ 419100 w 554354"/>
                <a:gd name="connsiteY10" fmla="*/ 60008 h 554355"/>
                <a:gd name="connsiteX11" fmla="*/ 378143 w 554354"/>
                <a:gd name="connsiteY11" fmla="*/ 19050 h 554355"/>
                <a:gd name="connsiteX12" fmla="*/ 325755 w 554354"/>
                <a:gd name="connsiteY12" fmla="*/ 19050 h 554355"/>
                <a:gd name="connsiteX13" fmla="*/ 277178 w 554354"/>
                <a:gd name="connsiteY13" fmla="*/ 0 h 554355"/>
                <a:gd name="connsiteX14" fmla="*/ 223838 w 554354"/>
                <a:gd name="connsiteY14" fmla="*/ 22860 h 554355"/>
                <a:gd name="connsiteX15" fmla="*/ 165735 w 554354"/>
                <a:gd name="connsiteY15" fmla="*/ 22860 h 554355"/>
                <a:gd name="connsiteX16" fmla="*/ 128588 w 554354"/>
                <a:gd name="connsiteY16" fmla="*/ 60008 h 554355"/>
                <a:gd name="connsiteX17" fmla="*/ 80963 w 554354"/>
                <a:gd name="connsiteY17" fmla="*/ 80963 h 554355"/>
                <a:gd name="connsiteX18" fmla="*/ 60007 w 554354"/>
                <a:gd name="connsiteY18" fmla="*/ 135255 h 554355"/>
                <a:gd name="connsiteX19" fmla="*/ 19050 w 554354"/>
                <a:gd name="connsiteY19" fmla="*/ 176213 h 554355"/>
                <a:gd name="connsiteX20" fmla="*/ 19050 w 554354"/>
                <a:gd name="connsiteY20" fmla="*/ 228600 h 554355"/>
                <a:gd name="connsiteX21" fmla="*/ 0 w 554354"/>
                <a:gd name="connsiteY21" fmla="*/ 277178 h 554355"/>
                <a:gd name="connsiteX22" fmla="*/ 22860 w 554354"/>
                <a:gd name="connsiteY22" fmla="*/ 330518 h 554355"/>
                <a:gd name="connsiteX23" fmla="*/ 22860 w 554354"/>
                <a:gd name="connsiteY23" fmla="*/ 388620 h 554355"/>
                <a:gd name="connsiteX24" fmla="*/ 60007 w 554354"/>
                <a:gd name="connsiteY24" fmla="*/ 425768 h 554355"/>
                <a:gd name="connsiteX25" fmla="*/ 80963 w 554354"/>
                <a:gd name="connsiteY25" fmla="*/ 473393 h 554355"/>
                <a:gd name="connsiteX26" fmla="*/ 135255 w 554354"/>
                <a:gd name="connsiteY26" fmla="*/ 494348 h 554355"/>
                <a:gd name="connsiteX27" fmla="*/ 176213 w 554354"/>
                <a:gd name="connsiteY27" fmla="*/ 535305 h 554355"/>
                <a:gd name="connsiteX28" fmla="*/ 228600 w 554354"/>
                <a:gd name="connsiteY28" fmla="*/ 535305 h 554355"/>
                <a:gd name="connsiteX29" fmla="*/ 277178 w 554354"/>
                <a:gd name="connsiteY29" fmla="*/ 554355 h 554355"/>
                <a:gd name="connsiteX30" fmla="*/ 330518 w 554354"/>
                <a:gd name="connsiteY30" fmla="*/ 531495 h 554355"/>
                <a:gd name="connsiteX31" fmla="*/ 388620 w 554354"/>
                <a:gd name="connsiteY31" fmla="*/ 531495 h 554355"/>
                <a:gd name="connsiteX32" fmla="*/ 425768 w 554354"/>
                <a:gd name="connsiteY32" fmla="*/ 494348 h 554355"/>
                <a:gd name="connsiteX33" fmla="*/ 473392 w 554354"/>
                <a:gd name="connsiteY33" fmla="*/ 473393 h 554355"/>
                <a:gd name="connsiteX34" fmla="*/ 494348 w 554354"/>
                <a:gd name="connsiteY34" fmla="*/ 419100 h 554355"/>
                <a:gd name="connsiteX35" fmla="*/ 535305 w 554354"/>
                <a:gd name="connsiteY35" fmla="*/ 378143 h 554355"/>
                <a:gd name="connsiteX36" fmla="*/ 535305 w 554354"/>
                <a:gd name="connsiteY36" fmla="*/ 325755 h 554355"/>
                <a:gd name="connsiteX37" fmla="*/ 554355 w 554354"/>
                <a:gd name="connsiteY37" fmla="*/ 277178 h 554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54354" h="554355">
                  <a:moveTo>
                    <a:pt x="273368" y="441960"/>
                  </a:moveTo>
                  <a:cubicBezTo>
                    <a:pt x="182880" y="441960"/>
                    <a:pt x="108585" y="368618"/>
                    <a:pt x="108585" y="277178"/>
                  </a:cubicBezTo>
                  <a:cubicBezTo>
                    <a:pt x="108585" y="185738"/>
                    <a:pt x="182880" y="112395"/>
                    <a:pt x="273368" y="112395"/>
                  </a:cubicBezTo>
                  <a:cubicBezTo>
                    <a:pt x="363855" y="112395"/>
                    <a:pt x="438150" y="185738"/>
                    <a:pt x="438150" y="277178"/>
                  </a:cubicBezTo>
                  <a:cubicBezTo>
                    <a:pt x="438150" y="368618"/>
                    <a:pt x="363855" y="441960"/>
                    <a:pt x="273368" y="441960"/>
                  </a:cubicBezTo>
                  <a:close/>
                  <a:moveTo>
                    <a:pt x="554355" y="277178"/>
                  </a:moveTo>
                  <a:cubicBezTo>
                    <a:pt x="554355" y="256222"/>
                    <a:pt x="545783" y="237173"/>
                    <a:pt x="531495" y="223838"/>
                  </a:cubicBezTo>
                  <a:cubicBezTo>
                    <a:pt x="539115" y="205740"/>
                    <a:pt x="540068" y="184785"/>
                    <a:pt x="531495" y="165735"/>
                  </a:cubicBezTo>
                  <a:cubicBezTo>
                    <a:pt x="523875" y="148590"/>
                    <a:pt x="510540" y="135255"/>
                    <a:pt x="494348" y="128588"/>
                  </a:cubicBezTo>
                  <a:cubicBezTo>
                    <a:pt x="493395" y="111443"/>
                    <a:pt x="486728" y="94298"/>
                    <a:pt x="473392" y="80963"/>
                  </a:cubicBezTo>
                  <a:cubicBezTo>
                    <a:pt x="458153" y="65723"/>
                    <a:pt x="439103" y="59055"/>
                    <a:pt x="419100" y="60008"/>
                  </a:cubicBezTo>
                  <a:cubicBezTo>
                    <a:pt x="412433" y="41910"/>
                    <a:pt x="398145" y="26670"/>
                    <a:pt x="378143" y="19050"/>
                  </a:cubicBezTo>
                  <a:cubicBezTo>
                    <a:pt x="360998" y="12383"/>
                    <a:pt x="341948" y="12383"/>
                    <a:pt x="325755" y="19050"/>
                  </a:cubicBezTo>
                  <a:cubicBezTo>
                    <a:pt x="312420" y="7620"/>
                    <a:pt x="296228" y="0"/>
                    <a:pt x="277178" y="0"/>
                  </a:cubicBezTo>
                  <a:cubicBezTo>
                    <a:pt x="256223" y="0"/>
                    <a:pt x="237173" y="8573"/>
                    <a:pt x="223838" y="22860"/>
                  </a:cubicBezTo>
                  <a:cubicBezTo>
                    <a:pt x="205740" y="15240"/>
                    <a:pt x="184785" y="14288"/>
                    <a:pt x="165735" y="22860"/>
                  </a:cubicBezTo>
                  <a:cubicBezTo>
                    <a:pt x="148590" y="30480"/>
                    <a:pt x="135255" y="43815"/>
                    <a:pt x="128588" y="60008"/>
                  </a:cubicBezTo>
                  <a:cubicBezTo>
                    <a:pt x="111443" y="60960"/>
                    <a:pt x="94298" y="67628"/>
                    <a:pt x="80963" y="80963"/>
                  </a:cubicBezTo>
                  <a:cubicBezTo>
                    <a:pt x="65723" y="96203"/>
                    <a:pt x="59055" y="115252"/>
                    <a:pt x="60007" y="135255"/>
                  </a:cubicBezTo>
                  <a:cubicBezTo>
                    <a:pt x="41910" y="141923"/>
                    <a:pt x="26670" y="156210"/>
                    <a:pt x="19050" y="176213"/>
                  </a:cubicBezTo>
                  <a:cubicBezTo>
                    <a:pt x="12382" y="193358"/>
                    <a:pt x="12382" y="212408"/>
                    <a:pt x="19050" y="228600"/>
                  </a:cubicBezTo>
                  <a:cubicBezTo>
                    <a:pt x="7620" y="241935"/>
                    <a:pt x="0" y="258128"/>
                    <a:pt x="0" y="277178"/>
                  </a:cubicBezTo>
                  <a:cubicBezTo>
                    <a:pt x="0" y="298133"/>
                    <a:pt x="8572" y="317183"/>
                    <a:pt x="22860" y="330518"/>
                  </a:cubicBezTo>
                  <a:cubicBezTo>
                    <a:pt x="15240" y="348615"/>
                    <a:pt x="14288" y="369570"/>
                    <a:pt x="22860" y="388620"/>
                  </a:cubicBezTo>
                  <a:cubicBezTo>
                    <a:pt x="30480" y="405765"/>
                    <a:pt x="43815" y="419100"/>
                    <a:pt x="60007" y="425768"/>
                  </a:cubicBezTo>
                  <a:cubicBezTo>
                    <a:pt x="60960" y="442913"/>
                    <a:pt x="67628" y="460058"/>
                    <a:pt x="80963" y="473393"/>
                  </a:cubicBezTo>
                  <a:cubicBezTo>
                    <a:pt x="96203" y="488633"/>
                    <a:pt x="115253" y="495300"/>
                    <a:pt x="135255" y="494348"/>
                  </a:cubicBezTo>
                  <a:cubicBezTo>
                    <a:pt x="141923" y="512445"/>
                    <a:pt x="156210" y="527685"/>
                    <a:pt x="176213" y="535305"/>
                  </a:cubicBezTo>
                  <a:cubicBezTo>
                    <a:pt x="193358" y="541973"/>
                    <a:pt x="212408" y="541973"/>
                    <a:pt x="228600" y="535305"/>
                  </a:cubicBezTo>
                  <a:cubicBezTo>
                    <a:pt x="241935" y="546735"/>
                    <a:pt x="258127" y="554355"/>
                    <a:pt x="277178" y="554355"/>
                  </a:cubicBezTo>
                  <a:cubicBezTo>
                    <a:pt x="298133" y="554355"/>
                    <a:pt x="317183" y="545783"/>
                    <a:pt x="330518" y="531495"/>
                  </a:cubicBezTo>
                  <a:cubicBezTo>
                    <a:pt x="348615" y="539115"/>
                    <a:pt x="369570" y="540068"/>
                    <a:pt x="388620" y="531495"/>
                  </a:cubicBezTo>
                  <a:cubicBezTo>
                    <a:pt x="405765" y="523875"/>
                    <a:pt x="419100" y="510540"/>
                    <a:pt x="425768" y="494348"/>
                  </a:cubicBezTo>
                  <a:cubicBezTo>
                    <a:pt x="442913" y="493395"/>
                    <a:pt x="460058" y="486728"/>
                    <a:pt x="473392" y="473393"/>
                  </a:cubicBezTo>
                  <a:cubicBezTo>
                    <a:pt x="488633" y="458153"/>
                    <a:pt x="495300" y="439103"/>
                    <a:pt x="494348" y="419100"/>
                  </a:cubicBezTo>
                  <a:cubicBezTo>
                    <a:pt x="512445" y="412433"/>
                    <a:pt x="527685" y="398145"/>
                    <a:pt x="535305" y="378143"/>
                  </a:cubicBezTo>
                  <a:cubicBezTo>
                    <a:pt x="541973" y="360998"/>
                    <a:pt x="541973" y="341948"/>
                    <a:pt x="535305" y="325755"/>
                  </a:cubicBezTo>
                  <a:cubicBezTo>
                    <a:pt x="546735" y="313373"/>
                    <a:pt x="554355" y="296228"/>
                    <a:pt x="554355" y="2771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760397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: Rounded Corners 59">
            <a:extLst>
              <a:ext uri="{FF2B5EF4-FFF2-40B4-BE49-F238E27FC236}">
                <a16:creationId xmlns:a16="http://schemas.microsoft.com/office/drawing/2014/main" id="{2057C09A-203E-2448-A1E6-052E7B64C618}"/>
              </a:ext>
            </a:extLst>
          </p:cNvPr>
          <p:cNvSpPr/>
          <p:nvPr/>
        </p:nvSpPr>
        <p:spPr>
          <a:xfrm>
            <a:off x="2460590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solidFill>
              <a:schemeClr val="bg1"/>
            </a:solidFill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7" name="Rectangle: Rounded Corners 59">
            <a:extLst>
              <a:ext uri="{FF2B5EF4-FFF2-40B4-BE49-F238E27FC236}">
                <a16:creationId xmlns:a16="http://schemas.microsoft.com/office/drawing/2014/main" id="{4C826D35-3563-5B43-A2BC-3FE949BAC3A0}"/>
              </a:ext>
            </a:extLst>
          </p:cNvPr>
          <p:cNvSpPr/>
          <p:nvPr/>
        </p:nvSpPr>
        <p:spPr>
          <a:xfrm>
            <a:off x="4316139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solidFill>
              <a:schemeClr val="bg1"/>
            </a:solidFill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0" name="Rectangle: Rounded Corners 59">
            <a:extLst>
              <a:ext uri="{FF2B5EF4-FFF2-40B4-BE49-F238E27FC236}">
                <a16:creationId xmlns:a16="http://schemas.microsoft.com/office/drawing/2014/main" id="{4F5A1695-2C6E-334C-81BD-71D87F4A1478}"/>
              </a:ext>
            </a:extLst>
          </p:cNvPr>
          <p:cNvSpPr/>
          <p:nvPr/>
        </p:nvSpPr>
        <p:spPr>
          <a:xfrm>
            <a:off x="6174773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solidFill>
              <a:schemeClr val="bg1"/>
            </a:solidFill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9" name="Rectangle: Rounded Corners 59">
            <a:extLst>
              <a:ext uri="{FF2B5EF4-FFF2-40B4-BE49-F238E27FC236}">
                <a16:creationId xmlns:a16="http://schemas.microsoft.com/office/drawing/2014/main" id="{8452E2A0-2FB9-B046-BFB6-CC40932CD987}"/>
              </a:ext>
            </a:extLst>
          </p:cNvPr>
          <p:cNvSpPr/>
          <p:nvPr/>
        </p:nvSpPr>
        <p:spPr>
          <a:xfrm>
            <a:off x="8034585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solidFill>
              <a:schemeClr val="bg1"/>
            </a:solidFill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2" name="Rectangle: Rounded Corners 59">
            <a:extLst>
              <a:ext uri="{FF2B5EF4-FFF2-40B4-BE49-F238E27FC236}">
                <a16:creationId xmlns:a16="http://schemas.microsoft.com/office/drawing/2014/main" id="{13E5BA12-2355-D64F-A212-C154CBA92795}"/>
              </a:ext>
            </a:extLst>
          </p:cNvPr>
          <p:cNvSpPr/>
          <p:nvPr/>
        </p:nvSpPr>
        <p:spPr>
          <a:xfrm>
            <a:off x="9894398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solidFill>
              <a:schemeClr val="bg1"/>
            </a:solidFill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bg1"/>
                </a:solidFill>
              </a:rPr>
              <a:t>Free Startup Funding Stages PowerPoint Template</a:t>
            </a:r>
          </a:p>
        </p:txBody>
      </p:sp>
      <p:sp>
        <p:nvSpPr>
          <p:cNvPr id="55" name="Rectangle: Rounded Corners 59">
            <a:extLst>
              <a:ext uri="{FF2B5EF4-FFF2-40B4-BE49-F238E27FC236}">
                <a16:creationId xmlns:a16="http://schemas.microsoft.com/office/drawing/2014/main" id="{1BD2179F-18FC-C449-B1E9-95D1230E4ED2}"/>
              </a:ext>
            </a:extLst>
          </p:cNvPr>
          <p:cNvSpPr/>
          <p:nvPr/>
        </p:nvSpPr>
        <p:spPr>
          <a:xfrm>
            <a:off x="600779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solidFill>
              <a:schemeClr val="bg1"/>
            </a:solidFill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E8272AD-9637-4C86-8DB9-50A2A60D46FF}"/>
              </a:ext>
            </a:extLst>
          </p:cNvPr>
          <p:cNvSpPr txBox="1"/>
          <p:nvPr/>
        </p:nvSpPr>
        <p:spPr>
          <a:xfrm flipH="1">
            <a:off x="778114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00A09E8-136B-4411-9B49-3F24921C1445}"/>
              </a:ext>
            </a:extLst>
          </p:cNvPr>
          <p:cNvSpPr txBox="1"/>
          <p:nvPr/>
        </p:nvSpPr>
        <p:spPr>
          <a:xfrm flipH="1">
            <a:off x="2617546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C3BA415-6A53-4851-8ECA-8807ADAB3EEF}"/>
              </a:ext>
            </a:extLst>
          </p:cNvPr>
          <p:cNvSpPr txBox="1"/>
          <p:nvPr/>
        </p:nvSpPr>
        <p:spPr>
          <a:xfrm flipH="1">
            <a:off x="4467612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5E2C796-2994-4E7A-81B2-ECE6D7055961}"/>
              </a:ext>
            </a:extLst>
          </p:cNvPr>
          <p:cNvSpPr txBox="1"/>
          <p:nvPr/>
        </p:nvSpPr>
        <p:spPr>
          <a:xfrm flipH="1">
            <a:off x="6338943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D5FC284-5619-49A9-A033-54FF5BD656AC}"/>
              </a:ext>
            </a:extLst>
          </p:cNvPr>
          <p:cNvSpPr txBox="1"/>
          <p:nvPr/>
        </p:nvSpPr>
        <p:spPr>
          <a:xfrm flipH="1">
            <a:off x="8199640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8F6EF27-FAD4-4B1F-9367-7536825BB127}"/>
              </a:ext>
            </a:extLst>
          </p:cNvPr>
          <p:cNvSpPr txBox="1"/>
          <p:nvPr/>
        </p:nvSpPr>
        <p:spPr>
          <a:xfrm flipH="1">
            <a:off x="10039072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22CEDD1F-D0E0-412F-9C89-4572DBF3340E}"/>
              </a:ext>
            </a:extLst>
          </p:cNvPr>
          <p:cNvSpPr txBox="1"/>
          <p:nvPr/>
        </p:nvSpPr>
        <p:spPr>
          <a:xfrm>
            <a:off x="731703" y="3042075"/>
            <a:ext cx="1447392" cy="304102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bg2"/>
                </a:solidFill>
              </a:rPr>
              <a:t>PRE-SEED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3E23425-8BDD-4694-8CF5-6F9A0334128D}"/>
              </a:ext>
            </a:extLst>
          </p:cNvPr>
          <p:cNvSpPr txBox="1"/>
          <p:nvPr/>
        </p:nvSpPr>
        <p:spPr>
          <a:xfrm>
            <a:off x="2637637" y="3002511"/>
            <a:ext cx="1328535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bg2"/>
                </a:solidFill>
              </a:rPr>
              <a:t>SEED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8C8FDBE-294A-460D-8D65-948B1EB1EC64}"/>
              </a:ext>
            </a:extLst>
          </p:cNvPr>
          <p:cNvSpPr txBox="1"/>
          <p:nvPr/>
        </p:nvSpPr>
        <p:spPr>
          <a:xfrm>
            <a:off x="4433118" y="3002511"/>
            <a:ext cx="1479260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bg2"/>
                </a:solidFill>
              </a:rPr>
              <a:t>EARLY STAGE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29E4A823-F1D5-4D6E-94B7-7016DADC9726}"/>
              </a:ext>
            </a:extLst>
          </p:cNvPr>
          <p:cNvSpPr txBox="1"/>
          <p:nvPr/>
        </p:nvSpPr>
        <p:spPr>
          <a:xfrm>
            <a:off x="6299203" y="3002511"/>
            <a:ext cx="1460382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bg2"/>
                </a:solidFill>
              </a:rPr>
              <a:t>GROWTH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84829AE4-4B33-49BC-9CAB-E41CB4A1D3D6}"/>
              </a:ext>
            </a:extLst>
          </p:cNvPr>
          <p:cNvSpPr txBox="1"/>
          <p:nvPr/>
        </p:nvSpPr>
        <p:spPr>
          <a:xfrm>
            <a:off x="8231208" y="3002511"/>
            <a:ext cx="1268112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bg2"/>
                </a:solidFill>
              </a:rPr>
              <a:t>EXPANSION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06CD713-DDB1-4C56-9F76-73A327050965}"/>
              </a:ext>
            </a:extLst>
          </p:cNvPr>
          <p:cNvSpPr txBox="1"/>
          <p:nvPr/>
        </p:nvSpPr>
        <p:spPr>
          <a:xfrm>
            <a:off x="10039072" y="3002511"/>
            <a:ext cx="1453081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bg2"/>
                </a:solidFill>
              </a:rPr>
              <a:t>EXIT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6AF93EB-0139-4580-346F-BC718AA4A030}"/>
              </a:ext>
            </a:extLst>
          </p:cNvPr>
          <p:cNvSpPr/>
          <p:nvPr/>
        </p:nvSpPr>
        <p:spPr>
          <a:xfrm>
            <a:off x="1217356" y="2473595"/>
            <a:ext cx="476086" cy="476086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1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88463B3-4F33-56BE-6232-DC3D8B5DAD11}"/>
              </a:ext>
            </a:extLst>
          </p:cNvPr>
          <p:cNvSpPr/>
          <p:nvPr/>
        </p:nvSpPr>
        <p:spPr>
          <a:xfrm>
            <a:off x="3077168" y="2473595"/>
            <a:ext cx="476086" cy="476086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2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36D213A-09A2-8944-6E3B-154C9B23CCB1}"/>
              </a:ext>
            </a:extLst>
          </p:cNvPr>
          <p:cNvSpPr/>
          <p:nvPr/>
        </p:nvSpPr>
        <p:spPr>
          <a:xfrm>
            <a:off x="4895193" y="2473595"/>
            <a:ext cx="476086" cy="476086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3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4060DB7-4A8B-CC26-7AE9-13CA90D8B89F}"/>
              </a:ext>
            </a:extLst>
          </p:cNvPr>
          <p:cNvSpPr/>
          <p:nvPr/>
        </p:nvSpPr>
        <p:spPr>
          <a:xfrm>
            <a:off x="6766524" y="2473595"/>
            <a:ext cx="476086" cy="476086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4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3D51344-4040-B32F-54BF-5AEBE7B5487D}"/>
              </a:ext>
            </a:extLst>
          </p:cNvPr>
          <p:cNvSpPr/>
          <p:nvPr/>
        </p:nvSpPr>
        <p:spPr>
          <a:xfrm>
            <a:off x="8651163" y="2473595"/>
            <a:ext cx="476086" cy="476086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5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7DFF318-6F16-F030-215A-5EA12BDAFAB5}"/>
              </a:ext>
            </a:extLst>
          </p:cNvPr>
          <p:cNvSpPr/>
          <p:nvPr/>
        </p:nvSpPr>
        <p:spPr>
          <a:xfrm>
            <a:off x="10525559" y="2472162"/>
            <a:ext cx="476086" cy="476086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6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7520D511-1F03-5182-89D2-2BEEF2E60A2F}"/>
              </a:ext>
            </a:extLst>
          </p:cNvPr>
          <p:cNvGrpSpPr/>
          <p:nvPr/>
        </p:nvGrpSpPr>
        <p:grpSpPr>
          <a:xfrm>
            <a:off x="4794475" y="1473055"/>
            <a:ext cx="638608" cy="800100"/>
            <a:chOff x="4779235" y="1551205"/>
            <a:chExt cx="638608" cy="800100"/>
          </a:xfrm>
          <a:solidFill>
            <a:schemeClr val="bg2">
              <a:lumMod val="20000"/>
              <a:lumOff val="80000"/>
              <a:alpha val="80000"/>
            </a:schemeClr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84F330F0-CB02-B219-8ABD-4FE251C258D2}"/>
                </a:ext>
              </a:extLst>
            </p:cNvPr>
            <p:cNvSpPr/>
            <p:nvPr/>
          </p:nvSpPr>
          <p:spPr>
            <a:xfrm>
              <a:off x="4931852" y="2084605"/>
              <a:ext cx="361950" cy="266700"/>
            </a:xfrm>
            <a:custGeom>
              <a:avLst/>
              <a:gdLst>
                <a:gd name="connsiteX0" fmla="*/ 0 w 361950"/>
                <a:gd name="connsiteY0" fmla="*/ 0 h 266700"/>
                <a:gd name="connsiteX1" fmla="*/ 41910 w 361950"/>
                <a:gd name="connsiteY1" fmla="*/ 235267 h 266700"/>
                <a:gd name="connsiteX2" fmla="*/ 79057 w 361950"/>
                <a:gd name="connsiteY2" fmla="*/ 266700 h 266700"/>
                <a:gd name="connsiteX3" fmla="*/ 281940 w 361950"/>
                <a:gd name="connsiteY3" fmla="*/ 266700 h 266700"/>
                <a:gd name="connsiteX4" fmla="*/ 319088 w 361950"/>
                <a:gd name="connsiteY4" fmla="*/ 235267 h 266700"/>
                <a:gd name="connsiteX5" fmla="*/ 361950 w 361950"/>
                <a:gd name="connsiteY5" fmla="*/ 0 h 266700"/>
                <a:gd name="connsiteX6" fmla="*/ 0 w 361950"/>
                <a:gd name="connsiteY6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1950" h="266700">
                  <a:moveTo>
                    <a:pt x="0" y="0"/>
                  </a:moveTo>
                  <a:lnTo>
                    <a:pt x="41910" y="235267"/>
                  </a:lnTo>
                  <a:cubicBezTo>
                    <a:pt x="44768" y="253365"/>
                    <a:pt x="60960" y="266700"/>
                    <a:pt x="79057" y="266700"/>
                  </a:cubicBezTo>
                  <a:lnTo>
                    <a:pt x="281940" y="266700"/>
                  </a:lnTo>
                  <a:cubicBezTo>
                    <a:pt x="300038" y="266700"/>
                    <a:pt x="316230" y="253365"/>
                    <a:pt x="319088" y="235267"/>
                  </a:cubicBezTo>
                  <a:lnTo>
                    <a:pt x="36195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44AD2A83-84A4-6413-2083-15ACAFCE131D}"/>
                </a:ext>
              </a:extLst>
            </p:cNvPr>
            <p:cNvSpPr/>
            <p:nvPr/>
          </p:nvSpPr>
          <p:spPr>
            <a:xfrm>
              <a:off x="4879465" y="1741705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508658E-72E2-4922-3789-3DF64B98236C}"/>
                </a:ext>
              </a:extLst>
            </p:cNvPr>
            <p:cNvSpPr/>
            <p:nvPr/>
          </p:nvSpPr>
          <p:spPr>
            <a:xfrm>
              <a:off x="4894705" y="1790157"/>
              <a:ext cx="438149" cy="256347"/>
            </a:xfrm>
            <a:custGeom>
              <a:avLst/>
              <a:gdLst>
                <a:gd name="connsiteX0" fmla="*/ 399098 w 438149"/>
                <a:gd name="connsiteY0" fmla="*/ 180148 h 256347"/>
                <a:gd name="connsiteX1" fmla="*/ 258128 w 438149"/>
                <a:gd name="connsiteY1" fmla="*/ 180148 h 256347"/>
                <a:gd name="connsiteX2" fmla="*/ 336233 w 438149"/>
                <a:gd name="connsiteY2" fmla="*/ 31558 h 256347"/>
                <a:gd name="connsiteX3" fmla="*/ 335280 w 438149"/>
                <a:gd name="connsiteY3" fmla="*/ 4888 h 256347"/>
                <a:gd name="connsiteX4" fmla="*/ 308610 w 438149"/>
                <a:gd name="connsiteY4" fmla="*/ 5840 h 256347"/>
                <a:gd name="connsiteX5" fmla="*/ 220028 w 438149"/>
                <a:gd name="connsiteY5" fmla="*/ 181100 h 256347"/>
                <a:gd name="connsiteX6" fmla="*/ 156210 w 438149"/>
                <a:gd name="connsiteY6" fmla="*/ 181100 h 256347"/>
                <a:gd name="connsiteX7" fmla="*/ 99060 w 438149"/>
                <a:gd name="connsiteY7" fmla="*/ 91565 h 256347"/>
                <a:gd name="connsiteX8" fmla="*/ 72390 w 438149"/>
                <a:gd name="connsiteY8" fmla="*/ 90613 h 256347"/>
                <a:gd name="connsiteX9" fmla="*/ 71437 w 438149"/>
                <a:gd name="connsiteY9" fmla="*/ 117283 h 256347"/>
                <a:gd name="connsiteX10" fmla="*/ 117158 w 438149"/>
                <a:gd name="connsiteY10" fmla="*/ 180148 h 256347"/>
                <a:gd name="connsiteX11" fmla="*/ 38100 w 438149"/>
                <a:gd name="connsiteY11" fmla="*/ 180148 h 256347"/>
                <a:gd name="connsiteX12" fmla="*/ 0 w 438149"/>
                <a:gd name="connsiteY12" fmla="*/ 218248 h 256347"/>
                <a:gd name="connsiteX13" fmla="*/ 0 w 438149"/>
                <a:gd name="connsiteY13" fmla="*/ 256348 h 256347"/>
                <a:gd name="connsiteX14" fmla="*/ 438150 w 438149"/>
                <a:gd name="connsiteY14" fmla="*/ 256348 h 256347"/>
                <a:gd name="connsiteX15" fmla="*/ 438150 w 438149"/>
                <a:gd name="connsiteY15" fmla="*/ 218248 h 256347"/>
                <a:gd name="connsiteX16" fmla="*/ 399098 w 438149"/>
                <a:gd name="connsiteY16" fmla="*/ 180148 h 256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8149" h="256347">
                  <a:moveTo>
                    <a:pt x="399098" y="180148"/>
                  </a:moveTo>
                  <a:lnTo>
                    <a:pt x="258128" y="180148"/>
                  </a:lnTo>
                  <a:cubicBezTo>
                    <a:pt x="265748" y="130618"/>
                    <a:pt x="294323" y="77278"/>
                    <a:pt x="336233" y="31558"/>
                  </a:cubicBezTo>
                  <a:cubicBezTo>
                    <a:pt x="342900" y="23938"/>
                    <a:pt x="342900" y="11555"/>
                    <a:pt x="335280" y="4888"/>
                  </a:cubicBezTo>
                  <a:cubicBezTo>
                    <a:pt x="327660" y="-1780"/>
                    <a:pt x="315278" y="-1780"/>
                    <a:pt x="308610" y="5840"/>
                  </a:cubicBezTo>
                  <a:cubicBezTo>
                    <a:pt x="283845" y="32510"/>
                    <a:pt x="230505" y="99185"/>
                    <a:pt x="220028" y="181100"/>
                  </a:cubicBezTo>
                  <a:lnTo>
                    <a:pt x="156210" y="181100"/>
                  </a:lnTo>
                  <a:cubicBezTo>
                    <a:pt x="148590" y="150620"/>
                    <a:pt x="136208" y="132523"/>
                    <a:pt x="99060" y="91565"/>
                  </a:cubicBezTo>
                  <a:cubicBezTo>
                    <a:pt x="92392" y="83945"/>
                    <a:pt x="80010" y="82993"/>
                    <a:pt x="72390" y="90613"/>
                  </a:cubicBezTo>
                  <a:cubicBezTo>
                    <a:pt x="64770" y="97280"/>
                    <a:pt x="63817" y="109663"/>
                    <a:pt x="71437" y="117283"/>
                  </a:cubicBezTo>
                  <a:cubicBezTo>
                    <a:pt x="100012" y="148715"/>
                    <a:pt x="111442" y="163003"/>
                    <a:pt x="117158" y="180148"/>
                  </a:cubicBezTo>
                  <a:lnTo>
                    <a:pt x="38100" y="180148"/>
                  </a:lnTo>
                  <a:cubicBezTo>
                    <a:pt x="17145" y="180148"/>
                    <a:pt x="0" y="197293"/>
                    <a:pt x="0" y="218248"/>
                  </a:cubicBezTo>
                  <a:lnTo>
                    <a:pt x="0" y="256348"/>
                  </a:lnTo>
                  <a:lnTo>
                    <a:pt x="438150" y="256348"/>
                  </a:lnTo>
                  <a:lnTo>
                    <a:pt x="438150" y="218248"/>
                  </a:lnTo>
                  <a:cubicBezTo>
                    <a:pt x="437198" y="197293"/>
                    <a:pt x="420052" y="180148"/>
                    <a:pt x="399098" y="1801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7310232-521B-B214-8F55-69377D9F4AC8}"/>
                </a:ext>
              </a:extLst>
            </p:cNvPr>
            <p:cNvSpPr/>
            <p:nvPr/>
          </p:nvSpPr>
          <p:spPr>
            <a:xfrm>
              <a:off x="4869940" y="1627405"/>
              <a:ext cx="76200" cy="95250"/>
            </a:xfrm>
            <a:custGeom>
              <a:avLst/>
              <a:gdLst>
                <a:gd name="connsiteX0" fmla="*/ 76200 w 76200"/>
                <a:gd name="connsiteY0" fmla="*/ 38100 h 95250"/>
                <a:gd name="connsiteX1" fmla="*/ 38100 w 76200"/>
                <a:gd name="connsiteY1" fmla="*/ 95250 h 95250"/>
                <a:gd name="connsiteX2" fmla="*/ 0 w 76200"/>
                <a:gd name="connsiteY2" fmla="*/ 38100 h 95250"/>
                <a:gd name="connsiteX3" fmla="*/ 38100 w 76200"/>
                <a:gd name="connsiteY3" fmla="*/ 0 h 95250"/>
                <a:gd name="connsiteX4" fmla="*/ 76200 w 76200"/>
                <a:gd name="connsiteY4" fmla="*/ 3810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95250">
                  <a:moveTo>
                    <a:pt x="76200" y="38100"/>
                  </a:moveTo>
                  <a:cubicBezTo>
                    <a:pt x="76200" y="59055"/>
                    <a:pt x="59055" y="95250"/>
                    <a:pt x="38100" y="95250"/>
                  </a:cubicBezTo>
                  <a:cubicBezTo>
                    <a:pt x="17145" y="95250"/>
                    <a:pt x="0" y="59055"/>
                    <a:pt x="0" y="38100"/>
                  </a:cubicBezTo>
                  <a:cubicBezTo>
                    <a:pt x="0" y="17145"/>
                    <a:pt x="17145" y="0"/>
                    <a:pt x="38100" y="0"/>
                  </a:cubicBezTo>
                  <a:cubicBezTo>
                    <a:pt x="59055" y="0"/>
                    <a:pt x="76200" y="17145"/>
                    <a:pt x="76200" y="381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33A0112-4F7D-7DE0-BF18-93BBD9C363FE}"/>
                </a:ext>
              </a:extLst>
            </p:cNvPr>
            <p:cNvSpPr/>
            <p:nvPr/>
          </p:nvSpPr>
          <p:spPr>
            <a:xfrm>
              <a:off x="4869940" y="1817905"/>
              <a:ext cx="76200" cy="95250"/>
            </a:xfrm>
            <a:custGeom>
              <a:avLst/>
              <a:gdLst>
                <a:gd name="connsiteX0" fmla="*/ 0 w 76200"/>
                <a:gd name="connsiteY0" fmla="*/ 57150 h 95250"/>
                <a:gd name="connsiteX1" fmla="*/ 38100 w 76200"/>
                <a:gd name="connsiteY1" fmla="*/ 0 h 95250"/>
                <a:gd name="connsiteX2" fmla="*/ 76200 w 76200"/>
                <a:gd name="connsiteY2" fmla="*/ 57150 h 95250"/>
                <a:gd name="connsiteX3" fmla="*/ 38100 w 76200"/>
                <a:gd name="connsiteY3" fmla="*/ 95250 h 95250"/>
                <a:gd name="connsiteX4" fmla="*/ 0 w 76200"/>
                <a:gd name="connsiteY4" fmla="*/ 5715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95250">
                  <a:moveTo>
                    <a:pt x="0" y="57150"/>
                  </a:moveTo>
                  <a:cubicBezTo>
                    <a:pt x="0" y="36195"/>
                    <a:pt x="17145" y="0"/>
                    <a:pt x="38100" y="0"/>
                  </a:cubicBezTo>
                  <a:cubicBezTo>
                    <a:pt x="59055" y="0"/>
                    <a:pt x="76200" y="36195"/>
                    <a:pt x="76200" y="57150"/>
                  </a:cubicBezTo>
                  <a:cubicBezTo>
                    <a:pt x="76200" y="78105"/>
                    <a:pt x="59055" y="95250"/>
                    <a:pt x="38100" y="95250"/>
                  </a:cubicBezTo>
                  <a:cubicBezTo>
                    <a:pt x="17145" y="95250"/>
                    <a:pt x="0" y="78105"/>
                    <a:pt x="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E30E7A6-CFBD-5361-642C-8C3A0156BAE1}"/>
                </a:ext>
              </a:extLst>
            </p:cNvPr>
            <p:cNvSpPr/>
            <p:nvPr/>
          </p:nvSpPr>
          <p:spPr>
            <a:xfrm>
              <a:off x="4779235" y="1679575"/>
              <a:ext cx="90488" cy="80000"/>
            </a:xfrm>
            <a:custGeom>
              <a:avLst/>
              <a:gdLst>
                <a:gd name="connsiteX0" fmla="*/ 57367 w 90488"/>
                <a:gd name="connsiteY0" fmla="*/ 4979 h 80000"/>
                <a:gd name="connsiteX1" fmla="*/ 87847 w 90488"/>
                <a:gd name="connsiteY1" fmla="*/ 66892 h 80000"/>
                <a:gd name="connsiteX2" fmla="*/ 19267 w 90488"/>
                <a:gd name="connsiteY2" fmla="*/ 71654 h 80000"/>
                <a:gd name="connsiteX3" fmla="*/ 4979 w 90488"/>
                <a:gd name="connsiteY3" fmla="*/ 19267 h 80000"/>
                <a:gd name="connsiteX4" fmla="*/ 57367 w 90488"/>
                <a:gd name="connsiteY4" fmla="*/ 4979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57367" y="4979"/>
                  </a:moveTo>
                  <a:cubicBezTo>
                    <a:pt x="75464" y="15457"/>
                    <a:pt x="98324" y="48794"/>
                    <a:pt x="87847" y="66892"/>
                  </a:cubicBezTo>
                  <a:cubicBezTo>
                    <a:pt x="77369" y="84989"/>
                    <a:pt x="37364" y="82132"/>
                    <a:pt x="19267" y="71654"/>
                  </a:cubicBezTo>
                  <a:cubicBezTo>
                    <a:pt x="1169" y="61177"/>
                    <a:pt x="-5498" y="37364"/>
                    <a:pt x="4979" y="19267"/>
                  </a:cubicBezTo>
                  <a:cubicBezTo>
                    <a:pt x="15457" y="1169"/>
                    <a:pt x="39269" y="-5498"/>
                    <a:pt x="57367" y="497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2F49398-34A0-A45E-CC54-FC4A30FFAFED}"/>
                </a:ext>
              </a:extLst>
            </p:cNvPr>
            <p:cNvSpPr/>
            <p:nvPr/>
          </p:nvSpPr>
          <p:spPr>
            <a:xfrm>
              <a:off x="4946355" y="1780983"/>
              <a:ext cx="90488" cy="80000"/>
            </a:xfrm>
            <a:custGeom>
              <a:avLst/>
              <a:gdLst>
                <a:gd name="connsiteX0" fmla="*/ 33122 w 90488"/>
                <a:gd name="connsiteY0" fmla="*/ 75021 h 80000"/>
                <a:gd name="connsiteX1" fmla="*/ 2642 w 90488"/>
                <a:gd name="connsiteY1" fmla="*/ 13109 h 80000"/>
                <a:gd name="connsiteX2" fmla="*/ 71222 w 90488"/>
                <a:gd name="connsiteY2" fmla="*/ 8346 h 80000"/>
                <a:gd name="connsiteX3" fmla="*/ 85510 w 90488"/>
                <a:gd name="connsiteY3" fmla="*/ 60734 h 80000"/>
                <a:gd name="connsiteX4" fmla="*/ 33122 w 90488"/>
                <a:gd name="connsiteY4" fmla="*/ 75021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33122" y="75021"/>
                  </a:moveTo>
                  <a:cubicBezTo>
                    <a:pt x="15025" y="64544"/>
                    <a:pt x="-7835" y="31206"/>
                    <a:pt x="2642" y="13109"/>
                  </a:cubicBezTo>
                  <a:cubicBezTo>
                    <a:pt x="13120" y="-4989"/>
                    <a:pt x="53125" y="-2131"/>
                    <a:pt x="71222" y="8346"/>
                  </a:cubicBezTo>
                  <a:cubicBezTo>
                    <a:pt x="89320" y="18824"/>
                    <a:pt x="95987" y="42636"/>
                    <a:pt x="85510" y="60734"/>
                  </a:cubicBezTo>
                  <a:cubicBezTo>
                    <a:pt x="75032" y="78831"/>
                    <a:pt x="51220" y="85499"/>
                    <a:pt x="33122" y="750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5883519-B796-F90E-7F93-77E529860300}"/>
                </a:ext>
              </a:extLst>
            </p:cNvPr>
            <p:cNvSpPr/>
            <p:nvPr/>
          </p:nvSpPr>
          <p:spPr>
            <a:xfrm>
              <a:off x="4779235" y="1780983"/>
              <a:ext cx="90488" cy="80000"/>
            </a:xfrm>
            <a:custGeom>
              <a:avLst/>
              <a:gdLst>
                <a:gd name="connsiteX0" fmla="*/ 19267 w 90488"/>
                <a:gd name="connsiteY0" fmla="*/ 8346 h 80000"/>
                <a:gd name="connsiteX1" fmla="*/ 87847 w 90488"/>
                <a:gd name="connsiteY1" fmla="*/ 13109 h 80000"/>
                <a:gd name="connsiteX2" fmla="*/ 57367 w 90488"/>
                <a:gd name="connsiteY2" fmla="*/ 75021 h 80000"/>
                <a:gd name="connsiteX3" fmla="*/ 4979 w 90488"/>
                <a:gd name="connsiteY3" fmla="*/ 60734 h 80000"/>
                <a:gd name="connsiteX4" fmla="*/ 19267 w 90488"/>
                <a:gd name="connsiteY4" fmla="*/ 8346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19267" y="8346"/>
                  </a:moveTo>
                  <a:cubicBezTo>
                    <a:pt x="37364" y="-2131"/>
                    <a:pt x="77369" y="-4989"/>
                    <a:pt x="87847" y="13109"/>
                  </a:cubicBezTo>
                  <a:cubicBezTo>
                    <a:pt x="98324" y="31206"/>
                    <a:pt x="75464" y="64544"/>
                    <a:pt x="57367" y="75021"/>
                  </a:cubicBezTo>
                  <a:cubicBezTo>
                    <a:pt x="39269" y="85499"/>
                    <a:pt x="15457" y="78831"/>
                    <a:pt x="4979" y="60734"/>
                  </a:cubicBezTo>
                  <a:cubicBezTo>
                    <a:pt x="-5498" y="42636"/>
                    <a:pt x="1169" y="18824"/>
                    <a:pt x="19267" y="834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8AA9A2B4-380F-7ED1-4E24-1E077F3B25F8}"/>
                </a:ext>
              </a:extLst>
            </p:cNvPr>
            <p:cNvSpPr/>
            <p:nvPr/>
          </p:nvSpPr>
          <p:spPr>
            <a:xfrm>
              <a:off x="4946355" y="1679575"/>
              <a:ext cx="90488" cy="80000"/>
            </a:xfrm>
            <a:custGeom>
              <a:avLst/>
              <a:gdLst>
                <a:gd name="connsiteX0" fmla="*/ 71222 w 90488"/>
                <a:gd name="connsiteY0" fmla="*/ 71654 h 80000"/>
                <a:gd name="connsiteX1" fmla="*/ 2642 w 90488"/>
                <a:gd name="connsiteY1" fmla="*/ 66892 h 80000"/>
                <a:gd name="connsiteX2" fmla="*/ 33122 w 90488"/>
                <a:gd name="connsiteY2" fmla="*/ 4979 h 80000"/>
                <a:gd name="connsiteX3" fmla="*/ 85510 w 90488"/>
                <a:gd name="connsiteY3" fmla="*/ 19267 h 80000"/>
                <a:gd name="connsiteX4" fmla="*/ 71222 w 90488"/>
                <a:gd name="connsiteY4" fmla="*/ 71654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71222" y="71654"/>
                  </a:moveTo>
                  <a:cubicBezTo>
                    <a:pt x="53125" y="82132"/>
                    <a:pt x="13120" y="84989"/>
                    <a:pt x="2642" y="66892"/>
                  </a:cubicBezTo>
                  <a:cubicBezTo>
                    <a:pt x="-7835" y="48794"/>
                    <a:pt x="15025" y="15457"/>
                    <a:pt x="33122" y="4979"/>
                  </a:cubicBezTo>
                  <a:cubicBezTo>
                    <a:pt x="51220" y="-5498"/>
                    <a:pt x="75032" y="1169"/>
                    <a:pt x="85510" y="19267"/>
                  </a:cubicBezTo>
                  <a:cubicBezTo>
                    <a:pt x="95987" y="37364"/>
                    <a:pt x="89320" y="61177"/>
                    <a:pt x="71222" y="716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621275F-6DA9-5F70-5DE4-D983B6CFC137}"/>
                </a:ext>
              </a:extLst>
            </p:cNvPr>
            <p:cNvSpPr/>
            <p:nvPr/>
          </p:nvSpPr>
          <p:spPr>
            <a:xfrm>
              <a:off x="5260465" y="1665505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BF87CA24-7042-588E-97CA-91118C12AFDF}"/>
                </a:ext>
              </a:extLst>
            </p:cNvPr>
            <p:cNvSpPr/>
            <p:nvPr/>
          </p:nvSpPr>
          <p:spPr>
            <a:xfrm>
              <a:off x="5250940" y="1551205"/>
              <a:ext cx="76200" cy="95250"/>
            </a:xfrm>
            <a:custGeom>
              <a:avLst/>
              <a:gdLst>
                <a:gd name="connsiteX0" fmla="*/ 76200 w 76200"/>
                <a:gd name="connsiteY0" fmla="*/ 38100 h 95250"/>
                <a:gd name="connsiteX1" fmla="*/ 38100 w 76200"/>
                <a:gd name="connsiteY1" fmla="*/ 95250 h 95250"/>
                <a:gd name="connsiteX2" fmla="*/ 0 w 76200"/>
                <a:gd name="connsiteY2" fmla="*/ 38100 h 95250"/>
                <a:gd name="connsiteX3" fmla="*/ 38100 w 76200"/>
                <a:gd name="connsiteY3" fmla="*/ 0 h 95250"/>
                <a:gd name="connsiteX4" fmla="*/ 76200 w 76200"/>
                <a:gd name="connsiteY4" fmla="*/ 3810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95250">
                  <a:moveTo>
                    <a:pt x="76200" y="38100"/>
                  </a:moveTo>
                  <a:cubicBezTo>
                    <a:pt x="76200" y="59055"/>
                    <a:pt x="59055" y="95250"/>
                    <a:pt x="38100" y="95250"/>
                  </a:cubicBezTo>
                  <a:cubicBezTo>
                    <a:pt x="17145" y="95250"/>
                    <a:pt x="0" y="59055"/>
                    <a:pt x="0" y="38100"/>
                  </a:cubicBezTo>
                  <a:cubicBezTo>
                    <a:pt x="0" y="17145"/>
                    <a:pt x="17145" y="0"/>
                    <a:pt x="38100" y="0"/>
                  </a:cubicBezTo>
                  <a:cubicBezTo>
                    <a:pt x="59055" y="0"/>
                    <a:pt x="76200" y="17145"/>
                    <a:pt x="76200" y="381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466ACA7B-1271-6D41-CAE6-F5D91222E5B1}"/>
                </a:ext>
              </a:extLst>
            </p:cNvPr>
            <p:cNvSpPr/>
            <p:nvPr/>
          </p:nvSpPr>
          <p:spPr>
            <a:xfrm>
              <a:off x="5250940" y="1741705"/>
              <a:ext cx="76200" cy="95250"/>
            </a:xfrm>
            <a:custGeom>
              <a:avLst/>
              <a:gdLst>
                <a:gd name="connsiteX0" fmla="*/ 0 w 76200"/>
                <a:gd name="connsiteY0" fmla="*/ 57150 h 95250"/>
                <a:gd name="connsiteX1" fmla="*/ 38100 w 76200"/>
                <a:gd name="connsiteY1" fmla="*/ 0 h 95250"/>
                <a:gd name="connsiteX2" fmla="*/ 76200 w 76200"/>
                <a:gd name="connsiteY2" fmla="*/ 57150 h 95250"/>
                <a:gd name="connsiteX3" fmla="*/ 38100 w 76200"/>
                <a:gd name="connsiteY3" fmla="*/ 95250 h 95250"/>
                <a:gd name="connsiteX4" fmla="*/ 0 w 76200"/>
                <a:gd name="connsiteY4" fmla="*/ 5715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95250">
                  <a:moveTo>
                    <a:pt x="0" y="57150"/>
                  </a:moveTo>
                  <a:cubicBezTo>
                    <a:pt x="0" y="36195"/>
                    <a:pt x="17145" y="0"/>
                    <a:pt x="38100" y="0"/>
                  </a:cubicBezTo>
                  <a:cubicBezTo>
                    <a:pt x="59055" y="0"/>
                    <a:pt x="76200" y="36195"/>
                    <a:pt x="76200" y="57150"/>
                  </a:cubicBezTo>
                  <a:cubicBezTo>
                    <a:pt x="76200" y="78105"/>
                    <a:pt x="59055" y="95250"/>
                    <a:pt x="38100" y="95250"/>
                  </a:cubicBezTo>
                  <a:cubicBezTo>
                    <a:pt x="17145" y="95250"/>
                    <a:pt x="0" y="78105"/>
                    <a:pt x="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C03F143-EE84-8C88-41EE-BCCA564C3F89}"/>
                </a:ext>
              </a:extLst>
            </p:cNvPr>
            <p:cNvSpPr/>
            <p:nvPr/>
          </p:nvSpPr>
          <p:spPr>
            <a:xfrm>
              <a:off x="5160235" y="1603375"/>
              <a:ext cx="90488" cy="80000"/>
            </a:xfrm>
            <a:custGeom>
              <a:avLst/>
              <a:gdLst>
                <a:gd name="connsiteX0" fmla="*/ 57367 w 90488"/>
                <a:gd name="connsiteY0" fmla="*/ 4979 h 80000"/>
                <a:gd name="connsiteX1" fmla="*/ 87847 w 90488"/>
                <a:gd name="connsiteY1" fmla="*/ 66892 h 80000"/>
                <a:gd name="connsiteX2" fmla="*/ 19267 w 90488"/>
                <a:gd name="connsiteY2" fmla="*/ 71654 h 80000"/>
                <a:gd name="connsiteX3" fmla="*/ 4979 w 90488"/>
                <a:gd name="connsiteY3" fmla="*/ 19267 h 80000"/>
                <a:gd name="connsiteX4" fmla="*/ 57367 w 90488"/>
                <a:gd name="connsiteY4" fmla="*/ 4979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57367" y="4979"/>
                  </a:moveTo>
                  <a:cubicBezTo>
                    <a:pt x="75464" y="15457"/>
                    <a:pt x="98324" y="48794"/>
                    <a:pt x="87847" y="66892"/>
                  </a:cubicBezTo>
                  <a:cubicBezTo>
                    <a:pt x="77369" y="84989"/>
                    <a:pt x="37364" y="82132"/>
                    <a:pt x="19267" y="71654"/>
                  </a:cubicBezTo>
                  <a:cubicBezTo>
                    <a:pt x="1169" y="61177"/>
                    <a:pt x="-5498" y="37364"/>
                    <a:pt x="4979" y="19267"/>
                  </a:cubicBezTo>
                  <a:cubicBezTo>
                    <a:pt x="15457" y="1169"/>
                    <a:pt x="39269" y="-5498"/>
                    <a:pt x="57367" y="497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72C0011-E840-DD24-31FA-94D1DF13A936}"/>
                </a:ext>
              </a:extLst>
            </p:cNvPr>
            <p:cNvSpPr/>
            <p:nvPr/>
          </p:nvSpPr>
          <p:spPr>
            <a:xfrm>
              <a:off x="5327355" y="1704783"/>
              <a:ext cx="90488" cy="80000"/>
            </a:xfrm>
            <a:custGeom>
              <a:avLst/>
              <a:gdLst>
                <a:gd name="connsiteX0" fmla="*/ 33122 w 90488"/>
                <a:gd name="connsiteY0" fmla="*/ 75021 h 80000"/>
                <a:gd name="connsiteX1" fmla="*/ 2642 w 90488"/>
                <a:gd name="connsiteY1" fmla="*/ 13109 h 80000"/>
                <a:gd name="connsiteX2" fmla="*/ 71222 w 90488"/>
                <a:gd name="connsiteY2" fmla="*/ 8346 h 80000"/>
                <a:gd name="connsiteX3" fmla="*/ 85510 w 90488"/>
                <a:gd name="connsiteY3" fmla="*/ 60734 h 80000"/>
                <a:gd name="connsiteX4" fmla="*/ 33122 w 90488"/>
                <a:gd name="connsiteY4" fmla="*/ 75021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33122" y="75021"/>
                  </a:moveTo>
                  <a:cubicBezTo>
                    <a:pt x="15024" y="64544"/>
                    <a:pt x="-7836" y="31206"/>
                    <a:pt x="2642" y="13109"/>
                  </a:cubicBezTo>
                  <a:cubicBezTo>
                    <a:pt x="13120" y="-4989"/>
                    <a:pt x="53124" y="-2131"/>
                    <a:pt x="71222" y="8346"/>
                  </a:cubicBezTo>
                  <a:cubicBezTo>
                    <a:pt x="89320" y="18824"/>
                    <a:pt x="95987" y="42636"/>
                    <a:pt x="85510" y="60734"/>
                  </a:cubicBezTo>
                  <a:cubicBezTo>
                    <a:pt x="75032" y="78831"/>
                    <a:pt x="51220" y="85499"/>
                    <a:pt x="33122" y="750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88A5B78-1D80-3038-E0D6-DC4F6DE58FB8}"/>
                </a:ext>
              </a:extLst>
            </p:cNvPr>
            <p:cNvSpPr/>
            <p:nvPr/>
          </p:nvSpPr>
          <p:spPr>
            <a:xfrm>
              <a:off x="5160235" y="1704783"/>
              <a:ext cx="90488" cy="80000"/>
            </a:xfrm>
            <a:custGeom>
              <a:avLst/>
              <a:gdLst>
                <a:gd name="connsiteX0" fmla="*/ 19267 w 90488"/>
                <a:gd name="connsiteY0" fmla="*/ 8346 h 80000"/>
                <a:gd name="connsiteX1" fmla="*/ 87847 w 90488"/>
                <a:gd name="connsiteY1" fmla="*/ 13109 h 80000"/>
                <a:gd name="connsiteX2" fmla="*/ 57367 w 90488"/>
                <a:gd name="connsiteY2" fmla="*/ 75021 h 80000"/>
                <a:gd name="connsiteX3" fmla="*/ 4979 w 90488"/>
                <a:gd name="connsiteY3" fmla="*/ 60734 h 80000"/>
                <a:gd name="connsiteX4" fmla="*/ 19267 w 90488"/>
                <a:gd name="connsiteY4" fmla="*/ 8346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19267" y="8346"/>
                  </a:moveTo>
                  <a:cubicBezTo>
                    <a:pt x="37364" y="-2131"/>
                    <a:pt x="77369" y="-4989"/>
                    <a:pt x="87847" y="13109"/>
                  </a:cubicBezTo>
                  <a:cubicBezTo>
                    <a:pt x="98324" y="31206"/>
                    <a:pt x="75464" y="64544"/>
                    <a:pt x="57367" y="75021"/>
                  </a:cubicBezTo>
                  <a:cubicBezTo>
                    <a:pt x="39269" y="85499"/>
                    <a:pt x="15457" y="78831"/>
                    <a:pt x="4979" y="60734"/>
                  </a:cubicBezTo>
                  <a:cubicBezTo>
                    <a:pt x="-5498" y="42636"/>
                    <a:pt x="1169" y="18824"/>
                    <a:pt x="19267" y="834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37B5D2B2-5D6D-70BA-7B4F-F5A1EC4A244E}"/>
                </a:ext>
              </a:extLst>
            </p:cNvPr>
            <p:cNvSpPr/>
            <p:nvPr/>
          </p:nvSpPr>
          <p:spPr>
            <a:xfrm>
              <a:off x="5327355" y="1603375"/>
              <a:ext cx="90488" cy="80000"/>
            </a:xfrm>
            <a:custGeom>
              <a:avLst/>
              <a:gdLst>
                <a:gd name="connsiteX0" fmla="*/ 71222 w 90488"/>
                <a:gd name="connsiteY0" fmla="*/ 71654 h 80000"/>
                <a:gd name="connsiteX1" fmla="*/ 2642 w 90488"/>
                <a:gd name="connsiteY1" fmla="*/ 66892 h 80000"/>
                <a:gd name="connsiteX2" fmla="*/ 33122 w 90488"/>
                <a:gd name="connsiteY2" fmla="*/ 4979 h 80000"/>
                <a:gd name="connsiteX3" fmla="*/ 85510 w 90488"/>
                <a:gd name="connsiteY3" fmla="*/ 19267 h 80000"/>
                <a:gd name="connsiteX4" fmla="*/ 71222 w 90488"/>
                <a:gd name="connsiteY4" fmla="*/ 71654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71222" y="71654"/>
                  </a:moveTo>
                  <a:cubicBezTo>
                    <a:pt x="53124" y="82132"/>
                    <a:pt x="13120" y="84989"/>
                    <a:pt x="2642" y="66892"/>
                  </a:cubicBezTo>
                  <a:cubicBezTo>
                    <a:pt x="-7836" y="48794"/>
                    <a:pt x="15024" y="15457"/>
                    <a:pt x="33122" y="4979"/>
                  </a:cubicBezTo>
                  <a:cubicBezTo>
                    <a:pt x="51220" y="-5498"/>
                    <a:pt x="75032" y="1169"/>
                    <a:pt x="85510" y="19267"/>
                  </a:cubicBezTo>
                  <a:cubicBezTo>
                    <a:pt x="95987" y="37364"/>
                    <a:pt x="89320" y="61177"/>
                    <a:pt x="71222" y="716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EC65949-E617-E229-1F6B-F0C8526BE705}"/>
              </a:ext>
            </a:extLst>
          </p:cNvPr>
          <p:cNvGrpSpPr/>
          <p:nvPr/>
        </p:nvGrpSpPr>
        <p:grpSpPr>
          <a:xfrm>
            <a:off x="1233747" y="1892156"/>
            <a:ext cx="438150" cy="380999"/>
            <a:chOff x="4112305" y="1611302"/>
            <a:chExt cx="438150" cy="380999"/>
          </a:xfrm>
          <a:solidFill>
            <a:schemeClr val="bg2">
              <a:lumMod val="20000"/>
              <a:lumOff val="80000"/>
              <a:alpha val="80000"/>
            </a:schemeClr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1295605-F911-FAC3-8533-54C4E6636EBE}"/>
                </a:ext>
              </a:extLst>
            </p:cNvPr>
            <p:cNvSpPr/>
            <p:nvPr/>
          </p:nvSpPr>
          <p:spPr>
            <a:xfrm>
              <a:off x="4149451" y="1725601"/>
              <a:ext cx="361950" cy="266700"/>
            </a:xfrm>
            <a:custGeom>
              <a:avLst/>
              <a:gdLst>
                <a:gd name="connsiteX0" fmla="*/ 0 w 361950"/>
                <a:gd name="connsiteY0" fmla="*/ 0 h 266700"/>
                <a:gd name="connsiteX1" fmla="*/ 41910 w 361950"/>
                <a:gd name="connsiteY1" fmla="*/ 235267 h 266700"/>
                <a:gd name="connsiteX2" fmla="*/ 79057 w 361950"/>
                <a:gd name="connsiteY2" fmla="*/ 266700 h 266700"/>
                <a:gd name="connsiteX3" fmla="*/ 281940 w 361950"/>
                <a:gd name="connsiteY3" fmla="*/ 266700 h 266700"/>
                <a:gd name="connsiteX4" fmla="*/ 319088 w 361950"/>
                <a:gd name="connsiteY4" fmla="*/ 235267 h 266700"/>
                <a:gd name="connsiteX5" fmla="*/ 361950 w 361950"/>
                <a:gd name="connsiteY5" fmla="*/ 0 h 266700"/>
                <a:gd name="connsiteX6" fmla="*/ 0 w 361950"/>
                <a:gd name="connsiteY6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1950" h="266700">
                  <a:moveTo>
                    <a:pt x="0" y="0"/>
                  </a:moveTo>
                  <a:lnTo>
                    <a:pt x="41910" y="235267"/>
                  </a:lnTo>
                  <a:cubicBezTo>
                    <a:pt x="44768" y="253365"/>
                    <a:pt x="60960" y="266700"/>
                    <a:pt x="79057" y="266700"/>
                  </a:cubicBezTo>
                  <a:lnTo>
                    <a:pt x="281940" y="266700"/>
                  </a:lnTo>
                  <a:cubicBezTo>
                    <a:pt x="300038" y="266700"/>
                    <a:pt x="316230" y="253365"/>
                    <a:pt x="319088" y="235267"/>
                  </a:cubicBezTo>
                  <a:lnTo>
                    <a:pt x="36195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2A7870C-582D-7C72-76C1-B758047F6479}"/>
                </a:ext>
              </a:extLst>
            </p:cNvPr>
            <p:cNvSpPr/>
            <p:nvPr/>
          </p:nvSpPr>
          <p:spPr>
            <a:xfrm>
              <a:off x="4112305" y="1611302"/>
              <a:ext cx="438150" cy="76200"/>
            </a:xfrm>
            <a:custGeom>
              <a:avLst/>
              <a:gdLst>
                <a:gd name="connsiteX0" fmla="*/ 399098 w 438149"/>
                <a:gd name="connsiteY0" fmla="*/ 180148 h 256347"/>
                <a:gd name="connsiteX1" fmla="*/ 258128 w 438149"/>
                <a:gd name="connsiteY1" fmla="*/ 180148 h 256347"/>
                <a:gd name="connsiteX2" fmla="*/ 336233 w 438149"/>
                <a:gd name="connsiteY2" fmla="*/ 31558 h 256347"/>
                <a:gd name="connsiteX3" fmla="*/ 335280 w 438149"/>
                <a:gd name="connsiteY3" fmla="*/ 4888 h 256347"/>
                <a:gd name="connsiteX4" fmla="*/ 308610 w 438149"/>
                <a:gd name="connsiteY4" fmla="*/ 5840 h 256347"/>
                <a:gd name="connsiteX5" fmla="*/ 220028 w 438149"/>
                <a:gd name="connsiteY5" fmla="*/ 181100 h 256347"/>
                <a:gd name="connsiteX6" fmla="*/ 156210 w 438149"/>
                <a:gd name="connsiteY6" fmla="*/ 181100 h 256347"/>
                <a:gd name="connsiteX7" fmla="*/ 99060 w 438149"/>
                <a:gd name="connsiteY7" fmla="*/ 91565 h 256347"/>
                <a:gd name="connsiteX8" fmla="*/ 72390 w 438149"/>
                <a:gd name="connsiteY8" fmla="*/ 90613 h 256347"/>
                <a:gd name="connsiteX9" fmla="*/ 71437 w 438149"/>
                <a:gd name="connsiteY9" fmla="*/ 117283 h 256347"/>
                <a:gd name="connsiteX10" fmla="*/ 117158 w 438149"/>
                <a:gd name="connsiteY10" fmla="*/ 180148 h 256347"/>
                <a:gd name="connsiteX11" fmla="*/ 38100 w 438149"/>
                <a:gd name="connsiteY11" fmla="*/ 180148 h 256347"/>
                <a:gd name="connsiteX12" fmla="*/ 0 w 438149"/>
                <a:gd name="connsiteY12" fmla="*/ 218248 h 256347"/>
                <a:gd name="connsiteX13" fmla="*/ 0 w 438149"/>
                <a:gd name="connsiteY13" fmla="*/ 256348 h 256347"/>
                <a:gd name="connsiteX14" fmla="*/ 438150 w 438149"/>
                <a:gd name="connsiteY14" fmla="*/ 256348 h 256347"/>
                <a:gd name="connsiteX15" fmla="*/ 438150 w 438149"/>
                <a:gd name="connsiteY15" fmla="*/ 218248 h 256347"/>
                <a:gd name="connsiteX16" fmla="*/ 399098 w 438149"/>
                <a:gd name="connsiteY16" fmla="*/ 180148 h 256347"/>
                <a:gd name="connsiteX0" fmla="*/ 399098 w 438150"/>
                <a:gd name="connsiteY0" fmla="*/ 180148 h 256348"/>
                <a:gd name="connsiteX1" fmla="*/ 258128 w 438150"/>
                <a:gd name="connsiteY1" fmla="*/ 180148 h 256348"/>
                <a:gd name="connsiteX2" fmla="*/ 336233 w 438150"/>
                <a:gd name="connsiteY2" fmla="*/ 31558 h 256348"/>
                <a:gd name="connsiteX3" fmla="*/ 335280 w 438150"/>
                <a:gd name="connsiteY3" fmla="*/ 4888 h 256348"/>
                <a:gd name="connsiteX4" fmla="*/ 308610 w 438150"/>
                <a:gd name="connsiteY4" fmla="*/ 5840 h 256348"/>
                <a:gd name="connsiteX5" fmla="*/ 220028 w 438150"/>
                <a:gd name="connsiteY5" fmla="*/ 181100 h 256348"/>
                <a:gd name="connsiteX6" fmla="*/ 156210 w 438150"/>
                <a:gd name="connsiteY6" fmla="*/ 181100 h 256348"/>
                <a:gd name="connsiteX7" fmla="*/ 99060 w 438150"/>
                <a:gd name="connsiteY7" fmla="*/ 91565 h 256348"/>
                <a:gd name="connsiteX8" fmla="*/ 71437 w 438150"/>
                <a:gd name="connsiteY8" fmla="*/ 117283 h 256348"/>
                <a:gd name="connsiteX9" fmla="*/ 117158 w 438150"/>
                <a:gd name="connsiteY9" fmla="*/ 180148 h 256348"/>
                <a:gd name="connsiteX10" fmla="*/ 38100 w 438150"/>
                <a:gd name="connsiteY10" fmla="*/ 180148 h 256348"/>
                <a:gd name="connsiteX11" fmla="*/ 0 w 438150"/>
                <a:gd name="connsiteY11" fmla="*/ 218248 h 256348"/>
                <a:gd name="connsiteX12" fmla="*/ 0 w 438150"/>
                <a:gd name="connsiteY12" fmla="*/ 256348 h 256348"/>
                <a:gd name="connsiteX13" fmla="*/ 438150 w 438150"/>
                <a:gd name="connsiteY13" fmla="*/ 256348 h 256348"/>
                <a:gd name="connsiteX14" fmla="*/ 438150 w 438150"/>
                <a:gd name="connsiteY14" fmla="*/ 218248 h 256348"/>
                <a:gd name="connsiteX15" fmla="*/ 399098 w 438150"/>
                <a:gd name="connsiteY15" fmla="*/ 180148 h 256348"/>
                <a:gd name="connsiteX0" fmla="*/ 399098 w 438150"/>
                <a:gd name="connsiteY0" fmla="*/ 180148 h 256348"/>
                <a:gd name="connsiteX1" fmla="*/ 258128 w 438150"/>
                <a:gd name="connsiteY1" fmla="*/ 180148 h 256348"/>
                <a:gd name="connsiteX2" fmla="*/ 336233 w 438150"/>
                <a:gd name="connsiteY2" fmla="*/ 31558 h 256348"/>
                <a:gd name="connsiteX3" fmla="*/ 335280 w 438150"/>
                <a:gd name="connsiteY3" fmla="*/ 4888 h 256348"/>
                <a:gd name="connsiteX4" fmla="*/ 308610 w 438150"/>
                <a:gd name="connsiteY4" fmla="*/ 5840 h 256348"/>
                <a:gd name="connsiteX5" fmla="*/ 220028 w 438150"/>
                <a:gd name="connsiteY5" fmla="*/ 181100 h 256348"/>
                <a:gd name="connsiteX6" fmla="*/ 156210 w 438150"/>
                <a:gd name="connsiteY6" fmla="*/ 181100 h 256348"/>
                <a:gd name="connsiteX7" fmla="*/ 99060 w 438150"/>
                <a:gd name="connsiteY7" fmla="*/ 91565 h 256348"/>
                <a:gd name="connsiteX8" fmla="*/ 71437 w 438150"/>
                <a:gd name="connsiteY8" fmla="*/ 117283 h 256348"/>
                <a:gd name="connsiteX9" fmla="*/ 117158 w 438150"/>
                <a:gd name="connsiteY9" fmla="*/ 180148 h 256348"/>
                <a:gd name="connsiteX10" fmla="*/ 38100 w 438150"/>
                <a:gd name="connsiteY10" fmla="*/ 180148 h 256348"/>
                <a:gd name="connsiteX11" fmla="*/ 0 w 438150"/>
                <a:gd name="connsiteY11" fmla="*/ 218248 h 256348"/>
                <a:gd name="connsiteX12" fmla="*/ 0 w 438150"/>
                <a:gd name="connsiteY12" fmla="*/ 256348 h 256348"/>
                <a:gd name="connsiteX13" fmla="*/ 438150 w 438150"/>
                <a:gd name="connsiteY13" fmla="*/ 256348 h 256348"/>
                <a:gd name="connsiteX14" fmla="*/ 438150 w 438150"/>
                <a:gd name="connsiteY14" fmla="*/ 218248 h 256348"/>
                <a:gd name="connsiteX15" fmla="*/ 399098 w 438150"/>
                <a:gd name="connsiteY15" fmla="*/ 180148 h 256348"/>
                <a:gd name="connsiteX0" fmla="*/ 399098 w 438150"/>
                <a:gd name="connsiteY0" fmla="*/ 180148 h 256348"/>
                <a:gd name="connsiteX1" fmla="*/ 258128 w 438150"/>
                <a:gd name="connsiteY1" fmla="*/ 180148 h 256348"/>
                <a:gd name="connsiteX2" fmla="*/ 336233 w 438150"/>
                <a:gd name="connsiteY2" fmla="*/ 31558 h 256348"/>
                <a:gd name="connsiteX3" fmla="*/ 335280 w 438150"/>
                <a:gd name="connsiteY3" fmla="*/ 4888 h 256348"/>
                <a:gd name="connsiteX4" fmla="*/ 308610 w 438150"/>
                <a:gd name="connsiteY4" fmla="*/ 5840 h 256348"/>
                <a:gd name="connsiteX5" fmla="*/ 220028 w 438150"/>
                <a:gd name="connsiteY5" fmla="*/ 181100 h 256348"/>
                <a:gd name="connsiteX6" fmla="*/ 156210 w 438150"/>
                <a:gd name="connsiteY6" fmla="*/ 181100 h 256348"/>
                <a:gd name="connsiteX7" fmla="*/ 99060 w 438150"/>
                <a:gd name="connsiteY7" fmla="*/ 91565 h 256348"/>
                <a:gd name="connsiteX8" fmla="*/ 117158 w 438150"/>
                <a:gd name="connsiteY8" fmla="*/ 180148 h 256348"/>
                <a:gd name="connsiteX9" fmla="*/ 38100 w 438150"/>
                <a:gd name="connsiteY9" fmla="*/ 180148 h 256348"/>
                <a:gd name="connsiteX10" fmla="*/ 0 w 438150"/>
                <a:gd name="connsiteY10" fmla="*/ 218248 h 256348"/>
                <a:gd name="connsiteX11" fmla="*/ 0 w 438150"/>
                <a:gd name="connsiteY11" fmla="*/ 256348 h 256348"/>
                <a:gd name="connsiteX12" fmla="*/ 438150 w 438150"/>
                <a:gd name="connsiteY12" fmla="*/ 256348 h 256348"/>
                <a:gd name="connsiteX13" fmla="*/ 438150 w 438150"/>
                <a:gd name="connsiteY13" fmla="*/ 218248 h 256348"/>
                <a:gd name="connsiteX14" fmla="*/ 399098 w 438150"/>
                <a:gd name="connsiteY14" fmla="*/ 180148 h 256348"/>
                <a:gd name="connsiteX0" fmla="*/ 399098 w 438150"/>
                <a:gd name="connsiteY0" fmla="*/ 180148 h 256348"/>
                <a:gd name="connsiteX1" fmla="*/ 258128 w 438150"/>
                <a:gd name="connsiteY1" fmla="*/ 180148 h 256348"/>
                <a:gd name="connsiteX2" fmla="*/ 336233 w 438150"/>
                <a:gd name="connsiteY2" fmla="*/ 31558 h 256348"/>
                <a:gd name="connsiteX3" fmla="*/ 335280 w 438150"/>
                <a:gd name="connsiteY3" fmla="*/ 4888 h 256348"/>
                <a:gd name="connsiteX4" fmla="*/ 308610 w 438150"/>
                <a:gd name="connsiteY4" fmla="*/ 5840 h 256348"/>
                <a:gd name="connsiteX5" fmla="*/ 220028 w 438150"/>
                <a:gd name="connsiteY5" fmla="*/ 181100 h 256348"/>
                <a:gd name="connsiteX6" fmla="*/ 156210 w 438150"/>
                <a:gd name="connsiteY6" fmla="*/ 181100 h 256348"/>
                <a:gd name="connsiteX7" fmla="*/ 117158 w 438150"/>
                <a:gd name="connsiteY7" fmla="*/ 180148 h 256348"/>
                <a:gd name="connsiteX8" fmla="*/ 38100 w 438150"/>
                <a:gd name="connsiteY8" fmla="*/ 180148 h 256348"/>
                <a:gd name="connsiteX9" fmla="*/ 0 w 438150"/>
                <a:gd name="connsiteY9" fmla="*/ 218248 h 256348"/>
                <a:gd name="connsiteX10" fmla="*/ 0 w 438150"/>
                <a:gd name="connsiteY10" fmla="*/ 256348 h 256348"/>
                <a:gd name="connsiteX11" fmla="*/ 438150 w 438150"/>
                <a:gd name="connsiteY11" fmla="*/ 256348 h 256348"/>
                <a:gd name="connsiteX12" fmla="*/ 438150 w 438150"/>
                <a:gd name="connsiteY12" fmla="*/ 218248 h 256348"/>
                <a:gd name="connsiteX13" fmla="*/ 399098 w 438150"/>
                <a:gd name="connsiteY13" fmla="*/ 180148 h 256348"/>
                <a:gd name="connsiteX0" fmla="*/ 399098 w 438150"/>
                <a:gd name="connsiteY0" fmla="*/ 182828 h 259028"/>
                <a:gd name="connsiteX1" fmla="*/ 258128 w 438150"/>
                <a:gd name="connsiteY1" fmla="*/ 182828 h 259028"/>
                <a:gd name="connsiteX2" fmla="*/ 336233 w 438150"/>
                <a:gd name="connsiteY2" fmla="*/ 34238 h 259028"/>
                <a:gd name="connsiteX3" fmla="*/ 335280 w 438150"/>
                <a:gd name="connsiteY3" fmla="*/ 7568 h 259028"/>
                <a:gd name="connsiteX4" fmla="*/ 220028 w 438150"/>
                <a:gd name="connsiteY4" fmla="*/ 183780 h 259028"/>
                <a:gd name="connsiteX5" fmla="*/ 156210 w 438150"/>
                <a:gd name="connsiteY5" fmla="*/ 183780 h 259028"/>
                <a:gd name="connsiteX6" fmla="*/ 117158 w 438150"/>
                <a:gd name="connsiteY6" fmla="*/ 182828 h 259028"/>
                <a:gd name="connsiteX7" fmla="*/ 38100 w 438150"/>
                <a:gd name="connsiteY7" fmla="*/ 182828 h 259028"/>
                <a:gd name="connsiteX8" fmla="*/ 0 w 438150"/>
                <a:gd name="connsiteY8" fmla="*/ 220928 h 259028"/>
                <a:gd name="connsiteX9" fmla="*/ 0 w 438150"/>
                <a:gd name="connsiteY9" fmla="*/ 259028 h 259028"/>
                <a:gd name="connsiteX10" fmla="*/ 438150 w 438150"/>
                <a:gd name="connsiteY10" fmla="*/ 259028 h 259028"/>
                <a:gd name="connsiteX11" fmla="*/ 438150 w 438150"/>
                <a:gd name="connsiteY11" fmla="*/ 220928 h 259028"/>
                <a:gd name="connsiteX12" fmla="*/ 399098 w 438150"/>
                <a:gd name="connsiteY12" fmla="*/ 182828 h 259028"/>
                <a:gd name="connsiteX0" fmla="*/ 399098 w 438150"/>
                <a:gd name="connsiteY0" fmla="*/ 148590 h 224790"/>
                <a:gd name="connsiteX1" fmla="*/ 258128 w 438150"/>
                <a:gd name="connsiteY1" fmla="*/ 148590 h 224790"/>
                <a:gd name="connsiteX2" fmla="*/ 336233 w 438150"/>
                <a:gd name="connsiteY2" fmla="*/ 0 h 224790"/>
                <a:gd name="connsiteX3" fmla="*/ 220028 w 438150"/>
                <a:gd name="connsiteY3" fmla="*/ 149542 h 224790"/>
                <a:gd name="connsiteX4" fmla="*/ 156210 w 438150"/>
                <a:gd name="connsiteY4" fmla="*/ 149542 h 224790"/>
                <a:gd name="connsiteX5" fmla="*/ 117158 w 438150"/>
                <a:gd name="connsiteY5" fmla="*/ 148590 h 224790"/>
                <a:gd name="connsiteX6" fmla="*/ 38100 w 438150"/>
                <a:gd name="connsiteY6" fmla="*/ 148590 h 224790"/>
                <a:gd name="connsiteX7" fmla="*/ 0 w 438150"/>
                <a:gd name="connsiteY7" fmla="*/ 186690 h 224790"/>
                <a:gd name="connsiteX8" fmla="*/ 0 w 438150"/>
                <a:gd name="connsiteY8" fmla="*/ 224790 h 224790"/>
                <a:gd name="connsiteX9" fmla="*/ 438150 w 438150"/>
                <a:gd name="connsiteY9" fmla="*/ 224790 h 224790"/>
                <a:gd name="connsiteX10" fmla="*/ 438150 w 438150"/>
                <a:gd name="connsiteY10" fmla="*/ 186690 h 224790"/>
                <a:gd name="connsiteX11" fmla="*/ 399098 w 438150"/>
                <a:gd name="connsiteY11" fmla="*/ 148590 h 224790"/>
                <a:gd name="connsiteX0" fmla="*/ 399098 w 438150"/>
                <a:gd name="connsiteY0" fmla="*/ 0 h 76200"/>
                <a:gd name="connsiteX1" fmla="*/ 258128 w 438150"/>
                <a:gd name="connsiteY1" fmla="*/ 0 h 76200"/>
                <a:gd name="connsiteX2" fmla="*/ 220028 w 438150"/>
                <a:gd name="connsiteY2" fmla="*/ 952 h 76200"/>
                <a:gd name="connsiteX3" fmla="*/ 156210 w 438150"/>
                <a:gd name="connsiteY3" fmla="*/ 952 h 76200"/>
                <a:gd name="connsiteX4" fmla="*/ 117158 w 438150"/>
                <a:gd name="connsiteY4" fmla="*/ 0 h 76200"/>
                <a:gd name="connsiteX5" fmla="*/ 38100 w 438150"/>
                <a:gd name="connsiteY5" fmla="*/ 0 h 76200"/>
                <a:gd name="connsiteX6" fmla="*/ 0 w 438150"/>
                <a:gd name="connsiteY6" fmla="*/ 38100 h 76200"/>
                <a:gd name="connsiteX7" fmla="*/ 0 w 438150"/>
                <a:gd name="connsiteY7" fmla="*/ 76200 h 76200"/>
                <a:gd name="connsiteX8" fmla="*/ 438150 w 438150"/>
                <a:gd name="connsiteY8" fmla="*/ 76200 h 76200"/>
                <a:gd name="connsiteX9" fmla="*/ 438150 w 438150"/>
                <a:gd name="connsiteY9" fmla="*/ 38100 h 76200"/>
                <a:gd name="connsiteX10" fmla="*/ 399098 w 438150"/>
                <a:gd name="connsiteY10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38150" h="76200">
                  <a:moveTo>
                    <a:pt x="399098" y="0"/>
                  </a:moveTo>
                  <a:lnTo>
                    <a:pt x="258128" y="0"/>
                  </a:lnTo>
                  <a:cubicBezTo>
                    <a:pt x="228283" y="159"/>
                    <a:pt x="237014" y="793"/>
                    <a:pt x="220028" y="952"/>
                  </a:cubicBezTo>
                  <a:lnTo>
                    <a:pt x="156210" y="952"/>
                  </a:lnTo>
                  <a:cubicBezTo>
                    <a:pt x="139065" y="793"/>
                    <a:pt x="136843" y="159"/>
                    <a:pt x="117158" y="0"/>
                  </a:cubicBezTo>
                  <a:lnTo>
                    <a:pt x="38100" y="0"/>
                  </a:lnTo>
                  <a:cubicBezTo>
                    <a:pt x="17145" y="0"/>
                    <a:pt x="0" y="17145"/>
                    <a:pt x="0" y="38100"/>
                  </a:cubicBezTo>
                  <a:lnTo>
                    <a:pt x="0" y="76200"/>
                  </a:lnTo>
                  <a:lnTo>
                    <a:pt x="438150" y="76200"/>
                  </a:lnTo>
                  <a:lnTo>
                    <a:pt x="438150" y="38100"/>
                  </a:lnTo>
                  <a:cubicBezTo>
                    <a:pt x="437198" y="17145"/>
                    <a:pt x="420052" y="0"/>
                    <a:pt x="3990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E402AE8C-AC6C-78ED-333A-40EC0F682405}"/>
              </a:ext>
            </a:extLst>
          </p:cNvPr>
          <p:cNvGrpSpPr/>
          <p:nvPr/>
        </p:nvGrpSpPr>
        <p:grpSpPr>
          <a:xfrm>
            <a:off x="3097882" y="1340768"/>
            <a:ext cx="438150" cy="932387"/>
            <a:chOff x="3077168" y="1348295"/>
            <a:chExt cx="438150" cy="932387"/>
          </a:xfrm>
          <a:solidFill>
            <a:schemeClr val="bg2">
              <a:lumMod val="20000"/>
              <a:lumOff val="80000"/>
              <a:alpha val="80000"/>
            </a:schemeClr>
          </a:solidFill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D8C5D47F-DBE6-1BF0-2AAB-9B98DDB44FC6}"/>
                </a:ext>
              </a:extLst>
            </p:cNvPr>
            <p:cNvGrpSpPr/>
            <p:nvPr/>
          </p:nvGrpSpPr>
          <p:grpSpPr>
            <a:xfrm>
              <a:off x="3077168" y="1899683"/>
              <a:ext cx="438150" cy="380999"/>
              <a:chOff x="4112305" y="1611302"/>
              <a:chExt cx="438150" cy="380999"/>
            </a:xfrm>
            <a:grpFill/>
          </p:grpSpPr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6515536E-0692-2227-6922-A0D3EFF0DBA5}"/>
                  </a:ext>
                </a:extLst>
              </p:cNvPr>
              <p:cNvSpPr/>
              <p:nvPr/>
            </p:nvSpPr>
            <p:spPr>
              <a:xfrm>
                <a:off x="4149451" y="1725601"/>
                <a:ext cx="361950" cy="266700"/>
              </a:xfrm>
              <a:custGeom>
                <a:avLst/>
                <a:gdLst>
                  <a:gd name="connsiteX0" fmla="*/ 0 w 361950"/>
                  <a:gd name="connsiteY0" fmla="*/ 0 h 266700"/>
                  <a:gd name="connsiteX1" fmla="*/ 41910 w 361950"/>
                  <a:gd name="connsiteY1" fmla="*/ 235267 h 266700"/>
                  <a:gd name="connsiteX2" fmla="*/ 79057 w 361950"/>
                  <a:gd name="connsiteY2" fmla="*/ 266700 h 266700"/>
                  <a:gd name="connsiteX3" fmla="*/ 281940 w 361950"/>
                  <a:gd name="connsiteY3" fmla="*/ 266700 h 266700"/>
                  <a:gd name="connsiteX4" fmla="*/ 319088 w 361950"/>
                  <a:gd name="connsiteY4" fmla="*/ 235267 h 266700"/>
                  <a:gd name="connsiteX5" fmla="*/ 361950 w 361950"/>
                  <a:gd name="connsiteY5" fmla="*/ 0 h 266700"/>
                  <a:gd name="connsiteX6" fmla="*/ 0 w 361950"/>
                  <a:gd name="connsiteY6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1950" h="266700">
                    <a:moveTo>
                      <a:pt x="0" y="0"/>
                    </a:moveTo>
                    <a:lnTo>
                      <a:pt x="41910" y="235267"/>
                    </a:lnTo>
                    <a:cubicBezTo>
                      <a:pt x="44768" y="253365"/>
                      <a:pt x="60960" y="266700"/>
                      <a:pt x="79057" y="266700"/>
                    </a:cubicBezTo>
                    <a:lnTo>
                      <a:pt x="281940" y="266700"/>
                    </a:lnTo>
                    <a:cubicBezTo>
                      <a:pt x="300038" y="266700"/>
                      <a:pt x="316230" y="253365"/>
                      <a:pt x="319088" y="235267"/>
                    </a:cubicBezTo>
                    <a:lnTo>
                      <a:pt x="36195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8C43544-F179-3B79-BE90-B038816C4ABD}"/>
                  </a:ext>
                </a:extLst>
              </p:cNvPr>
              <p:cNvSpPr/>
              <p:nvPr/>
            </p:nvSpPr>
            <p:spPr>
              <a:xfrm>
                <a:off x="4112305" y="1611302"/>
                <a:ext cx="438150" cy="76200"/>
              </a:xfrm>
              <a:custGeom>
                <a:avLst/>
                <a:gdLst>
                  <a:gd name="connsiteX0" fmla="*/ 399098 w 438149"/>
                  <a:gd name="connsiteY0" fmla="*/ 180148 h 256347"/>
                  <a:gd name="connsiteX1" fmla="*/ 258128 w 438149"/>
                  <a:gd name="connsiteY1" fmla="*/ 180148 h 256347"/>
                  <a:gd name="connsiteX2" fmla="*/ 336233 w 438149"/>
                  <a:gd name="connsiteY2" fmla="*/ 31558 h 256347"/>
                  <a:gd name="connsiteX3" fmla="*/ 335280 w 438149"/>
                  <a:gd name="connsiteY3" fmla="*/ 4888 h 256347"/>
                  <a:gd name="connsiteX4" fmla="*/ 308610 w 438149"/>
                  <a:gd name="connsiteY4" fmla="*/ 5840 h 256347"/>
                  <a:gd name="connsiteX5" fmla="*/ 220028 w 438149"/>
                  <a:gd name="connsiteY5" fmla="*/ 181100 h 256347"/>
                  <a:gd name="connsiteX6" fmla="*/ 156210 w 438149"/>
                  <a:gd name="connsiteY6" fmla="*/ 181100 h 256347"/>
                  <a:gd name="connsiteX7" fmla="*/ 99060 w 438149"/>
                  <a:gd name="connsiteY7" fmla="*/ 91565 h 256347"/>
                  <a:gd name="connsiteX8" fmla="*/ 72390 w 438149"/>
                  <a:gd name="connsiteY8" fmla="*/ 90613 h 256347"/>
                  <a:gd name="connsiteX9" fmla="*/ 71437 w 438149"/>
                  <a:gd name="connsiteY9" fmla="*/ 117283 h 256347"/>
                  <a:gd name="connsiteX10" fmla="*/ 117158 w 438149"/>
                  <a:gd name="connsiteY10" fmla="*/ 180148 h 256347"/>
                  <a:gd name="connsiteX11" fmla="*/ 38100 w 438149"/>
                  <a:gd name="connsiteY11" fmla="*/ 180148 h 256347"/>
                  <a:gd name="connsiteX12" fmla="*/ 0 w 438149"/>
                  <a:gd name="connsiteY12" fmla="*/ 218248 h 256347"/>
                  <a:gd name="connsiteX13" fmla="*/ 0 w 438149"/>
                  <a:gd name="connsiteY13" fmla="*/ 256348 h 256347"/>
                  <a:gd name="connsiteX14" fmla="*/ 438150 w 438149"/>
                  <a:gd name="connsiteY14" fmla="*/ 256348 h 256347"/>
                  <a:gd name="connsiteX15" fmla="*/ 438150 w 438149"/>
                  <a:gd name="connsiteY15" fmla="*/ 218248 h 256347"/>
                  <a:gd name="connsiteX16" fmla="*/ 399098 w 438149"/>
                  <a:gd name="connsiteY16" fmla="*/ 180148 h 256347"/>
                  <a:gd name="connsiteX0" fmla="*/ 399098 w 438150"/>
                  <a:gd name="connsiteY0" fmla="*/ 180148 h 256348"/>
                  <a:gd name="connsiteX1" fmla="*/ 258128 w 438150"/>
                  <a:gd name="connsiteY1" fmla="*/ 180148 h 256348"/>
                  <a:gd name="connsiteX2" fmla="*/ 336233 w 438150"/>
                  <a:gd name="connsiteY2" fmla="*/ 31558 h 256348"/>
                  <a:gd name="connsiteX3" fmla="*/ 335280 w 438150"/>
                  <a:gd name="connsiteY3" fmla="*/ 4888 h 256348"/>
                  <a:gd name="connsiteX4" fmla="*/ 308610 w 438150"/>
                  <a:gd name="connsiteY4" fmla="*/ 5840 h 256348"/>
                  <a:gd name="connsiteX5" fmla="*/ 220028 w 438150"/>
                  <a:gd name="connsiteY5" fmla="*/ 181100 h 256348"/>
                  <a:gd name="connsiteX6" fmla="*/ 156210 w 438150"/>
                  <a:gd name="connsiteY6" fmla="*/ 181100 h 256348"/>
                  <a:gd name="connsiteX7" fmla="*/ 99060 w 438150"/>
                  <a:gd name="connsiteY7" fmla="*/ 91565 h 256348"/>
                  <a:gd name="connsiteX8" fmla="*/ 71437 w 438150"/>
                  <a:gd name="connsiteY8" fmla="*/ 117283 h 256348"/>
                  <a:gd name="connsiteX9" fmla="*/ 117158 w 438150"/>
                  <a:gd name="connsiteY9" fmla="*/ 180148 h 256348"/>
                  <a:gd name="connsiteX10" fmla="*/ 38100 w 438150"/>
                  <a:gd name="connsiteY10" fmla="*/ 180148 h 256348"/>
                  <a:gd name="connsiteX11" fmla="*/ 0 w 438150"/>
                  <a:gd name="connsiteY11" fmla="*/ 218248 h 256348"/>
                  <a:gd name="connsiteX12" fmla="*/ 0 w 438150"/>
                  <a:gd name="connsiteY12" fmla="*/ 256348 h 256348"/>
                  <a:gd name="connsiteX13" fmla="*/ 438150 w 438150"/>
                  <a:gd name="connsiteY13" fmla="*/ 256348 h 256348"/>
                  <a:gd name="connsiteX14" fmla="*/ 438150 w 438150"/>
                  <a:gd name="connsiteY14" fmla="*/ 218248 h 256348"/>
                  <a:gd name="connsiteX15" fmla="*/ 399098 w 438150"/>
                  <a:gd name="connsiteY15" fmla="*/ 180148 h 256348"/>
                  <a:gd name="connsiteX0" fmla="*/ 399098 w 438150"/>
                  <a:gd name="connsiteY0" fmla="*/ 180148 h 256348"/>
                  <a:gd name="connsiteX1" fmla="*/ 258128 w 438150"/>
                  <a:gd name="connsiteY1" fmla="*/ 180148 h 256348"/>
                  <a:gd name="connsiteX2" fmla="*/ 336233 w 438150"/>
                  <a:gd name="connsiteY2" fmla="*/ 31558 h 256348"/>
                  <a:gd name="connsiteX3" fmla="*/ 335280 w 438150"/>
                  <a:gd name="connsiteY3" fmla="*/ 4888 h 256348"/>
                  <a:gd name="connsiteX4" fmla="*/ 308610 w 438150"/>
                  <a:gd name="connsiteY4" fmla="*/ 5840 h 256348"/>
                  <a:gd name="connsiteX5" fmla="*/ 220028 w 438150"/>
                  <a:gd name="connsiteY5" fmla="*/ 181100 h 256348"/>
                  <a:gd name="connsiteX6" fmla="*/ 156210 w 438150"/>
                  <a:gd name="connsiteY6" fmla="*/ 181100 h 256348"/>
                  <a:gd name="connsiteX7" fmla="*/ 99060 w 438150"/>
                  <a:gd name="connsiteY7" fmla="*/ 91565 h 256348"/>
                  <a:gd name="connsiteX8" fmla="*/ 71437 w 438150"/>
                  <a:gd name="connsiteY8" fmla="*/ 117283 h 256348"/>
                  <a:gd name="connsiteX9" fmla="*/ 117158 w 438150"/>
                  <a:gd name="connsiteY9" fmla="*/ 180148 h 256348"/>
                  <a:gd name="connsiteX10" fmla="*/ 38100 w 438150"/>
                  <a:gd name="connsiteY10" fmla="*/ 180148 h 256348"/>
                  <a:gd name="connsiteX11" fmla="*/ 0 w 438150"/>
                  <a:gd name="connsiteY11" fmla="*/ 218248 h 256348"/>
                  <a:gd name="connsiteX12" fmla="*/ 0 w 438150"/>
                  <a:gd name="connsiteY12" fmla="*/ 256348 h 256348"/>
                  <a:gd name="connsiteX13" fmla="*/ 438150 w 438150"/>
                  <a:gd name="connsiteY13" fmla="*/ 256348 h 256348"/>
                  <a:gd name="connsiteX14" fmla="*/ 438150 w 438150"/>
                  <a:gd name="connsiteY14" fmla="*/ 218248 h 256348"/>
                  <a:gd name="connsiteX15" fmla="*/ 399098 w 438150"/>
                  <a:gd name="connsiteY15" fmla="*/ 180148 h 256348"/>
                  <a:gd name="connsiteX0" fmla="*/ 399098 w 438150"/>
                  <a:gd name="connsiteY0" fmla="*/ 180148 h 256348"/>
                  <a:gd name="connsiteX1" fmla="*/ 258128 w 438150"/>
                  <a:gd name="connsiteY1" fmla="*/ 180148 h 256348"/>
                  <a:gd name="connsiteX2" fmla="*/ 336233 w 438150"/>
                  <a:gd name="connsiteY2" fmla="*/ 31558 h 256348"/>
                  <a:gd name="connsiteX3" fmla="*/ 335280 w 438150"/>
                  <a:gd name="connsiteY3" fmla="*/ 4888 h 256348"/>
                  <a:gd name="connsiteX4" fmla="*/ 308610 w 438150"/>
                  <a:gd name="connsiteY4" fmla="*/ 5840 h 256348"/>
                  <a:gd name="connsiteX5" fmla="*/ 220028 w 438150"/>
                  <a:gd name="connsiteY5" fmla="*/ 181100 h 256348"/>
                  <a:gd name="connsiteX6" fmla="*/ 156210 w 438150"/>
                  <a:gd name="connsiteY6" fmla="*/ 181100 h 256348"/>
                  <a:gd name="connsiteX7" fmla="*/ 99060 w 438150"/>
                  <a:gd name="connsiteY7" fmla="*/ 91565 h 256348"/>
                  <a:gd name="connsiteX8" fmla="*/ 117158 w 438150"/>
                  <a:gd name="connsiteY8" fmla="*/ 180148 h 256348"/>
                  <a:gd name="connsiteX9" fmla="*/ 38100 w 438150"/>
                  <a:gd name="connsiteY9" fmla="*/ 180148 h 256348"/>
                  <a:gd name="connsiteX10" fmla="*/ 0 w 438150"/>
                  <a:gd name="connsiteY10" fmla="*/ 218248 h 256348"/>
                  <a:gd name="connsiteX11" fmla="*/ 0 w 438150"/>
                  <a:gd name="connsiteY11" fmla="*/ 256348 h 256348"/>
                  <a:gd name="connsiteX12" fmla="*/ 438150 w 438150"/>
                  <a:gd name="connsiteY12" fmla="*/ 256348 h 256348"/>
                  <a:gd name="connsiteX13" fmla="*/ 438150 w 438150"/>
                  <a:gd name="connsiteY13" fmla="*/ 218248 h 256348"/>
                  <a:gd name="connsiteX14" fmla="*/ 399098 w 438150"/>
                  <a:gd name="connsiteY14" fmla="*/ 180148 h 256348"/>
                  <a:gd name="connsiteX0" fmla="*/ 399098 w 438150"/>
                  <a:gd name="connsiteY0" fmla="*/ 180148 h 256348"/>
                  <a:gd name="connsiteX1" fmla="*/ 258128 w 438150"/>
                  <a:gd name="connsiteY1" fmla="*/ 180148 h 256348"/>
                  <a:gd name="connsiteX2" fmla="*/ 336233 w 438150"/>
                  <a:gd name="connsiteY2" fmla="*/ 31558 h 256348"/>
                  <a:gd name="connsiteX3" fmla="*/ 335280 w 438150"/>
                  <a:gd name="connsiteY3" fmla="*/ 4888 h 256348"/>
                  <a:gd name="connsiteX4" fmla="*/ 308610 w 438150"/>
                  <a:gd name="connsiteY4" fmla="*/ 5840 h 256348"/>
                  <a:gd name="connsiteX5" fmla="*/ 220028 w 438150"/>
                  <a:gd name="connsiteY5" fmla="*/ 181100 h 256348"/>
                  <a:gd name="connsiteX6" fmla="*/ 156210 w 438150"/>
                  <a:gd name="connsiteY6" fmla="*/ 181100 h 256348"/>
                  <a:gd name="connsiteX7" fmla="*/ 117158 w 438150"/>
                  <a:gd name="connsiteY7" fmla="*/ 180148 h 256348"/>
                  <a:gd name="connsiteX8" fmla="*/ 38100 w 438150"/>
                  <a:gd name="connsiteY8" fmla="*/ 180148 h 256348"/>
                  <a:gd name="connsiteX9" fmla="*/ 0 w 438150"/>
                  <a:gd name="connsiteY9" fmla="*/ 218248 h 256348"/>
                  <a:gd name="connsiteX10" fmla="*/ 0 w 438150"/>
                  <a:gd name="connsiteY10" fmla="*/ 256348 h 256348"/>
                  <a:gd name="connsiteX11" fmla="*/ 438150 w 438150"/>
                  <a:gd name="connsiteY11" fmla="*/ 256348 h 256348"/>
                  <a:gd name="connsiteX12" fmla="*/ 438150 w 438150"/>
                  <a:gd name="connsiteY12" fmla="*/ 218248 h 256348"/>
                  <a:gd name="connsiteX13" fmla="*/ 399098 w 438150"/>
                  <a:gd name="connsiteY13" fmla="*/ 180148 h 256348"/>
                  <a:gd name="connsiteX0" fmla="*/ 399098 w 438150"/>
                  <a:gd name="connsiteY0" fmla="*/ 182828 h 259028"/>
                  <a:gd name="connsiteX1" fmla="*/ 258128 w 438150"/>
                  <a:gd name="connsiteY1" fmla="*/ 182828 h 259028"/>
                  <a:gd name="connsiteX2" fmla="*/ 336233 w 438150"/>
                  <a:gd name="connsiteY2" fmla="*/ 34238 h 259028"/>
                  <a:gd name="connsiteX3" fmla="*/ 335280 w 438150"/>
                  <a:gd name="connsiteY3" fmla="*/ 7568 h 259028"/>
                  <a:gd name="connsiteX4" fmla="*/ 220028 w 438150"/>
                  <a:gd name="connsiteY4" fmla="*/ 183780 h 259028"/>
                  <a:gd name="connsiteX5" fmla="*/ 156210 w 438150"/>
                  <a:gd name="connsiteY5" fmla="*/ 183780 h 259028"/>
                  <a:gd name="connsiteX6" fmla="*/ 117158 w 438150"/>
                  <a:gd name="connsiteY6" fmla="*/ 182828 h 259028"/>
                  <a:gd name="connsiteX7" fmla="*/ 38100 w 438150"/>
                  <a:gd name="connsiteY7" fmla="*/ 182828 h 259028"/>
                  <a:gd name="connsiteX8" fmla="*/ 0 w 438150"/>
                  <a:gd name="connsiteY8" fmla="*/ 220928 h 259028"/>
                  <a:gd name="connsiteX9" fmla="*/ 0 w 438150"/>
                  <a:gd name="connsiteY9" fmla="*/ 259028 h 259028"/>
                  <a:gd name="connsiteX10" fmla="*/ 438150 w 438150"/>
                  <a:gd name="connsiteY10" fmla="*/ 259028 h 259028"/>
                  <a:gd name="connsiteX11" fmla="*/ 438150 w 438150"/>
                  <a:gd name="connsiteY11" fmla="*/ 220928 h 259028"/>
                  <a:gd name="connsiteX12" fmla="*/ 399098 w 438150"/>
                  <a:gd name="connsiteY12" fmla="*/ 182828 h 259028"/>
                  <a:gd name="connsiteX0" fmla="*/ 399098 w 438150"/>
                  <a:gd name="connsiteY0" fmla="*/ 148590 h 224790"/>
                  <a:gd name="connsiteX1" fmla="*/ 258128 w 438150"/>
                  <a:gd name="connsiteY1" fmla="*/ 148590 h 224790"/>
                  <a:gd name="connsiteX2" fmla="*/ 336233 w 438150"/>
                  <a:gd name="connsiteY2" fmla="*/ 0 h 224790"/>
                  <a:gd name="connsiteX3" fmla="*/ 220028 w 438150"/>
                  <a:gd name="connsiteY3" fmla="*/ 149542 h 224790"/>
                  <a:gd name="connsiteX4" fmla="*/ 156210 w 438150"/>
                  <a:gd name="connsiteY4" fmla="*/ 149542 h 224790"/>
                  <a:gd name="connsiteX5" fmla="*/ 117158 w 438150"/>
                  <a:gd name="connsiteY5" fmla="*/ 148590 h 224790"/>
                  <a:gd name="connsiteX6" fmla="*/ 38100 w 438150"/>
                  <a:gd name="connsiteY6" fmla="*/ 148590 h 224790"/>
                  <a:gd name="connsiteX7" fmla="*/ 0 w 438150"/>
                  <a:gd name="connsiteY7" fmla="*/ 186690 h 224790"/>
                  <a:gd name="connsiteX8" fmla="*/ 0 w 438150"/>
                  <a:gd name="connsiteY8" fmla="*/ 224790 h 224790"/>
                  <a:gd name="connsiteX9" fmla="*/ 438150 w 438150"/>
                  <a:gd name="connsiteY9" fmla="*/ 224790 h 224790"/>
                  <a:gd name="connsiteX10" fmla="*/ 438150 w 438150"/>
                  <a:gd name="connsiteY10" fmla="*/ 186690 h 224790"/>
                  <a:gd name="connsiteX11" fmla="*/ 399098 w 438150"/>
                  <a:gd name="connsiteY11" fmla="*/ 148590 h 224790"/>
                  <a:gd name="connsiteX0" fmla="*/ 399098 w 438150"/>
                  <a:gd name="connsiteY0" fmla="*/ 0 h 76200"/>
                  <a:gd name="connsiteX1" fmla="*/ 258128 w 438150"/>
                  <a:gd name="connsiteY1" fmla="*/ 0 h 76200"/>
                  <a:gd name="connsiteX2" fmla="*/ 220028 w 438150"/>
                  <a:gd name="connsiteY2" fmla="*/ 952 h 76200"/>
                  <a:gd name="connsiteX3" fmla="*/ 156210 w 438150"/>
                  <a:gd name="connsiteY3" fmla="*/ 952 h 76200"/>
                  <a:gd name="connsiteX4" fmla="*/ 117158 w 438150"/>
                  <a:gd name="connsiteY4" fmla="*/ 0 h 76200"/>
                  <a:gd name="connsiteX5" fmla="*/ 38100 w 438150"/>
                  <a:gd name="connsiteY5" fmla="*/ 0 h 76200"/>
                  <a:gd name="connsiteX6" fmla="*/ 0 w 438150"/>
                  <a:gd name="connsiteY6" fmla="*/ 38100 h 76200"/>
                  <a:gd name="connsiteX7" fmla="*/ 0 w 438150"/>
                  <a:gd name="connsiteY7" fmla="*/ 76200 h 76200"/>
                  <a:gd name="connsiteX8" fmla="*/ 438150 w 438150"/>
                  <a:gd name="connsiteY8" fmla="*/ 76200 h 76200"/>
                  <a:gd name="connsiteX9" fmla="*/ 438150 w 438150"/>
                  <a:gd name="connsiteY9" fmla="*/ 38100 h 76200"/>
                  <a:gd name="connsiteX10" fmla="*/ 399098 w 438150"/>
                  <a:gd name="connsiteY10" fmla="*/ 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38150" h="76200">
                    <a:moveTo>
                      <a:pt x="399098" y="0"/>
                    </a:moveTo>
                    <a:lnTo>
                      <a:pt x="258128" y="0"/>
                    </a:lnTo>
                    <a:cubicBezTo>
                      <a:pt x="228283" y="159"/>
                      <a:pt x="237014" y="793"/>
                      <a:pt x="220028" y="952"/>
                    </a:cubicBezTo>
                    <a:lnTo>
                      <a:pt x="156210" y="952"/>
                    </a:lnTo>
                    <a:cubicBezTo>
                      <a:pt x="139065" y="793"/>
                      <a:pt x="136843" y="159"/>
                      <a:pt x="117158" y="0"/>
                    </a:cubicBezTo>
                    <a:lnTo>
                      <a:pt x="38100" y="0"/>
                    </a:lnTo>
                    <a:cubicBezTo>
                      <a:pt x="17145" y="0"/>
                      <a:pt x="0" y="17145"/>
                      <a:pt x="0" y="38100"/>
                    </a:cubicBezTo>
                    <a:lnTo>
                      <a:pt x="0" y="76200"/>
                    </a:lnTo>
                    <a:lnTo>
                      <a:pt x="438150" y="76200"/>
                    </a:lnTo>
                    <a:lnTo>
                      <a:pt x="438150" y="38100"/>
                    </a:lnTo>
                    <a:cubicBezTo>
                      <a:pt x="437198" y="17145"/>
                      <a:pt x="420052" y="0"/>
                      <a:pt x="3990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82C60568-8A00-E3CB-AD99-80863961B1E1}"/>
                </a:ext>
              </a:extLst>
            </p:cNvPr>
            <p:cNvGrpSpPr/>
            <p:nvPr/>
          </p:nvGrpSpPr>
          <p:grpSpPr>
            <a:xfrm flipH="1">
              <a:off x="3155683" y="1348295"/>
              <a:ext cx="359635" cy="509789"/>
              <a:chOff x="5394300" y="1160493"/>
              <a:chExt cx="478675" cy="678529"/>
            </a:xfrm>
            <a:grpFill/>
          </p:grpSpPr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F0B6BA93-03F5-2A9A-A7EE-87A3FE227C5D}"/>
                  </a:ext>
                </a:extLst>
              </p:cNvPr>
              <p:cNvSpPr/>
              <p:nvPr/>
            </p:nvSpPr>
            <p:spPr>
              <a:xfrm>
                <a:off x="5748053" y="1279931"/>
                <a:ext cx="124922" cy="323223"/>
              </a:xfrm>
              <a:custGeom>
                <a:avLst/>
                <a:gdLst>
                  <a:gd name="connsiteX0" fmla="*/ 114300 w 124922"/>
                  <a:gd name="connsiteY0" fmla="*/ 14288 h 323223"/>
                  <a:gd name="connsiteX1" fmla="*/ 77152 w 124922"/>
                  <a:gd name="connsiteY1" fmla="*/ 0 h 323223"/>
                  <a:gd name="connsiteX2" fmla="*/ 17145 w 124922"/>
                  <a:gd name="connsiteY2" fmla="*/ 152400 h 323223"/>
                  <a:gd name="connsiteX3" fmla="*/ 0 w 124922"/>
                  <a:gd name="connsiteY3" fmla="*/ 317183 h 323223"/>
                  <a:gd name="connsiteX4" fmla="*/ 37147 w 124922"/>
                  <a:gd name="connsiteY4" fmla="*/ 322898 h 323223"/>
                  <a:gd name="connsiteX5" fmla="*/ 57150 w 124922"/>
                  <a:gd name="connsiteY5" fmla="*/ 308610 h 323223"/>
                  <a:gd name="connsiteX6" fmla="*/ 57150 w 124922"/>
                  <a:gd name="connsiteY6" fmla="*/ 306705 h 323223"/>
                  <a:gd name="connsiteX7" fmla="*/ 122872 w 124922"/>
                  <a:gd name="connsiteY7" fmla="*/ 36195 h 323223"/>
                  <a:gd name="connsiteX8" fmla="*/ 114300 w 124922"/>
                  <a:gd name="connsiteY8" fmla="*/ 14288 h 323223"/>
                  <a:gd name="connsiteX9" fmla="*/ 114300 w 124922"/>
                  <a:gd name="connsiteY9" fmla="*/ 14288 h 323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4922" h="323223">
                    <a:moveTo>
                      <a:pt x="114300" y="14288"/>
                    </a:moveTo>
                    <a:lnTo>
                      <a:pt x="77152" y="0"/>
                    </a:lnTo>
                    <a:lnTo>
                      <a:pt x="17145" y="152400"/>
                    </a:lnTo>
                    <a:lnTo>
                      <a:pt x="0" y="317183"/>
                    </a:lnTo>
                    <a:lnTo>
                      <a:pt x="37147" y="322898"/>
                    </a:lnTo>
                    <a:cubicBezTo>
                      <a:pt x="46672" y="324803"/>
                      <a:pt x="55245" y="318135"/>
                      <a:pt x="57150" y="308610"/>
                    </a:cubicBezTo>
                    <a:cubicBezTo>
                      <a:pt x="57150" y="307658"/>
                      <a:pt x="57150" y="307658"/>
                      <a:pt x="57150" y="306705"/>
                    </a:cubicBezTo>
                    <a:cubicBezTo>
                      <a:pt x="63818" y="190500"/>
                      <a:pt x="104775" y="80010"/>
                      <a:pt x="122872" y="36195"/>
                    </a:cubicBezTo>
                    <a:cubicBezTo>
                      <a:pt x="127635" y="28575"/>
                      <a:pt x="123825" y="18097"/>
                      <a:pt x="114300" y="14288"/>
                    </a:cubicBezTo>
                    <a:cubicBezTo>
                      <a:pt x="114300" y="14288"/>
                      <a:pt x="114300" y="14288"/>
                      <a:pt x="114300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D2BDABFE-B775-D00A-E5D5-57FD9BF03481}"/>
                  </a:ext>
                </a:extLst>
              </p:cNvPr>
              <p:cNvSpPr/>
              <p:nvPr/>
            </p:nvSpPr>
            <p:spPr>
              <a:xfrm>
                <a:off x="5574095" y="1343146"/>
                <a:ext cx="47438" cy="47041"/>
              </a:xfrm>
              <a:custGeom>
                <a:avLst/>
                <a:gdLst>
                  <a:gd name="connsiteX0" fmla="*/ 32035 w 47438"/>
                  <a:gd name="connsiteY0" fmla="*/ 1555 h 47041"/>
                  <a:gd name="connsiteX1" fmla="*/ 1555 w 47438"/>
                  <a:gd name="connsiteY1" fmla="*/ 14890 h 47041"/>
                  <a:gd name="connsiteX2" fmla="*/ 14890 w 47438"/>
                  <a:gd name="connsiteY2" fmla="*/ 45370 h 47041"/>
                  <a:gd name="connsiteX3" fmla="*/ 45370 w 47438"/>
                  <a:gd name="connsiteY3" fmla="*/ 32035 h 47041"/>
                  <a:gd name="connsiteX4" fmla="*/ 32035 w 47438"/>
                  <a:gd name="connsiteY4" fmla="*/ 1555 h 47041"/>
                  <a:gd name="connsiteX5" fmla="*/ 32035 w 47438"/>
                  <a:gd name="connsiteY5" fmla="*/ 1555 h 47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438" h="47041">
                    <a:moveTo>
                      <a:pt x="32035" y="1555"/>
                    </a:moveTo>
                    <a:cubicBezTo>
                      <a:pt x="19652" y="-3208"/>
                      <a:pt x="6317" y="3460"/>
                      <a:pt x="1555" y="14890"/>
                    </a:cubicBezTo>
                    <a:cubicBezTo>
                      <a:pt x="-3208" y="27272"/>
                      <a:pt x="3460" y="40607"/>
                      <a:pt x="14890" y="45370"/>
                    </a:cubicBezTo>
                    <a:cubicBezTo>
                      <a:pt x="27272" y="50132"/>
                      <a:pt x="40607" y="44417"/>
                      <a:pt x="45370" y="32035"/>
                    </a:cubicBezTo>
                    <a:cubicBezTo>
                      <a:pt x="51085" y="20605"/>
                      <a:pt x="44417" y="6317"/>
                      <a:pt x="32035" y="1555"/>
                    </a:cubicBezTo>
                    <a:cubicBezTo>
                      <a:pt x="32035" y="1555"/>
                      <a:pt x="32035" y="1555"/>
                      <a:pt x="32035" y="15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6FA7467D-44E7-DF82-7051-F72498902B39}"/>
                  </a:ext>
                </a:extLst>
              </p:cNvPr>
              <p:cNvSpPr/>
              <p:nvPr/>
            </p:nvSpPr>
            <p:spPr>
              <a:xfrm>
                <a:off x="5394300" y="1160493"/>
                <a:ext cx="408997" cy="416617"/>
              </a:xfrm>
              <a:custGeom>
                <a:avLst/>
                <a:gdLst>
                  <a:gd name="connsiteX0" fmla="*/ 130868 w 408997"/>
                  <a:gd name="connsiteY0" fmla="*/ 1328 h 416617"/>
                  <a:gd name="connsiteX1" fmla="*/ 108008 w 408997"/>
                  <a:gd name="connsiteY1" fmla="*/ 10853 h 416617"/>
                  <a:gd name="connsiteX2" fmla="*/ 108008 w 408997"/>
                  <a:gd name="connsiteY2" fmla="*/ 10853 h 416617"/>
                  <a:gd name="connsiteX3" fmla="*/ 1328 w 408997"/>
                  <a:gd name="connsiteY3" fmla="*/ 285173 h 416617"/>
                  <a:gd name="connsiteX4" fmla="*/ 10853 w 408997"/>
                  <a:gd name="connsiteY4" fmla="*/ 307080 h 416617"/>
                  <a:gd name="connsiteX5" fmla="*/ 10853 w 408997"/>
                  <a:gd name="connsiteY5" fmla="*/ 307080 h 416617"/>
                  <a:gd name="connsiteX6" fmla="*/ 288983 w 408997"/>
                  <a:gd name="connsiteY6" fmla="*/ 416618 h 416617"/>
                  <a:gd name="connsiteX7" fmla="*/ 408998 w 408997"/>
                  <a:gd name="connsiteY7" fmla="*/ 110865 h 416617"/>
                  <a:gd name="connsiteX8" fmla="*/ 130868 w 408997"/>
                  <a:gd name="connsiteY8" fmla="*/ 1328 h 416617"/>
                  <a:gd name="connsiteX9" fmla="*/ 249930 w 408997"/>
                  <a:gd name="connsiteY9" fmla="*/ 249930 h 416617"/>
                  <a:gd name="connsiteX10" fmla="*/ 227070 w 408997"/>
                  <a:gd name="connsiteY10" fmla="*/ 235643 h 416617"/>
                  <a:gd name="connsiteX11" fmla="*/ 236595 w 408997"/>
                  <a:gd name="connsiteY11" fmla="*/ 260408 h 416617"/>
                  <a:gd name="connsiteX12" fmla="*/ 231833 w 408997"/>
                  <a:gd name="connsiteY12" fmla="*/ 277553 h 416617"/>
                  <a:gd name="connsiteX13" fmla="*/ 216593 w 408997"/>
                  <a:gd name="connsiteY13" fmla="*/ 287078 h 416617"/>
                  <a:gd name="connsiteX14" fmla="*/ 188970 w 408997"/>
                  <a:gd name="connsiteY14" fmla="*/ 267075 h 416617"/>
                  <a:gd name="connsiteX15" fmla="*/ 188970 w 408997"/>
                  <a:gd name="connsiteY15" fmla="*/ 244215 h 416617"/>
                  <a:gd name="connsiteX16" fmla="*/ 172778 w 408997"/>
                  <a:gd name="connsiteY16" fmla="*/ 261360 h 416617"/>
                  <a:gd name="connsiteX17" fmla="*/ 138488 w 408997"/>
                  <a:gd name="connsiteY17" fmla="*/ 257550 h 416617"/>
                  <a:gd name="connsiteX18" fmla="*/ 133725 w 408997"/>
                  <a:gd name="connsiteY18" fmla="*/ 240405 h 416617"/>
                  <a:gd name="connsiteX19" fmla="*/ 135630 w 408997"/>
                  <a:gd name="connsiteY19" fmla="*/ 233738 h 416617"/>
                  <a:gd name="connsiteX20" fmla="*/ 143250 w 408997"/>
                  <a:gd name="connsiteY20" fmla="*/ 224213 h 416617"/>
                  <a:gd name="connsiteX21" fmla="*/ 167063 w 408997"/>
                  <a:gd name="connsiteY21" fmla="*/ 211830 h 416617"/>
                  <a:gd name="connsiteX22" fmla="*/ 140393 w 408997"/>
                  <a:gd name="connsiteY22" fmla="*/ 207068 h 416617"/>
                  <a:gd name="connsiteX23" fmla="*/ 128010 w 408997"/>
                  <a:gd name="connsiteY23" fmla="*/ 176588 h 416617"/>
                  <a:gd name="connsiteX24" fmla="*/ 157538 w 408997"/>
                  <a:gd name="connsiteY24" fmla="*/ 163253 h 416617"/>
                  <a:gd name="connsiteX25" fmla="*/ 180398 w 408997"/>
                  <a:gd name="connsiteY25" fmla="*/ 177540 h 416617"/>
                  <a:gd name="connsiteX26" fmla="*/ 170873 w 408997"/>
                  <a:gd name="connsiteY26" fmla="*/ 152775 h 416617"/>
                  <a:gd name="connsiteX27" fmla="*/ 171825 w 408997"/>
                  <a:gd name="connsiteY27" fmla="*/ 140393 h 416617"/>
                  <a:gd name="connsiteX28" fmla="*/ 174683 w 408997"/>
                  <a:gd name="connsiteY28" fmla="*/ 134678 h 416617"/>
                  <a:gd name="connsiteX29" fmla="*/ 190875 w 408997"/>
                  <a:gd name="connsiteY29" fmla="*/ 125153 h 416617"/>
                  <a:gd name="connsiteX30" fmla="*/ 218498 w 408997"/>
                  <a:gd name="connsiteY30" fmla="*/ 145155 h 416617"/>
                  <a:gd name="connsiteX31" fmla="*/ 218498 w 408997"/>
                  <a:gd name="connsiteY31" fmla="*/ 168015 h 416617"/>
                  <a:gd name="connsiteX32" fmla="*/ 234690 w 408997"/>
                  <a:gd name="connsiteY32" fmla="*/ 150870 h 416617"/>
                  <a:gd name="connsiteX33" fmla="*/ 268028 w 408997"/>
                  <a:gd name="connsiteY33" fmla="*/ 154680 h 416617"/>
                  <a:gd name="connsiteX34" fmla="*/ 272790 w 408997"/>
                  <a:gd name="connsiteY34" fmla="*/ 171825 h 416617"/>
                  <a:gd name="connsiteX35" fmla="*/ 264218 w 408997"/>
                  <a:gd name="connsiteY35" fmla="*/ 188018 h 416617"/>
                  <a:gd name="connsiteX36" fmla="*/ 240405 w 408997"/>
                  <a:gd name="connsiteY36" fmla="*/ 200400 h 416617"/>
                  <a:gd name="connsiteX37" fmla="*/ 267075 w 408997"/>
                  <a:gd name="connsiteY37" fmla="*/ 205163 h 416617"/>
                  <a:gd name="connsiteX38" fmla="*/ 280410 w 408997"/>
                  <a:gd name="connsiteY38" fmla="*/ 234690 h 416617"/>
                  <a:gd name="connsiteX39" fmla="*/ 249930 w 408997"/>
                  <a:gd name="connsiteY39" fmla="*/ 249930 h 416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08997" h="416617">
                    <a:moveTo>
                      <a:pt x="130868" y="1328"/>
                    </a:moveTo>
                    <a:cubicBezTo>
                      <a:pt x="122295" y="-2482"/>
                      <a:pt x="111818" y="2280"/>
                      <a:pt x="108008" y="10853"/>
                    </a:cubicBezTo>
                    <a:cubicBezTo>
                      <a:pt x="108008" y="10853"/>
                      <a:pt x="108008" y="10853"/>
                      <a:pt x="108008" y="10853"/>
                    </a:cubicBezTo>
                    <a:lnTo>
                      <a:pt x="1328" y="285173"/>
                    </a:lnTo>
                    <a:cubicBezTo>
                      <a:pt x="-2482" y="293745"/>
                      <a:pt x="2280" y="304223"/>
                      <a:pt x="10853" y="307080"/>
                    </a:cubicBezTo>
                    <a:cubicBezTo>
                      <a:pt x="10853" y="307080"/>
                      <a:pt x="10853" y="307080"/>
                      <a:pt x="10853" y="307080"/>
                    </a:cubicBezTo>
                    <a:lnTo>
                      <a:pt x="288983" y="416618"/>
                    </a:lnTo>
                    <a:lnTo>
                      <a:pt x="408998" y="110865"/>
                    </a:lnTo>
                    <a:lnTo>
                      <a:pt x="130868" y="1328"/>
                    </a:lnTo>
                    <a:close/>
                    <a:moveTo>
                      <a:pt x="249930" y="249930"/>
                    </a:moveTo>
                    <a:cubicBezTo>
                      <a:pt x="242310" y="246120"/>
                      <a:pt x="233738" y="241358"/>
                      <a:pt x="227070" y="235643"/>
                    </a:cubicBezTo>
                    <a:cubicBezTo>
                      <a:pt x="230880" y="243263"/>
                      <a:pt x="234690" y="251835"/>
                      <a:pt x="236595" y="260408"/>
                    </a:cubicBezTo>
                    <a:cubicBezTo>
                      <a:pt x="237548" y="267075"/>
                      <a:pt x="235643" y="272790"/>
                      <a:pt x="231833" y="277553"/>
                    </a:cubicBezTo>
                    <a:cubicBezTo>
                      <a:pt x="228023" y="282315"/>
                      <a:pt x="222308" y="286125"/>
                      <a:pt x="216593" y="287078"/>
                    </a:cubicBezTo>
                    <a:cubicBezTo>
                      <a:pt x="203258" y="288983"/>
                      <a:pt x="191828" y="279458"/>
                      <a:pt x="188970" y="267075"/>
                    </a:cubicBezTo>
                    <a:cubicBezTo>
                      <a:pt x="188018" y="259455"/>
                      <a:pt x="188018" y="251835"/>
                      <a:pt x="188970" y="244215"/>
                    </a:cubicBezTo>
                    <a:cubicBezTo>
                      <a:pt x="184208" y="249930"/>
                      <a:pt x="178493" y="255645"/>
                      <a:pt x="172778" y="261360"/>
                    </a:cubicBezTo>
                    <a:cubicBezTo>
                      <a:pt x="162300" y="268980"/>
                      <a:pt x="147060" y="268028"/>
                      <a:pt x="138488" y="257550"/>
                    </a:cubicBezTo>
                    <a:cubicBezTo>
                      <a:pt x="134678" y="252788"/>
                      <a:pt x="132773" y="246120"/>
                      <a:pt x="133725" y="240405"/>
                    </a:cubicBezTo>
                    <a:cubicBezTo>
                      <a:pt x="133725" y="238500"/>
                      <a:pt x="134678" y="236595"/>
                      <a:pt x="135630" y="233738"/>
                    </a:cubicBezTo>
                    <a:cubicBezTo>
                      <a:pt x="137535" y="229928"/>
                      <a:pt x="139440" y="227070"/>
                      <a:pt x="143250" y="224213"/>
                    </a:cubicBezTo>
                    <a:cubicBezTo>
                      <a:pt x="150870" y="219450"/>
                      <a:pt x="158490" y="215640"/>
                      <a:pt x="167063" y="211830"/>
                    </a:cubicBezTo>
                    <a:cubicBezTo>
                      <a:pt x="158490" y="210878"/>
                      <a:pt x="148965" y="209925"/>
                      <a:pt x="140393" y="207068"/>
                    </a:cubicBezTo>
                    <a:cubicBezTo>
                      <a:pt x="128010" y="202305"/>
                      <a:pt x="122295" y="188018"/>
                      <a:pt x="128010" y="176588"/>
                    </a:cubicBezTo>
                    <a:cubicBezTo>
                      <a:pt x="132773" y="165158"/>
                      <a:pt x="146108" y="159443"/>
                      <a:pt x="157538" y="163253"/>
                    </a:cubicBezTo>
                    <a:cubicBezTo>
                      <a:pt x="166110" y="167063"/>
                      <a:pt x="172778" y="171825"/>
                      <a:pt x="180398" y="177540"/>
                    </a:cubicBezTo>
                    <a:cubicBezTo>
                      <a:pt x="176588" y="169920"/>
                      <a:pt x="172778" y="161348"/>
                      <a:pt x="170873" y="152775"/>
                    </a:cubicBezTo>
                    <a:cubicBezTo>
                      <a:pt x="169920" y="148965"/>
                      <a:pt x="170873" y="144203"/>
                      <a:pt x="171825" y="140393"/>
                    </a:cubicBezTo>
                    <a:cubicBezTo>
                      <a:pt x="172778" y="138488"/>
                      <a:pt x="173730" y="136583"/>
                      <a:pt x="174683" y="134678"/>
                    </a:cubicBezTo>
                    <a:cubicBezTo>
                      <a:pt x="178493" y="129915"/>
                      <a:pt x="184208" y="126105"/>
                      <a:pt x="190875" y="125153"/>
                    </a:cubicBezTo>
                    <a:cubicBezTo>
                      <a:pt x="204210" y="123248"/>
                      <a:pt x="215640" y="132773"/>
                      <a:pt x="218498" y="145155"/>
                    </a:cubicBezTo>
                    <a:cubicBezTo>
                      <a:pt x="219450" y="152775"/>
                      <a:pt x="219450" y="160395"/>
                      <a:pt x="218498" y="168015"/>
                    </a:cubicBezTo>
                    <a:cubicBezTo>
                      <a:pt x="223260" y="162300"/>
                      <a:pt x="228975" y="156585"/>
                      <a:pt x="234690" y="150870"/>
                    </a:cubicBezTo>
                    <a:cubicBezTo>
                      <a:pt x="245168" y="143250"/>
                      <a:pt x="260408" y="144203"/>
                      <a:pt x="268028" y="154680"/>
                    </a:cubicBezTo>
                    <a:cubicBezTo>
                      <a:pt x="271838" y="159443"/>
                      <a:pt x="273743" y="166110"/>
                      <a:pt x="272790" y="171825"/>
                    </a:cubicBezTo>
                    <a:cubicBezTo>
                      <a:pt x="271838" y="178493"/>
                      <a:pt x="268980" y="184208"/>
                      <a:pt x="264218" y="188018"/>
                    </a:cubicBezTo>
                    <a:cubicBezTo>
                      <a:pt x="256598" y="192780"/>
                      <a:pt x="248978" y="196590"/>
                      <a:pt x="240405" y="200400"/>
                    </a:cubicBezTo>
                    <a:cubicBezTo>
                      <a:pt x="248978" y="201353"/>
                      <a:pt x="258503" y="202305"/>
                      <a:pt x="267075" y="205163"/>
                    </a:cubicBezTo>
                    <a:cubicBezTo>
                      <a:pt x="278505" y="209925"/>
                      <a:pt x="284220" y="223260"/>
                      <a:pt x="280410" y="234690"/>
                    </a:cubicBezTo>
                    <a:cubicBezTo>
                      <a:pt x="275648" y="248025"/>
                      <a:pt x="262313" y="254693"/>
                      <a:pt x="249930" y="24993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E0A04B56-1271-739A-D687-9C8B77CF67D6}"/>
                  </a:ext>
                </a:extLst>
              </p:cNvPr>
              <p:cNvSpPr/>
              <p:nvPr/>
            </p:nvSpPr>
            <p:spPr>
              <a:xfrm rot="19590609">
                <a:off x="5617626" y="1709440"/>
                <a:ext cx="38100" cy="76201"/>
              </a:xfrm>
              <a:custGeom>
                <a:avLst/>
                <a:gdLst>
                  <a:gd name="connsiteX0" fmla="*/ 38101 w 38100"/>
                  <a:gd name="connsiteY0" fmla="*/ 38101 h 76201"/>
                  <a:gd name="connsiteX1" fmla="*/ 19050 w 38100"/>
                  <a:gd name="connsiteY1" fmla="*/ 76201 h 76201"/>
                  <a:gd name="connsiteX2" fmla="*/ 0 w 38100"/>
                  <a:gd name="connsiteY2" fmla="*/ 38101 h 76201"/>
                  <a:gd name="connsiteX3" fmla="*/ 19050 w 38100"/>
                  <a:gd name="connsiteY3" fmla="*/ 0 h 76201"/>
                  <a:gd name="connsiteX4" fmla="*/ 38101 w 38100"/>
                  <a:gd name="connsiteY4" fmla="*/ 38101 h 76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76201">
                    <a:moveTo>
                      <a:pt x="38101" y="38101"/>
                    </a:moveTo>
                    <a:cubicBezTo>
                      <a:pt x="38101" y="59143"/>
                      <a:pt x="29572" y="76201"/>
                      <a:pt x="19050" y="76201"/>
                    </a:cubicBezTo>
                    <a:cubicBezTo>
                      <a:pt x="8529" y="76201"/>
                      <a:pt x="0" y="59143"/>
                      <a:pt x="0" y="38101"/>
                    </a:cubicBezTo>
                    <a:cubicBezTo>
                      <a:pt x="0" y="17058"/>
                      <a:pt x="8529" y="0"/>
                      <a:pt x="19050" y="0"/>
                    </a:cubicBezTo>
                    <a:cubicBezTo>
                      <a:pt x="29572" y="0"/>
                      <a:pt x="38101" y="17058"/>
                      <a:pt x="38101" y="3810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60ED9746-55E4-6F83-7DAE-FF7395A38803}"/>
                  </a:ext>
                </a:extLst>
              </p:cNvPr>
              <p:cNvSpPr/>
              <p:nvPr/>
            </p:nvSpPr>
            <p:spPr>
              <a:xfrm rot="19485524">
                <a:off x="5703133" y="1800924"/>
                <a:ext cx="76197" cy="38098"/>
              </a:xfrm>
              <a:custGeom>
                <a:avLst/>
                <a:gdLst>
                  <a:gd name="connsiteX0" fmla="*/ 76197 w 76197"/>
                  <a:gd name="connsiteY0" fmla="*/ 19049 h 38098"/>
                  <a:gd name="connsiteX1" fmla="*/ 38099 w 76197"/>
                  <a:gd name="connsiteY1" fmla="*/ 38099 h 38098"/>
                  <a:gd name="connsiteX2" fmla="*/ 0 w 76197"/>
                  <a:gd name="connsiteY2" fmla="*/ 19049 h 38098"/>
                  <a:gd name="connsiteX3" fmla="*/ 38099 w 76197"/>
                  <a:gd name="connsiteY3" fmla="*/ 0 h 38098"/>
                  <a:gd name="connsiteX4" fmla="*/ 76197 w 76197"/>
                  <a:gd name="connsiteY4" fmla="*/ 19049 h 38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197" h="38098">
                    <a:moveTo>
                      <a:pt x="76197" y="19049"/>
                    </a:moveTo>
                    <a:cubicBezTo>
                      <a:pt x="76197" y="29570"/>
                      <a:pt x="59140" y="38099"/>
                      <a:pt x="38099" y="38099"/>
                    </a:cubicBezTo>
                    <a:cubicBezTo>
                      <a:pt x="17057" y="38099"/>
                      <a:pt x="0" y="29570"/>
                      <a:pt x="0" y="19049"/>
                    </a:cubicBezTo>
                    <a:cubicBezTo>
                      <a:pt x="0" y="8529"/>
                      <a:pt x="17057" y="0"/>
                      <a:pt x="38099" y="0"/>
                    </a:cubicBezTo>
                    <a:cubicBezTo>
                      <a:pt x="59140" y="0"/>
                      <a:pt x="76197" y="8529"/>
                      <a:pt x="76197" y="190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FED74129-262A-AE1A-A0B7-103206240BEE}"/>
                  </a:ext>
                </a:extLst>
              </p:cNvPr>
              <p:cNvSpPr/>
              <p:nvPr/>
            </p:nvSpPr>
            <p:spPr>
              <a:xfrm rot="17995737">
                <a:off x="5676056" y="1641724"/>
                <a:ext cx="76196" cy="38098"/>
              </a:xfrm>
              <a:custGeom>
                <a:avLst/>
                <a:gdLst>
                  <a:gd name="connsiteX0" fmla="*/ 76196 w 76196"/>
                  <a:gd name="connsiteY0" fmla="*/ 19049 h 38098"/>
                  <a:gd name="connsiteX1" fmla="*/ 38098 w 76196"/>
                  <a:gd name="connsiteY1" fmla="*/ 38098 h 38098"/>
                  <a:gd name="connsiteX2" fmla="*/ 0 w 76196"/>
                  <a:gd name="connsiteY2" fmla="*/ 19049 h 38098"/>
                  <a:gd name="connsiteX3" fmla="*/ 38098 w 76196"/>
                  <a:gd name="connsiteY3" fmla="*/ 0 h 38098"/>
                  <a:gd name="connsiteX4" fmla="*/ 76196 w 76196"/>
                  <a:gd name="connsiteY4" fmla="*/ 19049 h 38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196" h="38098">
                    <a:moveTo>
                      <a:pt x="76196" y="19049"/>
                    </a:moveTo>
                    <a:cubicBezTo>
                      <a:pt x="76196" y="29569"/>
                      <a:pt x="59139" y="38098"/>
                      <a:pt x="38098" y="38098"/>
                    </a:cubicBezTo>
                    <a:cubicBezTo>
                      <a:pt x="17057" y="38098"/>
                      <a:pt x="0" y="29569"/>
                      <a:pt x="0" y="19049"/>
                    </a:cubicBezTo>
                    <a:cubicBezTo>
                      <a:pt x="0" y="8529"/>
                      <a:pt x="17057" y="0"/>
                      <a:pt x="38098" y="0"/>
                    </a:cubicBezTo>
                    <a:cubicBezTo>
                      <a:pt x="59139" y="0"/>
                      <a:pt x="76196" y="8529"/>
                      <a:pt x="76196" y="190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78" name="Graphic 67" descr="Fir tree with solid fill">
            <a:extLst>
              <a:ext uri="{FF2B5EF4-FFF2-40B4-BE49-F238E27FC236}">
                <a16:creationId xmlns:a16="http://schemas.microsoft.com/office/drawing/2014/main" id="{78DAA720-41CF-BE50-268C-912E94B7BEBB}"/>
              </a:ext>
            </a:extLst>
          </p:cNvPr>
          <p:cNvSpPr/>
          <p:nvPr/>
        </p:nvSpPr>
        <p:spPr>
          <a:xfrm>
            <a:off x="6706988" y="1434955"/>
            <a:ext cx="590550" cy="838200"/>
          </a:xfrm>
          <a:custGeom>
            <a:avLst/>
            <a:gdLst>
              <a:gd name="connsiteX0" fmla="*/ 590550 w 590550"/>
              <a:gd name="connsiteY0" fmla="*/ 685800 h 838200"/>
              <a:gd name="connsiteX1" fmla="*/ 419100 w 590550"/>
              <a:gd name="connsiteY1" fmla="*/ 419100 h 838200"/>
              <a:gd name="connsiteX2" fmla="*/ 523875 w 590550"/>
              <a:gd name="connsiteY2" fmla="*/ 447675 h 838200"/>
              <a:gd name="connsiteX3" fmla="*/ 400050 w 590550"/>
              <a:gd name="connsiteY3" fmla="*/ 257175 h 838200"/>
              <a:gd name="connsiteX4" fmla="*/ 476250 w 590550"/>
              <a:gd name="connsiteY4" fmla="*/ 266700 h 838200"/>
              <a:gd name="connsiteX5" fmla="*/ 295275 w 590550"/>
              <a:gd name="connsiteY5" fmla="*/ 0 h 838200"/>
              <a:gd name="connsiteX6" fmla="*/ 114300 w 590550"/>
              <a:gd name="connsiteY6" fmla="*/ 266700 h 838200"/>
              <a:gd name="connsiteX7" fmla="*/ 190500 w 590550"/>
              <a:gd name="connsiteY7" fmla="*/ 257175 h 838200"/>
              <a:gd name="connsiteX8" fmla="*/ 66675 w 590550"/>
              <a:gd name="connsiteY8" fmla="*/ 447675 h 838200"/>
              <a:gd name="connsiteX9" fmla="*/ 171450 w 590550"/>
              <a:gd name="connsiteY9" fmla="*/ 419100 h 838200"/>
              <a:gd name="connsiteX10" fmla="*/ 0 w 590550"/>
              <a:gd name="connsiteY10" fmla="*/ 685800 h 838200"/>
              <a:gd name="connsiteX11" fmla="*/ 257175 w 590550"/>
              <a:gd name="connsiteY11" fmla="*/ 638175 h 838200"/>
              <a:gd name="connsiteX12" fmla="*/ 257175 w 590550"/>
              <a:gd name="connsiteY12" fmla="*/ 838200 h 838200"/>
              <a:gd name="connsiteX13" fmla="*/ 333375 w 590550"/>
              <a:gd name="connsiteY13" fmla="*/ 838200 h 838200"/>
              <a:gd name="connsiteX14" fmla="*/ 333375 w 590550"/>
              <a:gd name="connsiteY14" fmla="*/ 638175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90550" h="838200">
                <a:moveTo>
                  <a:pt x="590550" y="685800"/>
                </a:moveTo>
                <a:lnTo>
                  <a:pt x="419100" y="419100"/>
                </a:lnTo>
                <a:lnTo>
                  <a:pt x="523875" y="447675"/>
                </a:lnTo>
                <a:lnTo>
                  <a:pt x="400050" y="257175"/>
                </a:lnTo>
                <a:lnTo>
                  <a:pt x="476250" y="266700"/>
                </a:lnTo>
                <a:lnTo>
                  <a:pt x="295275" y="0"/>
                </a:lnTo>
                <a:lnTo>
                  <a:pt x="114300" y="266700"/>
                </a:lnTo>
                <a:lnTo>
                  <a:pt x="190500" y="257175"/>
                </a:lnTo>
                <a:lnTo>
                  <a:pt x="66675" y="447675"/>
                </a:lnTo>
                <a:lnTo>
                  <a:pt x="171450" y="419100"/>
                </a:lnTo>
                <a:lnTo>
                  <a:pt x="0" y="685800"/>
                </a:lnTo>
                <a:lnTo>
                  <a:pt x="257175" y="638175"/>
                </a:lnTo>
                <a:lnTo>
                  <a:pt x="257175" y="838200"/>
                </a:lnTo>
                <a:lnTo>
                  <a:pt x="333375" y="838200"/>
                </a:lnTo>
                <a:lnTo>
                  <a:pt x="333375" y="638175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8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05936DB5-2651-37D6-BC97-5E7C6EF862A9}"/>
              </a:ext>
            </a:extLst>
          </p:cNvPr>
          <p:cNvGrpSpPr/>
          <p:nvPr/>
        </p:nvGrpSpPr>
        <p:grpSpPr>
          <a:xfrm>
            <a:off x="8346640" y="1425819"/>
            <a:ext cx="1014221" cy="847336"/>
            <a:chOff x="8346640" y="1299040"/>
            <a:chExt cx="1014221" cy="847336"/>
          </a:xfrm>
          <a:solidFill>
            <a:schemeClr val="bg2">
              <a:lumMod val="20000"/>
              <a:lumOff val="80000"/>
              <a:alpha val="80000"/>
            </a:schemeClr>
          </a:solidFill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D6A8391-A785-7520-2D9A-72CF04A93FFE}"/>
                </a:ext>
              </a:extLst>
            </p:cNvPr>
            <p:cNvSpPr/>
            <p:nvPr/>
          </p:nvSpPr>
          <p:spPr>
            <a:xfrm>
              <a:off x="8703922" y="1299040"/>
              <a:ext cx="656939" cy="847336"/>
            </a:xfrm>
            <a:custGeom>
              <a:avLst/>
              <a:gdLst>
                <a:gd name="connsiteX0" fmla="*/ 494894 w 656939"/>
                <a:gd name="connsiteY0" fmla="*/ 727589 h 847336"/>
                <a:gd name="connsiteX1" fmla="*/ 494894 w 656939"/>
                <a:gd name="connsiteY1" fmla="*/ 635387 h 847336"/>
                <a:gd name="connsiteX2" fmla="*/ 630316 w 656939"/>
                <a:gd name="connsiteY2" fmla="*/ 646912 h 847336"/>
                <a:gd name="connsiteX3" fmla="*/ 539958 w 656939"/>
                <a:gd name="connsiteY3" fmla="*/ 507918 h 847336"/>
                <a:gd name="connsiteX4" fmla="*/ 595279 w 656939"/>
                <a:gd name="connsiteY4" fmla="*/ 522785 h 847336"/>
                <a:gd name="connsiteX5" fmla="*/ 530162 w 656939"/>
                <a:gd name="connsiteY5" fmla="*/ 423438 h 847336"/>
                <a:gd name="connsiteX6" fmla="*/ 570385 w 656939"/>
                <a:gd name="connsiteY6" fmla="*/ 428509 h 847336"/>
                <a:gd name="connsiteX7" fmla="*/ 474725 w 656939"/>
                <a:gd name="connsiteY7" fmla="*/ 289399 h 847336"/>
                <a:gd name="connsiteX8" fmla="*/ 425628 w 656939"/>
                <a:gd name="connsiteY8" fmla="*/ 361086 h 847336"/>
                <a:gd name="connsiteX9" fmla="*/ 327893 w 656939"/>
                <a:gd name="connsiteY9" fmla="*/ 211258 h 847336"/>
                <a:gd name="connsiteX10" fmla="*/ 390360 w 656939"/>
                <a:gd name="connsiteY10" fmla="*/ 219095 h 847336"/>
                <a:gd name="connsiteX11" fmla="*/ 242030 w 656939"/>
                <a:gd name="connsiteY11" fmla="*/ 0 h 847336"/>
                <a:gd name="connsiteX12" fmla="*/ 93700 w 656939"/>
                <a:gd name="connsiteY12" fmla="*/ 218980 h 847336"/>
                <a:gd name="connsiteX13" fmla="*/ 156167 w 656939"/>
                <a:gd name="connsiteY13" fmla="*/ 211143 h 847336"/>
                <a:gd name="connsiteX14" fmla="*/ 54630 w 656939"/>
                <a:gd name="connsiteY14" fmla="*/ 366964 h 847336"/>
                <a:gd name="connsiteX15" fmla="*/ 140493 w 656939"/>
                <a:gd name="connsiteY15" fmla="*/ 343913 h 847336"/>
                <a:gd name="connsiteX16" fmla="*/ 0 w 656939"/>
                <a:gd name="connsiteY16" fmla="*/ 562202 h 847336"/>
                <a:gd name="connsiteX17" fmla="*/ 207455 w 656939"/>
                <a:gd name="connsiteY17" fmla="*/ 523131 h 847336"/>
                <a:gd name="connsiteX18" fmla="*/ 207455 w 656939"/>
                <a:gd name="connsiteY18" fmla="*/ 665007 h 847336"/>
                <a:gd name="connsiteX19" fmla="*/ 25932 w 656939"/>
                <a:gd name="connsiteY19" fmla="*/ 713183 h 847336"/>
                <a:gd name="connsiteX20" fmla="*/ 165272 w 656939"/>
                <a:gd name="connsiteY20" fmla="*/ 847336 h 847336"/>
                <a:gd name="connsiteX21" fmla="*/ 656939 w 656939"/>
                <a:gd name="connsiteY21" fmla="*/ 847336 h 847336"/>
                <a:gd name="connsiteX22" fmla="*/ 494894 w 656939"/>
                <a:gd name="connsiteY22" fmla="*/ 727589 h 847336"/>
                <a:gd name="connsiteX23" fmla="*/ 422746 w 656939"/>
                <a:gd name="connsiteY23" fmla="*/ 365235 h 847336"/>
                <a:gd name="connsiteX24" fmla="*/ 389092 w 656939"/>
                <a:gd name="connsiteY24" fmla="*/ 414448 h 847336"/>
                <a:gd name="connsiteX25" fmla="*/ 342991 w 656939"/>
                <a:gd name="connsiteY25" fmla="*/ 343568 h 847336"/>
                <a:gd name="connsiteX26" fmla="*/ 385635 w 656939"/>
                <a:gd name="connsiteY26" fmla="*/ 544683 h 847336"/>
                <a:gd name="connsiteX27" fmla="*/ 319134 w 656939"/>
                <a:gd name="connsiteY27" fmla="*/ 646912 h 847336"/>
                <a:gd name="connsiteX28" fmla="*/ 449485 w 656939"/>
                <a:gd name="connsiteY28" fmla="*/ 635387 h 847336"/>
                <a:gd name="connsiteX29" fmla="*/ 449485 w 656939"/>
                <a:gd name="connsiteY29" fmla="*/ 709033 h 847336"/>
                <a:gd name="connsiteX30" fmla="*/ 265081 w 656939"/>
                <a:gd name="connsiteY30" fmla="*/ 667197 h 847336"/>
                <a:gd name="connsiteX31" fmla="*/ 265081 w 656939"/>
                <a:gd name="connsiteY31" fmla="*/ 523131 h 847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56939" h="847336">
                  <a:moveTo>
                    <a:pt x="494894" y="727589"/>
                  </a:moveTo>
                  <a:lnTo>
                    <a:pt x="494894" y="635387"/>
                  </a:lnTo>
                  <a:lnTo>
                    <a:pt x="630316" y="646912"/>
                  </a:lnTo>
                  <a:lnTo>
                    <a:pt x="539958" y="507918"/>
                  </a:lnTo>
                  <a:lnTo>
                    <a:pt x="595279" y="522785"/>
                  </a:lnTo>
                  <a:lnTo>
                    <a:pt x="530162" y="423438"/>
                  </a:lnTo>
                  <a:lnTo>
                    <a:pt x="570385" y="428509"/>
                  </a:lnTo>
                  <a:lnTo>
                    <a:pt x="474725" y="289399"/>
                  </a:lnTo>
                  <a:lnTo>
                    <a:pt x="425628" y="361086"/>
                  </a:lnTo>
                  <a:lnTo>
                    <a:pt x="327893" y="211258"/>
                  </a:lnTo>
                  <a:lnTo>
                    <a:pt x="390360" y="219095"/>
                  </a:lnTo>
                  <a:lnTo>
                    <a:pt x="242030" y="0"/>
                  </a:lnTo>
                  <a:lnTo>
                    <a:pt x="93700" y="218980"/>
                  </a:lnTo>
                  <a:lnTo>
                    <a:pt x="156167" y="211143"/>
                  </a:lnTo>
                  <a:lnTo>
                    <a:pt x="54630" y="366964"/>
                  </a:lnTo>
                  <a:lnTo>
                    <a:pt x="140493" y="343913"/>
                  </a:lnTo>
                  <a:lnTo>
                    <a:pt x="0" y="562202"/>
                  </a:lnTo>
                  <a:lnTo>
                    <a:pt x="207455" y="523131"/>
                  </a:lnTo>
                  <a:lnTo>
                    <a:pt x="207455" y="665007"/>
                  </a:lnTo>
                  <a:cubicBezTo>
                    <a:pt x="139225" y="666505"/>
                    <a:pt x="75606" y="681373"/>
                    <a:pt x="25932" y="713183"/>
                  </a:cubicBezTo>
                  <a:cubicBezTo>
                    <a:pt x="72033" y="737155"/>
                    <a:pt x="120785" y="778300"/>
                    <a:pt x="165272" y="847336"/>
                  </a:cubicBezTo>
                  <a:lnTo>
                    <a:pt x="656939" y="847336"/>
                  </a:lnTo>
                  <a:cubicBezTo>
                    <a:pt x="619828" y="800198"/>
                    <a:pt x="562086" y="758938"/>
                    <a:pt x="494894" y="727589"/>
                  </a:cubicBezTo>
                  <a:close/>
                  <a:moveTo>
                    <a:pt x="422746" y="365235"/>
                  </a:moveTo>
                  <a:lnTo>
                    <a:pt x="389092" y="414448"/>
                  </a:lnTo>
                  <a:lnTo>
                    <a:pt x="342991" y="343568"/>
                  </a:lnTo>
                  <a:close/>
                  <a:moveTo>
                    <a:pt x="385635" y="544683"/>
                  </a:moveTo>
                  <a:lnTo>
                    <a:pt x="319134" y="646912"/>
                  </a:lnTo>
                  <a:lnTo>
                    <a:pt x="449485" y="635387"/>
                  </a:lnTo>
                  <a:lnTo>
                    <a:pt x="449485" y="709033"/>
                  </a:lnTo>
                  <a:cubicBezTo>
                    <a:pt x="390243" y="686641"/>
                    <a:pt x="328185" y="672562"/>
                    <a:pt x="265081" y="667197"/>
                  </a:cubicBezTo>
                  <a:lnTo>
                    <a:pt x="265081" y="523131"/>
                  </a:lnTo>
                  <a:close/>
                </a:path>
              </a:pathLst>
            </a:custGeom>
            <a:grpFill/>
            <a:ln w="115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EF427C1B-1474-EF6D-06FB-E91DBE12CE23}"/>
                </a:ext>
              </a:extLst>
            </p:cNvPr>
            <p:cNvSpPr/>
            <p:nvPr/>
          </p:nvSpPr>
          <p:spPr>
            <a:xfrm>
              <a:off x="8346640" y="1644567"/>
              <a:ext cx="480833" cy="501809"/>
            </a:xfrm>
            <a:custGeom>
              <a:avLst/>
              <a:gdLst>
                <a:gd name="connsiteX0" fmla="*/ 324897 w 480833"/>
                <a:gd name="connsiteY0" fmla="*/ 380333 h 501809"/>
                <a:gd name="connsiteX1" fmla="*/ 322707 w 480833"/>
                <a:gd name="connsiteY1" fmla="*/ 380333 h 501809"/>
                <a:gd name="connsiteX2" fmla="*/ 322707 w 480833"/>
                <a:gd name="connsiteY2" fmla="*/ 340456 h 501809"/>
                <a:gd name="connsiteX3" fmla="*/ 380333 w 480833"/>
                <a:gd name="connsiteY3" fmla="*/ 351981 h 501809"/>
                <a:gd name="connsiteX4" fmla="*/ 338151 w 480833"/>
                <a:gd name="connsiteY4" fmla="*/ 274301 h 501809"/>
                <a:gd name="connsiteX5" fmla="*/ 368808 w 480833"/>
                <a:gd name="connsiteY5" fmla="*/ 282830 h 501809"/>
                <a:gd name="connsiteX6" fmla="*/ 332503 w 480833"/>
                <a:gd name="connsiteY6" fmla="*/ 227624 h 501809"/>
                <a:gd name="connsiteX7" fmla="*/ 354862 w 480833"/>
                <a:gd name="connsiteY7" fmla="*/ 230390 h 501809"/>
                <a:gd name="connsiteX8" fmla="*/ 299657 w 480833"/>
                <a:gd name="connsiteY8" fmla="*/ 156052 h 501809"/>
                <a:gd name="connsiteX9" fmla="*/ 248945 w 480833"/>
                <a:gd name="connsiteY9" fmla="*/ 230159 h 501809"/>
                <a:gd name="connsiteX10" fmla="*/ 271189 w 480833"/>
                <a:gd name="connsiteY10" fmla="*/ 227393 h 501809"/>
                <a:gd name="connsiteX11" fmla="*/ 251596 w 480833"/>
                <a:gd name="connsiteY11" fmla="*/ 257244 h 501809"/>
                <a:gd name="connsiteX12" fmla="*/ 208377 w 480833"/>
                <a:gd name="connsiteY12" fmla="*/ 188092 h 501809"/>
                <a:gd name="connsiteX13" fmla="*/ 255861 w 480833"/>
                <a:gd name="connsiteY13" fmla="*/ 200885 h 501809"/>
                <a:gd name="connsiteX14" fmla="*/ 199733 w 480833"/>
                <a:gd name="connsiteY14" fmla="*/ 115483 h 501809"/>
                <a:gd name="connsiteX15" fmla="*/ 234308 w 480833"/>
                <a:gd name="connsiteY15" fmla="*/ 119747 h 501809"/>
                <a:gd name="connsiteX16" fmla="*/ 152249 w 480833"/>
                <a:gd name="connsiteY16" fmla="*/ 0 h 501809"/>
                <a:gd name="connsiteX17" fmla="*/ 70189 w 480833"/>
                <a:gd name="connsiteY17" fmla="*/ 119517 h 501809"/>
                <a:gd name="connsiteX18" fmla="*/ 104765 w 480833"/>
                <a:gd name="connsiteY18" fmla="*/ 115253 h 501809"/>
                <a:gd name="connsiteX19" fmla="*/ 48637 w 480833"/>
                <a:gd name="connsiteY19" fmla="*/ 200655 h 501809"/>
                <a:gd name="connsiteX20" fmla="*/ 96121 w 480833"/>
                <a:gd name="connsiteY20" fmla="*/ 187862 h 501809"/>
                <a:gd name="connsiteX21" fmla="*/ 18440 w 480833"/>
                <a:gd name="connsiteY21" fmla="*/ 307494 h 501809"/>
                <a:gd name="connsiteX22" fmla="*/ 126778 w 480833"/>
                <a:gd name="connsiteY22" fmla="*/ 294355 h 501809"/>
                <a:gd name="connsiteX23" fmla="*/ 126778 w 480833"/>
                <a:gd name="connsiteY23" fmla="*/ 409607 h 501809"/>
                <a:gd name="connsiteX24" fmla="*/ 0 w 480833"/>
                <a:gd name="connsiteY24" fmla="*/ 501809 h 501809"/>
                <a:gd name="connsiteX25" fmla="*/ 480833 w 480833"/>
                <a:gd name="connsiteY25" fmla="*/ 501809 h 501809"/>
                <a:gd name="connsiteX26" fmla="*/ 324897 w 480833"/>
                <a:gd name="connsiteY26" fmla="*/ 380333 h 501809"/>
                <a:gd name="connsiteX27" fmla="*/ 161354 w 480833"/>
                <a:gd name="connsiteY27" fmla="*/ 396123 h 501809"/>
                <a:gd name="connsiteX28" fmla="*/ 161354 w 480833"/>
                <a:gd name="connsiteY28" fmla="*/ 294355 h 501809"/>
                <a:gd name="connsiteX29" fmla="*/ 251827 w 480833"/>
                <a:gd name="connsiteY29" fmla="*/ 304728 h 501809"/>
                <a:gd name="connsiteX30" fmla="*/ 230505 w 480833"/>
                <a:gd name="connsiteY30" fmla="*/ 351981 h 501809"/>
                <a:gd name="connsiteX31" fmla="*/ 288131 w 480833"/>
                <a:gd name="connsiteY31" fmla="*/ 340456 h 501809"/>
                <a:gd name="connsiteX32" fmla="*/ 288131 w 480833"/>
                <a:gd name="connsiteY32" fmla="*/ 377452 h 501809"/>
                <a:gd name="connsiteX33" fmla="*/ 161354 w 480833"/>
                <a:gd name="connsiteY33" fmla="*/ 396123 h 501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80833" h="501809">
                  <a:moveTo>
                    <a:pt x="324897" y="380333"/>
                  </a:moveTo>
                  <a:lnTo>
                    <a:pt x="322707" y="380333"/>
                  </a:lnTo>
                  <a:lnTo>
                    <a:pt x="322707" y="340456"/>
                  </a:lnTo>
                  <a:lnTo>
                    <a:pt x="380333" y="351981"/>
                  </a:lnTo>
                  <a:lnTo>
                    <a:pt x="338151" y="274301"/>
                  </a:lnTo>
                  <a:lnTo>
                    <a:pt x="368808" y="282830"/>
                  </a:lnTo>
                  <a:lnTo>
                    <a:pt x="332503" y="227624"/>
                  </a:lnTo>
                  <a:lnTo>
                    <a:pt x="354862" y="230390"/>
                  </a:lnTo>
                  <a:lnTo>
                    <a:pt x="299657" y="156052"/>
                  </a:lnTo>
                  <a:lnTo>
                    <a:pt x="248945" y="230159"/>
                  </a:lnTo>
                  <a:lnTo>
                    <a:pt x="271189" y="227393"/>
                  </a:lnTo>
                  <a:lnTo>
                    <a:pt x="251596" y="257244"/>
                  </a:lnTo>
                  <a:lnTo>
                    <a:pt x="208377" y="188092"/>
                  </a:lnTo>
                  <a:lnTo>
                    <a:pt x="255861" y="200885"/>
                  </a:lnTo>
                  <a:lnTo>
                    <a:pt x="199733" y="115483"/>
                  </a:lnTo>
                  <a:lnTo>
                    <a:pt x="234308" y="119747"/>
                  </a:lnTo>
                  <a:lnTo>
                    <a:pt x="152249" y="0"/>
                  </a:lnTo>
                  <a:lnTo>
                    <a:pt x="70189" y="119517"/>
                  </a:lnTo>
                  <a:lnTo>
                    <a:pt x="104765" y="115253"/>
                  </a:lnTo>
                  <a:lnTo>
                    <a:pt x="48637" y="200655"/>
                  </a:lnTo>
                  <a:lnTo>
                    <a:pt x="96121" y="187862"/>
                  </a:lnTo>
                  <a:lnTo>
                    <a:pt x="18440" y="307494"/>
                  </a:lnTo>
                  <a:lnTo>
                    <a:pt x="126778" y="294355"/>
                  </a:lnTo>
                  <a:lnTo>
                    <a:pt x="126778" y="409607"/>
                  </a:lnTo>
                  <a:cubicBezTo>
                    <a:pt x="78767" y="431535"/>
                    <a:pt x="35654" y="462890"/>
                    <a:pt x="0" y="501809"/>
                  </a:cubicBezTo>
                  <a:lnTo>
                    <a:pt x="480833" y="501809"/>
                  </a:lnTo>
                  <a:cubicBezTo>
                    <a:pt x="428624" y="428624"/>
                    <a:pt x="372150" y="394970"/>
                    <a:pt x="324897" y="380333"/>
                  </a:cubicBezTo>
                  <a:close/>
                  <a:moveTo>
                    <a:pt x="161354" y="396123"/>
                  </a:moveTo>
                  <a:lnTo>
                    <a:pt x="161354" y="294355"/>
                  </a:lnTo>
                  <a:lnTo>
                    <a:pt x="251827" y="304728"/>
                  </a:lnTo>
                  <a:lnTo>
                    <a:pt x="230505" y="351981"/>
                  </a:lnTo>
                  <a:lnTo>
                    <a:pt x="288131" y="340456"/>
                  </a:lnTo>
                  <a:lnTo>
                    <a:pt x="288131" y="377452"/>
                  </a:lnTo>
                  <a:cubicBezTo>
                    <a:pt x="245109" y="376260"/>
                    <a:pt x="202207" y="382580"/>
                    <a:pt x="161354" y="396123"/>
                  </a:cubicBezTo>
                  <a:close/>
                </a:path>
              </a:pathLst>
            </a:custGeom>
            <a:grpFill/>
            <a:ln w="115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5525D6EC-E4D1-C005-1011-62F16B2F08ED}"/>
              </a:ext>
            </a:extLst>
          </p:cNvPr>
          <p:cNvGrpSpPr/>
          <p:nvPr/>
        </p:nvGrpSpPr>
        <p:grpSpPr>
          <a:xfrm>
            <a:off x="10483567" y="1455910"/>
            <a:ext cx="565784" cy="817245"/>
            <a:chOff x="10483567" y="1363675"/>
            <a:chExt cx="565784" cy="817245"/>
          </a:xfrm>
          <a:solidFill>
            <a:schemeClr val="bg2">
              <a:lumMod val="20000"/>
              <a:lumOff val="80000"/>
              <a:alpha val="80000"/>
            </a:schemeClr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27034BC8-B03F-DC7A-BC2B-88EDE9DDF272}"/>
                </a:ext>
              </a:extLst>
            </p:cNvPr>
            <p:cNvSpPr/>
            <p:nvPr/>
          </p:nvSpPr>
          <p:spPr>
            <a:xfrm>
              <a:off x="10483567" y="1887551"/>
              <a:ext cx="263842" cy="293369"/>
            </a:xfrm>
            <a:custGeom>
              <a:avLst/>
              <a:gdLst>
                <a:gd name="connsiteX0" fmla="*/ 205740 w 263842"/>
                <a:gd name="connsiteY0" fmla="*/ 48578 h 293369"/>
                <a:gd name="connsiteX1" fmla="*/ 167640 w 263842"/>
                <a:gd name="connsiteY1" fmla="*/ 40957 h 293369"/>
                <a:gd name="connsiteX2" fmla="*/ 118110 w 263842"/>
                <a:gd name="connsiteY2" fmla="*/ 952 h 293369"/>
                <a:gd name="connsiteX3" fmla="*/ 114300 w 263842"/>
                <a:gd name="connsiteY3" fmla="*/ 0 h 293369"/>
                <a:gd name="connsiteX4" fmla="*/ 0 w 263842"/>
                <a:gd name="connsiteY4" fmla="*/ 224790 h 293369"/>
                <a:gd name="connsiteX5" fmla="*/ 96203 w 263842"/>
                <a:gd name="connsiteY5" fmla="*/ 202883 h 293369"/>
                <a:gd name="connsiteX6" fmla="*/ 144780 w 263842"/>
                <a:gd name="connsiteY6" fmla="*/ 293370 h 293369"/>
                <a:gd name="connsiteX7" fmla="*/ 263843 w 263842"/>
                <a:gd name="connsiteY7" fmla="*/ 60960 h 293369"/>
                <a:gd name="connsiteX8" fmla="*/ 225742 w 263842"/>
                <a:gd name="connsiteY8" fmla="*/ 46672 h 293369"/>
                <a:gd name="connsiteX9" fmla="*/ 205740 w 263842"/>
                <a:gd name="connsiteY9" fmla="*/ 48578 h 293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842" h="293369">
                  <a:moveTo>
                    <a:pt x="205740" y="48578"/>
                  </a:moveTo>
                  <a:cubicBezTo>
                    <a:pt x="192405" y="48578"/>
                    <a:pt x="180023" y="45720"/>
                    <a:pt x="167640" y="40957"/>
                  </a:cubicBezTo>
                  <a:cubicBezTo>
                    <a:pt x="147637" y="33338"/>
                    <a:pt x="130492" y="19050"/>
                    <a:pt x="118110" y="952"/>
                  </a:cubicBezTo>
                  <a:cubicBezTo>
                    <a:pt x="117157" y="952"/>
                    <a:pt x="115253" y="0"/>
                    <a:pt x="114300" y="0"/>
                  </a:cubicBezTo>
                  <a:lnTo>
                    <a:pt x="0" y="224790"/>
                  </a:lnTo>
                  <a:lnTo>
                    <a:pt x="96203" y="202883"/>
                  </a:lnTo>
                  <a:lnTo>
                    <a:pt x="144780" y="293370"/>
                  </a:lnTo>
                  <a:lnTo>
                    <a:pt x="263843" y="60960"/>
                  </a:lnTo>
                  <a:cubicBezTo>
                    <a:pt x="250508" y="59055"/>
                    <a:pt x="237173" y="53340"/>
                    <a:pt x="225742" y="46672"/>
                  </a:cubicBezTo>
                  <a:cubicBezTo>
                    <a:pt x="219075" y="47625"/>
                    <a:pt x="212408" y="48578"/>
                    <a:pt x="205740" y="485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BE895BC-32E1-5702-C39F-61978EE8EE29}"/>
                </a:ext>
              </a:extLst>
            </p:cNvPr>
            <p:cNvSpPr/>
            <p:nvPr/>
          </p:nvSpPr>
          <p:spPr>
            <a:xfrm>
              <a:off x="10776937" y="1893265"/>
              <a:ext cx="272414" cy="281940"/>
            </a:xfrm>
            <a:custGeom>
              <a:avLst/>
              <a:gdLst>
                <a:gd name="connsiteX0" fmla="*/ 111442 w 272414"/>
                <a:gd name="connsiteY0" fmla="*/ 30480 h 281940"/>
                <a:gd name="connsiteX1" fmla="*/ 69532 w 272414"/>
                <a:gd name="connsiteY1" fmla="*/ 39053 h 281940"/>
                <a:gd name="connsiteX2" fmla="*/ 47625 w 272414"/>
                <a:gd name="connsiteY2" fmla="*/ 37147 h 281940"/>
                <a:gd name="connsiteX3" fmla="*/ 0 w 272414"/>
                <a:gd name="connsiteY3" fmla="*/ 55245 h 281940"/>
                <a:gd name="connsiteX4" fmla="*/ 125730 w 272414"/>
                <a:gd name="connsiteY4" fmla="*/ 281940 h 281940"/>
                <a:gd name="connsiteX5" fmla="*/ 175260 w 272414"/>
                <a:gd name="connsiteY5" fmla="*/ 200978 h 281940"/>
                <a:gd name="connsiteX6" fmla="*/ 272415 w 272414"/>
                <a:gd name="connsiteY6" fmla="*/ 217170 h 281940"/>
                <a:gd name="connsiteX7" fmla="*/ 151448 w 272414"/>
                <a:gd name="connsiteY7" fmla="*/ 0 h 281940"/>
                <a:gd name="connsiteX8" fmla="*/ 111442 w 272414"/>
                <a:gd name="connsiteY8" fmla="*/ 30480 h 28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2414" h="281940">
                  <a:moveTo>
                    <a:pt x="111442" y="30480"/>
                  </a:moveTo>
                  <a:cubicBezTo>
                    <a:pt x="98107" y="36195"/>
                    <a:pt x="83820" y="39053"/>
                    <a:pt x="69532" y="39053"/>
                  </a:cubicBezTo>
                  <a:cubicBezTo>
                    <a:pt x="61913" y="39053"/>
                    <a:pt x="55245" y="38100"/>
                    <a:pt x="47625" y="37147"/>
                  </a:cubicBezTo>
                  <a:cubicBezTo>
                    <a:pt x="33338" y="46672"/>
                    <a:pt x="17145" y="53340"/>
                    <a:pt x="0" y="55245"/>
                  </a:cubicBezTo>
                  <a:lnTo>
                    <a:pt x="125730" y="281940"/>
                  </a:lnTo>
                  <a:lnTo>
                    <a:pt x="175260" y="200978"/>
                  </a:lnTo>
                  <a:lnTo>
                    <a:pt x="272415" y="217170"/>
                  </a:lnTo>
                  <a:lnTo>
                    <a:pt x="151448" y="0"/>
                  </a:lnTo>
                  <a:cubicBezTo>
                    <a:pt x="140970" y="13335"/>
                    <a:pt x="127635" y="23813"/>
                    <a:pt x="111442" y="3048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72EFB1DE-F43E-8FE3-1A01-A9EA45217024}"/>
                </a:ext>
              </a:extLst>
            </p:cNvPr>
            <p:cNvSpPr/>
            <p:nvPr/>
          </p:nvSpPr>
          <p:spPr>
            <a:xfrm>
              <a:off x="10487377" y="1363675"/>
              <a:ext cx="554354" cy="554355"/>
            </a:xfrm>
            <a:custGeom>
              <a:avLst/>
              <a:gdLst>
                <a:gd name="connsiteX0" fmla="*/ 273368 w 554354"/>
                <a:gd name="connsiteY0" fmla="*/ 441960 h 554355"/>
                <a:gd name="connsiteX1" fmla="*/ 108585 w 554354"/>
                <a:gd name="connsiteY1" fmla="*/ 277178 h 554355"/>
                <a:gd name="connsiteX2" fmla="*/ 273368 w 554354"/>
                <a:gd name="connsiteY2" fmla="*/ 112395 h 554355"/>
                <a:gd name="connsiteX3" fmla="*/ 438150 w 554354"/>
                <a:gd name="connsiteY3" fmla="*/ 277178 h 554355"/>
                <a:gd name="connsiteX4" fmla="*/ 273368 w 554354"/>
                <a:gd name="connsiteY4" fmla="*/ 441960 h 554355"/>
                <a:gd name="connsiteX5" fmla="*/ 554355 w 554354"/>
                <a:gd name="connsiteY5" fmla="*/ 277178 h 554355"/>
                <a:gd name="connsiteX6" fmla="*/ 531495 w 554354"/>
                <a:gd name="connsiteY6" fmla="*/ 223838 h 554355"/>
                <a:gd name="connsiteX7" fmla="*/ 531495 w 554354"/>
                <a:gd name="connsiteY7" fmla="*/ 165735 h 554355"/>
                <a:gd name="connsiteX8" fmla="*/ 494348 w 554354"/>
                <a:gd name="connsiteY8" fmla="*/ 128588 h 554355"/>
                <a:gd name="connsiteX9" fmla="*/ 473392 w 554354"/>
                <a:gd name="connsiteY9" fmla="*/ 80963 h 554355"/>
                <a:gd name="connsiteX10" fmla="*/ 419100 w 554354"/>
                <a:gd name="connsiteY10" fmla="*/ 60008 h 554355"/>
                <a:gd name="connsiteX11" fmla="*/ 378143 w 554354"/>
                <a:gd name="connsiteY11" fmla="*/ 19050 h 554355"/>
                <a:gd name="connsiteX12" fmla="*/ 325755 w 554354"/>
                <a:gd name="connsiteY12" fmla="*/ 19050 h 554355"/>
                <a:gd name="connsiteX13" fmla="*/ 277178 w 554354"/>
                <a:gd name="connsiteY13" fmla="*/ 0 h 554355"/>
                <a:gd name="connsiteX14" fmla="*/ 223838 w 554354"/>
                <a:gd name="connsiteY14" fmla="*/ 22860 h 554355"/>
                <a:gd name="connsiteX15" fmla="*/ 165735 w 554354"/>
                <a:gd name="connsiteY15" fmla="*/ 22860 h 554355"/>
                <a:gd name="connsiteX16" fmla="*/ 128588 w 554354"/>
                <a:gd name="connsiteY16" fmla="*/ 60008 h 554355"/>
                <a:gd name="connsiteX17" fmla="*/ 80963 w 554354"/>
                <a:gd name="connsiteY17" fmla="*/ 80963 h 554355"/>
                <a:gd name="connsiteX18" fmla="*/ 60007 w 554354"/>
                <a:gd name="connsiteY18" fmla="*/ 135255 h 554355"/>
                <a:gd name="connsiteX19" fmla="*/ 19050 w 554354"/>
                <a:gd name="connsiteY19" fmla="*/ 176213 h 554355"/>
                <a:gd name="connsiteX20" fmla="*/ 19050 w 554354"/>
                <a:gd name="connsiteY20" fmla="*/ 228600 h 554355"/>
                <a:gd name="connsiteX21" fmla="*/ 0 w 554354"/>
                <a:gd name="connsiteY21" fmla="*/ 277178 h 554355"/>
                <a:gd name="connsiteX22" fmla="*/ 22860 w 554354"/>
                <a:gd name="connsiteY22" fmla="*/ 330518 h 554355"/>
                <a:gd name="connsiteX23" fmla="*/ 22860 w 554354"/>
                <a:gd name="connsiteY23" fmla="*/ 388620 h 554355"/>
                <a:gd name="connsiteX24" fmla="*/ 60007 w 554354"/>
                <a:gd name="connsiteY24" fmla="*/ 425768 h 554355"/>
                <a:gd name="connsiteX25" fmla="*/ 80963 w 554354"/>
                <a:gd name="connsiteY25" fmla="*/ 473393 h 554355"/>
                <a:gd name="connsiteX26" fmla="*/ 135255 w 554354"/>
                <a:gd name="connsiteY26" fmla="*/ 494348 h 554355"/>
                <a:gd name="connsiteX27" fmla="*/ 176213 w 554354"/>
                <a:gd name="connsiteY27" fmla="*/ 535305 h 554355"/>
                <a:gd name="connsiteX28" fmla="*/ 228600 w 554354"/>
                <a:gd name="connsiteY28" fmla="*/ 535305 h 554355"/>
                <a:gd name="connsiteX29" fmla="*/ 277178 w 554354"/>
                <a:gd name="connsiteY29" fmla="*/ 554355 h 554355"/>
                <a:gd name="connsiteX30" fmla="*/ 330518 w 554354"/>
                <a:gd name="connsiteY30" fmla="*/ 531495 h 554355"/>
                <a:gd name="connsiteX31" fmla="*/ 388620 w 554354"/>
                <a:gd name="connsiteY31" fmla="*/ 531495 h 554355"/>
                <a:gd name="connsiteX32" fmla="*/ 425768 w 554354"/>
                <a:gd name="connsiteY32" fmla="*/ 494348 h 554355"/>
                <a:gd name="connsiteX33" fmla="*/ 473392 w 554354"/>
                <a:gd name="connsiteY33" fmla="*/ 473393 h 554355"/>
                <a:gd name="connsiteX34" fmla="*/ 494348 w 554354"/>
                <a:gd name="connsiteY34" fmla="*/ 419100 h 554355"/>
                <a:gd name="connsiteX35" fmla="*/ 535305 w 554354"/>
                <a:gd name="connsiteY35" fmla="*/ 378143 h 554355"/>
                <a:gd name="connsiteX36" fmla="*/ 535305 w 554354"/>
                <a:gd name="connsiteY36" fmla="*/ 325755 h 554355"/>
                <a:gd name="connsiteX37" fmla="*/ 554355 w 554354"/>
                <a:gd name="connsiteY37" fmla="*/ 277178 h 554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54354" h="554355">
                  <a:moveTo>
                    <a:pt x="273368" y="441960"/>
                  </a:moveTo>
                  <a:cubicBezTo>
                    <a:pt x="182880" y="441960"/>
                    <a:pt x="108585" y="368618"/>
                    <a:pt x="108585" y="277178"/>
                  </a:cubicBezTo>
                  <a:cubicBezTo>
                    <a:pt x="108585" y="185738"/>
                    <a:pt x="182880" y="112395"/>
                    <a:pt x="273368" y="112395"/>
                  </a:cubicBezTo>
                  <a:cubicBezTo>
                    <a:pt x="363855" y="112395"/>
                    <a:pt x="438150" y="185738"/>
                    <a:pt x="438150" y="277178"/>
                  </a:cubicBezTo>
                  <a:cubicBezTo>
                    <a:pt x="438150" y="368618"/>
                    <a:pt x="363855" y="441960"/>
                    <a:pt x="273368" y="441960"/>
                  </a:cubicBezTo>
                  <a:close/>
                  <a:moveTo>
                    <a:pt x="554355" y="277178"/>
                  </a:moveTo>
                  <a:cubicBezTo>
                    <a:pt x="554355" y="256222"/>
                    <a:pt x="545783" y="237173"/>
                    <a:pt x="531495" y="223838"/>
                  </a:cubicBezTo>
                  <a:cubicBezTo>
                    <a:pt x="539115" y="205740"/>
                    <a:pt x="540068" y="184785"/>
                    <a:pt x="531495" y="165735"/>
                  </a:cubicBezTo>
                  <a:cubicBezTo>
                    <a:pt x="523875" y="148590"/>
                    <a:pt x="510540" y="135255"/>
                    <a:pt x="494348" y="128588"/>
                  </a:cubicBezTo>
                  <a:cubicBezTo>
                    <a:pt x="493395" y="111443"/>
                    <a:pt x="486728" y="94298"/>
                    <a:pt x="473392" y="80963"/>
                  </a:cubicBezTo>
                  <a:cubicBezTo>
                    <a:pt x="458153" y="65723"/>
                    <a:pt x="439103" y="59055"/>
                    <a:pt x="419100" y="60008"/>
                  </a:cubicBezTo>
                  <a:cubicBezTo>
                    <a:pt x="412433" y="41910"/>
                    <a:pt x="398145" y="26670"/>
                    <a:pt x="378143" y="19050"/>
                  </a:cubicBezTo>
                  <a:cubicBezTo>
                    <a:pt x="360998" y="12383"/>
                    <a:pt x="341948" y="12383"/>
                    <a:pt x="325755" y="19050"/>
                  </a:cubicBezTo>
                  <a:cubicBezTo>
                    <a:pt x="312420" y="7620"/>
                    <a:pt x="296228" y="0"/>
                    <a:pt x="277178" y="0"/>
                  </a:cubicBezTo>
                  <a:cubicBezTo>
                    <a:pt x="256223" y="0"/>
                    <a:pt x="237173" y="8573"/>
                    <a:pt x="223838" y="22860"/>
                  </a:cubicBezTo>
                  <a:cubicBezTo>
                    <a:pt x="205740" y="15240"/>
                    <a:pt x="184785" y="14288"/>
                    <a:pt x="165735" y="22860"/>
                  </a:cubicBezTo>
                  <a:cubicBezTo>
                    <a:pt x="148590" y="30480"/>
                    <a:pt x="135255" y="43815"/>
                    <a:pt x="128588" y="60008"/>
                  </a:cubicBezTo>
                  <a:cubicBezTo>
                    <a:pt x="111443" y="60960"/>
                    <a:pt x="94298" y="67628"/>
                    <a:pt x="80963" y="80963"/>
                  </a:cubicBezTo>
                  <a:cubicBezTo>
                    <a:pt x="65723" y="96203"/>
                    <a:pt x="59055" y="115252"/>
                    <a:pt x="60007" y="135255"/>
                  </a:cubicBezTo>
                  <a:cubicBezTo>
                    <a:pt x="41910" y="141923"/>
                    <a:pt x="26670" y="156210"/>
                    <a:pt x="19050" y="176213"/>
                  </a:cubicBezTo>
                  <a:cubicBezTo>
                    <a:pt x="12382" y="193358"/>
                    <a:pt x="12382" y="212408"/>
                    <a:pt x="19050" y="228600"/>
                  </a:cubicBezTo>
                  <a:cubicBezTo>
                    <a:pt x="7620" y="241935"/>
                    <a:pt x="0" y="258128"/>
                    <a:pt x="0" y="277178"/>
                  </a:cubicBezTo>
                  <a:cubicBezTo>
                    <a:pt x="0" y="298133"/>
                    <a:pt x="8572" y="317183"/>
                    <a:pt x="22860" y="330518"/>
                  </a:cubicBezTo>
                  <a:cubicBezTo>
                    <a:pt x="15240" y="348615"/>
                    <a:pt x="14288" y="369570"/>
                    <a:pt x="22860" y="388620"/>
                  </a:cubicBezTo>
                  <a:cubicBezTo>
                    <a:pt x="30480" y="405765"/>
                    <a:pt x="43815" y="419100"/>
                    <a:pt x="60007" y="425768"/>
                  </a:cubicBezTo>
                  <a:cubicBezTo>
                    <a:pt x="60960" y="442913"/>
                    <a:pt x="67628" y="460058"/>
                    <a:pt x="80963" y="473393"/>
                  </a:cubicBezTo>
                  <a:cubicBezTo>
                    <a:pt x="96203" y="488633"/>
                    <a:pt x="115253" y="495300"/>
                    <a:pt x="135255" y="494348"/>
                  </a:cubicBezTo>
                  <a:cubicBezTo>
                    <a:pt x="141923" y="512445"/>
                    <a:pt x="156210" y="527685"/>
                    <a:pt x="176213" y="535305"/>
                  </a:cubicBezTo>
                  <a:cubicBezTo>
                    <a:pt x="193358" y="541973"/>
                    <a:pt x="212408" y="541973"/>
                    <a:pt x="228600" y="535305"/>
                  </a:cubicBezTo>
                  <a:cubicBezTo>
                    <a:pt x="241935" y="546735"/>
                    <a:pt x="258127" y="554355"/>
                    <a:pt x="277178" y="554355"/>
                  </a:cubicBezTo>
                  <a:cubicBezTo>
                    <a:pt x="298133" y="554355"/>
                    <a:pt x="317183" y="545783"/>
                    <a:pt x="330518" y="531495"/>
                  </a:cubicBezTo>
                  <a:cubicBezTo>
                    <a:pt x="348615" y="539115"/>
                    <a:pt x="369570" y="540068"/>
                    <a:pt x="388620" y="531495"/>
                  </a:cubicBezTo>
                  <a:cubicBezTo>
                    <a:pt x="405765" y="523875"/>
                    <a:pt x="419100" y="510540"/>
                    <a:pt x="425768" y="494348"/>
                  </a:cubicBezTo>
                  <a:cubicBezTo>
                    <a:pt x="442913" y="493395"/>
                    <a:pt x="460058" y="486728"/>
                    <a:pt x="473392" y="473393"/>
                  </a:cubicBezTo>
                  <a:cubicBezTo>
                    <a:pt x="488633" y="458153"/>
                    <a:pt x="495300" y="439103"/>
                    <a:pt x="494348" y="419100"/>
                  </a:cubicBezTo>
                  <a:cubicBezTo>
                    <a:pt x="512445" y="412433"/>
                    <a:pt x="527685" y="398145"/>
                    <a:pt x="535305" y="378143"/>
                  </a:cubicBezTo>
                  <a:cubicBezTo>
                    <a:pt x="541973" y="360998"/>
                    <a:pt x="541973" y="341948"/>
                    <a:pt x="535305" y="325755"/>
                  </a:cubicBezTo>
                  <a:cubicBezTo>
                    <a:pt x="546735" y="313373"/>
                    <a:pt x="554355" y="296228"/>
                    <a:pt x="554355" y="2771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289844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: Rounded Corners 59">
            <a:extLst>
              <a:ext uri="{FF2B5EF4-FFF2-40B4-BE49-F238E27FC236}">
                <a16:creationId xmlns:a16="http://schemas.microsoft.com/office/drawing/2014/main" id="{2057C09A-203E-2448-A1E6-052E7B64C618}"/>
              </a:ext>
            </a:extLst>
          </p:cNvPr>
          <p:cNvSpPr/>
          <p:nvPr/>
        </p:nvSpPr>
        <p:spPr>
          <a:xfrm>
            <a:off x="2460590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solidFill>
              <a:schemeClr val="bg1"/>
            </a:solidFill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7" name="Rectangle: Rounded Corners 59">
            <a:extLst>
              <a:ext uri="{FF2B5EF4-FFF2-40B4-BE49-F238E27FC236}">
                <a16:creationId xmlns:a16="http://schemas.microsoft.com/office/drawing/2014/main" id="{4C826D35-3563-5B43-A2BC-3FE949BAC3A0}"/>
              </a:ext>
            </a:extLst>
          </p:cNvPr>
          <p:cNvSpPr/>
          <p:nvPr/>
        </p:nvSpPr>
        <p:spPr>
          <a:xfrm>
            <a:off x="4316139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solidFill>
              <a:schemeClr val="bg1"/>
            </a:solidFill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0" name="Rectangle: Rounded Corners 59">
            <a:extLst>
              <a:ext uri="{FF2B5EF4-FFF2-40B4-BE49-F238E27FC236}">
                <a16:creationId xmlns:a16="http://schemas.microsoft.com/office/drawing/2014/main" id="{4F5A1695-2C6E-334C-81BD-71D87F4A1478}"/>
              </a:ext>
            </a:extLst>
          </p:cNvPr>
          <p:cNvSpPr/>
          <p:nvPr/>
        </p:nvSpPr>
        <p:spPr>
          <a:xfrm>
            <a:off x="6174773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solidFill>
              <a:schemeClr val="bg1"/>
            </a:solidFill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9" name="Rectangle: Rounded Corners 59">
            <a:extLst>
              <a:ext uri="{FF2B5EF4-FFF2-40B4-BE49-F238E27FC236}">
                <a16:creationId xmlns:a16="http://schemas.microsoft.com/office/drawing/2014/main" id="{8452E2A0-2FB9-B046-BFB6-CC40932CD987}"/>
              </a:ext>
            </a:extLst>
          </p:cNvPr>
          <p:cNvSpPr/>
          <p:nvPr/>
        </p:nvSpPr>
        <p:spPr>
          <a:xfrm>
            <a:off x="8034585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solidFill>
              <a:schemeClr val="bg1"/>
            </a:solidFill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2" name="Rectangle: Rounded Corners 59">
            <a:extLst>
              <a:ext uri="{FF2B5EF4-FFF2-40B4-BE49-F238E27FC236}">
                <a16:creationId xmlns:a16="http://schemas.microsoft.com/office/drawing/2014/main" id="{13E5BA12-2355-D64F-A212-C154CBA92795}"/>
              </a:ext>
            </a:extLst>
          </p:cNvPr>
          <p:cNvSpPr/>
          <p:nvPr/>
        </p:nvSpPr>
        <p:spPr>
          <a:xfrm>
            <a:off x="9894398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solidFill>
              <a:schemeClr val="bg1"/>
            </a:solidFill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bg1"/>
                </a:solidFill>
              </a:rPr>
              <a:t>Free Startup Funding Stages PowerPoint Template</a:t>
            </a:r>
          </a:p>
        </p:txBody>
      </p:sp>
      <p:sp>
        <p:nvSpPr>
          <p:cNvPr id="55" name="Rectangle: Rounded Corners 59">
            <a:extLst>
              <a:ext uri="{FF2B5EF4-FFF2-40B4-BE49-F238E27FC236}">
                <a16:creationId xmlns:a16="http://schemas.microsoft.com/office/drawing/2014/main" id="{1BD2179F-18FC-C449-B1E9-95D1230E4ED2}"/>
              </a:ext>
            </a:extLst>
          </p:cNvPr>
          <p:cNvSpPr/>
          <p:nvPr/>
        </p:nvSpPr>
        <p:spPr>
          <a:xfrm>
            <a:off x="600779" y="2847365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solidFill>
              <a:schemeClr val="bg1"/>
            </a:solidFill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E8272AD-9637-4C86-8DB9-50A2A60D46FF}"/>
              </a:ext>
            </a:extLst>
          </p:cNvPr>
          <p:cNvSpPr txBox="1"/>
          <p:nvPr/>
        </p:nvSpPr>
        <p:spPr>
          <a:xfrm flipH="1">
            <a:off x="778114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00A09E8-136B-4411-9B49-3F24921C1445}"/>
              </a:ext>
            </a:extLst>
          </p:cNvPr>
          <p:cNvSpPr txBox="1"/>
          <p:nvPr/>
        </p:nvSpPr>
        <p:spPr>
          <a:xfrm flipH="1">
            <a:off x="2617546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C3BA415-6A53-4851-8ECA-8807ADAB3EEF}"/>
              </a:ext>
            </a:extLst>
          </p:cNvPr>
          <p:cNvSpPr txBox="1"/>
          <p:nvPr/>
        </p:nvSpPr>
        <p:spPr>
          <a:xfrm flipH="1">
            <a:off x="4467612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5E2C796-2994-4E7A-81B2-ECE6D7055961}"/>
              </a:ext>
            </a:extLst>
          </p:cNvPr>
          <p:cNvSpPr txBox="1"/>
          <p:nvPr/>
        </p:nvSpPr>
        <p:spPr>
          <a:xfrm flipH="1">
            <a:off x="6338943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D5FC284-5619-49A9-A033-54FF5BD656AC}"/>
              </a:ext>
            </a:extLst>
          </p:cNvPr>
          <p:cNvSpPr txBox="1"/>
          <p:nvPr/>
        </p:nvSpPr>
        <p:spPr>
          <a:xfrm flipH="1">
            <a:off x="8199640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8F6EF27-FAD4-4B1F-9367-7536825BB127}"/>
              </a:ext>
            </a:extLst>
          </p:cNvPr>
          <p:cNvSpPr txBox="1"/>
          <p:nvPr/>
        </p:nvSpPr>
        <p:spPr>
          <a:xfrm flipH="1">
            <a:off x="10039072" y="3815654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22CEDD1F-D0E0-412F-9C89-4572DBF3340E}"/>
              </a:ext>
            </a:extLst>
          </p:cNvPr>
          <p:cNvSpPr txBox="1"/>
          <p:nvPr/>
        </p:nvSpPr>
        <p:spPr>
          <a:xfrm>
            <a:off x="731703" y="3042075"/>
            <a:ext cx="1447392" cy="304102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accent2"/>
                </a:solidFill>
              </a:rPr>
              <a:t>PRE-SEED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3E23425-8BDD-4694-8CF5-6F9A0334128D}"/>
              </a:ext>
            </a:extLst>
          </p:cNvPr>
          <p:cNvSpPr txBox="1"/>
          <p:nvPr/>
        </p:nvSpPr>
        <p:spPr>
          <a:xfrm>
            <a:off x="2637637" y="3002511"/>
            <a:ext cx="1328535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accent3"/>
                </a:solidFill>
              </a:rPr>
              <a:t>SEED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8C8FDBE-294A-460D-8D65-948B1EB1EC64}"/>
              </a:ext>
            </a:extLst>
          </p:cNvPr>
          <p:cNvSpPr txBox="1"/>
          <p:nvPr/>
        </p:nvSpPr>
        <p:spPr>
          <a:xfrm>
            <a:off x="4433118" y="3002511"/>
            <a:ext cx="1479260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EARLY STAGE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29E4A823-F1D5-4D6E-94B7-7016DADC9726}"/>
              </a:ext>
            </a:extLst>
          </p:cNvPr>
          <p:cNvSpPr txBox="1"/>
          <p:nvPr/>
        </p:nvSpPr>
        <p:spPr>
          <a:xfrm>
            <a:off x="6299203" y="3002511"/>
            <a:ext cx="1460382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accent5"/>
                </a:solidFill>
              </a:rPr>
              <a:t>GROWTH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84829AE4-4B33-49BC-9CAB-E41CB4A1D3D6}"/>
              </a:ext>
            </a:extLst>
          </p:cNvPr>
          <p:cNvSpPr txBox="1"/>
          <p:nvPr/>
        </p:nvSpPr>
        <p:spPr>
          <a:xfrm>
            <a:off x="8231208" y="3002511"/>
            <a:ext cx="1268112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accent6"/>
                </a:solidFill>
              </a:rPr>
              <a:t>EXPANSION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06CD713-DDB1-4C56-9F76-73A327050965}"/>
              </a:ext>
            </a:extLst>
          </p:cNvPr>
          <p:cNvSpPr txBox="1"/>
          <p:nvPr/>
        </p:nvSpPr>
        <p:spPr>
          <a:xfrm>
            <a:off x="10039072" y="3002511"/>
            <a:ext cx="1453081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accent4"/>
                </a:solidFill>
              </a:rPr>
              <a:t>EXIT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6AF93EB-0139-4580-346F-BC718AA4A030}"/>
              </a:ext>
            </a:extLst>
          </p:cNvPr>
          <p:cNvSpPr/>
          <p:nvPr/>
        </p:nvSpPr>
        <p:spPr>
          <a:xfrm>
            <a:off x="1217356" y="2473595"/>
            <a:ext cx="476086" cy="47608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1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88463B3-4F33-56BE-6232-DC3D8B5DAD11}"/>
              </a:ext>
            </a:extLst>
          </p:cNvPr>
          <p:cNvSpPr/>
          <p:nvPr/>
        </p:nvSpPr>
        <p:spPr>
          <a:xfrm>
            <a:off x="3077168" y="2473595"/>
            <a:ext cx="476086" cy="476086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2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36D213A-09A2-8944-6E3B-154C9B23CCB1}"/>
              </a:ext>
            </a:extLst>
          </p:cNvPr>
          <p:cNvSpPr/>
          <p:nvPr/>
        </p:nvSpPr>
        <p:spPr>
          <a:xfrm>
            <a:off x="4895193" y="2473595"/>
            <a:ext cx="476086" cy="47608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3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4060DB7-4A8B-CC26-7AE9-13CA90D8B89F}"/>
              </a:ext>
            </a:extLst>
          </p:cNvPr>
          <p:cNvSpPr/>
          <p:nvPr/>
        </p:nvSpPr>
        <p:spPr>
          <a:xfrm>
            <a:off x="6766524" y="2473595"/>
            <a:ext cx="476086" cy="476086"/>
          </a:xfrm>
          <a:prstGeom prst="ellipse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4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3D51344-4040-B32F-54BF-5AEBE7B5487D}"/>
              </a:ext>
            </a:extLst>
          </p:cNvPr>
          <p:cNvSpPr/>
          <p:nvPr/>
        </p:nvSpPr>
        <p:spPr>
          <a:xfrm>
            <a:off x="8651163" y="2473595"/>
            <a:ext cx="476086" cy="476086"/>
          </a:xfrm>
          <a:prstGeom prst="ellipse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5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7DFF318-6F16-F030-215A-5EA12BDAFAB5}"/>
              </a:ext>
            </a:extLst>
          </p:cNvPr>
          <p:cNvSpPr/>
          <p:nvPr/>
        </p:nvSpPr>
        <p:spPr>
          <a:xfrm>
            <a:off x="10525559" y="2472162"/>
            <a:ext cx="476086" cy="476086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6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7520D511-1F03-5182-89D2-2BEEF2E60A2F}"/>
              </a:ext>
            </a:extLst>
          </p:cNvPr>
          <p:cNvGrpSpPr/>
          <p:nvPr/>
        </p:nvGrpSpPr>
        <p:grpSpPr>
          <a:xfrm>
            <a:off x="4794475" y="1473055"/>
            <a:ext cx="638608" cy="800100"/>
            <a:chOff x="4779235" y="1551205"/>
            <a:chExt cx="638608" cy="800100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84F330F0-CB02-B219-8ABD-4FE251C258D2}"/>
                </a:ext>
              </a:extLst>
            </p:cNvPr>
            <p:cNvSpPr/>
            <p:nvPr/>
          </p:nvSpPr>
          <p:spPr>
            <a:xfrm>
              <a:off x="4931852" y="2084605"/>
              <a:ext cx="361950" cy="266700"/>
            </a:xfrm>
            <a:custGeom>
              <a:avLst/>
              <a:gdLst>
                <a:gd name="connsiteX0" fmla="*/ 0 w 361950"/>
                <a:gd name="connsiteY0" fmla="*/ 0 h 266700"/>
                <a:gd name="connsiteX1" fmla="*/ 41910 w 361950"/>
                <a:gd name="connsiteY1" fmla="*/ 235267 h 266700"/>
                <a:gd name="connsiteX2" fmla="*/ 79057 w 361950"/>
                <a:gd name="connsiteY2" fmla="*/ 266700 h 266700"/>
                <a:gd name="connsiteX3" fmla="*/ 281940 w 361950"/>
                <a:gd name="connsiteY3" fmla="*/ 266700 h 266700"/>
                <a:gd name="connsiteX4" fmla="*/ 319088 w 361950"/>
                <a:gd name="connsiteY4" fmla="*/ 235267 h 266700"/>
                <a:gd name="connsiteX5" fmla="*/ 361950 w 361950"/>
                <a:gd name="connsiteY5" fmla="*/ 0 h 266700"/>
                <a:gd name="connsiteX6" fmla="*/ 0 w 361950"/>
                <a:gd name="connsiteY6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1950" h="266700">
                  <a:moveTo>
                    <a:pt x="0" y="0"/>
                  </a:moveTo>
                  <a:lnTo>
                    <a:pt x="41910" y="235267"/>
                  </a:lnTo>
                  <a:cubicBezTo>
                    <a:pt x="44768" y="253365"/>
                    <a:pt x="60960" y="266700"/>
                    <a:pt x="79057" y="266700"/>
                  </a:cubicBezTo>
                  <a:lnTo>
                    <a:pt x="281940" y="266700"/>
                  </a:lnTo>
                  <a:cubicBezTo>
                    <a:pt x="300038" y="266700"/>
                    <a:pt x="316230" y="253365"/>
                    <a:pt x="319088" y="235267"/>
                  </a:cubicBezTo>
                  <a:lnTo>
                    <a:pt x="36195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44AD2A83-84A4-6413-2083-15ACAFCE131D}"/>
                </a:ext>
              </a:extLst>
            </p:cNvPr>
            <p:cNvSpPr/>
            <p:nvPr/>
          </p:nvSpPr>
          <p:spPr>
            <a:xfrm>
              <a:off x="4879465" y="1741705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508658E-72E2-4922-3789-3DF64B98236C}"/>
                </a:ext>
              </a:extLst>
            </p:cNvPr>
            <p:cNvSpPr/>
            <p:nvPr/>
          </p:nvSpPr>
          <p:spPr>
            <a:xfrm>
              <a:off x="4894705" y="1790157"/>
              <a:ext cx="438149" cy="256347"/>
            </a:xfrm>
            <a:custGeom>
              <a:avLst/>
              <a:gdLst>
                <a:gd name="connsiteX0" fmla="*/ 399098 w 438149"/>
                <a:gd name="connsiteY0" fmla="*/ 180148 h 256347"/>
                <a:gd name="connsiteX1" fmla="*/ 258128 w 438149"/>
                <a:gd name="connsiteY1" fmla="*/ 180148 h 256347"/>
                <a:gd name="connsiteX2" fmla="*/ 336233 w 438149"/>
                <a:gd name="connsiteY2" fmla="*/ 31558 h 256347"/>
                <a:gd name="connsiteX3" fmla="*/ 335280 w 438149"/>
                <a:gd name="connsiteY3" fmla="*/ 4888 h 256347"/>
                <a:gd name="connsiteX4" fmla="*/ 308610 w 438149"/>
                <a:gd name="connsiteY4" fmla="*/ 5840 h 256347"/>
                <a:gd name="connsiteX5" fmla="*/ 220028 w 438149"/>
                <a:gd name="connsiteY5" fmla="*/ 181100 h 256347"/>
                <a:gd name="connsiteX6" fmla="*/ 156210 w 438149"/>
                <a:gd name="connsiteY6" fmla="*/ 181100 h 256347"/>
                <a:gd name="connsiteX7" fmla="*/ 99060 w 438149"/>
                <a:gd name="connsiteY7" fmla="*/ 91565 h 256347"/>
                <a:gd name="connsiteX8" fmla="*/ 72390 w 438149"/>
                <a:gd name="connsiteY8" fmla="*/ 90613 h 256347"/>
                <a:gd name="connsiteX9" fmla="*/ 71437 w 438149"/>
                <a:gd name="connsiteY9" fmla="*/ 117283 h 256347"/>
                <a:gd name="connsiteX10" fmla="*/ 117158 w 438149"/>
                <a:gd name="connsiteY10" fmla="*/ 180148 h 256347"/>
                <a:gd name="connsiteX11" fmla="*/ 38100 w 438149"/>
                <a:gd name="connsiteY11" fmla="*/ 180148 h 256347"/>
                <a:gd name="connsiteX12" fmla="*/ 0 w 438149"/>
                <a:gd name="connsiteY12" fmla="*/ 218248 h 256347"/>
                <a:gd name="connsiteX13" fmla="*/ 0 w 438149"/>
                <a:gd name="connsiteY13" fmla="*/ 256348 h 256347"/>
                <a:gd name="connsiteX14" fmla="*/ 438150 w 438149"/>
                <a:gd name="connsiteY14" fmla="*/ 256348 h 256347"/>
                <a:gd name="connsiteX15" fmla="*/ 438150 w 438149"/>
                <a:gd name="connsiteY15" fmla="*/ 218248 h 256347"/>
                <a:gd name="connsiteX16" fmla="*/ 399098 w 438149"/>
                <a:gd name="connsiteY16" fmla="*/ 180148 h 256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8149" h="256347">
                  <a:moveTo>
                    <a:pt x="399098" y="180148"/>
                  </a:moveTo>
                  <a:lnTo>
                    <a:pt x="258128" y="180148"/>
                  </a:lnTo>
                  <a:cubicBezTo>
                    <a:pt x="265748" y="130618"/>
                    <a:pt x="294323" y="77278"/>
                    <a:pt x="336233" y="31558"/>
                  </a:cubicBezTo>
                  <a:cubicBezTo>
                    <a:pt x="342900" y="23938"/>
                    <a:pt x="342900" y="11555"/>
                    <a:pt x="335280" y="4888"/>
                  </a:cubicBezTo>
                  <a:cubicBezTo>
                    <a:pt x="327660" y="-1780"/>
                    <a:pt x="315278" y="-1780"/>
                    <a:pt x="308610" y="5840"/>
                  </a:cubicBezTo>
                  <a:cubicBezTo>
                    <a:pt x="283845" y="32510"/>
                    <a:pt x="230505" y="99185"/>
                    <a:pt x="220028" y="181100"/>
                  </a:cubicBezTo>
                  <a:lnTo>
                    <a:pt x="156210" y="181100"/>
                  </a:lnTo>
                  <a:cubicBezTo>
                    <a:pt x="148590" y="150620"/>
                    <a:pt x="136208" y="132523"/>
                    <a:pt x="99060" y="91565"/>
                  </a:cubicBezTo>
                  <a:cubicBezTo>
                    <a:pt x="92392" y="83945"/>
                    <a:pt x="80010" y="82993"/>
                    <a:pt x="72390" y="90613"/>
                  </a:cubicBezTo>
                  <a:cubicBezTo>
                    <a:pt x="64770" y="97280"/>
                    <a:pt x="63817" y="109663"/>
                    <a:pt x="71437" y="117283"/>
                  </a:cubicBezTo>
                  <a:cubicBezTo>
                    <a:pt x="100012" y="148715"/>
                    <a:pt x="111442" y="163003"/>
                    <a:pt x="117158" y="180148"/>
                  </a:cubicBezTo>
                  <a:lnTo>
                    <a:pt x="38100" y="180148"/>
                  </a:lnTo>
                  <a:cubicBezTo>
                    <a:pt x="17145" y="180148"/>
                    <a:pt x="0" y="197293"/>
                    <a:pt x="0" y="218248"/>
                  </a:cubicBezTo>
                  <a:lnTo>
                    <a:pt x="0" y="256348"/>
                  </a:lnTo>
                  <a:lnTo>
                    <a:pt x="438150" y="256348"/>
                  </a:lnTo>
                  <a:lnTo>
                    <a:pt x="438150" y="218248"/>
                  </a:lnTo>
                  <a:cubicBezTo>
                    <a:pt x="437198" y="197293"/>
                    <a:pt x="420052" y="180148"/>
                    <a:pt x="399098" y="1801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7310232-521B-B214-8F55-69377D9F4AC8}"/>
                </a:ext>
              </a:extLst>
            </p:cNvPr>
            <p:cNvSpPr/>
            <p:nvPr/>
          </p:nvSpPr>
          <p:spPr>
            <a:xfrm>
              <a:off x="4869940" y="1627405"/>
              <a:ext cx="76200" cy="95250"/>
            </a:xfrm>
            <a:custGeom>
              <a:avLst/>
              <a:gdLst>
                <a:gd name="connsiteX0" fmla="*/ 76200 w 76200"/>
                <a:gd name="connsiteY0" fmla="*/ 38100 h 95250"/>
                <a:gd name="connsiteX1" fmla="*/ 38100 w 76200"/>
                <a:gd name="connsiteY1" fmla="*/ 95250 h 95250"/>
                <a:gd name="connsiteX2" fmla="*/ 0 w 76200"/>
                <a:gd name="connsiteY2" fmla="*/ 38100 h 95250"/>
                <a:gd name="connsiteX3" fmla="*/ 38100 w 76200"/>
                <a:gd name="connsiteY3" fmla="*/ 0 h 95250"/>
                <a:gd name="connsiteX4" fmla="*/ 76200 w 76200"/>
                <a:gd name="connsiteY4" fmla="*/ 3810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95250">
                  <a:moveTo>
                    <a:pt x="76200" y="38100"/>
                  </a:moveTo>
                  <a:cubicBezTo>
                    <a:pt x="76200" y="59055"/>
                    <a:pt x="59055" y="95250"/>
                    <a:pt x="38100" y="95250"/>
                  </a:cubicBezTo>
                  <a:cubicBezTo>
                    <a:pt x="17145" y="95250"/>
                    <a:pt x="0" y="59055"/>
                    <a:pt x="0" y="38100"/>
                  </a:cubicBezTo>
                  <a:cubicBezTo>
                    <a:pt x="0" y="17145"/>
                    <a:pt x="17145" y="0"/>
                    <a:pt x="38100" y="0"/>
                  </a:cubicBezTo>
                  <a:cubicBezTo>
                    <a:pt x="59055" y="0"/>
                    <a:pt x="76200" y="17145"/>
                    <a:pt x="76200" y="381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33A0112-4F7D-7DE0-BF18-93BBD9C363FE}"/>
                </a:ext>
              </a:extLst>
            </p:cNvPr>
            <p:cNvSpPr/>
            <p:nvPr/>
          </p:nvSpPr>
          <p:spPr>
            <a:xfrm>
              <a:off x="4869940" y="1817905"/>
              <a:ext cx="76200" cy="95250"/>
            </a:xfrm>
            <a:custGeom>
              <a:avLst/>
              <a:gdLst>
                <a:gd name="connsiteX0" fmla="*/ 0 w 76200"/>
                <a:gd name="connsiteY0" fmla="*/ 57150 h 95250"/>
                <a:gd name="connsiteX1" fmla="*/ 38100 w 76200"/>
                <a:gd name="connsiteY1" fmla="*/ 0 h 95250"/>
                <a:gd name="connsiteX2" fmla="*/ 76200 w 76200"/>
                <a:gd name="connsiteY2" fmla="*/ 57150 h 95250"/>
                <a:gd name="connsiteX3" fmla="*/ 38100 w 76200"/>
                <a:gd name="connsiteY3" fmla="*/ 95250 h 95250"/>
                <a:gd name="connsiteX4" fmla="*/ 0 w 76200"/>
                <a:gd name="connsiteY4" fmla="*/ 5715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95250">
                  <a:moveTo>
                    <a:pt x="0" y="57150"/>
                  </a:moveTo>
                  <a:cubicBezTo>
                    <a:pt x="0" y="36195"/>
                    <a:pt x="17145" y="0"/>
                    <a:pt x="38100" y="0"/>
                  </a:cubicBezTo>
                  <a:cubicBezTo>
                    <a:pt x="59055" y="0"/>
                    <a:pt x="76200" y="36195"/>
                    <a:pt x="76200" y="57150"/>
                  </a:cubicBezTo>
                  <a:cubicBezTo>
                    <a:pt x="76200" y="78105"/>
                    <a:pt x="59055" y="95250"/>
                    <a:pt x="38100" y="95250"/>
                  </a:cubicBezTo>
                  <a:cubicBezTo>
                    <a:pt x="17145" y="95250"/>
                    <a:pt x="0" y="78105"/>
                    <a:pt x="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E30E7A6-CFBD-5361-642C-8C3A0156BAE1}"/>
                </a:ext>
              </a:extLst>
            </p:cNvPr>
            <p:cNvSpPr/>
            <p:nvPr/>
          </p:nvSpPr>
          <p:spPr>
            <a:xfrm>
              <a:off x="4779235" y="1679575"/>
              <a:ext cx="90488" cy="80000"/>
            </a:xfrm>
            <a:custGeom>
              <a:avLst/>
              <a:gdLst>
                <a:gd name="connsiteX0" fmla="*/ 57367 w 90488"/>
                <a:gd name="connsiteY0" fmla="*/ 4979 h 80000"/>
                <a:gd name="connsiteX1" fmla="*/ 87847 w 90488"/>
                <a:gd name="connsiteY1" fmla="*/ 66892 h 80000"/>
                <a:gd name="connsiteX2" fmla="*/ 19267 w 90488"/>
                <a:gd name="connsiteY2" fmla="*/ 71654 h 80000"/>
                <a:gd name="connsiteX3" fmla="*/ 4979 w 90488"/>
                <a:gd name="connsiteY3" fmla="*/ 19267 h 80000"/>
                <a:gd name="connsiteX4" fmla="*/ 57367 w 90488"/>
                <a:gd name="connsiteY4" fmla="*/ 4979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57367" y="4979"/>
                  </a:moveTo>
                  <a:cubicBezTo>
                    <a:pt x="75464" y="15457"/>
                    <a:pt x="98324" y="48794"/>
                    <a:pt x="87847" y="66892"/>
                  </a:cubicBezTo>
                  <a:cubicBezTo>
                    <a:pt x="77369" y="84989"/>
                    <a:pt x="37364" y="82132"/>
                    <a:pt x="19267" y="71654"/>
                  </a:cubicBezTo>
                  <a:cubicBezTo>
                    <a:pt x="1169" y="61177"/>
                    <a:pt x="-5498" y="37364"/>
                    <a:pt x="4979" y="19267"/>
                  </a:cubicBezTo>
                  <a:cubicBezTo>
                    <a:pt x="15457" y="1169"/>
                    <a:pt x="39269" y="-5498"/>
                    <a:pt x="57367" y="497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2F49398-34A0-A45E-CC54-FC4A30FFAFED}"/>
                </a:ext>
              </a:extLst>
            </p:cNvPr>
            <p:cNvSpPr/>
            <p:nvPr/>
          </p:nvSpPr>
          <p:spPr>
            <a:xfrm>
              <a:off x="4946355" y="1780983"/>
              <a:ext cx="90488" cy="80000"/>
            </a:xfrm>
            <a:custGeom>
              <a:avLst/>
              <a:gdLst>
                <a:gd name="connsiteX0" fmla="*/ 33122 w 90488"/>
                <a:gd name="connsiteY0" fmla="*/ 75021 h 80000"/>
                <a:gd name="connsiteX1" fmla="*/ 2642 w 90488"/>
                <a:gd name="connsiteY1" fmla="*/ 13109 h 80000"/>
                <a:gd name="connsiteX2" fmla="*/ 71222 w 90488"/>
                <a:gd name="connsiteY2" fmla="*/ 8346 h 80000"/>
                <a:gd name="connsiteX3" fmla="*/ 85510 w 90488"/>
                <a:gd name="connsiteY3" fmla="*/ 60734 h 80000"/>
                <a:gd name="connsiteX4" fmla="*/ 33122 w 90488"/>
                <a:gd name="connsiteY4" fmla="*/ 75021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33122" y="75021"/>
                  </a:moveTo>
                  <a:cubicBezTo>
                    <a:pt x="15025" y="64544"/>
                    <a:pt x="-7835" y="31206"/>
                    <a:pt x="2642" y="13109"/>
                  </a:cubicBezTo>
                  <a:cubicBezTo>
                    <a:pt x="13120" y="-4989"/>
                    <a:pt x="53125" y="-2131"/>
                    <a:pt x="71222" y="8346"/>
                  </a:cubicBezTo>
                  <a:cubicBezTo>
                    <a:pt x="89320" y="18824"/>
                    <a:pt x="95987" y="42636"/>
                    <a:pt x="85510" y="60734"/>
                  </a:cubicBezTo>
                  <a:cubicBezTo>
                    <a:pt x="75032" y="78831"/>
                    <a:pt x="51220" y="85499"/>
                    <a:pt x="33122" y="750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5883519-B796-F90E-7F93-77E529860300}"/>
                </a:ext>
              </a:extLst>
            </p:cNvPr>
            <p:cNvSpPr/>
            <p:nvPr/>
          </p:nvSpPr>
          <p:spPr>
            <a:xfrm>
              <a:off x="4779235" y="1780983"/>
              <a:ext cx="90488" cy="80000"/>
            </a:xfrm>
            <a:custGeom>
              <a:avLst/>
              <a:gdLst>
                <a:gd name="connsiteX0" fmla="*/ 19267 w 90488"/>
                <a:gd name="connsiteY0" fmla="*/ 8346 h 80000"/>
                <a:gd name="connsiteX1" fmla="*/ 87847 w 90488"/>
                <a:gd name="connsiteY1" fmla="*/ 13109 h 80000"/>
                <a:gd name="connsiteX2" fmla="*/ 57367 w 90488"/>
                <a:gd name="connsiteY2" fmla="*/ 75021 h 80000"/>
                <a:gd name="connsiteX3" fmla="*/ 4979 w 90488"/>
                <a:gd name="connsiteY3" fmla="*/ 60734 h 80000"/>
                <a:gd name="connsiteX4" fmla="*/ 19267 w 90488"/>
                <a:gd name="connsiteY4" fmla="*/ 8346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19267" y="8346"/>
                  </a:moveTo>
                  <a:cubicBezTo>
                    <a:pt x="37364" y="-2131"/>
                    <a:pt x="77369" y="-4989"/>
                    <a:pt x="87847" y="13109"/>
                  </a:cubicBezTo>
                  <a:cubicBezTo>
                    <a:pt x="98324" y="31206"/>
                    <a:pt x="75464" y="64544"/>
                    <a:pt x="57367" y="75021"/>
                  </a:cubicBezTo>
                  <a:cubicBezTo>
                    <a:pt x="39269" y="85499"/>
                    <a:pt x="15457" y="78831"/>
                    <a:pt x="4979" y="60734"/>
                  </a:cubicBezTo>
                  <a:cubicBezTo>
                    <a:pt x="-5498" y="42636"/>
                    <a:pt x="1169" y="18824"/>
                    <a:pt x="19267" y="834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8AA9A2B4-380F-7ED1-4E24-1E077F3B25F8}"/>
                </a:ext>
              </a:extLst>
            </p:cNvPr>
            <p:cNvSpPr/>
            <p:nvPr/>
          </p:nvSpPr>
          <p:spPr>
            <a:xfrm>
              <a:off x="4946355" y="1679575"/>
              <a:ext cx="90488" cy="80000"/>
            </a:xfrm>
            <a:custGeom>
              <a:avLst/>
              <a:gdLst>
                <a:gd name="connsiteX0" fmla="*/ 71222 w 90488"/>
                <a:gd name="connsiteY0" fmla="*/ 71654 h 80000"/>
                <a:gd name="connsiteX1" fmla="*/ 2642 w 90488"/>
                <a:gd name="connsiteY1" fmla="*/ 66892 h 80000"/>
                <a:gd name="connsiteX2" fmla="*/ 33122 w 90488"/>
                <a:gd name="connsiteY2" fmla="*/ 4979 h 80000"/>
                <a:gd name="connsiteX3" fmla="*/ 85510 w 90488"/>
                <a:gd name="connsiteY3" fmla="*/ 19267 h 80000"/>
                <a:gd name="connsiteX4" fmla="*/ 71222 w 90488"/>
                <a:gd name="connsiteY4" fmla="*/ 71654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71222" y="71654"/>
                  </a:moveTo>
                  <a:cubicBezTo>
                    <a:pt x="53125" y="82132"/>
                    <a:pt x="13120" y="84989"/>
                    <a:pt x="2642" y="66892"/>
                  </a:cubicBezTo>
                  <a:cubicBezTo>
                    <a:pt x="-7835" y="48794"/>
                    <a:pt x="15025" y="15457"/>
                    <a:pt x="33122" y="4979"/>
                  </a:cubicBezTo>
                  <a:cubicBezTo>
                    <a:pt x="51220" y="-5498"/>
                    <a:pt x="75032" y="1169"/>
                    <a:pt x="85510" y="19267"/>
                  </a:cubicBezTo>
                  <a:cubicBezTo>
                    <a:pt x="95987" y="37364"/>
                    <a:pt x="89320" y="61177"/>
                    <a:pt x="71222" y="716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621275F-6DA9-5F70-5DE4-D983B6CFC137}"/>
                </a:ext>
              </a:extLst>
            </p:cNvPr>
            <p:cNvSpPr/>
            <p:nvPr/>
          </p:nvSpPr>
          <p:spPr>
            <a:xfrm>
              <a:off x="5260465" y="1665505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BF87CA24-7042-588E-97CA-91118C12AFDF}"/>
                </a:ext>
              </a:extLst>
            </p:cNvPr>
            <p:cNvSpPr/>
            <p:nvPr/>
          </p:nvSpPr>
          <p:spPr>
            <a:xfrm>
              <a:off x="5250940" y="1551205"/>
              <a:ext cx="76200" cy="95250"/>
            </a:xfrm>
            <a:custGeom>
              <a:avLst/>
              <a:gdLst>
                <a:gd name="connsiteX0" fmla="*/ 76200 w 76200"/>
                <a:gd name="connsiteY0" fmla="*/ 38100 h 95250"/>
                <a:gd name="connsiteX1" fmla="*/ 38100 w 76200"/>
                <a:gd name="connsiteY1" fmla="*/ 95250 h 95250"/>
                <a:gd name="connsiteX2" fmla="*/ 0 w 76200"/>
                <a:gd name="connsiteY2" fmla="*/ 38100 h 95250"/>
                <a:gd name="connsiteX3" fmla="*/ 38100 w 76200"/>
                <a:gd name="connsiteY3" fmla="*/ 0 h 95250"/>
                <a:gd name="connsiteX4" fmla="*/ 76200 w 76200"/>
                <a:gd name="connsiteY4" fmla="*/ 3810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95250">
                  <a:moveTo>
                    <a:pt x="76200" y="38100"/>
                  </a:moveTo>
                  <a:cubicBezTo>
                    <a:pt x="76200" y="59055"/>
                    <a:pt x="59055" y="95250"/>
                    <a:pt x="38100" y="95250"/>
                  </a:cubicBezTo>
                  <a:cubicBezTo>
                    <a:pt x="17145" y="95250"/>
                    <a:pt x="0" y="59055"/>
                    <a:pt x="0" y="38100"/>
                  </a:cubicBezTo>
                  <a:cubicBezTo>
                    <a:pt x="0" y="17145"/>
                    <a:pt x="17145" y="0"/>
                    <a:pt x="38100" y="0"/>
                  </a:cubicBezTo>
                  <a:cubicBezTo>
                    <a:pt x="59055" y="0"/>
                    <a:pt x="76200" y="17145"/>
                    <a:pt x="76200" y="381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466ACA7B-1271-6D41-CAE6-F5D91222E5B1}"/>
                </a:ext>
              </a:extLst>
            </p:cNvPr>
            <p:cNvSpPr/>
            <p:nvPr/>
          </p:nvSpPr>
          <p:spPr>
            <a:xfrm>
              <a:off x="5250940" y="1741705"/>
              <a:ext cx="76200" cy="95250"/>
            </a:xfrm>
            <a:custGeom>
              <a:avLst/>
              <a:gdLst>
                <a:gd name="connsiteX0" fmla="*/ 0 w 76200"/>
                <a:gd name="connsiteY0" fmla="*/ 57150 h 95250"/>
                <a:gd name="connsiteX1" fmla="*/ 38100 w 76200"/>
                <a:gd name="connsiteY1" fmla="*/ 0 h 95250"/>
                <a:gd name="connsiteX2" fmla="*/ 76200 w 76200"/>
                <a:gd name="connsiteY2" fmla="*/ 57150 h 95250"/>
                <a:gd name="connsiteX3" fmla="*/ 38100 w 76200"/>
                <a:gd name="connsiteY3" fmla="*/ 95250 h 95250"/>
                <a:gd name="connsiteX4" fmla="*/ 0 w 76200"/>
                <a:gd name="connsiteY4" fmla="*/ 5715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95250">
                  <a:moveTo>
                    <a:pt x="0" y="57150"/>
                  </a:moveTo>
                  <a:cubicBezTo>
                    <a:pt x="0" y="36195"/>
                    <a:pt x="17145" y="0"/>
                    <a:pt x="38100" y="0"/>
                  </a:cubicBezTo>
                  <a:cubicBezTo>
                    <a:pt x="59055" y="0"/>
                    <a:pt x="76200" y="36195"/>
                    <a:pt x="76200" y="57150"/>
                  </a:cubicBezTo>
                  <a:cubicBezTo>
                    <a:pt x="76200" y="78105"/>
                    <a:pt x="59055" y="95250"/>
                    <a:pt x="38100" y="95250"/>
                  </a:cubicBezTo>
                  <a:cubicBezTo>
                    <a:pt x="17145" y="95250"/>
                    <a:pt x="0" y="78105"/>
                    <a:pt x="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C03F143-EE84-8C88-41EE-BCCA564C3F89}"/>
                </a:ext>
              </a:extLst>
            </p:cNvPr>
            <p:cNvSpPr/>
            <p:nvPr/>
          </p:nvSpPr>
          <p:spPr>
            <a:xfrm>
              <a:off x="5160235" y="1603375"/>
              <a:ext cx="90488" cy="80000"/>
            </a:xfrm>
            <a:custGeom>
              <a:avLst/>
              <a:gdLst>
                <a:gd name="connsiteX0" fmla="*/ 57367 w 90488"/>
                <a:gd name="connsiteY0" fmla="*/ 4979 h 80000"/>
                <a:gd name="connsiteX1" fmla="*/ 87847 w 90488"/>
                <a:gd name="connsiteY1" fmla="*/ 66892 h 80000"/>
                <a:gd name="connsiteX2" fmla="*/ 19267 w 90488"/>
                <a:gd name="connsiteY2" fmla="*/ 71654 h 80000"/>
                <a:gd name="connsiteX3" fmla="*/ 4979 w 90488"/>
                <a:gd name="connsiteY3" fmla="*/ 19267 h 80000"/>
                <a:gd name="connsiteX4" fmla="*/ 57367 w 90488"/>
                <a:gd name="connsiteY4" fmla="*/ 4979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57367" y="4979"/>
                  </a:moveTo>
                  <a:cubicBezTo>
                    <a:pt x="75464" y="15457"/>
                    <a:pt x="98324" y="48794"/>
                    <a:pt x="87847" y="66892"/>
                  </a:cubicBezTo>
                  <a:cubicBezTo>
                    <a:pt x="77369" y="84989"/>
                    <a:pt x="37364" y="82132"/>
                    <a:pt x="19267" y="71654"/>
                  </a:cubicBezTo>
                  <a:cubicBezTo>
                    <a:pt x="1169" y="61177"/>
                    <a:pt x="-5498" y="37364"/>
                    <a:pt x="4979" y="19267"/>
                  </a:cubicBezTo>
                  <a:cubicBezTo>
                    <a:pt x="15457" y="1169"/>
                    <a:pt x="39269" y="-5498"/>
                    <a:pt x="57367" y="497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72C0011-E840-DD24-31FA-94D1DF13A936}"/>
                </a:ext>
              </a:extLst>
            </p:cNvPr>
            <p:cNvSpPr/>
            <p:nvPr/>
          </p:nvSpPr>
          <p:spPr>
            <a:xfrm>
              <a:off x="5327355" y="1704783"/>
              <a:ext cx="90488" cy="80000"/>
            </a:xfrm>
            <a:custGeom>
              <a:avLst/>
              <a:gdLst>
                <a:gd name="connsiteX0" fmla="*/ 33122 w 90488"/>
                <a:gd name="connsiteY0" fmla="*/ 75021 h 80000"/>
                <a:gd name="connsiteX1" fmla="*/ 2642 w 90488"/>
                <a:gd name="connsiteY1" fmla="*/ 13109 h 80000"/>
                <a:gd name="connsiteX2" fmla="*/ 71222 w 90488"/>
                <a:gd name="connsiteY2" fmla="*/ 8346 h 80000"/>
                <a:gd name="connsiteX3" fmla="*/ 85510 w 90488"/>
                <a:gd name="connsiteY3" fmla="*/ 60734 h 80000"/>
                <a:gd name="connsiteX4" fmla="*/ 33122 w 90488"/>
                <a:gd name="connsiteY4" fmla="*/ 75021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33122" y="75021"/>
                  </a:moveTo>
                  <a:cubicBezTo>
                    <a:pt x="15024" y="64544"/>
                    <a:pt x="-7836" y="31206"/>
                    <a:pt x="2642" y="13109"/>
                  </a:cubicBezTo>
                  <a:cubicBezTo>
                    <a:pt x="13120" y="-4989"/>
                    <a:pt x="53124" y="-2131"/>
                    <a:pt x="71222" y="8346"/>
                  </a:cubicBezTo>
                  <a:cubicBezTo>
                    <a:pt x="89320" y="18824"/>
                    <a:pt x="95987" y="42636"/>
                    <a:pt x="85510" y="60734"/>
                  </a:cubicBezTo>
                  <a:cubicBezTo>
                    <a:pt x="75032" y="78831"/>
                    <a:pt x="51220" y="85499"/>
                    <a:pt x="33122" y="750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88A5B78-1D80-3038-E0D6-DC4F6DE58FB8}"/>
                </a:ext>
              </a:extLst>
            </p:cNvPr>
            <p:cNvSpPr/>
            <p:nvPr/>
          </p:nvSpPr>
          <p:spPr>
            <a:xfrm>
              <a:off x="5160235" y="1704783"/>
              <a:ext cx="90488" cy="80000"/>
            </a:xfrm>
            <a:custGeom>
              <a:avLst/>
              <a:gdLst>
                <a:gd name="connsiteX0" fmla="*/ 19267 w 90488"/>
                <a:gd name="connsiteY0" fmla="*/ 8346 h 80000"/>
                <a:gd name="connsiteX1" fmla="*/ 87847 w 90488"/>
                <a:gd name="connsiteY1" fmla="*/ 13109 h 80000"/>
                <a:gd name="connsiteX2" fmla="*/ 57367 w 90488"/>
                <a:gd name="connsiteY2" fmla="*/ 75021 h 80000"/>
                <a:gd name="connsiteX3" fmla="*/ 4979 w 90488"/>
                <a:gd name="connsiteY3" fmla="*/ 60734 h 80000"/>
                <a:gd name="connsiteX4" fmla="*/ 19267 w 90488"/>
                <a:gd name="connsiteY4" fmla="*/ 8346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19267" y="8346"/>
                  </a:moveTo>
                  <a:cubicBezTo>
                    <a:pt x="37364" y="-2131"/>
                    <a:pt x="77369" y="-4989"/>
                    <a:pt x="87847" y="13109"/>
                  </a:cubicBezTo>
                  <a:cubicBezTo>
                    <a:pt x="98324" y="31206"/>
                    <a:pt x="75464" y="64544"/>
                    <a:pt x="57367" y="75021"/>
                  </a:cubicBezTo>
                  <a:cubicBezTo>
                    <a:pt x="39269" y="85499"/>
                    <a:pt x="15457" y="78831"/>
                    <a:pt x="4979" y="60734"/>
                  </a:cubicBezTo>
                  <a:cubicBezTo>
                    <a:pt x="-5498" y="42636"/>
                    <a:pt x="1169" y="18824"/>
                    <a:pt x="19267" y="834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37B5D2B2-5D6D-70BA-7B4F-F5A1EC4A244E}"/>
                </a:ext>
              </a:extLst>
            </p:cNvPr>
            <p:cNvSpPr/>
            <p:nvPr/>
          </p:nvSpPr>
          <p:spPr>
            <a:xfrm>
              <a:off x="5327355" y="1603375"/>
              <a:ext cx="90488" cy="80000"/>
            </a:xfrm>
            <a:custGeom>
              <a:avLst/>
              <a:gdLst>
                <a:gd name="connsiteX0" fmla="*/ 71222 w 90488"/>
                <a:gd name="connsiteY0" fmla="*/ 71654 h 80000"/>
                <a:gd name="connsiteX1" fmla="*/ 2642 w 90488"/>
                <a:gd name="connsiteY1" fmla="*/ 66892 h 80000"/>
                <a:gd name="connsiteX2" fmla="*/ 33122 w 90488"/>
                <a:gd name="connsiteY2" fmla="*/ 4979 h 80000"/>
                <a:gd name="connsiteX3" fmla="*/ 85510 w 90488"/>
                <a:gd name="connsiteY3" fmla="*/ 19267 h 80000"/>
                <a:gd name="connsiteX4" fmla="*/ 71222 w 90488"/>
                <a:gd name="connsiteY4" fmla="*/ 71654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" h="80000">
                  <a:moveTo>
                    <a:pt x="71222" y="71654"/>
                  </a:moveTo>
                  <a:cubicBezTo>
                    <a:pt x="53124" y="82132"/>
                    <a:pt x="13120" y="84989"/>
                    <a:pt x="2642" y="66892"/>
                  </a:cubicBezTo>
                  <a:cubicBezTo>
                    <a:pt x="-7836" y="48794"/>
                    <a:pt x="15024" y="15457"/>
                    <a:pt x="33122" y="4979"/>
                  </a:cubicBezTo>
                  <a:cubicBezTo>
                    <a:pt x="51220" y="-5498"/>
                    <a:pt x="75032" y="1169"/>
                    <a:pt x="85510" y="19267"/>
                  </a:cubicBezTo>
                  <a:cubicBezTo>
                    <a:pt x="95987" y="37364"/>
                    <a:pt x="89320" y="61177"/>
                    <a:pt x="71222" y="716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EC65949-E617-E229-1F6B-F0C8526BE705}"/>
              </a:ext>
            </a:extLst>
          </p:cNvPr>
          <p:cNvGrpSpPr/>
          <p:nvPr/>
        </p:nvGrpSpPr>
        <p:grpSpPr>
          <a:xfrm>
            <a:off x="1233747" y="1892156"/>
            <a:ext cx="438150" cy="380999"/>
            <a:chOff x="4112305" y="1611302"/>
            <a:chExt cx="438150" cy="380999"/>
          </a:xfrm>
          <a:solidFill>
            <a:schemeClr val="accent2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1295605-F911-FAC3-8533-54C4E6636EBE}"/>
                </a:ext>
              </a:extLst>
            </p:cNvPr>
            <p:cNvSpPr/>
            <p:nvPr/>
          </p:nvSpPr>
          <p:spPr>
            <a:xfrm>
              <a:off x="4149451" y="1725601"/>
              <a:ext cx="361950" cy="266700"/>
            </a:xfrm>
            <a:custGeom>
              <a:avLst/>
              <a:gdLst>
                <a:gd name="connsiteX0" fmla="*/ 0 w 361950"/>
                <a:gd name="connsiteY0" fmla="*/ 0 h 266700"/>
                <a:gd name="connsiteX1" fmla="*/ 41910 w 361950"/>
                <a:gd name="connsiteY1" fmla="*/ 235267 h 266700"/>
                <a:gd name="connsiteX2" fmla="*/ 79057 w 361950"/>
                <a:gd name="connsiteY2" fmla="*/ 266700 h 266700"/>
                <a:gd name="connsiteX3" fmla="*/ 281940 w 361950"/>
                <a:gd name="connsiteY3" fmla="*/ 266700 h 266700"/>
                <a:gd name="connsiteX4" fmla="*/ 319088 w 361950"/>
                <a:gd name="connsiteY4" fmla="*/ 235267 h 266700"/>
                <a:gd name="connsiteX5" fmla="*/ 361950 w 361950"/>
                <a:gd name="connsiteY5" fmla="*/ 0 h 266700"/>
                <a:gd name="connsiteX6" fmla="*/ 0 w 361950"/>
                <a:gd name="connsiteY6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1950" h="266700">
                  <a:moveTo>
                    <a:pt x="0" y="0"/>
                  </a:moveTo>
                  <a:lnTo>
                    <a:pt x="41910" y="235267"/>
                  </a:lnTo>
                  <a:cubicBezTo>
                    <a:pt x="44768" y="253365"/>
                    <a:pt x="60960" y="266700"/>
                    <a:pt x="79057" y="266700"/>
                  </a:cubicBezTo>
                  <a:lnTo>
                    <a:pt x="281940" y="266700"/>
                  </a:lnTo>
                  <a:cubicBezTo>
                    <a:pt x="300038" y="266700"/>
                    <a:pt x="316230" y="253365"/>
                    <a:pt x="319088" y="235267"/>
                  </a:cubicBezTo>
                  <a:lnTo>
                    <a:pt x="36195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2A7870C-582D-7C72-76C1-B758047F6479}"/>
                </a:ext>
              </a:extLst>
            </p:cNvPr>
            <p:cNvSpPr/>
            <p:nvPr/>
          </p:nvSpPr>
          <p:spPr>
            <a:xfrm>
              <a:off x="4112305" y="1611302"/>
              <a:ext cx="438150" cy="76200"/>
            </a:xfrm>
            <a:custGeom>
              <a:avLst/>
              <a:gdLst>
                <a:gd name="connsiteX0" fmla="*/ 399098 w 438149"/>
                <a:gd name="connsiteY0" fmla="*/ 180148 h 256347"/>
                <a:gd name="connsiteX1" fmla="*/ 258128 w 438149"/>
                <a:gd name="connsiteY1" fmla="*/ 180148 h 256347"/>
                <a:gd name="connsiteX2" fmla="*/ 336233 w 438149"/>
                <a:gd name="connsiteY2" fmla="*/ 31558 h 256347"/>
                <a:gd name="connsiteX3" fmla="*/ 335280 w 438149"/>
                <a:gd name="connsiteY3" fmla="*/ 4888 h 256347"/>
                <a:gd name="connsiteX4" fmla="*/ 308610 w 438149"/>
                <a:gd name="connsiteY4" fmla="*/ 5840 h 256347"/>
                <a:gd name="connsiteX5" fmla="*/ 220028 w 438149"/>
                <a:gd name="connsiteY5" fmla="*/ 181100 h 256347"/>
                <a:gd name="connsiteX6" fmla="*/ 156210 w 438149"/>
                <a:gd name="connsiteY6" fmla="*/ 181100 h 256347"/>
                <a:gd name="connsiteX7" fmla="*/ 99060 w 438149"/>
                <a:gd name="connsiteY7" fmla="*/ 91565 h 256347"/>
                <a:gd name="connsiteX8" fmla="*/ 72390 w 438149"/>
                <a:gd name="connsiteY8" fmla="*/ 90613 h 256347"/>
                <a:gd name="connsiteX9" fmla="*/ 71437 w 438149"/>
                <a:gd name="connsiteY9" fmla="*/ 117283 h 256347"/>
                <a:gd name="connsiteX10" fmla="*/ 117158 w 438149"/>
                <a:gd name="connsiteY10" fmla="*/ 180148 h 256347"/>
                <a:gd name="connsiteX11" fmla="*/ 38100 w 438149"/>
                <a:gd name="connsiteY11" fmla="*/ 180148 h 256347"/>
                <a:gd name="connsiteX12" fmla="*/ 0 w 438149"/>
                <a:gd name="connsiteY12" fmla="*/ 218248 h 256347"/>
                <a:gd name="connsiteX13" fmla="*/ 0 w 438149"/>
                <a:gd name="connsiteY13" fmla="*/ 256348 h 256347"/>
                <a:gd name="connsiteX14" fmla="*/ 438150 w 438149"/>
                <a:gd name="connsiteY14" fmla="*/ 256348 h 256347"/>
                <a:gd name="connsiteX15" fmla="*/ 438150 w 438149"/>
                <a:gd name="connsiteY15" fmla="*/ 218248 h 256347"/>
                <a:gd name="connsiteX16" fmla="*/ 399098 w 438149"/>
                <a:gd name="connsiteY16" fmla="*/ 180148 h 256347"/>
                <a:gd name="connsiteX0" fmla="*/ 399098 w 438150"/>
                <a:gd name="connsiteY0" fmla="*/ 180148 h 256348"/>
                <a:gd name="connsiteX1" fmla="*/ 258128 w 438150"/>
                <a:gd name="connsiteY1" fmla="*/ 180148 h 256348"/>
                <a:gd name="connsiteX2" fmla="*/ 336233 w 438150"/>
                <a:gd name="connsiteY2" fmla="*/ 31558 h 256348"/>
                <a:gd name="connsiteX3" fmla="*/ 335280 w 438150"/>
                <a:gd name="connsiteY3" fmla="*/ 4888 h 256348"/>
                <a:gd name="connsiteX4" fmla="*/ 308610 w 438150"/>
                <a:gd name="connsiteY4" fmla="*/ 5840 h 256348"/>
                <a:gd name="connsiteX5" fmla="*/ 220028 w 438150"/>
                <a:gd name="connsiteY5" fmla="*/ 181100 h 256348"/>
                <a:gd name="connsiteX6" fmla="*/ 156210 w 438150"/>
                <a:gd name="connsiteY6" fmla="*/ 181100 h 256348"/>
                <a:gd name="connsiteX7" fmla="*/ 99060 w 438150"/>
                <a:gd name="connsiteY7" fmla="*/ 91565 h 256348"/>
                <a:gd name="connsiteX8" fmla="*/ 71437 w 438150"/>
                <a:gd name="connsiteY8" fmla="*/ 117283 h 256348"/>
                <a:gd name="connsiteX9" fmla="*/ 117158 w 438150"/>
                <a:gd name="connsiteY9" fmla="*/ 180148 h 256348"/>
                <a:gd name="connsiteX10" fmla="*/ 38100 w 438150"/>
                <a:gd name="connsiteY10" fmla="*/ 180148 h 256348"/>
                <a:gd name="connsiteX11" fmla="*/ 0 w 438150"/>
                <a:gd name="connsiteY11" fmla="*/ 218248 h 256348"/>
                <a:gd name="connsiteX12" fmla="*/ 0 w 438150"/>
                <a:gd name="connsiteY12" fmla="*/ 256348 h 256348"/>
                <a:gd name="connsiteX13" fmla="*/ 438150 w 438150"/>
                <a:gd name="connsiteY13" fmla="*/ 256348 h 256348"/>
                <a:gd name="connsiteX14" fmla="*/ 438150 w 438150"/>
                <a:gd name="connsiteY14" fmla="*/ 218248 h 256348"/>
                <a:gd name="connsiteX15" fmla="*/ 399098 w 438150"/>
                <a:gd name="connsiteY15" fmla="*/ 180148 h 256348"/>
                <a:gd name="connsiteX0" fmla="*/ 399098 w 438150"/>
                <a:gd name="connsiteY0" fmla="*/ 180148 h 256348"/>
                <a:gd name="connsiteX1" fmla="*/ 258128 w 438150"/>
                <a:gd name="connsiteY1" fmla="*/ 180148 h 256348"/>
                <a:gd name="connsiteX2" fmla="*/ 336233 w 438150"/>
                <a:gd name="connsiteY2" fmla="*/ 31558 h 256348"/>
                <a:gd name="connsiteX3" fmla="*/ 335280 w 438150"/>
                <a:gd name="connsiteY3" fmla="*/ 4888 h 256348"/>
                <a:gd name="connsiteX4" fmla="*/ 308610 w 438150"/>
                <a:gd name="connsiteY4" fmla="*/ 5840 h 256348"/>
                <a:gd name="connsiteX5" fmla="*/ 220028 w 438150"/>
                <a:gd name="connsiteY5" fmla="*/ 181100 h 256348"/>
                <a:gd name="connsiteX6" fmla="*/ 156210 w 438150"/>
                <a:gd name="connsiteY6" fmla="*/ 181100 h 256348"/>
                <a:gd name="connsiteX7" fmla="*/ 99060 w 438150"/>
                <a:gd name="connsiteY7" fmla="*/ 91565 h 256348"/>
                <a:gd name="connsiteX8" fmla="*/ 71437 w 438150"/>
                <a:gd name="connsiteY8" fmla="*/ 117283 h 256348"/>
                <a:gd name="connsiteX9" fmla="*/ 117158 w 438150"/>
                <a:gd name="connsiteY9" fmla="*/ 180148 h 256348"/>
                <a:gd name="connsiteX10" fmla="*/ 38100 w 438150"/>
                <a:gd name="connsiteY10" fmla="*/ 180148 h 256348"/>
                <a:gd name="connsiteX11" fmla="*/ 0 w 438150"/>
                <a:gd name="connsiteY11" fmla="*/ 218248 h 256348"/>
                <a:gd name="connsiteX12" fmla="*/ 0 w 438150"/>
                <a:gd name="connsiteY12" fmla="*/ 256348 h 256348"/>
                <a:gd name="connsiteX13" fmla="*/ 438150 w 438150"/>
                <a:gd name="connsiteY13" fmla="*/ 256348 h 256348"/>
                <a:gd name="connsiteX14" fmla="*/ 438150 w 438150"/>
                <a:gd name="connsiteY14" fmla="*/ 218248 h 256348"/>
                <a:gd name="connsiteX15" fmla="*/ 399098 w 438150"/>
                <a:gd name="connsiteY15" fmla="*/ 180148 h 256348"/>
                <a:gd name="connsiteX0" fmla="*/ 399098 w 438150"/>
                <a:gd name="connsiteY0" fmla="*/ 180148 h 256348"/>
                <a:gd name="connsiteX1" fmla="*/ 258128 w 438150"/>
                <a:gd name="connsiteY1" fmla="*/ 180148 h 256348"/>
                <a:gd name="connsiteX2" fmla="*/ 336233 w 438150"/>
                <a:gd name="connsiteY2" fmla="*/ 31558 h 256348"/>
                <a:gd name="connsiteX3" fmla="*/ 335280 w 438150"/>
                <a:gd name="connsiteY3" fmla="*/ 4888 h 256348"/>
                <a:gd name="connsiteX4" fmla="*/ 308610 w 438150"/>
                <a:gd name="connsiteY4" fmla="*/ 5840 h 256348"/>
                <a:gd name="connsiteX5" fmla="*/ 220028 w 438150"/>
                <a:gd name="connsiteY5" fmla="*/ 181100 h 256348"/>
                <a:gd name="connsiteX6" fmla="*/ 156210 w 438150"/>
                <a:gd name="connsiteY6" fmla="*/ 181100 h 256348"/>
                <a:gd name="connsiteX7" fmla="*/ 99060 w 438150"/>
                <a:gd name="connsiteY7" fmla="*/ 91565 h 256348"/>
                <a:gd name="connsiteX8" fmla="*/ 117158 w 438150"/>
                <a:gd name="connsiteY8" fmla="*/ 180148 h 256348"/>
                <a:gd name="connsiteX9" fmla="*/ 38100 w 438150"/>
                <a:gd name="connsiteY9" fmla="*/ 180148 h 256348"/>
                <a:gd name="connsiteX10" fmla="*/ 0 w 438150"/>
                <a:gd name="connsiteY10" fmla="*/ 218248 h 256348"/>
                <a:gd name="connsiteX11" fmla="*/ 0 w 438150"/>
                <a:gd name="connsiteY11" fmla="*/ 256348 h 256348"/>
                <a:gd name="connsiteX12" fmla="*/ 438150 w 438150"/>
                <a:gd name="connsiteY12" fmla="*/ 256348 h 256348"/>
                <a:gd name="connsiteX13" fmla="*/ 438150 w 438150"/>
                <a:gd name="connsiteY13" fmla="*/ 218248 h 256348"/>
                <a:gd name="connsiteX14" fmla="*/ 399098 w 438150"/>
                <a:gd name="connsiteY14" fmla="*/ 180148 h 256348"/>
                <a:gd name="connsiteX0" fmla="*/ 399098 w 438150"/>
                <a:gd name="connsiteY0" fmla="*/ 180148 h 256348"/>
                <a:gd name="connsiteX1" fmla="*/ 258128 w 438150"/>
                <a:gd name="connsiteY1" fmla="*/ 180148 h 256348"/>
                <a:gd name="connsiteX2" fmla="*/ 336233 w 438150"/>
                <a:gd name="connsiteY2" fmla="*/ 31558 h 256348"/>
                <a:gd name="connsiteX3" fmla="*/ 335280 w 438150"/>
                <a:gd name="connsiteY3" fmla="*/ 4888 h 256348"/>
                <a:gd name="connsiteX4" fmla="*/ 308610 w 438150"/>
                <a:gd name="connsiteY4" fmla="*/ 5840 h 256348"/>
                <a:gd name="connsiteX5" fmla="*/ 220028 w 438150"/>
                <a:gd name="connsiteY5" fmla="*/ 181100 h 256348"/>
                <a:gd name="connsiteX6" fmla="*/ 156210 w 438150"/>
                <a:gd name="connsiteY6" fmla="*/ 181100 h 256348"/>
                <a:gd name="connsiteX7" fmla="*/ 117158 w 438150"/>
                <a:gd name="connsiteY7" fmla="*/ 180148 h 256348"/>
                <a:gd name="connsiteX8" fmla="*/ 38100 w 438150"/>
                <a:gd name="connsiteY8" fmla="*/ 180148 h 256348"/>
                <a:gd name="connsiteX9" fmla="*/ 0 w 438150"/>
                <a:gd name="connsiteY9" fmla="*/ 218248 h 256348"/>
                <a:gd name="connsiteX10" fmla="*/ 0 w 438150"/>
                <a:gd name="connsiteY10" fmla="*/ 256348 h 256348"/>
                <a:gd name="connsiteX11" fmla="*/ 438150 w 438150"/>
                <a:gd name="connsiteY11" fmla="*/ 256348 h 256348"/>
                <a:gd name="connsiteX12" fmla="*/ 438150 w 438150"/>
                <a:gd name="connsiteY12" fmla="*/ 218248 h 256348"/>
                <a:gd name="connsiteX13" fmla="*/ 399098 w 438150"/>
                <a:gd name="connsiteY13" fmla="*/ 180148 h 256348"/>
                <a:gd name="connsiteX0" fmla="*/ 399098 w 438150"/>
                <a:gd name="connsiteY0" fmla="*/ 182828 h 259028"/>
                <a:gd name="connsiteX1" fmla="*/ 258128 w 438150"/>
                <a:gd name="connsiteY1" fmla="*/ 182828 h 259028"/>
                <a:gd name="connsiteX2" fmla="*/ 336233 w 438150"/>
                <a:gd name="connsiteY2" fmla="*/ 34238 h 259028"/>
                <a:gd name="connsiteX3" fmla="*/ 335280 w 438150"/>
                <a:gd name="connsiteY3" fmla="*/ 7568 h 259028"/>
                <a:gd name="connsiteX4" fmla="*/ 220028 w 438150"/>
                <a:gd name="connsiteY4" fmla="*/ 183780 h 259028"/>
                <a:gd name="connsiteX5" fmla="*/ 156210 w 438150"/>
                <a:gd name="connsiteY5" fmla="*/ 183780 h 259028"/>
                <a:gd name="connsiteX6" fmla="*/ 117158 w 438150"/>
                <a:gd name="connsiteY6" fmla="*/ 182828 h 259028"/>
                <a:gd name="connsiteX7" fmla="*/ 38100 w 438150"/>
                <a:gd name="connsiteY7" fmla="*/ 182828 h 259028"/>
                <a:gd name="connsiteX8" fmla="*/ 0 w 438150"/>
                <a:gd name="connsiteY8" fmla="*/ 220928 h 259028"/>
                <a:gd name="connsiteX9" fmla="*/ 0 w 438150"/>
                <a:gd name="connsiteY9" fmla="*/ 259028 h 259028"/>
                <a:gd name="connsiteX10" fmla="*/ 438150 w 438150"/>
                <a:gd name="connsiteY10" fmla="*/ 259028 h 259028"/>
                <a:gd name="connsiteX11" fmla="*/ 438150 w 438150"/>
                <a:gd name="connsiteY11" fmla="*/ 220928 h 259028"/>
                <a:gd name="connsiteX12" fmla="*/ 399098 w 438150"/>
                <a:gd name="connsiteY12" fmla="*/ 182828 h 259028"/>
                <a:gd name="connsiteX0" fmla="*/ 399098 w 438150"/>
                <a:gd name="connsiteY0" fmla="*/ 148590 h 224790"/>
                <a:gd name="connsiteX1" fmla="*/ 258128 w 438150"/>
                <a:gd name="connsiteY1" fmla="*/ 148590 h 224790"/>
                <a:gd name="connsiteX2" fmla="*/ 336233 w 438150"/>
                <a:gd name="connsiteY2" fmla="*/ 0 h 224790"/>
                <a:gd name="connsiteX3" fmla="*/ 220028 w 438150"/>
                <a:gd name="connsiteY3" fmla="*/ 149542 h 224790"/>
                <a:gd name="connsiteX4" fmla="*/ 156210 w 438150"/>
                <a:gd name="connsiteY4" fmla="*/ 149542 h 224790"/>
                <a:gd name="connsiteX5" fmla="*/ 117158 w 438150"/>
                <a:gd name="connsiteY5" fmla="*/ 148590 h 224790"/>
                <a:gd name="connsiteX6" fmla="*/ 38100 w 438150"/>
                <a:gd name="connsiteY6" fmla="*/ 148590 h 224790"/>
                <a:gd name="connsiteX7" fmla="*/ 0 w 438150"/>
                <a:gd name="connsiteY7" fmla="*/ 186690 h 224790"/>
                <a:gd name="connsiteX8" fmla="*/ 0 w 438150"/>
                <a:gd name="connsiteY8" fmla="*/ 224790 h 224790"/>
                <a:gd name="connsiteX9" fmla="*/ 438150 w 438150"/>
                <a:gd name="connsiteY9" fmla="*/ 224790 h 224790"/>
                <a:gd name="connsiteX10" fmla="*/ 438150 w 438150"/>
                <a:gd name="connsiteY10" fmla="*/ 186690 h 224790"/>
                <a:gd name="connsiteX11" fmla="*/ 399098 w 438150"/>
                <a:gd name="connsiteY11" fmla="*/ 148590 h 224790"/>
                <a:gd name="connsiteX0" fmla="*/ 399098 w 438150"/>
                <a:gd name="connsiteY0" fmla="*/ 0 h 76200"/>
                <a:gd name="connsiteX1" fmla="*/ 258128 w 438150"/>
                <a:gd name="connsiteY1" fmla="*/ 0 h 76200"/>
                <a:gd name="connsiteX2" fmla="*/ 220028 w 438150"/>
                <a:gd name="connsiteY2" fmla="*/ 952 h 76200"/>
                <a:gd name="connsiteX3" fmla="*/ 156210 w 438150"/>
                <a:gd name="connsiteY3" fmla="*/ 952 h 76200"/>
                <a:gd name="connsiteX4" fmla="*/ 117158 w 438150"/>
                <a:gd name="connsiteY4" fmla="*/ 0 h 76200"/>
                <a:gd name="connsiteX5" fmla="*/ 38100 w 438150"/>
                <a:gd name="connsiteY5" fmla="*/ 0 h 76200"/>
                <a:gd name="connsiteX6" fmla="*/ 0 w 438150"/>
                <a:gd name="connsiteY6" fmla="*/ 38100 h 76200"/>
                <a:gd name="connsiteX7" fmla="*/ 0 w 438150"/>
                <a:gd name="connsiteY7" fmla="*/ 76200 h 76200"/>
                <a:gd name="connsiteX8" fmla="*/ 438150 w 438150"/>
                <a:gd name="connsiteY8" fmla="*/ 76200 h 76200"/>
                <a:gd name="connsiteX9" fmla="*/ 438150 w 438150"/>
                <a:gd name="connsiteY9" fmla="*/ 38100 h 76200"/>
                <a:gd name="connsiteX10" fmla="*/ 399098 w 438150"/>
                <a:gd name="connsiteY10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38150" h="76200">
                  <a:moveTo>
                    <a:pt x="399098" y="0"/>
                  </a:moveTo>
                  <a:lnTo>
                    <a:pt x="258128" y="0"/>
                  </a:lnTo>
                  <a:cubicBezTo>
                    <a:pt x="228283" y="159"/>
                    <a:pt x="237014" y="793"/>
                    <a:pt x="220028" y="952"/>
                  </a:cubicBezTo>
                  <a:lnTo>
                    <a:pt x="156210" y="952"/>
                  </a:lnTo>
                  <a:cubicBezTo>
                    <a:pt x="139065" y="793"/>
                    <a:pt x="136843" y="159"/>
                    <a:pt x="117158" y="0"/>
                  </a:cubicBezTo>
                  <a:lnTo>
                    <a:pt x="38100" y="0"/>
                  </a:lnTo>
                  <a:cubicBezTo>
                    <a:pt x="17145" y="0"/>
                    <a:pt x="0" y="17145"/>
                    <a:pt x="0" y="38100"/>
                  </a:cubicBezTo>
                  <a:lnTo>
                    <a:pt x="0" y="76200"/>
                  </a:lnTo>
                  <a:lnTo>
                    <a:pt x="438150" y="76200"/>
                  </a:lnTo>
                  <a:lnTo>
                    <a:pt x="438150" y="38100"/>
                  </a:lnTo>
                  <a:cubicBezTo>
                    <a:pt x="437198" y="17145"/>
                    <a:pt x="420052" y="0"/>
                    <a:pt x="3990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E402AE8C-AC6C-78ED-333A-40EC0F682405}"/>
              </a:ext>
            </a:extLst>
          </p:cNvPr>
          <p:cNvGrpSpPr/>
          <p:nvPr/>
        </p:nvGrpSpPr>
        <p:grpSpPr>
          <a:xfrm>
            <a:off x="3097882" y="1340768"/>
            <a:ext cx="438150" cy="932387"/>
            <a:chOff x="3077168" y="1348295"/>
            <a:chExt cx="438150" cy="932387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D8C5D47F-DBE6-1BF0-2AAB-9B98DDB44FC6}"/>
                </a:ext>
              </a:extLst>
            </p:cNvPr>
            <p:cNvGrpSpPr/>
            <p:nvPr/>
          </p:nvGrpSpPr>
          <p:grpSpPr>
            <a:xfrm>
              <a:off x="3077168" y="1899683"/>
              <a:ext cx="438150" cy="380999"/>
              <a:chOff x="4112305" y="1611302"/>
              <a:chExt cx="438150" cy="380999"/>
            </a:xfrm>
            <a:solidFill>
              <a:schemeClr val="accent3"/>
            </a:solidFill>
          </p:grpSpPr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6515536E-0692-2227-6922-A0D3EFF0DBA5}"/>
                  </a:ext>
                </a:extLst>
              </p:cNvPr>
              <p:cNvSpPr/>
              <p:nvPr/>
            </p:nvSpPr>
            <p:spPr>
              <a:xfrm>
                <a:off x="4149451" y="1725601"/>
                <a:ext cx="361950" cy="266700"/>
              </a:xfrm>
              <a:custGeom>
                <a:avLst/>
                <a:gdLst>
                  <a:gd name="connsiteX0" fmla="*/ 0 w 361950"/>
                  <a:gd name="connsiteY0" fmla="*/ 0 h 266700"/>
                  <a:gd name="connsiteX1" fmla="*/ 41910 w 361950"/>
                  <a:gd name="connsiteY1" fmla="*/ 235267 h 266700"/>
                  <a:gd name="connsiteX2" fmla="*/ 79057 w 361950"/>
                  <a:gd name="connsiteY2" fmla="*/ 266700 h 266700"/>
                  <a:gd name="connsiteX3" fmla="*/ 281940 w 361950"/>
                  <a:gd name="connsiteY3" fmla="*/ 266700 h 266700"/>
                  <a:gd name="connsiteX4" fmla="*/ 319088 w 361950"/>
                  <a:gd name="connsiteY4" fmla="*/ 235267 h 266700"/>
                  <a:gd name="connsiteX5" fmla="*/ 361950 w 361950"/>
                  <a:gd name="connsiteY5" fmla="*/ 0 h 266700"/>
                  <a:gd name="connsiteX6" fmla="*/ 0 w 361950"/>
                  <a:gd name="connsiteY6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1950" h="266700">
                    <a:moveTo>
                      <a:pt x="0" y="0"/>
                    </a:moveTo>
                    <a:lnTo>
                      <a:pt x="41910" y="235267"/>
                    </a:lnTo>
                    <a:cubicBezTo>
                      <a:pt x="44768" y="253365"/>
                      <a:pt x="60960" y="266700"/>
                      <a:pt x="79057" y="266700"/>
                    </a:cubicBezTo>
                    <a:lnTo>
                      <a:pt x="281940" y="266700"/>
                    </a:lnTo>
                    <a:cubicBezTo>
                      <a:pt x="300038" y="266700"/>
                      <a:pt x="316230" y="253365"/>
                      <a:pt x="319088" y="235267"/>
                    </a:cubicBezTo>
                    <a:lnTo>
                      <a:pt x="36195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8C43544-F179-3B79-BE90-B038816C4ABD}"/>
                  </a:ext>
                </a:extLst>
              </p:cNvPr>
              <p:cNvSpPr/>
              <p:nvPr/>
            </p:nvSpPr>
            <p:spPr>
              <a:xfrm>
                <a:off x="4112305" y="1611302"/>
                <a:ext cx="438150" cy="76200"/>
              </a:xfrm>
              <a:custGeom>
                <a:avLst/>
                <a:gdLst>
                  <a:gd name="connsiteX0" fmla="*/ 399098 w 438149"/>
                  <a:gd name="connsiteY0" fmla="*/ 180148 h 256347"/>
                  <a:gd name="connsiteX1" fmla="*/ 258128 w 438149"/>
                  <a:gd name="connsiteY1" fmla="*/ 180148 h 256347"/>
                  <a:gd name="connsiteX2" fmla="*/ 336233 w 438149"/>
                  <a:gd name="connsiteY2" fmla="*/ 31558 h 256347"/>
                  <a:gd name="connsiteX3" fmla="*/ 335280 w 438149"/>
                  <a:gd name="connsiteY3" fmla="*/ 4888 h 256347"/>
                  <a:gd name="connsiteX4" fmla="*/ 308610 w 438149"/>
                  <a:gd name="connsiteY4" fmla="*/ 5840 h 256347"/>
                  <a:gd name="connsiteX5" fmla="*/ 220028 w 438149"/>
                  <a:gd name="connsiteY5" fmla="*/ 181100 h 256347"/>
                  <a:gd name="connsiteX6" fmla="*/ 156210 w 438149"/>
                  <a:gd name="connsiteY6" fmla="*/ 181100 h 256347"/>
                  <a:gd name="connsiteX7" fmla="*/ 99060 w 438149"/>
                  <a:gd name="connsiteY7" fmla="*/ 91565 h 256347"/>
                  <a:gd name="connsiteX8" fmla="*/ 72390 w 438149"/>
                  <a:gd name="connsiteY8" fmla="*/ 90613 h 256347"/>
                  <a:gd name="connsiteX9" fmla="*/ 71437 w 438149"/>
                  <a:gd name="connsiteY9" fmla="*/ 117283 h 256347"/>
                  <a:gd name="connsiteX10" fmla="*/ 117158 w 438149"/>
                  <a:gd name="connsiteY10" fmla="*/ 180148 h 256347"/>
                  <a:gd name="connsiteX11" fmla="*/ 38100 w 438149"/>
                  <a:gd name="connsiteY11" fmla="*/ 180148 h 256347"/>
                  <a:gd name="connsiteX12" fmla="*/ 0 w 438149"/>
                  <a:gd name="connsiteY12" fmla="*/ 218248 h 256347"/>
                  <a:gd name="connsiteX13" fmla="*/ 0 w 438149"/>
                  <a:gd name="connsiteY13" fmla="*/ 256348 h 256347"/>
                  <a:gd name="connsiteX14" fmla="*/ 438150 w 438149"/>
                  <a:gd name="connsiteY14" fmla="*/ 256348 h 256347"/>
                  <a:gd name="connsiteX15" fmla="*/ 438150 w 438149"/>
                  <a:gd name="connsiteY15" fmla="*/ 218248 h 256347"/>
                  <a:gd name="connsiteX16" fmla="*/ 399098 w 438149"/>
                  <a:gd name="connsiteY16" fmla="*/ 180148 h 256347"/>
                  <a:gd name="connsiteX0" fmla="*/ 399098 w 438150"/>
                  <a:gd name="connsiteY0" fmla="*/ 180148 h 256348"/>
                  <a:gd name="connsiteX1" fmla="*/ 258128 w 438150"/>
                  <a:gd name="connsiteY1" fmla="*/ 180148 h 256348"/>
                  <a:gd name="connsiteX2" fmla="*/ 336233 w 438150"/>
                  <a:gd name="connsiteY2" fmla="*/ 31558 h 256348"/>
                  <a:gd name="connsiteX3" fmla="*/ 335280 w 438150"/>
                  <a:gd name="connsiteY3" fmla="*/ 4888 h 256348"/>
                  <a:gd name="connsiteX4" fmla="*/ 308610 w 438150"/>
                  <a:gd name="connsiteY4" fmla="*/ 5840 h 256348"/>
                  <a:gd name="connsiteX5" fmla="*/ 220028 w 438150"/>
                  <a:gd name="connsiteY5" fmla="*/ 181100 h 256348"/>
                  <a:gd name="connsiteX6" fmla="*/ 156210 w 438150"/>
                  <a:gd name="connsiteY6" fmla="*/ 181100 h 256348"/>
                  <a:gd name="connsiteX7" fmla="*/ 99060 w 438150"/>
                  <a:gd name="connsiteY7" fmla="*/ 91565 h 256348"/>
                  <a:gd name="connsiteX8" fmla="*/ 71437 w 438150"/>
                  <a:gd name="connsiteY8" fmla="*/ 117283 h 256348"/>
                  <a:gd name="connsiteX9" fmla="*/ 117158 w 438150"/>
                  <a:gd name="connsiteY9" fmla="*/ 180148 h 256348"/>
                  <a:gd name="connsiteX10" fmla="*/ 38100 w 438150"/>
                  <a:gd name="connsiteY10" fmla="*/ 180148 h 256348"/>
                  <a:gd name="connsiteX11" fmla="*/ 0 w 438150"/>
                  <a:gd name="connsiteY11" fmla="*/ 218248 h 256348"/>
                  <a:gd name="connsiteX12" fmla="*/ 0 w 438150"/>
                  <a:gd name="connsiteY12" fmla="*/ 256348 h 256348"/>
                  <a:gd name="connsiteX13" fmla="*/ 438150 w 438150"/>
                  <a:gd name="connsiteY13" fmla="*/ 256348 h 256348"/>
                  <a:gd name="connsiteX14" fmla="*/ 438150 w 438150"/>
                  <a:gd name="connsiteY14" fmla="*/ 218248 h 256348"/>
                  <a:gd name="connsiteX15" fmla="*/ 399098 w 438150"/>
                  <a:gd name="connsiteY15" fmla="*/ 180148 h 256348"/>
                  <a:gd name="connsiteX0" fmla="*/ 399098 w 438150"/>
                  <a:gd name="connsiteY0" fmla="*/ 180148 h 256348"/>
                  <a:gd name="connsiteX1" fmla="*/ 258128 w 438150"/>
                  <a:gd name="connsiteY1" fmla="*/ 180148 h 256348"/>
                  <a:gd name="connsiteX2" fmla="*/ 336233 w 438150"/>
                  <a:gd name="connsiteY2" fmla="*/ 31558 h 256348"/>
                  <a:gd name="connsiteX3" fmla="*/ 335280 w 438150"/>
                  <a:gd name="connsiteY3" fmla="*/ 4888 h 256348"/>
                  <a:gd name="connsiteX4" fmla="*/ 308610 w 438150"/>
                  <a:gd name="connsiteY4" fmla="*/ 5840 h 256348"/>
                  <a:gd name="connsiteX5" fmla="*/ 220028 w 438150"/>
                  <a:gd name="connsiteY5" fmla="*/ 181100 h 256348"/>
                  <a:gd name="connsiteX6" fmla="*/ 156210 w 438150"/>
                  <a:gd name="connsiteY6" fmla="*/ 181100 h 256348"/>
                  <a:gd name="connsiteX7" fmla="*/ 99060 w 438150"/>
                  <a:gd name="connsiteY7" fmla="*/ 91565 h 256348"/>
                  <a:gd name="connsiteX8" fmla="*/ 71437 w 438150"/>
                  <a:gd name="connsiteY8" fmla="*/ 117283 h 256348"/>
                  <a:gd name="connsiteX9" fmla="*/ 117158 w 438150"/>
                  <a:gd name="connsiteY9" fmla="*/ 180148 h 256348"/>
                  <a:gd name="connsiteX10" fmla="*/ 38100 w 438150"/>
                  <a:gd name="connsiteY10" fmla="*/ 180148 h 256348"/>
                  <a:gd name="connsiteX11" fmla="*/ 0 w 438150"/>
                  <a:gd name="connsiteY11" fmla="*/ 218248 h 256348"/>
                  <a:gd name="connsiteX12" fmla="*/ 0 w 438150"/>
                  <a:gd name="connsiteY12" fmla="*/ 256348 h 256348"/>
                  <a:gd name="connsiteX13" fmla="*/ 438150 w 438150"/>
                  <a:gd name="connsiteY13" fmla="*/ 256348 h 256348"/>
                  <a:gd name="connsiteX14" fmla="*/ 438150 w 438150"/>
                  <a:gd name="connsiteY14" fmla="*/ 218248 h 256348"/>
                  <a:gd name="connsiteX15" fmla="*/ 399098 w 438150"/>
                  <a:gd name="connsiteY15" fmla="*/ 180148 h 256348"/>
                  <a:gd name="connsiteX0" fmla="*/ 399098 w 438150"/>
                  <a:gd name="connsiteY0" fmla="*/ 180148 h 256348"/>
                  <a:gd name="connsiteX1" fmla="*/ 258128 w 438150"/>
                  <a:gd name="connsiteY1" fmla="*/ 180148 h 256348"/>
                  <a:gd name="connsiteX2" fmla="*/ 336233 w 438150"/>
                  <a:gd name="connsiteY2" fmla="*/ 31558 h 256348"/>
                  <a:gd name="connsiteX3" fmla="*/ 335280 w 438150"/>
                  <a:gd name="connsiteY3" fmla="*/ 4888 h 256348"/>
                  <a:gd name="connsiteX4" fmla="*/ 308610 w 438150"/>
                  <a:gd name="connsiteY4" fmla="*/ 5840 h 256348"/>
                  <a:gd name="connsiteX5" fmla="*/ 220028 w 438150"/>
                  <a:gd name="connsiteY5" fmla="*/ 181100 h 256348"/>
                  <a:gd name="connsiteX6" fmla="*/ 156210 w 438150"/>
                  <a:gd name="connsiteY6" fmla="*/ 181100 h 256348"/>
                  <a:gd name="connsiteX7" fmla="*/ 99060 w 438150"/>
                  <a:gd name="connsiteY7" fmla="*/ 91565 h 256348"/>
                  <a:gd name="connsiteX8" fmla="*/ 117158 w 438150"/>
                  <a:gd name="connsiteY8" fmla="*/ 180148 h 256348"/>
                  <a:gd name="connsiteX9" fmla="*/ 38100 w 438150"/>
                  <a:gd name="connsiteY9" fmla="*/ 180148 h 256348"/>
                  <a:gd name="connsiteX10" fmla="*/ 0 w 438150"/>
                  <a:gd name="connsiteY10" fmla="*/ 218248 h 256348"/>
                  <a:gd name="connsiteX11" fmla="*/ 0 w 438150"/>
                  <a:gd name="connsiteY11" fmla="*/ 256348 h 256348"/>
                  <a:gd name="connsiteX12" fmla="*/ 438150 w 438150"/>
                  <a:gd name="connsiteY12" fmla="*/ 256348 h 256348"/>
                  <a:gd name="connsiteX13" fmla="*/ 438150 w 438150"/>
                  <a:gd name="connsiteY13" fmla="*/ 218248 h 256348"/>
                  <a:gd name="connsiteX14" fmla="*/ 399098 w 438150"/>
                  <a:gd name="connsiteY14" fmla="*/ 180148 h 256348"/>
                  <a:gd name="connsiteX0" fmla="*/ 399098 w 438150"/>
                  <a:gd name="connsiteY0" fmla="*/ 180148 h 256348"/>
                  <a:gd name="connsiteX1" fmla="*/ 258128 w 438150"/>
                  <a:gd name="connsiteY1" fmla="*/ 180148 h 256348"/>
                  <a:gd name="connsiteX2" fmla="*/ 336233 w 438150"/>
                  <a:gd name="connsiteY2" fmla="*/ 31558 h 256348"/>
                  <a:gd name="connsiteX3" fmla="*/ 335280 w 438150"/>
                  <a:gd name="connsiteY3" fmla="*/ 4888 h 256348"/>
                  <a:gd name="connsiteX4" fmla="*/ 308610 w 438150"/>
                  <a:gd name="connsiteY4" fmla="*/ 5840 h 256348"/>
                  <a:gd name="connsiteX5" fmla="*/ 220028 w 438150"/>
                  <a:gd name="connsiteY5" fmla="*/ 181100 h 256348"/>
                  <a:gd name="connsiteX6" fmla="*/ 156210 w 438150"/>
                  <a:gd name="connsiteY6" fmla="*/ 181100 h 256348"/>
                  <a:gd name="connsiteX7" fmla="*/ 117158 w 438150"/>
                  <a:gd name="connsiteY7" fmla="*/ 180148 h 256348"/>
                  <a:gd name="connsiteX8" fmla="*/ 38100 w 438150"/>
                  <a:gd name="connsiteY8" fmla="*/ 180148 h 256348"/>
                  <a:gd name="connsiteX9" fmla="*/ 0 w 438150"/>
                  <a:gd name="connsiteY9" fmla="*/ 218248 h 256348"/>
                  <a:gd name="connsiteX10" fmla="*/ 0 w 438150"/>
                  <a:gd name="connsiteY10" fmla="*/ 256348 h 256348"/>
                  <a:gd name="connsiteX11" fmla="*/ 438150 w 438150"/>
                  <a:gd name="connsiteY11" fmla="*/ 256348 h 256348"/>
                  <a:gd name="connsiteX12" fmla="*/ 438150 w 438150"/>
                  <a:gd name="connsiteY12" fmla="*/ 218248 h 256348"/>
                  <a:gd name="connsiteX13" fmla="*/ 399098 w 438150"/>
                  <a:gd name="connsiteY13" fmla="*/ 180148 h 256348"/>
                  <a:gd name="connsiteX0" fmla="*/ 399098 w 438150"/>
                  <a:gd name="connsiteY0" fmla="*/ 182828 h 259028"/>
                  <a:gd name="connsiteX1" fmla="*/ 258128 w 438150"/>
                  <a:gd name="connsiteY1" fmla="*/ 182828 h 259028"/>
                  <a:gd name="connsiteX2" fmla="*/ 336233 w 438150"/>
                  <a:gd name="connsiteY2" fmla="*/ 34238 h 259028"/>
                  <a:gd name="connsiteX3" fmla="*/ 335280 w 438150"/>
                  <a:gd name="connsiteY3" fmla="*/ 7568 h 259028"/>
                  <a:gd name="connsiteX4" fmla="*/ 220028 w 438150"/>
                  <a:gd name="connsiteY4" fmla="*/ 183780 h 259028"/>
                  <a:gd name="connsiteX5" fmla="*/ 156210 w 438150"/>
                  <a:gd name="connsiteY5" fmla="*/ 183780 h 259028"/>
                  <a:gd name="connsiteX6" fmla="*/ 117158 w 438150"/>
                  <a:gd name="connsiteY6" fmla="*/ 182828 h 259028"/>
                  <a:gd name="connsiteX7" fmla="*/ 38100 w 438150"/>
                  <a:gd name="connsiteY7" fmla="*/ 182828 h 259028"/>
                  <a:gd name="connsiteX8" fmla="*/ 0 w 438150"/>
                  <a:gd name="connsiteY8" fmla="*/ 220928 h 259028"/>
                  <a:gd name="connsiteX9" fmla="*/ 0 w 438150"/>
                  <a:gd name="connsiteY9" fmla="*/ 259028 h 259028"/>
                  <a:gd name="connsiteX10" fmla="*/ 438150 w 438150"/>
                  <a:gd name="connsiteY10" fmla="*/ 259028 h 259028"/>
                  <a:gd name="connsiteX11" fmla="*/ 438150 w 438150"/>
                  <a:gd name="connsiteY11" fmla="*/ 220928 h 259028"/>
                  <a:gd name="connsiteX12" fmla="*/ 399098 w 438150"/>
                  <a:gd name="connsiteY12" fmla="*/ 182828 h 259028"/>
                  <a:gd name="connsiteX0" fmla="*/ 399098 w 438150"/>
                  <a:gd name="connsiteY0" fmla="*/ 148590 h 224790"/>
                  <a:gd name="connsiteX1" fmla="*/ 258128 w 438150"/>
                  <a:gd name="connsiteY1" fmla="*/ 148590 h 224790"/>
                  <a:gd name="connsiteX2" fmla="*/ 336233 w 438150"/>
                  <a:gd name="connsiteY2" fmla="*/ 0 h 224790"/>
                  <a:gd name="connsiteX3" fmla="*/ 220028 w 438150"/>
                  <a:gd name="connsiteY3" fmla="*/ 149542 h 224790"/>
                  <a:gd name="connsiteX4" fmla="*/ 156210 w 438150"/>
                  <a:gd name="connsiteY4" fmla="*/ 149542 h 224790"/>
                  <a:gd name="connsiteX5" fmla="*/ 117158 w 438150"/>
                  <a:gd name="connsiteY5" fmla="*/ 148590 h 224790"/>
                  <a:gd name="connsiteX6" fmla="*/ 38100 w 438150"/>
                  <a:gd name="connsiteY6" fmla="*/ 148590 h 224790"/>
                  <a:gd name="connsiteX7" fmla="*/ 0 w 438150"/>
                  <a:gd name="connsiteY7" fmla="*/ 186690 h 224790"/>
                  <a:gd name="connsiteX8" fmla="*/ 0 w 438150"/>
                  <a:gd name="connsiteY8" fmla="*/ 224790 h 224790"/>
                  <a:gd name="connsiteX9" fmla="*/ 438150 w 438150"/>
                  <a:gd name="connsiteY9" fmla="*/ 224790 h 224790"/>
                  <a:gd name="connsiteX10" fmla="*/ 438150 w 438150"/>
                  <a:gd name="connsiteY10" fmla="*/ 186690 h 224790"/>
                  <a:gd name="connsiteX11" fmla="*/ 399098 w 438150"/>
                  <a:gd name="connsiteY11" fmla="*/ 148590 h 224790"/>
                  <a:gd name="connsiteX0" fmla="*/ 399098 w 438150"/>
                  <a:gd name="connsiteY0" fmla="*/ 0 h 76200"/>
                  <a:gd name="connsiteX1" fmla="*/ 258128 w 438150"/>
                  <a:gd name="connsiteY1" fmla="*/ 0 h 76200"/>
                  <a:gd name="connsiteX2" fmla="*/ 220028 w 438150"/>
                  <a:gd name="connsiteY2" fmla="*/ 952 h 76200"/>
                  <a:gd name="connsiteX3" fmla="*/ 156210 w 438150"/>
                  <a:gd name="connsiteY3" fmla="*/ 952 h 76200"/>
                  <a:gd name="connsiteX4" fmla="*/ 117158 w 438150"/>
                  <a:gd name="connsiteY4" fmla="*/ 0 h 76200"/>
                  <a:gd name="connsiteX5" fmla="*/ 38100 w 438150"/>
                  <a:gd name="connsiteY5" fmla="*/ 0 h 76200"/>
                  <a:gd name="connsiteX6" fmla="*/ 0 w 438150"/>
                  <a:gd name="connsiteY6" fmla="*/ 38100 h 76200"/>
                  <a:gd name="connsiteX7" fmla="*/ 0 w 438150"/>
                  <a:gd name="connsiteY7" fmla="*/ 76200 h 76200"/>
                  <a:gd name="connsiteX8" fmla="*/ 438150 w 438150"/>
                  <a:gd name="connsiteY8" fmla="*/ 76200 h 76200"/>
                  <a:gd name="connsiteX9" fmla="*/ 438150 w 438150"/>
                  <a:gd name="connsiteY9" fmla="*/ 38100 h 76200"/>
                  <a:gd name="connsiteX10" fmla="*/ 399098 w 438150"/>
                  <a:gd name="connsiteY10" fmla="*/ 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38150" h="76200">
                    <a:moveTo>
                      <a:pt x="399098" y="0"/>
                    </a:moveTo>
                    <a:lnTo>
                      <a:pt x="258128" y="0"/>
                    </a:lnTo>
                    <a:cubicBezTo>
                      <a:pt x="228283" y="159"/>
                      <a:pt x="237014" y="793"/>
                      <a:pt x="220028" y="952"/>
                    </a:cubicBezTo>
                    <a:lnTo>
                      <a:pt x="156210" y="952"/>
                    </a:lnTo>
                    <a:cubicBezTo>
                      <a:pt x="139065" y="793"/>
                      <a:pt x="136843" y="159"/>
                      <a:pt x="117158" y="0"/>
                    </a:cubicBezTo>
                    <a:lnTo>
                      <a:pt x="38100" y="0"/>
                    </a:lnTo>
                    <a:cubicBezTo>
                      <a:pt x="17145" y="0"/>
                      <a:pt x="0" y="17145"/>
                      <a:pt x="0" y="38100"/>
                    </a:cubicBezTo>
                    <a:lnTo>
                      <a:pt x="0" y="76200"/>
                    </a:lnTo>
                    <a:lnTo>
                      <a:pt x="438150" y="76200"/>
                    </a:lnTo>
                    <a:lnTo>
                      <a:pt x="438150" y="38100"/>
                    </a:lnTo>
                    <a:cubicBezTo>
                      <a:pt x="437198" y="17145"/>
                      <a:pt x="420052" y="0"/>
                      <a:pt x="3990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82C60568-8A00-E3CB-AD99-80863961B1E1}"/>
                </a:ext>
              </a:extLst>
            </p:cNvPr>
            <p:cNvGrpSpPr/>
            <p:nvPr/>
          </p:nvGrpSpPr>
          <p:grpSpPr>
            <a:xfrm flipH="1">
              <a:off x="3155683" y="1348295"/>
              <a:ext cx="359635" cy="509789"/>
              <a:chOff x="5394300" y="1160493"/>
              <a:chExt cx="478675" cy="678529"/>
            </a:xfrm>
            <a:solidFill>
              <a:schemeClr val="accent3"/>
            </a:solidFill>
          </p:grpSpPr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F0B6BA93-03F5-2A9A-A7EE-87A3FE227C5D}"/>
                  </a:ext>
                </a:extLst>
              </p:cNvPr>
              <p:cNvSpPr/>
              <p:nvPr/>
            </p:nvSpPr>
            <p:spPr>
              <a:xfrm>
                <a:off x="5748053" y="1279931"/>
                <a:ext cx="124922" cy="323223"/>
              </a:xfrm>
              <a:custGeom>
                <a:avLst/>
                <a:gdLst>
                  <a:gd name="connsiteX0" fmla="*/ 114300 w 124922"/>
                  <a:gd name="connsiteY0" fmla="*/ 14288 h 323223"/>
                  <a:gd name="connsiteX1" fmla="*/ 77152 w 124922"/>
                  <a:gd name="connsiteY1" fmla="*/ 0 h 323223"/>
                  <a:gd name="connsiteX2" fmla="*/ 17145 w 124922"/>
                  <a:gd name="connsiteY2" fmla="*/ 152400 h 323223"/>
                  <a:gd name="connsiteX3" fmla="*/ 0 w 124922"/>
                  <a:gd name="connsiteY3" fmla="*/ 317183 h 323223"/>
                  <a:gd name="connsiteX4" fmla="*/ 37147 w 124922"/>
                  <a:gd name="connsiteY4" fmla="*/ 322898 h 323223"/>
                  <a:gd name="connsiteX5" fmla="*/ 57150 w 124922"/>
                  <a:gd name="connsiteY5" fmla="*/ 308610 h 323223"/>
                  <a:gd name="connsiteX6" fmla="*/ 57150 w 124922"/>
                  <a:gd name="connsiteY6" fmla="*/ 306705 h 323223"/>
                  <a:gd name="connsiteX7" fmla="*/ 122872 w 124922"/>
                  <a:gd name="connsiteY7" fmla="*/ 36195 h 323223"/>
                  <a:gd name="connsiteX8" fmla="*/ 114300 w 124922"/>
                  <a:gd name="connsiteY8" fmla="*/ 14288 h 323223"/>
                  <a:gd name="connsiteX9" fmla="*/ 114300 w 124922"/>
                  <a:gd name="connsiteY9" fmla="*/ 14288 h 323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4922" h="323223">
                    <a:moveTo>
                      <a:pt x="114300" y="14288"/>
                    </a:moveTo>
                    <a:lnTo>
                      <a:pt x="77152" y="0"/>
                    </a:lnTo>
                    <a:lnTo>
                      <a:pt x="17145" y="152400"/>
                    </a:lnTo>
                    <a:lnTo>
                      <a:pt x="0" y="317183"/>
                    </a:lnTo>
                    <a:lnTo>
                      <a:pt x="37147" y="322898"/>
                    </a:lnTo>
                    <a:cubicBezTo>
                      <a:pt x="46672" y="324803"/>
                      <a:pt x="55245" y="318135"/>
                      <a:pt x="57150" y="308610"/>
                    </a:cubicBezTo>
                    <a:cubicBezTo>
                      <a:pt x="57150" y="307658"/>
                      <a:pt x="57150" y="307658"/>
                      <a:pt x="57150" y="306705"/>
                    </a:cubicBezTo>
                    <a:cubicBezTo>
                      <a:pt x="63818" y="190500"/>
                      <a:pt x="104775" y="80010"/>
                      <a:pt x="122872" y="36195"/>
                    </a:cubicBezTo>
                    <a:cubicBezTo>
                      <a:pt x="127635" y="28575"/>
                      <a:pt x="123825" y="18097"/>
                      <a:pt x="114300" y="14288"/>
                    </a:cubicBezTo>
                    <a:cubicBezTo>
                      <a:pt x="114300" y="14288"/>
                      <a:pt x="114300" y="14288"/>
                      <a:pt x="114300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D2BDABFE-B775-D00A-E5D5-57FD9BF03481}"/>
                  </a:ext>
                </a:extLst>
              </p:cNvPr>
              <p:cNvSpPr/>
              <p:nvPr/>
            </p:nvSpPr>
            <p:spPr>
              <a:xfrm>
                <a:off x="5574095" y="1343146"/>
                <a:ext cx="47438" cy="47041"/>
              </a:xfrm>
              <a:custGeom>
                <a:avLst/>
                <a:gdLst>
                  <a:gd name="connsiteX0" fmla="*/ 32035 w 47438"/>
                  <a:gd name="connsiteY0" fmla="*/ 1555 h 47041"/>
                  <a:gd name="connsiteX1" fmla="*/ 1555 w 47438"/>
                  <a:gd name="connsiteY1" fmla="*/ 14890 h 47041"/>
                  <a:gd name="connsiteX2" fmla="*/ 14890 w 47438"/>
                  <a:gd name="connsiteY2" fmla="*/ 45370 h 47041"/>
                  <a:gd name="connsiteX3" fmla="*/ 45370 w 47438"/>
                  <a:gd name="connsiteY3" fmla="*/ 32035 h 47041"/>
                  <a:gd name="connsiteX4" fmla="*/ 32035 w 47438"/>
                  <a:gd name="connsiteY4" fmla="*/ 1555 h 47041"/>
                  <a:gd name="connsiteX5" fmla="*/ 32035 w 47438"/>
                  <a:gd name="connsiteY5" fmla="*/ 1555 h 47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438" h="47041">
                    <a:moveTo>
                      <a:pt x="32035" y="1555"/>
                    </a:moveTo>
                    <a:cubicBezTo>
                      <a:pt x="19652" y="-3208"/>
                      <a:pt x="6317" y="3460"/>
                      <a:pt x="1555" y="14890"/>
                    </a:cubicBezTo>
                    <a:cubicBezTo>
                      <a:pt x="-3208" y="27272"/>
                      <a:pt x="3460" y="40607"/>
                      <a:pt x="14890" y="45370"/>
                    </a:cubicBezTo>
                    <a:cubicBezTo>
                      <a:pt x="27272" y="50132"/>
                      <a:pt x="40607" y="44417"/>
                      <a:pt x="45370" y="32035"/>
                    </a:cubicBezTo>
                    <a:cubicBezTo>
                      <a:pt x="51085" y="20605"/>
                      <a:pt x="44417" y="6317"/>
                      <a:pt x="32035" y="1555"/>
                    </a:cubicBezTo>
                    <a:cubicBezTo>
                      <a:pt x="32035" y="1555"/>
                      <a:pt x="32035" y="1555"/>
                      <a:pt x="32035" y="15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6FA7467D-44E7-DF82-7051-F72498902B39}"/>
                  </a:ext>
                </a:extLst>
              </p:cNvPr>
              <p:cNvSpPr/>
              <p:nvPr/>
            </p:nvSpPr>
            <p:spPr>
              <a:xfrm>
                <a:off x="5394300" y="1160493"/>
                <a:ext cx="408997" cy="416617"/>
              </a:xfrm>
              <a:custGeom>
                <a:avLst/>
                <a:gdLst>
                  <a:gd name="connsiteX0" fmla="*/ 130868 w 408997"/>
                  <a:gd name="connsiteY0" fmla="*/ 1328 h 416617"/>
                  <a:gd name="connsiteX1" fmla="*/ 108008 w 408997"/>
                  <a:gd name="connsiteY1" fmla="*/ 10853 h 416617"/>
                  <a:gd name="connsiteX2" fmla="*/ 108008 w 408997"/>
                  <a:gd name="connsiteY2" fmla="*/ 10853 h 416617"/>
                  <a:gd name="connsiteX3" fmla="*/ 1328 w 408997"/>
                  <a:gd name="connsiteY3" fmla="*/ 285173 h 416617"/>
                  <a:gd name="connsiteX4" fmla="*/ 10853 w 408997"/>
                  <a:gd name="connsiteY4" fmla="*/ 307080 h 416617"/>
                  <a:gd name="connsiteX5" fmla="*/ 10853 w 408997"/>
                  <a:gd name="connsiteY5" fmla="*/ 307080 h 416617"/>
                  <a:gd name="connsiteX6" fmla="*/ 288983 w 408997"/>
                  <a:gd name="connsiteY6" fmla="*/ 416618 h 416617"/>
                  <a:gd name="connsiteX7" fmla="*/ 408998 w 408997"/>
                  <a:gd name="connsiteY7" fmla="*/ 110865 h 416617"/>
                  <a:gd name="connsiteX8" fmla="*/ 130868 w 408997"/>
                  <a:gd name="connsiteY8" fmla="*/ 1328 h 416617"/>
                  <a:gd name="connsiteX9" fmla="*/ 249930 w 408997"/>
                  <a:gd name="connsiteY9" fmla="*/ 249930 h 416617"/>
                  <a:gd name="connsiteX10" fmla="*/ 227070 w 408997"/>
                  <a:gd name="connsiteY10" fmla="*/ 235643 h 416617"/>
                  <a:gd name="connsiteX11" fmla="*/ 236595 w 408997"/>
                  <a:gd name="connsiteY11" fmla="*/ 260408 h 416617"/>
                  <a:gd name="connsiteX12" fmla="*/ 231833 w 408997"/>
                  <a:gd name="connsiteY12" fmla="*/ 277553 h 416617"/>
                  <a:gd name="connsiteX13" fmla="*/ 216593 w 408997"/>
                  <a:gd name="connsiteY13" fmla="*/ 287078 h 416617"/>
                  <a:gd name="connsiteX14" fmla="*/ 188970 w 408997"/>
                  <a:gd name="connsiteY14" fmla="*/ 267075 h 416617"/>
                  <a:gd name="connsiteX15" fmla="*/ 188970 w 408997"/>
                  <a:gd name="connsiteY15" fmla="*/ 244215 h 416617"/>
                  <a:gd name="connsiteX16" fmla="*/ 172778 w 408997"/>
                  <a:gd name="connsiteY16" fmla="*/ 261360 h 416617"/>
                  <a:gd name="connsiteX17" fmla="*/ 138488 w 408997"/>
                  <a:gd name="connsiteY17" fmla="*/ 257550 h 416617"/>
                  <a:gd name="connsiteX18" fmla="*/ 133725 w 408997"/>
                  <a:gd name="connsiteY18" fmla="*/ 240405 h 416617"/>
                  <a:gd name="connsiteX19" fmla="*/ 135630 w 408997"/>
                  <a:gd name="connsiteY19" fmla="*/ 233738 h 416617"/>
                  <a:gd name="connsiteX20" fmla="*/ 143250 w 408997"/>
                  <a:gd name="connsiteY20" fmla="*/ 224213 h 416617"/>
                  <a:gd name="connsiteX21" fmla="*/ 167063 w 408997"/>
                  <a:gd name="connsiteY21" fmla="*/ 211830 h 416617"/>
                  <a:gd name="connsiteX22" fmla="*/ 140393 w 408997"/>
                  <a:gd name="connsiteY22" fmla="*/ 207068 h 416617"/>
                  <a:gd name="connsiteX23" fmla="*/ 128010 w 408997"/>
                  <a:gd name="connsiteY23" fmla="*/ 176588 h 416617"/>
                  <a:gd name="connsiteX24" fmla="*/ 157538 w 408997"/>
                  <a:gd name="connsiteY24" fmla="*/ 163253 h 416617"/>
                  <a:gd name="connsiteX25" fmla="*/ 180398 w 408997"/>
                  <a:gd name="connsiteY25" fmla="*/ 177540 h 416617"/>
                  <a:gd name="connsiteX26" fmla="*/ 170873 w 408997"/>
                  <a:gd name="connsiteY26" fmla="*/ 152775 h 416617"/>
                  <a:gd name="connsiteX27" fmla="*/ 171825 w 408997"/>
                  <a:gd name="connsiteY27" fmla="*/ 140393 h 416617"/>
                  <a:gd name="connsiteX28" fmla="*/ 174683 w 408997"/>
                  <a:gd name="connsiteY28" fmla="*/ 134678 h 416617"/>
                  <a:gd name="connsiteX29" fmla="*/ 190875 w 408997"/>
                  <a:gd name="connsiteY29" fmla="*/ 125153 h 416617"/>
                  <a:gd name="connsiteX30" fmla="*/ 218498 w 408997"/>
                  <a:gd name="connsiteY30" fmla="*/ 145155 h 416617"/>
                  <a:gd name="connsiteX31" fmla="*/ 218498 w 408997"/>
                  <a:gd name="connsiteY31" fmla="*/ 168015 h 416617"/>
                  <a:gd name="connsiteX32" fmla="*/ 234690 w 408997"/>
                  <a:gd name="connsiteY32" fmla="*/ 150870 h 416617"/>
                  <a:gd name="connsiteX33" fmla="*/ 268028 w 408997"/>
                  <a:gd name="connsiteY33" fmla="*/ 154680 h 416617"/>
                  <a:gd name="connsiteX34" fmla="*/ 272790 w 408997"/>
                  <a:gd name="connsiteY34" fmla="*/ 171825 h 416617"/>
                  <a:gd name="connsiteX35" fmla="*/ 264218 w 408997"/>
                  <a:gd name="connsiteY35" fmla="*/ 188018 h 416617"/>
                  <a:gd name="connsiteX36" fmla="*/ 240405 w 408997"/>
                  <a:gd name="connsiteY36" fmla="*/ 200400 h 416617"/>
                  <a:gd name="connsiteX37" fmla="*/ 267075 w 408997"/>
                  <a:gd name="connsiteY37" fmla="*/ 205163 h 416617"/>
                  <a:gd name="connsiteX38" fmla="*/ 280410 w 408997"/>
                  <a:gd name="connsiteY38" fmla="*/ 234690 h 416617"/>
                  <a:gd name="connsiteX39" fmla="*/ 249930 w 408997"/>
                  <a:gd name="connsiteY39" fmla="*/ 249930 h 416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08997" h="416617">
                    <a:moveTo>
                      <a:pt x="130868" y="1328"/>
                    </a:moveTo>
                    <a:cubicBezTo>
                      <a:pt x="122295" y="-2482"/>
                      <a:pt x="111818" y="2280"/>
                      <a:pt x="108008" y="10853"/>
                    </a:cubicBezTo>
                    <a:cubicBezTo>
                      <a:pt x="108008" y="10853"/>
                      <a:pt x="108008" y="10853"/>
                      <a:pt x="108008" y="10853"/>
                    </a:cubicBezTo>
                    <a:lnTo>
                      <a:pt x="1328" y="285173"/>
                    </a:lnTo>
                    <a:cubicBezTo>
                      <a:pt x="-2482" y="293745"/>
                      <a:pt x="2280" y="304223"/>
                      <a:pt x="10853" y="307080"/>
                    </a:cubicBezTo>
                    <a:cubicBezTo>
                      <a:pt x="10853" y="307080"/>
                      <a:pt x="10853" y="307080"/>
                      <a:pt x="10853" y="307080"/>
                    </a:cubicBezTo>
                    <a:lnTo>
                      <a:pt x="288983" y="416618"/>
                    </a:lnTo>
                    <a:lnTo>
                      <a:pt x="408998" y="110865"/>
                    </a:lnTo>
                    <a:lnTo>
                      <a:pt x="130868" y="1328"/>
                    </a:lnTo>
                    <a:close/>
                    <a:moveTo>
                      <a:pt x="249930" y="249930"/>
                    </a:moveTo>
                    <a:cubicBezTo>
                      <a:pt x="242310" y="246120"/>
                      <a:pt x="233738" y="241358"/>
                      <a:pt x="227070" y="235643"/>
                    </a:cubicBezTo>
                    <a:cubicBezTo>
                      <a:pt x="230880" y="243263"/>
                      <a:pt x="234690" y="251835"/>
                      <a:pt x="236595" y="260408"/>
                    </a:cubicBezTo>
                    <a:cubicBezTo>
                      <a:pt x="237548" y="267075"/>
                      <a:pt x="235643" y="272790"/>
                      <a:pt x="231833" y="277553"/>
                    </a:cubicBezTo>
                    <a:cubicBezTo>
                      <a:pt x="228023" y="282315"/>
                      <a:pt x="222308" y="286125"/>
                      <a:pt x="216593" y="287078"/>
                    </a:cubicBezTo>
                    <a:cubicBezTo>
                      <a:pt x="203258" y="288983"/>
                      <a:pt x="191828" y="279458"/>
                      <a:pt x="188970" y="267075"/>
                    </a:cubicBezTo>
                    <a:cubicBezTo>
                      <a:pt x="188018" y="259455"/>
                      <a:pt x="188018" y="251835"/>
                      <a:pt x="188970" y="244215"/>
                    </a:cubicBezTo>
                    <a:cubicBezTo>
                      <a:pt x="184208" y="249930"/>
                      <a:pt x="178493" y="255645"/>
                      <a:pt x="172778" y="261360"/>
                    </a:cubicBezTo>
                    <a:cubicBezTo>
                      <a:pt x="162300" y="268980"/>
                      <a:pt x="147060" y="268028"/>
                      <a:pt x="138488" y="257550"/>
                    </a:cubicBezTo>
                    <a:cubicBezTo>
                      <a:pt x="134678" y="252788"/>
                      <a:pt x="132773" y="246120"/>
                      <a:pt x="133725" y="240405"/>
                    </a:cubicBezTo>
                    <a:cubicBezTo>
                      <a:pt x="133725" y="238500"/>
                      <a:pt x="134678" y="236595"/>
                      <a:pt x="135630" y="233738"/>
                    </a:cubicBezTo>
                    <a:cubicBezTo>
                      <a:pt x="137535" y="229928"/>
                      <a:pt x="139440" y="227070"/>
                      <a:pt x="143250" y="224213"/>
                    </a:cubicBezTo>
                    <a:cubicBezTo>
                      <a:pt x="150870" y="219450"/>
                      <a:pt x="158490" y="215640"/>
                      <a:pt x="167063" y="211830"/>
                    </a:cubicBezTo>
                    <a:cubicBezTo>
                      <a:pt x="158490" y="210878"/>
                      <a:pt x="148965" y="209925"/>
                      <a:pt x="140393" y="207068"/>
                    </a:cubicBezTo>
                    <a:cubicBezTo>
                      <a:pt x="128010" y="202305"/>
                      <a:pt x="122295" y="188018"/>
                      <a:pt x="128010" y="176588"/>
                    </a:cubicBezTo>
                    <a:cubicBezTo>
                      <a:pt x="132773" y="165158"/>
                      <a:pt x="146108" y="159443"/>
                      <a:pt x="157538" y="163253"/>
                    </a:cubicBezTo>
                    <a:cubicBezTo>
                      <a:pt x="166110" y="167063"/>
                      <a:pt x="172778" y="171825"/>
                      <a:pt x="180398" y="177540"/>
                    </a:cubicBezTo>
                    <a:cubicBezTo>
                      <a:pt x="176588" y="169920"/>
                      <a:pt x="172778" y="161348"/>
                      <a:pt x="170873" y="152775"/>
                    </a:cubicBezTo>
                    <a:cubicBezTo>
                      <a:pt x="169920" y="148965"/>
                      <a:pt x="170873" y="144203"/>
                      <a:pt x="171825" y="140393"/>
                    </a:cubicBezTo>
                    <a:cubicBezTo>
                      <a:pt x="172778" y="138488"/>
                      <a:pt x="173730" y="136583"/>
                      <a:pt x="174683" y="134678"/>
                    </a:cubicBezTo>
                    <a:cubicBezTo>
                      <a:pt x="178493" y="129915"/>
                      <a:pt x="184208" y="126105"/>
                      <a:pt x="190875" y="125153"/>
                    </a:cubicBezTo>
                    <a:cubicBezTo>
                      <a:pt x="204210" y="123248"/>
                      <a:pt x="215640" y="132773"/>
                      <a:pt x="218498" y="145155"/>
                    </a:cubicBezTo>
                    <a:cubicBezTo>
                      <a:pt x="219450" y="152775"/>
                      <a:pt x="219450" y="160395"/>
                      <a:pt x="218498" y="168015"/>
                    </a:cubicBezTo>
                    <a:cubicBezTo>
                      <a:pt x="223260" y="162300"/>
                      <a:pt x="228975" y="156585"/>
                      <a:pt x="234690" y="150870"/>
                    </a:cubicBezTo>
                    <a:cubicBezTo>
                      <a:pt x="245168" y="143250"/>
                      <a:pt x="260408" y="144203"/>
                      <a:pt x="268028" y="154680"/>
                    </a:cubicBezTo>
                    <a:cubicBezTo>
                      <a:pt x="271838" y="159443"/>
                      <a:pt x="273743" y="166110"/>
                      <a:pt x="272790" y="171825"/>
                    </a:cubicBezTo>
                    <a:cubicBezTo>
                      <a:pt x="271838" y="178493"/>
                      <a:pt x="268980" y="184208"/>
                      <a:pt x="264218" y="188018"/>
                    </a:cubicBezTo>
                    <a:cubicBezTo>
                      <a:pt x="256598" y="192780"/>
                      <a:pt x="248978" y="196590"/>
                      <a:pt x="240405" y="200400"/>
                    </a:cubicBezTo>
                    <a:cubicBezTo>
                      <a:pt x="248978" y="201353"/>
                      <a:pt x="258503" y="202305"/>
                      <a:pt x="267075" y="205163"/>
                    </a:cubicBezTo>
                    <a:cubicBezTo>
                      <a:pt x="278505" y="209925"/>
                      <a:pt x="284220" y="223260"/>
                      <a:pt x="280410" y="234690"/>
                    </a:cubicBezTo>
                    <a:cubicBezTo>
                      <a:pt x="275648" y="248025"/>
                      <a:pt x="262313" y="254693"/>
                      <a:pt x="249930" y="24993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E0A04B56-1271-739A-D687-9C8B77CF67D6}"/>
                  </a:ext>
                </a:extLst>
              </p:cNvPr>
              <p:cNvSpPr/>
              <p:nvPr/>
            </p:nvSpPr>
            <p:spPr>
              <a:xfrm rot="19590609">
                <a:off x="5617626" y="1709440"/>
                <a:ext cx="38100" cy="76201"/>
              </a:xfrm>
              <a:custGeom>
                <a:avLst/>
                <a:gdLst>
                  <a:gd name="connsiteX0" fmla="*/ 38101 w 38100"/>
                  <a:gd name="connsiteY0" fmla="*/ 38101 h 76201"/>
                  <a:gd name="connsiteX1" fmla="*/ 19050 w 38100"/>
                  <a:gd name="connsiteY1" fmla="*/ 76201 h 76201"/>
                  <a:gd name="connsiteX2" fmla="*/ 0 w 38100"/>
                  <a:gd name="connsiteY2" fmla="*/ 38101 h 76201"/>
                  <a:gd name="connsiteX3" fmla="*/ 19050 w 38100"/>
                  <a:gd name="connsiteY3" fmla="*/ 0 h 76201"/>
                  <a:gd name="connsiteX4" fmla="*/ 38101 w 38100"/>
                  <a:gd name="connsiteY4" fmla="*/ 38101 h 76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76201">
                    <a:moveTo>
                      <a:pt x="38101" y="38101"/>
                    </a:moveTo>
                    <a:cubicBezTo>
                      <a:pt x="38101" y="59143"/>
                      <a:pt x="29572" y="76201"/>
                      <a:pt x="19050" y="76201"/>
                    </a:cubicBezTo>
                    <a:cubicBezTo>
                      <a:pt x="8529" y="76201"/>
                      <a:pt x="0" y="59143"/>
                      <a:pt x="0" y="38101"/>
                    </a:cubicBezTo>
                    <a:cubicBezTo>
                      <a:pt x="0" y="17058"/>
                      <a:pt x="8529" y="0"/>
                      <a:pt x="19050" y="0"/>
                    </a:cubicBezTo>
                    <a:cubicBezTo>
                      <a:pt x="29572" y="0"/>
                      <a:pt x="38101" y="17058"/>
                      <a:pt x="38101" y="3810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60ED9746-55E4-6F83-7DAE-FF7395A38803}"/>
                  </a:ext>
                </a:extLst>
              </p:cNvPr>
              <p:cNvSpPr/>
              <p:nvPr/>
            </p:nvSpPr>
            <p:spPr>
              <a:xfrm rot="19485524">
                <a:off x="5703133" y="1800924"/>
                <a:ext cx="76197" cy="38098"/>
              </a:xfrm>
              <a:custGeom>
                <a:avLst/>
                <a:gdLst>
                  <a:gd name="connsiteX0" fmla="*/ 76197 w 76197"/>
                  <a:gd name="connsiteY0" fmla="*/ 19049 h 38098"/>
                  <a:gd name="connsiteX1" fmla="*/ 38099 w 76197"/>
                  <a:gd name="connsiteY1" fmla="*/ 38099 h 38098"/>
                  <a:gd name="connsiteX2" fmla="*/ 0 w 76197"/>
                  <a:gd name="connsiteY2" fmla="*/ 19049 h 38098"/>
                  <a:gd name="connsiteX3" fmla="*/ 38099 w 76197"/>
                  <a:gd name="connsiteY3" fmla="*/ 0 h 38098"/>
                  <a:gd name="connsiteX4" fmla="*/ 76197 w 76197"/>
                  <a:gd name="connsiteY4" fmla="*/ 19049 h 38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197" h="38098">
                    <a:moveTo>
                      <a:pt x="76197" y="19049"/>
                    </a:moveTo>
                    <a:cubicBezTo>
                      <a:pt x="76197" y="29570"/>
                      <a:pt x="59140" y="38099"/>
                      <a:pt x="38099" y="38099"/>
                    </a:cubicBezTo>
                    <a:cubicBezTo>
                      <a:pt x="17057" y="38099"/>
                      <a:pt x="0" y="29570"/>
                      <a:pt x="0" y="19049"/>
                    </a:cubicBezTo>
                    <a:cubicBezTo>
                      <a:pt x="0" y="8529"/>
                      <a:pt x="17057" y="0"/>
                      <a:pt x="38099" y="0"/>
                    </a:cubicBezTo>
                    <a:cubicBezTo>
                      <a:pt x="59140" y="0"/>
                      <a:pt x="76197" y="8529"/>
                      <a:pt x="76197" y="190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FED74129-262A-AE1A-A0B7-103206240BEE}"/>
                  </a:ext>
                </a:extLst>
              </p:cNvPr>
              <p:cNvSpPr/>
              <p:nvPr/>
            </p:nvSpPr>
            <p:spPr>
              <a:xfrm rot="17995737">
                <a:off x="5676056" y="1641724"/>
                <a:ext cx="76196" cy="38098"/>
              </a:xfrm>
              <a:custGeom>
                <a:avLst/>
                <a:gdLst>
                  <a:gd name="connsiteX0" fmla="*/ 76196 w 76196"/>
                  <a:gd name="connsiteY0" fmla="*/ 19049 h 38098"/>
                  <a:gd name="connsiteX1" fmla="*/ 38098 w 76196"/>
                  <a:gd name="connsiteY1" fmla="*/ 38098 h 38098"/>
                  <a:gd name="connsiteX2" fmla="*/ 0 w 76196"/>
                  <a:gd name="connsiteY2" fmla="*/ 19049 h 38098"/>
                  <a:gd name="connsiteX3" fmla="*/ 38098 w 76196"/>
                  <a:gd name="connsiteY3" fmla="*/ 0 h 38098"/>
                  <a:gd name="connsiteX4" fmla="*/ 76196 w 76196"/>
                  <a:gd name="connsiteY4" fmla="*/ 19049 h 38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196" h="38098">
                    <a:moveTo>
                      <a:pt x="76196" y="19049"/>
                    </a:moveTo>
                    <a:cubicBezTo>
                      <a:pt x="76196" y="29569"/>
                      <a:pt x="59139" y="38098"/>
                      <a:pt x="38098" y="38098"/>
                    </a:cubicBezTo>
                    <a:cubicBezTo>
                      <a:pt x="17057" y="38098"/>
                      <a:pt x="0" y="29569"/>
                      <a:pt x="0" y="19049"/>
                    </a:cubicBezTo>
                    <a:cubicBezTo>
                      <a:pt x="0" y="8529"/>
                      <a:pt x="17057" y="0"/>
                      <a:pt x="38098" y="0"/>
                    </a:cubicBezTo>
                    <a:cubicBezTo>
                      <a:pt x="59139" y="0"/>
                      <a:pt x="76196" y="8529"/>
                      <a:pt x="76196" y="190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78" name="Graphic 67" descr="Fir tree with solid fill">
            <a:extLst>
              <a:ext uri="{FF2B5EF4-FFF2-40B4-BE49-F238E27FC236}">
                <a16:creationId xmlns:a16="http://schemas.microsoft.com/office/drawing/2014/main" id="{78DAA720-41CF-BE50-268C-912E94B7BEBB}"/>
              </a:ext>
            </a:extLst>
          </p:cNvPr>
          <p:cNvSpPr/>
          <p:nvPr/>
        </p:nvSpPr>
        <p:spPr>
          <a:xfrm>
            <a:off x="6706988" y="1434955"/>
            <a:ext cx="590550" cy="838200"/>
          </a:xfrm>
          <a:custGeom>
            <a:avLst/>
            <a:gdLst>
              <a:gd name="connsiteX0" fmla="*/ 590550 w 590550"/>
              <a:gd name="connsiteY0" fmla="*/ 685800 h 838200"/>
              <a:gd name="connsiteX1" fmla="*/ 419100 w 590550"/>
              <a:gd name="connsiteY1" fmla="*/ 419100 h 838200"/>
              <a:gd name="connsiteX2" fmla="*/ 523875 w 590550"/>
              <a:gd name="connsiteY2" fmla="*/ 447675 h 838200"/>
              <a:gd name="connsiteX3" fmla="*/ 400050 w 590550"/>
              <a:gd name="connsiteY3" fmla="*/ 257175 h 838200"/>
              <a:gd name="connsiteX4" fmla="*/ 476250 w 590550"/>
              <a:gd name="connsiteY4" fmla="*/ 266700 h 838200"/>
              <a:gd name="connsiteX5" fmla="*/ 295275 w 590550"/>
              <a:gd name="connsiteY5" fmla="*/ 0 h 838200"/>
              <a:gd name="connsiteX6" fmla="*/ 114300 w 590550"/>
              <a:gd name="connsiteY6" fmla="*/ 266700 h 838200"/>
              <a:gd name="connsiteX7" fmla="*/ 190500 w 590550"/>
              <a:gd name="connsiteY7" fmla="*/ 257175 h 838200"/>
              <a:gd name="connsiteX8" fmla="*/ 66675 w 590550"/>
              <a:gd name="connsiteY8" fmla="*/ 447675 h 838200"/>
              <a:gd name="connsiteX9" fmla="*/ 171450 w 590550"/>
              <a:gd name="connsiteY9" fmla="*/ 419100 h 838200"/>
              <a:gd name="connsiteX10" fmla="*/ 0 w 590550"/>
              <a:gd name="connsiteY10" fmla="*/ 685800 h 838200"/>
              <a:gd name="connsiteX11" fmla="*/ 257175 w 590550"/>
              <a:gd name="connsiteY11" fmla="*/ 638175 h 838200"/>
              <a:gd name="connsiteX12" fmla="*/ 257175 w 590550"/>
              <a:gd name="connsiteY12" fmla="*/ 838200 h 838200"/>
              <a:gd name="connsiteX13" fmla="*/ 333375 w 590550"/>
              <a:gd name="connsiteY13" fmla="*/ 838200 h 838200"/>
              <a:gd name="connsiteX14" fmla="*/ 333375 w 590550"/>
              <a:gd name="connsiteY14" fmla="*/ 638175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90550" h="838200">
                <a:moveTo>
                  <a:pt x="590550" y="685800"/>
                </a:moveTo>
                <a:lnTo>
                  <a:pt x="419100" y="419100"/>
                </a:lnTo>
                <a:lnTo>
                  <a:pt x="523875" y="447675"/>
                </a:lnTo>
                <a:lnTo>
                  <a:pt x="400050" y="257175"/>
                </a:lnTo>
                <a:lnTo>
                  <a:pt x="476250" y="266700"/>
                </a:lnTo>
                <a:lnTo>
                  <a:pt x="295275" y="0"/>
                </a:lnTo>
                <a:lnTo>
                  <a:pt x="114300" y="266700"/>
                </a:lnTo>
                <a:lnTo>
                  <a:pt x="190500" y="257175"/>
                </a:lnTo>
                <a:lnTo>
                  <a:pt x="66675" y="447675"/>
                </a:lnTo>
                <a:lnTo>
                  <a:pt x="171450" y="419100"/>
                </a:lnTo>
                <a:lnTo>
                  <a:pt x="0" y="685800"/>
                </a:lnTo>
                <a:lnTo>
                  <a:pt x="257175" y="638175"/>
                </a:lnTo>
                <a:lnTo>
                  <a:pt x="257175" y="838200"/>
                </a:lnTo>
                <a:lnTo>
                  <a:pt x="333375" y="838200"/>
                </a:lnTo>
                <a:lnTo>
                  <a:pt x="333375" y="638175"/>
                </a:ln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05936DB5-2651-37D6-BC97-5E7C6EF862A9}"/>
              </a:ext>
            </a:extLst>
          </p:cNvPr>
          <p:cNvGrpSpPr/>
          <p:nvPr/>
        </p:nvGrpSpPr>
        <p:grpSpPr>
          <a:xfrm>
            <a:off x="8346640" y="1425819"/>
            <a:ext cx="1014221" cy="847336"/>
            <a:chOff x="8346640" y="1299040"/>
            <a:chExt cx="1014221" cy="847336"/>
          </a:xfrm>
          <a:solidFill>
            <a:schemeClr val="accent6"/>
          </a:solidFill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D6A8391-A785-7520-2D9A-72CF04A93FFE}"/>
                </a:ext>
              </a:extLst>
            </p:cNvPr>
            <p:cNvSpPr/>
            <p:nvPr/>
          </p:nvSpPr>
          <p:spPr>
            <a:xfrm>
              <a:off x="8703922" y="1299040"/>
              <a:ext cx="656939" cy="847336"/>
            </a:xfrm>
            <a:custGeom>
              <a:avLst/>
              <a:gdLst>
                <a:gd name="connsiteX0" fmla="*/ 494894 w 656939"/>
                <a:gd name="connsiteY0" fmla="*/ 727589 h 847336"/>
                <a:gd name="connsiteX1" fmla="*/ 494894 w 656939"/>
                <a:gd name="connsiteY1" fmla="*/ 635387 h 847336"/>
                <a:gd name="connsiteX2" fmla="*/ 630316 w 656939"/>
                <a:gd name="connsiteY2" fmla="*/ 646912 h 847336"/>
                <a:gd name="connsiteX3" fmla="*/ 539958 w 656939"/>
                <a:gd name="connsiteY3" fmla="*/ 507918 h 847336"/>
                <a:gd name="connsiteX4" fmla="*/ 595279 w 656939"/>
                <a:gd name="connsiteY4" fmla="*/ 522785 h 847336"/>
                <a:gd name="connsiteX5" fmla="*/ 530162 w 656939"/>
                <a:gd name="connsiteY5" fmla="*/ 423438 h 847336"/>
                <a:gd name="connsiteX6" fmla="*/ 570385 w 656939"/>
                <a:gd name="connsiteY6" fmla="*/ 428509 h 847336"/>
                <a:gd name="connsiteX7" fmla="*/ 474725 w 656939"/>
                <a:gd name="connsiteY7" fmla="*/ 289399 h 847336"/>
                <a:gd name="connsiteX8" fmla="*/ 425628 w 656939"/>
                <a:gd name="connsiteY8" fmla="*/ 361086 h 847336"/>
                <a:gd name="connsiteX9" fmla="*/ 327893 w 656939"/>
                <a:gd name="connsiteY9" fmla="*/ 211258 h 847336"/>
                <a:gd name="connsiteX10" fmla="*/ 390360 w 656939"/>
                <a:gd name="connsiteY10" fmla="*/ 219095 h 847336"/>
                <a:gd name="connsiteX11" fmla="*/ 242030 w 656939"/>
                <a:gd name="connsiteY11" fmla="*/ 0 h 847336"/>
                <a:gd name="connsiteX12" fmla="*/ 93700 w 656939"/>
                <a:gd name="connsiteY12" fmla="*/ 218980 h 847336"/>
                <a:gd name="connsiteX13" fmla="*/ 156167 w 656939"/>
                <a:gd name="connsiteY13" fmla="*/ 211143 h 847336"/>
                <a:gd name="connsiteX14" fmla="*/ 54630 w 656939"/>
                <a:gd name="connsiteY14" fmla="*/ 366964 h 847336"/>
                <a:gd name="connsiteX15" fmla="*/ 140493 w 656939"/>
                <a:gd name="connsiteY15" fmla="*/ 343913 h 847336"/>
                <a:gd name="connsiteX16" fmla="*/ 0 w 656939"/>
                <a:gd name="connsiteY16" fmla="*/ 562202 h 847336"/>
                <a:gd name="connsiteX17" fmla="*/ 207455 w 656939"/>
                <a:gd name="connsiteY17" fmla="*/ 523131 h 847336"/>
                <a:gd name="connsiteX18" fmla="*/ 207455 w 656939"/>
                <a:gd name="connsiteY18" fmla="*/ 665007 h 847336"/>
                <a:gd name="connsiteX19" fmla="*/ 25932 w 656939"/>
                <a:gd name="connsiteY19" fmla="*/ 713183 h 847336"/>
                <a:gd name="connsiteX20" fmla="*/ 165272 w 656939"/>
                <a:gd name="connsiteY20" fmla="*/ 847336 h 847336"/>
                <a:gd name="connsiteX21" fmla="*/ 656939 w 656939"/>
                <a:gd name="connsiteY21" fmla="*/ 847336 h 847336"/>
                <a:gd name="connsiteX22" fmla="*/ 494894 w 656939"/>
                <a:gd name="connsiteY22" fmla="*/ 727589 h 847336"/>
                <a:gd name="connsiteX23" fmla="*/ 422746 w 656939"/>
                <a:gd name="connsiteY23" fmla="*/ 365235 h 847336"/>
                <a:gd name="connsiteX24" fmla="*/ 389092 w 656939"/>
                <a:gd name="connsiteY24" fmla="*/ 414448 h 847336"/>
                <a:gd name="connsiteX25" fmla="*/ 342991 w 656939"/>
                <a:gd name="connsiteY25" fmla="*/ 343568 h 847336"/>
                <a:gd name="connsiteX26" fmla="*/ 385635 w 656939"/>
                <a:gd name="connsiteY26" fmla="*/ 544683 h 847336"/>
                <a:gd name="connsiteX27" fmla="*/ 319134 w 656939"/>
                <a:gd name="connsiteY27" fmla="*/ 646912 h 847336"/>
                <a:gd name="connsiteX28" fmla="*/ 449485 w 656939"/>
                <a:gd name="connsiteY28" fmla="*/ 635387 h 847336"/>
                <a:gd name="connsiteX29" fmla="*/ 449485 w 656939"/>
                <a:gd name="connsiteY29" fmla="*/ 709033 h 847336"/>
                <a:gd name="connsiteX30" fmla="*/ 265081 w 656939"/>
                <a:gd name="connsiteY30" fmla="*/ 667197 h 847336"/>
                <a:gd name="connsiteX31" fmla="*/ 265081 w 656939"/>
                <a:gd name="connsiteY31" fmla="*/ 523131 h 847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56939" h="847336">
                  <a:moveTo>
                    <a:pt x="494894" y="727589"/>
                  </a:moveTo>
                  <a:lnTo>
                    <a:pt x="494894" y="635387"/>
                  </a:lnTo>
                  <a:lnTo>
                    <a:pt x="630316" y="646912"/>
                  </a:lnTo>
                  <a:lnTo>
                    <a:pt x="539958" y="507918"/>
                  </a:lnTo>
                  <a:lnTo>
                    <a:pt x="595279" y="522785"/>
                  </a:lnTo>
                  <a:lnTo>
                    <a:pt x="530162" y="423438"/>
                  </a:lnTo>
                  <a:lnTo>
                    <a:pt x="570385" y="428509"/>
                  </a:lnTo>
                  <a:lnTo>
                    <a:pt x="474725" y="289399"/>
                  </a:lnTo>
                  <a:lnTo>
                    <a:pt x="425628" y="361086"/>
                  </a:lnTo>
                  <a:lnTo>
                    <a:pt x="327893" y="211258"/>
                  </a:lnTo>
                  <a:lnTo>
                    <a:pt x="390360" y="219095"/>
                  </a:lnTo>
                  <a:lnTo>
                    <a:pt x="242030" y="0"/>
                  </a:lnTo>
                  <a:lnTo>
                    <a:pt x="93700" y="218980"/>
                  </a:lnTo>
                  <a:lnTo>
                    <a:pt x="156167" y="211143"/>
                  </a:lnTo>
                  <a:lnTo>
                    <a:pt x="54630" y="366964"/>
                  </a:lnTo>
                  <a:lnTo>
                    <a:pt x="140493" y="343913"/>
                  </a:lnTo>
                  <a:lnTo>
                    <a:pt x="0" y="562202"/>
                  </a:lnTo>
                  <a:lnTo>
                    <a:pt x="207455" y="523131"/>
                  </a:lnTo>
                  <a:lnTo>
                    <a:pt x="207455" y="665007"/>
                  </a:lnTo>
                  <a:cubicBezTo>
                    <a:pt x="139225" y="666505"/>
                    <a:pt x="75606" y="681373"/>
                    <a:pt x="25932" y="713183"/>
                  </a:cubicBezTo>
                  <a:cubicBezTo>
                    <a:pt x="72033" y="737155"/>
                    <a:pt x="120785" y="778300"/>
                    <a:pt x="165272" y="847336"/>
                  </a:cubicBezTo>
                  <a:lnTo>
                    <a:pt x="656939" y="847336"/>
                  </a:lnTo>
                  <a:cubicBezTo>
                    <a:pt x="619828" y="800198"/>
                    <a:pt x="562086" y="758938"/>
                    <a:pt x="494894" y="727589"/>
                  </a:cubicBezTo>
                  <a:close/>
                  <a:moveTo>
                    <a:pt x="422746" y="365235"/>
                  </a:moveTo>
                  <a:lnTo>
                    <a:pt x="389092" y="414448"/>
                  </a:lnTo>
                  <a:lnTo>
                    <a:pt x="342991" y="343568"/>
                  </a:lnTo>
                  <a:close/>
                  <a:moveTo>
                    <a:pt x="385635" y="544683"/>
                  </a:moveTo>
                  <a:lnTo>
                    <a:pt x="319134" y="646912"/>
                  </a:lnTo>
                  <a:lnTo>
                    <a:pt x="449485" y="635387"/>
                  </a:lnTo>
                  <a:lnTo>
                    <a:pt x="449485" y="709033"/>
                  </a:lnTo>
                  <a:cubicBezTo>
                    <a:pt x="390243" y="686641"/>
                    <a:pt x="328185" y="672562"/>
                    <a:pt x="265081" y="667197"/>
                  </a:cubicBezTo>
                  <a:lnTo>
                    <a:pt x="265081" y="523131"/>
                  </a:lnTo>
                  <a:close/>
                </a:path>
              </a:pathLst>
            </a:custGeom>
            <a:grpFill/>
            <a:ln w="115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EF427C1B-1474-EF6D-06FB-E91DBE12CE23}"/>
                </a:ext>
              </a:extLst>
            </p:cNvPr>
            <p:cNvSpPr/>
            <p:nvPr/>
          </p:nvSpPr>
          <p:spPr>
            <a:xfrm>
              <a:off x="8346640" y="1644567"/>
              <a:ext cx="480833" cy="501809"/>
            </a:xfrm>
            <a:custGeom>
              <a:avLst/>
              <a:gdLst>
                <a:gd name="connsiteX0" fmla="*/ 324897 w 480833"/>
                <a:gd name="connsiteY0" fmla="*/ 380333 h 501809"/>
                <a:gd name="connsiteX1" fmla="*/ 322707 w 480833"/>
                <a:gd name="connsiteY1" fmla="*/ 380333 h 501809"/>
                <a:gd name="connsiteX2" fmla="*/ 322707 w 480833"/>
                <a:gd name="connsiteY2" fmla="*/ 340456 h 501809"/>
                <a:gd name="connsiteX3" fmla="*/ 380333 w 480833"/>
                <a:gd name="connsiteY3" fmla="*/ 351981 h 501809"/>
                <a:gd name="connsiteX4" fmla="*/ 338151 w 480833"/>
                <a:gd name="connsiteY4" fmla="*/ 274301 h 501809"/>
                <a:gd name="connsiteX5" fmla="*/ 368808 w 480833"/>
                <a:gd name="connsiteY5" fmla="*/ 282830 h 501809"/>
                <a:gd name="connsiteX6" fmla="*/ 332503 w 480833"/>
                <a:gd name="connsiteY6" fmla="*/ 227624 h 501809"/>
                <a:gd name="connsiteX7" fmla="*/ 354862 w 480833"/>
                <a:gd name="connsiteY7" fmla="*/ 230390 h 501809"/>
                <a:gd name="connsiteX8" fmla="*/ 299657 w 480833"/>
                <a:gd name="connsiteY8" fmla="*/ 156052 h 501809"/>
                <a:gd name="connsiteX9" fmla="*/ 248945 w 480833"/>
                <a:gd name="connsiteY9" fmla="*/ 230159 h 501809"/>
                <a:gd name="connsiteX10" fmla="*/ 271189 w 480833"/>
                <a:gd name="connsiteY10" fmla="*/ 227393 h 501809"/>
                <a:gd name="connsiteX11" fmla="*/ 251596 w 480833"/>
                <a:gd name="connsiteY11" fmla="*/ 257244 h 501809"/>
                <a:gd name="connsiteX12" fmla="*/ 208377 w 480833"/>
                <a:gd name="connsiteY12" fmla="*/ 188092 h 501809"/>
                <a:gd name="connsiteX13" fmla="*/ 255861 w 480833"/>
                <a:gd name="connsiteY13" fmla="*/ 200885 h 501809"/>
                <a:gd name="connsiteX14" fmla="*/ 199733 w 480833"/>
                <a:gd name="connsiteY14" fmla="*/ 115483 h 501809"/>
                <a:gd name="connsiteX15" fmla="*/ 234308 w 480833"/>
                <a:gd name="connsiteY15" fmla="*/ 119747 h 501809"/>
                <a:gd name="connsiteX16" fmla="*/ 152249 w 480833"/>
                <a:gd name="connsiteY16" fmla="*/ 0 h 501809"/>
                <a:gd name="connsiteX17" fmla="*/ 70189 w 480833"/>
                <a:gd name="connsiteY17" fmla="*/ 119517 h 501809"/>
                <a:gd name="connsiteX18" fmla="*/ 104765 w 480833"/>
                <a:gd name="connsiteY18" fmla="*/ 115253 h 501809"/>
                <a:gd name="connsiteX19" fmla="*/ 48637 w 480833"/>
                <a:gd name="connsiteY19" fmla="*/ 200655 h 501809"/>
                <a:gd name="connsiteX20" fmla="*/ 96121 w 480833"/>
                <a:gd name="connsiteY20" fmla="*/ 187862 h 501809"/>
                <a:gd name="connsiteX21" fmla="*/ 18440 w 480833"/>
                <a:gd name="connsiteY21" fmla="*/ 307494 h 501809"/>
                <a:gd name="connsiteX22" fmla="*/ 126778 w 480833"/>
                <a:gd name="connsiteY22" fmla="*/ 294355 h 501809"/>
                <a:gd name="connsiteX23" fmla="*/ 126778 w 480833"/>
                <a:gd name="connsiteY23" fmla="*/ 409607 h 501809"/>
                <a:gd name="connsiteX24" fmla="*/ 0 w 480833"/>
                <a:gd name="connsiteY24" fmla="*/ 501809 h 501809"/>
                <a:gd name="connsiteX25" fmla="*/ 480833 w 480833"/>
                <a:gd name="connsiteY25" fmla="*/ 501809 h 501809"/>
                <a:gd name="connsiteX26" fmla="*/ 324897 w 480833"/>
                <a:gd name="connsiteY26" fmla="*/ 380333 h 501809"/>
                <a:gd name="connsiteX27" fmla="*/ 161354 w 480833"/>
                <a:gd name="connsiteY27" fmla="*/ 396123 h 501809"/>
                <a:gd name="connsiteX28" fmla="*/ 161354 w 480833"/>
                <a:gd name="connsiteY28" fmla="*/ 294355 h 501809"/>
                <a:gd name="connsiteX29" fmla="*/ 251827 w 480833"/>
                <a:gd name="connsiteY29" fmla="*/ 304728 h 501809"/>
                <a:gd name="connsiteX30" fmla="*/ 230505 w 480833"/>
                <a:gd name="connsiteY30" fmla="*/ 351981 h 501809"/>
                <a:gd name="connsiteX31" fmla="*/ 288131 w 480833"/>
                <a:gd name="connsiteY31" fmla="*/ 340456 h 501809"/>
                <a:gd name="connsiteX32" fmla="*/ 288131 w 480833"/>
                <a:gd name="connsiteY32" fmla="*/ 377452 h 501809"/>
                <a:gd name="connsiteX33" fmla="*/ 161354 w 480833"/>
                <a:gd name="connsiteY33" fmla="*/ 396123 h 501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80833" h="501809">
                  <a:moveTo>
                    <a:pt x="324897" y="380333"/>
                  </a:moveTo>
                  <a:lnTo>
                    <a:pt x="322707" y="380333"/>
                  </a:lnTo>
                  <a:lnTo>
                    <a:pt x="322707" y="340456"/>
                  </a:lnTo>
                  <a:lnTo>
                    <a:pt x="380333" y="351981"/>
                  </a:lnTo>
                  <a:lnTo>
                    <a:pt x="338151" y="274301"/>
                  </a:lnTo>
                  <a:lnTo>
                    <a:pt x="368808" y="282830"/>
                  </a:lnTo>
                  <a:lnTo>
                    <a:pt x="332503" y="227624"/>
                  </a:lnTo>
                  <a:lnTo>
                    <a:pt x="354862" y="230390"/>
                  </a:lnTo>
                  <a:lnTo>
                    <a:pt x="299657" y="156052"/>
                  </a:lnTo>
                  <a:lnTo>
                    <a:pt x="248945" y="230159"/>
                  </a:lnTo>
                  <a:lnTo>
                    <a:pt x="271189" y="227393"/>
                  </a:lnTo>
                  <a:lnTo>
                    <a:pt x="251596" y="257244"/>
                  </a:lnTo>
                  <a:lnTo>
                    <a:pt x="208377" y="188092"/>
                  </a:lnTo>
                  <a:lnTo>
                    <a:pt x="255861" y="200885"/>
                  </a:lnTo>
                  <a:lnTo>
                    <a:pt x="199733" y="115483"/>
                  </a:lnTo>
                  <a:lnTo>
                    <a:pt x="234308" y="119747"/>
                  </a:lnTo>
                  <a:lnTo>
                    <a:pt x="152249" y="0"/>
                  </a:lnTo>
                  <a:lnTo>
                    <a:pt x="70189" y="119517"/>
                  </a:lnTo>
                  <a:lnTo>
                    <a:pt x="104765" y="115253"/>
                  </a:lnTo>
                  <a:lnTo>
                    <a:pt x="48637" y="200655"/>
                  </a:lnTo>
                  <a:lnTo>
                    <a:pt x="96121" y="187862"/>
                  </a:lnTo>
                  <a:lnTo>
                    <a:pt x="18440" y="307494"/>
                  </a:lnTo>
                  <a:lnTo>
                    <a:pt x="126778" y="294355"/>
                  </a:lnTo>
                  <a:lnTo>
                    <a:pt x="126778" y="409607"/>
                  </a:lnTo>
                  <a:cubicBezTo>
                    <a:pt x="78767" y="431535"/>
                    <a:pt x="35654" y="462890"/>
                    <a:pt x="0" y="501809"/>
                  </a:cubicBezTo>
                  <a:lnTo>
                    <a:pt x="480833" y="501809"/>
                  </a:lnTo>
                  <a:cubicBezTo>
                    <a:pt x="428624" y="428624"/>
                    <a:pt x="372150" y="394970"/>
                    <a:pt x="324897" y="380333"/>
                  </a:cubicBezTo>
                  <a:close/>
                  <a:moveTo>
                    <a:pt x="161354" y="396123"/>
                  </a:moveTo>
                  <a:lnTo>
                    <a:pt x="161354" y="294355"/>
                  </a:lnTo>
                  <a:lnTo>
                    <a:pt x="251827" y="304728"/>
                  </a:lnTo>
                  <a:lnTo>
                    <a:pt x="230505" y="351981"/>
                  </a:lnTo>
                  <a:lnTo>
                    <a:pt x="288131" y="340456"/>
                  </a:lnTo>
                  <a:lnTo>
                    <a:pt x="288131" y="377452"/>
                  </a:lnTo>
                  <a:cubicBezTo>
                    <a:pt x="245109" y="376260"/>
                    <a:pt x="202207" y="382580"/>
                    <a:pt x="161354" y="396123"/>
                  </a:cubicBezTo>
                  <a:close/>
                </a:path>
              </a:pathLst>
            </a:custGeom>
            <a:grpFill/>
            <a:ln w="115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5525D6EC-E4D1-C005-1011-62F16B2F08ED}"/>
              </a:ext>
            </a:extLst>
          </p:cNvPr>
          <p:cNvGrpSpPr/>
          <p:nvPr/>
        </p:nvGrpSpPr>
        <p:grpSpPr>
          <a:xfrm>
            <a:off x="10483567" y="1455910"/>
            <a:ext cx="565784" cy="817245"/>
            <a:chOff x="10483567" y="1363675"/>
            <a:chExt cx="565784" cy="817245"/>
          </a:xfrm>
          <a:solidFill>
            <a:schemeClr val="accent4"/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27034BC8-B03F-DC7A-BC2B-88EDE9DDF272}"/>
                </a:ext>
              </a:extLst>
            </p:cNvPr>
            <p:cNvSpPr/>
            <p:nvPr/>
          </p:nvSpPr>
          <p:spPr>
            <a:xfrm>
              <a:off x="10483567" y="1887551"/>
              <a:ext cx="263842" cy="293369"/>
            </a:xfrm>
            <a:custGeom>
              <a:avLst/>
              <a:gdLst>
                <a:gd name="connsiteX0" fmla="*/ 205740 w 263842"/>
                <a:gd name="connsiteY0" fmla="*/ 48578 h 293369"/>
                <a:gd name="connsiteX1" fmla="*/ 167640 w 263842"/>
                <a:gd name="connsiteY1" fmla="*/ 40957 h 293369"/>
                <a:gd name="connsiteX2" fmla="*/ 118110 w 263842"/>
                <a:gd name="connsiteY2" fmla="*/ 952 h 293369"/>
                <a:gd name="connsiteX3" fmla="*/ 114300 w 263842"/>
                <a:gd name="connsiteY3" fmla="*/ 0 h 293369"/>
                <a:gd name="connsiteX4" fmla="*/ 0 w 263842"/>
                <a:gd name="connsiteY4" fmla="*/ 224790 h 293369"/>
                <a:gd name="connsiteX5" fmla="*/ 96203 w 263842"/>
                <a:gd name="connsiteY5" fmla="*/ 202883 h 293369"/>
                <a:gd name="connsiteX6" fmla="*/ 144780 w 263842"/>
                <a:gd name="connsiteY6" fmla="*/ 293370 h 293369"/>
                <a:gd name="connsiteX7" fmla="*/ 263843 w 263842"/>
                <a:gd name="connsiteY7" fmla="*/ 60960 h 293369"/>
                <a:gd name="connsiteX8" fmla="*/ 225742 w 263842"/>
                <a:gd name="connsiteY8" fmla="*/ 46672 h 293369"/>
                <a:gd name="connsiteX9" fmla="*/ 205740 w 263842"/>
                <a:gd name="connsiteY9" fmla="*/ 48578 h 293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842" h="293369">
                  <a:moveTo>
                    <a:pt x="205740" y="48578"/>
                  </a:moveTo>
                  <a:cubicBezTo>
                    <a:pt x="192405" y="48578"/>
                    <a:pt x="180023" y="45720"/>
                    <a:pt x="167640" y="40957"/>
                  </a:cubicBezTo>
                  <a:cubicBezTo>
                    <a:pt x="147637" y="33338"/>
                    <a:pt x="130492" y="19050"/>
                    <a:pt x="118110" y="952"/>
                  </a:cubicBezTo>
                  <a:cubicBezTo>
                    <a:pt x="117157" y="952"/>
                    <a:pt x="115253" y="0"/>
                    <a:pt x="114300" y="0"/>
                  </a:cubicBezTo>
                  <a:lnTo>
                    <a:pt x="0" y="224790"/>
                  </a:lnTo>
                  <a:lnTo>
                    <a:pt x="96203" y="202883"/>
                  </a:lnTo>
                  <a:lnTo>
                    <a:pt x="144780" y="293370"/>
                  </a:lnTo>
                  <a:lnTo>
                    <a:pt x="263843" y="60960"/>
                  </a:lnTo>
                  <a:cubicBezTo>
                    <a:pt x="250508" y="59055"/>
                    <a:pt x="237173" y="53340"/>
                    <a:pt x="225742" y="46672"/>
                  </a:cubicBezTo>
                  <a:cubicBezTo>
                    <a:pt x="219075" y="47625"/>
                    <a:pt x="212408" y="48578"/>
                    <a:pt x="205740" y="485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BE895BC-32E1-5702-C39F-61978EE8EE29}"/>
                </a:ext>
              </a:extLst>
            </p:cNvPr>
            <p:cNvSpPr/>
            <p:nvPr/>
          </p:nvSpPr>
          <p:spPr>
            <a:xfrm>
              <a:off x="10776937" y="1893265"/>
              <a:ext cx="272414" cy="281940"/>
            </a:xfrm>
            <a:custGeom>
              <a:avLst/>
              <a:gdLst>
                <a:gd name="connsiteX0" fmla="*/ 111442 w 272414"/>
                <a:gd name="connsiteY0" fmla="*/ 30480 h 281940"/>
                <a:gd name="connsiteX1" fmla="*/ 69532 w 272414"/>
                <a:gd name="connsiteY1" fmla="*/ 39053 h 281940"/>
                <a:gd name="connsiteX2" fmla="*/ 47625 w 272414"/>
                <a:gd name="connsiteY2" fmla="*/ 37147 h 281940"/>
                <a:gd name="connsiteX3" fmla="*/ 0 w 272414"/>
                <a:gd name="connsiteY3" fmla="*/ 55245 h 281940"/>
                <a:gd name="connsiteX4" fmla="*/ 125730 w 272414"/>
                <a:gd name="connsiteY4" fmla="*/ 281940 h 281940"/>
                <a:gd name="connsiteX5" fmla="*/ 175260 w 272414"/>
                <a:gd name="connsiteY5" fmla="*/ 200978 h 281940"/>
                <a:gd name="connsiteX6" fmla="*/ 272415 w 272414"/>
                <a:gd name="connsiteY6" fmla="*/ 217170 h 281940"/>
                <a:gd name="connsiteX7" fmla="*/ 151448 w 272414"/>
                <a:gd name="connsiteY7" fmla="*/ 0 h 281940"/>
                <a:gd name="connsiteX8" fmla="*/ 111442 w 272414"/>
                <a:gd name="connsiteY8" fmla="*/ 30480 h 28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2414" h="281940">
                  <a:moveTo>
                    <a:pt x="111442" y="30480"/>
                  </a:moveTo>
                  <a:cubicBezTo>
                    <a:pt x="98107" y="36195"/>
                    <a:pt x="83820" y="39053"/>
                    <a:pt x="69532" y="39053"/>
                  </a:cubicBezTo>
                  <a:cubicBezTo>
                    <a:pt x="61913" y="39053"/>
                    <a:pt x="55245" y="38100"/>
                    <a:pt x="47625" y="37147"/>
                  </a:cubicBezTo>
                  <a:cubicBezTo>
                    <a:pt x="33338" y="46672"/>
                    <a:pt x="17145" y="53340"/>
                    <a:pt x="0" y="55245"/>
                  </a:cubicBezTo>
                  <a:lnTo>
                    <a:pt x="125730" y="281940"/>
                  </a:lnTo>
                  <a:lnTo>
                    <a:pt x="175260" y="200978"/>
                  </a:lnTo>
                  <a:lnTo>
                    <a:pt x="272415" y="217170"/>
                  </a:lnTo>
                  <a:lnTo>
                    <a:pt x="151448" y="0"/>
                  </a:lnTo>
                  <a:cubicBezTo>
                    <a:pt x="140970" y="13335"/>
                    <a:pt x="127635" y="23813"/>
                    <a:pt x="111442" y="3048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72EFB1DE-F43E-8FE3-1A01-A9EA45217024}"/>
                </a:ext>
              </a:extLst>
            </p:cNvPr>
            <p:cNvSpPr/>
            <p:nvPr/>
          </p:nvSpPr>
          <p:spPr>
            <a:xfrm>
              <a:off x="10487377" y="1363675"/>
              <a:ext cx="554354" cy="554355"/>
            </a:xfrm>
            <a:custGeom>
              <a:avLst/>
              <a:gdLst>
                <a:gd name="connsiteX0" fmla="*/ 273368 w 554354"/>
                <a:gd name="connsiteY0" fmla="*/ 441960 h 554355"/>
                <a:gd name="connsiteX1" fmla="*/ 108585 w 554354"/>
                <a:gd name="connsiteY1" fmla="*/ 277178 h 554355"/>
                <a:gd name="connsiteX2" fmla="*/ 273368 w 554354"/>
                <a:gd name="connsiteY2" fmla="*/ 112395 h 554355"/>
                <a:gd name="connsiteX3" fmla="*/ 438150 w 554354"/>
                <a:gd name="connsiteY3" fmla="*/ 277178 h 554355"/>
                <a:gd name="connsiteX4" fmla="*/ 273368 w 554354"/>
                <a:gd name="connsiteY4" fmla="*/ 441960 h 554355"/>
                <a:gd name="connsiteX5" fmla="*/ 554355 w 554354"/>
                <a:gd name="connsiteY5" fmla="*/ 277178 h 554355"/>
                <a:gd name="connsiteX6" fmla="*/ 531495 w 554354"/>
                <a:gd name="connsiteY6" fmla="*/ 223838 h 554355"/>
                <a:gd name="connsiteX7" fmla="*/ 531495 w 554354"/>
                <a:gd name="connsiteY7" fmla="*/ 165735 h 554355"/>
                <a:gd name="connsiteX8" fmla="*/ 494348 w 554354"/>
                <a:gd name="connsiteY8" fmla="*/ 128588 h 554355"/>
                <a:gd name="connsiteX9" fmla="*/ 473392 w 554354"/>
                <a:gd name="connsiteY9" fmla="*/ 80963 h 554355"/>
                <a:gd name="connsiteX10" fmla="*/ 419100 w 554354"/>
                <a:gd name="connsiteY10" fmla="*/ 60008 h 554355"/>
                <a:gd name="connsiteX11" fmla="*/ 378143 w 554354"/>
                <a:gd name="connsiteY11" fmla="*/ 19050 h 554355"/>
                <a:gd name="connsiteX12" fmla="*/ 325755 w 554354"/>
                <a:gd name="connsiteY12" fmla="*/ 19050 h 554355"/>
                <a:gd name="connsiteX13" fmla="*/ 277178 w 554354"/>
                <a:gd name="connsiteY13" fmla="*/ 0 h 554355"/>
                <a:gd name="connsiteX14" fmla="*/ 223838 w 554354"/>
                <a:gd name="connsiteY14" fmla="*/ 22860 h 554355"/>
                <a:gd name="connsiteX15" fmla="*/ 165735 w 554354"/>
                <a:gd name="connsiteY15" fmla="*/ 22860 h 554355"/>
                <a:gd name="connsiteX16" fmla="*/ 128588 w 554354"/>
                <a:gd name="connsiteY16" fmla="*/ 60008 h 554355"/>
                <a:gd name="connsiteX17" fmla="*/ 80963 w 554354"/>
                <a:gd name="connsiteY17" fmla="*/ 80963 h 554355"/>
                <a:gd name="connsiteX18" fmla="*/ 60007 w 554354"/>
                <a:gd name="connsiteY18" fmla="*/ 135255 h 554355"/>
                <a:gd name="connsiteX19" fmla="*/ 19050 w 554354"/>
                <a:gd name="connsiteY19" fmla="*/ 176213 h 554355"/>
                <a:gd name="connsiteX20" fmla="*/ 19050 w 554354"/>
                <a:gd name="connsiteY20" fmla="*/ 228600 h 554355"/>
                <a:gd name="connsiteX21" fmla="*/ 0 w 554354"/>
                <a:gd name="connsiteY21" fmla="*/ 277178 h 554355"/>
                <a:gd name="connsiteX22" fmla="*/ 22860 w 554354"/>
                <a:gd name="connsiteY22" fmla="*/ 330518 h 554355"/>
                <a:gd name="connsiteX23" fmla="*/ 22860 w 554354"/>
                <a:gd name="connsiteY23" fmla="*/ 388620 h 554355"/>
                <a:gd name="connsiteX24" fmla="*/ 60007 w 554354"/>
                <a:gd name="connsiteY24" fmla="*/ 425768 h 554355"/>
                <a:gd name="connsiteX25" fmla="*/ 80963 w 554354"/>
                <a:gd name="connsiteY25" fmla="*/ 473393 h 554355"/>
                <a:gd name="connsiteX26" fmla="*/ 135255 w 554354"/>
                <a:gd name="connsiteY26" fmla="*/ 494348 h 554355"/>
                <a:gd name="connsiteX27" fmla="*/ 176213 w 554354"/>
                <a:gd name="connsiteY27" fmla="*/ 535305 h 554355"/>
                <a:gd name="connsiteX28" fmla="*/ 228600 w 554354"/>
                <a:gd name="connsiteY28" fmla="*/ 535305 h 554355"/>
                <a:gd name="connsiteX29" fmla="*/ 277178 w 554354"/>
                <a:gd name="connsiteY29" fmla="*/ 554355 h 554355"/>
                <a:gd name="connsiteX30" fmla="*/ 330518 w 554354"/>
                <a:gd name="connsiteY30" fmla="*/ 531495 h 554355"/>
                <a:gd name="connsiteX31" fmla="*/ 388620 w 554354"/>
                <a:gd name="connsiteY31" fmla="*/ 531495 h 554355"/>
                <a:gd name="connsiteX32" fmla="*/ 425768 w 554354"/>
                <a:gd name="connsiteY32" fmla="*/ 494348 h 554355"/>
                <a:gd name="connsiteX33" fmla="*/ 473392 w 554354"/>
                <a:gd name="connsiteY33" fmla="*/ 473393 h 554355"/>
                <a:gd name="connsiteX34" fmla="*/ 494348 w 554354"/>
                <a:gd name="connsiteY34" fmla="*/ 419100 h 554355"/>
                <a:gd name="connsiteX35" fmla="*/ 535305 w 554354"/>
                <a:gd name="connsiteY35" fmla="*/ 378143 h 554355"/>
                <a:gd name="connsiteX36" fmla="*/ 535305 w 554354"/>
                <a:gd name="connsiteY36" fmla="*/ 325755 h 554355"/>
                <a:gd name="connsiteX37" fmla="*/ 554355 w 554354"/>
                <a:gd name="connsiteY37" fmla="*/ 277178 h 554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54354" h="554355">
                  <a:moveTo>
                    <a:pt x="273368" y="441960"/>
                  </a:moveTo>
                  <a:cubicBezTo>
                    <a:pt x="182880" y="441960"/>
                    <a:pt x="108585" y="368618"/>
                    <a:pt x="108585" y="277178"/>
                  </a:cubicBezTo>
                  <a:cubicBezTo>
                    <a:pt x="108585" y="185738"/>
                    <a:pt x="182880" y="112395"/>
                    <a:pt x="273368" y="112395"/>
                  </a:cubicBezTo>
                  <a:cubicBezTo>
                    <a:pt x="363855" y="112395"/>
                    <a:pt x="438150" y="185738"/>
                    <a:pt x="438150" y="277178"/>
                  </a:cubicBezTo>
                  <a:cubicBezTo>
                    <a:pt x="438150" y="368618"/>
                    <a:pt x="363855" y="441960"/>
                    <a:pt x="273368" y="441960"/>
                  </a:cubicBezTo>
                  <a:close/>
                  <a:moveTo>
                    <a:pt x="554355" y="277178"/>
                  </a:moveTo>
                  <a:cubicBezTo>
                    <a:pt x="554355" y="256222"/>
                    <a:pt x="545783" y="237173"/>
                    <a:pt x="531495" y="223838"/>
                  </a:cubicBezTo>
                  <a:cubicBezTo>
                    <a:pt x="539115" y="205740"/>
                    <a:pt x="540068" y="184785"/>
                    <a:pt x="531495" y="165735"/>
                  </a:cubicBezTo>
                  <a:cubicBezTo>
                    <a:pt x="523875" y="148590"/>
                    <a:pt x="510540" y="135255"/>
                    <a:pt x="494348" y="128588"/>
                  </a:cubicBezTo>
                  <a:cubicBezTo>
                    <a:pt x="493395" y="111443"/>
                    <a:pt x="486728" y="94298"/>
                    <a:pt x="473392" y="80963"/>
                  </a:cubicBezTo>
                  <a:cubicBezTo>
                    <a:pt x="458153" y="65723"/>
                    <a:pt x="439103" y="59055"/>
                    <a:pt x="419100" y="60008"/>
                  </a:cubicBezTo>
                  <a:cubicBezTo>
                    <a:pt x="412433" y="41910"/>
                    <a:pt x="398145" y="26670"/>
                    <a:pt x="378143" y="19050"/>
                  </a:cubicBezTo>
                  <a:cubicBezTo>
                    <a:pt x="360998" y="12383"/>
                    <a:pt x="341948" y="12383"/>
                    <a:pt x="325755" y="19050"/>
                  </a:cubicBezTo>
                  <a:cubicBezTo>
                    <a:pt x="312420" y="7620"/>
                    <a:pt x="296228" y="0"/>
                    <a:pt x="277178" y="0"/>
                  </a:cubicBezTo>
                  <a:cubicBezTo>
                    <a:pt x="256223" y="0"/>
                    <a:pt x="237173" y="8573"/>
                    <a:pt x="223838" y="22860"/>
                  </a:cubicBezTo>
                  <a:cubicBezTo>
                    <a:pt x="205740" y="15240"/>
                    <a:pt x="184785" y="14288"/>
                    <a:pt x="165735" y="22860"/>
                  </a:cubicBezTo>
                  <a:cubicBezTo>
                    <a:pt x="148590" y="30480"/>
                    <a:pt x="135255" y="43815"/>
                    <a:pt x="128588" y="60008"/>
                  </a:cubicBezTo>
                  <a:cubicBezTo>
                    <a:pt x="111443" y="60960"/>
                    <a:pt x="94298" y="67628"/>
                    <a:pt x="80963" y="80963"/>
                  </a:cubicBezTo>
                  <a:cubicBezTo>
                    <a:pt x="65723" y="96203"/>
                    <a:pt x="59055" y="115252"/>
                    <a:pt x="60007" y="135255"/>
                  </a:cubicBezTo>
                  <a:cubicBezTo>
                    <a:pt x="41910" y="141923"/>
                    <a:pt x="26670" y="156210"/>
                    <a:pt x="19050" y="176213"/>
                  </a:cubicBezTo>
                  <a:cubicBezTo>
                    <a:pt x="12382" y="193358"/>
                    <a:pt x="12382" y="212408"/>
                    <a:pt x="19050" y="228600"/>
                  </a:cubicBezTo>
                  <a:cubicBezTo>
                    <a:pt x="7620" y="241935"/>
                    <a:pt x="0" y="258128"/>
                    <a:pt x="0" y="277178"/>
                  </a:cubicBezTo>
                  <a:cubicBezTo>
                    <a:pt x="0" y="298133"/>
                    <a:pt x="8572" y="317183"/>
                    <a:pt x="22860" y="330518"/>
                  </a:cubicBezTo>
                  <a:cubicBezTo>
                    <a:pt x="15240" y="348615"/>
                    <a:pt x="14288" y="369570"/>
                    <a:pt x="22860" y="388620"/>
                  </a:cubicBezTo>
                  <a:cubicBezTo>
                    <a:pt x="30480" y="405765"/>
                    <a:pt x="43815" y="419100"/>
                    <a:pt x="60007" y="425768"/>
                  </a:cubicBezTo>
                  <a:cubicBezTo>
                    <a:pt x="60960" y="442913"/>
                    <a:pt x="67628" y="460058"/>
                    <a:pt x="80963" y="473393"/>
                  </a:cubicBezTo>
                  <a:cubicBezTo>
                    <a:pt x="96203" y="488633"/>
                    <a:pt x="115253" y="495300"/>
                    <a:pt x="135255" y="494348"/>
                  </a:cubicBezTo>
                  <a:cubicBezTo>
                    <a:pt x="141923" y="512445"/>
                    <a:pt x="156210" y="527685"/>
                    <a:pt x="176213" y="535305"/>
                  </a:cubicBezTo>
                  <a:cubicBezTo>
                    <a:pt x="193358" y="541973"/>
                    <a:pt x="212408" y="541973"/>
                    <a:pt x="228600" y="535305"/>
                  </a:cubicBezTo>
                  <a:cubicBezTo>
                    <a:pt x="241935" y="546735"/>
                    <a:pt x="258127" y="554355"/>
                    <a:pt x="277178" y="554355"/>
                  </a:cubicBezTo>
                  <a:cubicBezTo>
                    <a:pt x="298133" y="554355"/>
                    <a:pt x="317183" y="545783"/>
                    <a:pt x="330518" y="531495"/>
                  </a:cubicBezTo>
                  <a:cubicBezTo>
                    <a:pt x="348615" y="539115"/>
                    <a:pt x="369570" y="540068"/>
                    <a:pt x="388620" y="531495"/>
                  </a:cubicBezTo>
                  <a:cubicBezTo>
                    <a:pt x="405765" y="523875"/>
                    <a:pt x="419100" y="510540"/>
                    <a:pt x="425768" y="494348"/>
                  </a:cubicBezTo>
                  <a:cubicBezTo>
                    <a:pt x="442913" y="493395"/>
                    <a:pt x="460058" y="486728"/>
                    <a:pt x="473392" y="473393"/>
                  </a:cubicBezTo>
                  <a:cubicBezTo>
                    <a:pt x="488633" y="458153"/>
                    <a:pt x="495300" y="439103"/>
                    <a:pt x="494348" y="419100"/>
                  </a:cubicBezTo>
                  <a:cubicBezTo>
                    <a:pt x="512445" y="412433"/>
                    <a:pt x="527685" y="398145"/>
                    <a:pt x="535305" y="378143"/>
                  </a:cubicBezTo>
                  <a:cubicBezTo>
                    <a:pt x="541973" y="360998"/>
                    <a:pt x="541973" y="341948"/>
                    <a:pt x="535305" y="325755"/>
                  </a:cubicBezTo>
                  <a:cubicBezTo>
                    <a:pt x="546735" y="313373"/>
                    <a:pt x="554355" y="296228"/>
                    <a:pt x="554355" y="2771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630156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1">
      <a:dk1>
        <a:srgbClr val="000000"/>
      </a:dk1>
      <a:lt1>
        <a:srgbClr val="FFFFFF"/>
      </a:lt1>
      <a:dk2>
        <a:srgbClr val="212830"/>
      </a:dk2>
      <a:lt2>
        <a:srgbClr val="A4A5A4"/>
      </a:lt2>
      <a:accent1>
        <a:srgbClr val="00529A"/>
      </a:accent1>
      <a:accent2>
        <a:srgbClr val="38AAFE"/>
      </a:accent2>
      <a:accent3>
        <a:srgbClr val="FD8E2B"/>
      </a:accent3>
      <a:accent4>
        <a:srgbClr val="8AB74C"/>
      </a:accent4>
      <a:accent5>
        <a:srgbClr val="FFC000"/>
      </a:accent5>
      <a:accent6>
        <a:srgbClr val="E35A34"/>
      </a:accent6>
      <a:hlink>
        <a:srgbClr val="FFFFFF"/>
      </a:hlink>
      <a:folHlink>
        <a:srgbClr val="FFFFFF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5583</TotalTime>
  <Words>1039</Words>
  <Application>Microsoft Office PowerPoint</Application>
  <PresentationFormat>Custom</PresentationFormat>
  <Paragraphs>293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Segoe UI</vt:lpstr>
      <vt:lpstr>Office Theme</vt:lpstr>
      <vt:lpstr>Free Startup Funding Stages PowerPoint Template</vt:lpstr>
      <vt:lpstr>Free Startup Funding Stages PowerPoint Template</vt:lpstr>
      <vt:lpstr>Free Startup Funding Stages PowerPoint Template</vt:lpstr>
      <vt:lpstr>Free Startup Funding Stages PowerPoint Template</vt:lpstr>
      <vt:lpstr>Free Startup Funding Stages PowerPoint Template</vt:lpstr>
      <vt:lpstr>Free Startup Funding Stages PowerPoint Template</vt:lpstr>
      <vt:lpstr>Free Startup Funding Stages PowerPoint Template</vt:lpstr>
      <vt:lpstr>Free Startup Funding Stages PowerPoint Template</vt:lpstr>
      <vt:lpstr>Free Startup Funding Stages PowerPoint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CATWOE Analysis PowerPoint Template</dc:title>
  <dc:creator>Julian</dc:creator>
  <cp:lastModifiedBy>SlideModel</cp:lastModifiedBy>
  <cp:revision>122</cp:revision>
  <dcterms:created xsi:type="dcterms:W3CDTF">2013-09-12T13:05:01Z</dcterms:created>
  <dcterms:modified xsi:type="dcterms:W3CDTF">2023-07-24T03:24:31Z</dcterms:modified>
</cp:coreProperties>
</file>