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9" r:id="rId2"/>
    <p:sldId id="270" r:id="rId3"/>
    <p:sldId id="271" r:id="rId4"/>
    <p:sldId id="272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3625" autoAdjust="0"/>
  </p:normalViewPr>
  <p:slideViewPr>
    <p:cSldViewPr>
      <p:cViewPr varScale="1">
        <p:scale>
          <a:sx n="90" d="100"/>
          <a:sy n="90" d="100"/>
        </p:scale>
        <p:origin x="232" y="51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5/16/16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4550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5/16/16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5/16/16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2.jp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Steps Circular Chevron PowerPoint Diagram</a:t>
            </a:r>
            <a:endParaRPr lang="en-US" dirty="0"/>
          </a:p>
        </p:txBody>
      </p:sp>
      <p:grpSp>
        <p:nvGrpSpPr>
          <p:cNvPr id="61" name="Group 60"/>
          <p:cNvGrpSpPr/>
          <p:nvPr/>
        </p:nvGrpSpPr>
        <p:grpSpPr>
          <a:xfrm>
            <a:off x="808922" y="1447800"/>
            <a:ext cx="10570980" cy="1628274"/>
            <a:chOff x="841389" y="1447800"/>
            <a:chExt cx="10570980" cy="1628274"/>
          </a:xfrm>
        </p:grpSpPr>
        <p:grpSp>
          <p:nvGrpSpPr>
            <p:cNvPr id="55" name="Group 54"/>
            <p:cNvGrpSpPr/>
            <p:nvPr/>
          </p:nvGrpSpPr>
          <p:grpSpPr>
            <a:xfrm>
              <a:off x="841389" y="1447800"/>
              <a:ext cx="2485759" cy="1628274"/>
              <a:chOff x="841389" y="1447800"/>
              <a:chExt cx="2485759" cy="1628274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841389" y="1981200"/>
                <a:ext cx="2485759" cy="1094874"/>
                <a:chOff x="751620" y="1981200"/>
                <a:chExt cx="2819400" cy="1094874"/>
              </a:xfrm>
            </p:grpSpPr>
            <p:sp>
              <p:nvSpPr>
                <p:cNvPr id="46" name="TextBox 45"/>
                <p:cNvSpPr txBox="1"/>
                <p:nvPr/>
              </p:nvSpPr>
              <p:spPr>
                <a:xfrm>
                  <a:off x="768945" y="2152744"/>
                  <a:ext cx="2784750" cy="9233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lvl="0" algn="ctr"/>
                  <a:r>
                    <a:rPr lang="en-US" sz="1800" kern="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This is a sample text. Insert your desired text here.</a:t>
                  </a:r>
                </a:p>
              </p:txBody>
            </p:sp>
            <p:cxnSp>
              <p:nvCxnSpPr>
                <p:cNvPr id="49" name="Straight Connector 48"/>
                <p:cNvCxnSpPr/>
                <p:nvPr/>
              </p:nvCxnSpPr>
              <p:spPr>
                <a:xfrm>
                  <a:off x="751620" y="1981200"/>
                  <a:ext cx="2819400" cy="1588"/>
                </a:xfrm>
                <a:prstGeom prst="line">
                  <a:avLst/>
                </a:prstGeom>
                <a:ln w="12700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4" name="TextBox 53"/>
              <p:cNvSpPr txBox="1"/>
              <p:nvPr/>
            </p:nvSpPr>
            <p:spPr>
              <a:xfrm>
                <a:off x="1147762" y="1447800"/>
                <a:ext cx="187301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tx2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  <a:endParaRPr lang="en-US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8926610" y="1447800"/>
              <a:ext cx="2485759" cy="1628274"/>
              <a:chOff x="841389" y="1447800"/>
              <a:chExt cx="2485759" cy="1628274"/>
            </a:xfrm>
          </p:grpSpPr>
          <p:grpSp>
            <p:nvGrpSpPr>
              <p:cNvPr id="57" name="Group 56"/>
              <p:cNvGrpSpPr/>
              <p:nvPr/>
            </p:nvGrpSpPr>
            <p:grpSpPr>
              <a:xfrm>
                <a:off x="841389" y="1981200"/>
                <a:ext cx="2485759" cy="1094874"/>
                <a:chOff x="751620" y="1981200"/>
                <a:chExt cx="2819400" cy="1094874"/>
              </a:xfrm>
            </p:grpSpPr>
            <p:sp>
              <p:nvSpPr>
                <p:cNvPr id="59" name="TextBox 58"/>
                <p:cNvSpPr txBox="1"/>
                <p:nvPr/>
              </p:nvSpPr>
              <p:spPr>
                <a:xfrm>
                  <a:off x="768945" y="2152744"/>
                  <a:ext cx="2784750" cy="9233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lvl="0" algn="ctr"/>
                  <a:r>
                    <a:rPr lang="en-US" sz="1800" kern="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This is a sample text. Insert your </a:t>
                  </a:r>
                  <a:r>
                    <a:rPr lang="en-US" sz="1800" kern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desired text </a:t>
                  </a:r>
                  <a:r>
                    <a:rPr lang="en-US" sz="1800" kern="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here.</a:t>
                  </a:r>
                </a:p>
              </p:txBody>
            </p:sp>
            <p:cxnSp>
              <p:nvCxnSpPr>
                <p:cNvPr id="60" name="Straight Connector 59"/>
                <p:cNvCxnSpPr/>
                <p:nvPr/>
              </p:nvCxnSpPr>
              <p:spPr>
                <a:xfrm>
                  <a:off x="751620" y="1981200"/>
                  <a:ext cx="2819400" cy="1588"/>
                </a:xfrm>
                <a:prstGeom prst="line">
                  <a:avLst/>
                </a:prstGeom>
                <a:ln w="127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8" name="TextBox 57"/>
              <p:cNvSpPr txBox="1"/>
              <p:nvPr/>
            </p:nvSpPr>
            <p:spPr>
              <a:xfrm>
                <a:off x="1147762" y="1447800"/>
                <a:ext cx="187301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  <a:endParaRPr lang="en-US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39" name="Oval 38"/>
          <p:cNvSpPr/>
          <p:nvPr/>
        </p:nvSpPr>
        <p:spPr>
          <a:xfrm>
            <a:off x="3998155" y="6088827"/>
            <a:ext cx="4192514" cy="489771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lumMod val="50000"/>
                  <a:lumOff val="50000"/>
                </a:sys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Freeform 7"/>
          <p:cNvSpPr>
            <a:spLocks/>
          </p:cNvSpPr>
          <p:nvPr/>
        </p:nvSpPr>
        <p:spPr bwMode="auto">
          <a:xfrm>
            <a:off x="4524375" y="2237999"/>
            <a:ext cx="1682750" cy="3127375"/>
          </a:xfrm>
          <a:custGeom>
            <a:avLst/>
            <a:gdLst/>
            <a:ahLst/>
            <a:cxnLst>
              <a:cxn ang="0">
                <a:pos x="1060" y="254"/>
              </a:cxn>
              <a:cxn ang="0">
                <a:pos x="808" y="498"/>
              </a:cxn>
              <a:cxn ang="0">
                <a:pos x="716" y="544"/>
              </a:cxn>
              <a:cxn ang="0">
                <a:pos x="635" y="606"/>
              </a:cxn>
              <a:cxn ang="0">
                <a:pos x="569" y="683"/>
              </a:cxn>
              <a:cxn ang="0">
                <a:pos x="519" y="773"/>
              </a:cxn>
              <a:cxn ang="0">
                <a:pos x="487" y="872"/>
              </a:cxn>
              <a:cxn ang="0">
                <a:pos x="475" y="979"/>
              </a:cxn>
              <a:cxn ang="0">
                <a:pos x="486" y="1083"/>
              </a:cxn>
              <a:cxn ang="0">
                <a:pos x="516" y="1180"/>
              </a:cxn>
              <a:cxn ang="0">
                <a:pos x="563" y="1267"/>
              </a:cxn>
              <a:cxn ang="0">
                <a:pos x="626" y="1343"/>
              </a:cxn>
              <a:cxn ang="0">
                <a:pos x="702" y="1407"/>
              </a:cxn>
              <a:cxn ang="0">
                <a:pos x="789" y="1454"/>
              </a:cxn>
              <a:cxn ang="0">
                <a:pos x="886" y="1484"/>
              </a:cxn>
              <a:cxn ang="0">
                <a:pos x="989" y="1494"/>
              </a:cxn>
              <a:cxn ang="0">
                <a:pos x="1018" y="1493"/>
              </a:cxn>
              <a:cxn ang="0">
                <a:pos x="1052" y="1968"/>
              </a:cxn>
              <a:cxn ang="0">
                <a:pos x="989" y="1970"/>
              </a:cxn>
              <a:cxn ang="0">
                <a:pos x="836" y="1959"/>
              </a:cxn>
              <a:cxn ang="0">
                <a:pos x="691" y="1924"/>
              </a:cxn>
              <a:cxn ang="0">
                <a:pos x="554" y="1869"/>
              </a:cxn>
              <a:cxn ang="0">
                <a:pos x="428" y="1796"/>
              </a:cxn>
              <a:cxn ang="0">
                <a:pos x="315" y="1705"/>
              </a:cxn>
              <a:cxn ang="0">
                <a:pos x="217" y="1600"/>
              </a:cxn>
              <a:cxn ang="0">
                <a:pos x="135" y="1480"/>
              </a:cxn>
              <a:cxn ang="0">
                <a:pos x="71" y="1348"/>
              </a:cxn>
              <a:cxn ang="0">
                <a:pos x="26" y="1207"/>
              </a:cxn>
              <a:cxn ang="0">
                <a:pos x="3" y="1057"/>
              </a:cxn>
              <a:cxn ang="0">
                <a:pos x="3" y="902"/>
              </a:cxn>
              <a:cxn ang="0">
                <a:pos x="26" y="751"/>
              </a:cxn>
              <a:cxn ang="0">
                <a:pos x="71" y="610"/>
              </a:cxn>
              <a:cxn ang="0">
                <a:pos x="135" y="478"/>
              </a:cxn>
              <a:cxn ang="0">
                <a:pos x="218" y="358"/>
              </a:cxn>
              <a:cxn ang="0">
                <a:pos x="318" y="252"/>
              </a:cxn>
              <a:cxn ang="0">
                <a:pos x="431" y="161"/>
              </a:cxn>
              <a:cxn ang="0">
                <a:pos x="557" y="88"/>
              </a:cxn>
              <a:cxn ang="0">
                <a:pos x="695" y="34"/>
              </a:cxn>
              <a:cxn ang="0">
                <a:pos x="840" y="0"/>
              </a:cxn>
            </a:cxnLst>
            <a:rect l="0" t="0" r="r" b="b"/>
            <a:pathLst>
              <a:path w="1060" h="1970">
                <a:moveTo>
                  <a:pt x="840" y="0"/>
                </a:moveTo>
                <a:lnTo>
                  <a:pt x="1060" y="254"/>
                </a:lnTo>
                <a:lnTo>
                  <a:pt x="858" y="482"/>
                </a:lnTo>
                <a:lnTo>
                  <a:pt x="808" y="498"/>
                </a:lnTo>
                <a:lnTo>
                  <a:pt x="761" y="518"/>
                </a:lnTo>
                <a:lnTo>
                  <a:pt x="716" y="544"/>
                </a:lnTo>
                <a:lnTo>
                  <a:pt x="675" y="573"/>
                </a:lnTo>
                <a:lnTo>
                  <a:pt x="635" y="606"/>
                </a:lnTo>
                <a:lnTo>
                  <a:pt x="600" y="643"/>
                </a:lnTo>
                <a:lnTo>
                  <a:pt x="569" y="683"/>
                </a:lnTo>
                <a:lnTo>
                  <a:pt x="541" y="727"/>
                </a:lnTo>
                <a:lnTo>
                  <a:pt x="519" y="773"/>
                </a:lnTo>
                <a:lnTo>
                  <a:pt x="500" y="822"/>
                </a:lnTo>
                <a:lnTo>
                  <a:pt x="487" y="872"/>
                </a:lnTo>
                <a:lnTo>
                  <a:pt x="478" y="925"/>
                </a:lnTo>
                <a:lnTo>
                  <a:pt x="475" y="979"/>
                </a:lnTo>
                <a:lnTo>
                  <a:pt x="478" y="1032"/>
                </a:lnTo>
                <a:lnTo>
                  <a:pt x="486" y="1083"/>
                </a:lnTo>
                <a:lnTo>
                  <a:pt x="499" y="1133"/>
                </a:lnTo>
                <a:lnTo>
                  <a:pt x="516" y="1180"/>
                </a:lnTo>
                <a:lnTo>
                  <a:pt x="537" y="1225"/>
                </a:lnTo>
                <a:lnTo>
                  <a:pt x="563" y="1267"/>
                </a:lnTo>
                <a:lnTo>
                  <a:pt x="593" y="1307"/>
                </a:lnTo>
                <a:lnTo>
                  <a:pt x="626" y="1343"/>
                </a:lnTo>
                <a:lnTo>
                  <a:pt x="663" y="1376"/>
                </a:lnTo>
                <a:lnTo>
                  <a:pt x="702" y="1407"/>
                </a:lnTo>
                <a:lnTo>
                  <a:pt x="744" y="1432"/>
                </a:lnTo>
                <a:lnTo>
                  <a:pt x="789" y="1454"/>
                </a:lnTo>
                <a:lnTo>
                  <a:pt x="836" y="1471"/>
                </a:lnTo>
                <a:lnTo>
                  <a:pt x="886" y="1484"/>
                </a:lnTo>
                <a:lnTo>
                  <a:pt x="936" y="1491"/>
                </a:lnTo>
                <a:lnTo>
                  <a:pt x="989" y="1494"/>
                </a:lnTo>
                <a:lnTo>
                  <a:pt x="1004" y="1494"/>
                </a:lnTo>
                <a:lnTo>
                  <a:pt x="1018" y="1493"/>
                </a:lnTo>
                <a:lnTo>
                  <a:pt x="829" y="1705"/>
                </a:lnTo>
                <a:lnTo>
                  <a:pt x="1052" y="1968"/>
                </a:lnTo>
                <a:lnTo>
                  <a:pt x="1020" y="1970"/>
                </a:lnTo>
                <a:lnTo>
                  <a:pt x="989" y="1970"/>
                </a:lnTo>
                <a:lnTo>
                  <a:pt x="912" y="1967"/>
                </a:lnTo>
                <a:lnTo>
                  <a:pt x="836" y="1959"/>
                </a:lnTo>
                <a:lnTo>
                  <a:pt x="762" y="1944"/>
                </a:lnTo>
                <a:lnTo>
                  <a:pt x="691" y="1924"/>
                </a:lnTo>
                <a:lnTo>
                  <a:pt x="621" y="1900"/>
                </a:lnTo>
                <a:lnTo>
                  <a:pt x="554" y="1869"/>
                </a:lnTo>
                <a:lnTo>
                  <a:pt x="489" y="1835"/>
                </a:lnTo>
                <a:lnTo>
                  <a:pt x="428" y="1796"/>
                </a:lnTo>
                <a:lnTo>
                  <a:pt x="370" y="1753"/>
                </a:lnTo>
                <a:lnTo>
                  <a:pt x="315" y="1705"/>
                </a:lnTo>
                <a:lnTo>
                  <a:pt x="264" y="1654"/>
                </a:lnTo>
                <a:lnTo>
                  <a:pt x="217" y="1600"/>
                </a:lnTo>
                <a:lnTo>
                  <a:pt x="174" y="1541"/>
                </a:lnTo>
                <a:lnTo>
                  <a:pt x="135" y="1480"/>
                </a:lnTo>
                <a:lnTo>
                  <a:pt x="101" y="1415"/>
                </a:lnTo>
                <a:lnTo>
                  <a:pt x="71" y="1348"/>
                </a:lnTo>
                <a:lnTo>
                  <a:pt x="46" y="1278"/>
                </a:lnTo>
                <a:lnTo>
                  <a:pt x="26" y="1207"/>
                </a:lnTo>
                <a:lnTo>
                  <a:pt x="11" y="1133"/>
                </a:lnTo>
                <a:lnTo>
                  <a:pt x="3" y="1057"/>
                </a:lnTo>
                <a:lnTo>
                  <a:pt x="0" y="979"/>
                </a:lnTo>
                <a:lnTo>
                  <a:pt x="3" y="902"/>
                </a:lnTo>
                <a:lnTo>
                  <a:pt x="12" y="826"/>
                </a:lnTo>
                <a:lnTo>
                  <a:pt x="26" y="751"/>
                </a:lnTo>
                <a:lnTo>
                  <a:pt x="46" y="680"/>
                </a:lnTo>
                <a:lnTo>
                  <a:pt x="71" y="610"/>
                </a:lnTo>
                <a:lnTo>
                  <a:pt x="102" y="542"/>
                </a:lnTo>
                <a:lnTo>
                  <a:pt x="135" y="478"/>
                </a:lnTo>
                <a:lnTo>
                  <a:pt x="175" y="417"/>
                </a:lnTo>
                <a:lnTo>
                  <a:pt x="218" y="358"/>
                </a:lnTo>
                <a:lnTo>
                  <a:pt x="266" y="303"/>
                </a:lnTo>
                <a:lnTo>
                  <a:pt x="318" y="252"/>
                </a:lnTo>
                <a:lnTo>
                  <a:pt x="373" y="204"/>
                </a:lnTo>
                <a:lnTo>
                  <a:pt x="431" y="161"/>
                </a:lnTo>
                <a:lnTo>
                  <a:pt x="493" y="122"/>
                </a:lnTo>
                <a:lnTo>
                  <a:pt x="557" y="88"/>
                </a:lnTo>
                <a:lnTo>
                  <a:pt x="625" y="58"/>
                </a:lnTo>
                <a:lnTo>
                  <a:pt x="695" y="34"/>
                </a:lnTo>
                <a:lnTo>
                  <a:pt x="766" y="14"/>
                </a:lnTo>
                <a:lnTo>
                  <a:pt x="840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Freeform 8"/>
          <p:cNvSpPr>
            <a:spLocks/>
          </p:cNvSpPr>
          <p:nvPr/>
        </p:nvSpPr>
        <p:spPr bwMode="auto">
          <a:xfrm>
            <a:off x="6007100" y="2220536"/>
            <a:ext cx="1657350" cy="3125787"/>
          </a:xfrm>
          <a:custGeom>
            <a:avLst/>
            <a:gdLst/>
            <a:ahLst/>
            <a:cxnLst>
              <a:cxn ang="0">
                <a:pos x="55" y="0"/>
              </a:cxn>
              <a:cxn ang="0">
                <a:pos x="208" y="12"/>
              </a:cxn>
              <a:cxn ang="0">
                <a:pos x="354" y="46"/>
              </a:cxn>
              <a:cxn ang="0">
                <a:pos x="490" y="100"/>
              </a:cxn>
              <a:cxn ang="0">
                <a:pos x="615" y="174"/>
              </a:cxn>
              <a:cxn ang="0">
                <a:pos x="728" y="265"/>
              </a:cxn>
              <a:cxn ang="0">
                <a:pos x="827" y="371"/>
              </a:cxn>
              <a:cxn ang="0">
                <a:pos x="909" y="491"/>
              </a:cxn>
              <a:cxn ang="0">
                <a:pos x="974" y="622"/>
              </a:cxn>
              <a:cxn ang="0">
                <a:pos x="1018" y="763"/>
              </a:cxn>
              <a:cxn ang="0">
                <a:pos x="1042" y="913"/>
              </a:cxn>
              <a:cxn ang="0">
                <a:pos x="1042" y="1068"/>
              </a:cxn>
              <a:cxn ang="0">
                <a:pos x="1018" y="1217"/>
              </a:cxn>
              <a:cxn ang="0">
                <a:pos x="974" y="1358"/>
              </a:cxn>
              <a:cxn ang="0">
                <a:pos x="911" y="1489"/>
              </a:cxn>
              <a:cxn ang="0">
                <a:pos x="829" y="1608"/>
              </a:cxn>
              <a:cxn ang="0">
                <a:pos x="731" y="1714"/>
              </a:cxn>
              <a:cxn ang="0">
                <a:pos x="619" y="1805"/>
              </a:cxn>
              <a:cxn ang="0">
                <a:pos x="494" y="1879"/>
              </a:cxn>
              <a:cxn ang="0">
                <a:pos x="358" y="1934"/>
              </a:cxn>
              <a:cxn ang="0">
                <a:pos x="213" y="1969"/>
              </a:cxn>
              <a:cxn ang="0">
                <a:pos x="211" y="1481"/>
              </a:cxn>
              <a:cxn ang="0">
                <a:pos x="303" y="1441"/>
              </a:cxn>
              <a:cxn ang="0">
                <a:pos x="384" y="1386"/>
              </a:cxn>
              <a:cxn ang="0">
                <a:pos x="452" y="1317"/>
              </a:cxn>
              <a:cxn ang="0">
                <a:pos x="507" y="1235"/>
              </a:cxn>
              <a:cxn ang="0">
                <a:pos x="546" y="1143"/>
              </a:cxn>
              <a:cxn ang="0">
                <a:pos x="565" y="1043"/>
              </a:cxn>
              <a:cxn ang="0">
                <a:pos x="565" y="938"/>
              </a:cxn>
              <a:cxn ang="0">
                <a:pos x="545" y="838"/>
              </a:cxn>
              <a:cxn ang="0">
                <a:pos x="506" y="745"/>
              </a:cxn>
              <a:cxn ang="0">
                <a:pos x="451" y="663"/>
              </a:cxn>
              <a:cxn ang="0">
                <a:pos x="382" y="594"/>
              </a:cxn>
              <a:cxn ang="0">
                <a:pos x="300" y="539"/>
              </a:cxn>
              <a:cxn ang="0">
                <a:pos x="208" y="500"/>
              </a:cxn>
              <a:cxn ang="0">
                <a:pos x="108" y="479"/>
              </a:cxn>
              <a:cxn ang="0">
                <a:pos x="44" y="477"/>
              </a:cxn>
              <a:cxn ang="0">
                <a:pos x="3" y="1"/>
              </a:cxn>
            </a:cxnLst>
            <a:rect l="0" t="0" r="r" b="b"/>
            <a:pathLst>
              <a:path w="1044" h="1969">
                <a:moveTo>
                  <a:pt x="29" y="0"/>
                </a:moveTo>
                <a:lnTo>
                  <a:pt x="55" y="0"/>
                </a:lnTo>
                <a:lnTo>
                  <a:pt x="132" y="2"/>
                </a:lnTo>
                <a:lnTo>
                  <a:pt x="208" y="12"/>
                </a:lnTo>
                <a:lnTo>
                  <a:pt x="282" y="26"/>
                </a:lnTo>
                <a:lnTo>
                  <a:pt x="354" y="46"/>
                </a:lnTo>
                <a:lnTo>
                  <a:pt x="423" y="70"/>
                </a:lnTo>
                <a:lnTo>
                  <a:pt x="490" y="100"/>
                </a:lnTo>
                <a:lnTo>
                  <a:pt x="554" y="135"/>
                </a:lnTo>
                <a:lnTo>
                  <a:pt x="615" y="174"/>
                </a:lnTo>
                <a:lnTo>
                  <a:pt x="674" y="217"/>
                </a:lnTo>
                <a:lnTo>
                  <a:pt x="728" y="265"/>
                </a:lnTo>
                <a:lnTo>
                  <a:pt x="780" y="316"/>
                </a:lnTo>
                <a:lnTo>
                  <a:pt x="827" y="371"/>
                </a:lnTo>
                <a:lnTo>
                  <a:pt x="870" y="430"/>
                </a:lnTo>
                <a:lnTo>
                  <a:pt x="909" y="491"/>
                </a:lnTo>
                <a:lnTo>
                  <a:pt x="944" y="555"/>
                </a:lnTo>
                <a:lnTo>
                  <a:pt x="974" y="622"/>
                </a:lnTo>
                <a:lnTo>
                  <a:pt x="998" y="692"/>
                </a:lnTo>
                <a:lnTo>
                  <a:pt x="1018" y="763"/>
                </a:lnTo>
                <a:lnTo>
                  <a:pt x="1032" y="838"/>
                </a:lnTo>
                <a:lnTo>
                  <a:pt x="1042" y="913"/>
                </a:lnTo>
                <a:lnTo>
                  <a:pt x="1044" y="990"/>
                </a:lnTo>
                <a:lnTo>
                  <a:pt x="1042" y="1068"/>
                </a:lnTo>
                <a:lnTo>
                  <a:pt x="1033" y="1143"/>
                </a:lnTo>
                <a:lnTo>
                  <a:pt x="1018" y="1217"/>
                </a:lnTo>
                <a:lnTo>
                  <a:pt x="999" y="1288"/>
                </a:lnTo>
                <a:lnTo>
                  <a:pt x="974" y="1358"/>
                </a:lnTo>
                <a:lnTo>
                  <a:pt x="945" y="1425"/>
                </a:lnTo>
                <a:lnTo>
                  <a:pt x="911" y="1489"/>
                </a:lnTo>
                <a:lnTo>
                  <a:pt x="871" y="1550"/>
                </a:lnTo>
                <a:lnTo>
                  <a:pt x="829" y="1608"/>
                </a:lnTo>
                <a:lnTo>
                  <a:pt x="782" y="1663"/>
                </a:lnTo>
                <a:lnTo>
                  <a:pt x="731" y="1714"/>
                </a:lnTo>
                <a:lnTo>
                  <a:pt x="676" y="1762"/>
                </a:lnTo>
                <a:lnTo>
                  <a:pt x="619" y="1805"/>
                </a:lnTo>
                <a:lnTo>
                  <a:pt x="558" y="1845"/>
                </a:lnTo>
                <a:lnTo>
                  <a:pt x="494" y="1879"/>
                </a:lnTo>
                <a:lnTo>
                  <a:pt x="427" y="1909"/>
                </a:lnTo>
                <a:lnTo>
                  <a:pt x="358" y="1934"/>
                </a:lnTo>
                <a:lnTo>
                  <a:pt x="287" y="1954"/>
                </a:lnTo>
                <a:lnTo>
                  <a:pt x="213" y="1969"/>
                </a:lnTo>
                <a:lnTo>
                  <a:pt x="0" y="1716"/>
                </a:lnTo>
                <a:lnTo>
                  <a:pt x="211" y="1481"/>
                </a:lnTo>
                <a:lnTo>
                  <a:pt x="258" y="1463"/>
                </a:lnTo>
                <a:lnTo>
                  <a:pt x="303" y="1441"/>
                </a:lnTo>
                <a:lnTo>
                  <a:pt x="344" y="1416"/>
                </a:lnTo>
                <a:lnTo>
                  <a:pt x="384" y="1386"/>
                </a:lnTo>
                <a:lnTo>
                  <a:pt x="419" y="1352"/>
                </a:lnTo>
                <a:lnTo>
                  <a:pt x="452" y="1317"/>
                </a:lnTo>
                <a:lnTo>
                  <a:pt x="482" y="1277"/>
                </a:lnTo>
                <a:lnTo>
                  <a:pt x="507" y="1235"/>
                </a:lnTo>
                <a:lnTo>
                  <a:pt x="529" y="1190"/>
                </a:lnTo>
                <a:lnTo>
                  <a:pt x="546" y="1143"/>
                </a:lnTo>
                <a:lnTo>
                  <a:pt x="558" y="1094"/>
                </a:lnTo>
                <a:lnTo>
                  <a:pt x="565" y="1043"/>
                </a:lnTo>
                <a:lnTo>
                  <a:pt x="568" y="990"/>
                </a:lnTo>
                <a:lnTo>
                  <a:pt x="565" y="938"/>
                </a:lnTo>
                <a:lnTo>
                  <a:pt x="558" y="887"/>
                </a:lnTo>
                <a:lnTo>
                  <a:pt x="545" y="838"/>
                </a:lnTo>
                <a:lnTo>
                  <a:pt x="528" y="791"/>
                </a:lnTo>
                <a:lnTo>
                  <a:pt x="506" y="745"/>
                </a:lnTo>
                <a:lnTo>
                  <a:pt x="481" y="703"/>
                </a:lnTo>
                <a:lnTo>
                  <a:pt x="451" y="663"/>
                </a:lnTo>
                <a:lnTo>
                  <a:pt x="418" y="627"/>
                </a:lnTo>
                <a:lnTo>
                  <a:pt x="382" y="594"/>
                </a:lnTo>
                <a:lnTo>
                  <a:pt x="342" y="564"/>
                </a:lnTo>
                <a:lnTo>
                  <a:pt x="300" y="539"/>
                </a:lnTo>
                <a:lnTo>
                  <a:pt x="255" y="517"/>
                </a:lnTo>
                <a:lnTo>
                  <a:pt x="208" y="500"/>
                </a:lnTo>
                <a:lnTo>
                  <a:pt x="159" y="487"/>
                </a:lnTo>
                <a:lnTo>
                  <a:pt x="108" y="479"/>
                </a:lnTo>
                <a:lnTo>
                  <a:pt x="55" y="477"/>
                </a:lnTo>
                <a:lnTo>
                  <a:pt x="44" y="477"/>
                </a:lnTo>
                <a:lnTo>
                  <a:pt x="230" y="263"/>
                </a:lnTo>
                <a:lnTo>
                  <a:pt x="3" y="1"/>
                </a:lnTo>
                <a:lnTo>
                  <a:pt x="29" y="0"/>
                </a:lnTo>
                <a:close/>
              </a:path>
            </a:pathLst>
          </a:cu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Oval 70"/>
          <p:cNvSpPr/>
          <p:nvPr/>
        </p:nvSpPr>
        <p:spPr>
          <a:xfrm flipH="1">
            <a:off x="4763930" y="2258090"/>
            <a:ext cx="2634656" cy="2323236"/>
          </a:xfrm>
          <a:prstGeom prst="ellipse">
            <a:avLst/>
          </a:prstGeom>
          <a:gradFill flip="none" rotWithShape="1">
            <a:gsLst>
              <a:gs pos="92000">
                <a:schemeClr val="bg1">
                  <a:shade val="30000"/>
                  <a:satMod val="115000"/>
                  <a:alpha val="0"/>
                </a:schemeClr>
              </a:gs>
              <a:gs pos="100000">
                <a:schemeClr val="bg1">
                  <a:shade val="100000"/>
                  <a:satMod val="115000"/>
                  <a:alpha val="88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 rot="16200000">
            <a:off x="5216551" y="2795320"/>
            <a:ext cx="2209799" cy="1990673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Sample text</a:t>
            </a:r>
            <a:endParaRPr lang="en-US" sz="1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 rot="5079791">
            <a:off x="4790207" y="2783274"/>
            <a:ext cx="2119017" cy="1990673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Sample text</a:t>
            </a: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3584924" y="1283467"/>
            <a:ext cx="5018976" cy="5018976"/>
            <a:chOff x="-4127301" y="1283467"/>
            <a:chExt cx="5018976" cy="5018976"/>
          </a:xfrm>
        </p:grpSpPr>
        <p:grpSp>
          <p:nvGrpSpPr>
            <p:cNvPr id="53" name="Group 52"/>
            <p:cNvGrpSpPr/>
            <p:nvPr/>
          </p:nvGrpSpPr>
          <p:grpSpPr>
            <a:xfrm>
              <a:off x="-4127301" y="1283467"/>
              <a:ext cx="5018976" cy="5018976"/>
              <a:chOff x="-6580188" y="39688"/>
              <a:chExt cx="6372225" cy="6372225"/>
            </a:xfrm>
            <a:gradFill>
              <a:gsLst>
                <a:gs pos="0">
                  <a:schemeClr val="tx2">
                    <a:shade val="30000"/>
                    <a:satMod val="115000"/>
                  </a:schemeClr>
                </a:gs>
                <a:gs pos="50000">
                  <a:schemeClr val="tx2">
                    <a:shade val="67500"/>
                    <a:satMod val="115000"/>
                  </a:schemeClr>
                </a:gs>
                <a:gs pos="100000">
                  <a:schemeClr val="tx2">
                    <a:shade val="100000"/>
                    <a:satMod val="115000"/>
                  </a:schemeClr>
                </a:gs>
              </a:gsLst>
              <a:lin ang="16200000" scaled="1"/>
            </a:gradFill>
          </p:grpSpPr>
          <p:sp>
            <p:nvSpPr>
              <p:cNvPr id="63" name="Freeform 62"/>
              <p:cNvSpPr>
                <a:spLocks/>
              </p:cNvSpPr>
              <p:nvPr/>
            </p:nvSpPr>
            <p:spPr bwMode="auto">
              <a:xfrm>
                <a:off x="-5886451" y="4559300"/>
                <a:ext cx="2825750" cy="1852613"/>
              </a:xfrm>
              <a:custGeom>
                <a:avLst/>
                <a:gdLst>
                  <a:gd name="T0" fmla="*/ 692 w 752"/>
                  <a:gd name="T1" fmla="*/ 248 h 493"/>
                  <a:gd name="T2" fmla="*/ 663 w 752"/>
                  <a:gd name="T3" fmla="*/ 249 h 493"/>
                  <a:gd name="T4" fmla="*/ 175 w 752"/>
                  <a:gd name="T5" fmla="*/ 0 h 493"/>
                  <a:gd name="T6" fmla="*/ 41 w 752"/>
                  <a:gd name="T7" fmla="*/ 14 h 493"/>
                  <a:gd name="T8" fmla="*/ 0 w 752"/>
                  <a:gd name="T9" fmla="*/ 175 h 493"/>
                  <a:gd name="T10" fmla="*/ 663 w 752"/>
                  <a:gd name="T11" fmla="*/ 493 h 493"/>
                  <a:gd name="T12" fmla="*/ 752 w 752"/>
                  <a:gd name="T13" fmla="*/ 489 h 493"/>
                  <a:gd name="T14" fmla="*/ 635 w 752"/>
                  <a:gd name="T15" fmla="*/ 372 h 493"/>
                  <a:gd name="T16" fmla="*/ 692 w 752"/>
                  <a:gd name="T17" fmla="*/ 248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2" h="493">
                    <a:moveTo>
                      <a:pt x="692" y="248"/>
                    </a:moveTo>
                    <a:cubicBezTo>
                      <a:pt x="682" y="248"/>
                      <a:pt x="673" y="249"/>
                      <a:pt x="663" y="249"/>
                    </a:cubicBezTo>
                    <a:cubicBezTo>
                      <a:pt x="462" y="249"/>
                      <a:pt x="284" y="151"/>
                      <a:pt x="175" y="0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0" y="175"/>
                      <a:pt x="0" y="175"/>
                      <a:pt x="0" y="175"/>
                    </a:cubicBezTo>
                    <a:cubicBezTo>
                      <a:pt x="156" y="369"/>
                      <a:pt x="395" y="493"/>
                      <a:pt x="663" y="493"/>
                    </a:cubicBezTo>
                    <a:cubicBezTo>
                      <a:pt x="693" y="493"/>
                      <a:pt x="723" y="492"/>
                      <a:pt x="752" y="489"/>
                    </a:cubicBezTo>
                    <a:cubicBezTo>
                      <a:pt x="635" y="372"/>
                      <a:pt x="635" y="372"/>
                      <a:pt x="635" y="372"/>
                    </a:cubicBezTo>
                    <a:lnTo>
                      <a:pt x="692" y="24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63"/>
              <p:cNvSpPr>
                <a:spLocks/>
              </p:cNvSpPr>
              <p:nvPr/>
            </p:nvSpPr>
            <p:spPr bwMode="auto">
              <a:xfrm>
                <a:off x="-3962401" y="39688"/>
                <a:ext cx="3116263" cy="1922463"/>
              </a:xfrm>
              <a:custGeom>
                <a:avLst/>
                <a:gdLst>
                  <a:gd name="T0" fmla="*/ 77 w 829"/>
                  <a:gd name="T1" fmla="*/ 249 h 512"/>
                  <a:gd name="T2" fmla="*/ 151 w 829"/>
                  <a:gd name="T3" fmla="*/ 245 h 512"/>
                  <a:gd name="T4" fmla="*/ 652 w 829"/>
                  <a:gd name="T5" fmla="*/ 512 h 512"/>
                  <a:gd name="T6" fmla="*/ 782 w 829"/>
                  <a:gd name="T7" fmla="*/ 503 h 512"/>
                  <a:gd name="T8" fmla="*/ 829 w 829"/>
                  <a:gd name="T9" fmla="*/ 340 h 512"/>
                  <a:gd name="T10" fmla="*/ 151 w 829"/>
                  <a:gd name="T11" fmla="*/ 0 h 512"/>
                  <a:gd name="T12" fmla="*/ 0 w 829"/>
                  <a:gd name="T13" fmla="*/ 14 h 512"/>
                  <a:gd name="T14" fmla="*/ 125 w 829"/>
                  <a:gd name="T15" fmla="*/ 123 h 512"/>
                  <a:gd name="T16" fmla="*/ 77 w 829"/>
                  <a:gd name="T17" fmla="*/ 249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29" h="512">
                    <a:moveTo>
                      <a:pt x="77" y="249"/>
                    </a:moveTo>
                    <a:cubicBezTo>
                      <a:pt x="101" y="247"/>
                      <a:pt x="126" y="245"/>
                      <a:pt x="151" y="245"/>
                    </a:cubicBezTo>
                    <a:cubicBezTo>
                      <a:pt x="359" y="245"/>
                      <a:pt x="543" y="351"/>
                      <a:pt x="652" y="512"/>
                    </a:cubicBezTo>
                    <a:cubicBezTo>
                      <a:pt x="782" y="503"/>
                      <a:pt x="782" y="503"/>
                      <a:pt x="782" y="503"/>
                    </a:cubicBezTo>
                    <a:cubicBezTo>
                      <a:pt x="829" y="340"/>
                      <a:pt x="829" y="340"/>
                      <a:pt x="829" y="340"/>
                    </a:cubicBezTo>
                    <a:cubicBezTo>
                      <a:pt x="675" y="134"/>
                      <a:pt x="428" y="0"/>
                      <a:pt x="151" y="0"/>
                    </a:cubicBezTo>
                    <a:cubicBezTo>
                      <a:pt x="99" y="0"/>
                      <a:pt x="49" y="5"/>
                      <a:pt x="0" y="14"/>
                    </a:cubicBezTo>
                    <a:cubicBezTo>
                      <a:pt x="125" y="123"/>
                      <a:pt x="125" y="123"/>
                      <a:pt x="125" y="123"/>
                    </a:cubicBezTo>
                    <a:lnTo>
                      <a:pt x="77" y="24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64"/>
              <p:cNvSpPr>
                <a:spLocks/>
              </p:cNvSpPr>
              <p:nvPr/>
            </p:nvSpPr>
            <p:spPr bwMode="auto">
              <a:xfrm>
                <a:off x="-6445251" y="109538"/>
                <a:ext cx="2867025" cy="2338388"/>
              </a:xfrm>
              <a:custGeom>
                <a:avLst/>
                <a:gdLst>
                  <a:gd name="T0" fmla="*/ 245 w 763"/>
                  <a:gd name="T1" fmla="*/ 622 h 622"/>
                  <a:gd name="T2" fmla="*/ 716 w 763"/>
                  <a:gd name="T3" fmla="*/ 234 h 622"/>
                  <a:gd name="T4" fmla="*/ 763 w 763"/>
                  <a:gd name="T5" fmla="*/ 110 h 622"/>
                  <a:gd name="T6" fmla="*/ 636 w 763"/>
                  <a:gd name="T7" fmla="*/ 0 h 622"/>
                  <a:gd name="T8" fmla="*/ 0 w 763"/>
                  <a:gd name="T9" fmla="*/ 582 h 622"/>
                  <a:gd name="T10" fmla="*/ 153 w 763"/>
                  <a:gd name="T11" fmla="*/ 521 h 622"/>
                  <a:gd name="T12" fmla="*/ 245 w 763"/>
                  <a:gd name="T13" fmla="*/ 622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3" h="622">
                    <a:moveTo>
                      <a:pt x="245" y="622"/>
                    </a:moveTo>
                    <a:cubicBezTo>
                      <a:pt x="319" y="420"/>
                      <a:pt x="498" y="269"/>
                      <a:pt x="716" y="234"/>
                    </a:cubicBezTo>
                    <a:cubicBezTo>
                      <a:pt x="763" y="110"/>
                      <a:pt x="763" y="110"/>
                      <a:pt x="763" y="110"/>
                    </a:cubicBezTo>
                    <a:cubicBezTo>
                      <a:pt x="636" y="0"/>
                      <a:pt x="636" y="0"/>
                      <a:pt x="636" y="0"/>
                    </a:cubicBezTo>
                    <a:cubicBezTo>
                      <a:pt x="333" y="63"/>
                      <a:pt x="90" y="289"/>
                      <a:pt x="0" y="582"/>
                    </a:cubicBezTo>
                    <a:cubicBezTo>
                      <a:pt x="153" y="521"/>
                      <a:pt x="153" y="521"/>
                      <a:pt x="153" y="521"/>
                    </a:cubicBezTo>
                    <a:lnTo>
                      <a:pt x="245" y="62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65"/>
              <p:cNvSpPr>
                <a:spLocks/>
              </p:cNvSpPr>
              <p:nvPr/>
            </p:nvSpPr>
            <p:spPr bwMode="auto">
              <a:xfrm>
                <a:off x="-3409951" y="4311650"/>
                <a:ext cx="2901950" cy="2073275"/>
              </a:xfrm>
              <a:custGeom>
                <a:avLst/>
                <a:gdLst>
                  <a:gd name="T0" fmla="*/ 772 w 772"/>
                  <a:gd name="T1" fmla="*/ 71 h 552"/>
                  <a:gd name="T2" fmla="*/ 609 w 772"/>
                  <a:gd name="T3" fmla="*/ 111 h 552"/>
                  <a:gd name="T4" fmla="*/ 534 w 772"/>
                  <a:gd name="T5" fmla="*/ 0 h 552"/>
                  <a:gd name="T6" fmla="*/ 56 w 772"/>
                  <a:gd name="T7" fmla="*/ 312 h 552"/>
                  <a:gd name="T8" fmla="*/ 0 w 772"/>
                  <a:gd name="T9" fmla="*/ 434 h 552"/>
                  <a:gd name="T10" fmla="*/ 118 w 772"/>
                  <a:gd name="T11" fmla="*/ 552 h 552"/>
                  <a:gd name="T12" fmla="*/ 772 w 772"/>
                  <a:gd name="T13" fmla="*/ 71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2" h="552">
                    <a:moveTo>
                      <a:pt x="772" y="71"/>
                    </a:moveTo>
                    <a:cubicBezTo>
                      <a:pt x="609" y="111"/>
                      <a:pt x="609" y="111"/>
                      <a:pt x="609" y="111"/>
                    </a:cubicBezTo>
                    <a:cubicBezTo>
                      <a:pt x="534" y="0"/>
                      <a:pt x="534" y="0"/>
                      <a:pt x="534" y="0"/>
                    </a:cubicBezTo>
                    <a:cubicBezTo>
                      <a:pt x="439" y="173"/>
                      <a:pt x="262" y="295"/>
                      <a:pt x="56" y="312"/>
                    </a:cubicBezTo>
                    <a:cubicBezTo>
                      <a:pt x="0" y="434"/>
                      <a:pt x="0" y="434"/>
                      <a:pt x="0" y="434"/>
                    </a:cubicBezTo>
                    <a:cubicBezTo>
                      <a:pt x="118" y="552"/>
                      <a:pt x="118" y="552"/>
                      <a:pt x="118" y="552"/>
                    </a:cubicBezTo>
                    <a:cubicBezTo>
                      <a:pt x="408" y="513"/>
                      <a:pt x="652" y="327"/>
                      <a:pt x="772" y="7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66"/>
              <p:cNvSpPr>
                <a:spLocks/>
              </p:cNvSpPr>
              <p:nvPr/>
            </p:nvSpPr>
            <p:spPr bwMode="auto">
              <a:xfrm>
                <a:off x="-1466851" y="1392238"/>
                <a:ext cx="1258888" cy="3252788"/>
              </a:xfrm>
              <a:custGeom>
                <a:avLst/>
                <a:gdLst>
                  <a:gd name="T0" fmla="*/ 0 w 335"/>
                  <a:gd name="T1" fmla="*/ 171 h 866"/>
                  <a:gd name="T2" fmla="*/ 90 w 335"/>
                  <a:gd name="T3" fmla="*/ 488 h 866"/>
                  <a:gd name="T4" fmla="*/ 27 w 335"/>
                  <a:gd name="T5" fmla="*/ 757 h 866"/>
                  <a:gd name="T6" fmla="*/ 101 w 335"/>
                  <a:gd name="T7" fmla="*/ 866 h 866"/>
                  <a:gd name="T8" fmla="*/ 265 w 335"/>
                  <a:gd name="T9" fmla="*/ 825 h 866"/>
                  <a:gd name="T10" fmla="*/ 335 w 335"/>
                  <a:gd name="T11" fmla="*/ 488 h 866"/>
                  <a:gd name="T12" fmla="*/ 180 w 335"/>
                  <a:gd name="T13" fmla="*/ 0 h 866"/>
                  <a:gd name="T14" fmla="*/ 133 w 335"/>
                  <a:gd name="T15" fmla="*/ 162 h 866"/>
                  <a:gd name="T16" fmla="*/ 0 w 335"/>
                  <a:gd name="T17" fmla="*/ 171 h 8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5" h="866">
                    <a:moveTo>
                      <a:pt x="0" y="171"/>
                    </a:moveTo>
                    <a:cubicBezTo>
                      <a:pt x="57" y="264"/>
                      <a:pt x="90" y="372"/>
                      <a:pt x="90" y="488"/>
                    </a:cubicBezTo>
                    <a:cubicBezTo>
                      <a:pt x="90" y="585"/>
                      <a:pt x="67" y="676"/>
                      <a:pt x="27" y="757"/>
                    </a:cubicBezTo>
                    <a:cubicBezTo>
                      <a:pt x="101" y="866"/>
                      <a:pt x="101" y="866"/>
                      <a:pt x="101" y="866"/>
                    </a:cubicBezTo>
                    <a:cubicBezTo>
                      <a:pt x="265" y="825"/>
                      <a:pt x="265" y="825"/>
                      <a:pt x="265" y="825"/>
                    </a:cubicBezTo>
                    <a:cubicBezTo>
                      <a:pt x="310" y="722"/>
                      <a:pt x="335" y="608"/>
                      <a:pt x="335" y="488"/>
                    </a:cubicBezTo>
                    <a:cubicBezTo>
                      <a:pt x="335" y="307"/>
                      <a:pt x="278" y="138"/>
                      <a:pt x="180" y="0"/>
                    </a:cubicBezTo>
                    <a:cubicBezTo>
                      <a:pt x="133" y="162"/>
                      <a:pt x="133" y="162"/>
                      <a:pt x="133" y="162"/>
                    </a:cubicBezTo>
                    <a:lnTo>
                      <a:pt x="0" y="17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67"/>
              <p:cNvSpPr>
                <a:spLocks/>
              </p:cNvSpPr>
              <p:nvPr/>
            </p:nvSpPr>
            <p:spPr bwMode="auto">
              <a:xfrm>
                <a:off x="-6580188" y="2154238"/>
                <a:ext cx="1300163" cy="2987675"/>
              </a:xfrm>
              <a:custGeom>
                <a:avLst/>
                <a:gdLst>
                  <a:gd name="T0" fmla="*/ 346 w 346"/>
                  <a:gd name="T1" fmla="*/ 621 h 795"/>
                  <a:gd name="T2" fmla="*/ 244 w 346"/>
                  <a:gd name="T3" fmla="*/ 285 h 795"/>
                  <a:gd name="T4" fmla="*/ 273 w 346"/>
                  <a:gd name="T5" fmla="*/ 100 h 795"/>
                  <a:gd name="T6" fmla="*/ 183 w 346"/>
                  <a:gd name="T7" fmla="*/ 0 h 795"/>
                  <a:gd name="T8" fmla="*/ 29 w 346"/>
                  <a:gd name="T9" fmla="*/ 62 h 795"/>
                  <a:gd name="T10" fmla="*/ 0 w 346"/>
                  <a:gd name="T11" fmla="*/ 285 h 795"/>
                  <a:gd name="T12" fmla="*/ 170 w 346"/>
                  <a:gd name="T13" fmla="*/ 795 h 795"/>
                  <a:gd name="T14" fmla="*/ 210 w 346"/>
                  <a:gd name="T15" fmla="*/ 636 h 795"/>
                  <a:gd name="T16" fmla="*/ 346 w 346"/>
                  <a:gd name="T17" fmla="*/ 621 h 7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6" h="795">
                    <a:moveTo>
                      <a:pt x="346" y="621"/>
                    </a:moveTo>
                    <a:cubicBezTo>
                      <a:pt x="282" y="525"/>
                      <a:pt x="244" y="410"/>
                      <a:pt x="244" y="285"/>
                    </a:cubicBezTo>
                    <a:cubicBezTo>
                      <a:pt x="244" y="221"/>
                      <a:pt x="255" y="158"/>
                      <a:pt x="273" y="10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29" y="62"/>
                      <a:pt x="29" y="62"/>
                      <a:pt x="29" y="62"/>
                    </a:cubicBezTo>
                    <a:cubicBezTo>
                      <a:pt x="10" y="133"/>
                      <a:pt x="0" y="208"/>
                      <a:pt x="0" y="285"/>
                    </a:cubicBezTo>
                    <a:cubicBezTo>
                      <a:pt x="0" y="476"/>
                      <a:pt x="63" y="653"/>
                      <a:pt x="170" y="795"/>
                    </a:cubicBezTo>
                    <a:cubicBezTo>
                      <a:pt x="210" y="636"/>
                      <a:pt x="210" y="636"/>
                      <a:pt x="210" y="636"/>
                    </a:cubicBezTo>
                    <a:lnTo>
                      <a:pt x="346" y="62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2" name="Oval 61"/>
            <p:cNvSpPr/>
            <p:nvPr/>
          </p:nvSpPr>
          <p:spPr>
            <a:xfrm flipH="1">
              <a:off x="-3767810" y="1313672"/>
              <a:ext cx="4299994" cy="3791728"/>
            </a:xfrm>
            <a:prstGeom prst="ellipse">
              <a:avLst/>
            </a:prstGeom>
            <a:gradFill flip="none" rotWithShape="1">
              <a:gsLst>
                <a:gs pos="92000">
                  <a:schemeClr val="bg1">
                    <a:shade val="30000"/>
                    <a:satMod val="115000"/>
                    <a:alpha val="0"/>
                  </a:schemeClr>
                </a:gs>
                <a:gs pos="100000">
                  <a:schemeClr val="bg1">
                    <a:shade val="100000"/>
                    <a:satMod val="115000"/>
                    <a:alpha val="68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 rot="19347858">
            <a:off x="4033022" y="1953619"/>
            <a:ext cx="2853145" cy="1990673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8626940"/>
              </a:avLst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44" name="TextBox 43"/>
          <p:cNvSpPr txBox="1"/>
          <p:nvPr/>
        </p:nvSpPr>
        <p:spPr>
          <a:xfrm rot="1430453">
            <a:off x="5157905" y="1857451"/>
            <a:ext cx="2853145" cy="1990673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8626940"/>
              </a:avLst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47" name="TextBox 46"/>
          <p:cNvSpPr txBox="1"/>
          <p:nvPr/>
        </p:nvSpPr>
        <p:spPr>
          <a:xfrm rot="15903304">
            <a:off x="5841625" y="2838306"/>
            <a:ext cx="2853145" cy="1990673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48" name="TextBox 47"/>
          <p:cNvSpPr txBox="1"/>
          <p:nvPr/>
        </p:nvSpPr>
        <p:spPr>
          <a:xfrm rot="19746667">
            <a:off x="5281025" y="3778003"/>
            <a:ext cx="2937610" cy="1990673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50" name="TextBox 49"/>
          <p:cNvSpPr txBox="1"/>
          <p:nvPr/>
        </p:nvSpPr>
        <p:spPr>
          <a:xfrm rot="4960984">
            <a:off x="3475055" y="2838305"/>
            <a:ext cx="2853145" cy="1990673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51" name="TextBox 50"/>
          <p:cNvSpPr txBox="1"/>
          <p:nvPr/>
        </p:nvSpPr>
        <p:spPr>
          <a:xfrm rot="1798890">
            <a:off x="4113892" y="3814718"/>
            <a:ext cx="2853145" cy="1990673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76" name="Oval 75"/>
          <p:cNvSpPr/>
          <p:nvPr/>
        </p:nvSpPr>
        <p:spPr>
          <a:xfrm flipH="1">
            <a:off x="5399652" y="3078685"/>
            <a:ext cx="1421418" cy="14214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 algn="ctr"/>
            <a:endParaRPr lang="en-US" sz="1800" kern="0" dirty="0" smtClean="0">
              <a:solidFill>
                <a:schemeClr val="bg1"/>
              </a:solidFill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77" name="Oval 19"/>
          <p:cNvSpPr/>
          <p:nvPr/>
        </p:nvSpPr>
        <p:spPr>
          <a:xfrm flipH="1">
            <a:off x="5399652" y="3078685"/>
            <a:ext cx="1421418" cy="1421414"/>
          </a:xfrm>
          <a:prstGeom prst="ellipse">
            <a:avLst/>
          </a:prstGeom>
          <a:gradFill flip="none" rotWithShape="1">
            <a:gsLst>
              <a:gs pos="0">
                <a:schemeClr val="tx2">
                  <a:lumMod val="75000"/>
                  <a:shade val="30000"/>
                  <a:satMod val="115000"/>
                </a:schemeClr>
              </a:gs>
              <a:gs pos="50000">
                <a:schemeClr val="tx2">
                  <a:lumMod val="75000"/>
                  <a:shade val="67500"/>
                  <a:satMod val="115000"/>
                </a:schemeClr>
              </a:gs>
              <a:gs pos="100000">
                <a:schemeClr val="tx2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  <a:effectLst>
            <a:innerShdw blurRad="1003300">
              <a:prstClr val="black">
                <a:alpha val="4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 algn="ctr"/>
            <a:r>
              <a:rPr lang="en-US" sz="18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Sample Text</a:t>
            </a:r>
            <a:endParaRPr lang="en-US" sz="1800" kern="0" dirty="0" smtClean="0">
              <a:solidFill>
                <a:schemeClr val="bg1"/>
              </a:solidFill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78" name="Oval 77"/>
          <p:cNvSpPr/>
          <p:nvPr/>
        </p:nvSpPr>
        <p:spPr>
          <a:xfrm flipH="1">
            <a:off x="5623063" y="3094916"/>
            <a:ext cx="972003" cy="835815"/>
          </a:xfrm>
          <a:prstGeom prst="ellipse">
            <a:avLst/>
          </a:prstGeom>
          <a:gradFill flip="none" rotWithShape="1">
            <a:gsLst>
              <a:gs pos="40000">
                <a:schemeClr val="bg1">
                  <a:shade val="30000"/>
                  <a:satMod val="115000"/>
                  <a:alpha val="0"/>
                </a:schemeClr>
              </a:gs>
              <a:gs pos="100000">
                <a:schemeClr val="bg1">
                  <a:shade val="100000"/>
                  <a:satMod val="115000"/>
                  <a:alpha val="92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18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 Steps Circular Chevron PowerPoint Diagram</a:t>
            </a:r>
            <a:endParaRPr lang="en-US" dirty="0"/>
          </a:p>
        </p:txBody>
      </p:sp>
      <p:grpSp>
        <p:nvGrpSpPr>
          <p:cNvPr id="38" name="Group 59"/>
          <p:cNvGrpSpPr/>
          <p:nvPr/>
        </p:nvGrpSpPr>
        <p:grpSpPr>
          <a:xfrm>
            <a:off x="6704012" y="1335506"/>
            <a:ext cx="4678680" cy="2286000"/>
            <a:chOff x="8609012" y="1401028"/>
            <a:chExt cx="2735580" cy="2468880"/>
          </a:xfrm>
        </p:grpSpPr>
        <p:sp>
          <p:nvSpPr>
            <p:cNvPr id="39" name="Rectangle 38"/>
            <p:cNvSpPr/>
            <p:nvPr/>
          </p:nvSpPr>
          <p:spPr>
            <a:xfrm>
              <a:off x="8609012" y="1872324"/>
              <a:ext cx="2732461" cy="199758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4000"/>
                  </a:schemeClr>
                </a:gs>
                <a:gs pos="100000">
                  <a:schemeClr val="accent1">
                    <a:shade val="100000"/>
                    <a:satMod val="115000"/>
                    <a:alpha val="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182880" rIns="182880" bIns="182880" rtlCol="0" anchor="t" anchorCtr="0"/>
            <a:lstStyle/>
            <a:p>
              <a:pPr lvl="0"/>
              <a:r>
                <a:rPr lang="en-US" sz="18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</a:t>
              </a:r>
            </a:p>
            <a:p>
              <a:pPr lvl="0"/>
              <a:endParaRPr lang="en-US" sz="1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  <a:p>
              <a:pPr lvl="0"/>
              <a:endParaRPr lang="en-US" sz="1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  <a:p>
              <a:pPr lvl="0"/>
              <a:endParaRPr lang="en-US" sz="1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612131" y="1401028"/>
              <a:ext cx="2732461" cy="537278"/>
            </a:xfrm>
            <a:prstGeom prst="rect">
              <a:avLst/>
            </a:prstGeom>
            <a:gradFill flip="none" rotWithShape="1">
              <a:gsLst>
                <a:gs pos="0">
                  <a:schemeClr val="tx2">
                    <a:shade val="30000"/>
                    <a:satMod val="115000"/>
                  </a:schemeClr>
                </a:gs>
                <a:gs pos="50000">
                  <a:schemeClr val="tx2">
                    <a:shade val="67500"/>
                    <a:satMod val="115000"/>
                  </a:schemeClr>
                </a:gs>
                <a:gs pos="100000">
                  <a:schemeClr val="tx2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rIns="182880" rtlCol="0" anchor="ctr"/>
            <a:lstStyle/>
            <a:p>
              <a:r>
                <a:rPr lang="en-US" sz="18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US" sz="1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1" name="Group 59"/>
          <p:cNvGrpSpPr/>
          <p:nvPr/>
        </p:nvGrpSpPr>
        <p:grpSpPr>
          <a:xfrm>
            <a:off x="6704012" y="3902243"/>
            <a:ext cx="4678680" cy="2286000"/>
            <a:chOff x="8609012" y="1401028"/>
            <a:chExt cx="2735580" cy="2468880"/>
          </a:xfrm>
        </p:grpSpPr>
        <p:sp>
          <p:nvSpPr>
            <p:cNvPr id="42" name="Rectangle 41"/>
            <p:cNvSpPr/>
            <p:nvPr/>
          </p:nvSpPr>
          <p:spPr>
            <a:xfrm>
              <a:off x="8609012" y="1872324"/>
              <a:ext cx="2732461" cy="199758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4000"/>
                  </a:schemeClr>
                </a:gs>
                <a:gs pos="100000">
                  <a:schemeClr val="accent1">
                    <a:shade val="100000"/>
                    <a:satMod val="115000"/>
                    <a:alpha val="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182880" rIns="182880" bIns="182880" rtlCol="0" anchor="t" anchorCtr="0"/>
            <a:lstStyle/>
            <a:p>
              <a:pPr lvl="0"/>
              <a:r>
                <a:rPr lang="en-US" sz="18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</a:t>
              </a:r>
            </a:p>
            <a:p>
              <a:pPr lvl="0"/>
              <a:endParaRPr lang="en-US" sz="1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  <a:p>
              <a:pPr lvl="0"/>
              <a:endParaRPr lang="en-US" sz="1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  <a:p>
              <a:pPr lvl="0"/>
              <a:endParaRPr lang="en-US" sz="1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8612131" y="1401028"/>
              <a:ext cx="2732461" cy="537278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rIns="182880" rtlCol="0" anchor="ctr"/>
            <a:lstStyle/>
            <a:p>
              <a:r>
                <a:rPr lang="en-US" sz="18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US" sz="1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96" name="Oval 95"/>
          <p:cNvSpPr/>
          <p:nvPr/>
        </p:nvSpPr>
        <p:spPr>
          <a:xfrm>
            <a:off x="1402243" y="6088827"/>
            <a:ext cx="4192514" cy="489771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lumMod val="50000"/>
                  <a:lumOff val="50000"/>
                </a:sys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Freeform 7"/>
          <p:cNvSpPr>
            <a:spLocks/>
          </p:cNvSpPr>
          <p:nvPr/>
        </p:nvSpPr>
        <p:spPr bwMode="auto">
          <a:xfrm>
            <a:off x="1928463" y="2237999"/>
            <a:ext cx="1682750" cy="3127375"/>
          </a:xfrm>
          <a:custGeom>
            <a:avLst/>
            <a:gdLst/>
            <a:ahLst/>
            <a:cxnLst>
              <a:cxn ang="0">
                <a:pos x="1060" y="254"/>
              </a:cxn>
              <a:cxn ang="0">
                <a:pos x="808" y="498"/>
              </a:cxn>
              <a:cxn ang="0">
                <a:pos x="716" y="544"/>
              </a:cxn>
              <a:cxn ang="0">
                <a:pos x="635" y="606"/>
              </a:cxn>
              <a:cxn ang="0">
                <a:pos x="569" y="683"/>
              </a:cxn>
              <a:cxn ang="0">
                <a:pos x="519" y="773"/>
              </a:cxn>
              <a:cxn ang="0">
                <a:pos x="487" y="872"/>
              </a:cxn>
              <a:cxn ang="0">
                <a:pos x="475" y="979"/>
              </a:cxn>
              <a:cxn ang="0">
                <a:pos x="486" y="1083"/>
              </a:cxn>
              <a:cxn ang="0">
                <a:pos x="516" y="1180"/>
              </a:cxn>
              <a:cxn ang="0">
                <a:pos x="563" y="1267"/>
              </a:cxn>
              <a:cxn ang="0">
                <a:pos x="626" y="1343"/>
              </a:cxn>
              <a:cxn ang="0">
                <a:pos x="702" y="1407"/>
              </a:cxn>
              <a:cxn ang="0">
                <a:pos x="789" y="1454"/>
              </a:cxn>
              <a:cxn ang="0">
                <a:pos x="886" y="1484"/>
              </a:cxn>
              <a:cxn ang="0">
                <a:pos x="989" y="1494"/>
              </a:cxn>
              <a:cxn ang="0">
                <a:pos x="1018" y="1493"/>
              </a:cxn>
              <a:cxn ang="0">
                <a:pos x="1052" y="1968"/>
              </a:cxn>
              <a:cxn ang="0">
                <a:pos x="989" y="1970"/>
              </a:cxn>
              <a:cxn ang="0">
                <a:pos x="836" y="1959"/>
              </a:cxn>
              <a:cxn ang="0">
                <a:pos x="691" y="1924"/>
              </a:cxn>
              <a:cxn ang="0">
                <a:pos x="554" y="1869"/>
              </a:cxn>
              <a:cxn ang="0">
                <a:pos x="428" y="1796"/>
              </a:cxn>
              <a:cxn ang="0">
                <a:pos x="315" y="1705"/>
              </a:cxn>
              <a:cxn ang="0">
                <a:pos x="217" y="1600"/>
              </a:cxn>
              <a:cxn ang="0">
                <a:pos x="135" y="1480"/>
              </a:cxn>
              <a:cxn ang="0">
                <a:pos x="71" y="1348"/>
              </a:cxn>
              <a:cxn ang="0">
                <a:pos x="26" y="1207"/>
              </a:cxn>
              <a:cxn ang="0">
                <a:pos x="3" y="1057"/>
              </a:cxn>
              <a:cxn ang="0">
                <a:pos x="3" y="902"/>
              </a:cxn>
              <a:cxn ang="0">
                <a:pos x="26" y="751"/>
              </a:cxn>
              <a:cxn ang="0">
                <a:pos x="71" y="610"/>
              </a:cxn>
              <a:cxn ang="0">
                <a:pos x="135" y="478"/>
              </a:cxn>
              <a:cxn ang="0">
                <a:pos x="218" y="358"/>
              </a:cxn>
              <a:cxn ang="0">
                <a:pos x="318" y="252"/>
              </a:cxn>
              <a:cxn ang="0">
                <a:pos x="431" y="161"/>
              </a:cxn>
              <a:cxn ang="0">
                <a:pos x="557" y="88"/>
              </a:cxn>
              <a:cxn ang="0">
                <a:pos x="695" y="34"/>
              </a:cxn>
              <a:cxn ang="0">
                <a:pos x="840" y="0"/>
              </a:cxn>
            </a:cxnLst>
            <a:rect l="0" t="0" r="r" b="b"/>
            <a:pathLst>
              <a:path w="1060" h="1970">
                <a:moveTo>
                  <a:pt x="840" y="0"/>
                </a:moveTo>
                <a:lnTo>
                  <a:pt x="1060" y="254"/>
                </a:lnTo>
                <a:lnTo>
                  <a:pt x="858" y="482"/>
                </a:lnTo>
                <a:lnTo>
                  <a:pt x="808" y="498"/>
                </a:lnTo>
                <a:lnTo>
                  <a:pt x="761" y="518"/>
                </a:lnTo>
                <a:lnTo>
                  <a:pt x="716" y="544"/>
                </a:lnTo>
                <a:lnTo>
                  <a:pt x="675" y="573"/>
                </a:lnTo>
                <a:lnTo>
                  <a:pt x="635" y="606"/>
                </a:lnTo>
                <a:lnTo>
                  <a:pt x="600" y="643"/>
                </a:lnTo>
                <a:lnTo>
                  <a:pt x="569" y="683"/>
                </a:lnTo>
                <a:lnTo>
                  <a:pt x="541" y="727"/>
                </a:lnTo>
                <a:lnTo>
                  <a:pt x="519" y="773"/>
                </a:lnTo>
                <a:lnTo>
                  <a:pt x="500" y="822"/>
                </a:lnTo>
                <a:lnTo>
                  <a:pt x="487" y="872"/>
                </a:lnTo>
                <a:lnTo>
                  <a:pt x="478" y="925"/>
                </a:lnTo>
                <a:lnTo>
                  <a:pt x="475" y="979"/>
                </a:lnTo>
                <a:lnTo>
                  <a:pt x="478" y="1032"/>
                </a:lnTo>
                <a:lnTo>
                  <a:pt x="486" y="1083"/>
                </a:lnTo>
                <a:lnTo>
                  <a:pt x="499" y="1133"/>
                </a:lnTo>
                <a:lnTo>
                  <a:pt x="516" y="1180"/>
                </a:lnTo>
                <a:lnTo>
                  <a:pt x="537" y="1225"/>
                </a:lnTo>
                <a:lnTo>
                  <a:pt x="563" y="1267"/>
                </a:lnTo>
                <a:lnTo>
                  <a:pt x="593" y="1307"/>
                </a:lnTo>
                <a:lnTo>
                  <a:pt x="626" y="1343"/>
                </a:lnTo>
                <a:lnTo>
                  <a:pt x="663" y="1376"/>
                </a:lnTo>
                <a:lnTo>
                  <a:pt x="702" y="1407"/>
                </a:lnTo>
                <a:lnTo>
                  <a:pt x="744" y="1432"/>
                </a:lnTo>
                <a:lnTo>
                  <a:pt x="789" y="1454"/>
                </a:lnTo>
                <a:lnTo>
                  <a:pt x="836" y="1471"/>
                </a:lnTo>
                <a:lnTo>
                  <a:pt x="886" y="1484"/>
                </a:lnTo>
                <a:lnTo>
                  <a:pt x="936" y="1491"/>
                </a:lnTo>
                <a:lnTo>
                  <a:pt x="989" y="1494"/>
                </a:lnTo>
                <a:lnTo>
                  <a:pt x="1004" y="1494"/>
                </a:lnTo>
                <a:lnTo>
                  <a:pt x="1018" y="1493"/>
                </a:lnTo>
                <a:lnTo>
                  <a:pt x="829" y="1705"/>
                </a:lnTo>
                <a:lnTo>
                  <a:pt x="1052" y="1968"/>
                </a:lnTo>
                <a:lnTo>
                  <a:pt x="1020" y="1970"/>
                </a:lnTo>
                <a:lnTo>
                  <a:pt x="989" y="1970"/>
                </a:lnTo>
                <a:lnTo>
                  <a:pt x="912" y="1967"/>
                </a:lnTo>
                <a:lnTo>
                  <a:pt x="836" y="1959"/>
                </a:lnTo>
                <a:lnTo>
                  <a:pt x="762" y="1944"/>
                </a:lnTo>
                <a:lnTo>
                  <a:pt x="691" y="1924"/>
                </a:lnTo>
                <a:lnTo>
                  <a:pt x="621" y="1900"/>
                </a:lnTo>
                <a:lnTo>
                  <a:pt x="554" y="1869"/>
                </a:lnTo>
                <a:lnTo>
                  <a:pt x="489" y="1835"/>
                </a:lnTo>
                <a:lnTo>
                  <a:pt x="428" y="1796"/>
                </a:lnTo>
                <a:lnTo>
                  <a:pt x="370" y="1753"/>
                </a:lnTo>
                <a:lnTo>
                  <a:pt x="315" y="1705"/>
                </a:lnTo>
                <a:lnTo>
                  <a:pt x="264" y="1654"/>
                </a:lnTo>
                <a:lnTo>
                  <a:pt x="217" y="1600"/>
                </a:lnTo>
                <a:lnTo>
                  <a:pt x="174" y="1541"/>
                </a:lnTo>
                <a:lnTo>
                  <a:pt x="135" y="1480"/>
                </a:lnTo>
                <a:lnTo>
                  <a:pt x="101" y="1415"/>
                </a:lnTo>
                <a:lnTo>
                  <a:pt x="71" y="1348"/>
                </a:lnTo>
                <a:lnTo>
                  <a:pt x="46" y="1278"/>
                </a:lnTo>
                <a:lnTo>
                  <a:pt x="26" y="1207"/>
                </a:lnTo>
                <a:lnTo>
                  <a:pt x="11" y="1133"/>
                </a:lnTo>
                <a:lnTo>
                  <a:pt x="3" y="1057"/>
                </a:lnTo>
                <a:lnTo>
                  <a:pt x="0" y="979"/>
                </a:lnTo>
                <a:lnTo>
                  <a:pt x="3" y="902"/>
                </a:lnTo>
                <a:lnTo>
                  <a:pt x="12" y="826"/>
                </a:lnTo>
                <a:lnTo>
                  <a:pt x="26" y="751"/>
                </a:lnTo>
                <a:lnTo>
                  <a:pt x="46" y="680"/>
                </a:lnTo>
                <a:lnTo>
                  <a:pt x="71" y="610"/>
                </a:lnTo>
                <a:lnTo>
                  <a:pt x="102" y="542"/>
                </a:lnTo>
                <a:lnTo>
                  <a:pt x="135" y="478"/>
                </a:lnTo>
                <a:lnTo>
                  <a:pt x="175" y="417"/>
                </a:lnTo>
                <a:lnTo>
                  <a:pt x="218" y="358"/>
                </a:lnTo>
                <a:lnTo>
                  <a:pt x="266" y="303"/>
                </a:lnTo>
                <a:lnTo>
                  <a:pt x="318" y="252"/>
                </a:lnTo>
                <a:lnTo>
                  <a:pt x="373" y="204"/>
                </a:lnTo>
                <a:lnTo>
                  <a:pt x="431" y="161"/>
                </a:lnTo>
                <a:lnTo>
                  <a:pt x="493" y="122"/>
                </a:lnTo>
                <a:lnTo>
                  <a:pt x="557" y="88"/>
                </a:lnTo>
                <a:lnTo>
                  <a:pt x="625" y="58"/>
                </a:lnTo>
                <a:lnTo>
                  <a:pt x="695" y="34"/>
                </a:lnTo>
                <a:lnTo>
                  <a:pt x="766" y="14"/>
                </a:lnTo>
                <a:lnTo>
                  <a:pt x="840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Freeform 8"/>
          <p:cNvSpPr>
            <a:spLocks/>
          </p:cNvSpPr>
          <p:nvPr/>
        </p:nvSpPr>
        <p:spPr bwMode="auto">
          <a:xfrm>
            <a:off x="3411188" y="2220536"/>
            <a:ext cx="1657350" cy="3125787"/>
          </a:xfrm>
          <a:custGeom>
            <a:avLst/>
            <a:gdLst/>
            <a:ahLst/>
            <a:cxnLst>
              <a:cxn ang="0">
                <a:pos x="55" y="0"/>
              </a:cxn>
              <a:cxn ang="0">
                <a:pos x="208" y="12"/>
              </a:cxn>
              <a:cxn ang="0">
                <a:pos x="354" y="46"/>
              </a:cxn>
              <a:cxn ang="0">
                <a:pos x="490" y="100"/>
              </a:cxn>
              <a:cxn ang="0">
                <a:pos x="615" y="174"/>
              </a:cxn>
              <a:cxn ang="0">
                <a:pos x="728" y="265"/>
              </a:cxn>
              <a:cxn ang="0">
                <a:pos x="827" y="371"/>
              </a:cxn>
              <a:cxn ang="0">
                <a:pos x="909" y="491"/>
              </a:cxn>
              <a:cxn ang="0">
                <a:pos x="974" y="622"/>
              </a:cxn>
              <a:cxn ang="0">
                <a:pos x="1018" y="763"/>
              </a:cxn>
              <a:cxn ang="0">
                <a:pos x="1042" y="913"/>
              </a:cxn>
              <a:cxn ang="0">
                <a:pos x="1042" y="1068"/>
              </a:cxn>
              <a:cxn ang="0">
                <a:pos x="1018" y="1217"/>
              </a:cxn>
              <a:cxn ang="0">
                <a:pos x="974" y="1358"/>
              </a:cxn>
              <a:cxn ang="0">
                <a:pos x="911" y="1489"/>
              </a:cxn>
              <a:cxn ang="0">
                <a:pos x="829" y="1608"/>
              </a:cxn>
              <a:cxn ang="0">
                <a:pos x="731" y="1714"/>
              </a:cxn>
              <a:cxn ang="0">
                <a:pos x="619" y="1805"/>
              </a:cxn>
              <a:cxn ang="0">
                <a:pos x="494" y="1879"/>
              </a:cxn>
              <a:cxn ang="0">
                <a:pos x="358" y="1934"/>
              </a:cxn>
              <a:cxn ang="0">
                <a:pos x="213" y="1969"/>
              </a:cxn>
              <a:cxn ang="0">
                <a:pos x="211" y="1481"/>
              </a:cxn>
              <a:cxn ang="0">
                <a:pos x="303" y="1441"/>
              </a:cxn>
              <a:cxn ang="0">
                <a:pos x="384" y="1386"/>
              </a:cxn>
              <a:cxn ang="0">
                <a:pos x="452" y="1317"/>
              </a:cxn>
              <a:cxn ang="0">
                <a:pos x="507" y="1235"/>
              </a:cxn>
              <a:cxn ang="0">
                <a:pos x="546" y="1143"/>
              </a:cxn>
              <a:cxn ang="0">
                <a:pos x="565" y="1043"/>
              </a:cxn>
              <a:cxn ang="0">
                <a:pos x="565" y="938"/>
              </a:cxn>
              <a:cxn ang="0">
                <a:pos x="545" y="838"/>
              </a:cxn>
              <a:cxn ang="0">
                <a:pos x="506" y="745"/>
              </a:cxn>
              <a:cxn ang="0">
                <a:pos x="451" y="663"/>
              </a:cxn>
              <a:cxn ang="0">
                <a:pos x="382" y="594"/>
              </a:cxn>
              <a:cxn ang="0">
                <a:pos x="300" y="539"/>
              </a:cxn>
              <a:cxn ang="0">
                <a:pos x="208" y="500"/>
              </a:cxn>
              <a:cxn ang="0">
                <a:pos x="108" y="479"/>
              </a:cxn>
              <a:cxn ang="0">
                <a:pos x="44" y="477"/>
              </a:cxn>
              <a:cxn ang="0">
                <a:pos x="3" y="1"/>
              </a:cxn>
            </a:cxnLst>
            <a:rect l="0" t="0" r="r" b="b"/>
            <a:pathLst>
              <a:path w="1044" h="1969">
                <a:moveTo>
                  <a:pt x="29" y="0"/>
                </a:moveTo>
                <a:lnTo>
                  <a:pt x="55" y="0"/>
                </a:lnTo>
                <a:lnTo>
                  <a:pt x="132" y="2"/>
                </a:lnTo>
                <a:lnTo>
                  <a:pt x="208" y="12"/>
                </a:lnTo>
                <a:lnTo>
                  <a:pt x="282" y="26"/>
                </a:lnTo>
                <a:lnTo>
                  <a:pt x="354" y="46"/>
                </a:lnTo>
                <a:lnTo>
                  <a:pt x="423" y="70"/>
                </a:lnTo>
                <a:lnTo>
                  <a:pt x="490" y="100"/>
                </a:lnTo>
                <a:lnTo>
                  <a:pt x="554" y="135"/>
                </a:lnTo>
                <a:lnTo>
                  <a:pt x="615" y="174"/>
                </a:lnTo>
                <a:lnTo>
                  <a:pt x="674" y="217"/>
                </a:lnTo>
                <a:lnTo>
                  <a:pt x="728" y="265"/>
                </a:lnTo>
                <a:lnTo>
                  <a:pt x="780" y="316"/>
                </a:lnTo>
                <a:lnTo>
                  <a:pt x="827" y="371"/>
                </a:lnTo>
                <a:lnTo>
                  <a:pt x="870" y="430"/>
                </a:lnTo>
                <a:lnTo>
                  <a:pt x="909" y="491"/>
                </a:lnTo>
                <a:lnTo>
                  <a:pt x="944" y="555"/>
                </a:lnTo>
                <a:lnTo>
                  <a:pt x="974" y="622"/>
                </a:lnTo>
                <a:lnTo>
                  <a:pt x="998" y="692"/>
                </a:lnTo>
                <a:lnTo>
                  <a:pt x="1018" y="763"/>
                </a:lnTo>
                <a:lnTo>
                  <a:pt x="1032" y="838"/>
                </a:lnTo>
                <a:lnTo>
                  <a:pt x="1042" y="913"/>
                </a:lnTo>
                <a:lnTo>
                  <a:pt x="1044" y="990"/>
                </a:lnTo>
                <a:lnTo>
                  <a:pt x="1042" y="1068"/>
                </a:lnTo>
                <a:lnTo>
                  <a:pt x="1033" y="1143"/>
                </a:lnTo>
                <a:lnTo>
                  <a:pt x="1018" y="1217"/>
                </a:lnTo>
                <a:lnTo>
                  <a:pt x="999" y="1288"/>
                </a:lnTo>
                <a:lnTo>
                  <a:pt x="974" y="1358"/>
                </a:lnTo>
                <a:lnTo>
                  <a:pt x="945" y="1425"/>
                </a:lnTo>
                <a:lnTo>
                  <a:pt x="911" y="1489"/>
                </a:lnTo>
                <a:lnTo>
                  <a:pt x="871" y="1550"/>
                </a:lnTo>
                <a:lnTo>
                  <a:pt x="829" y="1608"/>
                </a:lnTo>
                <a:lnTo>
                  <a:pt x="782" y="1663"/>
                </a:lnTo>
                <a:lnTo>
                  <a:pt x="731" y="1714"/>
                </a:lnTo>
                <a:lnTo>
                  <a:pt x="676" y="1762"/>
                </a:lnTo>
                <a:lnTo>
                  <a:pt x="619" y="1805"/>
                </a:lnTo>
                <a:lnTo>
                  <a:pt x="558" y="1845"/>
                </a:lnTo>
                <a:lnTo>
                  <a:pt x="494" y="1879"/>
                </a:lnTo>
                <a:lnTo>
                  <a:pt x="427" y="1909"/>
                </a:lnTo>
                <a:lnTo>
                  <a:pt x="358" y="1934"/>
                </a:lnTo>
                <a:lnTo>
                  <a:pt x="287" y="1954"/>
                </a:lnTo>
                <a:lnTo>
                  <a:pt x="213" y="1969"/>
                </a:lnTo>
                <a:lnTo>
                  <a:pt x="0" y="1716"/>
                </a:lnTo>
                <a:lnTo>
                  <a:pt x="211" y="1481"/>
                </a:lnTo>
                <a:lnTo>
                  <a:pt x="258" y="1463"/>
                </a:lnTo>
                <a:lnTo>
                  <a:pt x="303" y="1441"/>
                </a:lnTo>
                <a:lnTo>
                  <a:pt x="344" y="1416"/>
                </a:lnTo>
                <a:lnTo>
                  <a:pt x="384" y="1386"/>
                </a:lnTo>
                <a:lnTo>
                  <a:pt x="419" y="1352"/>
                </a:lnTo>
                <a:lnTo>
                  <a:pt x="452" y="1317"/>
                </a:lnTo>
                <a:lnTo>
                  <a:pt x="482" y="1277"/>
                </a:lnTo>
                <a:lnTo>
                  <a:pt x="507" y="1235"/>
                </a:lnTo>
                <a:lnTo>
                  <a:pt x="529" y="1190"/>
                </a:lnTo>
                <a:lnTo>
                  <a:pt x="546" y="1143"/>
                </a:lnTo>
                <a:lnTo>
                  <a:pt x="558" y="1094"/>
                </a:lnTo>
                <a:lnTo>
                  <a:pt x="565" y="1043"/>
                </a:lnTo>
                <a:lnTo>
                  <a:pt x="568" y="990"/>
                </a:lnTo>
                <a:lnTo>
                  <a:pt x="565" y="938"/>
                </a:lnTo>
                <a:lnTo>
                  <a:pt x="558" y="887"/>
                </a:lnTo>
                <a:lnTo>
                  <a:pt x="545" y="838"/>
                </a:lnTo>
                <a:lnTo>
                  <a:pt x="528" y="791"/>
                </a:lnTo>
                <a:lnTo>
                  <a:pt x="506" y="745"/>
                </a:lnTo>
                <a:lnTo>
                  <a:pt x="481" y="703"/>
                </a:lnTo>
                <a:lnTo>
                  <a:pt x="451" y="663"/>
                </a:lnTo>
                <a:lnTo>
                  <a:pt x="418" y="627"/>
                </a:lnTo>
                <a:lnTo>
                  <a:pt x="382" y="594"/>
                </a:lnTo>
                <a:lnTo>
                  <a:pt x="342" y="564"/>
                </a:lnTo>
                <a:lnTo>
                  <a:pt x="300" y="539"/>
                </a:lnTo>
                <a:lnTo>
                  <a:pt x="255" y="517"/>
                </a:lnTo>
                <a:lnTo>
                  <a:pt x="208" y="500"/>
                </a:lnTo>
                <a:lnTo>
                  <a:pt x="159" y="487"/>
                </a:lnTo>
                <a:lnTo>
                  <a:pt x="108" y="479"/>
                </a:lnTo>
                <a:lnTo>
                  <a:pt x="55" y="477"/>
                </a:lnTo>
                <a:lnTo>
                  <a:pt x="44" y="477"/>
                </a:lnTo>
                <a:lnTo>
                  <a:pt x="230" y="263"/>
                </a:lnTo>
                <a:lnTo>
                  <a:pt x="3" y="1"/>
                </a:lnTo>
                <a:lnTo>
                  <a:pt x="29" y="0"/>
                </a:lnTo>
                <a:close/>
              </a:path>
            </a:pathLst>
          </a:cu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Oval 115"/>
          <p:cNvSpPr/>
          <p:nvPr/>
        </p:nvSpPr>
        <p:spPr>
          <a:xfrm flipH="1">
            <a:off x="2168018" y="2258090"/>
            <a:ext cx="2634656" cy="2323236"/>
          </a:xfrm>
          <a:prstGeom prst="ellipse">
            <a:avLst/>
          </a:prstGeom>
          <a:gradFill flip="none" rotWithShape="1">
            <a:gsLst>
              <a:gs pos="92000">
                <a:schemeClr val="bg1">
                  <a:shade val="30000"/>
                  <a:satMod val="115000"/>
                  <a:alpha val="0"/>
                </a:schemeClr>
              </a:gs>
              <a:gs pos="100000">
                <a:schemeClr val="bg1">
                  <a:shade val="100000"/>
                  <a:satMod val="115000"/>
                  <a:alpha val="88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 rot="16200000">
            <a:off x="2620639" y="2795320"/>
            <a:ext cx="2209799" cy="1990673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Sample text</a:t>
            </a:r>
            <a:endParaRPr lang="en-US" sz="1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 rot="5079791">
            <a:off x="2194295" y="2783274"/>
            <a:ext cx="2119017" cy="1990673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Sample text</a:t>
            </a: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9" name="Group 98"/>
          <p:cNvGrpSpPr/>
          <p:nvPr/>
        </p:nvGrpSpPr>
        <p:grpSpPr>
          <a:xfrm>
            <a:off x="989012" y="1283467"/>
            <a:ext cx="5018976" cy="5018976"/>
            <a:chOff x="-4127301" y="1283467"/>
            <a:chExt cx="5018976" cy="5018976"/>
          </a:xfrm>
        </p:grpSpPr>
        <p:grpSp>
          <p:nvGrpSpPr>
            <p:cNvPr id="106" name="Group 105"/>
            <p:cNvGrpSpPr/>
            <p:nvPr/>
          </p:nvGrpSpPr>
          <p:grpSpPr>
            <a:xfrm>
              <a:off x="-4127301" y="1283467"/>
              <a:ext cx="5018976" cy="5018976"/>
              <a:chOff x="-6580188" y="39688"/>
              <a:chExt cx="6372225" cy="6372225"/>
            </a:xfrm>
            <a:gradFill>
              <a:gsLst>
                <a:gs pos="0">
                  <a:schemeClr val="tx2">
                    <a:shade val="30000"/>
                    <a:satMod val="115000"/>
                  </a:schemeClr>
                </a:gs>
                <a:gs pos="50000">
                  <a:schemeClr val="tx2">
                    <a:shade val="67500"/>
                    <a:satMod val="115000"/>
                  </a:schemeClr>
                </a:gs>
                <a:gs pos="100000">
                  <a:schemeClr val="tx2">
                    <a:shade val="100000"/>
                    <a:satMod val="115000"/>
                  </a:schemeClr>
                </a:gs>
              </a:gsLst>
              <a:lin ang="16200000" scaled="1"/>
            </a:gradFill>
          </p:grpSpPr>
          <p:sp>
            <p:nvSpPr>
              <p:cNvPr id="108" name="Freeform 107"/>
              <p:cNvSpPr>
                <a:spLocks/>
              </p:cNvSpPr>
              <p:nvPr/>
            </p:nvSpPr>
            <p:spPr bwMode="auto">
              <a:xfrm>
                <a:off x="-5886451" y="4559300"/>
                <a:ext cx="2825750" cy="1852613"/>
              </a:xfrm>
              <a:custGeom>
                <a:avLst/>
                <a:gdLst>
                  <a:gd name="T0" fmla="*/ 692 w 752"/>
                  <a:gd name="T1" fmla="*/ 248 h 493"/>
                  <a:gd name="T2" fmla="*/ 663 w 752"/>
                  <a:gd name="T3" fmla="*/ 249 h 493"/>
                  <a:gd name="T4" fmla="*/ 175 w 752"/>
                  <a:gd name="T5" fmla="*/ 0 h 493"/>
                  <a:gd name="T6" fmla="*/ 41 w 752"/>
                  <a:gd name="T7" fmla="*/ 14 h 493"/>
                  <a:gd name="T8" fmla="*/ 0 w 752"/>
                  <a:gd name="T9" fmla="*/ 175 h 493"/>
                  <a:gd name="T10" fmla="*/ 663 w 752"/>
                  <a:gd name="T11" fmla="*/ 493 h 493"/>
                  <a:gd name="T12" fmla="*/ 752 w 752"/>
                  <a:gd name="T13" fmla="*/ 489 h 493"/>
                  <a:gd name="T14" fmla="*/ 635 w 752"/>
                  <a:gd name="T15" fmla="*/ 372 h 493"/>
                  <a:gd name="T16" fmla="*/ 692 w 752"/>
                  <a:gd name="T17" fmla="*/ 248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2" h="493">
                    <a:moveTo>
                      <a:pt x="692" y="248"/>
                    </a:moveTo>
                    <a:cubicBezTo>
                      <a:pt x="682" y="248"/>
                      <a:pt x="673" y="249"/>
                      <a:pt x="663" y="249"/>
                    </a:cubicBezTo>
                    <a:cubicBezTo>
                      <a:pt x="462" y="249"/>
                      <a:pt x="284" y="151"/>
                      <a:pt x="175" y="0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0" y="175"/>
                      <a:pt x="0" y="175"/>
                      <a:pt x="0" y="175"/>
                    </a:cubicBezTo>
                    <a:cubicBezTo>
                      <a:pt x="156" y="369"/>
                      <a:pt x="395" y="493"/>
                      <a:pt x="663" y="493"/>
                    </a:cubicBezTo>
                    <a:cubicBezTo>
                      <a:pt x="693" y="493"/>
                      <a:pt x="723" y="492"/>
                      <a:pt x="752" y="489"/>
                    </a:cubicBezTo>
                    <a:cubicBezTo>
                      <a:pt x="635" y="372"/>
                      <a:pt x="635" y="372"/>
                      <a:pt x="635" y="372"/>
                    </a:cubicBezTo>
                    <a:lnTo>
                      <a:pt x="692" y="24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108"/>
              <p:cNvSpPr>
                <a:spLocks/>
              </p:cNvSpPr>
              <p:nvPr/>
            </p:nvSpPr>
            <p:spPr bwMode="auto">
              <a:xfrm>
                <a:off x="-3962401" y="39688"/>
                <a:ext cx="3116263" cy="1922463"/>
              </a:xfrm>
              <a:custGeom>
                <a:avLst/>
                <a:gdLst>
                  <a:gd name="T0" fmla="*/ 77 w 829"/>
                  <a:gd name="T1" fmla="*/ 249 h 512"/>
                  <a:gd name="T2" fmla="*/ 151 w 829"/>
                  <a:gd name="T3" fmla="*/ 245 h 512"/>
                  <a:gd name="T4" fmla="*/ 652 w 829"/>
                  <a:gd name="T5" fmla="*/ 512 h 512"/>
                  <a:gd name="T6" fmla="*/ 782 w 829"/>
                  <a:gd name="T7" fmla="*/ 503 h 512"/>
                  <a:gd name="T8" fmla="*/ 829 w 829"/>
                  <a:gd name="T9" fmla="*/ 340 h 512"/>
                  <a:gd name="T10" fmla="*/ 151 w 829"/>
                  <a:gd name="T11" fmla="*/ 0 h 512"/>
                  <a:gd name="T12" fmla="*/ 0 w 829"/>
                  <a:gd name="T13" fmla="*/ 14 h 512"/>
                  <a:gd name="T14" fmla="*/ 125 w 829"/>
                  <a:gd name="T15" fmla="*/ 123 h 512"/>
                  <a:gd name="T16" fmla="*/ 77 w 829"/>
                  <a:gd name="T17" fmla="*/ 249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29" h="512">
                    <a:moveTo>
                      <a:pt x="77" y="249"/>
                    </a:moveTo>
                    <a:cubicBezTo>
                      <a:pt x="101" y="247"/>
                      <a:pt x="126" y="245"/>
                      <a:pt x="151" y="245"/>
                    </a:cubicBezTo>
                    <a:cubicBezTo>
                      <a:pt x="359" y="245"/>
                      <a:pt x="543" y="351"/>
                      <a:pt x="652" y="512"/>
                    </a:cubicBezTo>
                    <a:cubicBezTo>
                      <a:pt x="782" y="503"/>
                      <a:pt x="782" y="503"/>
                      <a:pt x="782" y="503"/>
                    </a:cubicBezTo>
                    <a:cubicBezTo>
                      <a:pt x="829" y="340"/>
                      <a:pt x="829" y="340"/>
                      <a:pt x="829" y="340"/>
                    </a:cubicBezTo>
                    <a:cubicBezTo>
                      <a:pt x="675" y="134"/>
                      <a:pt x="428" y="0"/>
                      <a:pt x="151" y="0"/>
                    </a:cubicBezTo>
                    <a:cubicBezTo>
                      <a:pt x="99" y="0"/>
                      <a:pt x="49" y="5"/>
                      <a:pt x="0" y="14"/>
                    </a:cubicBezTo>
                    <a:cubicBezTo>
                      <a:pt x="125" y="123"/>
                      <a:pt x="125" y="123"/>
                      <a:pt x="125" y="123"/>
                    </a:cubicBezTo>
                    <a:lnTo>
                      <a:pt x="77" y="24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109"/>
              <p:cNvSpPr>
                <a:spLocks/>
              </p:cNvSpPr>
              <p:nvPr/>
            </p:nvSpPr>
            <p:spPr bwMode="auto">
              <a:xfrm>
                <a:off x="-6445251" y="109538"/>
                <a:ext cx="2867025" cy="2338388"/>
              </a:xfrm>
              <a:custGeom>
                <a:avLst/>
                <a:gdLst>
                  <a:gd name="T0" fmla="*/ 245 w 763"/>
                  <a:gd name="T1" fmla="*/ 622 h 622"/>
                  <a:gd name="T2" fmla="*/ 716 w 763"/>
                  <a:gd name="T3" fmla="*/ 234 h 622"/>
                  <a:gd name="T4" fmla="*/ 763 w 763"/>
                  <a:gd name="T5" fmla="*/ 110 h 622"/>
                  <a:gd name="T6" fmla="*/ 636 w 763"/>
                  <a:gd name="T7" fmla="*/ 0 h 622"/>
                  <a:gd name="T8" fmla="*/ 0 w 763"/>
                  <a:gd name="T9" fmla="*/ 582 h 622"/>
                  <a:gd name="T10" fmla="*/ 153 w 763"/>
                  <a:gd name="T11" fmla="*/ 521 h 622"/>
                  <a:gd name="T12" fmla="*/ 245 w 763"/>
                  <a:gd name="T13" fmla="*/ 622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3" h="622">
                    <a:moveTo>
                      <a:pt x="245" y="622"/>
                    </a:moveTo>
                    <a:cubicBezTo>
                      <a:pt x="319" y="420"/>
                      <a:pt x="498" y="269"/>
                      <a:pt x="716" y="234"/>
                    </a:cubicBezTo>
                    <a:cubicBezTo>
                      <a:pt x="763" y="110"/>
                      <a:pt x="763" y="110"/>
                      <a:pt x="763" y="110"/>
                    </a:cubicBezTo>
                    <a:cubicBezTo>
                      <a:pt x="636" y="0"/>
                      <a:pt x="636" y="0"/>
                      <a:pt x="636" y="0"/>
                    </a:cubicBezTo>
                    <a:cubicBezTo>
                      <a:pt x="333" y="63"/>
                      <a:pt x="90" y="289"/>
                      <a:pt x="0" y="582"/>
                    </a:cubicBezTo>
                    <a:cubicBezTo>
                      <a:pt x="153" y="521"/>
                      <a:pt x="153" y="521"/>
                      <a:pt x="153" y="521"/>
                    </a:cubicBezTo>
                    <a:lnTo>
                      <a:pt x="245" y="62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110"/>
              <p:cNvSpPr>
                <a:spLocks/>
              </p:cNvSpPr>
              <p:nvPr/>
            </p:nvSpPr>
            <p:spPr bwMode="auto">
              <a:xfrm>
                <a:off x="-3409951" y="4311650"/>
                <a:ext cx="2901950" cy="2073275"/>
              </a:xfrm>
              <a:custGeom>
                <a:avLst/>
                <a:gdLst>
                  <a:gd name="T0" fmla="*/ 772 w 772"/>
                  <a:gd name="T1" fmla="*/ 71 h 552"/>
                  <a:gd name="T2" fmla="*/ 609 w 772"/>
                  <a:gd name="T3" fmla="*/ 111 h 552"/>
                  <a:gd name="T4" fmla="*/ 534 w 772"/>
                  <a:gd name="T5" fmla="*/ 0 h 552"/>
                  <a:gd name="T6" fmla="*/ 56 w 772"/>
                  <a:gd name="T7" fmla="*/ 312 h 552"/>
                  <a:gd name="T8" fmla="*/ 0 w 772"/>
                  <a:gd name="T9" fmla="*/ 434 h 552"/>
                  <a:gd name="T10" fmla="*/ 118 w 772"/>
                  <a:gd name="T11" fmla="*/ 552 h 552"/>
                  <a:gd name="T12" fmla="*/ 772 w 772"/>
                  <a:gd name="T13" fmla="*/ 71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2" h="552">
                    <a:moveTo>
                      <a:pt x="772" y="71"/>
                    </a:moveTo>
                    <a:cubicBezTo>
                      <a:pt x="609" y="111"/>
                      <a:pt x="609" y="111"/>
                      <a:pt x="609" y="111"/>
                    </a:cubicBezTo>
                    <a:cubicBezTo>
                      <a:pt x="534" y="0"/>
                      <a:pt x="534" y="0"/>
                      <a:pt x="534" y="0"/>
                    </a:cubicBezTo>
                    <a:cubicBezTo>
                      <a:pt x="439" y="173"/>
                      <a:pt x="262" y="295"/>
                      <a:pt x="56" y="312"/>
                    </a:cubicBezTo>
                    <a:cubicBezTo>
                      <a:pt x="0" y="434"/>
                      <a:pt x="0" y="434"/>
                      <a:pt x="0" y="434"/>
                    </a:cubicBezTo>
                    <a:cubicBezTo>
                      <a:pt x="118" y="552"/>
                      <a:pt x="118" y="552"/>
                      <a:pt x="118" y="552"/>
                    </a:cubicBezTo>
                    <a:cubicBezTo>
                      <a:pt x="408" y="513"/>
                      <a:pt x="652" y="327"/>
                      <a:pt x="772" y="7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111"/>
              <p:cNvSpPr>
                <a:spLocks/>
              </p:cNvSpPr>
              <p:nvPr/>
            </p:nvSpPr>
            <p:spPr bwMode="auto">
              <a:xfrm>
                <a:off x="-1466851" y="1392238"/>
                <a:ext cx="1258888" cy="3252788"/>
              </a:xfrm>
              <a:custGeom>
                <a:avLst/>
                <a:gdLst>
                  <a:gd name="T0" fmla="*/ 0 w 335"/>
                  <a:gd name="T1" fmla="*/ 171 h 866"/>
                  <a:gd name="T2" fmla="*/ 90 w 335"/>
                  <a:gd name="T3" fmla="*/ 488 h 866"/>
                  <a:gd name="T4" fmla="*/ 27 w 335"/>
                  <a:gd name="T5" fmla="*/ 757 h 866"/>
                  <a:gd name="T6" fmla="*/ 101 w 335"/>
                  <a:gd name="T7" fmla="*/ 866 h 866"/>
                  <a:gd name="T8" fmla="*/ 265 w 335"/>
                  <a:gd name="T9" fmla="*/ 825 h 866"/>
                  <a:gd name="T10" fmla="*/ 335 w 335"/>
                  <a:gd name="T11" fmla="*/ 488 h 866"/>
                  <a:gd name="T12" fmla="*/ 180 w 335"/>
                  <a:gd name="T13" fmla="*/ 0 h 866"/>
                  <a:gd name="T14" fmla="*/ 133 w 335"/>
                  <a:gd name="T15" fmla="*/ 162 h 866"/>
                  <a:gd name="T16" fmla="*/ 0 w 335"/>
                  <a:gd name="T17" fmla="*/ 171 h 8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5" h="866">
                    <a:moveTo>
                      <a:pt x="0" y="171"/>
                    </a:moveTo>
                    <a:cubicBezTo>
                      <a:pt x="57" y="264"/>
                      <a:pt x="90" y="372"/>
                      <a:pt x="90" y="488"/>
                    </a:cubicBezTo>
                    <a:cubicBezTo>
                      <a:pt x="90" y="585"/>
                      <a:pt x="67" y="676"/>
                      <a:pt x="27" y="757"/>
                    </a:cubicBezTo>
                    <a:cubicBezTo>
                      <a:pt x="101" y="866"/>
                      <a:pt x="101" y="866"/>
                      <a:pt x="101" y="866"/>
                    </a:cubicBezTo>
                    <a:cubicBezTo>
                      <a:pt x="265" y="825"/>
                      <a:pt x="265" y="825"/>
                      <a:pt x="265" y="825"/>
                    </a:cubicBezTo>
                    <a:cubicBezTo>
                      <a:pt x="310" y="722"/>
                      <a:pt x="335" y="608"/>
                      <a:pt x="335" y="488"/>
                    </a:cubicBezTo>
                    <a:cubicBezTo>
                      <a:pt x="335" y="307"/>
                      <a:pt x="278" y="138"/>
                      <a:pt x="180" y="0"/>
                    </a:cubicBezTo>
                    <a:cubicBezTo>
                      <a:pt x="133" y="162"/>
                      <a:pt x="133" y="162"/>
                      <a:pt x="133" y="162"/>
                    </a:cubicBezTo>
                    <a:lnTo>
                      <a:pt x="0" y="17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112"/>
              <p:cNvSpPr>
                <a:spLocks/>
              </p:cNvSpPr>
              <p:nvPr/>
            </p:nvSpPr>
            <p:spPr bwMode="auto">
              <a:xfrm>
                <a:off x="-6580188" y="2154238"/>
                <a:ext cx="1300163" cy="2987675"/>
              </a:xfrm>
              <a:custGeom>
                <a:avLst/>
                <a:gdLst>
                  <a:gd name="T0" fmla="*/ 346 w 346"/>
                  <a:gd name="T1" fmla="*/ 621 h 795"/>
                  <a:gd name="T2" fmla="*/ 244 w 346"/>
                  <a:gd name="T3" fmla="*/ 285 h 795"/>
                  <a:gd name="T4" fmla="*/ 273 w 346"/>
                  <a:gd name="T5" fmla="*/ 100 h 795"/>
                  <a:gd name="T6" fmla="*/ 183 w 346"/>
                  <a:gd name="T7" fmla="*/ 0 h 795"/>
                  <a:gd name="T8" fmla="*/ 29 w 346"/>
                  <a:gd name="T9" fmla="*/ 62 h 795"/>
                  <a:gd name="T10" fmla="*/ 0 w 346"/>
                  <a:gd name="T11" fmla="*/ 285 h 795"/>
                  <a:gd name="T12" fmla="*/ 170 w 346"/>
                  <a:gd name="T13" fmla="*/ 795 h 795"/>
                  <a:gd name="T14" fmla="*/ 210 w 346"/>
                  <a:gd name="T15" fmla="*/ 636 h 795"/>
                  <a:gd name="T16" fmla="*/ 346 w 346"/>
                  <a:gd name="T17" fmla="*/ 621 h 7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6" h="795">
                    <a:moveTo>
                      <a:pt x="346" y="621"/>
                    </a:moveTo>
                    <a:cubicBezTo>
                      <a:pt x="282" y="525"/>
                      <a:pt x="244" y="410"/>
                      <a:pt x="244" y="285"/>
                    </a:cubicBezTo>
                    <a:cubicBezTo>
                      <a:pt x="244" y="221"/>
                      <a:pt x="255" y="158"/>
                      <a:pt x="273" y="10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29" y="62"/>
                      <a:pt x="29" y="62"/>
                      <a:pt x="29" y="62"/>
                    </a:cubicBezTo>
                    <a:cubicBezTo>
                      <a:pt x="10" y="133"/>
                      <a:pt x="0" y="208"/>
                      <a:pt x="0" y="285"/>
                    </a:cubicBezTo>
                    <a:cubicBezTo>
                      <a:pt x="0" y="476"/>
                      <a:pt x="63" y="653"/>
                      <a:pt x="170" y="795"/>
                    </a:cubicBezTo>
                    <a:cubicBezTo>
                      <a:pt x="210" y="636"/>
                      <a:pt x="210" y="636"/>
                      <a:pt x="210" y="636"/>
                    </a:cubicBezTo>
                    <a:lnTo>
                      <a:pt x="346" y="62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07" name="Oval 106"/>
            <p:cNvSpPr/>
            <p:nvPr/>
          </p:nvSpPr>
          <p:spPr>
            <a:xfrm flipH="1">
              <a:off x="-3767810" y="1313672"/>
              <a:ext cx="4299994" cy="3791728"/>
            </a:xfrm>
            <a:prstGeom prst="ellipse">
              <a:avLst/>
            </a:prstGeom>
            <a:gradFill flip="none" rotWithShape="1">
              <a:gsLst>
                <a:gs pos="92000">
                  <a:schemeClr val="bg1">
                    <a:shade val="30000"/>
                    <a:satMod val="115000"/>
                    <a:alpha val="0"/>
                  </a:schemeClr>
                </a:gs>
                <a:gs pos="100000">
                  <a:schemeClr val="bg1">
                    <a:shade val="100000"/>
                    <a:satMod val="115000"/>
                    <a:alpha val="68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0" name="TextBox 99"/>
          <p:cNvSpPr txBox="1"/>
          <p:nvPr/>
        </p:nvSpPr>
        <p:spPr>
          <a:xfrm rot="19347858">
            <a:off x="1437110" y="1953619"/>
            <a:ext cx="2853145" cy="1990673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8626940"/>
              </a:avLst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101" name="TextBox 100"/>
          <p:cNvSpPr txBox="1"/>
          <p:nvPr/>
        </p:nvSpPr>
        <p:spPr>
          <a:xfrm rot="1430453">
            <a:off x="2561993" y="1857451"/>
            <a:ext cx="2853145" cy="1990673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8626940"/>
              </a:avLst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102" name="TextBox 101"/>
          <p:cNvSpPr txBox="1"/>
          <p:nvPr/>
        </p:nvSpPr>
        <p:spPr>
          <a:xfrm rot="15903304">
            <a:off x="3245713" y="2838306"/>
            <a:ext cx="2853145" cy="1990673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103" name="TextBox 102"/>
          <p:cNvSpPr txBox="1"/>
          <p:nvPr/>
        </p:nvSpPr>
        <p:spPr>
          <a:xfrm rot="19746667">
            <a:off x="2685113" y="3778003"/>
            <a:ext cx="2937610" cy="1990673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104" name="TextBox 103"/>
          <p:cNvSpPr txBox="1"/>
          <p:nvPr/>
        </p:nvSpPr>
        <p:spPr>
          <a:xfrm rot="4960984">
            <a:off x="879143" y="2838305"/>
            <a:ext cx="2853145" cy="1990673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105" name="TextBox 104"/>
          <p:cNvSpPr txBox="1"/>
          <p:nvPr/>
        </p:nvSpPr>
        <p:spPr>
          <a:xfrm rot="1798890">
            <a:off x="1517980" y="3814718"/>
            <a:ext cx="2853145" cy="1990673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Sample text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812287" y="3094214"/>
            <a:ext cx="1421418" cy="1421414"/>
            <a:chOff x="5399652" y="3078685"/>
            <a:chExt cx="1421418" cy="1421414"/>
          </a:xfrm>
        </p:grpSpPr>
        <p:sp>
          <p:nvSpPr>
            <p:cNvPr id="44" name="Oval 19"/>
            <p:cNvSpPr/>
            <p:nvPr/>
          </p:nvSpPr>
          <p:spPr>
            <a:xfrm flipH="1">
              <a:off x="5399652" y="3078685"/>
              <a:ext cx="1421418" cy="1421414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75000"/>
                    <a:shade val="30000"/>
                    <a:satMod val="115000"/>
                  </a:schemeClr>
                </a:gs>
                <a:gs pos="50000">
                  <a:schemeClr val="tx2">
                    <a:lumMod val="75000"/>
                    <a:shade val="67500"/>
                    <a:satMod val="115000"/>
                  </a:schemeClr>
                </a:gs>
                <a:gs pos="100000">
                  <a:schemeClr val="tx2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innerShdw blurRad="1003300">
                <a:prstClr val="black">
                  <a:alpha val="4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lvl="0" algn="ctr"/>
              <a:r>
                <a:rPr lang="en-US" sz="18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Sample Text</a:t>
              </a:r>
              <a:endParaRPr lang="en-US" sz="18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endParaRPr>
            </a:p>
          </p:txBody>
        </p:sp>
        <p:sp>
          <p:nvSpPr>
            <p:cNvPr id="45" name="Oval 44"/>
            <p:cNvSpPr/>
            <p:nvPr/>
          </p:nvSpPr>
          <p:spPr>
            <a:xfrm flipH="1">
              <a:off x="5624359" y="3096718"/>
              <a:ext cx="972003" cy="835815"/>
            </a:xfrm>
            <a:prstGeom prst="ellipse">
              <a:avLst/>
            </a:prstGeom>
            <a:gradFill flip="none" rotWithShape="1">
              <a:gsLst>
                <a:gs pos="40000">
                  <a:schemeClr val="bg1">
                    <a:shade val="30000"/>
                    <a:satMod val="115000"/>
                    <a:alpha val="0"/>
                  </a:schemeClr>
                </a:gs>
                <a:gs pos="100000">
                  <a:schemeClr val="bg1">
                    <a:shade val="100000"/>
                    <a:satMod val="115000"/>
                    <a:alpha val="92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18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 Steps Circular Chevron PowerPoint Diagram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760412" y="2057400"/>
            <a:ext cx="24552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60412" y="3172327"/>
            <a:ext cx="24552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60412" y="4287253"/>
            <a:ext cx="24552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8909802" y="2057400"/>
            <a:ext cx="24552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8909802" y="3172327"/>
            <a:ext cx="24552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8909802" y="4287253"/>
            <a:ext cx="24552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4829474" y="3331290"/>
            <a:ext cx="24552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74" name="Oval 73"/>
          <p:cNvSpPr/>
          <p:nvPr/>
        </p:nvSpPr>
        <p:spPr>
          <a:xfrm>
            <a:off x="3960821" y="6088827"/>
            <a:ext cx="4192514" cy="489771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lumMod val="50000"/>
                  <a:lumOff val="50000"/>
                </a:sys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5" name="Group 74"/>
          <p:cNvGrpSpPr/>
          <p:nvPr/>
        </p:nvGrpSpPr>
        <p:grpSpPr>
          <a:xfrm>
            <a:off x="3584924" y="1283467"/>
            <a:ext cx="5018976" cy="5018976"/>
            <a:chOff x="909424" y="1283467"/>
            <a:chExt cx="5018976" cy="5018976"/>
          </a:xfrm>
        </p:grpSpPr>
        <p:grpSp>
          <p:nvGrpSpPr>
            <p:cNvPr id="76" name="Group 75"/>
            <p:cNvGrpSpPr/>
            <p:nvPr/>
          </p:nvGrpSpPr>
          <p:grpSpPr>
            <a:xfrm>
              <a:off x="909424" y="1283467"/>
              <a:ext cx="5018976" cy="5018976"/>
              <a:chOff x="-4127301" y="1283467"/>
              <a:chExt cx="5018976" cy="5018976"/>
            </a:xfrm>
          </p:grpSpPr>
          <p:grpSp>
            <p:nvGrpSpPr>
              <p:cNvPr id="83" name="Group 82"/>
              <p:cNvGrpSpPr/>
              <p:nvPr/>
            </p:nvGrpSpPr>
            <p:grpSpPr>
              <a:xfrm>
                <a:off x="-4127301" y="1283467"/>
                <a:ext cx="5018976" cy="5018976"/>
                <a:chOff x="-6580188" y="39688"/>
                <a:chExt cx="6372225" cy="6372225"/>
              </a:xfrm>
              <a:gradFill>
                <a:gsLst>
                  <a:gs pos="0">
                    <a:schemeClr val="tx2">
                      <a:shade val="30000"/>
                      <a:satMod val="115000"/>
                    </a:schemeClr>
                  </a:gs>
                  <a:gs pos="50000">
                    <a:schemeClr val="tx2">
                      <a:shade val="67500"/>
                      <a:satMod val="115000"/>
                    </a:schemeClr>
                  </a:gs>
                  <a:gs pos="100000">
                    <a:schemeClr val="tx2">
                      <a:shade val="100000"/>
                      <a:satMod val="115000"/>
                    </a:schemeClr>
                  </a:gs>
                </a:gsLst>
                <a:lin ang="16200000" scaled="1"/>
              </a:gradFill>
            </p:grpSpPr>
            <p:sp>
              <p:nvSpPr>
                <p:cNvPr id="85" name="Freeform 84"/>
                <p:cNvSpPr>
                  <a:spLocks/>
                </p:cNvSpPr>
                <p:nvPr/>
              </p:nvSpPr>
              <p:spPr bwMode="auto">
                <a:xfrm>
                  <a:off x="-5886451" y="4559300"/>
                  <a:ext cx="2825750" cy="1852613"/>
                </a:xfrm>
                <a:custGeom>
                  <a:avLst/>
                  <a:gdLst>
                    <a:gd name="T0" fmla="*/ 692 w 752"/>
                    <a:gd name="T1" fmla="*/ 248 h 493"/>
                    <a:gd name="T2" fmla="*/ 663 w 752"/>
                    <a:gd name="T3" fmla="*/ 249 h 493"/>
                    <a:gd name="T4" fmla="*/ 175 w 752"/>
                    <a:gd name="T5" fmla="*/ 0 h 493"/>
                    <a:gd name="T6" fmla="*/ 41 w 752"/>
                    <a:gd name="T7" fmla="*/ 14 h 493"/>
                    <a:gd name="T8" fmla="*/ 0 w 752"/>
                    <a:gd name="T9" fmla="*/ 175 h 493"/>
                    <a:gd name="T10" fmla="*/ 663 w 752"/>
                    <a:gd name="T11" fmla="*/ 493 h 493"/>
                    <a:gd name="T12" fmla="*/ 752 w 752"/>
                    <a:gd name="T13" fmla="*/ 489 h 493"/>
                    <a:gd name="T14" fmla="*/ 635 w 752"/>
                    <a:gd name="T15" fmla="*/ 372 h 493"/>
                    <a:gd name="T16" fmla="*/ 692 w 752"/>
                    <a:gd name="T17" fmla="*/ 248 h 4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52" h="493">
                      <a:moveTo>
                        <a:pt x="692" y="248"/>
                      </a:moveTo>
                      <a:cubicBezTo>
                        <a:pt x="682" y="248"/>
                        <a:pt x="673" y="249"/>
                        <a:pt x="663" y="249"/>
                      </a:cubicBezTo>
                      <a:cubicBezTo>
                        <a:pt x="462" y="249"/>
                        <a:pt x="284" y="151"/>
                        <a:pt x="175" y="0"/>
                      </a:cubicBezTo>
                      <a:cubicBezTo>
                        <a:pt x="41" y="14"/>
                        <a:pt x="41" y="14"/>
                        <a:pt x="41" y="14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156" y="369"/>
                        <a:pt x="395" y="493"/>
                        <a:pt x="663" y="493"/>
                      </a:cubicBezTo>
                      <a:cubicBezTo>
                        <a:pt x="693" y="493"/>
                        <a:pt x="723" y="492"/>
                        <a:pt x="752" y="489"/>
                      </a:cubicBezTo>
                      <a:cubicBezTo>
                        <a:pt x="635" y="372"/>
                        <a:pt x="635" y="372"/>
                        <a:pt x="635" y="372"/>
                      </a:cubicBezTo>
                      <a:lnTo>
                        <a:pt x="692" y="24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6" name="Freeform 85"/>
                <p:cNvSpPr>
                  <a:spLocks/>
                </p:cNvSpPr>
                <p:nvPr/>
              </p:nvSpPr>
              <p:spPr bwMode="auto">
                <a:xfrm>
                  <a:off x="-3962401" y="39688"/>
                  <a:ext cx="3116263" cy="1922463"/>
                </a:xfrm>
                <a:custGeom>
                  <a:avLst/>
                  <a:gdLst>
                    <a:gd name="T0" fmla="*/ 77 w 829"/>
                    <a:gd name="T1" fmla="*/ 249 h 512"/>
                    <a:gd name="T2" fmla="*/ 151 w 829"/>
                    <a:gd name="T3" fmla="*/ 245 h 512"/>
                    <a:gd name="T4" fmla="*/ 652 w 829"/>
                    <a:gd name="T5" fmla="*/ 512 h 512"/>
                    <a:gd name="T6" fmla="*/ 782 w 829"/>
                    <a:gd name="T7" fmla="*/ 503 h 512"/>
                    <a:gd name="T8" fmla="*/ 829 w 829"/>
                    <a:gd name="T9" fmla="*/ 340 h 512"/>
                    <a:gd name="T10" fmla="*/ 151 w 829"/>
                    <a:gd name="T11" fmla="*/ 0 h 512"/>
                    <a:gd name="T12" fmla="*/ 0 w 829"/>
                    <a:gd name="T13" fmla="*/ 14 h 512"/>
                    <a:gd name="T14" fmla="*/ 125 w 829"/>
                    <a:gd name="T15" fmla="*/ 123 h 512"/>
                    <a:gd name="T16" fmla="*/ 77 w 829"/>
                    <a:gd name="T17" fmla="*/ 249 h 5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29" h="512">
                      <a:moveTo>
                        <a:pt x="77" y="249"/>
                      </a:moveTo>
                      <a:cubicBezTo>
                        <a:pt x="101" y="247"/>
                        <a:pt x="126" y="245"/>
                        <a:pt x="151" y="245"/>
                      </a:cubicBezTo>
                      <a:cubicBezTo>
                        <a:pt x="359" y="245"/>
                        <a:pt x="543" y="351"/>
                        <a:pt x="652" y="512"/>
                      </a:cubicBezTo>
                      <a:cubicBezTo>
                        <a:pt x="782" y="503"/>
                        <a:pt x="782" y="503"/>
                        <a:pt x="782" y="503"/>
                      </a:cubicBezTo>
                      <a:cubicBezTo>
                        <a:pt x="829" y="340"/>
                        <a:pt x="829" y="340"/>
                        <a:pt x="829" y="340"/>
                      </a:cubicBezTo>
                      <a:cubicBezTo>
                        <a:pt x="675" y="134"/>
                        <a:pt x="428" y="0"/>
                        <a:pt x="151" y="0"/>
                      </a:cubicBezTo>
                      <a:cubicBezTo>
                        <a:pt x="99" y="0"/>
                        <a:pt x="49" y="5"/>
                        <a:pt x="0" y="14"/>
                      </a:cubicBezTo>
                      <a:cubicBezTo>
                        <a:pt x="125" y="123"/>
                        <a:pt x="125" y="123"/>
                        <a:pt x="125" y="123"/>
                      </a:cubicBezTo>
                      <a:lnTo>
                        <a:pt x="77" y="24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7" name="Freeform 86"/>
                <p:cNvSpPr>
                  <a:spLocks/>
                </p:cNvSpPr>
                <p:nvPr/>
              </p:nvSpPr>
              <p:spPr bwMode="auto">
                <a:xfrm>
                  <a:off x="-6445251" y="109538"/>
                  <a:ext cx="2867025" cy="2338388"/>
                </a:xfrm>
                <a:custGeom>
                  <a:avLst/>
                  <a:gdLst>
                    <a:gd name="T0" fmla="*/ 245 w 763"/>
                    <a:gd name="T1" fmla="*/ 622 h 622"/>
                    <a:gd name="T2" fmla="*/ 716 w 763"/>
                    <a:gd name="T3" fmla="*/ 234 h 622"/>
                    <a:gd name="T4" fmla="*/ 763 w 763"/>
                    <a:gd name="T5" fmla="*/ 110 h 622"/>
                    <a:gd name="T6" fmla="*/ 636 w 763"/>
                    <a:gd name="T7" fmla="*/ 0 h 622"/>
                    <a:gd name="T8" fmla="*/ 0 w 763"/>
                    <a:gd name="T9" fmla="*/ 582 h 622"/>
                    <a:gd name="T10" fmla="*/ 153 w 763"/>
                    <a:gd name="T11" fmla="*/ 521 h 622"/>
                    <a:gd name="T12" fmla="*/ 245 w 763"/>
                    <a:gd name="T13" fmla="*/ 622 h 6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63" h="622">
                      <a:moveTo>
                        <a:pt x="245" y="622"/>
                      </a:moveTo>
                      <a:cubicBezTo>
                        <a:pt x="319" y="420"/>
                        <a:pt x="498" y="269"/>
                        <a:pt x="716" y="234"/>
                      </a:cubicBezTo>
                      <a:cubicBezTo>
                        <a:pt x="763" y="110"/>
                        <a:pt x="763" y="110"/>
                        <a:pt x="763" y="110"/>
                      </a:cubicBezTo>
                      <a:cubicBezTo>
                        <a:pt x="636" y="0"/>
                        <a:pt x="636" y="0"/>
                        <a:pt x="636" y="0"/>
                      </a:cubicBezTo>
                      <a:cubicBezTo>
                        <a:pt x="333" y="63"/>
                        <a:pt x="90" y="289"/>
                        <a:pt x="0" y="582"/>
                      </a:cubicBezTo>
                      <a:cubicBezTo>
                        <a:pt x="153" y="521"/>
                        <a:pt x="153" y="521"/>
                        <a:pt x="153" y="521"/>
                      </a:cubicBezTo>
                      <a:lnTo>
                        <a:pt x="245" y="6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8" name="Freeform 87"/>
                <p:cNvSpPr>
                  <a:spLocks/>
                </p:cNvSpPr>
                <p:nvPr/>
              </p:nvSpPr>
              <p:spPr bwMode="auto">
                <a:xfrm>
                  <a:off x="-3409951" y="4311650"/>
                  <a:ext cx="2901950" cy="2073275"/>
                </a:xfrm>
                <a:custGeom>
                  <a:avLst/>
                  <a:gdLst>
                    <a:gd name="T0" fmla="*/ 772 w 772"/>
                    <a:gd name="T1" fmla="*/ 71 h 552"/>
                    <a:gd name="T2" fmla="*/ 609 w 772"/>
                    <a:gd name="T3" fmla="*/ 111 h 552"/>
                    <a:gd name="T4" fmla="*/ 534 w 772"/>
                    <a:gd name="T5" fmla="*/ 0 h 552"/>
                    <a:gd name="T6" fmla="*/ 56 w 772"/>
                    <a:gd name="T7" fmla="*/ 312 h 552"/>
                    <a:gd name="T8" fmla="*/ 0 w 772"/>
                    <a:gd name="T9" fmla="*/ 434 h 552"/>
                    <a:gd name="T10" fmla="*/ 118 w 772"/>
                    <a:gd name="T11" fmla="*/ 552 h 552"/>
                    <a:gd name="T12" fmla="*/ 772 w 772"/>
                    <a:gd name="T13" fmla="*/ 71 h 5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72" h="552">
                      <a:moveTo>
                        <a:pt x="772" y="71"/>
                      </a:moveTo>
                      <a:cubicBezTo>
                        <a:pt x="609" y="111"/>
                        <a:pt x="609" y="111"/>
                        <a:pt x="609" y="111"/>
                      </a:cubicBezTo>
                      <a:cubicBezTo>
                        <a:pt x="534" y="0"/>
                        <a:pt x="534" y="0"/>
                        <a:pt x="534" y="0"/>
                      </a:cubicBezTo>
                      <a:cubicBezTo>
                        <a:pt x="439" y="173"/>
                        <a:pt x="262" y="295"/>
                        <a:pt x="56" y="312"/>
                      </a:cubicBezTo>
                      <a:cubicBezTo>
                        <a:pt x="0" y="434"/>
                        <a:pt x="0" y="434"/>
                        <a:pt x="0" y="434"/>
                      </a:cubicBezTo>
                      <a:cubicBezTo>
                        <a:pt x="118" y="552"/>
                        <a:pt x="118" y="552"/>
                        <a:pt x="118" y="552"/>
                      </a:cubicBezTo>
                      <a:cubicBezTo>
                        <a:pt x="408" y="513"/>
                        <a:pt x="652" y="327"/>
                        <a:pt x="772" y="7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9" name="Freeform 88"/>
                <p:cNvSpPr>
                  <a:spLocks/>
                </p:cNvSpPr>
                <p:nvPr/>
              </p:nvSpPr>
              <p:spPr bwMode="auto">
                <a:xfrm>
                  <a:off x="-1466851" y="1392238"/>
                  <a:ext cx="1258888" cy="3252788"/>
                </a:xfrm>
                <a:custGeom>
                  <a:avLst/>
                  <a:gdLst>
                    <a:gd name="T0" fmla="*/ 0 w 335"/>
                    <a:gd name="T1" fmla="*/ 171 h 866"/>
                    <a:gd name="T2" fmla="*/ 90 w 335"/>
                    <a:gd name="T3" fmla="*/ 488 h 866"/>
                    <a:gd name="T4" fmla="*/ 27 w 335"/>
                    <a:gd name="T5" fmla="*/ 757 h 866"/>
                    <a:gd name="T6" fmla="*/ 101 w 335"/>
                    <a:gd name="T7" fmla="*/ 866 h 866"/>
                    <a:gd name="T8" fmla="*/ 265 w 335"/>
                    <a:gd name="T9" fmla="*/ 825 h 866"/>
                    <a:gd name="T10" fmla="*/ 335 w 335"/>
                    <a:gd name="T11" fmla="*/ 488 h 866"/>
                    <a:gd name="T12" fmla="*/ 180 w 335"/>
                    <a:gd name="T13" fmla="*/ 0 h 866"/>
                    <a:gd name="T14" fmla="*/ 133 w 335"/>
                    <a:gd name="T15" fmla="*/ 162 h 866"/>
                    <a:gd name="T16" fmla="*/ 0 w 335"/>
                    <a:gd name="T17" fmla="*/ 171 h 8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35" h="866">
                      <a:moveTo>
                        <a:pt x="0" y="171"/>
                      </a:moveTo>
                      <a:cubicBezTo>
                        <a:pt x="57" y="264"/>
                        <a:pt x="90" y="372"/>
                        <a:pt x="90" y="488"/>
                      </a:cubicBezTo>
                      <a:cubicBezTo>
                        <a:pt x="90" y="585"/>
                        <a:pt x="67" y="676"/>
                        <a:pt x="27" y="757"/>
                      </a:cubicBezTo>
                      <a:cubicBezTo>
                        <a:pt x="101" y="866"/>
                        <a:pt x="101" y="866"/>
                        <a:pt x="101" y="866"/>
                      </a:cubicBezTo>
                      <a:cubicBezTo>
                        <a:pt x="265" y="825"/>
                        <a:pt x="265" y="825"/>
                        <a:pt x="265" y="825"/>
                      </a:cubicBezTo>
                      <a:cubicBezTo>
                        <a:pt x="310" y="722"/>
                        <a:pt x="335" y="608"/>
                        <a:pt x="335" y="488"/>
                      </a:cubicBezTo>
                      <a:cubicBezTo>
                        <a:pt x="335" y="307"/>
                        <a:pt x="278" y="138"/>
                        <a:pt x="180" y="0"/>
                      </a:cubicBezTo>
                      <a:cubicBezTo>
                        <a:pt x="133" y="162"/>
                        <a:pt x="133" y="162"/>
                        <a:pt x="133" y="162"/>
                      </a:cubicBezTo>
                      <a:lnTo>
                        <a:pt x="0" y="17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0" name="Freeform 89"/>
                <p:cNvSpPr>
                  <a:spLocks/>
                </p:cNvSpPr>
                <p:nvPr/>
              </p:nvSpPr>
              <p:spPr bwMode="auto">
                <a:xfrm>
                  <a:off x="-6580188" y="2154238"/>
                  <a:ext cx="1300163" cy="2987675"/>
                </a:xfrm>
                <a:custGeom>
                  <a:avLst/>
                  <a:gdLst>
                    <a:gd name="T0" fmla="*/ 346 w 346"/>
                    <a:gd name="T1" fmla="*/ 621 h 795"/>
                    <a:gd name="T2" fmla="*/ 244 w 346"/>
                    <a:gd name="T3" fmla="*/ 285 h 795"/>
                    <a:gd name="T4" fmla="*/ 273 w 346"/>
                    <a:gd name="T5" fmla="*/ 100 h 795"/>
                    <a:gd name="T6" fmla="*/ 183 w 346"/>
                    <a:gd name="T7" fmla="*/ 0 h 795"/>
                    <a:gd name="T8" fmla="*/ 29 w 346"/>
                    <a:gd name="T9" fmla="*/ 62 h 795"/>
                    <a:gd name="T10" fmla="*/ 0 w 346"/>
                    <a:gd name="T11" fmla="*/ 285 h 795"/>
                    <a:gd name="T12" fmla="*/ 170 w 346"/>
                    <a:gd name="T13" fmla="*/ 795 h 795"/>
                    <a:gd name="T14" fmla="*/ 210 w 346"/>
                    <a:gd name="T15" fmla="*/ 636 h 795"/>
                    <a:gd name="T16" fmla="*/ 346 w 346"/>
                    <a:gd name="T17" fmla="*/ 621 h 7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6" h="795">
                      <a:moveTo>
                        <a:pt x="346" y="621"/>
                      </a:moveTo>
                      <a:cubicBezTo>
                        <a:pt x="282" y="525"/>
                        <a:pt x="244" y="410"/>
                        <a:pt x="244" y="285"/>
                      </a:cubicBezTo>
                      <a:cubicBezTo>
                        <a:pt x="244" y="221"/>
                        <a:pt x="255" y="158"/>
                        <a:pt x="273" y="100"/>
                      </a:cubicBezTo>
                      <a:cubicBezTo>
                        <a:pt x="183" y="0"/>
                        <a:pt x="183" y="0"/>
                        <a:pt x="183" y="0"/>
                      </a:cubicBezTo>
                      <a:cubicBezTo>
                        <a:pt x="29" y="62"/>
                        <a:pt x="29" y="62"/>
                        <a:pt x="29" y="62"/>
                      </a:cubicBezTo>
                      <a:cubicBezTo>
                        <a:pt x="10" y="133"/>
                        <a:pt x="0" y="208"/>
                        <a:pt x="0" y="285"/>
                      </a:cubicBezTo>
                      <a:cubicBezTo>
                        <a:pt x="0" y="476"/>
                        <a:pt x="63" y="653"/>
                        <a:pt x="170" y="795"/>
                      </a:cubicBezTo>
                      <a:cubicBezTo>
                        <a:pt x="210" y="636"/>
                        <a:pt x="210" y="636"/>
                        <a:pt x="210" y="636"/>
                      </a:cubicBezTo>
                      <a:lnTo>
                        <a:pt x="346" y="62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84" name="Oval 83"/>
              <p:cNvSpPr/>
              <p:nvPr/>
            </p:nvSpPr>
            <p:spPr>
              <a:xfrm flipH="1">
                <a:off x="-3767810" y="1313672"/>
                <a:ext cx="4299994" cy="3791728"/>
              </a:xfrm>
              <a:prstGeom prst="ellipse">
                <a:avLst/>
              </a:prstGeom>
              <a:gradFill flip="none" rotWithShape="1">
                <a:gsLst>
                  <a:gs pos="92000">
                    <a:schemeClr val="bg1">
                      <a:shade val="30000"/>
                      <a:satMod val="115000"/>
                      <a:alpha val="0"/>
                    </a:schemeClr>
                  </a:gs>
                  <a:gs pos="100000">
                    <a:schemeClr val="bg1">
                      <a:shade val="100000"/>
                      <a:satMod val="115000"/>
                      <a:alpha val="68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7" name="TextBox 76"/>
            <p:cNvSpPr txBox="1"/>
            <p:nvPr/>
          </p:nvSpPr>
          <p:spPr>
            <a:xfrm rot="19347858">
              <a:off x="1357522" y="1953619"/>
              <a:ext cx="2853145" cy="1990673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>
                  <a:gd name="adj" fmla="val 8626940"/>
                </a:avLst>
              </a:prstTxWarp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800" dirty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Sample text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 rot="1430453">
              <a:off x="2482405" y="1857451"/>
              <a:ext cx="2853145" cy="1990673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>
                  <a:gd name="adj" fmla="val 8626940"/>
                </a:avLst>
              </a:prstTxWarp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800" dirty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Sample text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 rot="15903304">
              <a:off x="3166125" y="2838306"/>
              <a:ext cx="2853145" cy="1990673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800" dirty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Sample text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 rot="19746667">
              <a:off x="2605525" y="3778003"/>
              <a:ext cx="2937610" cy="1990673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800" dirty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Sample text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 rot="4960984">
              <a:off x="799555" y="2838305"/>
              <a:ext cx="2853145" cy="1990673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800" dirty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Sample text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 rot="1798890">
              <a:off x="1438392" y="3814718"/>
              <a:ext cx="2853145" cy="1990673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800" dirty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Sample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318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" y="0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/>
          </a:p>
        </p:txBody>
      </p:sp>
      <p:sp>
        <p:nvSpPr>
          <p:cNvPr id="20" name="Up Ribbon 19"/>
          <p:cNvSpPr/>
          <p:nvPr/>
        </p:nvSpPr>
        <p:spPr>
          <a:xfrm>
            <a:off x="6170026" y="1841490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>
              <a:solidFill>
                <a:schemeClr val="bg1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655" y="4650731"/>
            <a:ext cx="2839082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9" b="1" dirty="0"/>
              <a:t>SUBSCRIBE NOW</a:t>
            </a:r>
            <a:endParaRPr lang="es-UY" sz="2399" b="1" dirty="0"/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816" y="762000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518" y="4034840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/>
          </a:p>
        </p:txBody>
      </p:sp>
      <p:sp>
        <p:nvSpPr>
          <p:cNvPr id="18" name="TextBox 17"/>
          <p:cNvSpPr txBox="1"/>
          <p:nvPr/>
        </p:nvSpPr>
        <p:spPr>
          <a:xfrm>
            <a:off x="7152778" y="2004163"/>
            <a:ext cx="3624191" cy="8307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</a:rPr>
              <a:t>Coupon Code:</a:t>
            </a:r>
          </a:p>
          <a:p>
            <a:r>
              <a:rPr lang="en-US" sz="3199" b="1" dirty="0">
                <a:solidFill>
                  <a:schemeClr val="bg1"/>
                </a:solidFill>
              </a:rPr>
              <a:t>FREEBUNDLE15</a:t>
            </a:r>
            <a:endParaRPr lang="es-UY" sz="2399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927" y="1371698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/>
            <a:r>
              <a:rPr lang="en-US" sz="1600" dirty="0">
                <a:solidFill>
                  <a:schemeClr val="bg1"/>
                </a:solidFill>
              </a:rPr>
              <a:t>Get </a:t>
            </a:r>
            <a:r>
              <a:rPr lang="en-US" sz="1600" b="1" dirty="0">
                <a:solidFill>
                  <a:schemeClr val="bg1"/>
                </a:solidFill>
              </a:rPr>
              <a:t>15% discount</a:t>
            </a:r>
            <a:r>
              <a:rPr lang="en-US" sz="1600" dirty="0">
                <a:solidFill>
                  <a:schemeClr val="bg1"/>
                </a:solidFill>
              </a:rPr>
              <a:t> from regular price</a:t>
            </a:r>
            <a:endParaRPr lang="es-UY" sz="16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231" y="3362283"/>
            <a:ext cx="4155282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</a:rPr>
              <a:t>Apply this coupon code during sign up</a:t>
            </a:r>
            <a:endParaRPr lang="es-UY" sz="1600" dirty="0">
              <a:solidFill>
                <a:schemeClr val="bg1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29034" y="709071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412" y="5343414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5658" y="4851278"/>
            <a:ext cx="472055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Easy to use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Fully customizable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5658" y="4469016"/>
            <a:ext cx="591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</a:t>
            </a: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templates </a:t>
            </a:r>
            <a:r>
              <a:rPr lang="en-US" sz="18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save </a:t>
            </a: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123299"/>
            <a:ext cx="12188825" cy="675749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989012" y="846144"/>
            <a:ext cx="3962400" cy="23639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pSp>
        <p:nvGrpSpPr>
          <p:cNvPr id="4" name="Group 3"/>
          <p:cNvGrpSpPr/>
          <p:nvPr/>
        </p:nvGrpSpPr>
        <p:grpSpPr>
          <a:xfrm>
            <a:off x="1926017" y="1053194"/>
            <a:ext cx="1935032" cy="1935032"/>
            <a:chOff x="3584924" y="1283467"/>
            <a:chExt cx="5018976" cy="5018976"/>
          </a:xfrm>
        </p:grpSpPr>
        <p:sp>
          <p:nvSpPr>
            <p:cNvPr id="32" name="Freeform 7"/>
            <p:cNvSpPr>
              <a:spLocks/>
            </p:cNvSpPr>
            <p:nvPr/>
          </p:nvSpPr>
          <p:spPr bwMode="auto">
            <a:xfrm>
              <a:off x="4524375" y="2237999"/>
              <a:ext cx="1682750" cy="3127375"/>
            </a:xfrm>
            <a:custGeom>
              <a:avLst/>
              <a:gdLst/>
              <a:ahLst/>
              <a:cxnLst>
                <a:cxn ang="0">
                  <a:pos x="1060" y="254"/>
                </a:cxn>
                <a:cxn ang="0">
                  <a:pos x="808" y="498"/>
                </a:cxn>
                <a:cxn ang="0">
                  <a:pos x="716" y="544"/>
                </a:cxn>
                <a:cxn ang="0">
                  <a:pos x="635" y="606"/>
                </a:cxn>
                <a:cxn ang="0">
                  <a:pos x="569" y="683"/>
                </a:cxn>
                <a:cxn ang="0">
                  <a:pos x="519" y="773"/>
                </a:cxn>
                <a:cxn ang="0">
                  <a:pos x="487" y="872"/>
                </a:cxn>
                <a:cxn ang="0">
                  <a:pos x="475" y="979"/>
                </a:cxn>
                <a:cxn ang="0">
                  <a:pos x="486" y="1083"/>
                </a:cxn>
                <a:cxn ang="0">
                  <a:pos x="516" y="1180"/>
                </a:cxn>
                <a:cxn ang="0">
                  <a:pos x="563" y="1267"/>
                </a:cxn>
                <a:cxn ang="0">
                  <a:pos x="626" y="1343"/>
                </a:cxn>
                <a:cxn ang="0">
                  <a:pos x="702" y="1407"/>
                </a:cxn>
                <a:cxn ang="0">
                  <a:pos x="789" y="1454"/>
                </a:cxn>
                <a:cxn ang="0">
                  <a:pos x="886" y="1484"/>
                </a:cxn>
                <a:cxn ang="0">
                  <a:pos x="989" y="1494"/>
                </a:cxn>
                <a:cxn ang="0">
                  <a:pos x="1018" y="1493"/>
                </a:cxn>
                <a:cxn ang="0">
                  <a:pos x="1052" y="1968"/>
                </a:cxn>
                <a:cxn ang="0">
                  <a:pos x="989" y="1970"/>
                </a:cxn>
                <a:cxn ang="0">
                  <a:pos x="836" y="1959"/>
                </a:cxn>
                <a:cxn ang="0">
                  <a:pos x="691" y="1924"/>
                </a:cxn>
                <a:cxn ang="0">
                  <a:pos x="554" y="1869"/>
                </a:cxn>
                <a:cxn ang="0">
                  <a:pos x="428" y="1796"/>
                </a:cxn>
                <a:cxn ang="0">
                  <a:pos x="315" y="1705"/>
                </a:cxn>
                <a:cxn ang="0">
                  <a:pos x="217" y="1600"/>
                </a:cxn>
                <a:cxn ang="0">
                  <a:pos x="135" y="1480"/>
                </a:cxn>
                <a:cxn ang="0">
                  <a:pos x="71" y="1348"/>
                </a:cxn>
                <a:cxn ang="0">
                  <a:pos x="26" y="1207"/>
                </a:cxn>
                <a:cxn ang="0">
                  <a:pos x="3" y="1057"/>
                </a:cxn>
                <a:cxn ang="0">
                  <a:pos x="3" y="902"/>
                </a:cxn>
                <a:cxn ang="0">
                  <a:pos x="26" y="751"/>
                </a:cxn>
                <a:cxn ang="0">
                  <a:pos x="71" y="610"/>
                </a:cxn>
                <a:cxn ang="0">
                  <a:pos x="135" y="478"/>
                </a:cxn>
                <a:cxn ang="0">
                  <a:pos x="218" y="358"/>
                </a:cxn>
                <a:cxn ang="0">
                  <a:pos x="318" y="252"/>
                </a:cxn>
                <a:cxn ang="0">
                  <a:pos x="431" y="161"/>
                </a:cxn>
                <a:cxn ang="0">
                  <a:pos x="557" y="88"/>
                </a:cxn>
                <a:cxn ang="0">
                  <a:pos x="695" y="34"/>
                </a:cxn>
                <a:cxn ang="0">
                  <a:pos x="840" y="0"/>
                </a:cxn>
              </a:cxnLst>
              <a:rect l="0" t="0" r="r" b="b"/>
              <a:pathLst>
                <a:path w="1060" h="1970">
                  <a:moveTo>
                    <a:pt x="840" y="0"/>
                  </a:moveTo>
                  <a:lnTo>
                    <a:pt x="1060" y="254"/>
                  </a:lnTo>
                  <a:lnTo>
                    <a:pt x="858" y="482"/>
                  </a:lnTo>
                  <a:lnTo>
                    <a:pt x="808" y="498"/>
                  </a:lnTo>
                  <a:lnTo>
                    <a:pt x="761" y="518"/>
                  </a:lnTo>
                  <a:lnTo>
                    <a:pt x="716" y="544"/>
                  </a:lnTo>
                  <a:lnTo>
                    <a:pt x="675" y="573"/>
                  </a:lnTo>
                  <a:lnTo>
                    <a:pt x="635" y="606"/>
                  </a:lnTo>
                  <a:lnTo>
                    <a:pt x="600" y="643"/>
                  </a:lnTo>
                  <a:lnTo>
                    <a:pt x="569" y="683"/>
                  </a:lnTo>
                  <a:lnTo>
                    <a:pt x="541" y="727"/>
                  </a:lnTo>
                  <a:lnTo>
                    <a:pt x="519" y="773"/>
                  </a:lnTo>
                  <a:lnTo>
                    <a:pt x="500" y="822"/>
                  </a:lnTo>
                  <a:lnTo>
                    <a:pt x="487" y="872"/>
                  </a:lnTo>
                  <a:lnTo>
                    <a:pt x="478" y="925"/>
                  </a:lnTo>
                  <a:lnTo>
                    <a:pt x="475" y="979"/>
                  </a:lnTo>
                  <a:lnTo>
                    <a:pt x="478" y="1032"/>
                  </a:lnTo>
                  <a:lnTo>
                    <a:pt x="486" y="1083"/>
                  </a:lnTo>
                  <a:lnTo>
                    <a:pt x="499" y="1133"/>
                  </a:lnTo>
                  <a:lnTo>
                    <a:pt x="516" y="1180"/>
                  </a:lnTo>
                  <a:lnTo>
                    <a:pt x="537" y="1225"/>
                  </a:lnTo>
                  <a:lnTo>
                    <a:pt x="563" y="1267"/>
                  </a:lnTo>
                  <a:lnTo>
                    <a:pt x="593" y="1307"/>
                  </a:lnTo>
                  <a:lnTo>
                    <a:pt x="626" y="1343"/>
                  </a:lnTo>
                  <a:lnTo>
                    <a:pt x="663" y="1376"/>
                  </a:lnTo>
                  <a:lnTo>
                    <a:pt x="702" y="1407"/>
                  </a:lnTo>
                  <a:lnTo>
                    <a:pt x="744" y="1432"/>
                  </a:lnTo>
                  <a:lnTo>
                    <a:pt x="789" y="1454"/>
                  </a:lnTo>
                  <a:lnTo>
                    <a:pt x="836" y="1471"/>
                  </a:lnTo>
                  <a:lnTo>
                    <a:pt x="886" y="1484"/>
                  </a:lnTo>
                  <a:lnTo>
                    <a:pt x="936" y="1491"/>
                  </a:lnTo>
                  <a:lnTo>
                    <a:pt x="989" y="1494"/>
                  </a:lnTo>
                  <a:lnTo>
                    <a:pt x="1004" y="1494"/>
                  </a:lnTo>
                  <a:lnTo>
                    <a:pt x="1018" y="1493"/>
                  </a:lnTo>
                  <a:lnTo>
                    <a:pt x="829" y="1705"/>
                  </a:lnTo>
                  <a:lnTo>
                    <a:pt x="1052" y="1968"/>
                  </a:lnTo>
                  <a:lnTo>
                    <a:pt x="1020" y="1970"/>
                  </a:lnTo>
                  <a:lnTo>
                    <a:pt x="989" y="1970"/>
                  </a:lnTo>
                  <a:lnTo>
                    <a:pt x="912" y="1967"/>
                  </a:lnTo>
                  <a:lnTo>
                    <a:pt x="836" y="1959"/>
                  </a:lnTo>
                  <a:lnTo>
                    <a:pt x="762" y="1944"/>
                  </a:lnTo>
                  <a:lnTo>
                    <a:pt x="691" y="1924"/>
                  </a:lnTo>
                  <a:lnTo>
                    <a:pt x="621" y="1900"/>
                  </a:lnTo>
                  <a:lnTo>
                    <a:pt x="554" y="1869"/>
                  </a:lnTo>
                  <a:lnTo>
                    <a:pt x="489" y="1835"/>
                  </a:lnTo>
                  <a:lnTo>
                    <a:pt x="428" y="1796"/>
                  </a:lnTo>
                  <a:lnTo>
                    <a:pt x="370" y="1753"/>
                  </a:lnTo>
                  <a:lnTo>
                    <a:pt x="315" y="1705"/>
                  </a:lnTo>
                  <a:lnTo>
                    <a:pt x="264" y="1654"/>
                  </a:lnTo>
                  <a:lnTo>
                    <a:pt x="217" y="1600"/>
                  </a:lnTo>
                  <a:lnTo>
                    <a:pt x="174" y="1541"/>
                  </a:lnTo>
                  <a:lnTo>
                    <a:pt x="135" y="1480"/>
                  </a:lnTo>
                  <a:lnTo>
                    <a:pt x="101" y="1415"/>
                  </a:lnTo>
                  <a:lnTo>
                    <a:pt x="71" y="1348"/>
                  </a:lnTo>
                  <a:lnTo>
                    <a:pt x="46" y="1278"/>
                  </a:lnTo>
                  <a:lnTo>
                    <a:pt x="26" y="1207"/>
                  </a:lnTo>
                  <a:lnTo>
                    <a:pt x="11" y="1133"/>
                  </a:lnTo>
                  <a:lnTo>
                    <a:pt x="3" y="1057"/>
                  </a:lnTo>
                  <a:lnTo>
                    <a:pt x="0" y="979"/>
                  </a:lnTo>
                  <a:lnTo>
                    <a:pt x="3" y="902"/>
                  </a:lnTo>
                  <a:lnTo>
                    <a:pt x="12" y="826"/>
                  </a:lnTo>
                  <a:lnTo>
                    <a:pt x="26" y="751"/>
                  </a:lnTo>
                  <a:lnTo>
                    <a:pt x="46" y="680"/>
                  </a:lnTo>
                  <a:lnTo>
                    <a:pt x="71" y="610"/>
                  </a:lnTo>
                  <a:lnTo>
                    <a:pt x="102" y="542"/>
                  </a:lnTo>
                  <a:lnTo>
                    <a:pt x="135" y="478"/>
                  </a:lnTo>
                  <a:lnTo>
                    <a:pt x="175" y="417"/>
                  </a:lnTo>
                  <a:lnTo>
                    <a:pt x="218" y="358"/>
                  </a:lnTo>
                  <a:lnTo>
                    <a:pt x="266" y="303"/>
                  </a:lnTo>
                  <a:lnTo>
                    <a:pt x="318" y="252"/>
                  </a:lnTo>
                  <a:lnTo>
                    <a:pt x="373" y="204"/>
                  </a:lnTo>
                  <a:lnTo>
                    <a:pt x="431" y="161"/>
                  </a:lnTo>
                  <a:lnTo>
                    <a:pt x="493" y="122"/>
                  </a:lnTo>
                  <a:lnTo>
                    <a:pt x="557" y="88"/>
                  </a:lnTo>
                  <a:lnTo>
                    <a:pt x="625" y="58"/>
                  </a:lnTo>
                  <a:lnTo>
                    <a:pt x="695" y="34"/>
                  </a:lnTo>
                  <a:lnTo>
                    <a:pt x="766" y="14"/>
                  </a:lnTo>
                  <a:lnTo>
                    <a:pt x="84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Freeform 8"/>
            <p:cNvSpPr>
              <a:spLocks/>
            </p:cNvSpPr>
            <p:nvPr/>
          </p:nvSpPr>
          <p:spPr bwMode="auto">
            <a:xfrm>
              <a:off x="6007100" y="2220536"/>
              <a:ext cx="1657350" cy="3125787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208" y="12"/>
                </a:cxn>
                <a:cxn ang="0">
                  <a:pos x="354" y="46"/>
                </a:cxn>
                <a:cxn ang="0">
                  <a:pos x="490" y="100"/>
                </a:cxn>
                <a:cxn ang="0">
                  <a:pos x="615" y="174"/>
                </a:cxn>
                <a:cxn ang="0">
                  <a:pos x="728" y="265"/>
                </a:cxn>
                <a:cxn ang="0">
                  <a:pos x="827" y="371"/>
                </a:cxn>
                <a:cxn ang="0">
                  <a:pos x="909" y="491"/>
                </a:cxn>
                <a:cxn ang="0">
                  <a:pos x="974" y="622"/>
                </a:cxn>
                <a:cxn ang="0">
                  <a:pos x="1018" y="763"/>
                </a:cxn>
                <a:cxn ang="0">
                  <a:pos x="1042" y="913"/>
                </a:cxn>
                <a:cxn ang="0">
                  <a:pos x="1042" y="1068"/>
                </a:cxn>
                <a:cxn ang="0">
                  <a:pos x="1018" y="1217"/>
                </a:cxn>
                <a:cxn ang="0">
                  <a:pos x="974" y="1358"/>
                </a:cxn>
                <a:cxn ang="0">
                  <a:pos x="911" y="1489"/>
                </a:cxn>
                <a:cxn ang="0">
                  <a:pos x="829" y="1608"/>
                </a:cxn>
                <a:cxn ang="0">
                  <a:pos x="731" y="1714"/>
                </a:cxn>
                <a:cxn ang="0">
                  <a:pos x="619" y="1805"/>
                </a:cxn>
                <a:cxn ang="0">
                  <a:pos x="494" y="1879"/>
                </a:cxn>
                <a:cxn ang="0">
                  <a:pos x="358" y="1934"/>
                </a:cxn>
                <a:cxn ang="0">
                  <a:pos x="213" y="1969"/>
                </a:cxn>
                <a:cxn ang="0">
                  <a:pos x="211" y="1481"/>
                </a:cxn>
                <a:cxn ang="0">
                  <a:pos x="303" y="1441"/>
                </a:cxn>
                <a:cxn ang="0">
                  <a:pos x="384" y="1386"/>
                </a:cxn>
                <a:cxn ang="0">
                  <a:pos x="452" y="1317"/>
                </a:cxn>
                <a:cxn ang="0">
                  <a:pos x="507" y="1235"/>
                </a:cxn>
                <a:cxn ang="0">
                  <a:pos x="546" y="1143"/>
                </a:cxn>
                <a:cxn ang="0">
                  <a:pos x="565" y="1043"/>
                </a:cxn>
                <a:cxn ang="0">
                  <a:pos x="565" y="938"/>
                </a:cxn>
                <a:cxn ang="0">
                  <a:pos x="545" y="838"/>
                </a:cxn>
                <a:cxn ang="0">
                  <a:pos x="506" y="745"/>
                </a:cxn>
                <a:cxn ang="0">
                  <a:pos x="451" y="663"/>
                </a:cxn>
                <a:cxn ang="0">
                  <a:pos x="382" y="594"/>
                </a:cxn>
                <a:cxn ang="0">
                  <a:pos x="300" y="539"/>
                </a:cxn>
                <a:cxn ang="0">
                  <a:pos x="208" y="500"/>
                </a:cxn>
                <a:cxn ang="0">
                  <a:pos x="108" y="479"/>
                </a:cxn>
                <a:cxn ang="0">
                  <a:pos x="44" y="477"/>
                </a:cxn>
                <a:cxn ang="0">
                  <a:pos x="3" y="1"/>
                </a:cxn>
              </a:cxnLst>
              <a:rect l="0" t="0" r="r" b="b"/>
              <a:pathLst>
                <a:path w="1044" h="1969">
                  <a:moveTo>
                    <a:pt x="29" y="0"/>
                  </a:moveTo>
                  <a:lnTo>
                    <a:pt x="55" y="0"/>
                  </a:lnTo>
                  <a:lnTo>
                    <a:pt x="132" y="2"/>
                  </a:lnTo>
                  <a:lnTo>
                    <a:pt x="208" y="12"/>
                  </a:lnTo>
                  <a:lnTo>
                    <a:pt x="282" y="26"/>
                  </a:lnTo>
                  <a:lnTo>
                    <a:pt x="354" y="46"/>
                  </a:lnTo>
                  <a:lnTo>
                    <a:pt x="423" y="70"/>
                  </a:lnTo>
                  <a:lnTo>
                    <a:pt x="490" y="100"/>
                  </a:lnTo>
                  <a:lnTo>
                    <a:pt x="554" y="135"/>
                  </a:lnTo>
                  <a:lnTo>
                    <a:pt x="615" y="174"/>
                  </a:lnTo>
                  <a:lnTo>
                    <a:pt x="674" y="217"/>
                  </a:lnTo>
                  <a:lnTo>
                    <a:pt x="728" y="265"/>
                  </a:lnTo>
                  <a:lnTo>
                    <a:pt x="780" y="316"/>
                  </a:lnTo>
                  <a:lnTo>
                    <a:pt x="827" y="371"/>
                  </a:lnTo>
                  <a:lnTo>
                    <a:pt x="870" y="430"/>
                  </a:lnTo>
                  <a:lnTo>
                    <a:pt x="909" y="491"/>
                  </a:lnTo>
                  <a:lnTo>
                    <a:pt x="944" y="555"/>
                  </a:lnTo>
                  <a:lnTo>
                    <a:pt x="974" y="622"/>
                  </a:lnTo>
                  <a:lnTo>
                    <a:pt x="998" y="692"/>
                  </a:lnTo>
                  <a:lnTo>
                    <a:pt x="1018" y="763"/>
                  </a:lnTo>
                  <a:lnTo>
                    <a:pt x="1032" y="838"/>
                  </a:lnTo>
                  <a:lnTo>
                    <a:pt x="1042" y="913"/>
                  </a:lnTo>
                  <a:lnTo>
                    <a:pt x="1044" y="990"/>
                  </a:lnTo>
                  <a:lnTo>
                    <a:pt x="1042" y="1068"/>
                  </a:lnTo>
                  <a:lnTo>
                    <a:pt x="1033" y="1143"/>
                  </a:lnTo>
                  <a:lnTo>
                    <a:pt x="1018" y="1217"/>
                  </a:lnTo>
                  <a:lnTo>
                    <a:pt x="999" y="1288"/>
                  </a:lnTo>
                  <a:lnTo>
                    <a:pt x="974" y="1358"/>
                  </a:lnTo>
                  <a:lnTo>
                    <a:pt x="945" y="1425"/>
                  </a:lnTo>
                  <a:lnTo>
                    <a:pt x="911" y="1489"/>
                  </a:lnTo>
                  <a:lnTo>
                    <a:pt x="871" y="1550"/>
                  </a:lnTo>
                  <a:lnTo>
                    <a:pt x="829" y="1608"/>
                  </a:lnTo>
                  <a:lnTo>
                    <a:pt x="782" y="1663"/>
                  </a:lnTo>
                  <a:lnTo>
                    <a:pt x="731" y="1714"/>
                  </a:lnTo>
                  <a:lnTo>
                    <a:pt x="676" y="1762"/>
                  </a:lnTo>
                  <a:lnTo>
                    <a:pt x="619" y="1805"/>
                  </a:lnTo>
                  <a:lnTo>
                    <a:pt x="558" y="1845"/>
                  </a:lnTo>
                  <a:lnTo>
                    <a:pt x="494" y="1879"/>
                  </a:lnTo>
                  <a:lnTo>
                    <a:pt x="427" y="1909"/>
                  </a:lnTo>
                  <a:lnTo>
                    <a:pt x="358" y="1934"/>
                  </a:lnTo>
                  <a:lnTo>
                    <a:pt x="287" y="1954"/>
                  </a:lnTo>
                  <a:lnTo>
                    <a:pt x="213" y="1969"/>
                  </a:lnTo>
                  <a:lnTo>
                    <a:pt x="0" y="1716"/>
                  </a:lnTo>
                  <a:lnTo>
                    <a:pt x="211" y="1481"/>
                  </a:lnTo>
                  <a:lnTo>
                    <a:pt x="258" y="1463"/>
                  </a:lnTo>
                  <a:lnTo>
                    <a:pt x="303" y="1441"/>
                  </a:lnTo>
                  <a:lnTo>
                    <a:pt x="344" y="1416"/>
                  </a:lnTo>
                  <a:lnTo>
                    <a:pt x="384" y="1386"/>
                  </a:lnTo>
                  <a:lnTo>
                    <a:pt x="419" y="1352"/>
                  </a:lnTo>
                  <a:lnTo>
                    <a:pt x="452" y="1317"/>
                  </a:lnTo>
                  <a:lnTo>
                    <a:pt x="482" y="1277"/>
                  </a:lnTo>
                  <a:lnTo>
                    <a:pt x="507" y="1235"/>
                  </a:lnTo>
                  <a:lnTo>
                    <a:pt x="529" y="1190"/>
                  </a:lnTo>
                  <a:lnTo>
                    <a:pt x="546" y="1143"/>
                  </a:lnTo>
                  <a:lnTo>
                    <a:pt x="558" y="1094"/>
                  </a:lnTo>
                  <a:lnTo>
                    <a:pt x="565" y="1043"/>
                  </a:lnTo>
                  <a:lnTo>
                    <a:pt x="568" y="990"/>
                  </a:lnTo>
                  <a:lnTo>
                    <a:pt x="565" y="938"/>
                  </a:lnTo>
                  <a:lnTo>
                    <a:pt x="558" y="887"/>
                  </a:lnTo>
                  <a:lnTo>
                    <a:pt x="545" y="838"/>
                  </a:lnTo>
                  <a:lnTo>
                    <a:pt x="528" y="791"/>
                  </a:lnTo>
                  <a:lnTo>
                    <a:pt x="506" y="745"/>
                  </a:lnTo>
                  <a:lnTo>
                    <a:pt x="481" y="703"/>
                  </a:lnTo>
                  <a:lnTo>
                    <a:pt x="451" y="663"/>
                  </a:lnTo>
                  <a:lnTo>
                    <a:pt x="418" y="627"/>
                  </a:lnTo>
                  <a:lnTo>
                    <a:pt x="382" y="594"/>
                  </a:lnTo>
                  <a:lnTo>
                    <a:pt x="342" y="564"/>
                  </a:lnTo>
                  <a:lnTo>
                    <a:pt x="300" y="539"/>
                  </a:lnTo>
                  <a:lnTo>
                    <a:pt x="255" y="517"/>
                  </a:lnTo>
                  <a:lnTo>
                    <a:pt x="208" y="500"/>
                  </a:lnTo>
                  <a:lnTo>
                    <a:pt x="159" y="487"/>
                  </a:lnTo>
                  <a:lnTo>
                    <a:pt x="108" y="479"/>
                  </a:lnTo>
                  <a:lnTo>
                    <a:pt x="55" y="477"/>
                  </a:lnTo>
                  <a:lnTo>
                    <a:pt x="44" y="477"/>
                  </a:lnTo>
                  <a:lnTo>
                    <a:pt x="230" y="263"/>
                  </a:lnTo>
                  <a:lnTo>
                    <a:pt x="3" y="1"/>
                  </a:lnTo>
                  <a:lnTo>
                    <a:pt x="29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 flipH="1">
              <a:off x="4763930" y="2258090"/>
              <a:ext cx="2634656" cy="2323236"/>
            </a:xfrm>
            <a:prstGeom prst="ellipse">
              <a:avLst/>
            </a:prstGeom>
            <a:gradFill flip="none" rotWithShape="1">
              <a:gsLst>
                <a:gs pos="92000">
                  <a:schemeClr val="bg1">
                    <a:shade val="30000"/>
                    <a:satMod val="115000"/>
                    <a:alpha val="0"/>
                  </a:schemeClr>
                </a:gs>
                <a:gs pos="100000">
                  <a:schemeClr val="bg1">
                    <a:shade val="100000"/>
                    <a:satMod val="115000"/>
                    <a:alpha val="88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 rot="16200000">
              <a:off x="5216551" y="2795320"/>
              <a:ext cx="2209799" cy="1990673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Sample text</a:t>
              </a:r>
              <a:endParaRPr lang="en-US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 rot="5079791">
              <a:off x="4790207" y="2783274"/>
              <a:ext cx="2119017" cy="1990673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8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Sample text</a:t>
              </a:r>
              <a:endPara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3584924" y="1283467"/>
              <a:ext cx="5018976" cy="5018976"/>
              <a:chOff x="-4127301" y="1283467"/>
              <a:chExt cx="5018976" cy="5018976"/>
            </a:xfrm>
          </p:grpSpPr>
          <p:grpSp>
            <p:nvGrpSpPr>
              <p:cNvPr id="41" name="Group 40"/>
              <p:cNvGrpSpPr/>
              <p:nvPr/>
            </p:nvGrpSpPr>
            <p:grpSpPr>
              <a:xfrm>
                <a:off x="-4127301" y="1283467"/>
                <a:ext cx="5018976" cy="5018976"/>
                <a:chOff x="-6580188" y="39688"/>
                <a:chExt cx="6372225" cy="6372225"/>
              </a:xfrm>
              <a:gradFill>
                <a:gsLst>
                  <a:gs pos="0">
                    <a:schemeClr val="tx2">
                      <a:shade val="30000"/>
                      <a:satMod val="115000"/>
                    </a:schemeClr>
                  </a:gs>
                  <a:gs pos="50000">
                    <a:schemeClr val="tx2">
                      <a:shade val="67500"/>
                      <a:satMod val="115000"/>
                    </a:schemeClr>
                  </a:gs>
                  <a:gs pos="100000">
                    <a:schemeClr val="tx2">
                      <a:shade val="100000"/>
                      <a:satMod val="115000"/>
                    </a:schemeClr>
                  </a:gs>
                </a:gsLst>
                <a:lin ang="16200000" scaled="1"/>
              </a:gradFill>
            </p:grpSpPr>
            <p:sp>
              <p:nvSpPr>
                <p:cNvPr id="43" name="Freeform 42"/>
                <p:cNvSpPr>
                  <a:spLocks/>
                </p:cNvSpPr>
                <p:nvPr/>
              </p:nvSpPr>
              <p:spPr bwMode="auto">
                <a:xfrm>
                  <a:off x="-5886451" y="4559300"/>
                  <a:ext cx="2825750" cy="1852613"/>
                </a:xfrm>
                <a:custGeom>
                  <a:avLst/>
                  <a:gdLst>
                    <a:gd name="T0" fmla="*/ 692 w 752"/>
                    <a:gd name="T1" fmla="*/ 248 h 493"/>
                    <a:gd name="T2" fmla="*/ 663 w 752"/>
                    <a:gd name="T3" fmla="*/ 249 h 493"/>
                    <a:gd name="T4" fmla="*/ 175 w 752"/>
                    <a:gd name="T5" fmla="*/ 0 h 493"/>
                    <a:gd name="T6" fmla="*/ 41 w 752"/>
                    <a:gd name="T7" fmla="*/ 14 h 493"/>
                    <a:gd name="T8" fmla="*/ 0 w 752"/>
                    <a:gd name="T9" fmla="*/ 175 h 493"/>
                    <a:gd name="T10" fmla="*/ 663 w 752"/>
                    <a:gd name="T11" fmla="*/ 493 h 493"/>
                    <a:gd name="T12" fmla="*/ 752 w 752"/>
                    <a:gd name="T13" fmla="*/ 489 h 493"/>
                    <a:gd name="T14" fmla="*/ 635 w 752"/>
                    <a:gd name="T15" fmla="*/ 372 h 493"/>
                    <a:gd name="T16" fmla="*/ 692 w 752"/>
                    <a:gd name="T17" fmla="*/ 248 h 4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52" h="493">
                      <a:moveTo>
                        <a:pt x="692" y="248"/>
                      </a:moveTo>
                      <a:cubicBezTo>
                        <a:pt x="682" y="248"/>
                        <a:pt x="673" y="249"/>
                        <a:pt x="663" y="249"/>
                      </a:cubicBezTo>
                      <a:cubicBezTo>
                        <a:pt x="462" y="249"/>
                        <a:pt x="284" y="151"/>
                        <a:pt x="175" y="0"/>
                      </a:cubicBezTo>
                      <a:cubicBezTo>
                        <a:pt x="41" y="14"/>
                        <a:pt x="41" y="14"/>
                        <a:pt x="41" y="14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156" y="369"/>
                        <a:pt x="395" y="493"/>
                        <a:pt x="663" y="493"/>
                      </a:cubicBezTo>
                      <a:cubicBezTo>
                        <a:pt x="693" y="493"/>
                        <a:pt x="723" y="492"/>
                        <a:pt x="752" y="489"/>
                      </a:cubicBezTo>
                      <a:cubicBezTo>
                        <a:pt x="635" y="372"/>
                        <a:pt x="635" y="372"/>
                        <a:pt x="635" y="372"/>
                      </a:cubicBezTo>
                      <a:lnTo>
                        <a:pt x="692" y="24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4" name="Freeform 43"/>
                <p:cNvSpPr>
                  <a:spLocks/>
                </p:cNvSpPr>
                <p:nvPr/>
              </p:nvSpPr>
              <p:spPr bwMode="auto">
                <a:xfrm>
                  <a:off x="-3962401" y="39688"/>
                  <a:ext cx="3116263" cy="1922463"/>
                </a:xfrm>
                <a:custGeom>
                  <a:avLst/>
                  <a:gdLst>
                    <a:gd name="T0" fmla="*/ 77 w 829"/>
                    <a:gd name="T1" fmla="*/ 249 h 512"/>
                    <a:gd name="T2" fmla="*/ 151 w 829"/>
                    <a:gd name="T3" fmla="*/ 245 h 512"/>
                    <a:gd name="T4" fmla="*/ 652 w 829"/>
                    <a:gd name="T5" fmla="*/ 512 h 512"/>
                    <a:gd name="T6" fmla="*/ 782 w 829"/>
                    <a:gd name="T7" fmla="*/ 503 h 512"/>
                    <a:gd name="T8" fmla="*/ 829 w 829"/>
                    <a:gd name="T9" fmla="*/ 340 h 512"/>
                    <a:gd name="T10" fmla="*/ 151 w 829"/>
                    <a:gd name="T11" fmla="*/ 0 h 512"/>
                    <a:gd name="T12" fmla="*/ 0 w 829"/>
                    <a:gd name="T13" fmla="*/ 14 h 512"/>
                    <a:gd name="T14" fmla="*/ 125 w 829"/>
                    <a:gd name="T15" fmla="*/ 123 h 512"/>
                    <a:gd name="T16" fmla="*/ 77 w 829"/>
                    <a:gd name="T17" fmla="*/ 249 h 5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29" h="512">
                      <a:moveTo>
                        <a:pt x="77" y="249"/>
                      </a:moveTo>
                      <a:cubicBezTo>
                        <a:pt x="101" y="247"/>
                        <a:pt x="126" y="245"/>
                        <a:pt x="151" y="245"/>
                      </a:cubicBezTo>
                      <a:cubicBezTo>
                        <a:pt x="359" y="245"/>
                        <a:pt x="543" y="351"/>
                        <a:pt x="652" y="512"/>
                      </a:cubicBezTo>
                      <a:cubicBezTo>
                        <a:pt x="782" y="503"/>
                        <a:pt x="782" y="503"/>
                        <a:pt x="782" y="503"/>
                      </a:cubicBezTo>
                      <a:cubicBezTo>
                        <a:pt x="829" y="340"/>
                        <a:pt x="829" y="340"/>
                        <a:pt x="829" y="340"/>
                      </a:cubicBezTo>
                      <a:cubicBezTo>
                        <a:pt x="675" y="134"/>
                        <a:pt x="428" y="0"/>
                        <a:pt x="151" y="0"/>
                      </a:cubicBezTo>
                      <a:cubicBezTo>
                        <a:pt x="99" y="0"/>
                        <a:pt x="49" y="5"/>
                        <a:pt x="0" y="14"/>
                      </a:cubicBezTo>
                      <a:cubicBezTo>
                        <a:pt x="125" y="123"/>
                        <a:pt x="125" y="123"/>
                        <a:pt x="125" y="123"/>
                      </a:cubicBezTo>
                      <a:lnTo>
                        <a:pt x="77" y="24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5" name="Freeform 44"/>
                <p:cNvSpPr>
                  <a:spLocks/>
                </p:cNvSpPr>
                <p:nvPr/>
              </p:nvSpPr>
              <p:spPr bwMode="auto">
                <a:xfrm>
                  <a:off x="-6445251" y="109538"/>
                  <a:ext cx="2867025" cy="2338388"/>
                </a:xfrm>
                <a:custGeom>
                  <a:avLst/>
                  <a:gdLst>
                    <a:gd name="T0" fmla="*/ 245 w 763"/>
                    <a:gd name="T1" fmla="*/ 622 h 622"/>
                    <a:gd name="T2" fmla="*/ 716 w 763"/>
                    <a:gd name="T3" fmla="*/ 234 h 622"/>
                    <a:gd name="T4" fmla="*/ 763 w 763"/>
                    <a:gd name="T5" fmla="*/ 110 h 622"/>
                    <a:gd name="T6" fmla="*/ 636 w 763"/>
                    <a:gd name="T7" fmla="*/ 0 h 622"/>
                    <a:gd name="T8" fmla="*/ 0 w 763"/>
                    <a:gd name="T9" fmla="*/ 582 h 622"/>
                    <a:gd name="T10" fmla="*/ 153 w 763"/>
                    <a:gd name="T11" fmla="*/ 521 h 622"/>
                    <a:gd name="T12" fmla="*/ 245 w 763"/>
                    <a:gd name="T13" fmla="*/ 622 h 6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63" h="622">
                      <a:moveTo>
                        <a:pt x="245" y="622"/>
                      </a:moveTo>
                      <a:cubicBezTo>
                        <a:pt x="319" y="420"/>
                        <a:pt x="498" y="269"/>
                        <a:pt x="716" y="234"/>
                      </a:cubicBezTo>
                      <a:cubicBezTo>
                        <a:pt x="763" y="110"/>
                        <a:pt x="763" y="110"/>
                        <a:pt x="763" y="110"/>
                      </a:cubicBezTo>
                      <a:cubicBezTo>
                        <a:pt x="636" y="0"/>
                        <a:pt x="636" y="0"/>
                        <a:pt x="636" y="0"/>
                      </a:cubicBezTo>
                      <a:cubicBezTo>
                        <a:pt x="333" y="63"/>
                        <a:pt x="90" y="289"/>
                        <a:pt x="0" y="582"/>
                      </a:cubicBezTo>
                      <a:cubicBezTo>
                        <a:pt x="153" y="521"/>
                        <a:pt x="153" y="521"/>
                        <a:pt x="153" y="521"/>
                      </a:cubicBezTo>
                      <a:lnTo>
                        <a:pt x="245" y="6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6" name="Freeform 45"/>
                <p:cNvSpPr>
                  <a:spLocks/>
                </p:cNvSpPr>
                <p:nvPr/>
              </p:nvSpPr>
              <p:spPr bwMode="auto">
                <a:xfrm>
                  <a:off x="-3409951" y="4311650"/>
                  <a:ext cx="2901950" cy="2073275"/>
                </a:xfrm>
                <a:custGeom>
                  <a:avLst/>
                  <a:gdLst>
                    <a:gd name="T0" fmla="*/ 772 w 772"/>
                    <a:gd name="T1" fmla="*/ 71 h 552"/>
                    <a:gd name="T2" fmla="*/ 609 w 772"/>
                    <a:gd name="T3" fmla="*/ 111 h 552"/>
                    <a:gd name="T4" fmla="*/ 534 w 772"/>
                    <a:gd name="T5" fmla="*/ 0 h 552"/>
                    <a:gd name="T6" fmla="*/ 56 w 772"/>
                    <a:gd name="T7" fmla="*/ 312 h 552"/>
                    <a:gd name="T8" fmla="*/ 0 w 772"/>
                    <a:gd name="T9" fmla="*/ 434 h 552"/>
                    <a:gd name="T10" fmla="*/ 118 w 772"/>
                    <a:gd name="T11" fmla="*/ 552 h 552"/>
                    <a:gd name="T12" fmla="*/ 772 w 772"/>
                    <a:gd name="T13" fmla="*/ 71 h 5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72" h="552">
                      <a:moveTo>
                        <a:pt x="772" y="71"/>
                      </a:moveTo>
                      <a:cubicBezTo>
                        <a:pt x="609" y="111"/>
                        <a:pt x="609" y="111"/>
                        <a:pt x="609" y="111"/>
                      </a:cubicBezTo>
                      <a:cubicBezTo>
                        <a:pt x="534" y="0"/>
                        <a:pt x="534" y="0"/>
                        <a:pt x="534" y="0"/>
                      </a:cubicBezTo>
                      <a:cubicBezTo>
                        <a:pt x="439" y="173"/>
                        <a:pt x="262" y="295"/>
                        <a:pt x="56" y="312"/>
                      </a:cubicBezTo>
                      <a:cubicBezTo>
                        <a:pt x="0" y="434"/>
                        <a:pt x="0" y="434"/>
                        <a:pt x="0" y="434"/>
                      </a:cubicBezTo>
                      <a:cubicBezTo>
                        <a:pt x="118" y="552"/>
                        <a:pt x="118" y="552"/>
                        <a:pt x="118" y="552"/>
                      </a:cubicBezTo>
                      <a:cubicBezTo>
                        <a:pt x="408" y="513"/>
                        <a:pt x="652" y="327"/>
                        <a:pt x="772" y="7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7" name="Freeform 46"/>
                <p:cNvSpPr>
                  <a:spLocks/>
                </p:cNvSpPr>
                <p:nvPr/>
              </p:nvSpPr>
              <p:spPr bwMode="auto">
                <a:xfrm>
                  <a:off x="-1466851" y="1392238"/>
                  <a:ext cx="1258888" cy="3252788"/>
                </a:xfrm>
                <a:custGeom>
                  <a:avLst/>
                  <a:gdLst>
                    <a:gd name="T0" fmla="*/ 0 w 335"/>
                    <a:gd name="T1" fmla="*/ 171 h 866"/>
                    <a:gd name="T2" fmla="*/ 90 w 335"/>
                    <a:gd name="T3" fmla="*/ 488 h 866"/>
                    <a:gd name="T4" fmla="*/ 27 w 335"/>
                    <a:gd name="T5" fmla="*/ 757 h 866"/>
                    <a:gd name="T6" fmla="*/ 101 w 335"/>
                    <a:gd name="T7" fmla="*/ 866 h 866"/>
                    <a:gd name="T8" fmla="*/ 265 w 335"/>
                    <a:gd name="T9" fmla="*/ 825 h 866"/>
                    <a:gd name="T10" fmla="*/ 335 w 335"/>
                    <a:gd name="T11" fmla="*/ 488 h 866"/>
                    <a:gd name="T12" fmla="*/ 180 w 335"/>
                    <a:gd name="T13" fmla="*/ 0 h 866"/>
                    <a:gd name="T14" fmla="*/ 133 w 335"/>
                    <a:gd name="T15" fmla="*/ 162 h 866"/>
                    <a:gd name="T16" fmla="*/ 0 w 335"/>
                    <a:gd name="T17" fmla="*/ 171 h 8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35" h="866">
                      <a:moveTo>
                        <a:pt x="0" y="171"/>
                      </a:moveTo>
                      <a:cubicBezTo>
                        <a:pt x="57" y="264"/>
                        <a:pt x="90" y="372"/>
                        <a:pt x="90" y="488"/>
                      </a:cubicBezTo>
                      <a:cubicBezTo>
                        <a:pt x="90" y="585"/>
                        <a:pt x="67" y="676"/>
                        <a:pt x="27" y="757"/>
                      </a:cubicBezTo>
                      <a:cubicBezTo>
                        <a:pt x="101" y="866"/>
                        <a:pt x="101" y="866"/>
                        <a:pt x="101" y="866"/>
                      </a:cubicBezTo>
                      <a:cubicBezTo>
                        <a:pt x="265" y="825"/>
                        <a:pt x="265" y="825"/>
                        <a:pt x="265" y="825"/>
                      </a:cubicBezTo>
                      <a:cubicBezTo>
                        <a:pt x="310" y="722"/>
                        <a:pt x="335" y="608"/>
                        <a:pt x="335" y="488"/>
                      </a:cubicBezTo>
                      <a:cubicBezTo>
                        <a:pt x="335" y="307"/>
                        <a:pt x="278" y="138"/>
                        <a:pt x="180" y="0"/>
                      </a:cubicBezTo>
                      <a:cubicBezTo>
                        <a:pt x="133" y="162"/>
                        <a:pt x="133" y="162"/>
                        <a:pt x="133" y="162"/>
                      </a:cubicBezTo>
                      <a:lnTo>
                        <a:pt x="0" y="17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8" name="Freeform 47"/>
                <p:cNvSpPr>
                  <a:spLocks/>
                </p:cNvSpPr>
                <p:nvPr/>
              </p:nvSpPr>
              <p:spPr bwMode="auto">
                <a:xfrm>
                  <a:off x="-6580188" y="2154238"/>
                  <a:ext cx="1300163" cy="2987675"/>
                </a:xfrm>
                <a:custGeom>
                  <a:avLst/>
                  <a:gdLst>
                    <a:gd name="T0" fmla="*/ 346 w 346"/>
                    <a:gd name="T1" fmla="*/ 621 h 795"/>
                    <a:gd name="T2" fmla="*/ 244 w 346"/>
                    <a:gd name="T3" fmla="*/ 285 h 795"/>
                    <a:gd name="T4" fmla="*/ 273 w 346"/>
                    <a:gd name="T5" fmla="*/ 100 h 795"/>
                    <a:gd name="T6" fmla="*/ 183 w 346"/>
                    <a:gd name="T7" fmla="*/ 0 h 795"/>
                    <a:gd name="T8" fmla="*/ 29 w 346"/>
                    <a:gd name="T9" fmla="*/ 62 h 795"/>
                    <a:gd name="T10" fmla="*/ 0 w 346"/>
                    <a:gd name="T11" fmla="*/ 285 h 795"/>
                    <a:gd name="T12" fmla="*/ 170 w 346"/>
                    <a:gd name="T13" fmla="*/ 795 h 795"/>
                    <a:gd name="T14" fmla="*/ 210 w 346"/>
                    <a:gd name="T15" fmla="*/ 636 h 795"/>
                    <a:gd name="T16" fmla="*/ 346 w 346"/>
                    <a:gd name="T17" fmla="*/ 621 h 7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6" h="795">
                      <a:moveTo>
                        <a:pt x="346" y="621"/>
                      </a:moveTo>
                      <a:cubicBezTo>
                        <a:pt x="282" y="525"/>
                        <a:pt x="244" y="410"/>
                        <a:pt x="244" y="285"/>
                      </a:cubicBezTo>
                      <a:cubicBezTo>
                        <a:pt x="244" y="221"/>
                        <a:pt x="255" y="158"/>
                        <a:pt x="273" y="100"/>
                      </a:cubicBezTo>
                      <a:cubicBezTo>
                        <a:pt x="183" y="0"/>
                        <a:pt x="183" y="0"/>
                        <a:pt x="183" y="0"/>
                      </a:cubicBezTo>
                      <a:cubicBezTo>
                        <a:pt x="29" y="62"/>
                        <a:pt x="29" y="62"/>
                        <a:pt x="29" y="62"/>
                      </a:cubicBezTo>
                      <a:cubicBezTo>
                        <a:pt x="10" y="133"/>
                        <a:pt x="0" y="208"/>
                        <a:pt x="0" y="285"/>
                      </a:cubicBezTo>
                      <a:cubicBezTo>
                        <a:pt x="0" y="476"/>
                        <a:pt x="63" y="653"/>
                        <a:pt x="170" y="795"/>
                      </a:cubicBezTo>
                      <a:cubicBezTo>
                        <a:pt x="210" y="636"/>
                        <a:pt x="210" y="636"/>
                        <a:pt x="210" y="636"/>
                      </a:cubicBezTo>
                      <a:lnTo>
                        <a:pt x="346" y="62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42" name="Oval 41"/>
              <p:cNvSpPr/>
              <p:nvPr/>
            </p:nvSpPr>
            <p:spPr>
              <a:xfrm flipH="1">
                <a:off x="-3767810" y="1313672"/>
                <a:ext cx="4299994" cy="3791728"/>
              </a:xfrm>
              <a:prstGeom prst="ellipse">
                <a:avLst/>
              </a:prstGeom>
              <a:gradFill flip="none" rotWithShape="1">
                <a:gsLst>
                  <a:gs pos="92000">
                    <a:schemeClr val="bg1">
                      <a:shade val="30000"/>
                      <a:satMod val="115000"/>
                      <a:alpha val="0"/>
                    </a:schemeClr>
                  </a:gs>
                  <a:gs pos="100000">
                    <a:schemeClr val="bg1">
                      <a:shade val="100000"/>
                      <a:satMod val="115000"/>
                      <a:alpha val="68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9" name="TextBox 48"/>
            <p:cNvSpPr txBox="1"/>
            <p:nvPr/>
          </p:nvSpPr>
          <p:spPr>
            <a:xfrm rot="19347858">
              <a:off x="4033022" y="1953619"/>
              <a:ext cx="2853145" cy="1990673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>
                  <a:gd name="adj" fmla="val 8626940"/>
                </a:avLst>
              </a:prstTxWarp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800" dirty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Sample text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 rot="1430453">
              <a:off x="5157905" y="1857451"/>
              <a:ext cx="2853145" cy="1990673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>
                  <a:gd name="adj" fmla="val 8626940"/>
                </a:avLst>
              </a:prstTxWarp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800" dirty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Sample text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 rot="15903304">
              <a:off x="5841625" y="2838306"/>
              <a:ext cx="2853145" cy="1990673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800" dirty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Sample text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 rot="19746667">
              <a:off x="5281025" y="3778003"/>
              <a:ext cx="2937610" cy="1990673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800" dirty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Sample text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 rot="4960984">
              <a:off x="3475055" y="2838305"/>
              <a:ext cx="2853145" cy="1990673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800" dirty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Sample text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 rot="1798890">
              <a:off x="4113892" y="3814718"/>
              <a:ext cx="2853145" cy="1990673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800" dirty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Sample text</a:t>
              </a:r>
            </a:p>
          </p:txBody>
        </p:sp>
        <p:sp>
          <p:nvSpPr>
            <p:cNvPr id="55" name="Oval 54"/>
            <p:cNvSpPr/>
            <p:nvPr/>
          </p:nvSpPr>
          <p:spPr>
            <a:xfrm flipH="1">
              <a:off x="5399652" y="3078685"/>
              <a:ext cx="1421418" cy="1421414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lvl="0" algn="ctr"/>
              <a:endParaRPr lang="en-US" sz="8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endParaRPr>
            </a:p>
          </p:txBody>
        </p:sp>
        <p:sp>
          <p:nvSpPr>
            <p:cNvPr id="56" name="Oval 19"/>
            <p:cNvSpPr/>
            <p:nvPr/>
          </p:nvSpPr>
          <p:spPr>
            <a:xfrm flipH="1">
              <a:off x="5399652" y="3078685"/>
              <a:ext cx="1421418" cy="1421414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75000"/>
                    <a:shade val="30000"/>
                    <a:satMod val="115000"/>
                  </a:schemeClr>
                </a:gs>
                <a:gs pos="50000">
                  <a:schemeClr val="tx2">
                    <a:lumMod val="75000"/>
                    <a:shade val="67500"/>
                    <a:satMod val="115000"/>
                  </a:schemeClr>
                </a:gs>
                <a:gs pos="100000">
                  <a:schemeClr val="tx2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innerShdw blurRad="1003300">
                <a:prstClr val="black">
                  <a:alpha val="4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lvl="0" algn="ctr"/>
              <a:r>
                <a:rPr lang="en-US" sz="8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Sample Text</a:t>
              </a:r>
              <a:endParaRPr lang="en-US" sz="8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 flipH="1">
              <a:off x="5623063" y="3094916"/>
              <a:ext cx="972003" cy="835815"/>
            </a:xfrm>
            <a:prstGeom prst="ellipse">
              <a:avLst/>
            </a:prstGeom>
            <a:gradFill flip="none" rotWithShape="1">
              <a:gsLst>
                <a:gs pos="40000">
                  <a:schemeClr val="bg1">
                    <a:shade val="30000"/>
                    <a:satMod val="115000"/>
                    <a:alpha val="0"/>
                  </a:schemeClr>
                </a:gs>
                <a:gs pos="100000">
                  <a:schemeClr val="bg1">
                    <a:shade val="100000"/>
                    <a:satMod val="115000"/>
                    <a:alpha val="92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20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5040</TotalTime>
  <Words>326</Words>
  <Application>Microsoft Macintosh PowerPoint</Application>
  <PresentationFormat>Custom</PresentationFormat>
  <Paragraphs>67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Calibri</vt:lpstr>
      <vt:lpstr>Open Sans</vt:lpstr>
      <vt:lpstr>Segoe UI</vt:lpstr>
      <vt:lpstr>Arial</vt:lpstr>
      <vt:lpstr>Office Theme</vt:lpstr>
      <vt:lpstr>6 Steps Circular Chevron PowerPoint Diagram</vt:lpstr>
      <vt:lpstr>6 Steps Circular Chevron PowerPoint Diagram</vt:lpstr>
      <vt:lpstr>6 Steps Circular Chevron PowerPoint Diagram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Cost Management Diagram</dc:title>
  <dc:creator>Julian</dc:creator>
  <cp:lastModifiedBy>German Viera</cp:lastModifiedBy>
  <cp:revision>76</cp:revision>
  <dcterms:created xsi:type="dcterms:W3CDTF">2013-09-12T13:05:01Z</dcterms:created>
  <dcterms:modified xsi:type="dcterms:W3CDTF">2016-05-16T18:00:31Z</dcterms:modified>
</cp:coreProperties>
</file>