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76" r:id="rId2"/>
  </p:sldMasterIdLst>
  <p:notesMasterIdLst>
    <p:notesMasterId r:id="rId7"/>
  </p:notesMasterIdLst>
  <p:sldIdLst>
    <p:sldId id="301" r:id="rId3"/>
    <p:sldId id="300" r:id="rId4"/>
    <p:sldId id="291" r:id="rId5"/>
    <p:sldId id="292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EFF7"/>
    <a:srgbClr val="3989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/>
    <p:restoredTop sz="94624"/>
  </p:normalViewPr>
  <p:slideViewPr>
    <p:cSldViewPr>
      <p:cViewPr varScale="1">
        <p:scale>
          <a:sx n="106" d="100"/>
          <a:sy n="106" d="100"/>
        </p:scale>
        <p:origin x="636" y="9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3083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778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3225800"/>
            <a:ext cx="12188825" cy="3632200"/>
          </a:xfrm>
          <a:prstGeom prst="rect">
            <a:avLst/>
          </a:prstGeom>
          <a:gradFill flip="none" rotWithShape="1">
            <a:gsLst>
              <a:gs pos="44000">
                <a:srgbClr val="CBCBCB">
                  <a:alpha val="22000"/>
                </a:srgbClr>
              </a:gs>
              <a:gs pos="100000">
                <a:srgbClr val="5F5F5F">
                  <a:alpha val="19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895"/>
            <a:endParaRPr lang="en-US" sz="239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4987990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550936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7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3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7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0378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8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2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6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9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0088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9629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32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66">
                <a:solidFill>
                  <a:schemeClr val="tx1">
                    <a:tint val="75000"/>
                  </a:schemeClr>
                </a:solidFill>
              </a:defRPr>
            </a:lvl1pPr>
            <a:lvl2pPr marL="609422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845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267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4pPr>
            <a:lvl5pPr marL="2437689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5pPr>
            <a:lvl6pPr marL="3047111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6pPr>
            <a:lvl7pPr marL="3656534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7pPr>
            <a:lvl8pPr marL="4265955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8pPr>
            <a:lvl9pPr marL="4875378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4667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666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666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6096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422" indent="0">
              <a:buNone/>
              <a:defRPr sz="2666" b="1"/>
            </a:lvl2pPr>
            <a:lvl3pPr marL="1218845" indent="0">
              <a:buNone/>
              <a:defRPr sz="2399" b="1"/>
            </a:lvl3pPr>
            <a:lvl4pPr marL="1828267" indent="0">
              <a:buNone/>
              <a:defRPr sz="2133" b="1"/>
            </a:lvl4pPr>
            <a:lvl5pPr marL="2437689" indent="0">
              <a:buNone/>
              <a:defRPr sz="2133" b="1"/>
            </a:lvl5pPr>
            <a:lvl6pPr marL="3047111" indent="0">
              <a:buNone/>
              <a:defRPr sz="2133" b="1"/>
            </a:lvl6pPr>
            <a:lvl7pPr marL="3656534" indent="0">
              <a:buNone/>
              <a:defRPr sz="2133" b="1"/>
            </a:lvl7pPr>
            <a:lvl8pPr marL="4265955" indent="0">
              <a:buNone/>
              <a:defRPr sz="2133" b="1"/>
            </a:lvl8pPr>
            <a:lvl9pPr marL="48753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66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3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422" indent="0">
              <a:buNone/>
              <a:defRPr sz="2666" b="1"/>
            </a:lvl2pPr>
            <a:lvl3pPr marL="1218845" indent="0">
              <a:buNone/>
              <a:defRPr sz="2399" b="1"/>
            </a:lvl3pPr>
            <a:lvl4pPr marL="1828267" indent="0">
              <a:buNone/>
              <a:defRPr sz="2133" b="1"/>
            </a:lvl4pPr>
            <a:lvl5pPr marL="2437689" indent="0">
              <a:buNone/>
              <a:defRPr sz="2133" b="1"/>
            </a:lvl5pPr>
            <a:lvl6pPr marL="3047111" indent="0">
              <a:buNone/>
              <a:defRPr sz="2133" b="1"/>
            </a:lvl6pPr>
            <a:lvl7pPr marL="3656534" indent="0">
              <a:buNone/>
              <a:defRPr sz="2133" b="1"/>
            </a:lvl7pPr>
            <a:lvl8pPr marL="4265955" indent="0">
              <a:buNone/>
              <a:defRPr sz="2133" b="1"/>
            </a:lvl8pPr>
            <a:lvl9pPr marL="48753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66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994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441" y="274640"/>
            <a:ext cx="10969943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5118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441" y="274640"/>
            <a:ext cx="10969943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" y="990600"/>
            <a:ext cx="10969943" cy="508000"/>
          </a:xfrm>
        </p:spPr>
        <p:txBody>
          <a:bodyPr>
            <a:noAutofit/>
          </a:bodyPr>
          <a:lstStyle>
            <a:lvl1pPr marL="0" indent="0">
              <a:buNone/>
              <a:defRPr sz="1866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smtClean="0"/>
              <a:t>Subtitle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4899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4238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0549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441" y="274640"/>
            <a:ext cx="10969943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" y="990600"/>
            <a:ext cx="10969943" cy="508000"/>
          </a:xfrm>
        </p:spPr>
        <p:txBody>
          <a:bodyPr>
            <a:noAutofit/>
          </a:bodyPr>
          <a:lstStyle>
            <a:lvl1pPr marL="0" indent="0">
              <a:buNone/>
              <a:defRPr sz="1866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smtClean="0"/>
              <a:t>Subtitle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8068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441" y="274640"/>
            <a:ext cx="10969943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8551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0" y="5130800"/>
            <a:ext cx="12188825" cy="1727200"/>
          </a:xfrm>
          <a:prstGeom prst="rect">
            <a:avLst/>
          </a:prstGeom>
          <a:solidFill>
            <a:srgbClr val="B5D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895"/>
            <a:endParaRPr lang="en-US" sz="2399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8014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49"/>
            <a:ext cx="4010039" cy="1162051"/>
          </a:xfrm>
        </p:spPr>
        <p:txBody>
          <a:bodyPr anchor="b"/>
          <a:lstStyle>
            <a:lvl1pPr algn="l">
              <a:defRPr sz="2666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3"/>
            <a:ext cx="6813892" cy="5853113"/>
          </a:xfrm>
        </p:spPr>
        <p:txBody>
          <a:bodyPr/>
          <a:lstStyle>
            <a:lvl1pPr>
              <a:defRPr sz="4266"/>
            </a:lvl1pPr>
            <a:lvl2pPr>
              <a:defRPr sz="3732"/>
            </a:lvl2pPr>
            <a:lvl3pPr>
              <a:defRPr sz="3199"/>
            </a:lvl3pPr>
            <a:lvl4pPr>
              <a:defRPr sz="2666"/>
            </a:lvl4pPr>
            <a:lvl5pPr>
              <a:defRPr sz="2666"/>
            </a:lvl5pPr>
            <a:lvl6pPr>
              <a:defRPr sz="2666"/>
            </a:lvl6pPr>
            <a:lvl7pPr>
              <a:defRPr sz="2666"/>
            </a:lvl7pPr>
            <a:lvl8pPr>
              <a:defRPr sz="2666"/>
            </a:lvl8pPr>
            <a:lvl9pPr>
              <a:defRPr sz="2666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3"/>
            <a:ext cx="4010039" cy="4691063"/>
          </a:xfrm>
        </p:spPr>
        <p:txBody>
          <a:bodyPr/>
          <a:lstStyle>
            <a:lvl1pPr marL="0" indent="0">
              <a:buNone/>
              <a:defRPr sz="1866"/>
            </a:lvl1pPr>
            <a:lvl2pPr marL="609422" indent="0">
              <a:buNone/>
              <a:defRPr sz="1600"/>
            </a:lvl2pPr>
            <a:lvl3pPr marL="1218845" indent="0">
              <a:buNone/>
              <a:defRPr sz="1333"/>
            </a:lvl3pPr>
            <a:lvl4pPr marL="1828267" indent="0">
              <a:buNone/>
              <a:defRPr sz="1200"/>
            </a:lvl4pPr>
            <a:lvl5pPr marL="2437689" indent="0">
              <a:buNone/>
              <a:defRPr sz="1200"/>
            </a:lvl5pPr>
            <a:lvl6pPr marL="3047111" indent="0">
              <a:buNone/>
              <a:defRPr sz="1200"/>
            </a:lvl6pPr>
            <a:lvl7pPr marL="3656534" indent="0">
              <a:buNone/>
              <a:defRPr sz="1200"/>
            </a:lvl7pPr>
            <a:lvl8pPr marL="4265955" indent="0">
              <a:buNone/>
              <a:defRPr sz="1200"/>
            </a:lvl8pPr>
            <a:lvl9pPr marL="4875378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1303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1"/>
            <a:ext cx="7313295" cy="566739"/>
          </a:xfrm>
        </p:spPr>
        <p:txBody>
          <a:bodyPr anchor="b"/>
          <a:lstStyle>
            <a:lvl1pPr algn="l">
              <a:defRPr sz="2666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266"/>
            </a:lvl1pPr>
            <a:lvl2pPr marL="609422" indent="0">
              <a:buNone/>
              <a:defRPr sz="3732"/>
            </a:lvl2pPr>
            <a:lvl3pPr marL="1218845" indent="0">
              <a:buNone/>
              <a:defRPr sz="3199"/>
            </a:lvl3pPr>
            <a:lvl4pPr marL="1828267" indent="0">
              <a:buNone/>
              <a:defRPr sz="2666"/>
            </a:lvl4pPr>
            <a:lvl5pPr marL="2437689" indent="0">
              <a:buNone/>
              <a:defRPr sz="2666"/>
            </a:lvl5pPr>
            <a:lvl6pPr marL="3047111" indent="0">
              <a:buNone/>
              <a:defRPr sz="2666"/>
            </a:lvl6pPr>
            <a:lvl7pPr marL="3656534" indent="0">
              <a:buNone/>
              <a:defRPr sz="2666"/>
            </a:lvl7pPr>
            <a:lvl8pPr marL="4265955" indent="0">
              <a:buNone/>
              <a:defRPr sz="2666"/>
            </a:lvl8pPr>
            <a:lvl9pPr marL="4875378" indent="0">
              <a:buNone/>
              <a:defRPr sz="2666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9"/>
            <a:ext cx="7313295" cy="804863"/>
          </a:xfrm>
        </p:spPr>
        <p:txBody>
          <a:bodyPr/>
          <a:lstStyle>
            <a:lvl1pPr marL="0" indent="0">
              <a:buNone/>
              <a:defRPr sz="1866"/>
            </a:lvl1pPr>
            <a:lvl2pPr marL="609422" indent="0">
              <a:buNone/>
              <a:defRPr sz="1600"/>
            </a:lvl2pPr>
            <a:lvl3pPr marL="1218845" indent="0">
              <a:buNone/>
              <a:defRPr sz="1333"/>
            </a:lvl3pPr>
            <a:lvl4pPr marL="1828267" indent="0">
              <a:buNone/>
              <a:defRPr sz="1200"/>
            </a:lvl4pPr>
            <a:lvl5pPr marL="2437689" indent="0">
              <a:buNone/>
              <a:defRPr sz="1200"/>
            </a:lvl5pPr>
            <a:lvl6pPr marL="3047111" indent="0">
              <a:buNone/>
              <a:defRPr sz="1200"/>
            </a:lvl6pPr>
            <a:lvl7pPr marL="3656534" indent="0">
              <a:buNone/>
              <a:defRPr sz="1200"/>
            </a:lvl7pPr>
            <a:lvl8pPr marL="4265955" indent="0">
              <a:buNone/>
              <a:defRPr sz="1200"/>
            </a:lvl8pPr>
            <a:lvl9pPr marL="4875378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3091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282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0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0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2800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0216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5812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441" y="274640"/>
            <a:ext cx="10969943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" y="990600"/>
            <a:ext cx="10969943" cy="508000"/>
          </a:xfrm>
        </p:spPr>
        <p:txBody>
          <a:bodyPr>
            <a:noAutofit/>
          </a:bodyPr>
          <a:lstStyle>
            <a:lvl1pPr marL="0" indent="0">
              <a:buNone/>
              <a:defRPr sz="1866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Subtitle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6462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69709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441" y="274640"/>
            <a:ext cx="10969943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" y="990600"/>
            <a:ext cx="10969943" cy="508000"/>
          </a:xfrm>
        </p:spPr>
        <p:txBody>
          <a:bodyPr>
            <a:noAutofit/>
          </a:bodyPr>
          <a:lstStyle>
            <a:lvl1pPr marL="0" indent="0">
              <a:buNone/>
              <a:defRPr sz="1866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smtClean="0"/>
              <a:t>Subtitle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02135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Only">
    <p:bg>
      <p:bgPr>
        <a:gradFill flip="none" rotWithShape="1">
          <a:gsLst>
            <a:gs pos="81000">
              <a:schemeClr val="bg1">
                <a:lumMod val="95000"/>
              </a:schemeClr>
            </a:gs>
            <a:gs pos="0">
              <a:schemeClr val="bg1"/>
            </a:gs>
            <a:gs pos="100000">
              <a:schemeClr val="bg1">
                <a:lumMod val="9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274641"/>
            <a:ext cx="6703854" cy="711081"/>
          </a:xfrm>
        </p:spPr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4E2B0-FEF2-4C8F-90A4-46C9D72643E3}" type="datetime1">
              <a:rPr lang="en-US" smtClean="0"/>
              <a:t>4/7/2015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427023" y="6356353"/>
            <a:ext cx="761803" cy="365125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91440" rIns="0" bIns="91440" numCol="1" anchor="ctr" anchorCtr="1" compatLnSpc="1">
            <a:prstTxWarp prst="textNoShape">
              <a:avLst/>
            </a:prstTxWarp>
          </a:bodyPr>
          <a:lstStyle>
            <a:lvl1pPr algn="r">
              <a:defRPr lang="en-US" sz="1400" kern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6E69268-9C8B-4EBF-A9EE-DC5DC2D48DC3}" type="slidenum">
              <a:rPr lang="es-UY" smtClean="0"/>
              <a:pPr/>
              <a:t>‹#›</a:t>
            </a:fld>
            <a:endParaRPr lang="es-UY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7478353" y="362139"/>
            <a:ext cx="4113728" cy="533400"/>
          </a:xfrm>
        </p:spPr>
        <p:txBody>
          <a:bodyPr anchor="ctr">
            <a:noAutofit/>
          </a:bodyPr>
          <a:lstStyle>
            <a:lvl1pPr marL="0" indent="0" algn="r">
              <a:buNone/>
              <a:defRPr sz="1999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Breadcrumb 1 &gt; Breadcrumb 2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2086963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16.xml"/><Relationship Id="rId21" Type="http://schemas.openxmlformats.org/officeDocument/2006/relationships/slideLayout" Target="../slideLayouts/slideLayout34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24" Type="http://schemas.openxmlformats.org/officeDocument/2006/relationships/theme" Target="../theme/theme2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23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23.xml"/><Relationship Id="rId19" Type="http://schemas.openxmlformats.org/officeDocument/2006/relationships/slideLayout" Target="../slideLayouts/slideLayout3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Relationship Id="rId22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00000">
              <a:srgbClr val="EEEEEE"/>
            </a:gs>
            <a:gs pos="67000">
              <a:schemeClr val="bg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40"/>
            <a:ext cx="10969943" cy="71108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2"/>
            <a:ext cx="2844059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895"/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895"/>
              <a:t>4/7/2015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2"/>
            <a:ext cx="3859795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895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2"/>
            <a:ext cx="2844059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895"/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895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090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  <p:sldLayoutId id="2147483692" r:id="rId16"/>
    <p:sldLayoutId id="2147483693" r:id="rId17"/>
    <p:sldLayoutId id="2147483694" r:id="rId18"/>
    <p:sldLayoutId id="2147483695" r:id="rId19"/>
    <p:sldLayoutId id="2147483696" r:id="rId20"/>
    <p:sldLayoutId id="2147483697" r:id="rId21"/>
    <p:sldLayoutId id="2147483698" r:id="rId22"/>
    <p:sldLayoutId id="2147483701" r:id="rId23"/>
  </p:sldLayoutIdLst>
  <p:txStyles>
    <p:titleStyle>
      <a:lvl1pPr algn="l" defTabSz="1218845" rtl="0" eaLnBrk="1" latinLnBrk="0" hangingPunct="1">
        <a:spcBef>
          <a:spcPct val="0"/>
        </a:spcBef>
        <a:buNone/>
        <a:defRPr sz="3199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457067" indent="-457067" algn="l" defTabSz="1218845" rtl="0" eaLnBrk="1" latinLnBrk="0" hangingPunct="1">
        <a:spcBef>
          <a:spcPct val="20000"/>
        </a:spcBef>
        <a:buFont typeface="Arial" pitchFamily="34" charset="0"/>
        <a:buChar char="•"/>
        <a:defRPr sz="3599" kern="1200">
          <a:solidFill>
            <a:schemeClr val="tx1"/>
          </a:solidFill>
          <a:latin typeface="+mj-lt"/>
          <a:ea typeface="+mn-ea"/>
          <a:cs typeface="+mn-cs"/>
        </a:defRPr>
      </a:lvl1pPr>
      <a:lvl2pPr marL="990311" indent="-380889" algn="l" defTabSz="1218845" rtl="0" eaLnBrk="1" latinLnBrk="0" hangingPunct="1">
        <a:spcBef>
          <a:spcPct val="20000"/>
        </a:spcBef>
        <a:buFont typeface="Arial" pitchFamily="34" charset="0"/>
        <a:buChar char="–"/>
        <a:defRPr sz="31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555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979" indent="-304712" algn="l" defTabSz="121884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400" indent="-304712" algn="l" defTabSz="121884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1822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6pPr>
      <a:lvl7pPr marL="3961244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7pPr>
      <a:lvl8pPr marL="4570666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8pPr>
      <a:lvl9pPr marL="5180089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422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845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267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689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7111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6534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955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5378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Flat Speedometer Gauges</a:t>
            </a:r>
            <a:endParaRPr lang="es-UY" dirty="0"/>
          </a:p>
        </p:txBody>
      </p:sp>
      <p:sp>
        <p:nvSpPr>
          <p:cNvPr id="95" name="Rectangle 94"/>
          <p:cNvSpPr/>
          <p:nvPr/>
        </p:nvSpPr>
        <p:spPr>
          <a:xfrm>
            <a:off x="6600076" y="5029200"/>
            <a:ext cx="3864609" cy="130328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>
            <a:off x="1598612" y="5029200"/>
            <a:ext cx="3864609" cy="130328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/>
          <p:cNvSpPr txBox="1"/>
          <p:nvPr/>
        </p:nvSpPr>
        <p:spPr>
          <a:xfrm>
            <a:off x="1806739" y="5343666"/>
            <a:ext cx="3448355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6791194" y="5343666"/>
            <a:ext cx="3448355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1956594" y="1734378"/>
            <a:ext cx="3185476" cy="2948502"/>
            <a:chOff x="1956594" y="2160253"/>
            <a:chExt cx="3185476" cy="2948502"/>
          </a:xfrm>
        </p:grpSpPr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4265570" y="2710154"/>
              <a:ext cx="615221" cy="516481"/>
            </a:xfrm>
            <a:custGeom>
              <a:avLst/>
              <a:gdLst>
                <a:gd name="T0" fmla="*/ 630 w 809"/>
                <a:gd name="T1" fmla="*/ 0 h 680"/>
                <a:gd name="T2" fmla="*/ 694 w 809"/>
                <a:gd name="T3" fmla="*/ 79 h 680"/>
                <a:gd name="T4" fmla="*/ 754 w 809"/>
                <a:gd name="T5" fmla="*/ 157 h 680"/>
                <a:gd name="T6" fmla="*/ 809 w 809"/>
                <a:gd name="T7" fmla="*/ 237 h 680"/>
                <a:gd name="T8" fmla="*/ 82 w 809"/>
                <a:gd name="T9" fmla="*/ 680 h 680"/>
                <a:gd name="T10" fmla="*/ 44 w 809"/>
                <a:gd name="T11" fmla="*/ 606 h 680"/>
                <a:gd name="T12" fmla="*/ 0 w 809"/>
                <a:gd name="T13" fmla="*/ 530 h 680"/>
                <a:gd name="T14" fmla="*/ 630 w 809"/>
                <a:gd name="T15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9" h="680">
                  <a:moveTo>
                    <a:pt x="630" y="0"/>
                  </a:moveTo>
                  <a:lnTo>
                    <a:pt x="694" y="79"/>
                  </a:lnTo>
                  <a:lnTo>
                    <a:pt x="754" y="157"/>
                  </a:lnTo>
                  <a:lnTo>
                    <a:pt x="809" y="237"/>
                  </a:lnTo>
                  <a:lnTo>
                    <a:pt x="82" y="680"/>
                  </a:lnTo>
                  <a:lnTo>
                    <a:pt x="44" y="606"/>
                  </a:lnTo>
                  <a:lnTo>
                    <a:pt x="0" y="530"/>
                  </a:lnTo>
                  <a:lnTo>
                    <a:pt x="63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4365828" y="3006371"/>
              <a:ext cx="669907" cy="373690"/>
            </a:xfrm>
            <a:custGeom>
              <a:avLst/>
              <a:gdLst>
                <a:gd name="T0" fmla="*/ 770 w 883"/>
                <a:gd name="T1" fmla="*/ 0 h 491"/>
                <a:gd name="T2" fmla="*/ 813 w 883"/>
                <a:gd name="T3" fmla="*/ 85 h 491"/>
                <a:gd name="T4" fmla="*/ 850 w 883"/>
                <a:gd name="T5" fmla="*/ 169 h 491"/>
                <a:gd name="T6" fmla="*/ 883 w 883"/>
                <a:gd name="T7" fmla="*/ 252 h 491"/>
                <a:gd name="T8" fmla="*/ 33 w 883"/>
                <a:gd name="T9" fmla="*/ 491 h 491"/>
                <a:gd name="T10" fmla="*/ 17 w 883"/>
                <a:gd name="T11" fmla="*/ 445 h 491"/>
                <a:gd name="T12" fmla="*/ 0 w 883"/>
                <a:gd name="T13" fmla="*/ 398 h 491"/>
                <a:gd name="T14" fmla="*/ 770 w 883"/>
                <a:gd name="T15" fmla="*/ 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3" h="491">
                  <a:moveTo>
                    <a:pt x="770" y="0"/>
                  </a:moveTo>
                  <a:lnTo>
                    <a:pt x="813" y="85"/>
                  </a:lnTo>
                  <a:lnTo>
                    <a:pt x="850" y="169"/>
                  </a:lnTo>
                  <a:lnTo>
                    <a:pt x="883" y="252"/>
                  </a:lnTo>
                  <a:lnTo>
                    <a:pt x="33" y="491"/>
                  </a:lnTo>
                  <a:lnTo>
                    <a:pt x="17" y="445"/>
                  </a:lnTo>
                  <a:lnTo>
                    <a:pt x="0" y="398"/>
                  </a:lnTo>
                  <a:lnTo>
                    <a:pt x="77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1956594" y="2160253"/>
              <a:ext cx="2685704" cy="2948502"/>
            </a:xfrm>
            <a:custGeom>
              <a:avLst/>
              <a:gdLst>
                <a:gd name="T0" fmla="*/ 2287 w 3537"/>
                <a:gd name="T1" fmla="*/ 8 h 3882"/>
                <a:gd name="T2" fmla="*/ 2647 w 3537"/>
                <a:gd name="T3" fmla="*/ 77 h 3882"/>
                <a:gd name="T4" fmla="*/ 2983 w 3537"/>
                <a:gd name="T5" fmla="*/ 209 h 3882"/>
                <a:gd name="T6" fmla="*/ 3248 w 3537"/>
                <a:gd name="T7" fmla="*/ 360 h 3882"/>
                <a:gd name="T8" fmla="*/ 3471 w 3537"/>
                <a:gd name="T9" fmla="*/ 528 h 3882"/>
                <a:gd name="T10" fmla="*/ 2883 w 3537"/>
                <a:gd name="T11" fmla="*/ 1042 h 3882"/>
                <a:gd name="T12" fmla="*/ 2692 w 3537"/>
                <a:gd name="T13" fmla="*/ 876 h 3882"/>
                <a:gd name="T14" fmla="*/ 2478 w 3537"/>
                <a:gd name="T15" fmla="*/ 752 h 3882"/>
                <a:gd name="T16" fmla="*/ 2249 w 3537"/>
                <a:gd name="T17" fmla="*/ 671 h 3882"/>
                <a:gd name="T18" fmla="*/ 2012 w 3537"/>
                <a:gd name="T19" fmla="*/ 628 h 3882"/>
                <a:gd name="T20" fmla="*/ 1777 w 3537"/>
                <a:gd name="T21" fmla="*/ 621 h 3882"/>
                <a:gd name="T22" fmla="*/ 1553 w 3537"/>
                <a:gd name="T23" fmla="*/ 647 h 3882"/>
                <a:gd name="T24" fmla="*/ 1347 w 3537"/>
                <a:gd name="T25" fmla="*/ 703 h 3882"/>
                <a:gd name="T26" fmla="*/ 1198 w 3537"/>
                <a:gd name="T27" fmla="*/ 768 h 3882"/>
                <a:gd name="T28" fmla="*/ 1036 w 3537"/>
                <a:gd name="T29" fmla="*/ 863 h 3882"/>
                <a:gd name="T30" fmla="*/ 873 w 3537"/>
                <a:gd name="T31" fmla="*/ 986 h 3882"/>
                <a:gd name="T32" fmla="*/ 714 w 3537"/>
                <a:gd name="T33" fmla="*/ 1138 h 3882"/>
                <a:gd name="T34" fmla="*/ 570 w 3537"/>
                <a:gd name="T35" fmla="*/ 1316 h 3882"/>
                <a:gd name="T36" fmla="*/ 448 w 3537"/>
                <a:gd name="T37" fmla="*/ 1522 h 3882"/>
                <a:gd name="T38" fmla="*/ 356 w 3537"/>
                <a:gd name="T39" fmla="*/ 1754 h 3882"/>
                <a:gd name="T40" fmla="*/ 305 w 3537"/>
                <a:gd name="T41" fmla="*/ 2011 h 3882"/>
                <a:gd name="T42" fmla="*/ 302 w 3537"/>
                <a:gd name="T43" fmla="*/ 2293 h 3882"/>
                <a:gd name="T44" fmla="*/ 354 w 3537"/>
                <a:gd name="T45" fmla="*/ 2598 h 3882"/>
                <a:gd name="T46" fmla="*/ 457 w 3537"/>
                <a:gd name="T47" fmla="*/ 2892 h 3882"/>
                <a:gd name="T48" fmla="*/ 591 w 3537"/>
                <a:gd name="T49" fmla="*/ 3134 h 3882"/>
                <a:gd name="T50" fmla="*/ 750 w 3537"/>
                <a:gd name="T51" fmla="*/ 3332 h 3882"/>
                <a:gd name="T52" fmla="*/ 924 w 3537"/>
                <a:gd name="T53" fmla="*/ 3493 h 3882"/>
                <a:gd name="T54" fmla="*/ 1106 w 3537"/>
                <a:gd name="T55" fmla="*/ 3619 h 3882"/>
                <a:gd name="T56" fmla="*/ 1288 w 3537"/>
                <a:gd name="T57" fmla="*/ 3714 h 3882"/>
                <a:gd name="T58" fmla="*/ 1462 w 3537"/>
                <a:gd name="T59" fmla="*/ 3783 h 3882"/>
                <a:gd name="T60" fmla="*/ 1619 w 3537"/>
                <a:gd name="T61" fmla="*/ 3830 h 3882"/>
                <a:gd name="T62" fmla="*/ 1751 w 3537"/>
                <a:gd name="T63" fmla="*/ 3859 h 3882"/>
                <a:gd name="T64" fmla="*/ 1851 w 3537"/>
                <a:gd name="T65" fmla="*/ 3876 h 3882"/>
                <a:gd name="T66" fmla="*/ 1908 w 3537"/>
                <a:gd name="T67" fmla="*/ 3881 h 3882"/>
                <a:gd name="T68" fmla="*/ 1826 w 3537"/>
                <a:gd name="T69" fmla="*/ 3882 h 3882"/>
                <a:gd name="T70" fmla="*/ 1548 w 3537"/>
                <a:gd name="T71" fmla="*/ 3853 h 3882"/>
                <a:gd name="T72" fmla="*/ 1274 w 3537"/>
                <a:gd name="T73" fmla="*/ 3783 h 3882"/>
                <a:gd name="T74" fmla="*/ 1012 w 3537"/>
                <a:gd name="T75" fmla="*/ 3671 h 3882"/>
                <a:gd name="T76" fmla="*/ 767 w 3537"/>
                <a:gd name="T77" fmla="*/ 3518 h 3882"/>
                <a:gd name="T78" fmla="*/ 546 w 3537"/>
                <a:gd name="T79" fmla="*/ 3326 h 3882"/>
                <a:gd name="T80" fmla="*/ 355 w 3537"/>
                <a:gd name="T81" fmla="*/ 3096 h 3882"/>
                <a:gd name="T82" fmla="*/ 199 w 3537"/>
                <a:gd name="T83" fmla="*/ 2829 h 3882"/>
                <a:gd name="T84" fmla="*/ 84 w 3537"/>
                <a:gd name="T85" fmla="*/ 2523 h 3882"/>
                <a:gd name="T86" fmla="*/ 17 w 3537"/>
                <a:gd name="T87" fmla="*/ 2184 h 3882"/>
                <a:gd name="T88" fmla="*/ 3 w 3537"/>
                <a:gd name="T89" fmla="*/ 1825 h 3882"/>
                <a:gd name="T90" fmla="*/ 56 w 3537"/>
                <a:gd name="T91" fmla="*/ 1498 h 3882"/>
                <a:gd name="T92" fmla="*/ 174 w 3537"/>
                <a:gd name="T93" fmla="*/ 1187 h 3882"/>
                <a:gd name="T94" fmla="*/ 350 w 3537"/>
                <a:gd name="T95" fmla="*/ 900 h 3882"/>
                <a:gd name="T96" fmla="*/ 573 w 3537"/>
                <a:gd name="T97" fmla="*/ 642 h 3882"/>
                <a:gd name="T98" fmla="*/ 839 w 3537"/>
                <a:gd name="T99" fmla="*/ 418 h 3882"/>
                <a:gd name="T100" fmla="*/ 1138 w 3537"/>
                <a:gd name="T101" fmla="*/ 236 h 3882"/>
                <a:gd name="T102" fmla="*/ 1465 w 3537"/>
                <a:gd name="T103" fmla="*/ 101 h 3882"/>
                <a:gd name="T104" fmla="*/ 1810 w 3537"/>
                <a:gd name="T105" fmla="*/ 21 h 3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537" h="3882">
                  <a:moveTo>
                    <a:pt x="2047" y="0"/>
                  </a:moveTo>
                  <a:lnTo>
                    <a:pt x="2166" y="0"/>
                  </a:lnTo>
                  <a:lnTo>
                    <a:pt x="2287" y="8"/>
                  </a:lnTo>
                  <a:lnTo>
                    <a:pt x="2407" y="22"/>
                  </a:lnTo>
                  <a:lnTo>
                    <a:pt x="2528" y="45"/>
                  </a:lnTo>
                  <a:lnTo>
                    <a:pt x="2647" y="77"/>
                  </a:lnTo>
                  <a:lnTo>
                    <a:pt x="2767" y="115"/>
                  </a:lnTo>
                  <a:lnTo>
                    <a:pt x="2885" y="163"/>
                  </a:lnTo>
                  <a:lnTo>
                    <a:pt x="2983" y="209"/>
                  </a:lnTo>
                  <a:lnTo>
                    <a:pt x="3076" y="257"/>
                  </a:lnTo>
                  <a:lnTo>
                    <a:pt x="3164" y="307"/>
                  </a:lnTo>
                  <a:lnTo>
                    <a:pt x="3248" y="360"/>
                  </a:lnTo>
                  <a:lnTo>
                    <a:pt x="3327" y="414"/>
                  </a:lnTo>
                  <a:lnTo>
                    <a:pt x="3401" y="471"/>
                  </a:lnTo>
                  <a:lnTo>
                    <a:pt x="3471" y="528"/>
                  </a:lnTo>
                  <a:lnTo>
                    <a:pt x="3537" y="587"/>
                  </a:lnTo>
                  <a:lnTo>
                    <a:pt x="2939" y="1108"/>
                  </a:lnTo>
                  <a:lnTo>
                    <a:pt x="2883" y="1042"/>
                  </a:lnTo>
                  <a:lnTo>
                    <a:pt x="2823" y="981"/>
                  </a:lnTo>
                  <a:lnTo>
                    <a:pt x="2759" y="925"/>
                  </a:lnTo>
                  <a:lnTo>
                    <a:pt x="2692" y="876"/>
                  </a:lnTo>
                  <a:lnTo>
                    <a:pt x="2623" y="830"/>
                  </a:lnTo>
                  <a:lnTo>
                    <a:pt x="2552" y="788"/>
                  </a:lnTo>
                  <a:lnTo>
                    <a:pt x="2478" y="752"/>
                  </a:lnTo>
                  <a:lnTo>
                    <a:pt x="2403" y="720"/>
                  </a:lnTo>
                  <a:lnTo>
                    <a:pt x="2327" y="694"/>
                  </a:lnTo>
                  <a:lnTo>
                    <a:pt x="2249" y="671"/>
                  </a:lnTo>
                  <a:lnTo>
                    <a:pt x="2170" y="652"/>
                  </a:lnTo>
                  <a:lnTo>
                    <a:pt x="2091" y="638"/>
                  </a:lnTo>
                  <a:lnTo>
                    <a:pt x="2012" y="628"/>
                  </a:lnTo>
                  <a:lnTo>
                    <a:pt x="1933" y="622"/>
                  </a:lnTo>
                  <a:lnTo>
                    <a:pt x="1854" y="620"/>
                  </a:lnTo>
                  <a:lnTo>
                    <a:pt x="1777" y="621"/>
                  </a:lnTo>
                  <a:lnTo>
                    <a:pt x="1700" y="626"/>
                  </a:lnTo>
                  <a:lnTo>
                    <a:pt x="1625" y="635"/>
                  </a:lnTo>
                  <a:lnTo>
                    <a:pt x="1553" y="647"/>
                  </a:lnTo>
                  <a:lnTo>
                    <a:pt x="1481" y="662"/>
                  </a:lnTo>
                  <a:lnTo>
                    <a:pt x="1413" y="681"/>
                  </a:lnTo>
                  <a:lnTo>
                    <a:pt x="1347" y="703"/>
                  </a:lnTo>
                  <a:lnTo>
                    <a:pt x="1298" y="720"/>
                  </a:lnTo>
                  <a:lnTo>
                    <a:pt x="1249" y="743"/>
                  </a:lnTo>
                  <a:lnTo>
                    <a:pt x="1198" y="768"/>
                  </a:lnTo>
                  <a:lnTo>
                    <a:pt x="1144" y="796"/>
                  </a:lnTo>
                  <a:lnTo>
                    <a:pt x="1091" y="827"/>
                  </a:lnTo>
                  <a:lnTo>
                    <a:pt x="1036" y="863"/>
                  </a:lnTo>
                  <a:lnTo>
                    <a:pt x="981" y="901"/>
                  </a:lnTo>
                  <a:lnTo>
                    <a:pt x="928" y="942"/>
                  </a:lnTo>
                  <a:lnTo>
                    <a:pt x="873" y="986"/>
                  </a:lnTo>
                  <a:lnTo>
                    <a:pt x="820" y="1033"/>
                  </a:lnTo>
                  <a:lnTo>
                    <a:pt x="766" y="1084"/>
                  </a:lnTo>
                  <a:lnTo>
                    <a:pt x="714" y="1138"/>
                  </a:lnTo>
                  <a:lnTo>
                    <a:pt x="664" y="1194"/>
                  </a:lnTo>
                  <a:lnTo>
                    <a:pt x="616" y="1254"/>
                  </a:lnTo>
                  <a:lnTo>
                    <a:pt x="570" y="1316"/>
                  </a:lnTo>
                  <a:lnTo>
                    <a:pt x="527" y="1382"/>
                  </a:lnTo>
                  <a:lnTo>
                    <a:pt x="486" y="1451"/>
                  </a:lnTo>
                  <a:lnTo>
                    <a:pt x="448" y="1522"/>
                  </a:lnTo>
                  <a:lnTo>
                    <a:pt x="414" y="1596"/>
                  </a:lnTo>
                  <a:lnTo>
                    <a:pt x="383" y="1673"/>
                  </a:lnTo>
                  <a:lnTo>
                    <a:pt x="356" y="1754"/>
                  </a:lnTo>
                  <a:lnTo>
                    <a:pt x="335" y="1836"/>
                  </a:lnTo>
                  <a:lnTo>
                    <a:pt x="317" y="1923"/>
                  </a:lnTo>
                  <a:lnTo>
                    <a:pt x="305" y="2011"/>
                  </a:lnTo>
                  <a:lnTo>
                    <a:pt x="298" y="2102"/>
                  </a:lnTo>
                  <a:lnTo>
                    <a:pt x="297" y="2196"/>
                  </a:lnTo>
                  <a:lnTo>
                    <a:pt x="302" y="2293"/>
                  </a:lnTo>
                  <a:lnTo>
                    <a:pt x="312" y="2392"/>
                  </a:lnTo>
                  <a:lnTo>
                    <a:pt x="330" y="2494"/>
                  </a:lnTo>
                  <a:lnTo>
                    <a:pt x="354" y="2598"/>
                  </a:lnTo>
                  <a:lnTo>
                    <a:pt x="384" y="2705"/>
                  </a:lnTo>
                  <a:lnTo>
                    <a:pt x="419" y="2802"/>
                  </a:lnTo>
                  <a:lnTo>
                    <a:pt x="457" y="2892"/>
                  </a:lnTo>
                  <a:lnTo>
                    <a:pt x="499" y="2977"/>
                  </a:lnTo>
                  <a:lnTo>
                    <a:pt x="543" y="3059"/>
                  </a:lnTo>
                  <a:lnTo>
                    <a:pt x="591" y="3134"/>
                  </a:lnTo>
                  <a:lnTo>
                    <a:pt x="641" y="3205"/>
                  </a:lnTo>
                  <a:lnTo>
                    <a:pt x="695" y="3271"/>
                  </a:lnTo>
                  <a:lnTo>
                    <a:pt x="750" y="3332"/>
                  </a:lnTo>
                  <a:lnTo>
                    <a:pt x="807" y="3391"/>
                  </a:lnTo>
                  <a:lnTo>
                    <a:pt x="864" y="3443"/>
                  </a:lnTo>
                  <a:lnTo>
                    <a:pt x="924" y="3493"/>
                  </a:lnTo>
                  <a:lnTo>
                    <a:pt x="984" y="3538"/>
                  </a:lnTo>
                  <a:lnTo>
                    <a:pt x="1045" y="3580"/>
                  </a:lnTo>
                  <a:lnTo>
                    <a:pt x="1106" y="3619"/>
                  </a:lnTo>
                  <a:lnTo>
                    <a:pt x="1167" y="3653"/>
                  </a:lnTo>
                  <a:lnTo>
                    <a:pt x="1228" y="3685"/>
                  </a:lnTo>
                  <a:lnTo>
                    <a:pt x="1288" y="3714"/>
                  </a:lnTo>
                  <a:lnTo>
                    <a:pt x="1348" y="3740"/>
                  </a:lnTo>
                  <a:lnTo>
                    <a:pt x="1405" y="3762"/>
                  </a:lnTo>
                  <a:lnTo>
                    <a:pt x="1462" y="3783"/>
                  </a:lnTo>
                  <a:lnTo>
                    <a:pt x="1517" y="3801"/>
                  </a:lnTo>
                  <a:lnTo>
                    <a:pt x="1569" y="3817"/>
                  </a:lnTo>
                  <a:lnTo>
                    <a:pt x="1619" y="3830"/>
                  </a:lnTo>
                  <a:lnTo>
                    <a:pt x="1666" y="3841"/>
                  </a:lnTo>
                  <a:lnTo>
                    <a:pt x="1711" y="3851"/>
                  </a:lnTo>
                  <a:lnTo>
                    <a:pt x="1751" y="3859"/>
                  </a:lnTo>
                  <a:lnTo>
                    <a:pt x="1788" y="3867"/>
                  </a:lnTo>
                  <a:lnTo>
                    <a:pt x="1821" y="3872"/>
                  </a:lnTo>
                  <a:lnTo>
                    <a:pt x="1851" y="3876"/>
                  </a:lnTo>
                  <a:lnTo>
                    <a:pt x="1875" y="3878"/>
                  </a:lnTo>
                  <a:lnTo>
                    <a:pt x="1894" y="3879"/>
                  </a:lnTo>
                  <a:lnTo>
                    <a:pt x="1908" y="3881"/>
                  </a:lnTo>
                  <a:lnTo>
                    <a:pt x="1917" y="3882"/>
                  </a:lnTo>
                  <a:lnTo>
                    <a:pt x="1921" y="3882"/>
                  </a:lnTo>
                  <a:lnTo>
                    <a:pt x="1826" y="3882"/>
                  </a:lnTo>
                  <a:lnTo>
                    <a:pt x="1733" y="3877"/>
                  </a:lnTo>
                  <a:lnTo>
                    <a:pt x="1641" y="3868"/>
                  </a:lnTo>
                  <a:lnTo>
                    <a:pt x="1548" y="3853"/>
                  </a:lnTo>
                  <a:lnTo>
                    <a:pt x="1455" y="3834"/>
                  </a:lnTo>
                  <a:lnTo>
                    <a:pt x="1363" y="3811"/>
                  </a:lnTo>
                  <a:lnTo>
                    <a:pt x="1274" y="3783"/>
                  </a:lnTo>
                  <a:lnTo>
                    <a:pt x="1185" y="3750"/>
                  </a:lnTo>
                  <a:lnTo>
                    <a:pt x="1097" y="3713"/>
                  </a:lnTo>
                  <a:lnTo>
                    <a:pt x="1012" y="3671"/>
                  </a:lnTo>
                  <a:lnTo>
                    <a:pt x="928" y="3624"/>
                  </a:lnTo>
                  <a:lnTo>
                    <a:pt x="846" y="3573"/>
                  </a:lnTo>
                  <a:lnTo>
                    <a:pt x="767" y="3518"/>
                  </a:lnTo>
                  <a:lnTo>
                    <a:pt x="691" y="3458"/>
                  </a:lnTo>
                  <a:lnTo>
                    <a:pt x="617" y="3395"/>
                  </a:lnTo>
                  <a:lnTo>
                    <a:pt x="546" y="3326"/>
                  </a:lnTo>
                  <a:lnTo>
                    <a:pt x="479" y="3254"/>
                  </a:lnTo>
                  <a:lnTo>
                    <a:pt x="415" y="3177"/>
                  </a:lnTo>
                  <a:lnTo>
                    <a:pt x="355" y="3096"/>
                  </a:lnTo>
                  <a:lnTo>
                    <a:pt x="299" y="3011"/>
                  </a:lnTo>
                  <a:lnTo>
                    <a:pt x="247" y="2921"/>
                  </a:lnTo>
                  <a:lnTo>
                    <a:pt x="199" y="2829"/>
                  </a:lnTo>
                  <a:lnTo>
                    <a:pt x="155" y="2731"/>
                  </a:lnTo>
                  <a:lnTo>
                    <a:pt x="117" y="2629"/>
                  </a:lnTo>
                  <a:lnTo>
                    <a:pt x="84" y="2523"/>
                  </a:lnTo>
                  <a:lnTo>
                    <a:pt x="56" y="2414"/>
                  </a:lnTo>
                  <a:lnTo>
                    <a:pt x="33" y="2301"/>
                  </a:lnTo>
                  <a:lnTo>
                    <a:pt x="17" y="2184"/>
                  </a:lnTo>
                  <a:lnTo>
                    <a:pt x="5" y="2061"/>
                  </a:lnTo>
                  <a:lnTo>
                    <a:pt x="0" y="1937"/>
                  </a:lnTo>
                  <a:lnTo>
                    <a:pt x="3" y="1825"/>
                  </a:lnTo>
                  <a:lnTo>
                    <a:pt x="13" y="1714"/>
                  </a:lnTo>
                  <a:lnTo>
                    <a:pt x="31" y="1605"/>
                  </a:lnTo>
                  <a:lnTo>
                    <a:pt x="56" y="1498"/>
                  </a:lnTo>
                  <a:lnTo>
                    <a:pt x="89" y="1392"/>
                  </a:lnTo>
                  <a:lnTo>
                    <a:pt x="129" y="1289"/>
                  </a:lnTo>
                  <a:lnTo>
                    <a:pt x="174" y="1187"/>
                  </a:lnTo>
                  <a:lnTo>
                    <a:pt x="227" y="1088"/>
                  </a:lnTo>
                  <a:lnTo>
                    <a:pt x="285" y="993"/>
                  </a:lnTo>
                  <a:lnTo>
                    <a:pt x="350" y="900"/>
                  </a:lnTo>
                  <a:lnTo>
                    <a:pt x="419" y="810"/>
                  </a:lnTo>
                  <a:lnTo>
                    <a:pt x="494" y="724"/>
                  </a:lnTo>
                  <a:lnTo>
                    <a:pt x="573" y="642"/>
                  </a:lnTo>
                  <a:lnTo>
                    <a:pt x="658" y="563"/>
                  </a:lnTo>
                  <a:lnTo>
                    <a:pt x="746" y="488"/>
                  </a:lnTo>
                  <a:lnTo>
                    <a:pt x="839" y="418"/>
                  </a:lnTo>
                  <a:lnTo>
                    <a:pt x="935" y="353"/>
                  </a:lnTo>
                  <a:lnTo>
                    <a:pt x="1035" y="292"/>
                  </a:lnTo>
                  <a:lnTo>
                    <a:pt x="1138" y="236"/>
                  </a:lnTo>
                  <a:lnTo>
                    <a:pt x="1245" y="185"/>
                  </a:lnTo>
                  <a:lnTo>
                    <a:pt x="1353" y="140"/>
                  </a:lnTo>
                  <a:lnTo>
                    <a:pt x="1465" y="101"/>
                  </a:lnTo>
                  <a:lnTo>
                    <a:pt x="1578" y="68"/>
                  </a:lnTo>
                  <a:lnTo>
                    <a:pt x="1693" y="41"/>
                  </a:lnTo>
                  <a:lnTo>
                    <a:pt x="1810" y="21"/>
                  </a:lnTo>
                  <a:lnTo>
                    <a:pt x="1928" y="7"/>
                  </a:lnTo>
                  <a:lnTo>
                    <a:pt x="2047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4423553" y="3325374"/>
              <a:ext cx="695731" cy="247608"/>
            </a:xfrm>
            <a:custGeom>
              <a:avLst/>
              <a:gdLst>
                <a:gd name="T0" fmla="*/ 863 w 916"/>
                <a:gd name="T1" fmla="*/ 0 h 324"/>
                <a:gd name="T2" fmla="*/ 885 w 916"/>
                <a:gd name="T3" fmla="*/ 81 h 324"/>
                <a:gd name="T4" fmla="*/ 902 w 916"/>
                <a:gd name="T5" fmla="*/ 160 h 324"/>
                <a:gd name="T6" fmla="*/ 916 w 916"/>
                <a:gd name="T7" fmla="*/ 233 h 324"/>
                <a:gd name="T8" fmla="*/ 15 w 916"/>
                <a:gd name="T9" fmla="*/ 324 h 324"/>
                <a:gd name="T10" fmla="*/ 9 w 916"/>
                <a:gd name="T11" fmla="*/ 281 h 324"/>
                <a:gd name="T12" fmla="*/ 0 w 916"/>
                <a:gd name="T13" fmla="*/ 234 h 324"/>
                <a:gd name="T14" fmla="*/ 863 w 916"/>
                <a:gd name="T1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6" h="324">
                  <a:moveTo>
                    <a:pt x="863" y="0"/>
                  </a:moveTo>
                  <a:lnTo>
                    <a:pt x="885" y="81"/>
                  </a:lnTo>
                  <a:lnTo>
                    <a:pt x="902" y="160"/>
                  </a:lnTo>
                  <a:lnTo>
                    <a:pt x="916" y="233"/>
                  </a:lnTo>
                  <a:lnTo>
                    <a:pt x="15" y="324"/>
                  </a:lnTo>
                  <a:lnTo>
                    <a:pt x="9" y="281"/>
                  </a:lnTo>
                  <a:lnTo>
                    <a:pt x="0" y="234"/>
                  </a:lnTo>
                  <a:lnTo>
                    <a:pt x="863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4440263" y="3633744"/>
              <a:ext cx="701807" cy="133678"/>
            </a:xfrm>
            <a:custGeom>
              <a:avLst/>
              <a:gdLst>
                <a:gd name="T0" fmla="*/ 917 w 924"/>
                <a:gd name="T1" fmla="*/ 0 h 177"/>
                <a:gd name="T2" fmla="*/ 921 w 924"/>
                <a:gd name="T3" fmla="*/ 45 h 177"/>
                <a:gd name="T4" fmla="*/ 922 w 924"/>
                <a:gd name="T5" fmla="*/ 83 h 177"/>
                <a:gd name="T6" fmla="*/ 924 w 924"/>
                <a:gd name="T7" fmla="*/ 116 h 177"/>
                <a:gd name="T8" fmla="*/ 924 w 924"/>
                <a:gd name="T9" fmla="*/ 143 h 177"/>
                <a:gd name="T10" fmla="*/ 924 w 924"/>
                <a:gd name="T11" fmla="*/ 162 h 177"/>
                <a:gd name="T12" fmla="*/ 924 w 924"/>
                <a:gd name="T13" fmla="*/ 173 h 177"/>
                <a:gd name="T14" fmla="*/ 924 w 924"/>
                <a:gd name="T15" fmla="*/ 177 h 177"/>
                <a:gd name="T16" fmla="*/ 0 w 924"/>
                <a:gd name="T17" fmla="*/ 171 h 177"/>
                <a:gd name="T18" fmla="*/ 0 w 924"/>
                <a:gd name="T19" fmla="*/ 167 h 177"/>
                <a:gd name="T20" fmla="*/ 1 w 924"/>
                <a:gd name="T21" fmla="*/ 154 h 177"/>
                <a:gd name="T22" fmla="*/ 2 w 924"/>
                <a:gd name="T23" fmla="*/ 135 h 177"/>
                <a:gd name="T24" fmla="*/ 3 w 924"/>
                <a:gd name="T25" fmla="*/ 107 h 177"/>
                <a:gd name="T26" fmla="*/ 3 w 924"/>
                <a:gd name="T27" fmla="*/ 73 h 177"/>
                <a:gd name="T28" fmla="*/ 917 w 924"/>
                <a:gd name="T29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24" h="177">
                  <a:moveTo>
                    <a:pt x="917" y="0"/>
                  </a:moveTo>
                  <a:lnTo>
                    <a:pt x="921" y="45"/>
                  </a:lnTo>
                  <a:lnTo>
                    <a:pt x="922" y="83"/>
                  </a:lnTo>
                  <a:lnTo>
                    <a:pt x="924" y="116"/>
                  </a:lnTo>
                  <a:lnTo>
                    <a:pt x="924" y="143"/>
                  </a:lnTo>
                  <a:lnTo>
                    <a:pt x="924" y="162"/>
                  </a:lnTo>
                  <a:lnTo>
                    <a:pt x="924" y="173"/>
                  </a:lnTo>
                  <a:lnTo>
                    <a:pt x="924" y="177"/>
                  </a:lnTo>
                  <a:lnTo>
                    <a:pt x="0" y="171"/>
                  </a:lnTo>
                  <a:lnTo>
                    <a:pt x="0" y="167"/>
                  </a:lnTo>
                  <a:lnTo>
                    <a:pt x="1" y="154"/>
                  </a:lnTo>
                  <a:lnTo>
                    <a:pt x="2" y="135"/>
                  </a:lnTo>
                  <a:lnTo>
                    <a:pt x="3" y="107"/>
                  </a:lnTo>
                  <a:lnTo>
                    <a:pt x="3" y="73"/>
                  </a:lnTo>
                  <a:lnTo>
                    <a:pt x="917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7046754" y="1734378"/>
            <a:ext cx="3185476" cy="2948502"/>
            <a:chOff x="7046754" y="2160253"/>
            <a:chExt cx="3185476" cy="2948502"/>
          </a:xfrm>
        </p:grpSpPr>
        <p:sp>
          <p:nvSpPr>
            <p:cNvPr id="102" name="Freeform 101"/>
            <p:cNvSpPr>
              <a:spLocks/>
            </p:cNvSpPr>
            <p:nvPr/>
          </p:nvSpPr>
          <p:spPr bwMode="auto">
            <a:xfrm>
              <a:off x="9355730" y="2710154"/>
              <a:ext cx="615221" cy="516481"/>
            </a:xfrm>
            <a:custGeom>
              <a:avLst/>
              <a:gdLst>
                <a:gd name="T0" fmla="*/ 630 w 809"/>
                <a:gd name="T1" fmla="*/ 0 h 680"/>
                <a:gd name="T2" fmla="*/ 694 w 809"/>
                <a:gd name="T3" fmla="*/ 79 h 680"/>
                <a:gd name="T4" fmla="*/ 754 w 809"/>
                <a:gd name="T5" fmla="*/ 157 h 680"/>
                <a:gd name="T6" fmla="*/ 809 w 809"/>
                <a:gd name="T7" fmla="*/ 237 h 680"/>
                <a:gd name="T8" fmla="*/ 82 w 809"/>
                <a:gd name="T9" fmla="*/ 680 h 680"/>
                <a:gd name="T10" fmla="*/ 44 w 809"/>
                <a:gd name="T11" fmla="*/ 606 h 680"/>
                <a:gd name="T12" fmla="*/ 0 w 809"/>
                <a:gd name="T13" fmla="*/ 530 h 680"/>
                <a:gd name="T14" fmla="*/ 630 w 809"/>
                <a:gd name="T15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9" h="680">
                  <a:moveTo>
                    <a:pt x="630" y="0"/>
                  </a:moveTo>
                  <a:lnTo>
                    <a:pt x="694" y="79"/>
                  </a:lnTo>
                  <a:lnTo>
                    <a:pt x="754" y="157"/>
                  </a:lnTo>
                  <a:lnTo>
                    <a:pt x="809" y="237"/>
                  </a:lnTo>
                  <a:lnTo>
                    <a:pt x="82" y="680"/>
                  </a:lnTo>
                  <a:lnTo>
                    <a:pt x="44" y="606"/>
                  </a:lnTo>
                  <a:lnTo>
                    <a:pt x="0" y="530"/>
                  </a:lnTo>
                  <a:lnTo>
                    <a:pt x="63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02"/>
            <p:cNvSpPr>
              <a:spLocks/>
            </p:cNvSpPr>
            <p:nvPr/>
          </p:nvSpPr>
          <p:spPr bwMode="auto">
            <a:xfrm>
              <a:off x="9455988" y="3006371"/>
              <a:ext cx="669907" cy="373690"/>
            </a:xfrm>
            <a:custGeom>
              <a:avLst/>
              <a:gdLst>
                <a:gd name="T0" fmla="*/ 770 w 883"/>
                <a:gd name="T1" fmla="*/ 0 h 491"/>
                <a:gd name="T2" fmla="*/ 813 w 883"/>
                <a:gd name="T3" fmla="*/ 85 h 491"/>
                <a:gd name="T4" fmla="*/ 850 w 883"/>
                <a:gd name="T5" fmla="*/ 169 h 491"/>
                <a:gd name="T6" fmla="*/ 883 w 883"/>
                <a:gd name="T7" fmla="*/ 252 h 491"/>
                <a:gd name="T8" fmla="*/ 33 w 883"/>
                <a:gd name="T9" fmla="*/ 491 h 491"/>
                <a:gd name="T10" fmla="*/ 17 w 883"/>
                <a:gd name="T11" fmla="*/ 445 h 491"/>
                <a:gd name="T12" fmla="*/ 0 w 883"/>
                <a:gd name="T13" fmla="*/ 398 h 491"/>
                <a:gd name="T14" fmla="*/ 770 w 883"/>
                <a:gd name="T15" fmla="*/ 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3" h="491">
                  <a:moveTo>
                    <a:pt x="770" y="0"/>
                  </a:moveTo>
                  <a:lnTo>
                    <a:pt x="813" y="85"/>
                  </a:lnTo>
                  <a:lnTo>
                    <a:pt x="850" y="169"/>
                  </a:lnTo>
                  <a:lnTo>
                    <a:pt x="883" y="252"/>
                  </a:lnTo>
                  <a:lnTo>
                    <a:pt x="33" y="491"/>
                  </a:lnTo>
                  <a:lnTo>
                    <a:pt x="17" y="445"/>
                  </a:lnTo>
                  <a:lnTo>
                    <a:pt x="0" y="398"/>
                  </a:lnTo>
                  <a:lnTo>
                    <a:pt x="77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>
              <a:off x="7046754" y="2160253"/>
              <a:ext cx="2685704" cy="2948502"/>
            </a:xfrm>
            <a:custGeom>
              <a:avLst/>
              <a:gdLst>
                <a:gd name="T0" fmla="*/ 2287 w 3537"/>
                <a:gd name="T1" fmla="*/ 8 h 3882"/>
                <a:gd name="T2" fmla="*/ 2647 w 3537"/>
                <a:gd name="T3" fmla="*/ 77 h 3882"/>
                <a:gd name="T4" fmla="*/ 2983 w 3537"/>
                <a:gd name="T5" fmla="*/ 209 h 3882"/>
                <a:gd name="T6" fmla="*/ 3248 w 3537"/>
                <a:gd name="T7" fmla="*/ 360 h 3882"/>
                <a:gd name="T8" fmla="*/ 3471 w 3537"/>
                <a:gd name="T9" fmla="*/ 528 h 3882"/>
                <a:gd name="T10" fmla="*/ 2883 w 3537"/>
                <a:gd name="T11" fmla="*/ 1042 h 3882"/>
                <a:gd name="T12" fmla="*/ 2692 w 3537"/>
                <a:gd name="T13" fmla="*/ 876 h 3882"/>
                <a:gd name="T14" fmla="*/ 2478 w 3537"/>
                <a:gd name="T15" fmla="*/ 752 h 3882"/>
                <a:gd name="T16" fmla="*/ 2249 w 3537"/>
                <a:gd name="T17" fmla="*/ 671 h 3882"/>
                <a:gd name="T18" fmla="*/ 2012 w 3537"/>
                <a:gd name="T19" fmla="*/ 628 h 3882"/>
                <a:gd name="T20" fmla="*/ 1777 w 3537"/>
                <a:gd name="T21" fmla="*/ 621 h 3882"/>
                <a:gd name="T22" fmla="*/ 1553 w 3537"/>
                <a:gd name="T23" fmla="*/ 647 h 3882"/>
                <a:gd name="T24" fmla="*/ 1347 w 3537"/>
                <a:gd name="T25" fmla="*/ 703 h 3882"/>
                <a:gd name="T26" fmla="*/ 1198 w 3537"/>
                <a:gd name="T27" fmla="*/ 768 h 3882"/>
                <a:gd name="T28" fmla="*/ 1036 w 3537"/>
                <a:gd name="T29" fmla="*/ 863 h 3882"/>
                <a:gd name="T30" fmla="*/ 873 w 3537"/>
                <a:gd name="T31" fmla="*/ 986 h 3882"/>
                <a:gd name="T32" fmla="*/ 714 w 3537"/>
                <a:gd name="T33" fmla="*/ 1138 h 3882"/>
                <a:gd name="T34" fmla="*/ 570 w 3537"/>
                <a:gd name="T35" fmla="*/ 1316 h 3882"/>
                <a:gd name="T36" fmla="*/ 448 w 3537"/>
                <a:gd name="T37" fmla="*/ 1522 h 3882"/>
                <a:gd name="T38" fmla="*/ 356 w 3537"/>
                <a:gd name="T39" fmla="*/ 1754 h 3882"/>
                <a:gd name="T40" fmla="*/ 305 w 3537"/>
                <a:gd name="T41" fmla="*/ 2011 h 3882"/>
                <a:gd name="T42" fmla="*/ 302 w 3537"/>
                <a:gd name="T43" fmla="*/ 2293 h 3882"/>
                <a:gd name="T44" fmla="*/ 354 w 3537"/>
                <a:gd name="T45" fmla="*/ 2598 h 3882"/>
                <a:gd name="T46" fmla="*/ 457 w 3537"/>
                <a:gd name="T47" fmla="*/ 2892 h 3882"/>
                <a:gd name="T48" fmla="*/ 591 w 3537"/>
                <a:gd name="T49" fmla="*/ 3134 h 3882"/>
                <a:gd name="T50" fmla="*/ 750 w 3537"/>
                <a:gd name="T51" fmla="*/ 3332 h 3882"/>
                <a:gd name="T52" fmla="*/ 924 w 3537"/>
                <a:gd name="T53" fmla="*/ 3493 h 3882"/>
                <a:gd name="T54" fmla="*/ 1106 w 3537"/>
                <a:gd name="T55" fmla="*/ 3619 h 3882"/>
                <a:gd name="T56" fmla="*/ 1288 w 3537"/>
                <a:gd name="T57" fmla="*/ 3714 h 3882"/>
                <a:gd name="T58" fmla="*/ 1462 w 3537"/>
                <a:gd name="T59" fmla="*/ 3783 h 3882"/>
                <a:gd name="T60" fmla="*/ 1619 w 3537"/>
                <a:gd name="T61" fmla="*/ 3830 h 3882"/>
                <a:gd name="T62" fmla="*/ 1751 w 3537"/>
                <a:gd name="T63" fmla="*/ 3859 h 3882"/>
                <a:gd name="T64" fmla="*/ 1851 w 3537"/>
                <a:gd name="T65" fmla="*/ 3876 h 3882"/>
                <a:gd name="T66" fmla="*/ 1908 w 3537"/>
                <a:gd name="T67" fmla="*/ 3881 h 3882"/>
                <a:gd name="T68" fmla="*/ 1826 w 3537"/>
                <a:gd name="T69" fmla="*/ 3882 h 3882"/>
                <a:gd name="T70" fmla="*/ 1548 w 3537"/>
                <a:gd name="T71" fmla="*/ 3853 h 3882"/>
                <a:gd name="T72" fmla="*/ 1274 w 3537"/>
                <a:gd name="T73" fmla="*/ 3783 h 3882"/>
                <a:gd name="T74" fmla="*/ 1012 w 3537"/>
                <a:gd name="T75" fmla="*/ 3671 h 3882"/>
                <a:gd name="T76" fmla="*/ 767 w 3537"/>
                <a:gd name="T77" fmla="*/ 3518 h 3882"/>
                <a:gd name="T78" fmla="*/ 546 w 3537"/>
                <a:gd name="T79" fmla="*/ 3326 h 3882"/>
                <a:gd name="T80" fmla="*/ 355 w 3537"/>
                <a:gd name="T81" fmla="*/ 3096 h 3882"/>
                <a:gd name="T82" fmla="*/ 199 w 3537"/>
                <a:gd name="T83" fmla="*/ 2829 h 3882"/>
                <a:gd name="T84" fmla="*/ 84 w 3537"/>
                <a:gd name="T85" fmla="*/ 2523 h 3882"/>
                <a:gd name="T86" fmla="*/ 17 w 3537"/>
                <a:gd name="T87" fmla="*/ 2184 h 3882"/>
                <a:gd name="T88" fmla="*/ 3 w 3537"/>
                <a:gd name="T89" fmla="*/ 1825 h 3882"/>
                <a:gd name="T90" fmla="*/ 56 w 3537"/>
                <a:gd name="T91" fmla="*/ 1498 h 3882"/>
                <a:gd name="T92" fmla="*/ 174 w 3537"/>
                <a:gd name="T93" fmla="*/ 1187 h 3882"/>
                <a:gd name="T94" fmla="*/ 350 w 3537"/>
                <a:gd name="T95" fmla="*/ 900 h 3882"/>
                <a:gd name="T96" fmla="*/ 573 w 3537"/>
                <a:gd name="T97" fmla="*/ 642 h 3882"/>
                <a:gd name="T98" fmla="*/ 839 w 3537"/>
                <a:gd name="T99" fmla="*/ 418 h 3882"/>
                <a:gd name="T100" fmla="*/ 1138 w 3537"/>
                <a:gd name="T101" fmla="*/ 236 h 3882"/>
                <a:gd name="T102" fmla="*/ 1465 w 3537"/>
                <a:gd name="T103" fmla="*/ 101 h 3882"/>
                <a:gd name="T104" fmla="*/ 1810 w 3537"/>
                <a:gd name="T105" fmla="*/ 21 h 3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537" h="3882">
                  <a:moveTo>
                    <a:pt x="2047" y="0"/>
                  </a:moveTo>
                  <a:lnTo>
                    <a:pt x="2166" y="0"/>
                  </a:lnTo>
                  <a:lnTo>
                    <a:pt x="2287" y="8"/>
                  </a:lnTo>
                  <a:lnTo>
                    <a:pt x="2407" y="22"/>
                  </a:lnTo>
                  <a:lnTo>
                    <a:pt x="2528" y="45"/>
                  </a:lnTo>
                  <a:lnTo>
                    <a:pt x="2647" y="77"/>
                  </a:lnTo>
                  <a:lnTo>
                    <a:pt x="2767" y="115"/>
                  </a:lnTo>
                  <a:lnTo>
                    <a:pt x="2885" y="163"/>
                  </a:lnTo>
                  <a:lnTo>
                    <a:pt x="2983" y="209"/>
                  </a:lnTo>
                  <a:lnTo>
                    <a:pt x="3076" y="257"/>
                  </a:lnTo>
                  <a:lnTo>
                    <a:pt x="3164" y="307"/>
                  </a:lnTo>
                  <a:lnTo>
                    <a:pt x="3248" y="360"/>
                  </a:lnTo>
                  <a:lnTo>
                    <a:pt x="3327" y="414"/>
                  </a:lnTo>
                  <a:lnTo>
                    <a:pt x="3401" y="471"/>
                  </a:lnTo>
                  <a:lnTo>
                    <a:pt x="3471" y="528"/>
                  </a:lnTo>
                  <a:lnTo>
                    <a:pt x="3537" y="587"/>
                  </a:lnTo>
                  <a:lnTo>
                    <a:pt x="2939" y="1108"/>
                  </a:lnTo>
                  <a:lnTo>
                    <a:pt x="2883" y="1042"/>
                  </a:lnTo>
                  <a:lnTo>
                    <a:pt x="2823" y="981"/>
                  </a:lnTo>
                  <a:lnTo>
                    <a:pt x="2759" y="925"/>
                  </a:lnTo>
                  <a:lnTo>
                    <a:pt x="2692" y="876"/>
                  </a:lnTo>
                  <a:lnTo>
                    <a:pt x="2623" y="830"/>
                  </a:lnTo>
                  <a:lnTo>
                    <a:pt x="2552" y="788"/>
                  </a:lnTo>
                  <a:lnTo>
                    <a:pt x="2478" y="752"/>
                  </a:lnTo>
                  <a:lnTo>
                    <a:pt x="2403" y="720"/>
                  </a:lnTo>
                  <a:lnTo>
                    <a:pt x="2327" y="694"/>
                  </a:lnTo>
                  <a:lnTo>
                    <a:pt x="2249" y="671"/>
                  </a:lnTo>
                  <a:lnTo>
                    <a:pt x="2170" y="652"/>
                  </a:lnTo>
                  <a:lnTo>
                    <a:pt x="2091" y="638"/>
                  </a:lnTo>
                  <a:lnTo>
                    <a:pt x="2012" y="628"/>
                  </a:lnTo>
                  <a:lnTo>
                    <a:pt x="1933" y="622"/>
                  </a:lnTo>
                  <a:lnTo>
                    <a:pt x="1854" y="620"/>
                  </a:lnTo>
                  <a:lnTo>
                    <a:pt x="1777" y="621"/>
                  </a:lnTo>
                  <a:lnTo>
                    <a:pt x="1700" y="626"/>
                  </a:lnTo>
                  <a:lnTo>
                    <a:pt x="1625" y="635"/>
                  </a:lnTo>
                  <a:lnTo>
                    <a:pt x="1553" y="647"/>
                  </a:lnTo>
                  <a:lnTo>
                    <a:pt x="1481" y="662"/>
                  </a:lnTo>
                  <a:lnTo>
                    <a:pt x="1413" y="681"/>
                  </a:lnTo>
                  <a:lnTo>
                    <a:pt x="1347" y="703"/>
                  </a:lnTo>
                  <a:lnTo>
                    <a:pt x="1298" y="720"/>
                  </a:lnTo>
                  <a:lnTo>
                    <a:pt x="1249" y="743"/>
                  </a:lnTo>
                  <a:lnTo>
                    <a:pt x="1198" y="768"/>
                  </a:lnTo>
                  <a:lnTo>
                    <a:pt x="1144" y="796"/>
                  </a:lnTo>
                  <a:lnTo>
                    <a:pt x="1091" y="827"/>
                  </a:lnTo>
                  <a:lnTo>
                    <a:pt x="1036" y="863"/>
                  </a:lnTo>
                  <a:lnTo>
                    <a:pt x="981" y="901"/>
                  </a:lnTo>
                  <a:lnTo>
                    <a:pt x="928" y="942"/>
                  </a:lnTo>
                  <a:lnTo>
                    <a:pt x="873" y="986"/>
                  </a:lnTo>
                  <a:lnTo>
                    <a:pt x="820" y="1033"/>
                  </a:lnTo>
                  <a:lnTo>
                    <a:pt x="766" y="1084"/>
                  </a:lnTo>
                  <a:lnTo>
                    <a:pt x="714" y="1138"/>
                  </a:lnTo>
                  <a:lnTo>
                    <a:pt x="664" y="1194"/>
                  </a:lnTo>
                  <a:lnTo>
                    <a:pt x="616" y="1254"/>
                  </a:lnTo>
                  <a:lnTo>
                    <a:pt x="570" y="1316"/>
                  </a:lnTo>
                  <a:lnTo>
                    <a:pt x="527" y="1382"/>
                  </a:lnTo>
                  <a:lnTo>
                    <a:pt x="486" y="1451"/>
                  </a:lnTo>
                  <a:lnTo>
                    <a:pt x="448" y="1522"/>
                  </a:lnTo>
                  <a:lnTo>
                    <a:pt x="414" y="1596"/>
                  </a:lnTo>
                  <a:lnTo>
                    <a:pt x="383" y="1673"/>
                  </a:lnTo>
                  <a:lnTo>
                    <a:pt x="356" y="1754"/>
                  </a:lnTo>
                  <a:lnTo>
                    <a:pt x="335" y="1836"/>
                  </a:lnTo>
                  <a:lnTo>
                    <a:pt x="317" y="1923"/>
                  </a:lnTo>
                  <a:lnTo>
                    <a:pt x="305" y="2011"/>
                  </a:lnTo>
                  <a:lnTo>
                    <a:pt x="298" y="2102"/>
                  </a:lnTo>
                  <a:lnTo>
                    <a:pt x="297" y="2196"/>
                  </a:lnTo>
                  <a:lnTo>
                    <a:pt x="302" y="2293"/>
                  </a:lnTo>
                  <a:lnTo>
                    <a:pt x="312" y="2392"/>
                  </a:lnTo>
                  <a:lnTo>
                    <a:pt x="330" y="2494"/>
                  </a:lnTo>
                  <a:lnTo>
                    <a:pt x="354" y="2598"/>
                  </a:lnTo>
                  <a:lnTo>
                    <a:pt x="384" y="2705"/>
                  </a:lnTo>
                  <a:lnTo>
                    <a:pt x="419" y="2802"/>
                  </a:lnTo>
                  <a:lnTo>
                    <a:pt x="457" y="2892"/>
                  </a:lnTo>
                  <a:lnTo>
                    <a:pt x="499" y="2977"/>
                  </a:lnTo>
                  <a:lnTo>
                    <a:pt x="543" y="3059"/>
                  </a:lnTo>
                  <a:lnTo>
                    <a:pt x="591" y="3134"/>
                  </a:lnTo>
                  <a:lnTo>
                    <a:pt x="641" y="3205"/>
                  </a:lnTo>
                  <a:lnTo>
                    <a:pt x="695" y="3271"/>
                  </a:lnTo>
                  <a:lnTo>
                    <a:pt x="750" y="3332"/>
                  </a:lnTo>
                  <a:lnTo>
                    <a:pt x="807" y="3391"/>
                  </a:lnTo>
                  <a:lnTo>
                    <a:pt x="864" y="3443"/>
                  </a:lnTo>
                  <a:lnTo>
                    <a:pt x="924" y="3493"/>
                  </a:lnTo>
                  <a:lnTo>
                    <a:pt x="984" y="3538"/>
                  </a:lnTo>
                  <a:lnTo>
                    <a:pt x="1045" y="3580"/>
                  </a:lnTo>
                  <a:lnTo>
                    <a:pt x="1106" y="3619"/>
                  </a:lnTo>
                  <a:lnTo>
                    <a:pt x="1167" y="3653"/>
                  </a:lnTo>
                  <a:lnTo>
                    <a:pt x="1228" y="3685"/>
                  </a:lnTo>
                  <a:lnTo>
                    <a:pt x="1288" y="3714"/>
                  </a:lnTo>
                  <a:lnTo>
                    <a:pt x="1348" y="3740"/>
                  </a:lnTo>
                  <a:lnTo>
                    <a:pt x="1405" y="3762"/>
                  </a:lnTo>
                  <a:lnTo>
                    <a:pt x="1462" y="3783"/>
                  </a:lnTo>
                  <a:lnTo>
                    <a:pt x="1517" y="3801"/>
                  </a:lnTo>
                  <a:lnTo>
                    <a:pt x="1569" y="3817"/>
                  </a:lnTo>
                  <a:lnTo>
                    <a:pt x="1619" y="3830"/>
                  </a:lnTo>
                  <a:lnTo>
                    <a:pt x="1666" y="3841"/>
                  </a:lnTo>
                  <a:lnTo>
                    <a:pt x="1711" y="3851"/>
                  </a:lnTo>
                  <a:lnTo>
                    <a:pt x="1751" y="3859"/>
                  </a:lnTo>
                  <a:lnTo>
                    <a:pt x="1788" y="3867"/>
                  </a:lnTo>
                  <a:lnTo>
                    <a:pt x="1821" y="3872"/>
                  </a:lnTo>
                  <a:lnTo>
                    <a:pt x="1851" y="3876"/>
                  </a:lnTo>
                  <a:lnTo>
                    <a:pt x="1875" y="3878"/>
                  </a:lnTo>
                  <a:lnTo>
                    <a:pt x="1894" y="3879"/>
                  </a:lnTo>
                  <a:lnTo>
                    <a:pt x="1908" y="3881"/>
                  </a:lnTo>
                  <a:lnTo>
                    <a:pt x="1917" y="3882"/>
                  </a:lnTo>
                  <a:lnTo>
                    <a:pt x="1921" y="3882"/>
                  </a:lnTo>
                  <a:lnTo>
                    <a:pt x="1826" y="3882"/>
                  </a:lnTo>
                  <a:lnTo>
                    <a:pt x="1733" y="3877"/>
                  </a:lnTo>
                  <a:lnTo>
                    <a:pt x="1641" y="3868"/>
                  </a:lnTo>
                  <a:lnTo>
                    <a:pt x="1548" y="3853"/>
                  </a:lnTo>
                  <a:lnTo>
                    <a:pt x="1455" y="3834"/>
                  </a:lnTo>
                  <a:lnTo>
                    <a:pt x="1363" y="3811"/>
                  </a:lnTo>
                  <a:lnTo>
                    <a:pt x="1274" y="3783"/>
                  </a:lnTo>
                  <a:lnTo>
                    <a:pt x="1185" y="3750"/>
                  </a:lnTo>
                  <a:lnTo>
                    <a:pt x="1097" y="3713"/>
                  </a:lnTo>
                  <a:lnTo>
                    <a:pt x="1012" y="3671"/>
                  </a:lnTo>
                  <a:lnTo>
                    <a:pt x="928" y="3624"/>
                  </a:lnTo>
                  <a:lnTo>
                    <a:pt x="846" y="3573"/>
                  </a:lnTo>
                  <a:lnTo>
                    <a:pt x="767" y="3518"/>
                  </a:lnTo>
                  <a:lnTo>
                    <a:pt x="691" y="3458"/>
                  </a:lnTo>
                  <a:lnTo>
                    <a:pt x="617" y="3395"/>
                  </a:lnTo>
                  <a:lnTo>
                    <a:pt x="546" y="3326"/>
                  </a:lnTo>
                  <a:lnTo>
                    <a:pt x="479" y="3254"/>
                  </a:lnTo>
                  <a:lnTo>
                    <a:pt x="415" y="3177"/>
                  </a:lnTo>
                  <a:lnTo>
                    <a:pt x="355" y="3096"/>
                  </a:lnTo>
                  <a:lnTo>
                    <a:pt x="299" y="3011"/>
                  </a:lnTo>
                  <a:lnTo>
                    <a:pt x="247" y="2921"/>
                  </a:lnTo>
                  <a:lnTo>
                    <a:pt x="199" y="2829"/>
                  </a:lnTo>
                  <a:lnTo>
                    <a:pt x="155" y="2731"/>
                  </a:lnTo>
                  <a:lnTo>
                    <a:pt x="117" y="2629"/>
                  </a:lnTo>
                  <a:lnTo>
                    <a:pt x="84" y="2523"/>
                  </a:lnTo>
                  <a:lnTo>
                    <a:pt x="56" y="2414"/>
                  </a:lnTo>
                  <a:lnTo>
                    <a:pt x="33" y="2301"/>
                  </a:lnTo>
                  <a:lnTo>
                    <a:pt x="17" y="2184"/>
                  </a:lnTo>
                  <a:lnTo>
                    <a:pt x="5" y="2061"/>
                  </a:lnTo>
                  <a:lnTo>
                    <a:pt x="0" y="1937"/>
                  </a:lnTo>
                  <a:lnTo>
                    <a:pt x="3" y="1825"/>
                  </a:lnTo>
                  <a:lnTo>
                    <a:pt x="13" y="1714"/>
                  </a:lnTo>
                  <a:lnTo>
                    <a:pt x="31" y="1605"/>
                  </a:lnTo>
                  <a:lnTo>
                    <a:pt x="56" y="1498"/>
                  </a:lnTo>
                  <a:lnTo>
                    <a:pt x="89" y="1392"/>
                  </a:lnTo>
                  <a:lnTo>
                    <a:pt x="129" y="1289"/>
                  </a:lnTo>
                  <a:lnTo>
                    <a:pt x="174" y="1187"/>
                  </a:lnTo>
                  <a:lnTo>
                    <a:pt x="227" y="1088"/>
                  </a:lnTo>
                  <a:lnTo>
                    <a:pt x="285" y="993"/>
                  </a:lnTo>
                  <a:lnTo>
                    <a:pt x="350" y="900"/>
                  </a:lnTo>
                  <a:lnTo>
                    <a:pt x="419" y="810"/>
                  </a:lnTo>
                  <a:lnTo>
                    <a:pt x="494" y="724"/>
                  </a:lnTo>
                  <a:lnTo>
                    <a:pt x="573" y="642"/>
                  </a:lnTo>
                  <a:lnTo>
                    <a:pt x="658" y="563"/>
                  </a:lnTo>
                  <a:lnTo>
                    <a:pt x="746" y="488"/>
                  </a:lnTo>
                  <a:lnTo>
                    <a:pt x="839" y="418"/>
                  </a:lnTo>
                  <a:lnTo>
                    <a:pt x="935" y="353"/>
                  </a:lnTo>
                  <a:lnTo>
                    <a:pt x="1035" y="292"/>
                  </a:lnTo>
                  <a:lnTo>
                    <a:pt x="1138" y="236"/>
                  </a:lnTo>
                  <a:lnTo>
                    <a:pt x="1245" y="185"/>
                  </a:lnTo>
                  <a:lnTo>
                    <a:pt x="1353" y="140"/>
                  </a:lnTo>
                  <a:lnTo>
                    <a:pt x="1465" y="101"/>
                  </a:lnTo>
                  <a:lnTo>
                    <a:pt x="1578" y="68"/>
                  </a:lnTo>
                  <a:lnTo>
                    <a:pt x="1693" y="41"/>
                  </a:lnTo>
                  <a:lnTo>
                    <a:pt x="1810" y="21"/>
                  </a:lnTo>
                  <a:lnTo>
                    <a:pt x="1928" y="7"/>
                  </a:lnTo>
                  <a:lnTo>
                    <a:pt x="2047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>
              <a:off x="9513713" y="3325374"/>
              <a:ext cx="695731" cy="247608"/>
            </a:xfrm>
            <a:custGeom>
              <a:avLst/>
              <a:gdLst>
                <a:gd name="T0" fmla="*/ 863 w 916"/>
                <a:gd name="T1" fmla="*/ 0 h 324"/>
                <a:gd name="T2" fmla="*/ 885 w 916"/>
                <a:gd name="T3" fmla="*/ 81 h 324"/>
                <a:gd name="T4" fmla="*/ 902 w 916"/>
                <a:gd name="T5" fmla="*/ 160 h 324"/>
                <a:gd name="T6" fmla="*/ 916 w 916"/>
                <a:gd name="T7" fmla="*/ 233 h 324"/>
                <a:gd name="T8" fmla="*/ 15 w 916"/>
                <a:gd name="T9" fmla="*/ 324 h 324"/>
                <a:gd name="T10" fmla="*/ 9 w 916"/>
                <a:gd name="T11" fmla="*/ 281 h 324"/>
                <a:gd name="T12" fmla="*/ 0 w 916"/>
                <a:gd name="T13" fmla="*/ 234 h 324"/>
                <a:gd name="T14" fmla="*/ 863 w 916"/>
                <a:gd name="T1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6" h="324">
                  <a:moveTo>
                    <a:pt x="863" y="0"/>
                  </a:moveTo>
                  <a:lnTo>
                    <a:pt x="885" y="81"/>
                  </a:lnTo>
                  <a:lnTo>
                    <a:pt x="902" y="160"/>
                  </a:lnTo>
                  <a:lnTo>
                    <a:pt x="916" y="233"/>
                  </a:lnTo>
                  <a:lnTo>
                    <a:pt x="15" y="324"/>
                  </a:lnTo>
                  <a:lnTo>
                    <a:pt x="9" y="281"/>
                  </a:lnTo>
                  <a:lnTo>
                    <a:pt x="0" y="234"/>
                  </a:lnTo>
                  <a:lnTo>
                    <a:pt x="863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auto">
            <a:xfrm>
              <a:off x="9530423" y="3633744"/>
              <a:ext cx="701807" cy="133678"/>
            </a:xfrm>
            <a:custGeom>
              <a:avLst/>
              <a:gdLst>
                <a:gd name="T0" fmla="*/ 917 w 924"/>
                <a:gd name="T1" fmla="*/ 0 h 177"/>
                <a:gd name="T2" fmla="*/ 921 w 924"/>
                <a:gd name="T3" fmla="*/ 45 h 177"/>
                <a:gd name="T4" fmla="*/ 922 w 924"/>
                <a:gd name="T5" fmla="*/ 83 h 177"/>
                <a:gd name="T6" fmla="*/ 924 w 924"/>
                <a:gd name="T7" fmla="*/ 116 h 177"/>
                <a:gd name="T8" fmla="*/ 924 w 924"/>
                <a:gd name="T9" fmla="*/ 143 h 177"/>
                <a:gd name="T10" fmla="*/ 924 w 924"/>
                <a:gd name="T11" fmla="*/ 162 h 177"/>
                <a:gd name="T12" fmla="*/ 924 w 924"/>
                <a:gd name="T13" fmla="*/ 173 h 177"/>
                <a:gd name="T14" fmla="*/ 924 w 924"/>
                <a:gd name="T15" fmla="*/ 177 h 177"/>
                <a:gd name="T16" fmla="*/ 0 w 924"/>
                <a:gd name="T17" fmla="*/ 171 h 177"/>
                <a:gd name="T18" fmla="*/ 0 w 924"/>
                <a:gd name="T19" fmla="*/ 167 h 177"/>
                <a:gd name="T20" fmla="*/ 1 w 924"/>
                <a:gd name="T21" fmla="*/ 154 h 177"/>
                <a:gd name="T22" fmla="*/ 2 w 924"/>
                <a:gd name="T23" fmla="*/ 135 h 177"/>
                <a:gd name="T24" fmla="*/ 3 w 924"/>
                <a:gd name="T25" fmla="*/ 107 h 177"/>
                <a:gd name="T26" fmla="*/ 3 w 924"/>
                <a:gd name="T27" fmla="*/ 73 h 177"/>
                <a:gd name="T28" fmla="*/ 917 w 924"/>
                <a:gd name="T29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24" h="177">
                  <a:moveTo>
                    <a:pt x="917" y="0"/>
                  </a:moveTo>
                  <a:lnTo>
                    <a:pt x="921" y="45"/>
                  </a:lnTo>
                  <a:lnTo>
                    <a:pt x="922" y="83"/>
                  </a:lnTo>
                  <a:lnTo>
                    <a:pt x="924" y="116"/>
                  </a:lnTo>
                  <a:lnTo>
                    <a:pt x="924" y="143"/>
                  </a:lnTo>
                  <a:lnTo>
                    <a:pt x="924" y="162"/>
                  </a:lnTo>
                  <a:lnTo>
                    <a:pt x="924" y="173"/>
                  </a:lnTo>
                  <a:lnTo>
                    <a:pt x="924" y="177"/>
                  </a:lnTo>
                  <a:lnTo>
                    <a:pt x="0" y="171"/>
                  </a:lnTo>
                  <a:lnTo>
                    <a:pt x="0" y="167"/>
                  </a:lnTo>
                  <a:lnTo>
                    <a:pt x="1" y="154"/>
                  </a:lnTo>
                  <a:lnTo>
                    <a:pt x="2" y="135"/>
                  </a:lnTo>
                  <a:lnTo>
                    <a:pt x="3" y="107"/>
                  </a:lnTo>
                  <a:lnTo>
                    <a:pt x="3" y="73"/>
                  </a:lnTo>
                  <a:lnTo>
                    <a:pt x="917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1736839" y="1873737"/>
            <a:ext cx="3201166" cy="3201166"/>
            <a:chOff x="1736839" y="2186380"/>
            <a:chExt cx="3201166" cy="3201166"/>
          </a:xfrm>
        </p:grpSpPr>
        <p:grpSp>
          <p:nvGrpSpPr>
            <p:cNvPr id="108" name="Group 107"/>
            <p:cNvGrpSpPr/>
            <p:nvPr/>
          </p:nvGrpSpPr>
          <p:grpSpPr>
            <a:xfrm>
              <a:off x="2975886" y="2550652"/>
              <a:ext cx="1092207" cy="1601093"/>
              <a:chOff x="2975886" y="2550652"/>
              <a:chExt cx="1092207" cy="1601093"/>
            </a:xfrm>
          </p:grpSpPr>
          <p:sp>
            <p:nvSpPr>
              <p:cNvPr id="110" name="Freeform 109"/>
              <p:cNvSpPr>
                <a:spLocks/>
              </p:cNvSpPr>
              <p:nvPr/>
            </p:nvSpPr>
            <p:spPr bwMode="auto">
              <a:xfrm>
                <a:off x="2975886" y="2550652"/>
                <a:ext cx="1092207" cy="1601093"/>
              </a:xfrm>
              <a:custGeom>
                <a:avLst/>
                <a:gdLst>
                  <a:gd name="T0" fmla="*/ 1438 w 1438"/>
                  <a:gd name="T1" fmla="*/ 0 h 2107"/>
                  <a:gd name="T2" fmla="*/ 943 w 1438"/>
                  <a:gd name="T3" fmla="*/ 1710 h 2107"/>
                  <a:gd name="T4" fmla="*/ 930 w 1438"/>
                  <a:gd name="T5" fmla="*/ 1766 h 2107"/>
                  <a:gd name="T6" fmla="*/ 912 w 1438"/>
                  <a:gd name="T7" fmla="*/ 1818 h 2107"/>
                  <a:gd name="T8" fmla="*/ 887 w 1438"/>
                  <a:gd name="T9" fmla="*/ 1868 h 2107"/>
                  <a:gd name="T10" fmla="*/ 858 w 1438"/>
                  <a:gd name="T11" fmla="*/ 1914 h 2107"/>
                  <a:gd name="T12" fmla="*/ 823 w 1438"/>
                  <a:gd name="T13" fmla="*/ 1956 h 2107"/>
                  <a:gd name="T14" fmla="*/ 784 w 1438"/>
                  <a:gd name="T15" fmla="*/ 1994 h 2107"/>
                  <a:gd name="T16" fmla="*/ 739 w 1438"/>
                  <a:gd name="T17" fmla="*/ 2027 h 2107"/>
                  <a:gd name="T18" fmla="*/ 692 w 1438"/>
                  <a:gd name="T19" fmla="*/ 2055 h 2107"/>
                  <a:gd name="T20" fmla="*/ 642 w 1438"/>
                  <a:gd name="T21" fmla="*/ 2078 h 2107"/>
                  <a:gd name="T22" fmla="*/ 589 w 1438"/>
                  <a:gd name="T23" fmla="*/ 2094 h 2107"/>
                  <a:gd name="T24" fmla="*/ 533 w 1438"/>
                  <a:gd name="T25" fmla="*/ 2105 h 2107"/>
                  <a:gd name="T26" fmla="*/ 474 w 1438"/>
                  <a:gd name="T27" fmla="*/ 2107 h 2107"/>
                  <a:gd name="T28" fmla="*/ 415 w 1438"/>
                  <a:gd name="T29" fmla="*/ 2103 h 2107"/>
                  <a:gd name="T30" fmla="*/ 357 w 1438"/>
                  <a:gd name="T31" fmla="*/ 2093 h 2107"/>
                  <a:gd name="T32" fmla="*/ 303 w 1438"/>
                  <a:gd name="T33" fmla="*/ 2075 h 2107"/>
                  <a:gd name="T34" fmla="*/ 252 w 1438"/>
                  <a:gd name="T35" fmla="*/ 2052 h 2107"/>
                  <a:gd name="T36" fmla="*/ 203 w 1438"/>
                  <a:gd name="T37" fmla="*/ 2023 h 2107"/>
                  <a:gd name="T38" fmla="*/ 160 w 1438"/>
                  <a:gd name="T39" fmla="*/ 1988 h 2107"/>
                  <a:gd name="T40" fmla="*/ 119 w 1438"/>
                  <a:gd name="T41" fmla="*/ 1948 h 2107"/>
                  <a:gd name="T42" fmla="*/ 85 w 1438"/>
                  <a:gd name="T43" fmla="*/ 1905 h 2107"/>
                  <a:gd name="T44" fmla="*/ 56 w 1438"/>
                  <a:gd name="T45" fmla="*/ 1857 h 2107"/>
                  <a:gd name="T46" fmla="*/ 32 w 1438"/>
                  <a:gd name="T47" fmla="*/ 1804 h 2107"/>
                  <a:gd name="T48" fmla="*/ 15 w 1438"/>
                  <a:gd name="T49" fmla="*/ 1750 h 2107"/>
                  <a:gd name="T50" fmla="*/ 4 w 1438"/>
                  <a:gd name="T51" fmla="*/ 1692 h 2107"/>
                  <a:gd name="T52" fmla="*/ 0 w 1438"/>
                  <a:gd name="T53" fmla="*/ 1634 h 2107"/>
                  <a:gd name="T54" fmla="*/ 4 w 1438"/>
                  <a:gd name="T55" fmla="*/ 1578 h 2107"/>
                  <a:gd name="T56" fmla="*/ 12 w 1438"/>
                  <a:gd name="T57" fmla="*/ 1525 h 2107"/>
                  <a:gd name="T58" fmla="*/ 28 w 1438"/>
                  <a:gd name="T59" fmla="*/ 1474 h 2107"/>
                  <a:gd name="T60" fmla="*/ 48 w 1438"/>
                  <a:gd name="T61" fmla="*/ 1424 h 2107"/>
                  <a:gd name="T62" fmla="*/ 75 w 1438"/>
                  <a:gd name="T63" fmla="*/ 1378 h 2107"/>
                  <a:gd name="T64" fmla="*/ 105 w 1438"/>
                  <a:gd name="T65" fmla="*/ 1336 h 2107"/>
                  <a:gd name="T66" fmla="*/ 140 w 1438"/>
                  <a:gd name="T67" fmla="*/ 1297 h 2107"/>
                  <a:gd name="T68" fmla="*/ 137 w 1438"/>
                  <a:gd name="T69" fmla="*/ 1296 h 2107"/>
                  <a:gd name="T70" fmla="*/ 1438 w 1438"/>
                  <a:gd name="T71" fmla="*/ 0 h 2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38" h="2107">
                    <a:moveTo>
                      <a:pt x="1438" y="0"/>
                    </a:moveTo>
                    <a:lnTo>
                      <a:pt x="943" y="1710"/>
                    </a:lnTo>
                    <a:lnTo>
                      <a:pt x="930" y="1766"/>
                    </a:lnTo>
                    <a:lnTo>
                      <a:pt x="912" y="1818"/>
                    </a:lnTo>
                    <a:lnTo>
                      <a:pt x="887" y="1868"/>
                    </a:lnTo>
                    <a:lnTo>
                      <a:pt x="858" y="1914"/>
                    </a:lnTo>
                    <a:lnTo>
                      <a:pt x="823" y="1956"/>
                    </a:lnTo>
                    <a:lnTo>
                      <a:pt x="784" y="1994"/>
                    </a:lnTo>
                    <a:lnTo>
                      <a:pt x="739" y="2027"/>
                    </a:lnTo>
                    <a:lnTo>
                      <a:pt x="692" y="2055"/>
                    </a:lnTo>
                    <a:lnTo>
                      <a:pt x="642" y="2078"/>
                    </a:lnTo>
                    <a:lnTo>
                      <a:pt x="589" y="2094"/>
                    </a:lnTo>
                    <a:lnTo>
                      <a:pt x="533" y="2105"/>
                    </a:lnTo>
                    <a:lnTo>
                      <a:pt x="474" y="2107"/>
                    </a:lnTo>
                    <a:lnTo>
                      <a:pt x="415" y="2103"/>
                    </a:lnTo>
                    <a:lnTo>
                      <a:pt x="357" y="2093"/>
                    </a:lnTo>
                    <a:lnTo>
                      <a:pt x="303" y="2075"/>
                    </a:lnTo>
                    <a:lnTo>
                      <a:pt x="252" y="2052"/>
                    </a:lnTo>
                    <a:lnTo>
                      <a:pt x="203" y="2023"/>
                    </a:lnTo>
                    <a:lnTo>
                      <a:pt x="160" y="1988"/>
                    </a:lnTo>
                    <a:lnTo>
                      <a:pt x="119" y="1948"/>
                    </a:lnTo>
                    <a:lnTo>
                      <a:pt x="85" y="1905"/>
                    </a:lnTo>
                    <a:lnTo>
                      <a:pt x="56" y="1857"/>
                    </a:lnTo>
                    <a:lnTo>
                      <a:pt x="32" y="1804"/>
                    </a:lnTo>
                    <a:lnTo>
                      <a:pt x="15" y="1750"/>
                    </a:lnTo>
                    <a:lnTo>
                      <a:pt x="4" y="1692"/>
                    </a:lnTo>
                    <a:lnTo>
                      <a:pt x="0" y="1634"/>
                    </a:lnTo>
                    <a:lnTo>
                      <a:pt x="4" y="1578"/>
                    </a:lnTo>
                    <a:lnTo>
                      <a:pt x="12" y="1525"/>
                    </a:lnTo>
                    <a:lnTo>
                      <a:pt x="28" y="1474"/>
                    </a:lnTo>
                    <a:lnTo>
                      <a:pt x="48" y="1424"/>
                    </a:lnTo>
                    <a:lnTo>
                      <a:pt x="75" y="1378"/>
                    </a:lnTo>
                    <a:lnTo>
                      <a:pt x="105" y="1336"/>
                    </a:lnTo>
                    <a:lnTo>
                      <a:pt x="140" y="1297"/>
                    </a:lnTo>
                    <a:lnTo>
                      <a:pt x="137" y="1296"/>
                    </a:lnTo>
                    <a:lnTo>
                      <a:pt x="143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57150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110"/>
              <p:cNvSpPr>
                <a:spLocks/>
              </p:cNvSpPr>
              <p:nvPr/>
            </p:nvSpPr>
            <p:spPr bwMode="auto">
              <a:xfrm>
                <a:off x="3177921" y="3632225"/>
                <a:ext cx="319003" cy="317485"/>
              </a:xfrm>
              <a:custGeom>
                <a:avLst/>
                <a:gdLst>
                  <a:gd name="T0" fmla="*/ 208 w 418"/>
                  <a:gd name="T1" fmla="*/ 0 h 419"/>
                  <a:gd name="T2" fmla="*/ 247 w 418"/>
                  <a:gd name="T3" fmla="*/ 4 h 419"/>
                  <a:gd name="T4" fmla="*/ 282 w 418"/>
                  <a:gd name="T5" fmla="*/ 13 h 419"/>
                  <a:gd name="T6" fmla="*/ 314 w 418"/>
                  <a:gd name="T7" fmla="*/ 28 h 419"/>
                  <a:gd name="T8" fmla="*/ 343 w 418"/>
                  <a:gd name="T9" fmla="*/ 50 h 419"/>
                  <a:gd name="T10" fmla="*/ 369 w 418"/>
                  <a:gd name="T11" fmla="*/ 75 h 419"/>
                  <a:gd name="T12" fmla="*/ 389 w 418"/>
                  <a:gd name="T13" fmla="*/ 103 h 419"/>
                  <a:gd name="T14" fmla="*/ 404 w 418"/>
                  <a:gd name="T15" fmla="*/ 136 h 419"/>
                  <a:gd name="T16" fmla="*/ 415 w 418"/>
                  <a:gd name="T17" fmla="*/ 172 h 419"/>
                  <a:gd name="T18" fmla="*/ 418 w 418"/>
                  <a:gd name="T19" fmla="*/ 210 h 419"/>
                  <a:gd name="T20" fmla="*/ 415 w 418"/>
                  <a:gd name="T21" fmla="*/ 247 h 419"/>
                  <a:gd name="T22" fmla="*/ 404 w 418"/>
                  <a:gd name="T23" fmla="*/ 282 h 419"/>
                  <a:gd name="T24" fmla="*/ 389 w 418"/>
                  <a:gd name="T25" fmla="*/ 316 h 419"/>
                  <a:gd name="T26" fmla="*/ 369 w 418"/>
                  <a:gd name="T27" fmla="*/ 345 h 419"/>
                  <a:gd name="T28" fmla="*/ 343 w 418"/>
                  <a:gd name="T29" fmla="*/ 369 h 419"/>
                  <a:gd name="T30" fmla="*/ 314 w 418"/>
                  <a:gd name="T31" fmla="*/ 391 h 419"/>
                  <a:gd name="T32" fmla="*/ 282 w 418"/>
                  <a:gd name="T33" fmla="*/ 406 h 419"/>
                  <a:gd name="T34" fmla="*/ 247 w 418"/>
                  <a:gd name="T35" fmla="*/ 415 h 419"/>
                  <a:gd name="T36" fmla="*/ 208 w 418"/>
                  <a:gd name="T37" fmla="*/ 419 h 419"/>
                  <a:gd name="T38" fmla="*/ 172 w 418"/>
                  <a:gd name="T39" fmla="*/ 415 h 419"/>
                  <a:gd name="T40" fmla="*/ 136 w 418"/>
                  <a:gd name="T41" fmla="*/ 406 h 419"/>
                  <a:gd name="T42" fmla="*/ 103 w 418"/>
                  <a:gd name="T43" fmla="*/ 391 h 419"/>
                  <a:gd name="T44" fmla="*/ 74 w 418"/>
                  <a:gd name="T45" fmla="*/ 369 h 419"/>
                  <a:gd name="T46" fmla="*/ 48 w 418"/>
                  <a:gd name="T47" fmla="*/ 345 h 419"/>
                  <a:gd name="T48" fmla="*/ 28 w 418"/>
                  <a:gd name="T49" fmla="*/ 316 h 419"/>
                  <a:gd name="T50" fmla="*/ 12 w 418"/>
                  <a:gd name="T51" fmla="*/ 282 h 419"/>
                  <a:gd name="T52" fmla="*/ 2 w 418"/>
                  <a:gd name="T53" fmla="*/ 247 h 419"/>
                  <a:gd name="T54" fmla="*/ 0 w 418"/>
                  <a:gd name="T55" fmla="*/ 210 h 419"/>
                  <a:gd name="T56" fmla="*/ 2 w 418"/>
                  <a:gd name="T57" fmla="*/ 172 h 419"/>
                  <a:gd name="T58" fmla="*/ 12 w 418"/>
                  <a:gd name="T59" fmla="*/ 136 h 419"/>
                  <a:gd name="T60" fmla="*/ 28 w 418"/>
                  <a:gd name="T61" fmla="*/ 103 h 419"/>
                  <a:gd name="T62" fmla="*/ 48 w 418"/>
                  <a:gd name="T63" fmla="*/ 75 h 419"/>
                  <a:gd name="T64" fmla="*/ 74 w 418"/>
                  <a:gd name="T65" fmla="*/ 50 h 419"/>
                  <a:gd name="T66" fmla="*/ 103 w 418"/>
                  <a:gd name="T67" fmla="*/ 28 h 419"/>
                  <a:gd name="T68" fmla="*/ 136 w 418"/>
                  <a:gd name="T69" fmla="*/ 13 h 419"/>
                  <a:gd name="T70" fmla="*/ 172 w 418"/>
                  <a:gd name="T71" fmla="*/ 4 h 419"/>
                  <a:gd name="T72" fmla="*/ 208 w 418"/>
                  <a:gd name="T73" fmla="*/ 0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18" h="419">
                    <a:moveTo>
                      <a:pt x="208" y="0"/>
                    </a:moveTo>
                    <a:lnTo>
                      <a:pt x="247" y="4"/>
                    </a:lnTo>
                    <a:lnTo>
                      <a:pt x="282" y="13"/>
                    </a:lnTo>
                    <a:lnTo>
                      <a:pt x="314" y="28"/>
                    </a:lnTo>
                    <a:lnTo>
                      <a:pt x="343" y="50"/>
                    </a:lnTo>
                    <a:lnTo>
                      <a:pt x="369" y="75"/>
                    </a:lnTo>
                    <a:lnTo>
                      <a:pt x="389" y="103"/>
                    </a:lnTo>
                    <a:lnTo>
                      <a:pt x="404" y="136"/>
                    </a:lnTo>
                    <a:lnTo>
                      <a:pt x="415" y="172"/>
                    </a:lnTo>
                    <a:lnTo>
                      <a:pt x="418" y="210"/>
                    </a:lnTo>
                    <a:lnTo>
                      <a:pt x="415" y="247"/>
                    </a:lnTo>
                    <a:lnTo>
                      <a:pt x="404" y="282"/>
                    </a:lnTo>
                    <a:lnTo>
                      <a:pt x="389" y="316"/>
                    </a:lnTo>
                    <a:lnTo>
                      <a:pt x="369" y="345"/>
                    </a:lnTo>
                    <a:lnTo>
                      <a:pt x="343" y="369"/>
                    </a:lnTo>
                    <a:lnTo>
                      <a:pt x="314" y="391"/>
                    </a:lnTo>
                    <a:lnTo>
                      <a:pt x="282" y="406"/>
                    </a:lnTo>
                    <a:lnTo>
                      <a:pt x="247" y="415"/>
                    </a:lnTo>
                    <a:lnTo>
                      <a:pt x="208" y="419"/>
                    </a:lnTo>
                    <a:lnTo>
                      <a:pt x="172" y="415"/>
                    </a:lnTo>
                    <a:lnTo>
                      <a:pt x="136" y="406"/>
                    </a:lnTo>
                    <a:lnTo>
                      <a:pt x="103" y="391"/>
                    </a:lnTo>
                    <a:lnTo>
                      <a:pt x="74" y="369"/>
                    </a:lnTo>
                    <a:lnTo>
                      <a:pt x="48" y="345"/>
                    </a:lnTo>
                    <a:lnTo>
                      <a:pt x="28" y="316"/>
                    </a:lnTo>
                    <a:lnTo>
                      <a:pt x="12" y="282"/>
                    </a:lnTo>
                    <a:lnTo>
                      <a:pt x="2" y="247"/>
                    </a:lnTo>
                    <a:lnTo>
                      <a:pt x="0" y="210"/>
                    </a:lnTo>
                    <a:lnTo>
                      <a:pt x="2" y="172"/>
                    </a:lnTo>
                    <a:lnTo>
                      <a:pt x="12" y="136"/>
                    </a:lnTo>
                    <a:lnTo>
                      <a:pt x="28" y="103"/>
                    </a:lnTo>
                    <a:lnTo>
                      <a:pt x="48" y="75"/>
                    </a:lnTo>
                    <a:lnTo>
                      <a:pt x="74" y="50"/>
                    </a:lnTo>
                    <a:lnTo>
                      <a:pt x="103" y="28"/>
                    </a:lnTo>
                    <a:lnTo>
                      <a:pt x="136" y="13"/>
                    </a:lnTo>
                    <a:lnTo>
                      <a:pt x="172" y="4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E9F0D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9" name="Oval 108"/>
            <p:cNvSpPr/>
            <p:nvPr/>
          </p:nvSpPr>
          <p:spPr>
            <a:xfrm>
              <a:off x="1736839" y="2186380"/>
              <a:ext cx="3201166" cy="3201166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6998846" y="1984653"/>
            <a:ext cx="2954030" cy="2954030"/>
            <a:chOff x="6943302" y="2309948"/>
            <a:chExt cx="2954030" cy="2954030"/>
          </a:xfrm>
        </p:grpSpPr>
        <p:grpSp>
          <p:nvGrpSpPr>
            <p:cNvPr id="113" name="Group 112"/>
            <p:cNvGrpSpPr/>
            <p:nvPr/>
          </p:nvGrpSpPr>
          <p:grpSpPr>
            <a:xfrm rot="12019604">
              <a:off x="7548377" y="3334687"/>
              <a:ext cx="1092207" cy="1601093"/>
              <a:chOff x="7846496" y="2822193"/>
              <a:chExt cx="1092207" cy="1601093"/>
            </a:xfrm>
          </p:grpSpPr>
          <p:sp>
            <p:nvSpPr>
              <p:cNvPr id="115" name="Freeform 114"/>
              <p:cNvSpPr>
                <a:spLocks/>
              </p:cNvSpPr>
              <p:nvPr/>
            </p:nvSpPr>
            <p:spPr bwMode="auto">
              <a:xfrm>
                <a:off x="7846496" y="2822193"/>
                <a:ext cx="1092207" cy="1601093"/>
              </a:xfrm>
              <a:custGeom>
                <a:avLst/>
                <a:gdLst>
                  <a:gd name="T0" fmla="*/ 1438 w 1438"/>
                  <a:gd name="T1" fmla="*/ 0 h 2107"/>
                  <a:gd name="T2" fmla="*/ 943 w 1438"/>
                  <a:gd name="T3" fmla="*/ 1710 h 2107"/>
                  <a:gd name="T4" fmla="*/ 930 w 1438"/>
                  <a:gd name="T5" fmla="*/ 1766 h 2107"/>
                  <a:gd name="T6" fmla="*/ 912 w 1438"/>
                  <a:gd name="T7" fmla="*/ 1818 h 2107"/>
                  <a:gd name="T8" fmla="*/ 887 w 1438"/>
                  <a:gd name="T9" fmla="*/ 1868 h 2107"/>
                  <a:gd name="T10" fmla="*/ 858 w 1438"/>
                  <a:gd name="T11" fmla="*/ 1914 h 2107"/>
                  <a:gd name="T12" fmla="*/ 823 w 1438"/>
                  <a:gd name="T13" fmla="*/ 1956 h 2107"/>
                  <a:gd name="T14" fmla="*/ 784 w 1438"/>
                  <a:gd name="T15" fmla="*/ 1994 h 2107"/>
                  <a:gd name="T16" fmla="*/ 739 w 1438"/>
                  <a:gd name="T17" fmla="*/ 2027 h 2107"/>
                  <a:gd name="T18" fmla="*/ 692 w 1438"/>
                  <a:gd name="T19" fmla="*/ 2055 h 2107"/>
                  <a:gd name="T20" fmla="*/ 642 w 1438"/>
                  <a:gd name="T21" fmla="*/ 2078 h 2107"/>
                  <a:gd name="T22" fmla="*/ 589 w 1438"/>
                  <a:gd name="T23" fmla="*/ 2094 h 2107"/>
                  <a:gd name="T24" fmla="*/ 533 w 1438"/>
                  <a:gd name="T25" fmla="*/ 2105 h 2107"/>
                  <a:gd name="T26" fmla="*/ 474 w 1438"/>
                  <a:gd name="T27" fmla="*/ 2107 h 2107"/>
                  <a:gd name="T28" fmla="*/ 415 w 1438"/>
                  <a:gd name="T29" fmla="*/ 2103 h 2107"/>
                  <a:gd name="T30" fmla="*/ 357 w 1438"/>
                  <a:gd name="T31" fmla="*/ 2093 h 2107"/>
                  <a:gd name="T32" fmla="*/ 303 w 1438"/>
                  <a:gd name="T33" fmla="*/ 2075 h 2107"/>
                  <a:gd name="T34" fmla="*/ 252 w 1438"/>
                  <a:gd name="T35" fmla="*/ 2052 h 2107"/>
                  <a:gd name="T36" fmla="*/ 203 w 1438"/>
                  <a:gd name="T37" fmla="*/ 2023 h 2107"/>
                  <a:gd name="T38" fmla="*/ 160 w 1438"/>
                  <a:gd name="T39" fmla="*/ 1988 h 2107"/>
                  <a:gd name="T40" fmla="*/ 119 w 1438"/>
                  <a:gd name="T41" fmla="*/ 1948 h 2107"/>
                  <a:gd name="T42" fmla="*/ 85 w 1438"/>
                  <a:gd name="T43" fmla="*/ 1905 h 2107"/>
                  <a:gd name="T44" fmla="*/ 56 w 1438"/>
                  <a:gd name="T45" fmla="*/ 1857 h 2107"/>
                  <a:gd name="T46" fmla="*/ 32 w 1438"/>
                  <a:gd name="T47" fmla="*/ 1804 h 2107"/>
                  <a:gd name="T48" fmla="*/ 15 w 1438"/>
                  <a:gd name="T49" fmla="*/ 1750 h 2107"/>
                  <a:gd name="T50" fmla="*/ 4 w 1438"/>
                  <a:gd name="T51" fmla="*/ 1692 h 2107"/>
                  <a:gd name="T52" fmla="*/ 0 w 1438"/>
                  <a:gd name="T53" fmla="*/ 1634 h 2107"/>
                  <a:gd name="T54" fmla="*/ 4 w 1438"/>
                  <a:gd name="T55" fmla="*/ 1578 h 2107"/>
                  <a:gd name="T56" fmla="*/ 12 w 1438"/>
                  <a:gd name="T57" fmla="*/ 1525 h 2107"/>
                  <a:gd name="T58" fmla="*/ 28 w 1438"/>
                  <a:gd name="T59" fmla="*/ 1474 h 2107"/>
                  <a:gd name="T60" fmla="*/ 48 w 1438"/>
                  <a:gd name="T61" fmla="*/ 1424 h 2107"/>
                  <a:gd name="T62" fmla="*/ 75 w 1438"/>
                  <a:gd name="T63" fmla="*/ 1378 h 2107"/>
                  <a:gd name="T64" fmla="*/ 105 w 1438"/>
                  <a:gd name="T65" fmla="*/ 1336 h 2107"/>
                  <a:gd name="T66" fmla="*/ 140 w 1438"/>
                  <a:gd name="T67" fmla="*/ 1297 h 2107"/>
                  <a:gd name="T68" fmla="*/ 137 w 1438"/>
                  <a:gd name="T69" fmla="*/ 1296 h 2107"/>
                  <a:gd name="T70" fmla="*/ 1438 w 1438"/>
                  <a:gd name="T71" fmla="*/ 0 h 2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38" h="2107">
                    <a:moveTo>
                      <a:pt x="1438" y="0"/>
                    </a:moveTo>
                    <a:lnTo>
                      <a:pt x="943" y="1710"/>
                    </a:lnTo>
                    <a:lnTo>
                      <a:pt x="930" y="1766"/>
                    </a:lnTo>
                    <a:lnTo>
                      <a:pt x="912" y="1818"/>
                    </a:lnTo>
                    <a:lnTo>
                      <a:pt x="887" y="1868"/>
                    </a:lnTo>
                    <a:lnTo>
                      <a:pt x="858" y="1914"/>
                    </a:lnTo>
                    <a:lnTo>
                      <a:pt x="823" y="1956"/>
                    </a:lnTo>
                    <a:lnTo>
                      <a:pt x="784" y="1994"/>
                    </a:lnTo>
                    <a:lnTo>
                      <a:pt x="739" y="2027"/>
                    </a:lnTo>
                    <a:lnTo>
                      <a:pt x="692" y="2055"/>
                    </a:lnTo>
                    <a:lnTo>
                      <a:pt x="642" y="2078"/>
                    </a:lnTo>
                    <a:lnTo>
                      <a:pt x="589" y="2094"/>
                    </a:lnTo>
                    <a:lnTo>
                      <a:pt x="533" y="2105"/>
                    </a:lnTo>
                    <a:lnTo>
                      <a:pt x="474" y="2107"/>
                    </a:lnTo>
                    <a:lnTo>
                      <a:pt x="415" y="2103"/>
                    </a:lnTo>
                    <a:lnTo>
                      <a:pt x="357" y="2093"/>
                    </a:lnTo>
                    <a:lnTo>
                      <a:pt x="303" y="2075"/>
                    </a:lnTo>
                    <a:lnTo>
                      <a:pt x="252" y="2052"/>
                    </a:lnTo>
                    <a:lnTo>
                      <a:pt x="203" y="2023"/>
                    </a:lnTo>
                    <a:lnTo>
                      <a:pt x="160" y="1988"/>
                    </a:lnTo>
                    <a:lnTo>
                      <a:pt x="119" y="1948"/>
                    </a:lnTo>
                    <a:lnTo>
                      <a:pt x="85" y="1905"/>
                    </a:lnTo>
                    <a:lnTo>
                      <a:pt x="56" y="1857"/>
                    </a:lnTo>
                    <a:lnTo>
                      <a:pt x="32" y="1804"/>
                    </a:lnTo>
                    <a:lnTo>
                      <a:pt x="15" y="1750"/>
                    </a:lnTo>
                    <a:lnTo>
                      <a:pt x="4" y="1692"/>
                    </a:lnTo>
                    <a:lnTo>
                      <a:pt x="0" y="1634"/>
                    </a:lnTo>
                    <a:lnTo>
                      <a:pt x="4" y="1578"/>
                    </a:lnTo>
                    <a:lnTo>
                      <a:pt x="12" y="1525"/>
                    </a:lnTo>
                    <a:lnTo>
                      <a:pt x="28" y="1474"/>
                    </a:lnTo>
                    <a:lnTo>
                      <a:pt x="48" y="1424"/>
                    </a:lnTo>
                    <a:lnTo>
                      <a:pt x="75" y="1378"/>
                    </a:lnTo>
                    <a:lnTo>
                      <a:pt x="105" y="1336"/>
                    </a:lnTo>
                    <a:lnTo>
                      <a:pt x="140" y="1297"/>
                    </a:lnTo>
                    <a:lnTo>
                      <a:pt x="137" y="1296"/>
                    </a:lnTo>
                    <a:lnTo>
                      <a:pt x="143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57150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115"/>
              <p:cNvSpPr>
                <a:spLocks/>
              </p:cNvSpPr>
              <p:nvPr/>
            </p:nvSpPr>
            <p:spPr bwMode="auto">
              <a:xfrm>
                <a:off x="8048531" y="3903766"/>
                <a:ext cx="319003" cy="317485"/>
              </a:xfrm>
              <a:custGeom>
                <a:avLst/>
                <a:gdLst>
                  <a:gd name="T0" fmla="*/ 208 w 418"/>
                  <a:gd name="T1" fmla="*/ 0 h 419"/>
                  <a:gd name="T2" fmla="*/ 247 w 418"/>
                  <a:gd name="T3" fmla="*/ 4 h 419"/>
                  <a:gd name="T4" fmla="*/ 282 w 418"/>
                  <a:gd name="T5" fmla="*/ 13 h 419"/>
                  <a:gd name="T6" fmla="*/ 314 w 418"/>
                  <a:gd name="T7" fmla="*/ 28 h 419"/>
                  <a:gd name="T8" fmla="*/ 343 w 418"/>
                  <a:gd name="T9" fmla="*/ 50 h 419"/>
                  <a:gd name="T10" fmla="*/ 369 w 418"/>
                  <a:gd name="T11" fmla="*/ 75 h 419"/>
                  <a:gd name="T12" fmla="*/ 389 w 418"/>
                  <a:gd name="T13" fmla="*/ 103 h 419"/>
                  <a:gd name="T14" fmla="*/ 404 w 418"/>
                  <a:gd name="T15" fmla="*/ 136 h 419"/>
                  <a:gd name="T16" fmla="*/ 415 w 418"/>
                  <a:gd name="T17" fmla="*/ 172 h 419"/>
                  <a:gd name="T18" fmla="*/ 418 w 418"/>
                  <a:gd name="T19" fmla="*/ 210 h 419"/>
                  <a:gd name="T20" fmla="*/ 415 w 418"/>
                  <a:gd name="T21" fmla="*/ 247 h 419"/>
                  <a:gd name="T22" fmla="*/ 404 w 418"/>
                  <a:gd name="T23" fmla="*/ 282 h 419"/>
                  <a:gd name="T24" fmla="*/ 389 w 418"/>
                  <a:gd name="T25" fmla="*/ 316 h 419"/>
                  <a:gd name="T26" fmla="*/ 369 w 418"/>
                  <a:gd name="T27" fmla="*/ 345 h 419"/>
                  <a:gd name="T28" fmla="*/ 343 w 418"/>
                  <a:gd name="T29" fmla="*/ 369 h 419"/>
                  <a:gd name="T30" fmla="*/ 314 w 418"/>
                  <a:gd name="T31" fmla="*/ 391 h 419"/>
                  <a:gd name="T32" fmla="*/ 282 w 418"/>
                  <a:gd name="T33" fmla="*/ 406 h 419"/>
                  <a:gd name="T34" fmla="*/ 247 w 418"/>
                  <a:gd name="T35" fmla="*/ 415 h 419"/>
                  <a:gd name="T36" fmla="*/ 208 w 418"/>
                  <a:gd name="T37" fmla="*/ 419 h 419"/>
                  <a:gd name="T38" fmla="*/ 172 w 418"/>
                  <a:gd name="T39" fmla="*/ 415 h 419"/>
                  <a:gd name="T40" fmla="*/ 136 w 418"/>
                  <a:gd name="T41" fmla="*/ 406 h 419"/>
                  <a:gd name="T42" fmla="*/ 103 w 418"/>
                  <a:gd name="T43" fmla="*/ 391 h 419"/>
                  <a:gd name="T44" fmla="*/ 74 w 418"/>
                  <a:gd name="T45" fmla="*/ 369 h 419"/>
                  <a:gd name="T46" fmla="*/ 48 w 418"/>
                  <a:gd name="T47" fmla="*/ 345 h 419"/>
                  <a:gd name="T48" fmla="*/ 28 w 418"/>
                  <a:gd name="T49" fmla="*/ 316 h 419"/>
                  <a:gd name="T50" fmla="*/ 12 w 418"/>
                  <a:gd name="T51" fmla="*/ 282 h 419"/>
                  <a:gd name="T52" fmla="*/ 2 w 418"/>
                  <a:gd name="T53" fmla="*/ 247 h 419"/>
                  <a:gd name="T54" fmla="*/ 0 w 418"/>
                  <a:gd name="T55" fmla="*/ 210 h 419"/>
                  <a:gd name="T56" fmla="*/ 2 w 418"/>
                  <a:gd name="T57" fmla="*/ 172 h 419"/>
                  <a:gd name="T58" fmla="*/ 12 w 418"/>
                  <a:gd name="T59" fmla="*/ 136 h 419"/>
                  <a:gd name="T60" fmla="*/ 28 w 418"/>
                  <a:gd name="T61" fmla="*/ 103 h 419"/>
                  <a:gd name="T62" fmla="*/ 48 w 418"/>
                  <a:gd name="T63" fmla="*/ 75 h 419"/>
                  <a:gd name="T64" fmla="*/ 74 w 418"/>
                  <a:gd name="T65" fmla="*/ 50 h 419"/>
                  <a:gd name="T66" fmla="*/ 103 w 418"/>
                  <a:gd name="T67" fmla="*/ 28 h 419"/>
                  <a:gd name="T68" fmla="*/ 136 w 418"/>
                  <a:gd name="T69" fmla="*/ 13 h 419"/>
                  <a:gd name="T70" fmla="*/ 172 w 418"/>
                  <a:gd name="T71" fmla="*/ 4 h 419"/>
                  <a:gd name="T72" fmla="*/ 208 w 418"/>
                  <a:gd name="T73" fmla="*/ 0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18" h="419">
                    <a:moveTo>
                      <a:pt x="208" y="0"/>
                    </a:moveTo>
                    <a:lnTo>
                      <a:pt x="247" y="4"/>
                    </a:lnTo>
                    <a:lnTo>
                      <a:pt x="282" y="13"/>
                    </a:lnTo>
                    <a:lnTo>
                      <a:pt x="314" y="28"/>
                    </a:lnTo>
                    <a:lnTo>
                      <a:pt x="343" y="50"/>
                    </a:lnTo>
                    <a:lnTo>
                      <a:pt x="369" y="75"/>
                    </a:lnTo>
                    <a:lnTo>
                      <a:pt x="389" y="103"/>
                    </a:lnTo>
                    <a:lnTo>
                      <a:pt x="404" y="136"/>
                    </a:lnTo>
                    <a:lnTo>
                      <a:pt x="415" y="172"/>
                    </a:lnTo>
                    <a:lnTo>
                      <a:pt x="418" y="210"/>
                    </a:lnTo>
                    <a:lnTo>
                      <a:pt x="415" y="247"/>
                    </a:lnTo>
                    <a:lnTo>
                      <a:pt x="404" y="282"/>
                    </a:lnTo>
                    <a:lnTo>
                      <a:pt x="389" y="316"/>
                    </a:lnTo>
                    <a:lnTo>
                      <a:pt x="369" y="345"/>
                    </a:lnTo>
                    <a:lnTo>
                      <a:pt x="343" y="369"/>
                    </a:lnTo>
                    <a:lnTo>
                      <a:pt x="314" y="391"/>
                    </a:lnTo>
                    <a:lnTo>
                      <a:pt x="282" y="406"/>
                    </a:lnTo>
                    <a:lnTo>
                      <a:pt x="247" y="415"/>
                    </a:lnTo>
                    <a:lnTo>
                      <a:pt x="208" y="419"/>
                    </a:lnTo>
                    <a:lnTo>
                      <a:pt x="172" y="415"/>
                    </a:lnTo>
                    <a:lnTo>
                      <a:pt x="136" y="406"/>
                    </a:lnTo>
                    <a:lnTo>
                      <a:pt x="103" y="391"/>
                    </a:lnTo>
                    <a:lnTo>
                      <a:pt x="74" y="369"/>
                    </a:lnTo>
                    <a:lnTo>
                      <a:pt x="48" y="345"/>
                    </a:lnTo>
                    <a:lnTo>
                      <a:pt x="28" y="316"/>
                    </a:lnTo>
                    <a:lnTo>
                      <a:pt x="12" y="282"/>
                    </a:lnTo>
                    <a:lnTo>
                      <a:pt x="2" y="247"/>
                    </a:lnTo>
                    <a:lnTo>
                      <a:pt x="0" y="210"/>
                    </a:lnTo>
                    <a:lnTo>
                      <a:pt x="2" y="172"/>
                    </a:lnTo>
                    <a:lnTo>
                      <a:pt x="12" y="136"/>
                    </a:lnTo>
                    <a:lnTo>
                      <a:pt x="28" y="103"/>
                    </a:lnTo>
                    <a:lnTo>
                      <a:pt x="48" y="75"/>
                    </a:lnTo>
                    <a:lnTo>
                      <a:pt x="74" y="50"/>
                    </a:lnTo>
                    <a:lnTo>
                      <a:pt x="103" y="28"/>
                    </a:lnTo>
                    <a:lnTo>
                      <a:pt x="136" y="13"/>
                    </a:lnTo>
                    <a:lnTo>
                      <a:pt x="172" y="4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E9F0D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4" name="Oval 113"/>
            <p:cNvSpPr/>
            <p:nvPr/>
          </p:nvSpPr>
          <p:spPr>
            <a:xfrm>
              <a:off x="6943302" y="2309948"/>
              <a:ext cx="2954030" cy="295403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7247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Flat Speedometer Gauges</a:t>
            </a:r>
            <a:endParaRPr lang="es-UY" dirty="0"/>
          </a:p>
        </p:txBody>
      </p:sp>
      <p:grpSp>
        <p:nvGrpSpPr>
          <p:cNvPr id="55" name="Group 54"/>
          <p:cNvGrpSpPr/>
          <p:nvPr/>
        </p:nvGrpSpPr>
        <p:grpSpPr>
          <a:xfrm>
            <a:off x="936624" y="1981200"/>
            <a:ext cx="2201863" cy="2206625"/>
            <a:chOff x="936624" y="2670175"/>
            <a:chExt cx="2201863" cy="2206625"/>
          </a:xfrm>
        </p:grpSpPr>
        <p:sp>
          <p:nvSpPr>
            <p:cNvPr id="56" name="Freeform 226"/>
            <p:cNvSpPr>
              <a:spLocks/>
            </p:cNvSpPr>
            <p:nvPr/>
          </p:nvSpPr>
          <p:spPr bwMode="auto">
            <a:xfrm>
              <a:off x="1203324" y="3765550"/>
              <a:ext cx="835025" cy="593725"/>
            </a:xfrm>
            <a:custGeom>
              <a:avLst/>
              <a:gdLst>
                <a:gd name="T0" fmla="*/ 0 w 526"/>
                <a:gd name="T1" fmla="*/ 0 h 374"/>
                <a:gd name="T2" fmla="*/ 526 w 526"/>
                <a:gd name="T3" fmla="*/ 4 h 374"/>
                <a:gd name="T4" fmla="*/ 154 w 526"/>
                <a:gd name="T5" fmla="*/ 374 h 374"/>
                <a:gd name="T6" fmla="*/ 150 w 526"/>
                <a:gd name="T7" fmla="*/ 370 h 374"/>
                <a:gd name="T8" fmla="*/ 141 w 526"/>
                <a:gd name="T9" fmla="*/ 361 h 374"/>
                <a:gd name="T10" fmla="*/ 125 w 526"/>
                <a:gd name="T11" fmla="*/ 343 h 374"/>
                <a:gd name="T12" fmla="*/ 108 w 526"/>
                <a:gd name="T13" fmla="*/ 321 h 374"/>
                <a:gd name="T14" fmla="*/ 87 w 526"/>
                <a:gd name="T15" fmla="*/ 290 h 374"/>
                <a:gd name="T16" fmla="*/ 66 w 526"/>
                <a:gd name="T17" fmla="*/ 256 h 374"/>
                <a:gd name="T18" fmla="*/ 47 w 526"/>
                <a:gd name="T19" fmla="*/ 214 h 374"/>
                <a:gd name="T20" fmla="*/ 28 w 526"/>
                <a:gd name="T21" fmla="*/ 168 h 374"/>
                <a:gd name="T22" fmla="*/ 15 w 526"/>
                <a:gd name="T23" fmla="*/ 117 h 374"/>
                <a:gd name="T24" fmla="*/ 3 w 526"/>
                <a:gd name="T25" fmla="*/ 61 h 374"/>
                <a:gd name="T26" fmla="*/ 0 w 526"/>
                <a:gd name="T27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6" h="374">
                  <a:moveTo>
                    <a:pt x="0" y="0"/>
                  </a:moveTo>
                  <a:lnTo>
                    <a:pt x="526" y="4"/>
                  </a:lnTo>
                  <a:lnTo>
                    <a:pt x="154" y="374"/>
                  </a:lnTo>
                  <a:lnTo>
                    <a:pt x="150" y="370"/>
                  </a:lnTo>
                  <a:lnTo>
                    <a:pt x="141" y="361"/>
                  </a:lnTo>
                  <a:lnTo>
                    <a:pt x="125" y="343"/>
                  </a:lnTo>
                  <a:lnTo>
                    <a:pt x="108" y="321"/>
                  </a:lnTo>
                  <a:lnTo>
                    <a:pt x="87" y="290"/>
                  </a:lnTo>
                  <a:lnTo>
                    <a:pt x="66" y="256"/>
                  </a:lnTo>
                  <a:lnTo>
                    <a:pt x="47" y="214"/>
                  </a:lnTo>
                  <a:lnTo>
                    <a:pt x="28" y="168"/>
                  </a:lnTo>
                  <a:lnTo>
                    <a:pt x="15" y="117"/>
                  </a:lnTo>
                  <a:lnTo>
                    <a:pt x="3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7C41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27"/>
            <p:cNvSpPr>
              <a:spLocks noEditPoints="1"/>
            </p:cNvSpPr>
            <p:nvPr/>
          </p:nvSpPr>
          <p:spPr bwMode="auto">
            <a:xfrm>
              <a:off x="936624" y="2670175"/>
              <a:ext cx="2201863" cy="2206625"/>
            </a:xfrm>
            <a:custGeom>
              <a:avLst/>
              <a:gdLst>
                <a:gd name="T0" fmla="*/ 612 w 1387"/>
                <a:gd name="T1" fmla="*/ 93 h 1390"/>
                <a:gd name="T2" fmla="*/ 457 w 1387"/>
                <a:gd name="T3" fmla="*/ 135 h 1390"/>
                <a:gd name="T4" fmla="*/ 322 w 1387"/>
                <a:gd name="T5" fmla="*/ 214 h 1390"/>
                <a:gd name="T6" fmla="*/ 213 w 1387"/>
                <a:gd name="T7" fmla="*/ 324 h 1390"/>
                <a:gd name="T8" fmla="*/ 135 w 1387"/>
                <a:gd name="T9" fmla="*/ 458 h 1390"/>
                <a:gd name="T10" fmla="*/ 91 w 1387"/>
                <a:gd name="T11" fmla="*/ 612 h 1390"/>
                <a:gd name="T12" fmla="*/ 91 w 1387"/>
                <a:gd name="T13" fmla="*/ 778 h 1390"/>
                <a:gd name="T14" fmla="*/ 135 w 1387"/>
                <a:gd name="T15" fmla="*/ 930 h 1390"/>
                <a:gd name="T16" fmla="*/ 213 w 1387"/>
                <a:gd name="T17" fmla="*/ 1066 h 1390"/>
                <a:gd name="T18" fmla="*/ 322 w 1387"/>
                <a:gd name="T19" fmla="*/ 1176 h 1390"/>
                <a:gd name="T20" fmla="*/ 457 w 1387"/>
                <a:gd name="T21" fmla="*/ 1255 h 1390"/>
                <a:gd name="T22" fmla="*/ 612 w 1387"/>
                <a:gd name="T23" fmla="*/ 1297 h 1390"/>
                <a:gd name="T24" fmla="*/ 776 w 1387"/>
                <a:gd name="T25" fmla="*/ 1297 h 1390"/>
                <a:gd name="T26" fmla="*/ 930 w 1387"/>
                <a:gd name="T27" fmla="*/ 1255 h 1390"/>
                <a:gd name="T28" fmla="*/ 1065 w 1387"/>
                <a:gd name="T29" fmla="*/ 1176 h 1390"/>
                <a:gd name="T30" fmla="*/ 1174 w 1387"/>
                <a:gd name="T31" fmla="*/ 1066 h 1390"/>
                <a:gd name="T32" fmla="*/ 1254 w 1387"/>
                <a:gd name="T33" fmla="*/ 930 h 1390"/>
                <a:gd name="T34" fmla="*/ 1296 w 1387"/>
                <a:gd name="T35" fmla="*/ 778 h 1390"/>
                <a:gd name="T36" fmla="*/ 1296 w 1387"/>
                <a:gd name="T37" fmla="*/ 612 h 1390"/>
                <a:gd name="T38" fmla="*/ 1254 w 1387"/>
                <a:gd name="T39" fmla="*/ 458 h 1390"/>
                <a:gd name="T40" fmla="*/ 1174 w 1387"/>
                <a:gd name="T41" fmla="*/ 324 h 1390"/>
                <a:gd name="T42" fmla="*/ 1065 w 1387"/>
                <a:gd name="T43" fmla="*/ 214 h 1390"/>
                <a:gd name="T44" fmla="*/ 930 w 1387"/>
                <a:gd name="T45" fmla="*/ 135 h 1390"/>
                <a:gd name="T46" fmla="*/ 776 w 1387"/>
                <a:gd name="T47" fmla="*/ 93 h 1390"/>
                <a:gd name="T48" fmla="*/ 694 w 1387"/>
                <a:gd name="T49" fmla="*/ 0 h 1390"/>
                <a:gd name="T50" fmla="*/ 865 w 1387"/>
                <a:gd name="T51" fmla="*/ 21 h 1390"/>
                <a:gd name="T52" fmla="*/ 1019 w 1387"/>
                <a:gd name="T53" fmla="*/ 82 h 1390"/>
                <a:gd name="T54" fmla="*/ 1155 w 1387"/>
                <a:gd name="T55" fmla="*/ 175 h 1390"/>
                <a:gd name="T56" fmla="*/ 1263 w 1387"/>
                <a:gd name="T57" fmla="*/ 297 h 1390"/>
                <a:gd name="T58" fmla="*/ 1341 w 1387"/>
                <a:gd name="T59" fmla="*/ 444 h 1390"/>
                <a:gd name="T60" fmla="*/ 1383 w 1387"/>
                <a:gd name="T61" fmla="*/ 608 h 1390"/>
                <a:gd name="T62" fmla="*/ 1383 w 1387"/>
                <a:gd name="T63" fmla="*/ 782 h 1390"/>
                <a:gd name="T64" fmla="*/ 1341 w 1387"/>
                <a:gd name="T65" fmla="*/ 946 h 1390"/>
                <a:gd name="T66" fmla="*/ 1263 w 1387"/>
                <a:gd name="T67" fmla="*/ 1091 h 1390"/>
                <a:gd name="T68" fmla="*/ 1155 w 1387"/>
                <a:gd name="T69" fmla="*/ 1215 h 1390"/>
                <a:gd name="T70" fmla="*/ 1019 w 1387"/>
                <a:gd name="T71" fmla="*/ 1308 h 1390"/>
                <a:gd name="T72" fmla="*/ 865 w 1387"/>
                <a:gd name="T73" fmla="*/ 1367 h 1390"/>
                <a:gd name="T74" fmla="*/ 694 w 1387"/>
                <a:gd name="T75" fmla="*/ 1390 h 1390"/>
                <a:gd name="T76" fmla="*/ 524 w 1387"/>
                <a:gd name="T77" fmla="*/ 1367 h 1390"/>
                <a:gd name="T78" fmla="*/ 368 w 1387"/>
                <a:gd name="T79" fmla="*/ 1308 h 1390"/>
                <a:gd name="T80" fmla="*/ 232 w 1387"/>
                <a:gd name="T81" fmla="*/ 1215 h 1390"/>
                <a:gd name="T82" fmla="*/ 124 w 1387"/>
                <a:gd name="T83" fmla="*/ 1091 h 1390"/>
                <a:gd name="T84" fmla="*/ 48 w 1387"/>
                <a:gd name="T85" fmla="*/ 946 h 1390"/>
                <a:gd name="T86" fmla="*/ 6 w 1387"/>
                <a:gd name="T87" fmla="*/ 782 h 1390"/>
                <a:gd name="T88" fmla="*/ 6 w 1387"/>
                <a:gd name="T89" fmla="*/ 608 h 1390"/>
                <a:gd name="T90" fmla="*/ 48 w 1387"/>
                <a:gd name="T91" fmla="*/ 444 h 1390"/>
                <a:gd name="T92" fmla="*/ 124 w 1387"/>
                <a:gd name="T93" fmla="*/ 297 h 1390"/>
                <a:gd name="T94" fmla="*/ 232 w 1387"/>
                <a:gd name="T95" fmla="*/ 175 h 1390"/>
                <a:gd name="T96" fmla="*/ 368 w 1387"/>
                <a:gd name="T97" fmla="*/ 82 h 1390"/>
                <a:gd name="T98" fmla="*/ 524 w 1387"/>
                <a:gd name="T99" fmla="*/ 21 h 1390"/>
                <a:gd name="T100" fmla="*/ 694 w 1387"/>
                <a:gd name="T101" fmla="*/ 0 h 1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87" h="1390">
                  <a:moveTo>
                    <a:pt x="694" y="88"/>
                  </a:moveTo>
                  <a:lnTo>
                    <a:pt x="612" y="93"/>
                  </a:lnTo>
                  <a:lnTo>
                    <a:pt x="532" y="109"/>
                  </a:lnTo>
                  <a:lnTo>
                    <a:pt x="457" y="135"/>
                  </a:lnTo>
                  <a:lnTo>
                    <a:pt x="387" y="170"/>
                  </a:lnTo>
                  <a:lnTo>
                    <a:pt x="322" y="214"/>
                  </a:lnTo>
                  <a:lnTo>
                    <a:pt x="265" y="265"/>
                  </a:lnTo>
                  <a:lnTo>
                    <a:pt x="213" y="324"/>
                  </a:lnTo>
                  <a:lnTo>
                    <a:pt x="170" y="387"/>
                  </a:lnTo>
                  <a:lnTo>
                    <a:pt x="135" y="458"/>
                  </a:lnTo>
                  <a:lnTo>
                    <a:pt x="109" y="534"/>
                  </a:lnTo>
                  <a:lnTo>
                    <a:pt x="91" y="612"/>
                  </a:lnTo>
                  <a:lnTo>
                    <a:pt x="88" y="694"/>
                  </a:lnTo>
                  <a:lnTo>
                    <a:pt x="91" y="778"/>
                  </a:lnTo>
                  <a:lnTo>
                    <a:pt x="109" y="856"/>
                  </a:lnTo>
                  <a:lnTo>
                    <a:pt x="135" y="930"/>
                  </a:lnTo>
                  <a:lnTo>
                    <a:pt x="170" y="1001"/>
                  </a:lnTo>
                  <a:lnTo>
                    <a:pt x="213" y="1066"/>
                  </a:lnTo>
                  <a:lnTo>
                    <a:pt x="265" y="1125"/>
                  </a:lnTo>
                  <a:lnTo>
                    <a:pt x="322" y="1176"/>
                  </a:lnTo>
                  <a:lnTo>
                    <a:pt x="387" y="1218"/>
                  </a:lnTo>
                  <a:lnTo>
                    <a:pt x="457" y="1255"/>
                  </a:lnTo>
                  <a:lnTo>
                    <a:pt x="532" y="1281"/>
                  </a:lnTo>
                  <a:lnTo>
                    <a:pt x="612" y="1297"/>
                  </a:lnTo>
                  <a:lnTo>
                    <a:pt x="694" y="1302"/>
                  </a:lnTo>
                  <a:lnTo>
                    <a:pt x="776" y="1297"/>
                  </a:lnTo>
                  <a:lnTo>
                    <a:pt x="856" y="1281"/>
                  </a:lnTo>
                  <a:lnTo>
                    <a:pt x="930" y="1255"/>
                  </a:lnTo>
                  <a:lnTo>
                    <a:pt x="1000" y="1218"/>
                  </a:lnTo>
                  <a:lnTo>
                    <a:pt x="1065" y="1176"/>
                  </a:lnTo>
                  <a:lnTo>
                    <a:pt x="1124" y="1125"/>
                  </a:lnTo>
                  <a:lnTo>
                    <a:pt x="1174" y="1066"/>
                  </a:lnTo>
                  <a:lnTo>
                    <a:pt x="1218" y="1001"/>
                  </a:lnTo>
                  <a:lnTo>
                    <a:pt x="1254" y="930"/>
                  </a:lnTo>
                  <a:lnTo>
                    <a:pt x="1279" y="856"/>
                  </a:lnTo>
                  <a:lnTo>
                    <a:pt x="1296" y="778"/>
                  </a:lnTo>
                  <a:lnTo>
                    <a:pt x="1301" y="694"/>
                  </a:lnTo>
                  <a:lnTo>
                    <a:pt x="1296" y="612"/>
                  </a:lnTo>
                  <a:lnTo>
                    <a:pt x="1279" y="534"/>
                  </a:lnTo>
                  <a:lnTo>
                    <a:pt x="1254" y="458"/>
                  </a:lnTo>
                  <a:lnTo>
                    <a:pt x="1218" y="387"/>
                  </a:lnTo>
                  <a:lnTo>
                    <a:pt x="1174" y="324"/>
                  </a:lnTo>
                  <a:lnTo>
                    <a:pt x="1124" y="265"/>
                  </a:lnTo>
                  <a:lnTo>
                    <a:pt x="1065" y="214"/>
                  </a:lnTo>
                  <a:lnTo>
                    <a:pt x="1000" y="170"/>
                  </a:lnTo>
                  <a:lnTo>
                    <a:pt x="930" y="135"/>
                  </a:lnTo>
                  <a:lnTo>
                    <a:pt x="856" y="109"/>
                  </a:lnTo>
                  <a:lnTo>
                    <a:pt x="776" y="93"/>
                  </a:lnTo>
                  <a:lnTo>
                    <a:pt x="694" y="88"/>
                  </a:lnTo>
                  <a:close/>
                  <a:moveTo>
                    <a:pt x="694" y="0"/>
                  </a:moveTo>
                  <a:lnTo>
                    <a:pt x="781" y="6"/>
                  </a:lnTo>
                  <a:lnTo>
                    <a:pt x="865" y="21"/>
                  </a:lnTo>
                  <a:lnTo>
                    <a:pt x="945" y="48"/>
                  </a:lnTo>
                  <a:lnTo>
                    <a:pt x="1019" y="82"/>
                  </a:lnTo>
                  <a:lnTo>
                    <a:pt x="1090" y="124"/>
                  </a:lnTo>
                  <a:lnTo>
                    <a:pt x="1155" y="175"/>
                  </a:lnTo>
                  <a:lnTo>
                    <a:pt x="1212" y="233"/>
                  </a:lnTo>
                  <a:lnTo>
                    <a:pt x="1263" y="297"/>
                  </a:lnTo>
                  <a:lnTo>
                    <a:pt x="1307" y="368"/>
                  </a:lnTo>
                  <a:lnTo>
                    <a:pt x="1341" y="444"/>
                  </a:lnTo>
                  <a:lnTo>
                    <a:pt x="1366" y="524"/>
                  </a:lnTo>
                  <a:lnTo>
                    <a:pt x="1383" y="608"/>
                  </a:lnTo>
                  <a:lnTo>
                    <a:pt x="1387" y="694"/>
                  </a:lnTo>
                  <a:lnTo>
                    <a:pt x="1383" y="782"/>
                  </a:lnTo>
                  <a:lnTo>
                    <a:pt x="1366" y="866"/>
                  </a:lnTo>
                  <a:lnTo>
                    <a:pt x="1341" y="946"/>
                  </a:lnTo>
                  <a:lnTo>
                    <a:pt x="1307" y="1022"/>
                  </a:lnTo>
                  <a:lnTo>
                    <a:pt x="1263" y="1091"/>
                  </a:lnTo>
                  <a:lnTo>
                    <a:pt x="1212" y="1155"/>
                  </a:lnTo>
                  <a:lnTo>
                    <a:pt x="1155" y="1215"/>
                  </a:lnTo>
                  <a:lnTo>
                    <a:pt x="1090" y="1264"/>
                  </a:lnTo>
                  <a:lnTo>
                    <a:pt x="1019" y="1308"/>
                  </a:lnTo>
                  <a:lnTo>
                    <a:pt x="945" y="1342"/>
                  </a:lnTo>
                  <a:lnTo>
                    <a:pt x="865" y="1367"/>
                  </a:lnTo>
                  <a:lnTo>
                    <a:pt x="781" y="1384"/>
                  </a:lnTo>
                  <a:lnTo>
                    <a:pt x="694" y="1390"/>
                  </a:lnTo>
                  <a:lnTo>
                    <a:pt x="608" y="1384"/>
                  </a:lnTo>
                  <a:lnTo>
                    <a:pt x="524" y="1367"/>
                  </a:lnTo>
                  <a:lnTo>
                    <a:pt x="444" y="1342"/>
                  </a:lnTo>
                  <a:lnTo>
                    <a:pt x="368" y="1308"/>
                  </a:lnTo>
                  <a:lnTo>
                    <a:pt x="297" y="1264"/>
                  </a:lnTo>
                  <a:lnTo>
                    <a:pt x="232" y="1215"/>
                  </a:lnTo>
                  <a:lnTo>
                    <a:pt x="175" y="1155"/>
                  </a:lnTo>
                  <a:lnTo>
                    <a:pt x="124" y="1091"/>
                  </a:lnTo>
                  <a:lnTo>
                    <a:pt x="82" y="1022"/>
                  </a:lnTo>
                  <a:lnTo>
                    <a:pt x="48" y="946"/>
                  </a:lnTo>
                  <a:lnTo>
                    <a:pt x="21" y="866"/>
                  </a:lnTo>
                  <a:lnTo>
                    <a:pt x="6" y="782"/>
                  </a:lnTo>
                  <a:lnTo>
                    <a:pt x="0" y="694"/>
                  </a:lnTo>
                  <a:lnTo>
                    <a:pt x="6" y="608"/>
                  </a:lnTo>
                  <a:lnTo>
                    <a:pt x="21" y="524"/>
                  </a:lnTo>
                  <a:lnTo>
                    <a:pt x="48" y="444"/>
                  </a:lnTo>
                  <a:lnTo>
                    <a:pt x="82" y="368"/>
                  </a:lnTo>
                  <a:lnTo>
                    <a:pt x="124" y="297"/>
                  </a:lnTo>
                  <a:lnTo>
                    <a:pt x="175" y="233"/>
                  </a:lnTo>
                  <a:lnTo>
                    <a:pt x="232" y="175"/>
                  </a:lnTo>
                  <a:lnTo>
                    <a:pt x="297" y="124"/>
                  </a:lnTo>
                  <a:lnTo>
                    <a:pt x="368" y="82"/>
                  </a:lnTo>
                  <a:lnTo>
                    <a:pt x="444" y="48"/>
                  </a:lnTo>
                  <a:lnTo>
                    <a:pt x="524" y="21"/>
                  </a:lnTo>
                  <a:lnTo>
                    <a:pt x="608" y="6"/>
                  </a:lnTo>
                  <a:lnTo>
                    <a:pt x="694" y="0"/>
                  </a:lnTo>
                  <a:close/>
                </a:path>
              </a:pathLst>
            </a:custGeom>
            <a:solidFill>
              <a:srgbClr val="4C4B4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28"/>
            <p:cNvSpPr>
              <a:spLocks/>
            </p:cNvSpPr>
            <p:nvPr/>
          </p:nvSpPr>
          <p:spPr bwMode="auto">
            <a:xfrm>
              <a:off x="1916112" y="3651250"/>
              <a:ext cx="242888" cy="241300"/>
            </a:xfrm>
            <a:custGeom>
              <a:avLst/>
              <a:gdLst>
                <a:gd name="T0" fmla="*/ 77 w 153"/>
                <a:gd name="T1" fmla="*/ 0 h 152"/>
                <a:gd name="T2" fmla="*/ 101 w 153"/>
                <a:gd name="T3" fmla="*/ 5 h 152"/>
                <a:gd name="T4" fmla="*/ 122 w 153"/>
                <a:gd name="T5" fmla="*/ 15 h 152"/>
                <a:gd name="T6" fmla="*/ 138 w 153"/>
                <a:gd name="T7" fmla="*/ 32 h 152"/>
                <a:gd name="T8" fmla="*/ 149 w 153"/>
                <a:gd name="T9" fmla="*/ 53 h 152"/>
                <a:gd name="T10" fmla="*/ 153 w 153"/>
                <a:gd name="T11" fmla="*/ 76 h 152"/>
                <a:gd name="T12" fmla="*/ 149 w 153"/>
                <a:gd name="T13" fmla="*/ 101 h 152"/>
                <a:gd name="T14" fmla="*/ 138 w 153"/>
                <a:gd name="T15" fmla="*/ 122 h 152"/>
                <a:gd name="T16" fmla="*/ 122 w 153"/>
                <a:gd name="T17" fmla="*/ 137 h 152"/>
                <a:gd name="T18" fmla="*/ 101 w 153"/>
                <a:gd name="T19" fmla="*/ 149 h 152"/>
                <a:gd name="T20" fmla="*/ 77 w 153"/>
                <a:gd name="T21" fmla="*/ 152 h 152"/>
                <a:gd name="T22" fmla="*/ 54 w 153"/>
                <a:gd name="T23" fmla="*/ 149 h 152"/>
                <a:gd name="T24" fmla="*/ 33 w 153"/>
                <a:gd name="T25" fmla="*/ 137 h 152"/>
                <a:gd name="T26" fmla="*/ 16 w 153"/>
                <a:gd name="T27" fmla="*/ 122 h 152"/>
                <a:gd name="T28" fmla="*/ 4 w 153"/>
                <a:gd name="T29" fmla="*/ 101 h 152"/>
                <a:gd name="T30" fmla="*/ 0 w 153"/>
                <a:gd name="T31" fmla="*/ 76 h 152"/>
                <a:gd name="T32" fmla="*/ 4 w 153"/>
                <a:gd name="T33" fmla="*/ 53 h 152"/>
                <a:gd name="T34" fmla="*/ 16 w 153"/>
                <a:gd name="T35" fmla="*/ 32 h 152"/>
                <a:gd name="T36" fmla="*/ 33 w 153"/>
                <a:gd name="T37" fmla="*/ 15 h 152"/>
                <a:gd name="T38" fmla="*/ 54 w 153"/>
                <a:gd name="T39" fmla="*/ 5 h 152"/>
                <a:gd name="T40" fmla="*/ 77 w 153"/>
                <a:gd name="T4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152">
                  <a:moveTo>
                    <a:pt x="77" y="0"/>
                  </a:moveTo>
                  <a:lnTo>
                    <a:pt x="101" y="5"/>
                  </a:lnTo>
                  <a:lnTo>
                    <a:pt x="122" y="15"/>
                  </a:lnTo>
                  <a:lnTo>
                    <a:pt x="138" y="32"/>
                  </a:lnTo>
                  <a:lnTo>
                    <a:pt x="149" y="53"/>
                  </a:lnTo>
                  <a:lnTo>
                    <a:pt x="153" y="76"/>
                  </a:lnTo>
                  <a:lnTo>
                    <a:pt x="149" y="101"/>
                  </a:lnTo>
                  <a:lnTo>
                    <a:pt x="138" y="122"/>
                  </a:lnTo>
                  <a:lnTo>
                    <a:pt x="122" y="137"/>
                  </a:lnTo>
                  <a:lnTo>
                    <a:pt x="101" y="149"/>
                  </a:lnTo>
                  <a:lnTo>
                    <a:pt x="77" y="152"/>
                  </a:lnTo>
                  <a:lnTo>
                    <a:pt x="54" y="149"/>
                  </a:lnTo>
                  <a:lnTo>
                    <a:pt x="33" y="137"/>
                  </a:lnTo>
                  <a:lnTo>
                    <a:pt x="16" y="122"/>
                  </a:lnTo>
                  <a:lnTo>
                    <a:pt x="4" y="101"/>
                  </a:lnTo>
                  <a:lnTo>
                    <a:pt x="0" y="76"/>
                  </a:lnTo>
                  <a:lnTo>
                    <a:pt x="4" y="53"/>
                  </a:lnTo>
                  <a:lnTo>
                    <a:pt x="16" y="32"/>
                  </a:lnTo>
                  <a:lnTo>
                    <a:pt x="33" y="15"/>
                  </a:lnTo>
                  <a:lnTo>
                    <a:pt x="54" y="5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4C4B4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29"/>
            <p:cNvSpPr>
              <a:spLocks/>
            </p:cNvSpPr>
            <p:nvPr/>
          </p:nvSpPr>
          <p:spPr bwMode="auto">
            <a:xfrm>
              <a:off x="2001837" y="2951163"/>
              <a:ext cx="74613" cy="125413"/>
            </a:xfrm>
            <a:custGeom>
              <a:avLst/>
              <a:gdLst>
                <a:gd name="T0" fmla="*/ 0 w 47"/>
                <a:gd name="T1" fmla="*/ 0 h 79"/>
                <a:gd name="T2" fmla="*/ 47 w 47"/>
                <a:gd name="T3" fmla="*/ 0 h 79"/>
                <a:gd name="T4" fmla="*/ 47 w 47"/>
                <a:gd name="T5" fmla="*/ 54 h 79"/>
                <a:gd name="T6" fmla="*/ 45 w 47"/>
                <a:gd name="T7" fmla="*/ 61 h 79"/>
                <a:gd name="T8" fmla="*/ 42 w 47"/>
                <a:gd name="T9" fmla="*/ 69 h 79"/>
                <a:gd name="T10" fmla="*/ 36 w 47"/>
                <a:gd name="T11" fmla="*/ 73 h 79"/>
                <a:gd name="T12" fmla="*/ 30 w 47"/>
                <a:gd name="T13" fmla="*/ 77 h 79"/>
                <a:gd name="T14" fmla="*/ 23 w 47"/>
                <a:gd name="T15" fmla="*/ 79 h 79"/>
                <a:gd name="T16" fmla="*/ 15 w 47"/>
                <a:gd name="T17" fmla="*/ 77 h 79"/>
                <a:gd name="T18" fmla="*/ 9 w 47"/>
                <a:gd name="T19" fmla="*/ 73 h 79"/>
                <a:gd name="T20" fmla="*/ 4 w 47"/>
                <a:gd name="T21" fmla="*/ 69 h 79"/>
                <a:gd name="T22" fmla="*/ 0 w 47"/>
                <a:gd name="T23" fmla="*/ 61 h 79"/>
                <a:gd name="T24" fmla="*/ 0 w 47"/>
                <a:gd name="T25" fmla="*/ 54 h 79"/>
                <a:gd name="T26" fmla="*/ 0 w 47"/>
                <a:gd name="T2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" h="79">
                  <a:moveTo>
                    <a:pt x="0" y="0"/>
                  </a:moveTo>
                  <a:lnTo>
                    <a:pt x="47" y="0"/>
                  </a:lnTo>
                  <a:lnTo>
                    <a:pt x="47" y="54"/>
                  </a:lnTo>
                  <a:lnTo>
                    <a:pt x="45" y="61"/>
                  </a:lnTo>
                  <a:lnTo>
                    <a:pt x="42" y="69"/>
                  </a:lnTo>
                  <a:lnTo>
                    <a:pt x="36" y="73"/>
                  </a:lnTo>
                  <a:lnTo>
                    <a:pt x="30" y="77"/>
                  </a:lnTo>
                  <a:lnTo>
                    <a:pt x="23" y="79"/>
                  </a:lnTo>
                  <a:lnTo>
                    <a:pt x="15" y="77"/>
                  </a:lnTo>
                  <a:lnTo>
                    <a:pt x="9" y="73"/>
                  </a:lnTo>
                  <a:lnTo>
                    <a:pt x="4" y="69"/>
                  </a:lnTo>
                  <a:lnTo>
                    <a:pt x="0" y="61"/>
                  </a:lnTo>
                  <a:lnTo>
                    <a:pt x="0" y="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4B4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30"/>
            <p:cNvSpPr>
              <a:spLocks/>
            </p:cNvSpPr>
            <p:nvPr/>
          </p:nvSpPr>
          <p:spPr bwMode="auto">
            <a:xfrm>
              <a:off x="2736849" y="3735388"/>
              <a:ext cx="120650" cy="76200"/>
            </a:xfrm>
            <a:custGeom>
              <a:avLst/>
              <a:gdLst>
                <a:gd name="T0" fmla="*/ 23 w 76"/>
                <a:gd name="T1" fmla="*/ 0 h 48"/>
                <a:gd name="T2" fmla="*/ 76 w 76"/>
                <a:gd name="T3" fmla="*/ 0 h 48"/>
                <a:gd name="T4" fmla="*/ 76 w 76"/>
                <a:gd name="T5" fmla="*/ 48 h 48"/>
                <a:gd name="T6" fmla="*/ 23 w 76"/>
                <a:gd name="T7" fmla="*/ 48 h 48"/>
                <a:gd name="T8" fmla="*/ 15 w 76"/>
                <a:gd name="T9" fmla="*/ 46 h 48"/>
                <a:gd name="T10" fmla="*/ 9 w 76"/>
                <a:gd name="T11" fmla="*/ 42 h 48"/>
                <a:gd name="T12" fmla="*/ 4 w 76"/>
                <a:gd name="T13" fmla="*/ 38 h 48"/>
                <a:gd name="T14" fmla="*/ 0 w 76"/>
                <a:gd name="T15" fmla="*/ 31 h 48"/>
                <a:gd name="T16" fmla="*/ 0 w 76"/>
                <a:gd name="T17" fmla="*/ 23 h 48"/>
                <a:gd name="T18" fmla="*/ 0 w 76"/>
                <a:gd name="T19" fmla="*/ 15 h 48"/>
                <a:gd name="T20" fmla="*/ 4 w 76"/>
                <a:gd name="T21" fmla="*/ 10 h 48"/>
                <a:gd name="T22" fmla="*/ 9 w 76"/>
                <a:gd name="T23" fmla="*/ 4 h 48"/>
                <a:gd name="T24" fmla="*/ 15 w 76"/>
                <a:gd name="T25" fmla="*/ 2 h 48"/>
                <a:gd name="T26" fmla="*/ 23 w 76"/>
                <a:gd name="T2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" h="48">
                  <a:moveTo>
                    <a:pt x="23" y="0"/>
                  </a:moveTo>
                  <a:lnTo>
                    <a:pt x="76" y="0"/>
                  </a:lnTo>
                  <a:lnTo>
                    <a:pt x="76" y="48"/>
                  </a:lnTo>
                  <a:lnTo>
                    <a:pt x="23" y="48"/>
                  </a:lnTo>
                  <a:lnTo>
                    <a:pt x="15" y="46"/>
                  </a:lnTo>
                  <a:lnTo>
                    <a:pt x="9" y="42"/>
                  </a:lnTo>
                  <a:lnTo>
                    <a:pt x="4" y="38"/>
                  </a:lnTo>
                  <a:lnTo>
                    <a:pt x="0" y="31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4" y="10"/>
                  </a:lnTo>
                  <a:lnTo>
                    <a:pt x="9" y="4"/>
                  </a:lnTo>
                  <a:lnTo>
                    <a:pt x="15" y="2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4C4B4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31"/>
            <p:cNvSpPr>
              <a:spLocks/>
            </p:cNvSpPr>
            <p:nvPr/>
          </p:nvSpPr>
          <p:spPr bwMode="auto">
            <a:xfrm>
              <a:off x="1217612" y="3735388"/>
              <a:ext cx="123825" cy="76200"/>
            </a:xfrm>
            <a:custGeom>
              <a:avLst/>
              <a:gdLst>
                <a:gd name="T0" fmla="*/ 0 w 78"/>
                <a:gd name="T1" fmla="*/ 0 h 48"/>
                <a:gd name="T2" fmla="*/ 54 w 78"/>
                <a:gd name="T3" fmla="*/ 0 h 48"/>
                <a:gd name="T4" fmla="*/ 61 w 78"/>
                <a:gd name="T5" fmla="*/ 2 h 48"/>
                <a:gd name="T6" fmla="*/ 69 w 78"/>
                <a:gd name="T7" fmla="*/ 4 h 48"/>
                <a:gd name="T8" fmla="*/ 73 w 78"/>
                <a:gd name="T9" fmla="*/ 10 h 48"/>
                <a:gd name="T10" fmla="*/ 76 w 78"/>
                <a:gd name="T11" fmla="*/ 15 h 48"/>
                <a:gd name="T12" fmla="*/ 78 w 78"/>
                <a:gd name="T13" fmla="*/ 23 h 48"/>
                <a:gd name="T14" fmla="*/ 76 w 78"/>
                <a:gd name="T15" fmla="*/ 31 h 48"/>
                <a:gd name="T16" fmla="*/ 73 w 78"/>
                <a:gd name="T17" fmla="*/ 38 h 48"/>
                <a:gd name="T18" fmla="*/ 69 w 78"/>
                <a:gd name="T19" fmla="*/ 42 h 48"/>
                <a:gd name="T20" fmla="*/ 61 w 78"/>
                <a:gd name="T21" fmla="*/ 46 h 48"/>
                <a:gd name="T22" fmla="*/ 54 w 78"/>
                <a:gd name="T23" fmla="*/ 48 h 48"/>
                <a:gd name="T24" fmla="*/ 0 w 78"/>
                <a:gd name="T25" fmla="*/ 48 h 48"/>
                <a:gd name="T26" fmla="*/ 0 w 78"/>
                <a:gd name="T2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48">
                  <a:moveTo>
                    <a:pt x="0" y="0"/>
                  </a:moveTo>
                  <a:lnTo>
                    <a:pt x="54" y="0"/>
                  </a:lnTo>
                  <a:lnTo>
                    <a:pt x="61" y="2"/>
                  </a:lnTo>
                  <a:lnTo>
                    <a:pt x="69" y="4"/>
                  </a:lnTo>
                  <a:lnTo>
                    <a:pt x="73" y="10"/>
                  </a:lnTo>
                  <a:lnTo>
                    <a:pt x="76" y="15"/>
                  </a:lnTo>
                  <a:lnTo>
                    <a:pt x="78" y="23"/>
                  </a:lnTo>
                  <a:lnTo>
                    <a:pt x="76" y="31"/>
                  </a:lnTo>
                  <a:lnTo>
                    <a:pt x="73" y="38"/>
                  </a:lnTo>
                  <a:lnTo>
                    <a:pt x="69" y="42"/>
                  </a:lnTo>
                  <a:lnTo>
                    <a:pt x="61" y="46"/>
                  </a:lnTo>
                  <a:lnTo>
                    <a:pt x="54" y="48"/>
                  </a:lnTo>
                  <a:lnTo>
                    <a:pt x="0" y="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4B4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32"/>
            <p:cNvSpPr>
              <a:spLocks/>
            </p:cNvSpPr>
            <p:nvPr/>
          </p:nvSpPr>
          <p:spPr bwMode="auto">
            <a:xfrm>
              <a:off x="2520949" y="3167063"/>
              <a:ext cx="125413" cy="120650"/>
            </a:xfrm>
            <a:custGeom>
              <a:avLst/>
              <a:gdLst>
                <a:gd name="T0" fmla="*/ 44 w 79"/>
                <a:gd name="T1" fmla="*/ 0 h 76"/>
                <a:gd name="T2" fmla="*/ 79 w 79"/>
                <a:gd name="T3" fmla="*/ 32 h 76"/>
                <a:gd name="T4" fmla="*/ 40 w 79"/>
                <a:gd name="T5" fmla="*/ 70 h 76"/>
                <a:gd name="T6" fmla="*/ 29 w 79"/>
                <a:gd name="T7" fmla="*/ 76 h 76"/>
                <a:gd name="T8" fmla="*/ 18 w 79"/>
                <a:gd name="T9" fmla="*/ 76 h 76"/>
                <a:gd name="T10" fmla="*/ 6 w 79"/>
                <a:gd name="T11" fmla="*/ 70 h 76"/>
                <a:gd name="T12" fmla="*/ 0 w 79"/>
                <a:gd name="T13" fmla="*/ 61 h 76"/>
                <a:gd name="T14" fmla="*/ 0 w 79"/>
                <a:gd name="T15" fmla="*/ 47 h 76"/>
                <a:gd name="T16" fmla="*/ 6 w 79"/>
                <a:gd name="T17" fmla="*/ 38 h 76"/>
                <a:gd name="T18" fmla="*/ 44 w 79"/>
                <a:gd name="T1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76">
                  <a:moveTo>
                    <a:pt x="44" y="0"/>
                  </a:moveTo>
                  <a:lnTo>
                    <a:pt x="79" y="32"/>
                  </a:lnTo>
                  <a:lnTo>
                    <a:pt x="40" y="70"/>
                  </a:lnTo>
                  <a:lnTo>
                    <a:pt x="29" y="76"/>
                  </a:lnTo>
                  <a:lnTo>
                    <a:pt x="18" y="76"/>
                  </a:lnTo>
                  <a:lnTo>
                    <a:pt x="6" y="70"/>
                  </a:lnTo>
                  <a:lnTo>
                    <a:pt x="0" y="61"/>
                  </a:lnTo>
                  <a:lnTo>
                    <a:pt x="0" y="47"/>
                  </a:lnTo>
                  <a:lnTo>
                    <a:pt x="6" y="38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4C4B4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33"/>
            <p:cNvSpPr>
              <a:spLocks/>
            </p:cNvSpPr>
            <p:nvPr/>
          </p:nvSpPr>
          <p:spPr bwMode="auto">
            <a:xfrm>
              <a:off x="1431924" y="4256088"/>
              <a:ext cx="122238" cy="123825"/>
            </a:xfrm>
            <a:custGeom>
              <a:avLst/>
              <a:gdLst>
                <a:gd name="T0" fmla="*/ 48 w 77"/>
                <a:gd name="T1" fmla="*/ 0 h 78"/>
                <a:gd name="T2" fmla="*/ 61 w 77"/>
                <a:gd name="T3" fmla="*/ 0 h 78"/>
                <a:gd name="T4" fmla="*/ 71 w 77"/>
                <a:gd name="T5" fmla="*/ 6 h 78"/>
                <a:gd name="T6" fmla="*/ 77 w 77"/>
                <a:gd name="T7" fmla="*/ 17 h 78"/>
                <a:gd name="T8" fmla="*/ 77 w 77"/>
                <a:gd name="T9" fmla="*/ 29 h 78"/>
                <a:gd name="T10" fmla="*/ 71 w 77"/>
                <a:gd name="T11" fmla="*/ 40 h 78"/>
                <a:gd name="T12" fmla="*/ 33 w 77"/>
                <a:gd name="T13" fmla="*/ 78 h 78"/>
                <a:gd name="T14" fmla="*/ 0 w 77"/>
                <a:gd name="T15" fmla="*/ 44 h 78"/>
                <a:gd name="T16" fmla="*/ 39 w 77"/>
                <a:gd name="T17" fmla="*/ 6 h 78"/>
                <a:gd name="T18" fmla="*/ 48 w 77"/>
                <a:gd name="T1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" h="78">
                  <a:moveTo>
                    <a:pt x="48" y="0"/>
                  </a:moveTo>
                  <a:lnTo>
                    <a:pt x="61" y="0"/>
                  </a:lnTo>
                  <a:lnTo>
                    <a:pt x="71" y="6"/>
                  </a:lnTo>
                  <a:lnTo>
                    <a:pt x="77" y="17"/>
                  </a:lnTo>
                  <a:lnTo>
                    <a:pt x="77" y="29"/>
                  </a:lnTo>
                  <a:lnTo>
                    <a:pt x="71" y="40"/>
                  </a:lnTo>
                  <a:lnTo>
                    <a:pt x="33" y="78"/>
                  </a:lnTo>
                  <a:lnTo>
                    <a:pt x="0" y="44"/>
                  </a:lnTo>
                  <a:lnTo>
                    <a:pt x="39" y="6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4C4B4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34"/>
            <p:cNvSpPr>
              <a:spLocks/>
            </p:cNvSpPr>
            <p:nvPr/>
          </p:nvSpPr>
          <p:spPr bwMode="auto">
            <a:xfrm>
              <a:off x="2520949" y="4256088"/>
              <a:ext cx="125413" cy="123825"/>
            </a:xfrm>
            <a:custGeom>
              <a:avLst/>
              <a:gdLst>
                <a:gd name="T0" fmla="*/ 18 w 79"/>
                <a:gd name="T1" fmla="*/ 0 h 78"/>
                <a:gd name="T2" fmla="*/ 29 w 79"/>
                <a:gd name="T3" fmla="*/ 0 h 78"/>
                <a:gd name="T4" fmla="*/ 40 w 79"/>
                <a:gd name="T5" fmla="*/ 6 h 78"/>
                <a:gd name="T6" fmla="*/ 79 w 79"/>
                <a:gd name="T7" fmla="*/ 44 h 78"/>
                <a:gd name="T8" fmla="*/ 44 w 79"/>
                <a:gd name="T9" fmla="*/ 78 h 78"/>
                <a:gd name="T10" fmla="*/ 6 w 79"/>
                <a:gd name="T11" fmla="*/ 40 h 78"/>
                <a:gd name="T12" fmla="*/ 0 w 79"/>
                <a:gd name="T13" fmla="*/ 29 h 78"/>
                <a:gd name="T14" fmla="*/ 0 w 79"/>
                <a:gd name="T15" fmla="*/ 17 h 78"/>
                <a:gd name="T16" fmla="*/ 6 w 79"/>
                <a:gd name="T17" fmla="*/ 6 h 78"/>
                <a:gd name="T18" fmla="*/ 18 w 79"/>
                <a:gd name="T1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78">
                  <a:moveTo>
                    <a:pt x="18" y="0"/>
                  </a:moveTo>
                  <a:lnTo>
                    <a:pt x="29" y="0"/>
                  </a:lnTo>
                  <a:lnTo>
                    <a:pt x="40" y="6"/>
                  </a:lnTo>
                  <a:lnTo>
                    <a:pt x="79" y="44"/>
                  </a:lnTo>
                  <a:lnTo>
                    <a:pt x="44" y="78"/>
                  </a:lnTo>
                  <a:lnTo>
                    <a:pt x="6" y="40"/>
                  </a:lnTo>
                  <a:lnTo>
                    <a:pt x="0" y="29"/>
                  </a:lnTo>
                  <a:lnTo>
                    <a:pt x="0" y="17"/>
                  </a:lnTo>
                  <a:lnTo>
                    <a:pt x="6" y="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4C4B4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35"/>
            <p:cNvSpPr>
              <a:spLocks/>
            </p:cNvSpPr>
            <p:nvPr/>
          </p:nvSpPr>
          <p:spPr bwMode="auto">
            <a:xfrm>
              <a:off x="1431924" y="3167063"/>
              <a:ext cx="122238" cy="120650"/>
            </a:xfrm>
            <a:custGeom>
              <a:avLst/>
              <a:gdLst>
                <a:gd name="T0" fmla="*/ 33 w 77"/>
                <a:gd name="T1" fmla="*/ 0 h 76"/>
                <a:gd name="T2" fmla="*/ 71 w 77"/>
                <a:gd name="T3" fmla="*/ 38 h 76"/>
                <a:gd name="T4" fmla="*/ 77 w 77"/>
                <a:gd name="T5" fmla="*/ 47 h 76"/>
                <a:gd name="T6" fmla="*/ 77 w 77"/>
                <a:gd name="T7" fmla="*/ 61 h 76"/>
                <a:gd name="T8" fmla="*/ 71 w 77"/>
                <a:gd name="T9" fmla="*/ 70 h 76"/>
                <a:gd name="T10" fmla="*/ 61 w 77"/>
                <a:gd name="T11" fmla="*/ 76 h 76"/>
                <a:gd name="T12" fmla="*/ 48 w 77"/>
                <a:gd name="T13" fmla="*/ 76 h 76"/>
                <a:gd name="T14" fmla="*/ 39 w 77"/>
                <a:gd name="T15" fmla="*/ 70 h 76"/>
                <a:gd name="T16" fmla="*/ 0 w 77"/>
                <a:gd name="T17" fmla="*/ 32 h 76"/>
                <a:gd name="T18" fmla="*/ 33 w 77"/>
                <a:gd name="T1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" h="76">
                  <a:moveTo>
                    <a:pt x="33" y="0"/>
                  </a:moveTo>
                  <a:lnTo>
                    <a:pt x="71" y="38"/>
                  </a:lnTo>
                  <a:lnTo>
                    <a:pt x="77" y="47"/>
                  </a:lnTo>
                  <a:lnTo>
                    <a:pt x="77" y="61"/>
                  </a:lnTo>
                  <a:lnTo>
                    <a:pt x="71" y="70"/>
                  </a:lnTo>
                  <a:lnTo>
                    <a:pt x="61" y="76"/>
                  </a:lnTo>
                  <a:lnTo>
                    <a:pt x="48" y="76"/>
                  </a:lnTo>
                  <a:lnTo>
                    <a:pt x="39" y="70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4C4B4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37"/>
            <p:cNvSpPr>
              <a:spLocks/>
            </p:cNvSpPr>
            <p:nvPr/>
          </p:nvSpPr>
          <p:spPr bwMode="auto">
            <a:xfrm>
              <a:off x="1160462" y="2894013"/>
              <a:ext cx="1754188" cy="1525588"/>
            </a:xfrm>
            <a:custGeom>
              <a:avLst/>
              <a:gdLst>
                <a:gd name="T0" fmla="*/ 635 w 1105"/>
                <a:gd name="T1" fmla="*/ 6 h 961"/>
                <a:gd name="T2" fmla="*/ 787 w 1105"/>
                <a:gd name="T3" fmla="*/ 52 h 961"/>
                <a:gd name="T4" fmla="*/ 917 w 1105"/>
                <a:gd name="T5" fmla="*/ 135 h 961"/>
                <a:gd name="T6" fmla="*/ 1018 w 1105"/>
                <a:gd name="T7" fmla="*/ 252 h 961"/>
                <a:gd name="T8" fmla="*/ 1082 w 1105"/>
                <a:gd name="T9" fmla="*/ 395 h 961"/>
                <a:gd name="T10" fmla="*/ 1105 w 1105"/>
                <a:gd name="T11" fmla="*/ 553 h 961"/>
                <a:gd name="T12" fmla="*/ 1084 w 1105"/>
                <a:gd name="T13" fmla="*/ 707 h 961"/>
                <a:gd name="T14" fmla="*/ 1023 w 1105"/>
                <a:gd name="T15" fmla="*/ 847 h 961"/>
                <a:gd name="T16" fmla="*/ 928 w 1105"/>
                <a:gd name="T17" fmla="*/ 961 h 961"/>
                <a:gd name="T18" fmla="*/ 932 w 1105"/>
                <a:gd name="T19" fmla="*/ 871 h 961"/>
                <a:gd name="T20" fmla="*/ 1004 w 1105"/>
                <a:gd name="T21" fmla="*/ 757 h 961"/>
                <a:gd name="T22" fmla="*/ 1042 w 1105"/>
                <a:gd name="T23" fmla="*/ 626 h 961"/>
                <a:gd name="T24" fmla="*/ 1042 w 1105"/>
                <a:gd name="T25" fmla="*/ 481 h 961"/>
                <a:gd name="T26" fmla="*/ 1002 w 1105"/>
                <a:gd name="T27" fmla="*/ 345 h 961"/>
                <a:gd name="T28" fmla="*/ 926 w 1105"/>
                <a:gd name="T29" fmla="*/ 229 h 961"/>
                <a:gd name="T30" fmla="*/ 823 w 1105"/>
                <a:gd name="T31" fmla="*/ 137 h 961"/>
                <a:gd name="T32" fmla="*/ 695 w 1105"/>
                <a:gd name="T33" fmla="*/ 78 h 961"/>
                <a:gd name="T34" fmla="*/ 553 w 1105"/>
                <a:gd name="T35" fmla="*/ 57 h 961"/>
                <a:gd name="T36" fmla="*/ 410 w 1105"/>
                <a:gd name="T37" fmla="*/ 78 h 961"/>
                <a:gd name="T38" fmla="*/ 284 w 1105"/>
                <a:gd name="T39" fmla="*/ 137 h 961"/>
                <a:gd name="T40" fmla="*/ 179 w 1105"/>
                <a:gd name="T41" fmla="*/ 229 h 961"/>
                <a:gd name="T42" fmla="*/ 103 w 1105"/>
                <a:gd name="T43" fmla="*/ 345 h 961"/>
                <a:gd name="T44" fmla="*/ 63 w 1105"/>
                <a:gd name="T45" fmla="*/ 481 h 961"/>
                <a:gd name="T46" fmla="*/ 63 w 1105"/>
                <a:gd name="T47" fmla="*/ 626 h 961"/>
                <a:gd name="T48" fmla="*/ 101 w 1105"/>
                <a:gd name="T49" fmla="*/ 757 h 961"/>
                <a:gd name="T50" fmla="*/ 173 w 1105"/>
                <a:gd name="T51" fmla="*/ 871 h 961"/>
                <a:gd name="T52" fmla="*/ 179 w 1105"/>
                <a:gd name="T53" fmla="*/ 961 h 961"/>
                <a:gd name="T54" fmla="*/ 84 w 1105"/>
                <a:gd name="T55" fmla="*/ 847 h 961"/>
                <a:gd name="T56" fmla="*/ 23 w 1105"/>
                <a:gd name="T57" fmla="*/ 709 h 961"/>
                <a:gd name="T58" fmla="*/ 0 w 1105"/>
                <a:gd name="T59" fmla="*/ 553 h 961"/>
                <a:gd name="T60" fmla="*/ 23 w 1105"/>
                <a:gd name="T61" fmla="*/ 395 h 961"/>
                <a:gd name="T62" fmla="*/ 90 w 1105"/>
                <a:gd name="T63" fmla="*/ 252 h 961"/>
                <a:gd name="T64" fmla="*/ 191 w 1105"/>
                <a:gd name="T65" fmla="*/ 135 h 961"/>
                <a:gd name="T66" fmla="*/ 320 w 1105"/>
                <a:gd name="T67" fmla="*/ 52 h 961"/>
                <a:gd name="T68" fmla="*/ 471 w 1105"/>
                <a:gd name="T69" fmla="*/ 6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05" h="961">
                  <a:moveTo>
                    <a:pt x="553" y="0"/>
                  </a:moveTo>
                  <a:lnTo>
                    <a:pt x="635" y="6"/>
                  </a:lnTo>
                  <a:lnTo>
                    <a:pt x="713" y="23"/>
                  </a:lnTo>
                  <a:lnTo>
                    <a:pt x="787" y="52"/>
                  </a:lnTo>
                  <a:lnTo>
                    <a:pt x="854" y="90"/>
                  </a:lnTo>
                  <a:lnTo>
                    <a:pt x="917" y="135"/>
                  </a:lnTo>
                  <a:lnTo>
                    <a:pt x="970" y="191"/>
                  </a:lnTo>
                  <a:lnTo>
                    <a:pt x="1018" y="252"/>
                  </a:lnTo>
                  <a:lnTo>
                    <a:pt x="1054" y="320"/>
                  </a:lnTo>
                  <a:lnTo>
                    <a:pt x="1082" y="395"/>
                  </a:lnTo>
                  <a:lnTo>
                    <a:pt x="1099" y="471"/>
                  </a:lnTo>
                  <a:lnTo>
                    <a:pt x="1105" y="553"/>
                  </a:lnTo>
                  <a:lnTo>
                    <a:pt x="1099" y="633"/>
                  </a:lnTo>
                  <a:lnTo>
                    <a:pt x="1084" y="707"/>
                  </a:lnTo>
                  <a:lnTo>
                    <a:pt x="1058" y="780"/>
                  </a:lnTo>
                  <a:lnTo>
                    <a:pt x="1023" y="847"/>
                  </a:lnTo>
                  <a:lnTo>
                    <a:pt x="979" y="906"/>
                  </a:lnTo>
                  <a:lnTo>
                    <a:pt x="928" y="961"/>
                  </a:lnTo>
                  <a:lnTo>
                    <a:pt x="886" y="921"/>
                  </a:lnTo>
                  <a:lnTo>
                    <a:pt x="932" y="871"/>
                  </a:lnTo>
                  <a:lnTo>
                    <a:pt x="972" y="818"/>
                  </a:lnTo>
                  <a:lnTo>
                    <a:pt x="1004" y="757"/>
                  </a:lnTo>
                  <a:lnTo>
                    <a:pt x="1029" y="692"/>
                  </a:lnTo>
                  <a:lnTo>
                    <a:pt x="1042" y="626"/>
                  </a:lnTo>
                  <a:lnTo>
                    <a:pt x="1048" y="553"/>
                  </a:lnTo>
                  <a:lnTo>
                    <a:pt x="1042" y="481"/>
                  </a:lnTo>
                  <a:lnTo>
                    <a:pt x="1027" y="410"/>
                  </a:lnTo>
                  <a:lnTo>
                    <a:pt x="1002" y="345"/>
                  </a:lnTo>
                  <a:lnTo>
                    <a:pt x="968" y="284"/>
                  </a:lnTo>
                  <a:lnTo>
                    <a:pt x="926" y="229"/>
                  </a:lnTo>
                  <a:lnTo>
                    <a:pt x="878" y="179"/>
                  </a:lnTo>
                  <a:lnTo>
                    <a:pt x="823" y="137"/>
                  </a:lnTo>
                  <a:lnTo>
                    <a:pt x="762" y="105"/>
                  </a:lnTo>
                  <a:lnTo>
                    <a:pt x="695" y="78"/>
                  </a:lnTo>
                  <a:lnTo>
                    <a:pt x="627" y="63"/>
                  </a:lnTo>
                  <a:lnTo>
                    <a:pt x="553" y="57"/>
                  </a:lnTo>
                  <a:lnTo>
                    <a:pt x="480" y="63"/>
                  </a:lnTo>
                  <a:lnTo>
                    <a:pt x="410" y="78"/>
                  </a:lnTo>
                  <a:lnTo>
                    <a:pt x="345" y="105"/>
                  </a:lnTo>
                  <a:lnTo>
                    <a:pt x="284" y="137"/>
                  </a:lnTo>
                  <a:lnTo>
                    <a:pt x="229" y="179"/>
                  </a:lnTo>
                  <a:lnTo>
                    <a:pt x="179" y="229"/>
                  </a:lnTo>
                  <a:lnTo>
                    <a:pt x="137" y="284"/>
                  </a:lnTo>
                  <a:lnTo>
                    <a:pt x="103" y="345"/>
                  </a:lnTo>
                  <a:lnTo>
                    <a:pt x="78" y="410"/>
                  </a:lnTo>
                  <a:lnTo>
                    <a:pt x="63" y="481"/>
                  </a:lnTo>
                  <a:lnTo>
                    <a:pt x="57" y="553"/>
                  </a:lnTo>
                  <a:lnTo>
                    <a:pt x="63" y="626"/>
                  </a:lnTo>
                  <a:lnTo>
                    <a:pt x="78" y="692"/>
                  </a:lnTo>
                  <a:lnTo>
                    <a:pt x="101" y="757"/>
                  </a:lnTo>
                  <a:lnTo>
                    <a:pt x="133" y="816"/>
                  </a:lnTo>
                  <a:lnTo>
                    <a:pt x="173" y="871"/>
                  </a:lnTo>
                  <a:lnTo>
                    <a:pt x="219" y="919"/>
                  </a:lnTo>
                  <a:lnTo>
                    <a:pt x="179" y="961"/>
                  </a:lnTo>
                  <a:lnTo>
                    <a:pt x="128" y="908"/>
                  </a:lnTo>
                  <a:lnTo>
                    <a:pt x="84" y="847"/>
                  </a:lnTo>
                  <a:lnTo>
                    <a:pt x="48" y="780"/>
                  </a:lnTo>
                  <a:lnTo>
                    <a:pt x="23" y="709"/>
                  </a:lnTo>
                  <a:lnTo>
                    <a:pt x="6" y="633"/>
                  </a:lnTo>
                  <a:lnTo>
                    <a:pt x="0" y="553"/>
                  </a:lnTo>
                  <a:lnTo>
                    <a:pt x="6" y="471"/>
                  </a:lnTo>
                  <a:lnTo>
                    <a:pt x="23" y="395"/>
                  </a:lnTo>
                  <a:lnTo>
                    <a:pt x="51" y="320"/>
                  </a:lnTo>
                  <a:lnTo>
                    <a:pt x="90" y="252"/>
                  </a:lnTo>
                  <a:lnTo>
                    <a:pt x="135" y="191"/>
                  </a:lnTo>
                  <a:lnTo>
                    <a:pt x="191" y="135"/>
                  </a:lnTo>
                  <a:lnTo>
                    <a:pt x="252" y="90"/>
                  </a:lnTo>
                  <a:lnTo>
                    <a:pt x="320" y="52"/>
                  </a:lnTo>
                  <a:lnTo>
                    <a:pt x="393" y="23"/>
                  </a:lnTo>
                  <a:lnTo>
                    <a:pt x="471" y="6"/>
                  </a:lnTo>
                  <a:lnTo>
                    <a:pt x="553" y="0"/>
                  </a:lnTo>
                  <a:close/>
                </a:path>
              </a:pathLst>
            </a:custGeom>
            <a:solidFill>
              <a:srgbClr val="4C4B4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3736974" y="1981200"/>
            <a:ext cx="2205038" cy="2206625"/>
            <a:chOff x="3638020" y="2670175"/>
            <a:chExt cx="2205038" cy="2206625"/>
          </a:xfrm>
        </p:grpSpPr>
        <p:sp>
          <p:nvSpPr>
            <p:cNvPr id="68" name="Freeform 238"/>
            <p:cNvSpPr>
              <a:spLocks/>
            </p:cNvSpPr>
            <p:nvPr/>
          </p:nvSpPr>
          <p:spPr bwMode="auto">
            <a:xfrm>
              <a:off x="3904720" y="3765550"/>
              <a:ext cx="835025" cy="593725"/>
            </a:xfrm>
            <a:custGeom>
              <a:avLst/>
              <a:gdLst>
                <a:gd name="T0" fmla="*/ 0 w 526"/>
                <a:gd name="T1" fmla="*/ 0 h 374"/>
                <a:gd name="T2" fmla="*/ 526 w 526"/>
                <a:gd name="T3" fmla="*/ 4 h 374"/>
                <a:gd name="T4" fmla="*/ 154 w 526"/>
                <a:gd name="T5" fmla="*/ 374 h 374"/>
                <a:gd name="T6" fmla="*/ 150 w 526"/>
                <a:gd name="T7" fmla="*/ 370 h 374"/>
                <a:gd name="T8" fmla="*/ 141 w 526"/>
                <a:gd name="T9" fmla="*/ 361 h 374"/>
                <a:gd name="T10" fmla="*/ 125 w 526"/>
                <a:gd name="T11" fmla="*/ 343 h 374"/>
                <a:gd name="T12" fmla="*/ 108 w 526"/>
                <a:gd name="T13" fmla="*/ 321 h 374"/>
                <a:gd name="T14" fmla="*/ 87 w 526"/>
                <a:gd name="T15" fmla="*/ 290 h 374"/>
                <a:gd name="T16" fmla="*/ 68 w 526"/>
                <a:gd name="T17" fmla="*/ 256 h 374"/>
                <a:gd name="T18" fmla="*/ 47 w 526"/>
                <a:gd name="T19" fmla="*/ 214 h 374"/>
                <a:gd name="T20" fmla="*/ 30 w 526"/>
                <a:gd name="T21" fmla="*/ 168 h 374"/>
                <a:gd name="T22" fmla="*/ 15 w 526"/>
                <a:gd name="T23" fmla="*/ 117 h 374"/>
                <a:gd name="T24" fmla="*/ 5 w 526"/>
                <a:gd name="T25" fmla="*/ 61 h 374"/>
                <a:gd name="T26" fmla="*/ 0 w 526"/>
                <a:gd name="T27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6" h="374">
                  <a:moveTo>
                    <a:pt x="0" y="0"/>
                  </a:moveTo>
                  <a:lnTo>
                    <a:pt x="526" y="4"/>
                  </a:lnTo>
                  <a:lnTo>
                    <a:pt x="154" y="374"/>
                  </a:lnTo>
                  <a:lnTo>
                    <a:pt x="150" y="370"/>
                  </a:lnTo>
                  <a:lnTo>
                    <a:pt x="141" y="361"/>
                  </a:lnTo>
                  <a:lnTo>
                    <a:pt x="125" y="343"/>
                  </a:lnTo>
                  <a:lnTo>
                    <a:pt x="108" y="321"/>
                  </a:lnTo>
                  <a:lnTo>
                    <a:pt x="87" y="290"/>
                  </a:lnTo>
                  <a:lnTo>
                    <a:pt x="68" y="256"/>
                  </a:lnTo>
                  <a:lnTo>
                    <a:pt x="47" y="214"/>
                  </a:lnTo>
                  <a:lnTo>
                    <a:pt x="30" y="168"/>
                  </a:lnTo>
                  <a:lnTo>
                    <a:pt x="15" y="117"/>
                  </a:lnTo>
                  <a:lnTo>
                    <a:pt x="5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04F4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39"/>
            <p:cNvSpPr>
              <a:spLocks/>
            </p:cNvSpPr>
            <p:nvPr/>
          </p:nvSpPr>
          <p:spPr bwMode="auto">
            <a:xfrm>
              <a:off x="3907895" y="3184525"/>
              <a:ext cx="831850" cy="593725"/>
            </a:xfrm>
            <a:custGeom>
              <a:avLst/>
              <a:gdLst>
                <a:gd name="T0" fmla="*/ 152 w 524"/>
                <a:gd name="T1" fmla="*/ 0 h 374"/>
                <a:gd name="T2" fmla="*/ 524 w 524"/>
                <a:gd name="T3" fmla="*/ 370 h 374"/>
                <a:gd name="T4" fmla="*/ 0 w 524"/>
                <a:gd name="T5" fmla="*/ 374 h 374"/>
                <a:gd name="T6" fmla="*/ 0 w 524"/>
                <a:gd name="T7" fmla="*/ 368 h 374"/>
                <a:gd name="T8" fmla="*/ 0 w 524"/>
                <a:gd name="T9" fmla="*/ 351 h 374"/>
                <a:gd name="T10" fmla="*/ 1 w 524"/>
                <a:gd name="T11" fmla="*/ 324 h 374"/>
                <a:gd name="T12" fmla="*/ 7 w 524"/>
                <a:gd name="T13" fmla="*/ 290 h 374"/>
                <a:gd name="T14" fmla="*/ 17 w 524"/>
                <a:gd name="T15" fmla="*/ 248 h 374"/>
                <a:gd name="T16" fmla="*/ 30 w 524"/>
                <a:gd name="T17" fmla="*/ 202 h 374"/>
                <a:gd name="T18" fmla="*/ 49 w 524"/>
                <a:gd name="T19" fmla="*/ 153 h 374"/>
                <a:gd name="T20" fmla="*/ 76 w 524"/>
                <a:gd name="T21" fmla="*/ 101 h 374"/>
                <a:gd name="T22" fmla="*/ 108 w 524"/>
                <a:gd name="T23" fmla="*/ 50 h 374"/>
                <a:gd name="T24" fmla="*/ 152 w 524"/>
                <a:gd name="T25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4" h="374">
                  <a:moveTo>
                    <a:pt x="152" y="0"/>
                  </a:moveTo>
                  <a:lnTo>
                    <a:pt x="524" y="370"/>
                  </a:lnTo>
                  <a:lnTo>
                    <a:pt x="0" y="374"/>
                  </a:lnTo>
                  <a:lnTo>
                    <a:pt x="0" y="368"/>
                  </a:lnTo>
                  <a:lnTo>
                    <a:pt x="0" y="351"/>
                  </a:lnTo>
                  <a:lnTo>
                    <a:pt x="1" y="324"/>
                  </a:lnTo>
                  <a:lnTo>
                    <a:pt x="7" y="290"/>
                  </a:lnTo>
                  <a:lnTo>
                    <a:pt x="17" y="248"/>
                  </a:lnTo>
                  <a:lnTo>
                    <a:pt x="30" y="202"/>
                  </a:lnTo>
                  <a:lnTo>
                    <a:pt x="49" y="153"/>
                  </a:lnTo>
                  <a:lnTo>
                    <a:pt x="76" y="101"/>
                  </a:lnTo>
                  <a:lnTo>
                    <a:pt x="108" y="5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504F4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40"/>
            <p:cNvSpPr>
              <a:spLocks/>
            </p:cNvSpPr>
            <p:nvPr/>
          </p:nvSpPr>
          <p:spPr bwMode="auto">
            <a:xfrm>
              <a:off x="4149195" y="2936875"/>
              <a:ext cx="592138" cy="835025"/>
            </a:xfrm>
            <a:custGeom>
              <a:avLst/>
              <a:gdLst>
                <a:gd name="T0" fmla="*/ 373 w 373"/>
                <a:gd name="T1" fmla="*/ 0 h 526"/>
                <a:gd name="T2" fmla="*/ 372 w 373"/>
                <a:gd name="T3" fmla="*/ 526 h 526"/>
                <a:gd name="T4" fmla="*/ 0 w 373"/>
                <a:gd name="T5" fmla="*/ 156 h 526"/>
                <a:gd name="T6" fmla="*/ 4 w 373"/>
                <a:gd name="T7" fmla="*/ 152 h 526"/>
                <a:gd name="T8" fmla="*/ 15 w 373"/>
                <a:gd name="T9" fmla="*/ 143 h 526"/>
                <a:gd name="T10" fmla="*/ 32 w 373"/>
                <a:gd name="T11" fmla="*/ 128 h 526"/>
                <a:gd name="T12" fmla="*/ 55 w 373"/>
                <a:gd name="T13" fmla="*/ 110 h 526"/>
                <a:gd name="T14" fmla="*/ 84 w 373"/>
                <a:gd name="T15" fmla="*/ 89 h 526"/>
                <a:gd name="T16" fmla="*/ 120 w 373"/>
                <a:gd name="T17" fmla="*/ 68 h 526"/>
                <a:gd name="T18" fmla="*/ 160 w 373"/>
                <a:gd name="T19" fmla="*/ 49 h 526"/>
                <a:gd name="T20" fmla="*/ 206 w 373"/>
                <a:gd name="T21" fmla="*/ 30 h 526"/>
                <a:gd name="T22" fmla="*/ 257 w 373"/>
                <a:gd name="T23" fmla="*/ 15 h 526"/>
                <a:gd name="T24" fmla="*/ 312 w 373"/>
                <a:gd name="T25" fmla="*/ 6 h 526"/>
                <a:gd name="T26" fmla="*/ 373 w 373"/>
                <a:gd name="T27" fmla="*/ 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3" h="526">
                  <a:moveTo>
                    <a:pt x="373" y="0"/>
                  </a:moveTo>
                  <a:lnTo>
                    <a:pt x="372" y="526"/>
                  </a:lnTo>
                  <a:lnTo>
                    <a:pt x="0" y="156"/>
                  </a:lnTo>
                  <a:lnTo>
                    <a:pt x="4" y="152"/>
                  </a:lnTo>
                  <a:lnTo>
                    <a:pt x="15" y="143"/>
                  </a:lnTo>
                  <a:lnTo>
                    <a:pt x="32" y="128"/>
                  </a:lnTo>
                  <a:lnTo>
                    <a:pt x="55" y="110"/>
                  </a:lnTo>
                  <a:lnTo>
                    <a:pt x="84" y="89"/>
                  </a:lnTo>
                  <a:lnTo>
                    <a:pt x="120" y="68"/>
                  </a:lnTo>
                  <a:lnTo>
                    <a:pt x="160" y="49"/>
                  </a:lnTo>
                  <a:lnTo>
                    <a:pt x="206" y="30"/>
                  </a:lnTo>
                  <a:lnTo>
                    <a:pt x="257" y="15"/>
                  </a:lnTo>
                  <a:lnTo>
                    <a:pt x="312" y="6"/>
                  </a:lnTo>
                  <a:lnTo>
                    <a:pt x="373" y="0"/>
                  </a:lnTo>
                  <a:close/>
                </a:path>
              </a:pathLst>
            </a:custGeom>
            <a:solidFill>
              <a:srgbClr val="504F4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241"/>
            <p:cNvSpPr>
              <a:spLocks/>
            </p:cNvSpPr>
            <p:nvPr/>
          </p:nvSpPr>
          <p:spPr bwMode="auto">
            <a:xfrm>
              <a:off x="4739745" y="2940050"/>
              <a:ext cx="595313" cy="831850"/>
            </a:xfrm>
            <a:custGeom>
              <a:avLst/>
              <a:gdLst>
                <a:gd name="T0" fmla="*/ 1 w 375"/>
                <a:gd name="T1" fmla="*/ 0 h 524"/>
                <a:gd name="T2" fmla="*/ 7 w 375"/>
                <a:gd name="T3" fmla="*/ 0 h 524"/>
                <a:gd name="T4" fmla="*/ 24 w 375"/>
                <a:gd name="T5" fmla="*/ 0 h 524"/>
                <a:gd name="T6" fmla="*/ 51 w 375"/>
                <a:gd name="T7" fmla="*/ 4 h 524"/>
                <a:gd name="T8" fmla="*/ 85 w 375"/>
                <a:gd name="T9" fmla="*/ 7 h 524"/>
                <a:gd name="T10" fmla="*/ 127 w 375"/>
                <a:gd name="T11" fmla="*/ 17 h 524"/>
                <a:gd name="T12" fmla="*/ 173 w 375"/>
                <a:gd name="T13" fmla="*/ 30 h 524"/>
                <a:gd name="T14" fmla="*/ 222 w 375"/>
                <a:gd name="T15" fmla="*/ 51 h 524"/>
                <a:gd name="T16" fmla="*/ 272 w 375"/>
                <a:gd name="T17" fmla="*/ 78 h 524"/>
                <a:gd name="T18" fmla="*/ 323 w 375"/>
                <a:gd name="T19" fmla="*/ 112 h 524"/>
                <a:gd name="T20" fmla="*/ 375 w 375"/>
                <a:gd name="T21" fmla="*/ 154 h 524"/>
                <a:gd name="T22" fmla="*/ 0 w 375"/>
                <a:gd name="T23" fmla="*/ 524 h 524"/>
                <a:gd name="T24" fmla="*/ 1 w 375"/>
                <a:gd name="T25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5" h="524">
                  <a:moveTo>
                    <a:pt x="1" y="0"/>
                  </a:moveTo>
                  <a:lnTo>
                    <a:pt x="7" y="0"/>
                  </a:lnTo>
                  <a:lnTo>
                    <a:pt x="24" y="0"/>
                  </a:lnTo>
                  <a:lnTo>
                    <a:pt x="51" y="4"/>
                  </a:lnTo>
                  <a:lnTo>
                    <a:pt x="85" y="7"/>
                  </a:lnTo>
                  <a:lnTo>
                    <a:pt x="127" y="17"/>
                  </a:lnTo>
                  <a:lnTo>
                    <a:pt x="173" y="30"/>
                  </a:lnTo>
                  <a:lnTo>
                    <a:pt x="222" y="51"/>
                  </a:lnTo>
                  <a:lnTo>
                    <a:pt x="272" y="78"/>
                  </a:lnTo>
                  <a:lnTo>
                    <a:pt x="323" y="112"/>
                  </a:lnTo>
                  <a:lnTo>
                    <a:pt x="375" y="154"/>
                  </a:lnTo>
                  <a:lnTo>
                    <a:pt x="0" y="52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504F4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242"/>
            <p:cNvSpPr>
              <a:spLocks/>
            </p:cNvSpPr>
            <p:nvPr/>
          </p:nvSpPr>
          <p:spPr bwMode="auto">
            <a:xfrm>
              <a:off x="4739745" y="3184525"/>
              <a:ext cx="833438" cy="590550"/>
            </a:xfrm>
            <a:custGeom>
              <a:avLst/>
              <a:gdLst>
                <a:gd name="T0" fmla="*/ 371 w 525"/>
                <a:gd name="T1" fmla="*/ 0 h 372"/>
                <a:gd name="T2" fmla="*/ 375 w 525"/>
                <a:gd name="T3" fmla="*/ 2 h 372"/>
                <a:gd name="T4" fmla="*/ 384 w 525"/>
                <a:gd name="T5" fmla="*/ 13 h 372"/>
                <a:gd name="T6" fmla="*/ 400 w 525"/>
                <a:gd name="T7" fmla="*/ 31 h 372"/>
                <a:gd name="T8" fmla="*/ 417 w 525"/>
                <a:gd name="T9" fmla="*/ 54 h 372"/>
                <a:gd name="T10" fmla="*/ 438 w 525"/>
                <a:gd name="T11" fmla="*/ 82 h 372"/>
                <a:gd name="T12" fmla="*/ 459 w 525"/>
                <a:gd name="T13" fmla="*/ 118 h 372"/>
                <a:gd name="T14" fmla="*/ 478 w 525"/>
                <a:gd name="T15" fmla="*/ 158 h 372"/>
                <a:gd name="T16" fmla="*/ 497 w 525"/>
                <a:gd name="T17" fmla="*/ 206 h 372"/>
                <a:gd name="T18" fmla="*/ 512 w 525"/>
                <a:gd name="T19" fmla="*/ 256 h 372"/>
                <a:gd name="T20" fmla="*/ 522 w 525"/>
                <a:gd name="T21" fmla="*/ 313 h 372"/>
                <a:gd name="T22" fmla="*/ 525 w 525"/>
                <a:gd name="T23" fmla="*/ 372 h 372"/>
                <a:gd name="T24" fmla="*/ 0 w 525"/>
                <a:gd name="T25" fmla="*/ 370 h 372"/>
                <a:gd name="T26" fmla="*/ 371 w 525"/>
                <a:gd name="T27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5" h="372">
                  <a:moveTo>
                    <a:pt x="371" y="0"/>
                  </a:moveTo>
                  <a:lnTo>
                    <a:pt x="375" y="2"/>
                  </a:lnTo>
                  <a:lnTo>
                    <a:pt x="384" y="13"/>
                  </a:lnTo>
                  <a:lnTo>
                    <a:pt x="400" y="31"/>
                  </a:lnTo>
                  <a:lnTo>
                    <a:pt x="417" y="54"/>
                  </a:lnTo>
                  <a:lnTo>
                    <a:pt x="438" y="82"/>
                  </a:lnTo>
                  <a:lnTo>
                    <a:pt x="459" y="118"/>
                  </a:lnTo>
                  <a:lnTo>
                    <a:pt x="478" y="158"/>
                  </a:lnTo>
                  <a:lnTo>
                    <a:pt x="497" y="206"/>
                  </a:lnTo>
                  <a:lnTo>
                    <a:pt x="512" y="256"/>
                  </a:lnTo>
                  <a:lnTo>
                    <a:pt x="522" y="313"/>
                  </a:lnTo>
                  <a:lnTo>
                    <a:pt x="525" y="372"/>
                  </a:lnTo>
                  <a:lnTo>
                    <a:pt x="0" y="370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rgbClr val="98979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243"/>
            <p:cNvSpPr>
              <a:spLocks/>
            </p:cNvSpPr>
            <p:nvPr/>
          </p:nvSpPr>
          <p:spPr bwMode="auto">
            <a:xfrm>
              <a:off x="4739745" y="3768725"/>
              <a:ext cx="833438" cy="596900"/>
            </a:xfrm>
            <a:custGeom>
              <a:avLst/>
              <a:gdLst>
                <a:gd name="T0" fmla="*/ 525 w 525"/>
                <a:gd name="T1" fmla="*/ 0 h 376"/>
                <a:gd name="T2" fmla="*/ 525 w 525"/>
                <a:gd name="T3" fmla="*/ 8 h 376"/>
                <a:gd name="T4" fmla="*/ 524 w 525"/>
                <a:gd name="T5" fmla="*/ 25 h 376"/>
                <a:gd name="T6" fmla="*/ 522 w 525"/>
                <a:gd name="T7" fmla="*/ 52 h 376"/>
                <a:gd name="T8" fmla="*/ 516 w 525"/>
                <a:gd name="T9" fmla="*/ 86 h 376"/>
                <a:gd name="T10" fmla="*/ 508 w 525"/>
                <a:gd name="T11" fmla="*/ 126 h 376"/>
                <a:gd name="T12" fmla="*/ 495 w 525"/>
                <a:gd name="T13" fmla="*/ 174 h 376"/>
                <a:gd name="T14" fmla="*/ 474 w 525"/>
                <a:gd name="T15" fmla="*/ 221 h 376"/>
                <a:gd name="T16" fmla="*/ 449 w 525"/>
                <a:gd name="T17" fmla="*/ 273 h 376"/>
                <a:gd name="T18" fmla="*/ 415 w 525"/>
                <a:gd name="T19" fmla="*/ 324 h 376"/>
                <a:gd name="T20" fmla="*/ 371 w 525"/>
                <a:gd name="T21" fmla="*/ 376 h 376"/>
                <a:gd name="T22" fmla="*/ 0 w 525"/>
                <a:gd name="T23" fmla="*/ 2 h 376"/>
                <a:gd name="T24" fmla="*/ 525 w 525"/>
                <a:gd name="T25" fmla="*/ 0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5" h="376">
                  <a:moveTo>
                    <a:pt x="525" y="0"/>
                  </a:moveTo>
                  <a:lnTo>
                    <a:pt x="525" y="8"/>
                  </a:lnTo>
                  <a:lnTo>
                    <a:pt x="524" y="25"/>
                  </a:lnTo>
                  <a:lnTo>
                    <a:pt x="522" y="52"/>
                  </a:lnTo>
                  <a:lnTo>
                    <a:pt x="516" y="86"/>
                  </a:lnTo>
                  <a:lnTo>
                    <a:pt x="508" y="126"/>
                  </a:lnTo>
                  <a:lnTo>
                    <a:pt x="495" y="174"/>
                  </a:lnTo>
                  <a:lnTo>
                    <a:pt x="474" y="221"/>
                  </a:lnTo>
                  <a:lnTo>
                    <a:pt x="449" y="273"/>
                  </a:lnTo>
                  <a:lnTo>
                    <a:pt x="415" y="324"/>
                  </a:lnTo>
                  <a:lnTo>
                    <a:pt x="371" y="376"/>
                  </a:lnTo>
                  <a:lnTo>
                    <a:pt x="0" y="2"/>
                  </a:lnTo>
                  <a:lnTo>
                    <a:pt x="525" y="0"/>
                  </a:lnTo>
                  <a:close/>
                </a:path>
              </a:pathLst>
            </a:custGeom>
            <a:solidFill>
              <a:srgbClr val="98979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244"/>
            <p:cNvSpPr>
              <a:spLocks noEditPoints="1"/>
            </p:cNvSpPr>
            <p:nvPr/>
          </p:nvSpPr>
          <p:spPr bwMode="auto">
            <a:xfrm>
              <a:off x="3638020" y="2670175"/>
              <a:ext cx="2205038" cy="2206625"/>
            </a:xfrm>
            <a:custGeom>
              <a:avLst/>
              <a:gdLst>
                <a:gd name="T0" fmla="*/ 612 w 1389"/>
                <a:gd name="T1" fmla="*/ 93 h 1390"/>
                <a:gd name="T2" fmla="*/ 457 w 1389"/>
                <a:gd name="T3" fmla="*/ 135 h 1390"/>
                <a:gd name="T4" fmla="*/ 324 w 1389"/>
                <a:gd name="T5" fmla="*/ 214 h 1390"/>
                <a:gd name="T6" fmla="*/ 213 w 1389"/>
                <a:gd name="T7" fmla="*/ 324 h 1390"/>
                <a:gd name="T8" fmla="*/ 135 w 1389"/>
                <a:gd name="T9" fmla="*/ 458 h 1390"/>
                <a:gd name="T10" fmla="*/ 93 w 1389"/>
                <a:gd name="T11" fmla="*/ 612 h 1390"/>
                <a:gd name="T12" fmla="*/ 93 w 1389"/>
                <a:gd name="T13" fmla="*/ 778 h 1390"/>
                <a:gd name="T14" fmla="*/ 135 w 1389"/>
                <a:gd name="T15" fmla="*/ 930 h 1390"/>
                <a:gd name="T16" fmla="*/ 213 w 1389"/>
                <a:gd name="T17" fmla="*/ 1066 h 1390"/>
                <a:gd name="T18" fmla="*/ 324 w 1389"/>
                <a:gd name="T19" fmla="*/ 1176 h 1390"/>
                <a:gd name="T20" fmla="*/ 457 w 1389"/>
                <a:gd name="T21" fmla="*/ 1255 h 1390"/>
                <a:gd name="T22" fmla="*/ 612 w 1389"/>
                <a:gd name="T23" fmla="*/ 1297 h 1390"/>
                <a:gd name="T24" fmla="*/ 777 w 1389"/>
                <a:gd name="T25" fmla="*/ 1297 h 1390"/>
                <a:gd name="T26" fmla="*/ 930 w 1389"/>
                <a:gd name="T27" fmla="*/ 1255 h 1390"/>
                <a:gd name="T28" fmla="*/ 1065 w 1389"/>
                <a:gd name="T29" fmla="*/ 1176 h 1390"/>
                <a:gd name="T30" fmla="*/ 1176 w 1389"/>
                <a:gd name="T31" fmla="*/ 1066 h 1390"/>
                <a:gd name="T32" fmla="*/ 1254 w 1389"/>
                <a:gd name="T33" fmla="*/ 930 h 1390"/>
                <a:gd name="T34" fmla="*/ 1296 w 1389"/>
                <a:gd name="T35" fmla="*/ 778 h 1390"/>
                <a:gd name="T36" fmla="*/ 1296 w 1389"/>
                <a:gd name="T37" fmla="*/ 612 h 1390"/>
                <a:gd name="T38" fmla="*/ 1254 w 1389"/>
                <a:gd name="T39" fmla="*/ 458 h 1390"/>
                <a:gd name="T40" fmla="*/ 1176 w 1389"/>
                <a:gd name="T41" fmla="*/ 324 h 1390"/>
                <a:gd name="T42" fmla="*/ 1065 w 1389"/>
                <a:gd name="T43" fmla="*/ 214 h 1390"/>
                <a:gd name="T44" fmla="*/ 930 w 1389"/>
                <a:gd name="T45" fmla="*/ 135 h 1390"/>
                <a:gd name="T46" fmla="*/ 777 w 1389"/>
                <a:gd name="T47" fmla="*/ 93 h 1390"/>
                <a:gd name="T48" fmla="*/ 694 w 1389"/>
                <a:gd name="T49" fmla="*/ 0 h 1390"/>
                <a:gd name="T50" fmla="*/ 865 w 1389"/>
                <a:gd name="T51" fmla="*/ 21 h 1390"/>
                <a:gd name="T52" fmla="*/ 1021 w 1389"/>
                <a:gd name="T53" fmla="*/ 82 h 1390"/>
                <a:gd name="T54" fmla="*/ 1155 w 1389"/>
                <a:gd name="T55" fmla="*/ 175 h 1390"/>
                <a:gd name="T56" fmla="*/ 1263 w 1389"/>
                <a:gd name="T57" fmla="*/ 297 h 1390"/>
                <a:gd name="T58" fmla="*/ 1341 w 1389"/>
                <a:gd name="T59" fmla="*/ 444 h 1390"/>
                <a:gd name="T60" fmla="*/ 1383 w 1389"/>
                <a:gd name="T61" fmla="*/ 608 h 1390"/>
                <a:gd name="T62" fmla="*/ 1383 w 1389"/>
                <a:gd name="T63" fmla="*/ 782 h 1390"/>
                <a:gd name="T64" fmla="*/ 1341 w 1389"/>
                <a:gd name="T65" fmla="*/ 946 h 1390"/>
                <a:gd name="T66" fmla="*/ 1263 w 1389"/>
                <a:gd name="T67" fmla="*/ 1091 h 1390"/>
                <a:gd name="T68" fmla="*/ 1155 w 1389"/>
                <a:gd name="T69" fmla="*/ 1215 h 1390"/>
                <a:gd name="T70" fmla="*/ 1021 w 1389"/>
                <a:gd name="T71" fmla="*/ 1308 h 1390"/>
                <a:gd name="T72" fmla="*/ 865 w 1389"/>
                <a:gd name="T73" fmla="*/ 1367 h 1390"/>
                <a:gd name="T74" fmla="*/ 694 w 1389"/>
                <a:gd name="T75" fmla="*/ 1390 h 1390"/>
                <a:gd name="T76" fmla="*/ 524 w 1389"/>
                <a:gd name="T77" fmla="*/ 1367 h 1390"/>
                <a:gd name="T78" fmla="*/ 368 w 1389"/>
                <a:gd name="T79" fmla="*/ 1308 h 1390"/>
                <a:gd name="T80" fmla="*/ 232 w 1389"/>
                <a:gd name="T81" fmla="*/ 1215 h 1390"/>
                <a:gd name="T82" fmla="*/ 124 w 1389"/>
                <a:gd name="T83" fmla="*/ 1091 h 1390"/>
                <a:gd name="T84" fmla="*/ 48 w 1389"/>
                <a:gd name="T85" fmla="*/ 946 h 1390"/>
                <a:gd name="T86" fmla="*/ 6 w 1389"/>
                <a:gd name="T87" fmla="*/ 782 h 1390"/>
                <a:gd name="T88" fmla="*/ 6 w 1389"/>
                <a:gd name="T89" fmla="*/ 608 h 1390"/>
                <a:gd name="T90" fmla="*/ 48 w 1389"/>
                <a:gd name="T91" fmla="*/ 444 h 1390"/>
                <a:gd name="T92" fmla="*/ 124 w 1389"/>
                <a:gd name="T93" fmla="*/ 297 h 1390"/>
                <a:gd name="T94" fmla="*/ 232 w 1389"/>
                <a:gd name="T95" fmla="*/ 175 h 1390"/>
                <a:gd name="T96" fmla="*/ 368 w 1389"/>
                <a:gd name="T97" fmla="*/ 82 h 1390"/>
                <a:gd name="T98" fmla="*/ 524 w 1389"/>
                <a:gd name="T99" fmla="*/ 21 h 1390"/>
                <a:gd name="T100" fmla="*/ 694 w 1389"/>
                <a:gd name="T101" fmla="*/ 0 h 1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89" h="1390">
                  <a:moveTo>
                    <a:pt x="694" y="88"/>
                  </a:moveTo>
                  <a:lnTo>
                    <a:pt x="612" y="93"/>
                  </a:lnTo>
                  <a:lnTo>
                    <a:pt x="534" y="109"/>
                  </a:lnTo>
                  <a:lnTo>
                    <a:pt x="457" y="135"/>
                  </a:lnTo>
                  <a:lnTo>
                    <a:pt x="389" y="170"/>
                  </a:lnTo>
                  <a:lnTo>
                    <a:pt x="324" y="214"/>
                  </a:lnTo>
                  <a:lnTo>
                    <a:pt x="265" y="265"/>
                  </a:lnTo>
                  <a:lnTo>
                    <a:pt x="213" y="324"/>
                  </a:lnTo>
                  <a:lnTo>
                    <a:pt x="170" y="387"/>
                  </a:lnTo>
                  <a:lnTo>
                    <a:pt x="135" y="458"/>
                  </a:lnTo>
                  <a:lnTo>
                    <a:pt x="109" y="534"/>
                  </a:lnTo>
                  <a:lnTo>
                    <a:pt x="93" y="612"/>
                  </a:lnTo>
                  <a:lnTo>
                    <a:pt x="88" y="694"/>
                  </a:lnTo>
                  <a:lnTo>
                    <a:pt x="93" y="778"/>
                  </a:lnTo>
                  <a:lnTo>
                    <a:pt x="109" y="856"/>
                  </a:lnTo>
                  <a:lnTo>
                    <a:pt x="135" y="930"/>
                  </a:lnTo>
                  <a:lnTo>
                    <a:pt x="170" y="1001"/>
                  </a:lnTo>
                  <a:lnTo>
                    <a:pt x="213" y="1066"/>
                  </a:lnTo>
                  <a:lnTo>
                    <a:pt x="265" y="1125"/>
                  </a:lnTo>
                  <a:lnTo>
                    <a:pt x="324" y="1176"/>
                  </a:lnTo>
                  <a:lnTo>
                    <a:pt x="389" y="1218"/>
                  </a:lnTo>
                  <a:lnTo>
                    <a:pt x="457" y="1255"/>
                  </a:lnTo>
                  <a:lnTo>
                    <a:pt x="534" y="1281"/>
                  </a:lnTo>
                  <a:lnTo>
                    <a:pt x="612" y="1297"/>
                  </a:lnTo>
                  <a:lnTo>
                    <a:pt x="694" y="1302"/>
                  </a:lnTo>
                  <a:lnTo>
                    <a:pt x="777" y="1297"/>
                  </a:lnTo>
                  <a:lnTo>
                    <a:pt x="856" y="1281"/>
                  </a:lnTo>
                  <a:lnTo>
                    <a:pt x="930" y="1255"/>
                  </a:lnTo>
                  <a:lnTo>
                    <a:pt x="1000" y="1218"/>
                  </a:lnTo>
                  <a:lnTo>
                    <a:pt x="1065" y="1176"/>
                  </a:lnTo>
                  <a:lnTo>
                    <a:pt x="1124" y="1125"/>
                  </a:lnTo>
                  <a:lnTo>
                    <a:pt x="1176" y="1066"/>
                  </a:lnTo>
                  <a:lnTo>
                    <a:pt x="1219" y="1001"/>
                  </a:lnTo>
                  <a:lnTo>
                    <a:pt x="1254" y="930"/>
                  </a:lnTo>
                  <a:lnTo>
                    <a:pt x="1280" y="856"/>
                  </a:lnTo>
                  <a:lnTo>
                    <a:pt x="1296" y="778"/>
                  </a:lnTo>
                  <a:lnTo>
                    <a:pt x="1301" y="694"/>
                  </a:lnTo>
                  <a:lnTo>
                    <a:pt x="1296" y="612"/>
                  </a:lnTo>
                  <a:lnTo>
                    <a:pt x="1280" y="534"/>
                  </a:lnTo>
                  <a:lnTo>
                    <a:pt x="1254" y="458"/>
                  </a:lnTo>
                  <a:lnTo>
                    <a:pt x="1219" y="387"/>
                  </a:lnTo>
                  <a:lnTo>
                    <a:pt x="1176" y="324"/>
                  </a:lnTo>
                  <a:lnTo>
                    <a:pt x="1124" y="265"/>
                  </a:lnTo>
                  <a:lnTo>
                    <a:pt x="1065" y="214"/>
                  </a:lnTo>
                  <a:lnTo>
                    <a:pt x="1000" y="170"/>
                  </a:lnTo>
                  <a:lnTo>
                    <a:pt x="930" y="135"/>
                  </a:lnTo>
                  <a:lnTo>
                    <a:pt x="856" y="109"/>
                  </a:lnTo>
                  <a:lnTo>
                    <a:pt x="777" y="93"/>
                  </a:lnTo>
                  <a:lnTo>
                    <a:pt x="694" y="88"/>
                  </a:lnTo>
                  <a:close/>
                  <a:moveTo>
                    <a:pt x="694" y="0"/>
                  </a:moveTo>
                  <a:lnTo>
                    <a:pt x="781" y="6"/>
                  </a:lnTo>
                  <a:lnTo>
                    <a:pt x="865" y="21"/>
                  </a:lnTo>
                  <a:lnTo>
                    <a:pt x="945" y="48"/>
                  </a:lnTo>
                  <a:lnTo>
                    <a:pt x="1021" y="82"/>
                  </a:lnTo>
                  <a:lnTo>
                    <a:pt x="1090" y="124"/>
                  </a:lnTo>
                  <a:lnTo>
                    <a:pt x="1155" y="175"/>
                  </a:lnTo>
                  <a:lnTo>
                    <a:pt x="1214" y="233"/>
                  </a:lnTo>
                  <a:lnTo>
                    <a:pt x="1263" y="297"/>
                  </a:lnTo>
                  <a:lnTo>
                    <a:pt x="1307" y="368"/>
                  </a:lnTo>
                  <a:lnTo>
                    <a:pt x="1341" y="444"/>
                  </a:lnTo>
                  <a:lnTo>
                    <a:pt x="1366" y="524"/>
                  </a:lnTo>
                  <a:lnTo>
                    <a:pt x="1383" y="608"/>
                  </a:lnTo>
                  <a:lnTo>
                    <a:pt x="1389" y="694"/>
                  </a:lnTo>
                  <a:lnTo>
                    <a:pt x="1383" y="782"/>
                  </a:lnTo>
                  <a:lnTo>
                    <a:pt x="1366" y="866"/>
                  </a:lnTo>
                  <a:lnTo>
                    <a:pt x="1341" y="946"/>
                  </a:lnTo>
                  <a:lnTo>
                    <a:pt x="1307" y="1022"/>
                  </a:lnTo>
                  <a:lnTo>
                    <a:pt x="1263" y="1091"/>
                  </a:lnTo>
                  <a:lnTo>
                    <a:pt x="1214" y="1155"/>
                  </a:lnTo>
                  <a:lnTo>
                    <a:pt x="1155" y="1215"/>
                  </a:lnTo>
                  <a:lnTo>
                    <a:pt x="1090" y="1264"/>
                  </a:lnTo>
                  <a:lnTo>
                    <a:pt x="1021" y="1308"/>
                  </a:lnTo>
                  <a:lnTo>
                    <a:pt x="945" y="1342"/>
                  </a:lnTo>
                  <a:lnTo>
                    <a:pt x="865" y="1367"/>
                  </a:lnTo>
                  <a:lnTo>
                    <a:pt x="781" y="1384"/>
                  </a:lnTo>
                  <a:lnTo>
                    <a:pt x="694" y="1390"/>
                  </a:lnTo>
                  <a:lnTo>
                    <a:pt x="608" y="1384"/>
                  </a:lnTo>
                  <a:lnTo>
                    <a:pt x="524" y="1367"/>
                  </a:lnTo>
                  <a:lnTo>
                    <a:pt x="444" y="1342"/>
                  </a:lnTo>
                  <a:lnTo>
                    <a:pt x="368" y="1308"/>
                  </a:lnTo>
                  <a:lnTo>
                    <a:pt x="297" y="1264"/>
                  </a:lnTo>
                  <a:lnTo>
                    <a:pt x="232" y="1215"/>
                  </a:lnTo>
                  <a:lnTo>
                    <a:pt x="175" y="1155"/>
                  </a:lnTo>
                  <a:lnTo>
                    <a:pt x="124" y="1091"/>
                  </a:lnTo>
                  <a:lnTo>
                    <a:pt x="82" y="1022"/>
                  </a:lnTo>
                  <a:lnTo>
                    <a:pt x="48" y="946"/>
                  </a:lnTo>
                  <a:lnTo>
                    <a:pt x="21" y="866"/>
                  </a:lnTo>
                  <a:lnTo>
                    <a:pt x="6" y="782"/>
                  </a:lnTo>
                  <a:lnTo>
                    <a:pt x="0" y="694"/>
                  </a:lnTo>
                  <a:lnTo>
                    <a:pt x="6" y="608"/>
                  </a:lnTo>
                  <a:lnTo>
                    <a:pt x="21" y="524"/>
                  </a:lnTo>
                  <a:lnTo>
                    <a:pt x="48" y="444"/>
                  </a:lnTo>
                  <a:lnTo>
                    <a:pt x="82" y="368"/>
                  </a:lnTo>
                  <a:lnTo>
                    <a:pt x="124" y="297"/>
                  </a:lnTo>
                  <a:lnTo>
                    <a:pt x="175" y="233"/>
                  </a:lnTo>
                  <a:lnTo>
                    <a:pt x="232" y="175"/>
                  </a:lnTo>
                  <a:lnTo>
                    <a:pt x="297" y="124"/>
                  </a:lnTo>
                  <a:lnTo>
                    <a:pt x="368" y="82"/>
                  </a:lnTo>
                  <a:lnTo>
                    <a:pt x="444" y="48"/>
                  </a:lnTo>
                  <a:lnTo>
                    <a:pt x="524" y="21"/>
                  </a:lnTo>
                  <a:lnTo>
                    <a:pt x="608" y="6"/>
                  </a:lnTo>
                  <a:lnTo>
                    <a:pt x="694" y="0"/>
                  </a:lnTo>
                  <a:close/>
                </a:path>
              </a:pathLst>
            </a:custGeom>
            <a:solidFill>
              <a:srgbClr val="4C4B4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247"/>
            <p:cNvSpPr>
              <a:spLocks/>
            </p:cNvSpPr>
            <p:nvPr/>
          </p:nvSpPr>
          <p:spPr bwMode="auto">
            <a:xfrm>
              <a:off x="3861857" y="2894013"/>
              <a:ext cx="1757363" cy="1525588"/>
            </a:xfrm>
            <a:custGeom>
              <a:avLst/>
              <a:gdLst>
                <a:gd name="T0" fmla="*/ 713 w 1107"/>
                <a:gd name="T1" fmla="*/ 23 h 961"/>
                <a:gd name="T2" fmla="*/ 917 w 1107"/>
                <a:gd name="T3" fmla="*/ 135 h 961"/>
                <a:gd name="T4" fmla="*/ 1056 w 1107"/>
                <a:gd name="T5" fmla="*/ 320 h 961"/>
                <a:gd name="T6" fmla="*/ 1107 w 1107"/>
                <a:gd name="T7" fmla="*/ 553 h 961"/>
                <a:gd name="T8" fmla="*/ 1058 w 1107"/>
                <a:gd name="T9" fmla="*/ 780 h 961"/>
                <a:gd name="T10" fmla="*/ 928 w 1107"/>
                <a:gd name="T11" fmla="*/ 961 h 961"/>
                <a:gd name="T12" fmla="*/ 863 w 1107"/>
                <a:gd name="T13" fmla="*/ 898 h 961"/>
                <a:gd name="T14" fmla="*/ 863 w 1107"/>
                <a:gd name="T15" fmla="*/ 864 h 961"/>
                <a:gd name="T16" fmla="*/ 897 w 1107"/>
                <a:gd name="T17" fmla="*/ 864 h 961"/>
                <a:gd name="T18" fmla="*/ 995 w 1107"/>
                <a:gd name="T19" fmla="*/ 776 h 961"/>
                <a:gd name="T20" fmla="*/ 1048 w 1107"/>
                <a:gd name="T21" fmla="*/ 578 h 961"/>
                <a:gd name="T22" fmla="*/ 1002 w 1107"/>
                <a:gd name="T23" fmla="*/ 572 h 961"/>
                <a:gd name="T24" fmla="*/ 993 w 1107"/>
                <a:gd name="T25" fmla="*/ 553 h 961"/>
                <a:gd name="T26" fmla="*/ 1002 w 1107"/>
                <a:gd name="T27" fmla="*/ 534 h 961"/>
                <a:gd name="T28" fmla="*/ 1048 w 1107"/>
                <a:gd name="T29" fmla="*/ 530 h 961"/>
                <a:gd name="T30" fmla="*/ 995 w 1107"/>
                <a:gd name="T31" fmla="*/ 330 h 961"/>
                <a:gd name="T32" fmla="*/ 897 w 1107"/>
                <a:gd name="T33" fmla="*/ 242 h 961"/>
                <a:gd name="T34" fmla="*/ 863 w 1107"/>
                <a:gd name="T35" fmla="*/ 242 h 961"/>
                <a:gd name="T36" fmla="*/ 863 w 1107"/>
                <a:gd name="T37" fmla="*/ 210 h 961"/>
                <a:gd name="T38" fmla="*/ 775 w 1107"/>
                <a:gd name="T39" fmla="*/ 111 h 961"/>
                <a:gd name="T40" fmla="*/ 577 w 1107"/>
                <a:gd name="T41" fmla="*/ 59 h 961"/>
                <a:gd name="T42" fmla="*/ 572 w 1107"/>
                <a:gd name="T43" fmla="*/ 105 h 961"/>
                <a:gd name="T44" fmla="*/ 553 w 1107"/>
                <a:gd name="T45" fmla="*/ 115 h 961"/>
                <a:gd name="T46" fmla="*/ 534 w 1107"/>
                <a:gd name="T47" fmla="*/ 105 h 961"/>
                <a:gd name="T48" fmla="*/ 530 w 1107"/>
                <a:gd name="T49" fmla="*/ 59 h 961"/>
                <a:gd name="T50" fmla="*/ 330 w 1107"/>
                <a:gd name="T51" fmla="*/ 111 h 961"/>
                <a:gd name="T52" fmla="*/ 242 w 1107"/>
                <a:gd name="T53" fmla="*/ 210 h 961"/>
                <a:gd name="T54" fmla="*/ 242 w 1107"/>
                <a:gd name="T55" fmla="*/ 242 h 961"/>
                <a:gd name="T56" fmla="*/ 210 w 1107"/>
                <a:gd name="T57" fmla="*/ 242 h 961"/>
                <a:gd name="T58" fmla="*/ 110 w 1107"/>
                <a:gd name="T59" fmla="*/ 330 h 961"/>
                <a:gd name="T60" fmla="*/ 59 w 1107"/>
                <a:gd name="T61" fmla="*/ 530 h 961"/>
                <a:gd name="T62" fmla="*/ 105 w 1107"/>
                <a:gd name="T63" fmla="*/ 534 h 961"/>
                <a:gd name="T64" fmla="*/ 114 w 1107"/>
                <a:gd name="T65" fmla="*/ 553 h 961"/>
                <a:gd name="T66" fmla="*/ 105 w 1107"/>
                <a:gd name="T67" fmla="*/ 572 h 961"/>
                <a:gd name="T68" fmla="*/ 59 w 1107"/>
                <a:gd name="T69" fmla="*/ 578 h 961"/>
                <a:gd name="T70" fmla="*/ 110 w 1107"/>
                <a:gd name="T71" fmla="*/ 776 h 961"/>
                <a:gd name="T72" fmla="*/ 210 w 1107"/>
                <a:gd name="T73" fmla="*/ 864 h 961"/>
                <a:gd name="T74" fmla="*/ 242 w 1107"/>
                <a:gd name="T75" fmla="*/ 864 h 961"/>
                <a:gd name="T76" fmla="*/ 242 w 1107"/>
                <a:gd name="T77" fmla="*/ 898 h 961"/>
                <a:gd name="T78" fmla="*/ 179 w 1107"/>
                <a:gd name="T79" fmla="*/ 961 h 961"/>
                <a:gd name="T80" fmla="*/ 48 w 1107"/>
                <a:gd name="T81" fmla="*/ 780 h 961"/>
                <a:gd name="T82" fmla="*/ 0 w 1107"/>
                <a:gd name="T83" fmla="*/ 553 h 961"/>
                <a:gd name="T84" fmla="*/ 51 w 1107"/>
                <a:gd name="T85" fmla="*/ 320 h 961"/>
                <a:gd name="T86" fmla="*/ 191 w 1107"/>
                <a:gd name="T87" fmla="*/ 135 h 961"/>
                <a:gd name="T88" fmla="*/ 394 w 1107"/>
                <a:gd name="T89" fmla="*/ 23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07" h="961">
                  <a:moveTo>
                    <a:pt x="553" y="0"/>
                  </a:moveTo>
                  <a:lnTo>
                    <a:pt x="634" y="6"/>
                  </a:lnTo>
                  <a:lnTo>
                    <a:pt x="713" y="23"/>
                  </a:lnTo>
                  <a:lnTo>
                    <a:pt x="787" y="52"/>
                  </a:lnTo>
                  <a:lnTo>
                    <a:pt x="854" y="90"/>
                  </a:lnTo>
                  <a:lnTo>
                    <a:pt x="917" y="135"/>
                  </a:lnTo>
                  <a:lnTo>
                    <a:pt x="970" y="191"/>
                  </a:lnTo>
                  <a:lnTo>
                    <a:pt x="1017" y="252"/>
                  </a:lnTo>
                  <a:lnTo>
                    <a:pt x="1056" y="320"/>
                  </a:lnTo>
                  <a:lnTo>
                    <a:pt x="1082" y="395"/>
                  </a:lnTo>
                  <a:lnTo>
                    <a:pt x="1099" y="471"/>
                  </a:lnTo>
                  <a:lnTo>
                    <a:pt x="1107" y="553"/>
                  </a:lnTo>
                  <a:lnTo>
                    <a:pt x="1101" y="633"/>
                  </a:lnTo>
                  <a:lnTo>
                    <a:pt x="1084" y="707"/>
                  </a:lnTo>
                  <a:lnTo>
                    <a:pt x="1058" y="780"/>
                  </a:lnTo>
                  <a:lnTo>
                    <a:pt x="1023" y="847"/>
                  </a:lnTo>
                  <a:lnTo>
                    <a:pt x="979" y="906"/>
                  </a:lnTo>
                  <a:lnTo>
                    <a:pt x="928" y="961"/>
                  </a:lnTo>
                  <a:lnTo>
                    <a:pt x="901" y="936"/>
                  </a:lnTo>
                  <a:lnTo>
                    <a:pt x="901" y="936"/>
                  </a:lnTo>
                  <a:lnTo>
                    <a:pt x="863" y="898"/>
                  </a:lnTo>
                  <a:lnTo>
                    <a:pt x="857" y="887"/>
                  </a:lnTo>
                  <a:lnTo>
                    <a:pt x="857" y="875"/>
                  </a:lnTo>
                  <a:lnTo>
                    <a:pt x="863" y="864"/>
                  </a:lnTo>
                  <a:lnTo>
                    <a:pt x="875" y="858"/>
                  </a:lnTo>
                  <a:lnTo>
                    <a:pt x="886" y="858"/>
                  </a:lnTo>
                  <a:lnTo>
                    <a:pt x="897" y="864"/>
                  </a:lnTo>
                  <a:lnTo>
                    <a:pt x="920" y="887"/>
                  </a:lnTo>
                  <a:lnTo>
                    <a:pt x="960" y="835"/>
                  </a:lnTo>
                  <a:lnTo>
                    <a:pt x="995" y="776"/>
                  </a:lnTo>
                  <a:lnTo>
                    <a:pt x="1021" y="713"/>
                  </a:lnTo>
                  <a:lnTo>
                    <a:pt x="1040" y="646"/>
                  </a:lnTo>
                  <a:lnTo>
                    <a:pt x="1048" y="578"/>
                  </a:lnTo>
                  <a:lnTo>
                    <a:pt x="1016" y="578"/>
                  </a:lnTo>
                  <a:lnTo>
                    <a:pt x="1008" y="576"/>
                  </a:lnTo>
                  <a:lnTo>
                    <a:pt x="1002" y="572"/>
                  </a:lnTo>
                  <a:lnTo>
                    <a:pt x="997" y="568"/>
                  </a:lnTo>
                  <a:lnTo>
                    <a:pt x="995" y="561"/>
                  </a:lnTo>
                  <a:lnTo>
                    <a:pt x="993" y="553"/>
                  </a:lnTo>
                  <a:lnTo>
                    <a:pt x="995" y="545"/>
                  </a:lnTo>
                  <a:lnTo>
                    <a:pt x="997" y="540"/>
                  </a:lnTo>
                  <a:lnTo>
                    <a:pt x="1002" y="534"/>
                  </a:lnTo>
                  <a:lnTo>
                    <a:pt x="1008" y="532"/>
                  </a:lnTo>
                  <a:lnTo>
                    <a:pt x="1016" y="530"/>
                  </a:lnTo>
                  <a:lnTo>
                    <a:pt x="1048" y="530"/>
                  </a:lnTo>
                  <a:lnTo>
                    <a:pt x="1040" y="460"/>
                  </a:lnTo>
                  <a:lnTo>
                    <a:pt x="1021" y="393"/>
                  </a:lnTo>
                  <a:lnTo>
                    <a:pt x="995" y="330"/>
                  </a:lnTo>
                  <a:lnTo>
                    <a:pt x="960" y="273"/>
                  </a:lnTo>
                  <a:lnTo>
                    <a:pt x="920" y="219"/>
                  </a:lnTo>
                  <a:lnTo>
                    <a:pt x="897" y="242"/>
                  </a:lnTo>
                  <a:lnTo>
                    <a:pt x="886" y="248"/>
                  </a:lnTo>
                  <a:lnTo>
                    <a:pt x="875" y="248"/>
                  </a:lnTo>
                  <a:lnTo>
                    <a:pt x="863" y="242"/>
                  </a:lnTo>
                  <a:lnTo>
                    <a:pt x="857" y="233"/>
                  </a:lnTo>
                  <a:lnTo>
                    <a:pt x="857" y="219"/>
                  </a:lnTo>
                  <a:lnTo>
                    <a:pt x="863" y="210"/>
                  </a:lnTo>
                  <a:lnTo>
                    <a:pt x="886" y="187"/>
                  </a:lnTo>
                  <a:lnTo>
                    <a:pt x="835" y="145"/>
                  </a:lnTo>
                  <a:lnTo>
                    <a:pt x="775" y="111"/>
                  </a:lnTo>
                  <a:lnTo>
                    <a:pt x="713" y="84"/>
                  </a:lnTo>
                  <a:lnTo>
                    <a:pt x="646" y="67"/>
                  </a:lnTo>
                  <a:lnTo>
                    <a:pt x="577" y="59"/>
                  </a:lnTo>
                  <a:lnTo>
                    <a:pt x="577" y="90"/>
                  </a:lnTo>
                  <a:lnTo>
                    <a:pt x="575" y="97"/>
                  </a:lnTo>
                  <a:lnTo>
                    <a:pt x="572" y="105"/>
                  </a:lnTo>
                  <a:lnTo>
                    <a:pt x="568" y="109"/>
                  </a:lnTo>
                  <a:lnTo>
                    <a:pt x="560" y="113"/>
                  </a:lnTo>
                  <a:lnTo>
                    <a:pt x="553" y="115"/>
                  </a:lnTo>
                  <a:lnTo>
                    <a:pt x="545" y="113"/>
                  </a:lnTo>
                  <a:lnTo>
                    <a:pt x="539" y="109"/>
                  </a:lnTo>
                  <a:lnTo>
                    <a:pt x="534" y="105"/>
                  </a:lnTo>
                  <a:lnTo>
                    <a:pt x="532" y="97"/>
                  </a:lnTo>
                  <a:lnTo>
                    <a:pt x="530" y="90"/>
                  </a:lnTo>
                  <a:lnTo>
                    <a:pt x="530" y="59"/>
                  </a:lnTo>
                  <a:lnTo>
                    <a:pt x="459" y="67"/>
                  </a:lnTo>
                  <a:lnTo>
                    <a:pt x="393" y="84"/>
                  </a:lnTo>
                  <a:lnTo>
                    <a:pt x="330" y="111"/>
                  </a:lnTo>
                  <a:lnTo>
                    <a:pt x="272" y="145"/>
                  </a:lnTo>
                  <a:lnTo>
                    <a:pt x="221" y="187"/>
                  </a:lnTo>
                  <a:lnTo>
                    <a:pt x="242" y="210"/>
                  </a:lnTo>
                  <a:lnTo>
                    <a:pt x="248" y="219"/>
                  </a:lnTo>
                  <a:lnTo>
                    <a:pt x="248" y="233"/>
                  </a:lnTo>
                  <a:lnTo>
                    <a:pt x="242" y="242"/>
                  </a:lnTo>
                  <a:lnTo>
                    <a:pt x="232" y="248"/>
                  </a:lnTo>
                  <a:lnTo>
                    <a:pt x="219" y="248"/>
                  </a:lnTo>
                  <a:lnTo>
                    <a:pt x="210" y="242"/>
                  </a:lnTo>
                  <a:lnTo>
                    <a:pt x="187" y="219"/>
                  </a:lnTo>
                  <a:lnTo>
                    <a:pt x="145" y="273"/>
                  </a:lnTo>
                  <a:lnTo>
                    <a:pt x="110" y="330"/>
                  </a:lnTo>
                  <a:lnTo>
                    <a:pt x="84" y="393"/>
                  </a:lnTo>
                  <a:lnTo>
                    <a:pt x="67" y="460"/>
                  </a:lnTo>
                  <a:lnTo>
                    <a:pt x="59" y="530"/>
                  </a:lnTo>
                  <a:lnTo>
                    <a:pt x="90" y="530"/>
                  </a:lnTo>
                  <a:lnTo>
                    <a:pt x="97" y="532"/>
                  </a:lnTo>
                  <a:lnTo>
                    <a:pt x="105" y="534"/>
                  </a:lnTo>
                  <a:lnTo>
                    <a:pt x="109" y="540"/>
                  </a:lnTo>
                  <a:lnTo>
                    <a:pt x="112" y="545"/>
                  </a:lnTo>
                  <a:lnTo>
                    <a:pt x="114" y="553"/>
                  </a:lnTo>
                  <a:lnTo>
                    <a:pt x="112" y="561"/>
                  </a:lnTo>
                  <a:lnTo>
                    <a:pt x="109" y="568"/>
                  </a:lnTo>
                  <a:lnTo>
                    <a:pt x="105" y="572"/>
                  </a:lnTo>
                  <a:lnTo>
                    <a:pt x="97" y="576"/>
                  </a:lnTo>
                  <a:lnTo>
                    <a:pt x="90" y="578"/>
                  </a:lnTo>
                  <a:lnTo>
                    <a:pt x="59" y="578"/>
                  </a:lnTo>
                  <a:lnTo>
                    <a:pt x="67" y="646"/>
                  </a:lnTo>
                  <a:lnTo>
                    <a:pt x="84" y="713"/>
                  </a:lnTo>
                  <a:lnTo>
                    <a:pt x="110" y="776"/>
                  </a:lnTo>
                  <a:lnTo>
                    <a:pt x="145" y="835"/>
                  </a:lnTo>
                  <a:lnTo>
                    <a:pt x="187" y="887"/>
                  </a:lnTo>
                  <a:lnTo>
                    <a:pt x="210" y="864"/>
                  </a:lnTo>
                  <a:lnTo>
                    <a:pt x="219" y="858"/>
                  </a:lnTo>
                  <a:lnTo>
                    <a:pt x="232" y="858"/>
                  </a:lnTo>
                  <a:lnTo>
                    <a:pt x="242" y="864"/>
                  </a:lnTo>
                  <a:lnTo>
                    <a:pt x="248" y="875"/>
                  </a:lnTo>
                  <a:lnTo>
                    <a:pt x="248" y="887"/>
                  </a:lnTo>
                  <a:lnTo>
                    <a:pt x="242" y="898"/>
                  </a:lnTo>
                  <a:lnTo>
                    <a:pt x="204" y="936"/>
                  </a:lnTo>
                  <a:lnTo>
                    <a:pt x="204" y="936"/>
                  </a:lnTo>
                  <a:lnTo>
                    <a:pt x="179" y="961"/>
                  </a:lnTo>
                  <a:lnTo>
                    <a:pt x="128" y="908"/>
                  </a:lnTo>
                  <a:lnTo>
                    <a:pt x="84" y="847"/>
                  </a:lnTo>
                  <a:lnTo>
                    <a:pt x="48" y="780"/>
                  </a:lnTo>
                  <a:lnTo>
                    <a:pt x="23" y="709"/>
                  </a:lnTo>
                  <a:lnTo>
                    <a:pt x="6" y="633"/>
                  </a:lnTo>
                  <a:lnTo>
                    <a:pt x="0" y="553"/>
                  </a:lnTo>
                  <a:lnTo>
                    <a:pt x="6" y="471"/>
                  </a:lnTo>
                  <a:lnTo>
                    <a:pt x="23" y="395"/>
                  </a:lnTo>
                  <a:lnTo>
                    <a:pt x="51" y="320"/>
                  </a:lnTo>
                  <a:lnTo>
                    <a:pt x="90" y="252"/>
                  </a:lnTo>
                  <a:lnTo>
                    <a:pt x="135" y="191"/>
                  </a:lnTo>
                  <a:lnTo>
                    <a:pt x="191" y="135"/>
                  </a:lnTo>
                  <a:lnTo>
                    <a:pt x="251" y="90"/>
                  </a:lnTo>
                  <a:lnTo>
                    <a:pt x="320" y="52"/>
                  </a:lnTo>
                  <a:lnTo>
                    <a:pt x="394" y="23"/>
                  </a:lnTo>
                  <a:lnTo>
                    <a:pt x="471" y="6"/>
                  </a:lnTo>
                  <a:lnTo>
                    <a:pt x="55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248"/>
            <p:cNvSpPr>
              <a:spLocks noEditPoints="1"/>
            </p:cNvSpPr>
            <p:nvPr/>
          </p:nvSpPr>
          <p:spPr bwMode="auto">
            <a:xfrm>
              <a:off x="3855507" y="2887663"/>
              <a:ext cx="1770063" cy="1541463"/>
            </a:xfrm>
            <a:custGeom>
              <a:avLst/>
              <a:gdLst>
                <a:gd name="T0" fmla="*/ 259 w 1115"/>
                <a:gd name="T1" fmla="*/ 98 h 971"/>
                <a:gd name="T2" fmla="*/ 33 w 1115"/>
                <a:gd name="T3" fmla="*/ 399 h 971"/>
                <a:gd name="T4" fmla="*/ 55 w 1115"/>
                <a:gd name="T5" fmla="*/ 776 h 971"/>
                <a:gd name="T6" fmla="*/ 208 w 1115"/>
                <a:gd name="T7" fmla="*/ 933 h 971"/>
                <a:gd name="T8" fmla="*/ 246 w 1115"/>
                <a:gd name="T9" fmla="*/ 877 h 971"/>
                <a:gd name="T10" fmla="*/ 221 w 1115"/>
                <a:gd name="T11" fmla="*/ 868 h 971"/>
                <a:gd name="T12" fmla="*/ 111 w 1115"/>
                <a:gd name="T13" fmla="*/ 780 h 971"/>
                <a:gd name="T14" fmla="*/ 94 w 1115"/>
                <a:gd name="T15" fmla="*/ 576 h 971"/>
                <a:gd name="T16" fmla="*/ 113 w 1115"/>
                <a:gd name="T17" fmla="*/ 557 h 971"/>
                <a:gd name="T18" fmla="*/ 94 w 1115"/>
                <a:gd name="T19" fmla="*/ 538 h 971"/>
                <a:gd name="T20" fmla="*/ 111 w 1115"/>
                <a:gd name="T21" fmla="*/ 336 h 971"/>
                <a:gd name="T22" fmla="*/ 221 w 1115"/>
                <a:gd name="T23" fmla="*/ 246 h 971"/>
                <a:gd name="T24" fmla="*/ 246 w 1115"/>
                <a:gd name="T25" fmla="*/ 239 h 971"/>
                <a:gd name="T26" fmla="*/ 217 w 1115"/>
                <a:gd name="T27" fmla="*/ 191 h 971"/>
                <a:gd name="T28" fmla="*/ 465 w 1115"/>
                <a:gd name="T29" fmla="*/ 67 h 971"/>
                <a:gd name="T30" fmla="*/ 541 w 1115"/>
                <a:gd name="T31" fmla="*/ 105 h 971"/>
                <a:gd name="T32" fmla="*/ 568 w 1115"/>
                <a:gd name="T33" fmla="*/ 109 h 971"/>
                <a:gd name="T34" fmla="*/ 581 w 1115"/>
                <a:gd name="T35" fmla="*/ 57 h 971"/>
                <a:gd name="T36" fmla="*/ 894 w 1115"/>
                <a:gd name="T37" fmla="*/ 187 h 971"/>
                <a:gd name="T38" fmla="*/ 865 w 1115"/>
                <a:gd name="T39" fmla="*/ 233 h 971"/>
                <a:gd name="T40" fmla="*/ 888 w 1115"/>
                <a:gd name="T41" fmla="*/ 248 h 971"/>
                <a:gd name="T42" fmla="*/ 970 w 1115"/>
                <a:gd name="T43" fmla="*/ 275 h 971"/>
                <a:gd name="T44" fmla="*/ 1056 w 1115"/>
                <a:gd name="T45" fmla="*/ 538 h 971"/>
                <a:gd name="T46" fmla="*/ 1002 w 1115"/>
                <a:gd name="T47" fmla="*/ 551 h 971"/>
                <a:gd name="T48" fmla="*/ 1014 w 1115"/>
                <a:gd name="T49" fmla="*/ 576 h 971"/>
                <a:gd name="T50" fmla="*/ 1031 w 1115"/>
                <a:gd name="T51" fmla="*/ 717 h 971"/>
                <a:gd name="T52" fmla="*/ 898 w 1115"/>
                <a:gd name="T53" fmla="*/ 872 h 971"/>
                <a:gd name="T54" fmla="*/ 871 w 1115"/>
                <a:gd name="T55" fmla="*/ 872 h 971"/>
                <a:gd name="T56" fmla="*/ 871 w 1115"/>
                <a:gd name="T57" fmla="*/ 898 h 971"/>
                <a:gd name="T58" fmla="*/ 1084 w 1115"/>
                <a:gd name="T59" fmla="*/ 706 h 971"/>
                <a:gd name="T60" fmla="*/ 1054 w 1115"/>
                <a:gd name="T61" fmla="*/ 326 h 971"/>
                <a:gd name="T62" fmla="*/ 789 w 1115"/>
                <a:gd name="T63" fmla="*/ 59 h 971"/>
                <a:gd name="T64" fmla="*/ 633 w 1115"/>
                <a:gd name="T65" fmla="*/ 4 h 971"/>
                <a:gd name="T66" fmla="*/ 951 w 1115"/>
                <a:gd name="T67" fmla="*/ 162 h 971"/>
                <a:gd name="T68" fmla="*/ 1109 w 1115"/>
                <a:gd name="T69" fmla="*/ 483 h 971"/>
                <a:gd name="T70" fmla="*/ 1054 w 1115"/>
                <a:gd name="T71" fmla="*/ 811 h 971"/>
                <a:gd name="T72" fmla="*/ 905 w 1115"/>
                <a:gd name="T73" fmla="*/ 946 h 971"/>
                <a:gd name="T74" fmla="*/ 858 w 1115"/>
                <a:gd name="T75" fmla="*/ 877 h 971"/>
                <a:gd name="T76" fmla="*/ 922 w 1115"/>
                <a:gd name="T77" fmla="*/ 885 h 971"/>
                <a:gd name="T78" fmla="*/ 1046 w 1115"/>
                <a:gd name="T79" fmla="*/ 586 h 971"/>
                <a:gd name="T80" fmla="*/ 993 w 1115"/>
                <a:gd name="T81" fmla="*/ 567 h 971"/>
                <a:gd name="T82" fmla="*/ 1012 w 1115"/>
                <a:gd name="T83" fmla="*/ 530 h 971"/>
                <a:gd name="T84" fmla="*/ 997 w 1115"/>
                <a:gd name="T85" fmla="*/ 340 h 971"/>
                <a:gd name="T86" fmla="*/ 877 w 1115"/>
                <a:gd name="T87" fmla="*/ 258 h 971"/>
                <a:gd name="T88" fmla="*/ 884 w 1115"/>
                <a:gd name="T89" fmla="*/ 191 h 971"/>
                <a:gd name="T90" fmla="*/ 585 w 1115"/>
                <a:gd name="T91" fmla="*/ 67 h 971"/>
                <a:gd name="T92" fmla="*/ 566 w 1115"/>
                <a:gd name="T93" fmla="*/ 120 h 971"/>
                <a:gd name="T94" fmla="*/ 530 w 1115"/>
                <a:gd name="T95" fmla="*/ 103 h 971"/>
                <a:gd name="T96" fmla="*/ 339 w 1115"/>
                <a:gd name="T97" fmla="*/ 119 h 971"/>
                <a:gd name="T98" fmla="*/ 257 w 1115"/>
                <a:gd name="T99" fmla="*/ 237 h 971"/>
                <a:gd name="T100" fmla="*/ 191 w 1115"/>
                <a:gd name="T101" fmla="*/ 231 h 971"/>
                <a:gd name="T102" fmla="*/ 67 w 1115"/>
                <a:gd name="T103" fmla="*/ 530 h 971"/>
                <a:gd name="T104" fmla="*/ 120 w 1115"/>
                <a:gd name="T105" fmla="*/ 549 h 971"/>
                <a:gd name="T106" fmla="*/ 103 w 1115"/>
                <a:gd name="T107" fmla="*/ 584 h 971"/>
                <a:gd name="T108" fmla="*/ 118 w 1115"/>
                <a:gd name="T109" fmla="*/ 774 h 971"/>
                <a:gd name="T110" fmla="*/ 236 w 1115"/>
                <a:gd name="T111" fmla="*/ 858 h 971"/>
                <a:gd name="T112" fmla="*/ 208 w 1115"/>
                <a:gd name="T113" fmla="*/ 946 h 971"/>
                <a:gd name="T114" fmla="*/ 94 w 1115"/>
                <a:gd name="T115" fmla="*/ 868 h 971"/>
                <a:gd name="T116" fmla="*/ 0 w 1115"/>
                <a:gd name="T117" fmla="*/ 557 h 971"/>
                <a:gd name="T118" fmla="*/ 116 w 1115"/>
                <a:gd name="T119" fmla="*/ 218 h 971"/>
                <a:gd name="T120" fmla="*/ 410 w 1115"/>
                <a:gd name="T121" fmla="*/ 19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15" h="971">
                  <a:moveTo>
                    <a:pt x="557" y="10"/>
                  </a:moveTo>
                  <a:lnTo>
                    <a:pt x="477" y="16"/>
                  </a:lnTo>
                  <a:lnTo>
                    <a:pt x="398" y="33"/>
                  </a:lnTo>
                  <a:lnTo>
                    <a:pt x="326" y="59"/>
                  </a:lnTo>
                  <a:lnTo>
                    <a:pt x="259" y="98"/>
                  </a:lnTo>
                  <a:lnTo>
                    <a:pt x="198" y="143"/>
                  </a:lnTo>
                  <a:lnTo>
                    <a:pt x="143" y="199"/>
                  </a:lnTo>
                  <a:lnTo>
                    <a:pt x="97" y="260"/>
                  </a:lnTo>
                  <a:lnTo>
                    <a:pt x="59" y="326"/>
                  </a:lnTo>
                  <a:lnTo>
                    <a:pt x="33" y="399"/>
                  </a:lnTo>
                  <a:lnTo>
                    <a:pt x="15" y="477"/>
                  </a:lnTo>
                  <a:lnTo>
                    <a:pt x="10" y="557"/>
                  </a:lnTo>
                  <a:lnTo>
                    <a:pt x="14" y="633"/>
                  </a:lnTo>
                  <a:lnTo>
                    <a:pt x="29" y="706"/>
                  </a:lnTo>
                  <a:lnTo>
                    <a:pt x="55" y="776"/>
                  </a:lnTo>
                  <a:lnTo>
                    <a:pt x="88" y="843"/>
                  </a:lnTo>
                  <a:lnTo>
                    <a:pt x="132" y="904"/>
                  </a:lnTo>
                  <a:lnTo>
                    <a:pt x="183" y="959"/>
                  </a:lnTo>
                  <a:lnTo>
                    <a:pt x="208" y="933"/>
                  </a:lnTo>
                  <a:lnTo>
                    <a:pt x="208" y="933"/>
                  </a:lnTo>
                  <a:lnTo>
                    <a:pt x="244" y="898"/>
                  </a:lnTo>
                  <a:lnTo>
                    <a:pt x="246" y="895"/>
                  </a:lnTo>
                  <a:lnTo>
                    <a:pt x="248" y="889"/>
                  </a:lnTo>
                  <a:lnTo>
                    <a:pt x="248" y="883"/>
                  </a:lnTo>
                  <a:lnTo>
                    <a:pt x="246" y="877"/>
                  </a:lnTo>
                  <a:lnTo>
                    <a:pt x="244" y="872"/>
                  </a:lnTo>
                  <a:lnTo>
                    <a:pt x="238" y="868"/>
                  </a:lnTo>
                  <a:lnTo>
                    <a:pt x="233" y="866"/>
                  </a:lnTo>
                  <a:lnTo>
                    <a:pt x="227" y="866"/>
                  </a:lnTo>
                  <a:lnTo>
                    <a:pt x="221" y="868"/>
                  </a:lnTo>
                  <a:lnTo>
                    <a:pt x="217" y="872"/>
                  </a:lnTo>
                  <a:lnTo>
                    <a:pt x="191" y="898"/>
                  </a:lnTo>
                  <a:lnTo>
                    <a:pt x="187" y="895"/>
                  </a:lnTo>
                  <a:lnTo>
                    <a:pt x="145" y="839"/>
                  </a:lnTo>
                  <a:lnTo>
                    <a:pt x="111" y="780"/>
                  </a:lnTo>
                  <a:lnTo>
                    <a:pt x="84" y="717"/>
                  </a:lnTo>
                  <a:lnTo>
                    <a:pt x="67" y="650"/>
                  </a:lnTo>
                  <a:lnTo>
                    <a:pt x="57" y="582"/>
                  </a:lnTo>
                  <a:lnTo>
                    <a:pt x="57" y="576"/>
                  </a:lnTo>
                  <a:lnTo>
                    <a:pt x="94" y="576"/>
                  </a:lnTo>
                  <a:lnTo>
                    <a:pt x="101" y="576"/>
                  </a:lnTo>
                  <a:lnTo>
                    <a:pt x="105" y="572"/>
                  </a:lnTo>
                  <a:lnTo>
                    <a:pt x="109" y="568"/>
                  </a:lnTo>
                  <a:lnTo>
                    <a:pt x="113" y="563"/>
                  </a:lnTo>
                  <a:lnTo>
                    <a:pt x="113" y="557"/>
                  </a:lnTo>
                  <a:lnTo>
                    <a:pt x="113" y="551"/>
                  </a:lnTo>
                  <a:lnTo>
                    <a:pt x="109" y="546"/>
                  </a:lnTo>
                  <a:lnTo>
                    <a:pt x="105" y="542"/>
                  </a:lnTo>
                  <a:lnTo>
                    <a:pt x="101" y="540"/>
                  </a:lnTo>
                  <a:lnTo>
                    <a:pt x="94" y="538"/>
                  </a:lnTo>
                  <a:lnTo>
                    <a:pt x="57" y="538"/>
                  </a:lnTo>
                  <a:lnTo>
                    <a:pt x="57" y="534"/>
                  </a:lnTo>
                  <a:lnTo>
                    <a:pt x="67" y="466"/>
                  </a:lnTo>
                  <a:lnTo>
                    <a:pt x="84" y="399"/>
                  </a:lnTo>
                  <a:lnTo>
                    <a:pt x="111" y="336"/>
                  </a:lnTo>
                  <a:lnTo>
                    <a:pt x="145" y="275"/>
                  </a:lnTo>
                  <a:lnTo>
                    <a:pt x="187" y="221"/>
                  </a:lnTo>
                  <a:lnTo>
                    <a:pt x="191" y="218"/>
                  </a:lnTo>
                  <a:lnTo>
                    <a:pt x="217" y="244"/>
                  </a:lnTo>
                  <a:lnTo>
                    <a:pt x="221" y="246"/>
                  </a:lnTo>
                  <a:lnTo>
                    <a:pt x="227" y="248"/>
                  </a:lnTo>
                  <a:lnTo>
                    <a:pt x="233" y="248"/>
                  </a:lnTo>
                  <a:lnTo>
                    <a:pt x="238" y="246"/>
                  </a:lnTo>
                  <a:lnTo>
                    <a:pt x="244" y="244"/>
                  </a:lnTo>
                  <a:lnTo>
                    <a:pt x="246" y="239"/>
                  </a:lnTo>
                  <a:lnTo>
                    <a:pt x="248" y="233"/>
                  </a:lnTo>
                  <a:lnTo>
                    <a:pt x="248" y="227"/>
                  </a:lnTo>
                  <a:lnTo>
                    <a:pt x="246" y="221"/>
                  </a:lnTo>
                  <a:lnTo>
                    <a:pt x="244" y="218"/>
                  </a:lnTo>
                  <a:lnTo>
                    <a:pt x="217" y="191"/>
                  </a:lnTo>
                  <a:lnTo>
                    <a:pt x="221" y="187"/>
                  </a:lnTo>
                  <a:lnTo>
                    <a:pt x="275" y="145"/>
                  </a:lnTo>
                  <a:lnTo>
                    <a:pt x="336" y="109"/>
                  </a:lnTo>
                  <a:lnTo>
                    <a:pt x="398" y="84"/>
                  </a:lnTo>
                  <a:lnTo>
                    <a:pt x="465" y="67"/>
                  </a:lnTo>
                  <a:lnTo>
                    <a:pt x="534" y="57"/>
                  </a:lnTo>
                  <a:lnTo>
                    <a:pt x="538" y="57"/>
                  </a:lnTo>
                  <a:lnTo>
                    <a:pt x="538" y="94"/>
                  </a:lnTo>
                  <a:lnTo>
                    <a:pt x="539" y="99"/>
                  </a:lnTo>
                  <a:lnTo>
                    <a:pt x="541" y="105"/>
                  </a:lnTo>
                  <a:lnTo>
                    <a:pt x="547" y="109"/>
                  </a:lnTo>
                  <a:lnTo>
                    <a:pt x="551" y="113"/>
                  </a:lnTo>
                  <a:lnTo>
                    <a:pt x="557" y="113"/>
                  </a:lnTo>
                  <a:lnTo>
                    <a:pt x="562" y="113"/>
                  </a:lnTo>
                  <a:lnTo>
                    <a:pt x="568" y="109"/>
                  </a:lnTo>
                  <a:lnTo>
                    <a:pt x="572" y="105"/>
                  </a:lnTo>
                  <a:lnTo>
                    <a:pt x="576" y="99"/>
                  </a:lnTo>
                  <a:lnTo>
                    <a:pt x="576" y="94"/>
                  </a:lnTo>
                  <a:lnTo>
                    <a:pt x="576" y="57"/>
                  </a:lnTo>
                  <a:lnTo>
                    <a:pt x="581" y="57"/>
                  </a:lnTo>
                  <a:lnTo>
                    <a:pt x="650" y="67"/>
                  </a:lnTo>
                  <a:lnTo>
                    <a:pt x="717" y="84"/>
                  </a:lnTo>
                  <a:lnTo>
                    <a:pt x="779" y="109"/>
                  </a:lnTo>
                  <a:lnTo>
                    <a:pt x="839" y="145"/>
                  </a:lnTo>
                  <a:lnTo>
                    <a:pt x="894" y="187"/>
                  </a:lnTo>
                  <a:lnTo>
                    <a:pt x="898" y="191"/>
                  </a:lnTo>
                  <a:lnTo>
                    <a:pt x="871" y="218"/>
                  </a:lnTo>
                  <a:lnTo>
                    <a:pt x="867" y="221"/>
                  </a:lnTo>
                  <a:lnTo>
                    <a:pt x="865" y="227"/>
                  </a:lnTo>
                  <a:lnTo>
                    <a:pt x="865" y="233"/>
                  </a:lnTo>
                  <a:lnTo>
                    <a:pt x="867" y="239"/>
                  </a:lnTo>
                  <a:lnTo>
                    <a:pt x="871" y="244"/>
                  </a:lnTo>
                  <a:lnTo>
                    <a:pt x="877" y="246"/>
                  </a:lnTo>
                  <a:lnTo>
                    <a:pt x="882" y="248"/>
                  </a:lnTo>
                  <a:lnTo>
                    <a:pt x="888" y="248"/>
                  </a:lnTo>
                  <a:lnTo>
                    <a:pt x="894" y="246"/>
                  </a:lnTo>
                  <a:lnTo>
                    <a:pt x="898" y="244"/>
                  </a:lnTo>
                  <a:lnTo>
                    <a:pt x="924" y="218"/>
                  </a:lnTo>
                  <a:lnTo>
                    <a:pt x="926" y="221"/>
                  </a:lnTo>
                  <a:lnTo>
                    <a:pt x="970" y="275"/>
                  </a:lnTo>
                  <a:lnTo>
                    <a:pt x="1004" y="336"/>
                  </a:lnTo>
                  <a:lnTo>
                    <a:pt x="1031" y="399"/>
                  </a:lnTo>
                  <a:lnTo>
                    <a:pt x="1048" y="466"/>
                  </a:lnTo>
                  <a:lnTo>
                    <a:pt x="1056" y="534"/>
                  </a:lnTo>
                  <a:lnTo>
                    <a:pt x="1056" y="538"/>
                  </a:lnTo>
                  <a:lnTo>
                    <a:pt x="1020" y="538"/>
                  </a:lnTo>
                  <a:lnTo>
                    <a:pt x="1014" y="540"/>
                  </a:lnTo>
                  <a:lnTo>
                    <a:pt x="1008" y="542"/>
                  </a:lnTo>
                  <a:lnTo>
                    <a:pt x="1004" y="546"/>
                  </a:lnTo>
                  <a:lnTo>
                    <a:pt x="1002" y="551"/>
                  </a:lnTo>
                  <a:lnTo>
                    <a:pt x="1001" y="557"/>
                  </a:lnTo>
                  <a:lnTo>
                    <a:pt x="1002" y="563"/>
                  </a:lnTo>
                  <a:lnTo>
                    <a:pt x="1004" y="568"/>
                  </a:lnTo>
                  <a:lnTo>
                    <a:pt x="1008" y="572"/>
                  </a:lnTo>
                  <a:lnTo>
                    <a:pt x="1014" y="576"/>
                  </a:lnTo>
                  <a:lnTo>
                    <a:pt x="1020" y="576"/>
                  </a:lnTo>
                  <a:lnTo>
                    <a:pt x="1056" y="576"/>
                  </a:lnTo>
                  <a:lnTo>
                    <a:pt x="1056" y="582"/>
                  </a:lnTo>
                  <a:lnTo>
                    <a:pt x="1048" y="650"/>
                  </a:lnTo>
                  <a:lnTo>
                    <a:pt x="1031" y="717"/>
                  </a:lnTo>
                  <a:lnTo>
                    <a:pt x="1004" y="780"/>
                  </a:lnTo>
                  <a:lnTo>
                    <a:pt x="970" y="839"/>
                  </a:lnTo>
                  <a:lnTo>
                    <a:pt x="926" y="895"/>
                  </a:lnTo>
                  <a:lnTo>
                    <a:pt x="924" y="898"/>
                  </a:lnTo>
                  <a:lnTo>
                    <a:pt x="898" y="872"/>
                  </a:lnTo>
                  <a:lnTo>
                    <a:pt x="894" y="868"/>
                  </a:lnTo>
                  <a:lnTo>
                    <a:pt x="888" y="866"/>
                  </a:lnTo>
                  <a:lnTo>
                    <a:pt x="882" y="866"/>
                  </a:lnTo>
                  <a:lnTo>
                    <a:pt x="877" y="868"/>
                  </a:lnTo>
                  <a:lnTo>
                    <a:pt x="871" y="872"/>
                  </a:lnTo>
                  <a:lnTo>
                    <a:pt x="867" y="877"/>
                  </a:lnTo>
                  <a:lnTo>
                    <a:pt x="865" y="883"/>
                  </a:lnTo>
                  <a:lnTo>
                    <a:pt x="865" y="889"/>
                  </a:lnTo>
                  <a:lnTo>
                    <a:pt x="867" y="895"/>
                  </a:lnTo>
                  <a:lnTo>
                    <a:pt x="871" y="898"/>
                  </a:lnTo>
                  <a:lnTo>
                    <a:pt x="932" y="957"/>
                  </a:lnTo>
                  <a:lnTo>
                    <a:pt x="983" y="904"/>
                  </a:lnTo>
                  <a:lnTo>
                    <a:pt x="1025" y="843"/>
                  </a:lnTo>
                  <a:lnTo>
                    <a:pt x="1060" y="776"/>
                  </a:lnTo>
                  <a:lnTo>
                    <a:pt x="1084" y="706"/>
                  </a:lnTo>
                  <a:lnTo>
                    <a:pt x="1100" y="633"/>
                  </a:lnTo>
                  <a:lnTo>
                    <a:pt x="1105" y="557"/>
                  </a:lnTo>
                  <a:lnTo>
                    <a:pt x="1100" y="477"/>
                  </a:lnTo>
                  <a:lnTo>
                    <a:pt x="1082" y="399"/>
                  </a:lnTo>
                  <a:lnTo>
                    <a:pt x="1054" y="326"/>
                  </a:lnTo>
                  <a:lnTo>
                    <a:pt x="1018" y="260"/>
                  </a:lnTo>
                  <a:lnTo>
                    <a:pt x="970" y="199"/>
                  </a:lnTo>
                  <a:lnTo>
                    <a:pt x="917" y="143"/>
                  </a:lnTo>
                  <a:lnTo>
                    <a:pt x="856" y="98"/>
                  </a:lnTo>
                  <a:lnTo>
                    <a:pt x="789" y="59"/>
                  </a:lnTo>
                  <a:lnTo>
                    <a:pt x="715" y="33"/>
                  </a:lnTo>
                  <a:lnTo>
                    <a:pt x="638" y="16"/>
                  </a:lnTo>
                  <a:lnTo>
                    <a:pt x="557" y="10"/>
                  </a:lnTo>
                  <a:close/>
                  <a:moveTo>
                    <a:pt x="557" y="0"/>
                  </a:moveTo>
                  <a:lnTo>
                    <a:pt x="633" y="4"/>
                  </a:lnTo>
                  <a:lnTo>
                    <a:pt x="705" y="19"/>
                  </a:lnTo>
                  <a:lnTo>
                    <a:pt x="774" y="44"/>
                  </a:lnTo>
                  <a:lnTo>
                    <a:pt x="839" y="77"/>
                  </a:lnTo>
                  <a:lnTo>
                    <a:pt x="898" y="117"/>
                  </a:lnTo>
                  <a:lnTo>
                    <a:pt x="951" y="162"/>
                  </a:lnTo>
                  <a:lnTo>
                    <a:pt x="999" y="218"/>
                  </a:lnTo>
                  <a:lnTo>
                    <a:pt x="1039" y="277"/>
                  </a:lnTo>
                  <a:lnTo>
                    <a:pt x="1071" y="342"/>
                  </a:lnTo>
                  <a:lnTo>
                    <a:pt x="1096" y="410"/>
                  </a:lnTo>
                  <a:lnTo>
                    <a:pt x="1109" y="483"/>
                  </a:lnTo>
                  <a:lnTo>
                    <a:pt x="1115" y="557"/>
                  </a:lnTo>
                  <a:lnTo>
                    <a:pt x="1111" y="624"/>
                  </a:lnTo>
                  <a:lnTo>
                    <a:pt x="1100" y="689"/>
                  </a:lnTo>
                  <a:lnTo>
                    <a:pt x="1081" y="752"/>
                  </a:lnTo>
                  <a:lnTo>
                    <a:pt x="1054" y="811"/>
                  </a:lnTo>
                  <a:lnTo>
                    <a:pt x="1020" y="868"/>
                  </a:lnTo>
                  <a:lnTo>
                    <a:pt x="981" y="921"/>
                  </a:lnTo>
                  <a:lnTo>
                    <a:pt x="934" y="969"/>
                  </a:lnTo>
                  <a:lnTo>
                    <a:pt x="932" y="971"/>
                  </a:lnTo>
                  <a:lnTo>
                    <a:pt x="905" y="946"/>
                  </a:lnTo>
                  <a:lnTo>
                    <a:pt x="905" y="946"/>
                  </a:lnTo>
                  <a:lnTo>
                    <a:pt x="903" y="942"/>
                  </a:lnTo>
                  <a:lnTo>
                    <a:pt x="865" y="906"/>
                  </a:lnTo>
                  <a:lnTo>
                    <a:pt x="858" y="893"/>
                  </a:lnTo>
                  <a:lnTo>
                    <a:pt x="858" y="877"/>
                  </a:lnTo>
                  <a:lnTo>
                    <a:pt x="865" y="866"/>
                  </a:lnTo>
                  <a:lnTo>
                    <a:pt x="877" y="858"/>
                  </a:lnTo>
                  <a:lnTo>
                    <a:pt x="892" y="858"/>
                  </a:lnTo>
                  <a:lnTo>
                    <a:pt x="905" y="866"/>
                  </a:lnTo>
                  <a:lnTo>
                    <a:pt x="922" y="885"/>
                  </a:lnTo>
                  <a:lnTo>
                    <a:pt x="964" y="832"/>
                  </a:lnTo>
                  <a:lnTo>
                    <a:pt x="997" y="774"/>
                  </a:lnTo>
                  <a:lnTo>
                    <a:pt x="1021" y="715"/>
                  </a:lnTo>
                  <a:lnTo>
                    <a:pt x="1039" y="650"/>
                  </a:lnTo>
                  <a:lnTo>
                    <a:pt x="1046" y="586"/>
                  </a:lnTo>
                  <a:lnTo>
                    <a:pt x="1020" y="586"/>
                  </a:lnTo>
                  <a:lnTo>
                    <a:pt x="1012" y="584"/>
                  </a:lnTo>
                  <a:lnTo>
                    <a:pt x="1004" y="580"/>
                  </a:lnTo>
                  <a:lnTo>
                    <a:pt x="997" y="574"/>
                  </a:lnTo>
                  <a:lnTo>
                    <a:pt x="993" y="567"/>
                  </a:lnTo>
                  <a:lnTo>
                    <a:pt x="993" y="557"/>
                  </a:lnTo>
                  <a:lnTo>
                    <a:pt x="993" y="549"/>
                  </a:lnTo>
                  <a:lnTo>
                    <a:pt x="997" y="542"/>
                  </a:lnTo>
                  <a:lnTo>
                    <a:pt x="1004" y="534"/>
                  </a:lnTo>
                  <a:lnTo>
                    <a:pt x="1012" y="530"/>
                  </a:lnTo>
                  <a:lnTo>
                    <a:pt x="1020" y="530"/>
                  </a:lnTo>
                  <a:lnTo>
                    <a:pt x="1046" y="530"/>
                  </a:lnTo>
                  <a:lnTo>
                    <a:pt x="1039" y="464"/>
                  </a:lnTo>
                  <a:lnTo>
                    <a:pt x="1021" y="401"/>
                  </a:lnTo>
                  <a:lnTo>
                    <a:pt x="997" y="340"/>
                  </a:lnTo>
                  <a:lnTo>
                    <a:pt x="964" y="282"/>
                  </a:lnTo>
                  <a:lnTo>
                    <a:pt x="924" y="231"/>
                  </a:lnTo>
                  <a:lnTo>
                    <a:pt x="905" y="250"/>
                  </a:lnTo>
                  <a:lnTo>
                    <a:pt x="892" y="258"/>
                  </a:lnTo>
                  <a:lnTo>
                    <a:pt x="877" y="258"/>
                  </a:lnTo>
                  <a:lnTo>
                    <a:pt x="865" y="250"/>
                  </a:lnTo>
                  <a:lnTo>
                    <a:pt x="858" y="237"/>
                  </a:lnTo>
                  <a:lnTo>
                    <a:pt x="858" y="223"/>
                  </a:lnTo>
                  <a:lnTo>
                    <a:pt x="865" y="210"/>
                  </a:lnTo>
                  <a:lnTo>
                    <a:pt x="884" y="191"/>
                  </a:lnTo>
                  <a:lnTo>
                    <a:pt x="831" y="151"/>
                  </a:lnTo>
                  <a:lnTo>
                    <a:pt x="776" y="119"/>
                  </a:lnTo>
                  <a:lnTo>
                    <a:pt x="715" y="92"/>
                  </a:lnTo>
                  <a:lnTo>
                    <a:pt x="650" y="77"/>
                  </a:lnTo>
                  <a:lnTo>
                    <a:pt x="585" y="67"/>
                  </a:lnTo>
                  <a:lnTo>
                    <a:pt x="585" y="94"/>
                  </a:lnTo>
                  <a:lnTo>
                    <a:pt x="583" y="103"/>
                  </a:lnTo>
                  <a:lnTo>
                    <a:pt x="579" y="111"/>
                  </a:lnTo>
                  <a:lnTo>
                    <a:pt x="574" y="117"/>
                  </a:lnTo>
                  <a:lnTo>
                    <a:pt x="566" y="120"/>
                  </a:lnTo>
                  <a:lnTo>
                    <a:pt x="557" y="122"/>
                  </a:lnTo>
                  <a:lnTo>
                    <a:pt x="549" y="120"/>
                  </a:lnTo>
                  <a:lnTo>
                    <a:pt x="541" y="117"/>
                  </a:lnTo>
                  <a:lnTo>
                    <a:pt x="534" y="111"/>
                  </a:lnTo>
                  <a:lnTo>
                    <a:pt x="530" y="103"/>
                  </a:lnTo>
                  <a:lnTo>
                    <a:pt x="530" y="94"/>
                  </a:lnTo>
                  <a:lnTo>
                    <a:pt x="530" y="67"/>
                  </a:lnTo>
                  <a:lnTo>
                    <a:pt x="463" y="77"/>
                  </a:lnTo>
                  <a:lnTo>
                    <a:pt x="400" y="92"/>
                  </a:lnTo>
                  <a:lnTo>
                    <a:pt x="339" y="119"/>
                  </a:lnTo>
                  <a:lnTo>
                    <a:pt x="282" y="151"/>
                  </a:lnTo>
                  <a:lnTo>
                    <a:pt x="231" y="191"/>
                  </a:lnTo>
                  <a:lnTo>
                    <a:pt x="250" y="210"/>
                  </a:lnTo>
                  <a:lnTo>
                    <a:pt x="257" y="223"/>
                  </a:lnTo>
                  <a:lnTo>
                    <a:pt x="257" y="237"/>
                  </a:lnTo>
                  <a:lnTo>
                    <a:pt x="250" y="250"/>
                  </a:lnTo>
                  <a:lnTo>
                    <a:pt x="236" y="258"/>
                  </a:lnTo>
                  <a:lnTo>
                    <a:pt x="223" y="258"/>
                  </a:lnTo>
                  <a:lnTo>
                    <a:pt x="210" y="250"/>
                  </a:lnTo>
                  <a:lnTo>
                    <a:pt x="191" y="231"/>
                  </a:lnTo>
                  <a:lnTo>
                    <a:pt x="151" y="282"/>
                  </a:lnTo>
                  <a:lnTo>
                    <a:pt x="118" y="340"/>
                  </a:lnTo>
                  <a:lnTo>
                    <a:pt x="92" y="401"/>
                  </a:lnTo>
                  <a:lnTo>
                    <a:pt x="76" y="464"/>
                  </a:lnTo>
                  <a:lnTo>
                    <a:pt x="67" y="530"/>
                  </a:lnTo>
                  <a:lnTo>
                    <a:pt x="94" y="530"/>
                  </a:lnTo>
                  <a:lnTo>
                    <a:pt x="103" y="530"/>
                  </a:lnTo>
                  <a:lnTo>
                    <a:pt x="111" y="534"/>
                  </a:lnTo>
                  <a:lnTo>
                    <a:pt x="116" y="542"/>
                  </a:lnTo>
                  <a:lnTo>
                    <a:pt x="120" y="549"/>
                  </a:lnTo>
                  <a:lnTo>
                    <a:pt x="122" y="557"/>
                  </a:lnTo>
                  <a:lnTo>
                    <a:pt x="120" y="567"/>
                  </a:lnTo>
                  <a:lnTo>
                    <a:pt x="116" y="574"/>
                  </a:lnTo>
                  <a:lnTo>
                    <a:pt x="111" y="580"/>
                  </a:lnTo>
                  <a:lnTo>
                    <a:pt x="103" y="584"/>
                  </a:lnTo>
                  <a:lnTo>
                    <a:pt x="94" y="586"/>
                  </a:lnTo>
                  <a:lnTo>
                    <a:pt x="67" y="586"/>
                  </a:lnTo>
                  <a:lnTo>
                    <a:pt x="76" y="650"/>
                  </a:lnTo>
                  <a:lnTo>
                    <a:pt x="94" y="715"/>
                  </a:lnTo>
                  <a:lnTo>
                    <a:pt x="118" y="774"/>
                  </a:lnTo>
                  <a:lnTo>
                    <a:pt x="151" y="832"/>
                  </a:lnTo>
                  <a:lnTo>
                    <a:pt x="191" y="885"/>
                  </a:lnTo>
                  <a:lnTo>
                    <a:pt x="210" y="866"/>
                  </a:lnTo>
                  <a:lnTo>
                    <a:pt x="223" y="858"/>
                  </a:lnTo>
                  <a:lnTo>
                    <a:pt x="236" y="858"/>
                  </a:lnTo>
                  <a:lnTo>
                    <a:pt x="250" y="866"/>
                  </a:lnTo>
                  <a:lnTo>
                    <a:pt x="257" y="877"/>
                  </a:lnTo>
                  <a:lnTo>
                    <a:pt x="257" y="893"/>
                  </a:lnTo>
                  <a:lnTo>
                    <a:pt x="250" y="906"/>
                  </a:lnTo>
                  <a:lnTo>
                    <a:pt x="208" y="946"/>
                  </a:lnTo>
                  <a:lnTo>
                    <a:pt x="208" y="946"/>
                  </a:lnTo>
                  <a:lnTo>
                    <a:pt x="183" y="971"/>
                  </a:lnTo>
                  <a:lnTo>
                    <a:pt x="179" y="969"/>
                  </a:lnTo>
                  <a:lnTo>
                    <a:pt x="134" y="921"/>
                  </a:lnTo>
                  <a:lnTo>
                    <a:pt x="94" y="868"/>
                  </a:lnTo>
                  <a:lnTo>
                    <a:pt x="61" y="813"/>
                  </a:lnTo>
                  <a:lnTo>
                    <a:pt x="34" y="752"/>
                  </a:lnTo>
                  <a:lnTo>
                    <a:pt x="15" y="689"/>
                  </a:lnTo>
                  <a:lnTo>
                    <a:pt x="4" y="624"/>
                  </a:lnTo>
                  <a:lnTo>
                    <a:pt x="0" y="557"/>
                  </a:lnTo>
                  <a:lnTo>
                    <a:pt x="4" y="483"/>
                  </a:lnTo>
                  <a:lnTo>
                    <a:pt x="19" y="410"/>
                  </a:lnTo>
                  <a:lnTo>
                    <a:pt x="44" y="342"/>
                  </a:lnTo>
                  <a:lnTo>
                    <a:pt x="76" y="277"/>
                  </a:lnTo>
                  <a:lnTo>
                    <a:pt x="116" y="218"/>
                  </a:lnTo>
                  <a:lnTo>
                    <a:pt x="164" y="162"/>
                  </a:lnTo>
                  <a:lnTo>
                    <a:pt x="217" y="117"/>
                  </a:lnTo>
                  <a:lnTo>
                    <a:pt x="276" y="77"/>
                  </a:lnTo>
                  <a:lnTo>
                    <a:pt x="341" y="44"/>
                  </a:lnTo>
                  <a:lnTo>
                    <a:pt x="410" y="19"/>
                  </a:lnTo>
                  <a:lnTo>
                    <a:pt x="482" y="4"/>
                  </a:lnTo>
                  <a:lnTo>
                    <a:pt x="557" y="0"/>
                  </a:lnTo>
                  <a:close/>
                </a:path>
              </a:pathLst>
            </a:custGeom>
            <a:solidFill>
              <a:srgbClr val="4C4B4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6480174" y="1981200"/>
            <a:ext cx="2205038" cy="2206625"/>
            <a:chOff x="6342591" y="2670175"/>
            <a:chExt cx="2205038" cy="2206625"/>
          </a:xfrm>
        </p:grpSpPr>
        <p:sp>
          <p:nvSpPr>
            <p:cNvPr id="78" name="Freeform 249"/>
            <p:cNvSpPr>
              <a:spLocks noEditPoints="1"/>
            </p:cNvSpPr>
            <p:nvPr/>
          </p:nvSpPr>
          <p:spPr bwMode="auto">
            <a:xfrm>
              <a:off x="6342591" y="2670175"/>
              <a:ext cx="2205038" cy="2206625"/>
            </a:xfrm>
            <a:custGeom>
              <a:avLst/>
              <a:gdLst>
                <a:gd name="T0" fmla="*/ 612 w 1389"/>
                <a:gd name="T1" fmla="*/ 93 h 1390"/>
                <a:gd name="T2" fmla="*/ 457 w 1389"/>
                <a:gd name="T3" fmla="*/ 135 h 1390"/>
                <a:gd name="T4" fmla="*/ 324 w 1389"/>
                <a:gd name="T5" fmla="*/ 214 h 1390"/>
                <a:gd name="T6" fmla="*/ 213 w 1389"/>
                <a:gd name="T7" fmla="*/ 324 h 1390"/>
                <a:gd name="T8" fmla="*/ 135 w 1389"/>
                <a:gd name="T9" fmla="*/ 458 h 1390"/>
                <a:gd name="T10" fmla="*/ 93 w 1389"/>
                <a:gd name="T11" fmla="*/ 612 h 1390"/>
                <a:gd name="T12" fmla="*/ 93 w 1389"/>
                <a:gd name="T13" fmla="*/ 778 h 1390"/>
                <a:gd name="T14" fmla="*/ 135 w 1389"/>
                <a:gd name="T15" fmla="*/ 930 h 1390"/>
                <a:gd name="T16" fmla="*/ 213 w 1389"/>
                <a:gd name="T17" fmla="*/ 1066 h 1390"/>
                <a:gd name="T18" fmla="*/ 324 w 1389"/>
                <a:gd name="T19" fmla="*/ 1176 h 1390"/>
                <a:gd name="T20" fmla="*/ 457 w 1389"/>
                <a:gd name="T21" fmla="*/ 1255 h 1390"/>
                <a:gd name="T22" fmla="*/ 612 w 1389"/>
                <a:gd name="T23" fmla="*/ 1297 h 1390"/>
                <a:gd name="T24" fmla="*/ 777 w 1389"/>
                <a:gd name="T25" fmla="*/ 1297 h 1390"/>
                <a:gd name="T26" fmla="*/ 932 w 1389"/>
                <a:gd name="T27" fmla="*/ 1255 h 1390"/>
                <a:gd name="T28" fmla="*/ 1065 w 1389"/>
                <a:gd name="T29" fmla="*/ 1176 h 1390"/>
                <a:gd name="T30" fmla="*/ 1176 w 1389"/>
                <a:gd name="T31" fmla="*/ 1066 h 1390"/>
                <a:gd name="T32" fmla="*/ 1254 w 1389"/>
                <a:gd name="T33" fmla="*/ 930 h 1390"/>
                <a:gd name="T34" fmla="*/ 1296 w 1389"/>
                <a:gd name="T35" fmla="*/ 778 h 1390"/>
                <a:gd name="T36" fmla="*/ 1296 w 1389"/>
                <a:gd name="T37" fmla="*/ 612 h 1390"/>
                <a:gd name="T38" fmla="*/ 1254 w 1389"/>
                <a:gd name="T39" fmla="*/ 458 h 1390"/>
                <a:gd name="T40" fmla="*/ 1176 w 1389"/>
                <a:gd name="T41" fmla="*/ 324 h 1390"/>
                <a:gd name="T42" fmla="*/ 1065 w 1389"/>
                <a:gd name="T43" fmla="*/ 214 h 1390"/>
                <a:gd name="T44" fmla="*/ 932 w 1389"/>
                <a:gd name="T45" fmla="*/ 135 h 1390"/>
                <a:gd name="T46" fmla="*/ 777 w 1389"/>
                <a:gd name="T47" fmla="*/ 93 h 1390"/>
                <a:gd name="T48" fmla="*/ 695 w 1389"/>
                <a:gd name="T49" fmla="*/ 0 h 1390"/>
                <a:gd name="T50" fmla="*/ 865 w 1389"/>
                <a:gd name="T51" fmla="*/ 21 h 1390"/>
                <a:gd name="T52" fmla="*/ 1021 w 1389"/>
                <a:gd name="T53" fmla="*/ 82 h 1390"/>
                <a:gd name="T54" fmla="*/ 1155 w 1389"/>
                <a:gd name="T55" fmla="*/ 175 h 1390"/>
                <a:gd name="T56" fmla="*/ 1263 w 1389"/>
                <a:gd name="T57" fmla="*/ 297 h 1390"/>
                <a:gd name="T58" fmla="*/ 1341 w 1389"/>
                <a:gd name="T59" fmla="*/ 444 h 1390"/>
                <a:gd name="T60" fmla="*/ 1383 w 1389"/>
                <a:gd name="T61" fmla="*/ 608 h 1390"/>
                <a:gd name="T62" fmla="*/ 1383 w 1389"/>
                <a:gd name="T63" fmla="*/ 782 h 1390"/>
                <a:gd name="T64" fmla="*/ 1341 w 1389"/>
                <a:gd name="T65" fmla="*/ 946 h 1390"/>
                <a:gd name="T66" fmla="*/ 1263 w 1389"/>
                <a:gd name="T67" fmla="*/ 1091 h 1390"/>
                <a:gd name="T68" fmla="*/ 1155 w 1389"/>
                <a:gd name="T69" fmla="*/ 1215 h 1390"/>
                <a:gd name="T70" fmla="*/ 1021 w 1389"/>
                <a:gd name="T71" fmla="*/ 1308 h 1390"/>
                <a:gd name="T72" fmla="*/ 865 w 1389"/>
                <a:gd name="T73" fmla="*/ 1367 h 1390"/>
                <a:gd name="T74" fmla="*/ 695 w 1389"/>
                <a:gd name="T75" fmla="*/ 1390 h 1390"/>
                <a:gd name="T76" fmla="*/ 524 w 1389"/>
                <a:gd name="T77" fmla="*/ 1367 h 1390"/>
                <a:gd name="T78" fmla="*/ 368 w 1389"/>
                <a:gd name="T79" fmla="*/ 1308 h 1390"/>
                <a:gd name="T80" fmla="*/ 234 w 1389"/>
                <a:gd name="T81" fmla="*/ 1215 h 1390"/>
                <a:gd name="T82" fmla="*/ 126 w 1389"/>
                <a:gd name="T83" fmla="*/ 1091 h 1390"/>
                <a:gd name="T84" fmla="*/ 48 w 1389"/>
                <a:gd name="T85" fmla="*/ 946 h 1390"/>
                <a:gd name="T86" fmla="*/ 6 w 1389"/>
                <a:gd name="T87" fmla="*/ 782 h 1390"/>
                <a:gd name="T88" fmla="*/ 6 w 1389"/>
                <a:gd name="T89" fmla="*/ 608 h 1390"/>
                <a:gd name="T90" fmla="*/ 48 w 1389"/>
                <a:gd name="T91" fmla="*/ 444 h 1390"/>
                <a:gd name="T92" fmla="*/ 126 w 1389"/>
                <a:gd name="T93" fmla="*/ 297 h 1390"/>
                <a:gd name="T94" fmla="*/ 234 w 1389"/>
                <a:gd name="T95" fmla="*/ 175 h 1390"/>
                <a:gd name="T96" fmla="*/ 368 w 1389"/>
                <a:gd name="T97" fmla="*/ 82 h 1390"/>
                <a:gd name="T98" fmla="*/ 524 w 1389"/>
                <a:gd name="T99" fmla="*/ 21 h 1390"/>
                <a:gd name="T100" fmla="*/ 695 w 1389"/>
                <a:gd name="T101" fmla="*/ 0 h 1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89" h="1390">
                  <a:moveTo>
                    <a:pt x="695" y="88"/>
                  </a:moveTo>
                  <a:lnTo>
                    <a:pt x="612" y="93"/>
                  </a:lnTo>
                  <a:lnTo>
                    <a:pt x="533" y="109"/>
                  </a:lnTo>
                  <a:lnTo>
                    <a:pt x="457" y="135"/>
                  </a:lnTo>
                  <a:lnTo>
                    <a:pt x="389" y="170"/>
                  </a:lnTo>
                  <a:lnTo>
                    <a:pt x="324" y="214"/>
                  </a:lnTo>
                  <a:lnTo>
                    <a:pt x="265" y="265"/>
                  </a:lnTo>
                  <a:lnTo>
                    <a:pt x="213" y="324"/>
                  </a:lnTo>
                  <a:lnTo>
                    <a:pt x="170" y="387"/>
                  </a:lnTo>
                  <a:lnTo>
                    <a:pt x="135" y="458"/>
                  </a:lnTo>
                  <a:lnTo>
                    <a:pt x="109" y="534"/>
                  </a:lnTo>
                  <a:lnTo>
                    <a:pt x="93" y="612"/>
                  </a:lnTo>
                  <a:lnTo>
                    <a:pt x="88" y="694"/>
                  </a:lnTo>
                  <a:lnTo>
                    <a:pt x="93" y="778"/>
                  </a:lnTo>
                  <a:lnTo>
                    <a:pt x="109" y="856"/>
                  </a:lnTo>
                  <a:lnTo>
                    <a:pt x="135" y="930"/>
                  </a:lnTo>
                  <a:lnTo>
                    <a:pt x="170" y="1001"/>
                  </a:lnTo>
                  <a:lnTo>
                    <a:pt x="213" y="1066"/>
                  </a:lnTo>
                  <a:lnTo>
                    <a:pt x="265" y="1125"/>
                  </a:lnTo>
                  <a:lnTo>
                    <a:pt x="324" y="1176"/>
                  </a:lnTo>
                  <a:lnTo>
                    <a:pt x="389" y="1218"/>
                  </a:lnTo>
                  <a:lnTo>
                    <a:pt x="457" y="1255"/>
                  </a:lnTo>
                  <a:lnTo>
                    <a:pt x="533" y="1281"/>
                  </a:lnTo>
                  <a:lnTo>
                    <a:pt x="612" y="1297"/>
                  </a:lnTo>
                  <a:lnTo>
                    <a:pt x="695" y="1302"/>
                  </a:lnTo>
                  <a:lnTo>
                    <a:pt x="777" y="1297"/>
                  </a:lnTo>
                  <a:lnTo>
                    <a:pt x="855" y="1281"/>
                  </a:lnTo>
                  <a:lnTo>
                    <a:pt x="932" y="1255"/>
                  </a:lnTo>
                  <a:lnTo>
                    <a:pt x="1000" y="1218"/>
                  </a:lnTo>
                  <a:lnTo>
                    <a:pt x="1065" y="1176"/>
                  </a:lnTo>
                  <a:lnTo>
                    <a:pt x="1124" y="1125"/>
                  </a:lnTo>
                  <a:lnTo>
                    <a:pt x="1176" y="1066"/>
                  </a:lnTo>
                  <a:lnTo>
                    <a:pt x="1219" y="1001"/>
                  </a:lnTo>
                  <a:lnTo>
                    <a:pt x="1254" y="930"/>
                  </a:lnTo>
                  <a:lnTo>
                    <a:pt x="1280" y="856"/>
                  </a:lnTo>
                  <a:lnTo>
                    <a:pt x="1296" y="778"/>
                  </a:lnTo>
                  <a:lnTo>
                    <a:pt x="1301" y="694"/>
                  </a:lnTo>
                  <a:lnTo>
                    <a:pt x="1296" y="612"/>
                  </a:lnTo>
                  <a:lnTo>
                    <a:pt x="1280" y="534"/>
                  </a:lnTo>
                  <a:lnTo>
                    <a:pt x="1254" y="458"/>
                  </a:lnTo>
                  <a:lnTo>
                    <a:pt x="1219" y="387"/>
                  </a:lnTo>
                  <a:lnTo>
                    <a:pt x="1176" y="324"/>
                  </a:lnTo>
                  <a:lnTo>
                    <a:pt x="1124" y="265"/>
                  </a:lnTo>
                  <a:lnTo>
                    <a:pt x="1065" y="214"/>
                  </a:lnTo>
                  <a:lnTo>
                    <a:pt x="1000" y="170"/>
                  </a:lnTo>
                  <a:lnTo>
                    <a:pt x="932" y="135"/>
                  </a:lnTo>
                  <a:lnTo>
                    <a:pt x="855" y="109"/>
                  </a:lnTo>
                  <a:lnTo>
                    <a:pt x="777" y="93"/>
                  </a:lnTo>
                  <a:lnTo>
                    <a:pt x="695" y="88"/>
                  </a:lnTo>
                  <a:close/>
                  <a:moveTo>
                    <a:pt x="695" y="0"/>
                  </a:moveTo>
                  <a:lnTo>
                    <a:pt x="781" y="6"/>
                  </a:lnTo>
                  <a:lnTo>
                    <a:pt x="865" y="21"/>
                  </a:lnTo>
                  <a:lnTo>
                    <a:pt x="945" y="48"/>
                  </a:lnTo>
                  <a:lnTo>
                    <a:pt x="1021" y="82"/>
                  </a:lnTo>
                  <a:lnTo>
                    <a:pt x="1092" y="124"/>
                  </a:lnTo>
                  <a:lnTo>
                    <a:pt x="1155" y="175"/>
                  </a:lnTo>
                  <a:lnTo>
                    <a:pt x="1214" y="233"/>
                  </a:lnTo>
                  <a:lnTo>
                    <a:pt x="1263" y="297"/>
                  </a:lnTo>
                  <a:lnTo>
                    <a:pt x="1307" y="368"/>
                  </a:lnTo>
                  <a:lnTo>
                    <a:pt x="1341" y="444"/>
                  </a:lnTo>
                  <a:lnTo>
                    <a:pt x="1368" y="524"/>
                  </a:lnTo>
                  <a:lnTo>
                    <a:pt x="1383" y="608"/>
                  </a:lnTo>
                  <a:lnTo>
                    <a:pt x="1389" y="694"/>
                  </a:lnTo>
                  <a:lnTo>
                    <a:pt x="1383" y="782"/>
                  </a:lnTo>
                  <a:lnTo>
                    <a:pt x="1368" y="866"/>
                  </a:lnTo>
                  <a:lnTo>
                    <a:pt x="1341" y="946"/>
                  </a:lnTo>
                  <a:lnTo>
                    <a:pt x="1307" y="1022"/>
                  </a:lnTo>
                  <a:lnTo>
                    <a:pt x="1263" y="1091"/>
                  </a:lnTo>
                  <a:lnTo>
                    <a:pt x="1214" y="1155"/>
                  </a:lnTo>
                  <a:lnTo>
                    <a:pt x="1155" y="1215"/>
                  </a:lnTo>
                  <a:lnTo>
                    <a:pt x="1092" y="1264"/>
                  </a:lnTo>
                  <a:lnTo>
                    <a:pt x="1021" y="1308"/>
                  </a:lnTo>
                  <a:lnTo>
                    <a:pt x="945" y="1342"/>
                  </a:lnTo>
                  <a:lnTo>
                    <a:pt x="865" y="1367"/>
                  </a:lnTo>
                  <a:lnTo>
                    <a:pt x="781" y="1384"/>
                  </a:lnTo>
                  <a:lnTo>
                    <a:pt x="695" y="1390"/>
                  </a:lnTo>
                  <a:lnTo>
                    <a:pt x="608" y="1384"/>
                  </a:lnTo>
                  <a:lnTo>
                    <a:pt x="524" y="1367"/>
                  </a:lnTo>
                  <a:lnTo>
                    <a:pt x="444" y="1342"/>
                  </a:lnTo>
                  <a:lnTo>
                    <a:pt x="368" y="1308"/>
                  </a:lnTo>
                  <a:lnTo>
                    <a:pt x="297" y="1264"/>
                  </a:lnTo>
                  <a:lnTo>
                    <a:pt x="234" y="1215"/>
                  </a:lnTo>
                  <a:lnTo>
                    <a:pt x="175" y="1155"/>
                  </a:lnTo>
                  <a:lnTo>
                    <a:pt x="126" y="1091"/>
                  </a:lnTo>
                  <a:lnTo>
                    <a:pt x="82" y="1022"/>
                  </a:lnTo>
                  <a:lnTo>
                    <a:pt x="48" y="946"/>
                  </a:lnTo>
                  <a:lnTo>
                    <a:pt x="21" y="866"/>
                  </a:lnTo>
                  <a:lnTo>
                    <a:pt x="6" y="782"/>
                  </a:lnTo>
                  <a:lnTo>
                    <a:pt x="0" y="694"/>
                  </a:lnTo>
                  <a:lnTo>
                    <a:pt x="6" y="608"/>
                  </a:lnTo>
                  <a:lnTo>
                    <a:pt x="21" y="524"/>
                  </a:lnTo>
                  <a:lnTo>
                    <a:pt x="48" y="444"/>
                  </a:lnTo>
                  <a:lnTo>
                    <a:pt x="82" y="368"/>
                  </a:lnTo>
                  <a:lnTo>
                    <a:pt x="126" y="297"/>
                  </a:lnTo>
                  <a:lnTo>
                    <a:pt x="175" y="233"/>
                  </a:lnTo>
                  <a:lnTo>
                    <a:pt x="234" y="175"/>
                  </a:lnTo>
                  <a:lnTo>
                    <a:pt x="297" y="124"/>
                  </a:lnTo>
                  <a:lnTo>
                    <a:pt x="368" y="82"/>
                  </a:lnTo>
                  <a:lnTo>
                    <a:pt x="444" y="48"/>
                  </a:lnTo>
                  <a:lnTo>
                    <a:pt x="524" y="21"/>
                  </a:lnTo>
                  <a:lnTo>
                    <a:pt x="608" y="6"/>
                  </a:lnTo>
                  <a:lnTo>
                    <a:pt x="695" y="0"/>
                  </a:lnTo>
                  <a:close/>
                </a:path>
              </a:pathLst>
            </a:custGeom>
            <a:solidFill>
              <a:srgbClr val="4C4B4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251"/>
            <p:cNvSpPr>
              <a:spLocks/>
            </p:cNvSpPr>
            <p:nvPr/>
          </p:nvSpPr>
          <p:spPr bwMode="auto">
            <a:xfrm>
              <a:off x="6590241" y="2930525"/>
              <a:ext cx="1709738" cy="838200"/>
            </a:xfrm>
            <a:custGeom>
              <a:avLst/>
              <a:gdLst>
                <a:gd name="T0" fmla="*/ 539 w 1077"/>
                <a:gd name="T1" fmla="*/ 0 h 528"/>
                <a:gd name="T2" fmla="*/ 618 w 1077"/>
                <a:gd name="T3" fmla="*/ 6 h 528"/>
                <a:gd name="T4" fmla="*/ 692 w 1077"/>
                <a:gd name="T5" fmla="*/ 23 h 528"/>
                <a:gd name="T6" fmla="*/ 762 w 1077"/>
                <a:gd name="T7" fmla="*/ 48 h 528"/>
                <a:gd name="T8" fmla="*/ 827 w 1077"/>
                <a:gd name="T9" fmla="*/ 84 h 528"/>
                <a:gd name="T10" fmla="*/ 886 w 1077"/>
                <a:gd name="T11" fmla="*/ 128 h 528"/>
                <a:gd name="T12" fmla="*/ 940 w 1077"/>
                <a:gd name="T13" fmla="*/ 179 h 528"/>
                <a:gd name="T14" fmla="*/ 983 w 1077"/>
                <a:gd name="T15" fmla="*/ 236 h 528"/>
                <a:gd name="T16" fmla="*/ 1022 w 1077"/>
                <a:gd name="T17" fmla="*/ 301 h 528"/>
                <a:gd name="T18" fmla="*/ 1050 w 1077"/>
                <a:gd name="T19" fmla="*/ 370 h 528"/>
                <a:gd name="T20" fmla="*/ 1067 w 1077"/>
                <a:gd name="T21" fmla="*/ 444 h 528"/>
                <a:gd name="T22" fmla="*/ 1075 w 1077"/>
                <a:gd name="T23" fmla="*/ 522 h 528"/>
                <a:gd name="T24" fmla="*/ 1077 w 1077"/>
                <a:gd name="T25" fmla="*/ 528 h 528"/>
                <a:gd name="T26" fmla="*/ 921 w 1077"/>
                <a:gd name="T27" fmla="*/ 528 h 528"/>
                <a:gd name="T28" fmla="*/ 921 w 1077"/>
                <a:gd name="T29" fmla="*/ 484 h 528"/>
                <a:gd name="T30" fmla="*/ 1012 w 1077"/>
                <a:gd name="T31" fmla="*/ 484 h 528"/>
                <a:gd name="T32" fmla="*/ 999 w 1077"/>
                <a:gd name="T33" fmla="*/ 416 h 528"/>
                <a:gd name="T34" fmla="*/ 976 w 1077"/>
                <a:gd name="T35" fmla="*/ 349 h 528"/>
                <a:gd name="T36" fmla="*/ 943 w 1077"/>
                <a:gd name="T37" fmla="*/ 288 h 528"/>
                <a:gd name="T38" fmla="*/ 903 w 1077"/>
                <a:gd name="T39" fmla="*/ 233 h 528"/>
                <a:gd name="T40" fmla="*/ 858 w 1077"/>
                <a:gd name="T41" fmla="*/ 183 h 528"/>
                <a:gd name="T42" fmla="*/ 804 w 1077"/>
                <a:gd name="T43" fmla="*/ 141 h 528"/>
                <a:gd name="T44" fmla="*/ 743 w 1077"/>
                <a:gd name="T45" fmla="*/ 109 h 528"/>
                <a:gd name="T46" fmla="*/ 680 w 1077"/>
                <a:gd name="T47" fmla="*/ 82 h 528"/>
                <a:gd name="T48" fmla="*/ 612 w 1077"/>
                <a:gd name="T49" fmla="*/ 67 h 528"/>
                <a:gd name="T50" fmla="*/ 539 w 1077"/>
                <a:gd name="T51" fmla="*/ 61 h 528"/>
                <a:gd name="T52" fmla="*/ 467 w 1077"/>
                <a:gd name="T53" fmla="*/ 67 h 528"/>
                <a:gd name="T54" fmla="*/ 398 w 1077"/>
                <a:gd name="T55" fmla="*/ 82 h 528"/>
                <a:gd name="T56" fmla="*/ 334 w 1077"/>
                <a:gd name="T57" fmla="*/ 109 h 528"/>
                <a:gd name="T58" fmla="*/ 275 w 1077"/>
                <a:gd name="T59" fmla="*/ 141 h 528"/>
                <a:gd name="T60" fmla="*/ 221 w 1077"/>
                <a:gd name="T61" fmla="*/ 183 h 528"/>
                <a:gd name="T62" fmla="*/ 174 w 1077"/>
                <a:gd name="T63" fmla="*/ 233 h 528"/>
                <a:gd name="T64" fmla="*/ 134 w 1077"/>
                <a:gd name="T65" fmla="*/ 288 h 528"/>
                <a:gd name="T66" fmla="*/ 103 w 1077"/>
                <a:gd name="T67" fmla="*/ 349 h 528"/>
                <a:gd name="T68" fmla="*/ 80 w 1077"/>
                <a:gd name="T69" fmla="*/ 416 h 528"/>
                <a:gd name="T70" fmla="*/ 67 w 1077"/>
                <a:gd name="T71" fmla="*/ 484 h 528"/>
                <a:gd name="T72" fmla="*/ 156 w 1077"/>
                <a:gd name="T73" fmla="*/ 484 h 528"/>
                <a:gd name="T74" fmla="*/ 156 w 1077"/>
                <a:gd name="T75" fmla="*/ 528 h 528"/>
                <a:gd name="T76" fmla="*/ 0 w 1077"/>
                <a:gd name="T77" fmla="*/ 528 h 528"/>
                <a:gd name="T78" fmla="*/ 2 w 1077"/>
                <a:gd name="T79" fmla="*/ 513 h 528"/>
                <a:gd name="T80" fmla="*/ 12 w 1077"/>
                <a:gd name="T81" fmla="*/ 437 h 528"/>
                <a:gd name="T82" fmla="*/ 31 w 1077"/>
                <a:gd name="T83" fmla="*/ 364 h 528"/>
                <a:gd name="T84" fmla="*/ 59 w 1077"/>
                <a:gd name="T85" fmla="*/ 296 h 528"/>
                <a:gd name="T86" fmla="*/ 97 w 1077"/>
                <a:gd name="T87" fmla="*/ 233 h 528"/>
                <a:gd name="T88" fmla="*/ 143 w 1077"/>
                <a:gd name="T89" fmla="*/ 175 h 528"/>
                <a:gd name="T90" fmla="*/ 195 w 1077"/>
                <a:gd name="T91" fmla="*/ 126 h 528"/>
                <a:gd name="T92" fmla="*/ 254 w 1077"/>
                <a:gd name="T93" fmla="*/ 82 h 528"/>
                <a:gd name="T94" fmla="*/ 318 w 1077"/>
                <a:gd name="T95" fmla="*/ 48 h 528"/>
                <a:gd name="T96" fmla="*/ 389 w 1077"/>
                <a:gd name="T97" fmla="*/ 21 h 528"/>
                <a:gd name="T98" fmla="*/ 461 w 1077"/>
                <a:gd name="T99" fmla="*/ 6 h 528"/>
                <a:gd name="T100" fmla="*/ 539 w 1077"/>
                <a:gd name="T101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7" h="528">
                  <a:moveTo>
                    <a:pt x="539" y="0"/>
                  </a:moveTo>
                  <a:lnTo>
                    <a:pt x="618" y="6"/>
                  </a:lnTo>
                  <a:lnTo>
                    <a:pt x="692" y="23"/>
                  </a:lnTo>
                  <a:lnTo>
                    <a:pt x="762" y="48"/>
                  </a:lnTo>
                  <a:lnTo>
                    <a:pt x="827" y="84"/>
                  </a:lnTo>
                  <a:lnTo>
                    <a:pt x="886" y="128"/>
                  </a:lnTo>
                  <a:lnTo>
                    <a:pt x="940" y="179"/>
                  </a:lnTo>
                  <a:lnTo>
                    <a:pt x="983" y="236"/>
                  </a:lnTo>
                  <a:lnTo>
                    <a:pt x="1022" y="301"/>
                  </a:lnTo>
                  <a:lnTo>
                    <a:pt x="1050" y="370"/>
                  </a:lnTo>
                  <a:lnTo>
                    <a:pt x="1067" y="444"/>
                  </a:lnTo>
                  <a:lnTo>
                    <a:pt x="1075" y="522"/>
                  </a:lnTo>
                  <a:lnTo>
                    <a:pt x="1077" y="528"/>
                  </a:lnTo>
                  <a:lnTo>
                    <a:pt x="921" y="528"/>
                  </a:lnTo>
                  <a:lnTo>
                    <a:pt x="921" y="484"/>
                  </a:lnTo>
                  <a:lnTo>
                    <a:pt x="1012" y="484"/>
                  </a:lnTo>
                  <a:lnTo>
                    <a:pt x="999" y="416"/>
                  </a:lnTo>
                  <a:lnTo>
                    <a:pt x="976" y="349"/>
                  </a:lnTo>
                  <a:lnTo>
                    <a:pt x="943" y="288"/>
                  </a:lnTo>
                  <a:lnTo>
                    <a:pt x="903" y="233"/>
                  </a:lnTo>
                  <a:lnTo>
                    <a:pt x="858" y="183"/>
                  </a:lnTo>
                  <a:lnTo>
                    <a:pt x="804" y="141"/>
                  </a:lnTo>
                  <a:lnTo>
                    <a:pt x="743" y="109"/>
                  </a:lnTo>
                  <a:lnTo>
                    <a:pt x="680" y="82"/>
                  </a:lnTo>
                  <a:lnTo>
                    <a:pt x="612" y="67"/>
                  </a:lnTo>
                  <a:lnTo>
                    <a:pt x="539" y="61"/>
                  </a:lnTo>
                  <a:lnTo>
                    <a:pt x="467" y="67"/>
                  </a:lnTo>
                  <a:lnTo>
                    <a:pt x="398" y="82"/>
                  </a:lnTo>
                  <a:lnTo>
                    <a:pt x="334" y="109"/>
                  </a:lnTo>
                  <a:lnTo>
                    <a:pt x="275" y="141"/>
                  </a:lnTo>
                  <a:lnTo>
                    <a:pt x="221" y="183"/>
                  </a:lnTo>
                  <a:lnTo>
                    <a:pt x="174" y="233"/>
                  </a:lnTo>
                  <a:lnTo>
                    <a:pt x="134" y="288"/>
                  </a:lnTo>
                  <a:lnTo>
                    <a:pt x="103" y="349"/>
                  </a:lnTo>
                  <a:lnTo>
                    <a:pt x="80" y="416"/>
                  </a:lnTo>
                  <a:lnTo>
                    <a:pt x="67" y="484"/>
                  </a:lnTo>
                  <a:lnTo>
                    <a:pt x="156" y="484"/>
                  </a:lnTo>
                  <a:lnTo>
                    <a:pt x="156" y="528"/>
                  </a:lnTo>
                  <a:lnTo>
                    <a:pt x="0" y="528"/>
                  </a:lnTo>
                  <a:lnTo>
                    <a:pt x="2" y="513"/>
                  </a:lnTo>
                  <a:lnTo>
                    <a:pt x="12" y="437"/>
                  </a:lnTo>
                  <a:lnTo>
                    <a:pt x="31" y="364"/>
                  </a:lnTo>
                  <a:lnTo>
                    <a:pt x="59" y="296"/>
                  </a:lnTo>
                  <a:lnTo>
                    <a:pt x="97" y="233"/>
                  </a:lnTo>
                  <a:lnTo>
                    <a:pt x="143" y="175"/>
                  </a:lnTo>
                  <a:lnTo>
                    <a:pt x="195" y="126"/>
                  </a:lnTo>
                  <a:lnTo>
                    <a:pt x="254" y="82"/>
                  </a:lnTo>
                  <a:lnTo>
                    <a:pt x="318" y="48"/>
                  </a:lnTo>
                  <a:lnTo>
                    <a:pt x="389" y="21"/>
                  </a:lnTo>
                  <a:lnTo>
                    <a:pt x="461" y="6"/>
                  </a:lnTo>
                  <a:lnTo>
                    <a:pt x="539" y="0"/>
                  </a:lnTo>
                  <a:close/>
                </a:path>
              </a:pathLst>
            </a:custGeom>
            <a:solidFill>
              <a:srgbClr val="4C4B4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253"/>
            <p:cNvSpPr>
              <a:spLocks/>
            </p:cNvSpPr>
            <p:nvPr/>
          </p:nvSpPr>
          <p:spPr bwMode="auto">
            <a:xfrm>
              <a:off x="7026804" y="4189413"/>
              <a:ext cx="855663" cy="423863"/>
            </a:xfrm>
            <a:custGeom>
              <a:avLst/>
              <a:gdLst>
                <a:gd name="T0" fmla="*/ 270 w 539"/>
                <a:gd name="T1" fmla="*/ 0 h 267"/>
                <a:gd name="T2" fmla="*/ 322 w 539"/>
                <a:gd name="T3" fmla="*/ 6 h 267"/>
                <a:gd name="T4" fmla="*/ 369 w 539"/>
                <a:gd name="T5" fmla="*/ 19 h 267"/>
                <a:gd name="T6" fmla="*/ 415 w 539"/>
                <a:gd name="T7" fmla="*/ 40 h 267"/>
                <a:gd name="T8" fmla="*/ 455 w 539"/>
                <a:gd name="T9" fmla="*/ 69 h 267"/>
                <a:gd name="T10" fmla="*/ 489 w 539"/>
                <a:gd name="T11" fmla="*/ 105 h 267"/>
                <a:gd name="T12" fmla="*/ 518 w 539"/>
                <a:gd name="T13" fmla="*/ 145 h 267"/>
                <a:gd name="T14" fmla="*/ 539 w 539"/>
                <a:gd name="T15" fmla="*/ 191 h 267"/>
                <a:gd name="T16" fmla="*/ 476 w 539"/>
                <a:gd name="T17" fmla="*/ 223 h 267"/>
                <a:gd name="T18" fmla="*/ 409 w 539"/>
                <a:gd name="T19" fmla="*/ 248 h 267"/>
                <a:gd name="T20" fmla="*/ 337 w 539"/>
                <a:gd name="T21" fmla="*/ 263 h 267"/>
                <a:gd name="T22" fmla="*/ 263 w 539"/>
                <a:gd name="T23" fmla="*/ 267 h 267"/>
                <a:gd name="T24" fmla="*/ 192 w 539"/>
                <a:gd name="T25" fmla="*/ 263 h 267"/>
                <a:gd name="T26" fmla="*/ 123 w 539"/>
                <a:gd name="T27" fmla="*/ 250 h 267"/>
                <a:gd name="T28" fmla="*/ 59 w 539"/>
                <a:gd name="T29" fmla="*/ 227 h 267"/>
                <a:gd name="T30" fmla="*/ 0 w 539"/>
                <a:gd name="T31" fmla="*/ 197 h 267"/>
                <a:gd name="T32" fmla="*/ 19 w 539"/>
                <a:gd name="T33" fmla="*/ 151 h 267"/>
                <a:gd name="T34" fmla="*/ 47 w 539"/>
                <a:gd name="T35" fmla="*/ 109 h 267"/>
                <a:gd name="T36" fmla="*/ 82 w 539"/>
                <a:gd name="T37" fmla="*/ 73 h 267"/>
                <a:gd name="T38" fmla="*/ 122 w 539"/>
                <a:gd name="T39" fmla="*/ 42 h 267"/>
                <a:gd name="T40" fmla="*/ 167 w 539"/>
                <a:gd name="T41" fmla="*/ 19 h 267"/>
                <a:gd name="T42" fmla="*/ 217 w 539"/>
                <a:gd name="T43" fmla="*/ 6 h 267"/>
                <a:gd name="T44" fmla="*/ 270 w 539"/>
                <a:gd name="T45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9" h="267">
                  <a:moveTo>
                    <a:pt x="270" y="0"/>
                  </a:moveTo>
                  <a:lnTo>
                    <a:pt x="322" y="6"/>
                  </a:lnTo>
                  <a:lnTo>
                    <a:pt x="369" y="19"/>
                  </a:lnTo>
                  <a:lnTo>
                    <a:pt x="415" y="40"/>
                  </a:lnTo>
                  <a:lnTo>
                    <a:pt x="455" y="69"/>
                  </a:lnTo>
                  <a:lnTo>
                    <a:pt x="489" y="105"/>
                  </a:lnTo>
                  <a:lnTo>
                    <a:pt x="518" y="145"/>
                  </a:lnTo>
                  <a:lnTo>
                    <a:pt x="539" y="191"/>
                  </a:lnTo>
                  <a:lnTo>
                    <a:pt x="476" y="223"/>
                  </a:lnTo>
                  <a:lnTo>
                    <a:pt x="409" y="248"/>
                  </a:lnTo>
                  <a:lnTo>
                    <a:pt x="337" y="263"/>
                  </a:lnTo>
                  <a:lnTo>
                    <a:pt x="263" y="267"/>
                  </a:lnTo>
                  <a:lnTo>
                    <a:pt x="192" y="263"/>
                  </a:lnTo>
                  <a:lnTo>
                    <a:pt x="123" y="250"/>
                  </a:lnTo>
                  <a:lnTo>
                    <a:pt x="59" y="227"/>
                  </a:lnTo>
                  <a:lnTo>
                    <a:pt x="0" y="197"/>
                  </a:lnTo>
                  <a:lnTo>
                    <a:pt x="19" y="151"/>
                  </a:lnTo>
                  <a:lnTo>
                    <a:pt x="47" y="109"/>
                  </a:lnTo>
                  <a:lnTo>
                    <a:pt x="82" y="73"/>
                  </a:lnTo>
                  <a:lnTo>
                    <a:pt x="122" y="42"/>
                  </a:lnTo>
                  <a:lnTo>
                    <a:pt x="167" y="19"/>
                  </a:lnTo>
                  <a:lnTo>
                    <a:pt x="217" y="6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rgbClr val="4C4B4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9223374" y="1981200"/>
            <a:ext cx="2205038" cy="2206625"/>
            <a:chOff x="9047162" y="2670175"/>
            <a:chExt cx="2205038" cy="2206625"/>
          </a:xfrm>
        </p:grpSpPr>
        <p:sp>
          <p:nvSpPr>
            <p:cNvPr id="82" name="Freeform 254"/>
            <p:cNvSpPr>
              <a:spLocks/>
            </p:cNvSpPr>
            <p:nvPr/>
          </p:nvSpPr>
          <p:spPr bwMode="auto">
            <a:xfrm>
              <a:off x="9321799" y="2946400"/>
              <a:ext cx="1655763" cy="1409700"/>
            </a:xfrm>
            <a:custGeom>
              <a:avLst/>
              <a:gdLst>
                <a:gd name="T0" fmla="*/ 522 w 1043"/>
                <a:gd name="T1" fmla="*/ 0 h 888"/>
                <a:gd name="T2" fmla="*/ 599 w 1043"/>
                <a:gd name="T3" fmla="*/ 5 h 888"/>
                <a:gd name="T4" fmla="*/ 673 w 1043"/>
                <a:gd name="T5" fmla="*/ 20 h 888"/>
                <a:gd name="T6" fmla="*/ 742 w 1043"/>
                <a:gd name="T7" fmla="*/ 47 h 888"/>
                <a:gd name="T8" fmla="*/ 806 w 1043"/>
                <a:gd name="T9" fmla="*/ 83 h 888"/>
                <a:gd name="T10" fmla="*/ 863 w 1043"/>
                <a:gd name="T11" fmla="*/ 127 h 888"/>
                <a:gd name="T12" fmla="*/ 915 w 1043"/>
                <a:gd name="T13" fmla="*/ 179 h 888"/>
                <a:gd name="T14" fmla="*/ 959 w 1043"/>
                <a:gd name="T15" fmla="*/ 236 h 888"/>
                <a:gd name="T16" fmla="*/ 995 w 1043"/>
                <a:gd name="T17" fmla="*/ 301 h 888"/>
                <a:gd name="T18" fmla="*/ 1022 w 1043"/>
                <a:gd name="T19" fmla="*/ 369 h 888"/>
                <a:gd name="T20" fmla="*/ 1037 w 1043"/>
                <a:gd name="T21" fmla="*/ 444 h 888"/>
                <a:gd name="T22" fmla="*/ 1043 w 1043"/>
                <a:gd name="T23" fmla="*/ 520 h 888"/>
                <a:gd name="T24" fmla="*/ 1039 w 1043"/>
                <a:gd name="T25" fmla="*/ 591 h 888"/>
                <a:gd name="T26" fmla="*/ 1025 w 1043"/>
                <a:gd name="T27" fmla="*/ 657 h 888"/>
                <a:gd name="T28" fmla="*/ 1003 w 1043"/>
                <a:gd name="T29" fmla="*/ 722 h 888"/>
                <a:gd name="T30" fmla="*/ 974 w 1043"/>
                <a:gd name="T31" fmla="*/ 781 h 888"/>
                <a:gd name="T32" fmla="*/ 936 w 1043"/>
                <a:gd name="T33" fmla="*/ 837 h 888"/>
                <a:gd name="T34" fmla="*/ 894 w 1043"/>
                <a:gd name="T35" fmla="*/ 888 h 888"/>
                <a:gd name="T36" fmla="*/ 522 w 1043"/>
                <a:gd name="T37" fmla="*/ 520 h 888"/>
                <a:gd name="T38" fmla="*/ 151 w 1043"/>
                <a:gd name="T39" fmla="*/ 888 h 888"/>
                <a:gd name="T40" fmla="*/ 107 w 1043"/>
                <a:gd name="T41" fmla="*/ 838 h 888"/>
                <a:gd name="T42" fmla="*/ 71 w 1043"/>
                <a:gd name="T43" fmla="*/ 783 h 888"/>
                <a:gd name="T44" fmla="*/ 40 w 1043"/>
                <a:gd name="T45" fmla="*/ 722 h 888"/>
                <a:gd name="T46" fmla="*/ 19 w 1043"/>
                <a:gd name="T47" fmla="*/ 659 h 888"/>
                <a:gd name="T48" fmla="*/ 4 w 1043"/>
                <a:gd name="T49" fmla="*/ 591 h 888"/>
                <a:gd name="T50" fmla="*/ 0 w 1043"/>
                <a:gd name="T51" fmla="*/ 520 h 888"/>
                <a:gd name="T52" fmla="*/ 6 w 1043"/>
                <a:gd name="T53" fmla="*/ 444 h 888"/>
                <a:gd name="T54" fmla="*/ 21 w 1043"/>
                <a:gd name="T55" fmla="*/ 369 h 888"/>
                <a:gd name="T56" fmla="*/ 48 w 1043"/>
                <a:gd name="T57" fmla="*/ 301 h 888"/>
                <a:gd name="T58" fmla="*/ 84 w 1043"/>
                <a:gd name="T59" fmla="*/ 236 h 888"/>
                <a:gd name="T60" fmla="*/ 128 w 1043"/>
                <a:gd name="T61" fmla="*/ 179 h 888"/>
                <a:gd name="T62" fmla="*/ 179 w 1043"/>
                <a:gd name="T63" fmla="*/ 127 h 888"/>
                <a:gd name="T64" fmla="*/ 239 w 1043"/>
                <a:gd name="T65" fmla="*/ 83 h 888"/>
                <a:gd name="T66" fmla="*/ 301 w 1043"/>
                <a:gd name="T67" fmla="*/ 47 h 888"/>
                <a:gd name="T68" fmla="*/ 372 w 1043"/>
                <a:gd name="T69" fmla="*/ 20 h 888"/>
                <a:gd name="T70" fmla="*/ 444 w 1043"/>
                <a:gd name="T71" fmla="*/ 5 h 888"/>
                <a:gd name="T72" fmla="*/ 522 w 1043"/>
                <a:gd name="T73" fmla="*/ 0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43" h="888">
                  <a:moveTo>
                    <a:pt x="522" y="0"/>
                  </a:moveTo>
                  <a:lnTo>
                    <a:pt x="599" y="5"/>
                  </a:lnTo>
                  <a:lnTo>
                    <a:pt x="673" y="20"/>
                  </a:lnTo>
                  <a:lnTo>
                    <a:pt x="742" y="47"/>
                  </a:lnTo>
                  <a:lnTo>
                    <a:pt x="806" y="83"/>
                  </a:lnTo>
                  <a:lnTo>
                    <a:pt x="863" y="127"/>
                  </a:lnTo>
                  <a:lnTo>
                    <a:pt x="915" y="179"/>
                  </a:lnTo>
                  <a:lnTo>
                    <a:pt x="959" y="236"/>
                  </a:lnTo>
                  <a:lnTo>
                    <a:pt x="995" y="301"/>
                  </a:lnTo>
                  <a:lnTo>
                    <a:pt x="1022" y="369"/>
                  </a:lnTo>
                  <a:lnTo>
                    <a:pt x="1037" y="444"/>
                  </a:lnTo>
                  <a:lnTo>
                    <a:pt x="1043" y="520"/>
                  </a:lnTo>
                  <a:lnTo>
                    <a:pt x="1039" y="591"/>
                  </a:lnTo>
                  <a:lnTo>
                    <a:pt x="1025" y="657"/>
                  </a:lnTo>
                  <a:lnTo>
                    <a:pt x="1003" y="722"/>
                  </a:lnTo>
                  <a:lnTo>
                    <a:pt x="974" y="781"/>
                  </a:lnTo>
                  <a:lnTo>
                    <a:pt x="936" y="837"/>
                  </a:lnTo>
                  <a:lnTo>
                    <a:pt x="894" y="888"/>
                  </a:lnTo>
                  <a:lnTo>
                    <a:pt x="522" y="520"/>
                  </a:lnTo>
                  <a:lnTo>
                    <a:pt x="151" y="888"/>
                  </a:lnTo>
                  <a:lnTo>
                    <a:pt x="107" y="838"/>
                  </a:lnTo>
                  <a:lnTo>
                    <a:pt x="71" y="783"/>
                  </a:lnTo>
                  <a:lnTo>
                    <a:pt x="40" y="722"/>
                  </a:lnTo>
                  <a:lnTo>
                    <a:pt x="19" y="659"/>
                  </a:lnTo>
                  <a:lnTo>
                    <a:pt x="4" y="591"/>
                  </a:lnTo>
                  <a:lnTo>
                    <a:pt x="0" y="520"/>
                  </a:lnTo>
                  <a:lnTo>
                    <a:pt x="6" y="444"/>
                  </a:lnTo>
                  <a:lnTo>
                    <a:pt x="21" y="369"/>
                  </a:lnTo>
                  <a:lnTo>
                    <a:pt x="48" y="301"/>
                  </a:lnTo>
                  <a:lnTo>
                    <a:pt x="84" y="236"/>
                  </a:lnTo>
                  <a:lnTo>
                    <a:pt x="128" y="179"/>
                  </a:lnTo>
                  <a:lnTo>
                    <a:pt x="179" y="127"/>
                  </a:lnTo>
                  <a:lnTo>
                    <a:pt x="239" y="83"/>
                  </a:lnTo>
                  <a:lnTo>
                    <a:pt x="301" y="47"/>
                  </a:lnTo>
                  <a:lnTo>
                    <a:pt x="372" y="20"/>
                  </a:lnTo>
                  <a:lnTo>
                    <a:pt x="444" y="5"/>
                  </a:lnTo>
                  <a:lnTo>
                    <a:pt x="522" y="0"/>
                  </a:lnTo>
                  <a:close/>
                </a:path>
              </a:pathLst>
            </a:custGeom>
            <a:solidFill>
              <a:srgbClr val="CBCAC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255"/>
            <p:cNvSpPr>
              <a:spLocks noEditPoints="1"/>
            </p:cNvSpPr>
            <p:nvPr/>
          </p:nvSpPr>
          <p:spPr bwMode="auto">
            <a:xfrm>
              <a:off x="9047162" y="2670175"/>
              <a:ext cx="2205038" cy="2206625"/>
            </a:xfrm>
            <a:custGeom>
              <a:avLst/>
              <a:gdLst>
                <a:gd name="T0" fmla="*/ 612 w 1389"/>
                <a:gd name="T1" fmla="*/ 93 h 1390"/>
                <a:gd name="T2" fmla="*/ 459 w 1389"/>
                <a:gd name="T3" fmla="*/ 135 h 1390"/>
                <a:gd name="T4" fmla="*/ 324 w 1389"/>
                <a:gd name="T5" fmla="*/ 214 h 1390"/>
                <a:gd name="T6" fmla="*/ 213 w 1389"/>
                <a:gd name="T7" fmla="*/ 324 h 1390"/>
                <a:gd name="T8" fmla="*/ 135 w 1389"/>
                <a:gd name="T9" fmla="*/ 458 h 1390"/>
                <a:gd name="T10" fmla="*/ 93 w 1389"/>
                <a:gd name="T11" fmla="*/ 612 h 1390"/>
                <a:gd name="T12" fmla="*/ 93 w 1389"/>
                <a:gd name="T13" fmla="*/ 778 h 1390"/>
                <a:gd name="T14" fmla="*/ 135 w 1389"/>
                <a:gd name="T15" fmla="*/ 930 h 1390"/>
                <a:gd name="T16" fmla="*/ 213 w 1389"/>
                <a:gd name="T17" fmla="*/ 1066 h 1390"/>
                <a:gd name="T18" fmla="*/ 324 w 1389"/>
                <a:gd name="T19" fmla="*/ 1176 h 1390"/>
                <a:gd name="T20" fmla="*/ 459 w 1389"/>
                <a:gd name="T21" fmla="*/ 1255 h 1390"/>
                <a:gd name="T22" fmla="*/ 612 w 1389"/>
                <a:gd name="T23" fmla="*/ 1297 h 1390"/>
                <a:gd name="T24" fmla="*/ 777 w 1389"/>
                <a:gd name="T25" fmla="*/ 1297 h 1390"/>
                <a:gd name="T26" fmla="*/ 932 w 1389"/>
                <a:gd name="T27" fmla="*/ 1255 h 1390"/>
                <a:gd name="T28" fmla="*/ 1065 w 1389"/>
                <a:gd name="T29" fmla="*/ 1176 h 1390"/>
                <a:gd name="T30" fmla="*/ 1176 w 1389"/>
                <a:gd name="T31" fmla="*/ 1066 h 1390"/>
                <a:gd name="T32" fmla="*/ 1254 w 1389"/>
                <a:gd name="T33" fmla="*/ 930 h 1390"/>
                <a:gd name="T34" fmla="*/ 1296 w 1389"/>
                <a:gd name="T35" fmla="*/ 778 h 1390"/>
                <a:gd name="T36" fmla="*/ 1296 w 1389"/>
                <a:gd name="T37" fmla="*/ 612 h 1390"/>
                <a:gd name="T38" fmla="*/ 1254 w 1389"/>
                <a:gd name="T39" fmla="*/ 458 h 1390"/>
                <a:gd name="T40" fmla="*/ 1176 w 1389"/>
                <a:gd name="T41" fmla="*/ 324 h 1390"/>
                <a:gd name="T42" fmla="*/ 1065 w 1389"/>
                <a:gd name="T43" fmla="*/ 214 h 1390"/>
                <a:gd name="T44" fmla="*/ 932 w 1389"/>
                <a:gd name="T45" fmla="*/ 135 h 1390"/>
                <a:gd name="T46" fmla="*/ 777 w 1389"/>
                <a:gd name="T47" fmla="*/ 93 h 1390"/>
                <a:gd name="T48" fmla="*/ 695 w 1389"/>
                <a:gd name="T49" fmla="*/ 0 h 1390"/>
                <a:gd name="T50" fmla="*/ 865 w 1389"/>
                <a:gd name="T51" fmla="*/ 21 h 1390"/>
                <a:gd name="T52" fmla="*/ 1021 w 1389"/>
                <a:gd name="T53" fmla="*/ 82 h 1390"/>
                <a:gd name="T54" fmla="*/ 1157 w 1389"/>
                <a:gd name="T55" fmla="*/ 175 h 1390"/>
                <a:gd name="T56" fmla="*/ 1265 w 1389"/>
                <a:gd name="T57" fmla="*/ 297 h 1390"/>
                <a:gd name="T58" fmla="*/ 1341 w 1389"/>
                <a:gd name="T59" fmla="*/ 444 h 1390"/>
                <a:gd name="T60" fmla="*/ 1383 w 1389"/>
                <a:gd name="T61" fmla="*/ 608 h 1390"/>
                <a:gd name="T62" fmla="*/ 1383 w 1389"/>
                <a:gd name="T63" fmla="*/ 782 h 1390"/>
                <a:gd name="T64" fmla="*/ 1341 w 1389"/>
                <a:gd name="T65" fmla="*/ 946 h 1390"/>
                <a:gd name="T66" fmla="*/ 1265 w 1389"/>
                <a:gd name="T67" fmla="*/ 1091 h 1390"/>
                <a:gd name="T68" fmla="*/ 1157 w 1389"/>
                <a:gd name="T69" fmla="*/ 1215 h 1390"/>
                <a:gd name="T70" fmla="*/ 1021 w 1389"/>
                <a:gd name="T71" fmla="*/ 1308 h 1390"/>
                <a:gd name="T72" fmla="*/ 865 w 1389"/>
                <a:gd name="T73" fmla="*/ 1367 h 1390"/>
                <a:gd name="T74" fmla="*/ 695 w 1389"/>
                <a:gd name="T75" fmla="*/ 1390 h 1390"/>
                <a:gd name="T76" fmla="*/ 524 w 1389"/>
                <a:gd name="T77" fmla="*/ 1367 h 1390"/>
                <a:gd name="T78" fmla="*/ 368 w 1389"/>
                <a:gd name="T79" fmla="*/ 1308 h 1390"/>
                <a:gd name="T80" fmla="*/ 234 w 1389"/>
                <a:gd name="T81" fmla="*/ 1215 h 1390"/>
                <a:gd name="T82" fmla="*/ 126 w 1389"/>
                <a:gd name="T83" fmla="*/ 1091 h 1390"/>
                <a:gd name="T84" fmla="*/ 48 w 1389"/>
                <a:gd name="T85" fmla="*/ 946 h 1390"/>
                <a:gd name="T86" fmla="*/ 6 w 1389"/>
                <a:gd name="T87" fmla="*/ 782 h 1390"/>
                <a:gd name="T88" fmla="*/ 6 w 1389"/>
                <a:gd name="T89" fmla="*/ 608 h 1390"/>
                <a:gd name="T90" fmla="*/ 48 w 1389"/>
                <a:gd name="T91" fmla="*/ 444 h 1390"/>
                <a:gd name="T92" fmla="*/ 126 w 1389"/>
                <a:gd name="T93" fmla="*/ 297 h 1390"/>
                <a:gd name="T94" fmla="*/ 234 w 1389"/>
                <a:gd name="T95" fmla="*/ 175 h 1390"/>
                <a:gd name="T96" fmla="*/ 368 w 1389"/>
                <a:gd name="T97" fmla="*/ 82 h 1390"/>
                <a:gd name="T98" fmla="*/ 524 w 1389"/>
                <a:gd name="T99" fmla="*/ 21 h 1390"/>
                <a:gd name="T100" fmla="*/ 695 w 1389"/>
                <a:gd name="T101" fmla="*/ 0 h 1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89" h="1390">
                  <a:moveTo>
                    <a:pt x="695" y="88"/>
                  </a:moveTo>
                  <a:lnTo>
                    <a:pt x="612" y="93"/>
                  </a:lnTo>
                  <a:lnTo>
                    <a:pt x="533" y="109"/>
                  </a:lnTo>
                  <a:lnTo>
                    <a:pt x="459" y="135"/>
                  </a:lnTo>
                  <a:lnTo>
                    <a:pt x="389" y="170"/>
                  </a:lnTo>
                  <a:lnTo>
                    <a:pt x="324" y="214"/>
                  </a:lnTo>
                  <a:lnTo>
                    <a:pt x="265" y="265"/>
                  </a:lnTo>
                  <a:lnTo>
                    <a:pt x="213" y="324"/>
                  </a:lnTo>
                  <a:lnTo>
                    <a:pt x="171" y="387"/>
                  </a:lnTo>
                  <a:lnTo>
                    <a:pt x="135" y="458"/>
                  </a:lnTo>
                  <a:lnTo>
                    <a:pt x="109" y="534"/>
                  </a:lnTo>
                  <a:lnTo>
                    <a:pt x="93" y="612"/>
                  </a:lnTo>
                  <a:lnTo>
                    <a:pt x="88" y="694"/>
                  </a:lnTo>
                  <a:lnTo>
                    <a:pt x="93" y="778"/>
                  </a:lnTo>
                  <a:lnTo>
                    <a:pt x="109" y="856"/>
                  </a:lnTo>
                  <a:lnTo>
                    <a:pt x="135" y="930"/>
                  </a:lnTo>
                  <a:lnTo>
                    <a:pt x="171" y="1001"/>
                  </a:lnTo>
                  <a:lnTo>
                    <a:pt x="213" y="1066"/>
                  </a:lnTo>
                  <a:lnTo>
                    <a:pt x="265" y="1125"/>
                  </a:lnTo>
                  <a:lnTo>
                    <a:pt x="324" y="1176"/>
                  </a:lnTo>
                  <a:lnTo>
                    <a:pt x="389" y="1218"/>
                  </a:lnTo>
                  <a:lnTo>
                    <a:pt x="459" y="1255"/>
                  </a:lnTo>
                  <a:lnTo>
                    <a:pt x="533" y="1281"/>
                  </a:lnTo>
                  <a:lnTo>
                    <a:pt x="612" y="1297"/>
                  </a:lnTo>
                  <a:lnTo>
                    <a:pt x="695" y="1302"/>
                  </a:lnTo>
                  <a:lnTo>
                    <a:pt x="777" y="1297"/>
                  </a:lnTo>
                  <a:lnTo>
                    <a:pt x="855" y="1281"/>
                  </a:lnTo>
                  <a:lnTo>
                    <a:pt x="932" y="1255"/>
                  </a:lnTo>
                  <a:lnTo>
                    <a:pt x="1002" y="1218"/>
                  </a:lnTo>
                  <a:lnTo>
                    <a:pt x="1065" y="1176"/>
                  </a:lnTo>
                  <a:lnTo>
                    <a:pt x="1124" y="1125"/>
                  </a:lnTo>
                  <a:lnTo>
                    <a:pt x="1176" y="1066"/>
                  </a:lnTo>
                  <a:lnTo>
                    <a:pt x="1219" y="1001"/>
                  </a:lnTo>
                  <a:lnTo>
                    <a:pt x="1254" y="930"/>
                  </a:lnTo>
                  <a:lnTo>
                    <a:pt x="1280" y="856"/>
                  </a:lnTo>
                  <a:lnTo>
                    <a:pt x="1296" y="778"/>
                  </a:lnTo>
                  <a:lnTo>
                    <a:pt x="1301" y="694"/>
                  </a:lnTo>
                  <a:lnTo>
                    <a:pt x="1296" y="612"/>
                  </a:lnTo>
                  <a:lnTo>
                    <a:pt x="1280" y="534"/>
                  </a:lnTo>
                  <a:lnTo>
                    <a:pt x="1254" y="458"/>
                  </a:lnTo>
                  <a:lnTo>
                    <a:pt x="1219" y="387"/>
                  </a:lnTo>
                  <a:lnTo>
                    <a:pt x="1176" y="324"/>
                  </a:lnTo>
                  <a:lnTo>
                    <a:pt x="1124" y="265"/>
                  </a:lnTo>
                  <a:lnTo>
                    <a:pt x="1065" y="214"/>
                  </a:lnTo>
                  <a:lnTo>
                    <a:pt x="1002" y="170"/>
                  </a:lnTo>
                  <a:lnTo>
                    <a:pt x="932" y="135"/>
                  </a:lnTo>
                  <a:lnTo>
                    <a:pt x="855" y="109"/>
                  </a:lnTo>
                  <a:lnTo>
                    <a:pt x="777" y="93"/>
                  </a:lnTo>
                  <a:lnTo>
                    <a:pt x="695" y="88"/>
                  </a:lnTo>
                  <a:close/>
                  <a:moveTo>
                    <a:pt x="695" y="0"/>
                  </a:moveTo>
                  <a:lnTo>
                    <a:pt x="781" y="6"/>
                  </a:lnTo>
                  <a:lnTo>
                    <a:pt x="865" y="21"/>
                  </a:lnTo>
                  <a:lnTo>
                    <a:pt x="945" y="48"/>
                  </a:lnTo>
                  <a:lnTo>
                    <a:pt x="1021" y="82"/>
                  </a:lnTo>
                  <a:lnTo>
                    <a:pt x="1092" y="124"/>
                  </a:lnTo>
                  <a:lnTo>
                    <a:pt x="1157" y="175"/>
                  </a:lnTo>
                  <a:lnTo>
                    <a:pt x="1214" y="233"/>
                  </a:lnTo>
                  <a:lnTo>
                    <a:pt x="1265" y="297"/>
                  </a:lnTo>
                  <a:lnTo>
                    <a:pt x="1307" y="368"/>
                  </a:lnTo>
                  <a:lnTo>
                    <a:pt x="1341" y="444"/>
                  </a:lnTo>
                  <a:lnTo>
                    <a:pt x="1368" y="524"/>
                  </a:lnTo>
                  <a:lnTo>
                    <a:pt x="1383" y="608"/>
                  </a:lnTo>
                  <a:lnTo>
                    <a:pt x="1389" y="694"/>
                  </a:lnTo>
                  <a:lnTo>
                    <a:pt x="1383" y="782"/>
                  </a:lnTo>
                  <a:lnTo>
                    <a:pt x="1368" y="866"/>
                  </a:lnTo>
                  <a:lnTo>
                    <a:pt x="1341" y="946"/>
                  </a:lnTo>
                  <a:lnTo>
                    <a:pt x="1307" y="1022"/>
                  </a:lnTo>
                  <a:lnTo>
                    <a:pt x="1265" y="1091"/>
                  </a:lnTo>
                  <a:lnTo>
                    <a:pt x="1214" y="1155"/>
                  </a:lnTo>
                  <a:lnTo>
                    <a:pt x="1157" y="1215"/>
                  </a:lnTo>
                  <a:lnTo>
                    <a:pt x="1092" y="1264"/>
                  </a:lnTo>
                  <a:lnTo>
                    <a:pt x="1021" y="1308"/>
                  </a:lnTo>
                  <a:lnTo>
                    <a:pt x="945" y="1342"/>
                  </a:lnTo>
                  <a:lnTo>
                    <a:pt x="865" y="1367"/>
                  </a:lnTo>
                  <a:lnTo>
                    <a:pt x="781" y="1384"/>
                  </a:lnTo>
                  <a:lnTo>
                    <a:pt x="695" y="1390"/>
                  </a:lnTo>
                  <a:lnTo>
                    <a:pt x="608" y="1384"/>
                  </a:lnTo>
                  <a:lnTo>
                    <a:pt x="524" y="1367"/>
                  </a:lnTo>
                  <a:lnTo>
                    <a:pt x="444" y="1342"/>
                  </a:lnTo>
                  <a:lnTo>
                    <a:pt x="368" y="1308"/>
                  </a:lnTo>
                  <a:lnTo>
                    <a:pt x="299" y="1264"/>
                  </a:lnTo>
                  <a:lnTo>
                    <a:pt x="234" y="1215"/>
                  </a:lnTo>
                  <a:lnTo>
                    <a:pt x="175" y="1155"/>
                  </a:lnTo>
                  <a:lnTo>
                    <a:pt x="126" y="1091"/>
                  </a:lnTo>
                  <a:lnTo>
                    <a:pt x="82" y="1022"/>
                  </a:lnTo>
                  <a:lnTo>
                    <a:pt x="48" y="946"/>
                  </a:lnTo>
                  <a:lnTo>
                    <a:pt x="23" y="866"/>
                  </a:lnTo>
                  <a:lnTo>
                    <a:pt x="6" y="782"/>
                  </a:lnTo>
                  <a:lnTo>
                    <a:pt x="0" y="694"/>
                  </a:lnTo>
                  <a:lnTo>
                    <a:pt x="6" y="608"/>
                  </a:lnTo>
                  <a:lnTo>
                    <a:pt x="23" y="524"/>
                  </a:lnTo>
                  <a:lnTo>
                    <a:pt x="48" y="444"/>
                  </a:lnTo>
                  <a:lnTo>
                    <a:pt x="82" y="368"/>
                  </a:lnTo>
                  <a:lnTo>
                    <a:pt x="126" y="297"/>
                  </a:lnTo>
                  <a:lnTo>
                    <a:pt x="175" y="233"/>
                  </a:lnTo>
                  <a:lnTo>
                    <a:pt x="234" y="175"/>
                  </a:lnTo>
                  <a:lnTo>
                    <a:pt x="299" y="124"/>
                  </a:lnTo>
                  <a:lnTo>
                    <a:pt x="368" y="82"/>
                  </a:lnTo>
                  <a:lnTo>
                    <a:pt x="444" y="48"/>
                  </a:lnTo>
                  <a:lnTo>
                    <a:pt x="524" y="21"/>
                  </a:lnTo>
                  <a:lnTo>
                    <a:pt x="608" y="6"/>
                  </a:lnTo>
                  <a:lnTo>
                    <a:pt x="695" y="0"/>
                  </a:lnTo>
                  <a:close/>
                </a:path>
              </a:pathLst>
            </a:custGeom>
            <a:solidFill>
              <a:srgbClr val="4C4B4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256"/>
            <p:cNvSpPr>
              <a:spLocks/>
            </p:cNvSpPr>
            <p:nvPr/>
          </p:nvSpPr>
          <p:spPr bwMode="auto">
            <a:xfrm>
              <a:off x="10112374" y="2951163"/>
              <a:ext cx="74613" cy="125413"/>
            </a:xfrm>
            <a:custGeom>
              <a:avLst/>
              <a:gdLst>
                <a:gd name="T0" fmla="*/ 0 w 47"/>
                <a:gd name="T1" fmla="*/ 0 h 79"/>
                <a:gd name="T2" fmla="*/ 47 w 47"/>
                <a:gd name="T3" fmla="*/ 0 h 79"/>
                <a:gd name="T4" fmla="*/ 47 w 47"/>
                <a:gd name="T5" fmla="*/ 54 h 79"/>
                <a:gd name="T6" fmla="*/ 45 w 47"/>
                <a:gd name="T7" fmla="*/ 61 h 79"/>
                <a:gd name="T8" fmla="*/ 43 w 47"/>
                <a:gd name="T9" fmla="*/ 69 h 79"/>
                <a:gd name="T10" fmla="*/ 38 w 47"/>
                <a:gd name="T11" fmla="*/ 73 h 79"/>
                <a:gd name="T12" fmla="*/ 32 w 47"/>
                <a:gd name="T13" fmla="*/ 77 h 79"/>
                <a:gd name="T14" fmla="*/ 24 w 47"/>
                <a:gd name="T15" fmla="*/ 79 h 79"/>
                <a:gd name="T16" fmla="*/ 17 w 47"/>
                <a:gd name="T17" fmla="*/ 77 h 79"/>
                <a:gd name="T18" fmla="*/ 9 w 47"/>
                <a:gd name="T19" fmla="*/ 73 h 79"/>
                <a:gd name="T20" fmla="*/ 5 w 47"/>
                <a:gd name="T21" fmla="*/ 69 h 79"/>
                <a:gd name="T22" fmla="*/ 2 w 47"/>
                <a:gd name="T23" fmla="*/ 61 h 79"/>
                <a:gd name="T24" fmla="*/ 0 w 47"/>
                <a:gd name="T25" fmla="*/ 54 h 79"/>
                <a:gd name="T26" fmla="*/ 0 w 47"/>
                <a:gd name="T2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" h="79">
                  <a:moveTo>
                    <a:pt x="0" y="0"/>
                  </a:moveTo>
                  <a:lnTo>
                    <a:pt x="47" y="0"/>
                  </a:lnTo>
                  <a:lnTo>
                    <a:pt x="47" y="54"/>
                  </a:lnTo>
                  <a:lnTo>
                    <a:pt x="45" y="61"/>
                  </a:lnTo>
                  <a:lnTo>
                    <a:pt x="43" y="69"/>
                  </a:lnTo>
                  <a:lnTo>
                    <a:pt x="38" y="73"/>
                  </a:lnTo>
                  <a:lnTo>
                    <a:pt x="32" y="77"/>
                  </a:lnTo>
                  <a:lnTo>
                    <a:pt x="24" y="79"/>
                  </a:lnTo>
                  <a:lnTo>
                    <a:pt x="17" y="77"/>
                  </a:lnTo>
                  <a:lnTo>
                    <a:pt x="9" y="73"/>
                  </a:lnTo>
                  <a:lnTo>
                    <a:pt x="5" y="69"/>
                  </a:lnTo>
                  <a:lnTo>
                    <a:pt x="2" y="61"/>
                  </a:lnTo>
                  <a:lnTo>
                    <a:pt x="0" y="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4B4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257"/>
            <p:cNvSpPr>
              <a:spLocks/>
            </p:cNvSpPr>
            <p:nvPr/>
          </p:nvSpPr>
          <p:spPr bwMode="auto">
            <a:xfrm>
              <a:off x="10847387" y="3735388"/>
              <a:ext cx="123825" cy="76200"/>
            </a:xfrm>
            <a:custGeom>
              <a:avLst/>
              <a:gdLst>
                <a:gd name="T0" fmla="*/ 24 w 78"/>
                <a:gd name="T1" fmla="*/ 0 h 48"/>
                <a:gd name="T2" fmla="*/ 78 w 78"/>
                <a:gd name="T3" fmla="*/ 0 h 48"/>
                <a:gd name="T4" fmla="*/ 78 w 78"/>
                <a:gd name="T5" fmla="*/ 48 h 48"/>
                <a:gd name="T6" fmla="*/ 24 w 78"/>
                <a:gd name="T7" fmla="*/ 48 h 48"/>
                <a:gd name="T8" fmla="*/ 17 w 78"/>
                <a:gd name="T9" fmla="*/ 46 h 48"/>
                <a:gd name="T10" fmla="*/ 9 w 78"/>
                <a:gd name="T11" fmla="*/ 42 h 48"/>
                <a:gd name="T12" fmla="*/ 5 w 78"/>
                <a:gd name="T13" fmla="*/ 38 h 48"/>
                <a:gd name="T14" fmla="*/ 2 w 78"/>
                <a:gd name="T15" fmla="*/ 31 h 48"/>
                <a:gd name="T16" fmla="*/ 0 w 78"/>
                <a:gd name="T17" fmla="*/ 23 h 48"/>
                <a:gd name="T18" fmla="*/ 2 w 78"/>
                <a:gd name="T19" fmla="*/ 15 h 48"/>
                <a:gd name="T20" fmla="*/ 5 w 78"/>
                <a:gd name="T21" fmla="*/ 10 h 48"/>
                <a:gd name="T22" fmla="*/ 9 w 78"/>
                <a:gd name="T23" fmla="*/ 4 h 48"/>
                <a:gd name="T24" fmla="*/ 17 w 78"/>
                <a:gd name="T25" fmla="*/ 2 h 48"/>
                <a:gd name="T26" fmla="*/ 24 w 78"/>
                <a:gd name="T2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48">
                  <a:moveTo>
                    <a:pt x="24" y="0"/>
                  </a:moveTo>
                  <a:lnTo>
                    <a:pt x="78" y="0"/>
                  </a:lnTo>
                  <a:lnTo>
                    <a:pt x="78" y="48"/>
                  </a:lnTo>
                  <a:lnTo>
                    <a:pt x="24" y="48"/>
                  </a:lnTo>
                  <a:lnTo>
                    <a:pt x="17" y="46"/>
                  </a:lnTo>
                  <a:lnTo>
                    <a:pt x="9" y="42"/>
                  </a:lnTo>
                  <a:lnTo>
                    <a:pt x="5" y="38"/>
                  </a:lnTo>
                  <a:lnTo>
                    <a:pt x="2" y="31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5" y="10"/>
                  </a:lnTo>
                  <a:lnTo>
                    <a:pt x="9" y="4"/>
                  </a:lnTo>
                  <a:lnTo>
                    <a:pt x="17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4C4B4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258"/>
            <p:cNvSpPr>
              <a:spLocks/>
            </p:cNvSpPr>
            <p:nvPr/>
          </p:nvSpPr>
          <p:spPr bwMode="auto">
            <a:xfrm>
              <a:off x="9331324" y="3735388"/>
              <a:ext cx="120650" cy="76200"/>
            </a:xfrm>
            <a:custGeom>
              <a:avLst/>
              <a:gdLst>
                <a:gd name="T0" fmla="*/ 0 w 76"/>
                <a:gd name="T1" fmla="*/ 0 h 48"/>
                <a:gd name="T2" fmla="*/ 53 w 76"/>
                <a:gd name="T3" fmla="*/ 0 h 48"/>
                <a:gd name="T4" fmla="*/ 61 w 76"/>
                <a:gd name="T5" fmla="*/ 2 h 48"/>
                <a:gd name="T6" fmla="*/ 67 w 76"/>
                <a:gd name="T7" fmla="*/ 4 h 48"/>
                <a:gd name="T8" fmla="*/ 72 w 76"/>
                <a:gd name="T9" fmla="*/ 10 h 48"/>
                <a:gd name="T10" fmla="*/ 74 w 76"/>
                <a:gd name="T11" fmla="*/ 15 h 48"/>
                <a:gd name="T12" fmla="*/ 76 w 76"/>
                <a:gd name="T13" fmla="*/ 23 h 48"/>
                <a:gd name="T14" fmla="*/ 74 w 76"/>
                <a:gd name="T15" fmla="*/ 31 h 48"/>
                <a:gd name="T16" fmla="*/ 72 w 76"/>
                <a:gd name="T17" fmla="*/ 38 h 48"/>
                <a:gd name="T18" fmla="*/ 67 w 76"/>
                <a:gd name="T19" fmla="*/ 42 h 48"/>
                <a:gd name="T20" fmla="*/ 61 w 76"/>
                <a:gd name="T21" fmla="*/ 46 h 48"/>
                <a:gd name="T22" fmla="*/ 53 w 76"/>
                <a:gd name="T23" fmla="*/ 48 h 48"/>
                <a:gd name="T24" fmla="*/ 0 w 76"/>
                <a:gd name="T25" fmla="*/ 48 h 48"/>
                <a:gd name="T26" fmla="*/ 0 w 76"/>
                <a:gd name="T2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" h="48">
                  <a:moveTo>
                    <a:pt x="0" y="0"/>
                  </a:moveTo>
                  <a:lnTo>
                    <a:pt x="53" y="0"/>
                  </a:lnTo>
                  <a:lnTo>
                    <a:pt x="61" y="2"/>
                  </a:lnTo>
                  <a:lnTo>
                    <a:pt x="67" y="4"/>
                  </a:lnTo>
                  <a:lnTo>
                    <a:pt x="72" y="10"/>
                  </a:lnTo>
                  <a:lnTo>
                    <a:pt x="74" y="15"/>
                  </a:lnTo>
                  <a:lnTo>
                    <a:pt x="76" y="23"/>
                  </a:lnTo>
                  <a:lnTo>
                    <a:pt x="74" y="31"/>
                  </a:lnTo>
                  <a:lnTo>
                    <a:pt x="72" y="38"/>
                  </a:lnTo>
                  <a:lnTo>
                    <a:pt x="67" y="42"/>
                  </a:lnTo>
                  <a:lnTo>
                    <a:pt x="61" y="46"/>
                  </a:lnTo>
                  <a:lnTo>
                    <a:pt x="53" y="48"/>
                  </a:lnTo>
                  <a:lnTo>
                    <a:pt x="0" y="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4B4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259"/>
            <p:cNvSpPr>
              <a:spLocks/>
            </p:cNvSpPr>
            <p:nvPr/>
          </p:nvSpPr>
          <p:spPr bwMode="auto">
            <a:xfrm>
              <a:off x="10634662" y="3167063"/>
              <a:ext cx="122238" cy="120650"/>
            </a:xfrm>
            <a:custGeom>
              <a:avLst/>
              <a:gdLst>
                <a:gd name="T0" fmla="*/ 44 w 77"/>
                <a:gd name="T1" fmla="*/ 0 h 76"/>
                <a:gd name="T2" fmla="*/ 77 w 77"/>
                <a:gd name="T3" fmla="*/ 32 h 76"/>
                <a:gd name="T4" fmla="*/ 38 w 77"/>
                <a:gd name="T5" fmla="*/ 70 h 76"/>
                <a:gd name="T6" fmla="*/ 29 w 77"/>
                <a:gd name="T7" fmla="*/ 76 h 76"/>
                <a:gd name="T8" fmla="*/ 16 w 77"/>
                <a:gd name="T9" fmla="*/ 76 h 76"/>
                <a:gd name="T10" fmla="*/ 6 w 77"/>
                <a:gd name="T11" fmla="*/ 70 h 76"/>
                <a:gd name="T12" fmla="*/ 0 w 77"/>
                <a:gd name="T13" fmla="*/ 61 h 76"/>
                <a:gd name="T14" fmla="*/ 0 w 77"/>
                <a:gd name="T15" fmla="*/ 47 h 76"/>
                <a:gd name="T16" fmla="*/ 6 w 77"/>
                <a:gd name="T17" fmla="*/ 38 h 76"/>
                <a:gd name="T18" fmla="*/ 44 w 77"/>
                <a:gd name="T1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" h="76">
                  <a:moveTo>
                    <a:pt x="44" y="0"/>
                  </a:moveTo>
                  <a:lnTo>
                    <a:pt x="77" y="32"/>
                  </a:lnTo>
                  <a:lnTo>
                    <a:pt x="38" y="70"/>
                  </a:lnTo>
                  <a:lnTo>
                    <a:pt x="29" y="76"/>
                  </a:lnTo>
                  <a:lnTo>
                    <a:pt x="16" y="76"/>
                  </a:lnTo>
                  <a:lnTo>
                    <a:pt x="6" y="70"/>
                  </a:lnTo>
                  <a:lnTo>
                    <a:pt x="0" y="61"/>
                  </a:lnTo>
                  <a:lnTo>
                    <a:pt x="0" y="47"/>
                  </a:lnTo>
                  <a:lnTo>
                    <a:pt x="6" y="38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4C4B4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260"/>
            <p:cNvSpPr>
              <a:spLocks/>
            </p:cNvSpPr>
            <p:nvPr/>
          </p:nvSpPr>
          <p:spPr bwMode="auto">
            <a:xfrm>
              <a:off x="9542462" y="4256088"/>
              <a:ext cx="125413" cy="123825"/>
            </a:xfrm>
            <a:custGeom>
              <a:avLst/>
              <a:gdLst>
                <a:gd name="T0" fmla="*/ 50 w 79"/>
                <a:gd name="T1" fmla="*/ 0 h 78"/>
                <a:gd name="T2" fmla="*/ 61 w 79"/>
                <a:gd name="T3" fmla="*/ 0 h 78"/>
                <a:gd name="T4" fmla="*/ 73 w 79"/>
                <a:gd name="T5" fmla="*/ 6 h 78"/>
                <a:gd name="T6" fmla="*/ 79 w 79"/>
                <a:gd name="T7" fmla="*/ 17 h 78"/>
                <a:gd name="T8" fmla="*/ 79 w 79"/>
                <a:gd name="T9" fmla="*/ 29 h 78"/>
                <a:gd name="T10" fmla="*/ 73 w 79"/>
                <a:gd name="T11" fmla="*/ 40 h 78"/>
                <a:gd name="T12" fmla="*/ 35 w 79"/>
                <a:gd name="T13" fmla="*/ 78 h 78"/>
                <a:gd name="T14" fmla="*/ 0 w 79"/>
                <a:gd name="T15" fmla="*/ 44 h 78"/>
                <a:gd name="T16" fmla="*/ 39 w 79"/>
                <a:gd name="T17" fmla="*/ 6 h 78"/>
                <a:gd name="T18" fmla="*/ 50 w 79"/>
                <a:gd name="T1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78">
                  <a:moveTo>
                    <a:pt x="50" y="0"/>
                  </a:moveTo>
                  <a:lnTo>
                    <a:pt x="61" y="0"/>
                  </a:lnTo>
                  <a:lnTo>
                    <a:pt x="73" y="6"/>
                  </a:lnTo>
                  <a:lnTo>
                    <a:pt x="79" y="17"/>
                  </a:lnTo>
                  <a:lnTo>
                    <a:pt x="79" y="29"/>
                  </a:lnTo>
                  <a:lnTo>
                    <a:pt x="73" y="40"/>
                  </a:lnTo>
                  <a:lnTo>
                    <a:pt x="35" y="78"/>
                  </a:lnTo>
                  <a:lnTo>
                    <a:pt x="0" y="44"/>
                  </a:lnTo>
                  <a:lnTo>
                    <a:pt x="39" y="6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4C4B4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261"/>
            <p:cNvSpPr>
              <a:spLocks/>
            </p:cNvSpPr>
            <p:nvPr/>
          </p:nvSpPr>
          <p:spPr bwMode="auto">
            <a:xfrm>
              <a:off x="10634662" y="4256088"/>
              <a:ext cx="122238" cy="123825"/>
            </a:xfrm>
            <a:custGeom>
              <a:avLst/>
              <a:gdLst>
                <a:gd name="T0" fmla="*/ 16 w 77"/>
                <a:gd name="T1" fmla="*/ 0 h 78"/>
                <a:gd name="T2" fmla="*/ 29 w 77"/>
                <a:gd name="T3" fmla="*/ 0 h 78"/>
                <a:gd name="T4" fmla="*/ 38 w 77"/>
                <a:gd name="T5" fmla="*/ 6 h 78"/>
                <a:gd name="T6" fmla="*/ 77 w 77"/>
                <a:gd name="T7" fmla="*/ 44 h 78"/>
                <a:gd name="T8" fmla="*/ 44 w 77"/>
                <a:gd name="T9" fmla="*/ 78 h 78"/>
                <a:gd name="T10" fmla="*/ 6 w 77"/>
                <a:gd name="T11" fmla="*/ 40 h 78"/>
                <a:gd name="T12" fmla="*/ 0 w 77"/>
                <a:gd name="T13" fmla="*/ 29 h 78"/>
                <a:gd name="T14" fmla="*/ 0 w 77"/>
                <a:gd name="T15" fmla="*/ 17 h 78"/>
                <a:gd name="T16" fmla="*/ 6 w 77"/>
                <a:gd name="T17" fmla="*/ 6 h 78"/>
                <a:gd name="T18" fmla="*/ 16 w 77"/>
                <a:gd name="T1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" h="78">
                  <a:moveTo>
                    <a:pt x="16" y="0"/>
                  </a:moveTo>
                  <a:lnTo>
                    <a:pt x="29" y="0"/>
                  </a:lnTo>
                  <a:lnTo>
                    <a:pt x="38" y="6"/>
                  </a:lnTo>
                  <a:lnTo>
                    <a:pt x="77" y="44"/>
                  </a:lnTo>
                  <a:lnTo>
                    <a:pt x="44" y="78"/>
                  </a:lnTo>
                  <a:lnTo>
                    <a:pt x="6" y="40"/>
                  </a:lnTo>
                  <a:lnTo>
                    <a:pt x="0" y="29"/>
                  </a:lnTo>
                  <a:lnTo>
                    <a:pt x="0" y="17"/>
                  </a:lnTo>
                  <a:lnTo>
                    <a:pt x="6" y="6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4C4B4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262"/>
            <p:cNvSpPr>
              <a:spLocks/>
            </p:cNvSpPr>
            <p:nvPr/>
          </p:nvSpPr>
          <p:spPr bwMode="auto">
            <a:xfrm>
              <a:off x="9542462" y="3167063"/>
              <a:ext cx="125413" cy="120650"/>
            </a:xfrm>
            <a:custGeom>
              <a:avLst/>
              <a:gdLst>
                <a:gd name="T0" fmla="*/ 35 w 79"/>
                <a:gd name="T1" fmla="*/ 0 h 76"/>
                <a:gd name="T2" fmla="*/ 73 w 79"/>
                <a:gd name="T3" fmla="*/ 38 h 76"/>
                <a:gd name="T4" fmla="*/ 79 w 79"/>
                <a:gd name="T5" fmla="*/ 47 h 76"/>
                <a:gd name="T6" fmla="*/ 79 w 79"/>
                <a:gd name="T7" fmla="*/ 61 h 76"/>
                <a:gd name="T8" fmla="*/ 73 w 79"/>
                <a:gd name="T9" fmla="*/ 70 h 76"/>
                <a:gd name="T10" fmla="*/ 61 w 79"/>
                <a:gd name="T11" fmla="*/ 76 h 76"/>
                <a:gd name="T12" fmla="*/ 50 w 79"/>
                <a:gd name="T13" fmla="*/ 76 h 76"/>
                <a:gd name="T14" fmla="*/ 39 w 79"/>
                <a:gd name="T15" fmla="*/ 70 h 76"/>
                <a:gd name="T16" fmla="*/ 0 w 79"/>
                <a:gd name="T17" fmla="*/ 32 h 76"/>
                <a:gd name="T18" fmla="*/ 35 w 79"/>
                <a:gd name="T1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76">
                  <a:moveTo>
                    <a:pt x="35" y="0"/>
                  </a:moveTo>
                  <a:lnTo>
                    <a:pt x="73" y="38"/>
                  </a:lnTo>
                  <a:lnTo>
                    <a:pt x="79" y="47"/>
                  </a:lnTo>
                  <a:lnTo>
                    <a:pt x="79" y="61"/>
                  </a:lnTo>
                  <a:lnTo>
                    <a:pt x="73" y="70"/>
                  </a:lnTo>
                  <a:lnTo>
                    <a:pt x="61" y="76"/>
                  </a:lnTo>
                  <a:lnTo>
                    <a:pt x="50" y="76"/>
                  </a:lnTo>
                  <a:lnTo>
                    <a:pt x="39" y="70"/>
                  </a:lnTo>
                  <a:lnTo>
                    <a:pt x="0" y="32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4C4B4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265"/>
            <p:cNvSpPr>
              <a:spLocks/>
            </p:cNvSpPr>
            <p:nvPr/>
          </p:nvSpPr>
          <p:spPr bwMode="auto">
            <a:xfrm>
              <a:off x="9270999" y="2894013"/>
              <a:ext cx="1757363" cy="1525588"/>
            </a:xfrm>
            <a:custGeom>
              <a:avLst/>
              <a:gdLst>
                <a:gd name="T0" fmla="*/ 636 w 1107"/>
                <a:gd name="T1" fmla="*/ 6 h 961"/>
                <a:gd name="T2" fmla="*/ 787 w 1107"/>
                <a:gd name="T3" fmla="*/ 52 h 961"/>
                <a:gd name="T4" fmla="*/ 916 w 1107"/>
                <a:gd name="T5" fmla="*/ 135 h 961"/>
                <a:gd name="T6" fmla="*/ 1017 w 1107"/>
                <a:gd name="T7" fmla="*/ 252 h 961"/>
                <a:gd name="T8" fmla="*/ 1084 w 1107"/>
                <a:gd name="T9" fmla="*/ 395 h 961"/>
                <a:gd name="T10" fmla="*/ 1107 w 1107"/>
                <a:gd name="T11" fmla="*/ 553 h 961"/>
                <a:gd name="T12" fmla="*/ 1084 w 1107"/>
                <a:gd name="T13" fmla="*/ 707 h 961"/>
                <a:gd name="T14" fmla="*/ 1023 w 1107"/>
                <a:gd name="T15" fmla="*/ 847 h 961"/>
                <a:gd name="T16" fmla="*/ 928 w 1107"/>
                <a:gd name="T17" fmla="*/ 961 h 961"/>
                <a:gd name="T18" fmla="*/ 934 w 1107"/>
                <a:gd name="T19" fmla="*/ 871 h 961"/>
                <a:gd name="T20" fmla="*/ 1006 w 1107"/>
                <a:gd name="T21" fmla="*/ 757 h 961"/>
                <a:gd name="T22" fmla="*/ 1044 w 1107"/>
                <a:gd name="T23" fmla="*/ 626 h 961"/>
                <a:gd name="T24" fmla="*/ 1044 w 1107"/>
                <a:gd name="T25" fmla="*/ 481 h 961"/>
                <a:gd name="T26" fmla="*/ 1002 w 1107"/>
                <a:gd name="T27" fmla="*/ 345 h 961"/>
                <a:gd name="T28" fmla="*/ 928 w 1107"/>
                <a:gd name="T29" fmla="*/ 229 h 961"/>
                <a:gd name="T30" fmla="*/ 823 w 1107"/>
                <a:gd name="T31" fmla="*/ 137 h 961"/>
                <a:gd name="T32" fmla="*/ 697 w 1107"/>
                <a:gd name="T33" fmla="*/ 78 h 961"/>
                <a:gd name="T34" fmla="*/ 554 w 1107"/>
                <a:gd name="T35" fmla="*/ 57 h 961"/>
                <a:gd name="T36" fmla="*/ 412 w 1107"/>
                <a:gd name="T37" fmla="*/ 78 h 961"/>
                <a:gd name="T38" fmla="*/ 284 w 1107"/>
                <a:gd name="T39" fmla="*/ 137 h 961"/>
                <a:gd name="T40" fmla="*/ 181 w 1107"/>
                <a:gd name="T41" fmla="*/ 229 h 961"/>
                <a:gd name="T42" fmla="*/ 105 w 1107"/>
                <a:gd name="T43" fmla="*/ 345 h 961"/>
                <a:gd name="T44" fmla="*/ 65 w 1107"/>
                <a:gd name="T45" fmla="*/ 481 h 961"/>
                <a:gd name="T46" fmla="*/ 63 w 1107"/>
                <a:gd name="T47" fmla="*/ 626 h 961"/>
                <a:gd name="T48" fmla="*/ 103 w 1107"/>
                <a:gd name="T49" fmla="*/ 757 h 961"/>
                <a:gd name="T50" fmla="*/ 173 w 1107"/>
                <a:gd name="T51" fmla="*/ 871 h 961"/>
                <a:gd name="T52" fmla="*/ 179 w 1107"/>
                <a:gd name="T53" fmla="*/ 961 h 961"/>
                <a:gd name="T54" fmla="*/ 84 w 1107"/>
                <a:gd name="T55" fmla="*/ 847 h 961"/>
                <a:gd name="T56" fmla="*/ 23 w 1107"/>
                <a:gd name="T57" fmla="*/ 709 h 961"/>
                <a:gd name="T58" fmla="*/ 0 w 1107"/>
                <a:gd name="T59" fmla="*/ 553 h 961"/>
                <a:gd name="T60" fmla="*/ 25 w 1107"/>
                <a:gd name="T61" fmla="*/ 395 h 961"/>
                <a:gd name="T62" fmla="*/ 89 w 1107"/>
                <a:gd name="T63" fmla="*/ 252 h 961"/>
                <a:gd name="T64" fmla="*/ 190 w 1107"/>
                <a:gd name="T65" fmla="*/ 135 h 961"/>
                <a:gd name="T66" fmla="*/ 320 w 1107"/>
                <a:gd name="T67" fmla="*/ 52 h 961"/>
                <a:gd name="T68" fmla="*/ 472 w 1107"/>
                <a:gd name="T69" fmla="*/ 6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07" h="961">
                  <a:moveTo>
                    <a:pt x="554" y="0"/>
                  </a:moveTo>
                  <a:lnTo>
                    <a:pt x="636" y="6"/>
                  </a:lnTo>
                  <a:lnTo>
                    <a:pt x="713" y="23"/>
                  </a:lnTo>
                  <a:lnTo>
                    <a:pt x="787" y="52"/>
                  </a:lnTo>
                  <a:lnTo>
                    <a:pt x="855" y="90"/>
                  </a:lnTo>
                  <a:lnTo>
                    <a:pt x="916" y="135"/>
                  </a:lnTo>
                  <a:lnTo>
                    <a:pt x="972" y="191"/>
                  </a:lnTo>
                  <a:lnTo>
                    <a:pt x="1017" y="252"/>
                  </a:lnTo>
                  <a:lnTo>
                    <a:pt x="1056" y="320"/>
                  </a:lnTo>
                  <a:lnTo>
                    <a:pt x="1084" y="395"/>
                  </a:lnTo>
                  <a:lnTo>
                    <a:pt x="1101" y="471"/>
                  </a:lnTo>
                  <a:lnTo>
                    <a:pt x="1107" y="553"/>
                  </a:lnTo>
                  <a:lnTo>
                    <a:pt x="1101" y="633"/>
                  </a:lnTo>
                  <a:lnTo>
                    <a:pt x="1084" y="707"/>
                  </a:lnTo>
                  <a:lnTo>
                    <a:pt x="1059" y="780"/>
                  </a:lnTo>
                  <a:lnTo>
                    <a:pt x="1023" y="847"/>
                  </a:lnTo>
                  <a:lnTo>
                    <a:pt x="979" y="906"/>
                  </a:lnTo>
                  <a:lnTo>
                    <a:pt x="928" y="961"/>
                  </a:lnTo>
                  <a:lnTo>
                    <a:pt x="888" y="921"/>
                  </a:lnTo>
                  <a:lnTo>
                    <a:pt x="934" y="871"/>
                  </a:lnTo>
                  <a:lnTo>
                    <a:pt x="974" y="818"/>
                  </a:lnTo>
                  <a:lnTo>
                    <a:pt x="1006" y="757"/>
                  </a:lnTo>
                  <a:lnTo>
                    <a:pt x="1029" y="692"/>
                  </a:lnTo>
                  <a:lnTo>
                    <a:pt x="1044" y="626"/>
                  </a:lnTo>
                  <a:lnTo>
                    <a:pt x="1050" y="553"/>
                  </a:lnTo>
                  <a:lnTo>
                    <a:pt x="1044" y="481"/>
                  </a:lnTo>
                  <a:lnTo>
                    <a:pt x="1029" y="410"/>
                  </a:lnTo>
                  <a:lnTo>
                    <a:pt x="1002" y="345"/>
                  </a:lnTo>
                  <a:lnTo>
                    <a:pt x="970" y="284"/>
                  </a:lnTo>
                  <a:lnTo>
                    <a:pt x="928" y="229"/>
                  </a:lnTo>
                  <a:lnTo>
                    <a:pt x="878" y="179"/>
                  </a:lnTo>
                  <a:lnTo>
                    <a:pt x="823" y="137"/>
                  </a:lnTo>
                  <a:lnTo>
                    <a:pt x="762" y="105"/>
                  </a:lnTo>
                  <a:lnTo>
                    <a:pt x="697" y="78"/>
                  </a:lnTo>
                  <a:lnTo>
                    <a:pt x="627" y="63"/>
                  </a:lnTo>
                  <a:lnTo>
                    <a:pt x="554" y="57"/>
                  </a:lnTo>
                  <a:lnTo>
                    <a:pt x="480" y="63"/>
                  </a:lnTo>
                  <a:lnTo>
                    <a:pt x="412" y="78"/>
                  </a:lnTo>
                  <a:lnTo>
                    <a:pt x="345" y="105"/>
                  </a:lnTo>
                  <a:lnTo>
                    <a:pt x="284" y="137"/>
                  </a:lnTo>
                  <a:lnTo>
                    <a:pt x="229" y="179"/>
                  </a:lnTo>
                  <a:lnTo>
                    <a:pt x="181" y="229"/>
                  </a:lnTo>
                  <a:lnTo>
                    <a:pt x="139" y="284"/>
                  </a:lnTo>
                  <a:lnTo>
                    <a:pt x="105" y="345"/>
                  </a:lnTo>
                  <a:lnTo>
                    <a:pt x="80" y="410"/>
                  </a:lnTo>
                  <a:lnTo>
                    <a:pt x="65" y="481"/>
                  </a:lnTo>
                  <a:lnTo>
                    <a:pt x="59" y="553"/>
                  </a:lnTo>
                  <a:lnTo>
                    <a:pt x="63" y="626"/>
                  </a:lnTo>
                  <a:lnTo>
                    <a:pt x="78" y="692"/>
                  </a:lnTo>
                  <a:lnTo>
                    <a:pt x="103" y="757"/>
                  </a:lnTo>
                  <a:lnTo>
                    <a:pt x="135" y="816"/>
                  </a:lnTo>
                  <a:lnTo>
                    <a:pt x="173" y="871"/>
                  </a:lnTo>
                  <a:lnTo>
                    <a:pt x="221" y="919"/>
                  </a:lnTo>
                  <a:lnTo>
                    <a:pt x="179" y="961"/>
                  </a:lnTo>
                  <a:lnTo>
                    <a:pt x="128" y="908"/>
                  </a:lnTo>
                  <a:lnTo>
                    <a:pt x="84" y="847"/>
                  </a:lnTo>
                  <a:lnTo>
                    <a:pt x="49" y="780"/>
                  </a:lnTo>
                  <a:lnTo>
                    <a:pt x="23" y="709"/>
                  </a:lnTo>
                  <a:lnTo>
                    <a:pt x="6" y="633"/>
                  </a:lnTo>
                  <a:lnTo>
                    <a:pt x="0" y="553"/>
                  </a:lnTo>
                  <a:lnTo>
                    <a:pt x="8" y="471"/>
                  </a:lnTo>
                  <a:lnTo>
                    <a:pt x="25" y="395"/>
                  </a:lnTo>
                  <a:lnTo>
                    <a:pt x="51" y="320"/>
                  </a:lnTo>
                  <a:lnTo>
                    <a:pt x="89" y="252"/>
                  </a:lnTo>
                  <a:lnTo>
                    <a:pt x="137" y="191"/>
                  </a:lnTo>
                  <a:lnTo>
                    <a:pt x="190" y="135"/>
                  </a:lnTo>
                  <a:lnTo>
                    <a:pt x="253" y="90"/>
                  </a:lnTo>
                  <a:lnTo>
                    <a:pt x="320" y="52"/>
                  </a:lnTo>
                  <a:lnTo>
                    <a:pt x="394" y="23"/>
                  </a:lnTo>
                  <a:lnTo>
                    <a:pt x="472" y="6"/>
                  </a:lnTo>
                  <a:lnTo>
                    <a:pt x="554" y="0"/>
                  </a:lnTo>
                  <a:close/>
                </a:path>
              </a:pathLst>
            </a:custGeom>
            <a:solidFill>
              <a:srgbClr val="4C4B4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Rectangle 266"/>
            <p:cNvSpPr>
              <a:spLocks noChangeArrowheads="1"/>
            </p:cNvSpPr>
            <p:nvPr/>
          </p:nvSpPr>
          <p:spPr bwMode="auto">
            <a:xfrm>
              <a:off x="9902824" y="4302125"/>
              <a:ext cx="493713" cy="174625"/>
            </a:xfrm>
            <a:prstGeom prst="rect">
              <a:avLst/>
            </a:prstGeom>
            <a:solidFill>
              <a:srgbClr val="4C4B49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3468153" y="4499109"/>
            <a:ext cx="2639580" cy="130328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>
            <a:off x="6246812" y="4499109"/>
            <a:ext cx="2639580" cy="130328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>
            <a:off x="711632" y="4499109"/>
            <a:ext cx="2639580" cy="130328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/>
          <p:cNvSpPr txBox="1"/>
          <p:nvPr/>
        </p:nvSpPr>
        <p:spPr>
          <a:xfrm>
            <a:off x="853786" y="4675076"/>
            <a:ext cx="2355273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6371957" y="4675076"/>
            <a:ext cx="2355273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3586095" y="4675076"/>
            <a:ext cx="2355273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100" name="Rectangle 99"/>
          <p:cNvSpPr/>
          <p:nvPr/>
        </p:nvSpPr>
        <p:spPr>
          <a:xfrm>
            <a:off x="8994914" y="4506913"/>
            <a:ext cx="2639580" cy="130328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/>
          <p:cNvSpPr txBox="1"/>
          <p:nvPr/>
        </p:nvSpPr>
        <p:spPr>
          <a:xfrm>
            <a:off x="9120059" y="4682880"/>
            <a:ext cx="2355273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140393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" y="0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/>
          </a:p>
        </p:txBody>
      </p:sp>
      <p:sp>
        <p:nvSpPr>
          <p:cNvPr id="20" name="Up Ribbon 19"/>
          <p:cNvSpPr/>
          <p:nvPr/>
        </p:nvSpPr>
        <p:spPr>
          <a:xfrm>
            <a:off x="6170026" y="1841490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>
              <a:solidFill>
                <a:schemeClr val="bg1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655" y="4650731"/>
            <a:ext cx="2839082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9" b="1" dirty="0"/>
              <a:t>SUBSCRIBE NOW</a:t>
            </a:r>
            <a:endParaRPr lang="es-UY" sz="2399" b="1" dirty="0"/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816" y="762000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518" y="4034840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/>
          </a:p>
        </p:txBody>
      </p:sp>
      <p:sp>
        <p:nvSpPr>
          <p:cNvPr id="18" name="TextBox 17"/>
          <p:cNvSpPr txBox="1"/>
          <p:nvPr/>
        </p:nvSpPr>
        <p:spPr>
          <a:xfrm>
            <a:off x="7152778" y="2004163"/>
            <a:ext cx="3624191" cy="8307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</a:rPr>
              <a:t>Coupon Code:</a:t>
            </a:r>
          </a:p>
          <a:p>
            <a:r>
              <a:rPr lang="en-US" sz="3199" b="1" dirty="0">
                <a:solidFill>
                  <a:schemeClr val="bg1"/>
                </a:solidFill>
              </a:rPr>
              <a:t>FREEBUNDLE15</a:t>
            </a:r>
            <a:endParaRPr lang="es-UY" sz="2399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927" y="1371698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/>
            <a:r>
              <a:rPr lang="en-US" sz="1600" dirty="0">
                <a:solidFill>
                  <a:schemeClr val="bg1"/>
                </a:solidFill>
              </a:rPr>
              <a:t>Get </a:t>
            </a:r>
            <a:r>
              <a:rPr lang="en-US" sz="1600" b="1" dirty="0">
                <a:solidFill>
                  <a:schemeClr val="bg1"/>
                </a:solidFill>
              </a:rPr>
              <a:t>15% discount</a:t>
            </a:r>
            <a:r>
              <a:rPr lang="en-US" sz="1600" dirty="0">
                <a:solidFill>
                  <a:schemeClr val="bg1"/>
                </a:solidFill>
              </a:rPr>
              <a:t> from regular price</a:t>
            </a:r>
            <a:endParaRPr lang="es-UY" sz="16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231" y="3362283"/>
            <a:ext cx="4155282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</a:rPr>
              <a:t>Apply this coupon code during sign up</a:t>
            </a:r>
            <a:endParaRPr lang="es-UY" sz="1600" dirty="0">
              <a:solidFill>
                <a:schemeClr val="bg1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29034" y="709071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412" y="5343414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5658" y="4851278"/>
            <a:ext cx="472055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Easy to use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Fully customizable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5658" y="4469016"/>
            <a:ext cx="591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</a:t>
            </a: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templates </a:t>
            </a:r>
            <a:r>
              <a:rPr lang="en-US" sz="18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save </a:t>
            </a: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123299"/>
            <a:ext cx="12188825" cy="67574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8770" y="911256"/>
            <a:ext cx="4018189" cy="2270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reeform 11"/>
          <p:cNvSpPr>
            <a:spLocks/>
          </p:cNvSpPr>
          <p:nvPr/>
        </p:nvSpPr>
        <p:spPr bwMode="auto">
          <a:xfrm>
            <a:off x="9283995" y="6088715"/>
            <a:ext cx="331856" cy="275173"/>
          </a:xfrm>
          <a:custGeom>
            <a:avLst/>
            <a:gdLst>
              <a:gd name="T0" fmla="*/ 2823 w 3863"/>
              <a:gd name="T1" fmla="*/ 12 h 2669"/>
              <a:gd name="T2" fmla="*/ 3027 w 3863"/>
              <a:gd name="T3" fmla="*/ 70 h 2669"/>
              <a:gd name="T4" fmla="*/ 3203 w 3863"/>
              <a:gd name="T5" fmla="*/ 171 h 2669"/>
              <a:gd name="T6" fmla="*/ 3431 w 3863"/>
              <a:gd name="T7" fmla="*/ 174 h 2669"/>
              <a:gd name="T8" fmla="*/ 3680 w 3863"/>
              <a:gd name="T9" fmla="*/ 86 h 2669"/>
              <a:gd name="T10" fmla="*/ 3700 w 3863"/>
              <a:gd name="T11" fmla="*/ 162 h 2669"/>
              <a:gd name="T12" fmla="*/ 3576 w 3863"/>
              <a:gd name="T13" fmla="*/ 309 h 2669"/>
              <a:gd name="T14" fmla="*/ 3409 w 3863"/>
              <a:gd name="T15" fmla="*/ 422 h 2669"/>
              <a:gd name="T16" fmla="*/ 3689 w 3863"/>
              <a:gd name="T17" fmla="*/ 372 h 2669"/>
              <a:gd name="T18" fmla="*/ 3809 w 3863"/>
              <a:gd name="T19" fmla="*/ 382 h 2669"/>
              <a:gd name="T20" fmla="*/ 3616 w 3863"/>
              <a:gd name="T21" fmla="*/ 562 h 2669"/>
              <a:gd name="T22" fmla="*/ 3470 w 3863"/>
              <a:gd name="T23" fmla="*/ 752 h 2669"/>
              <a:gd name="T24" fmla="*/ 3453 w 3863"/>
              <a:gd name="T25" fmla="*/ 984 h 2669"/>
              <a:gd name="T26" fmla="*/ 3401 w 3863"/>
              <a:gd name="T27" fmla="*/ 1216 h 2669"/>
              <a:gd name="T28" fmla="*/ 3314 w 3863"/>
              <a:gd name="T29" fmla="*/ 1446 h 2669"/>
              <a:gd name="T30" fmla="*/ 3194 w 3863"/>
              <a:gd name="T31" fmla="*/ 1669 h 2669"/>
              <a:gd name="T32" fmla="*/ 3042 w 3863"/>
              <a:gd name="T33" fmla="*/ 1880 h 2669"/>
              <a:gd name="T34" fmla="*/ 2856 w 3863"/>
              <a:gd name="T35" fmla="*/ 2076 h 2669"/>
              <a:gd name="T36" fmla="*/ 2639 w 3863"/>
              <a:gd name="T37" fmla="*/ 2251 h 2669"/>
              <a:gd name="T38" fmla="*/ 2390 w 3863"/>
              <a:gd name="T39" fmla="*/ 2401 h 2669"/>
              <a:gd name="T40" fmla="*/ 2109 w 3863"/>
              <a:gd name="T41" fmla="*/ 2522 h 2669"/>
              <a:gd name="T42" fmla="*/ 1799 w 3863"/>
              <a:gd name="T43" fmla="*/ 2610 h 2669"/>
              <a:gd name="T44" fmla="*/ 1459 w 3863"/>
              <a:gd name="T45" fmla="*/ 2659 h 2669"/>
              <a:gd name="T46" fmla="*/ 1094 w 3863"/>
              <a:gd name="T47" fmla="*/ 2666 h 2669"/>
              <a:gd name="T48" fmla="*/ 741 w 3863"/>
              <a:gd name="T49" fmla="*/ 2627 h 2669"/>
              <a:gd name="T50" fmla="*/ 408 w 3863"/>
              <a:gd name="T51" fmla="*/ 2542 h 2669"/>
              <a:gd name="T52" fmla="*/ 98 w 3863"/>
              <a:gd name="T53" fmla="*/ 2416 h 2669"/>
              <a:gd name="T54" fmla="*/ 189 w 3863"/>
              <a:gd name="T55" fmla="*/ 2375 h 2669"/>
              <a:gd name="T56" fmla="*/ 514 w 3863"/>
              <a:gd name="T57" fmla="*/ 2348 h 2669"/>
              <a:gd name="T58" fmla="*/ 817 w 3863"/>
              <a:gd name="T59" fmla="*/ 2267 h 2669"/>
              <a:gd name="T60" fmla="*/ 1089 w 3863"/>
              <a:gd name="T61" fmla="*/ 2139 h 2669"/>
              <a:gd name="T62" fmla="*/ 1029 w 3863"/>
              <a:gd name="T63" fmla="*/ 2074 h 2669"/>
              <a:gd name="T64" fmla="*/ 829 w 3863"/>
              <a:gd name="T65" fmla="*/ 2014 h 2669"/>
              <a:gd name="T66" fmla="*/ 658 w 3863"/>
              <a:gd name="T67" fmla="*/ 1914 h 2669"/>
              <a:gd name="T68" fmla="*/ 523 w 3863"/>
              <a:gd name="T69" fmla="*/ 1780 h 2669"/>
              <a:gd name="T70" fmla="*/ 433 w 3863"/>
              <a:gd name="T71" fmla="*/ 1620 h 2669"/>
              <a:gd name="T72" fmla="*/ 654 w 3863"/>
              <a:gd name="T73" fmla="*/ 1629 h 2669"/>
              <a:gd name="T74" fmla="*/ 719 w 3863"/>
              <a:gd name="T75" fmla="*/ 1593 h 2669"/>
              <a:gd name="T76" fmla="*/ 524 w 3863"/>
              <a:gd name="T77" fmla="*/ 1516 h 2669"/>
              <a:gd name="T78" fmla="*/ 361 w 3863"/>
              <a:gd name="T79" fmla="*/ 1399 h 2669"/>
              <a:gd name="T80" fmla="*/ 240 w 3863"/>
              <a:gd name="T81" fmla="*/ 1249 h 2669"/>
              <a:gd name="T82" fmla="*/ 170 w 3863"/>
              <a:gd name="T83" fmla="*/ 1074 h 2669"/>
              <a:gd name="T84" fmla="*/ 156 w 3863"/>
              <a:gd name="T85" fmla="*/ 938 h 2669"/>
              <a:gd name="T86" fmla="*/ 327 w 3863"/>
              <a:gd name="T87" fmla="*/ 999 h 2669"/>
              <a:gd name="T88" fmla="*/ 514 w 3863"/>
              <a:gd name="T89" fmla="*/ 1023 h 2669"/>
              <a:gd name="T90" fmla="*/ 358 w 3863"/>
              <a:gd name="T91" fmla="*/ 906 h 2669"/>
              <a:gd name="T92" fmla="*/ 243 w 3863"/>
              <a:gd name="T93" fmla="*/ 758 h 2669"/>
              <a:gd name="T94" fmla="*/ 175 w 3863"/>
              <a:gd name="T95" fmla="*/ 586 h 2669"/>
              <a:gd name="T96" fmla="*/ 165 w 3863"/>
              <a:gd name="T97" fmla="*/ 401 h 2669"/>
              <a:gd name="T98" fmla="*/ 210 w 3863"/>
              <a:gd name="T99" fmla="*/ 228 h 2669"/>
              <a:gd name="T100" fmla="*/ 345 w 3863"/>
              <a:gd name="T101" fmla="*/ 198 h 2669"/>
              <a:gd name="T102" fmla="*/ 597 w 3863"/>
              <a:gd name="T103" fmla="*/ 401 h 2669"/>
              <a:gd name="T104" fmla="*/ 883 w 3863"/>
              <a:gd name="T105" fmla="*/ 570 h 2669"/>
              <a:gd name="T106" fmla="*/ 1200 w 3863"/>
              <a:gd name="T107" fmla="*/ 699 h 2669"/>
              <a:gd name="T108" fmla="*/ 1541 w 3863"/>
              <a:gd name="T109" fmla="*/ 786 h 2669"/>
              <a:gd name="T110" fmla="*/ 1904 w 3863"/>
              <a:gd name="T111" fmla="*/ 827 h 2669"/>
              <a:gd name="T112" fmla="*/ 1882 w 3863"/>
              <a:gd name="T113" fmla="*/ 674 h 2669"/>
              <a:gd name="T114" fmla="*/ 1914 w 3863"/>
              <a:gd name="T115" fmla="*/ 485 h 2669"/>
              <a:gd name="T116" fmla="*/ 2004 w 3863"/>
              <a:gd name="T117" fmla="*/ 316 h 2669"/>
              <a:gd name="T118" fmla="*/ 2140 w 3863"/>
              <a:gd name="T119" fmla="*/ 177 h 2669"/>
              <a:gd name="T120" fmla="*/ 2318 w 3863"/>
              <a:gd name="T121" fmla="*/ 73 h 2669"/>
              <a:gd name="T122" fmla="*/ 2524 w 3863"/>
              <a:gd name="T123" fmla="*/ 12 h 26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863" h="2669">
                <a:moveTo>
                  <a:pt x="2675" y="0"/>
                </a:moveTo>
                <a:lnTo>
                  <a:pt x="2750" y="3"/>
                </a:lnTo>
                <a:lnTo>
                  <a:pt x="2823" y="12"/>
                </a:lnTo>
                <a:lnTo>
                  <a:pt x="2894" y="26"/>
                </a:lnTo>
                <a:lnTo>
                  <a:pt x="2962" y="45"/>
                </a:lnTo>
                <a:lnTo>
                  <a:pt x="3027" y="70"/>
                </a:lnTo>
                <a:lnTo>
                  <a:pt x="3090" y="100"/>
                </a:lnTo>
                <a:lnTo>
                  <a:pt x="3149" y="133"/>
                </a:lnTo>
                <a:lnTo>
                  <a:pt x="3203" y="171"/>
                </a:lnTo>
                <a:lnTo>
                  <a:pt x="3253" y="212"/>
                </a:lnTo>
                <a:lnTo>
                  <a:pt x="3343" y="195"/>
                </a:lnTo>
                <a:lnTo>
                  <a:pt x="3431" y="174"/>
                </a:lnTo>
                <a:lnTo>
                  <a:pt x="3516" y="148"/>
                </a:lnTo>
                <a:lnTo>
                  <a:pt x="3599" y="119"/>
                </a:lnTo>
                <a:lnTo>
                  <a:pt x="3680" y="86"/>
                </a:lnTo>
                <a:lnTo>
                  <a:pt x="3758" y="49"/>
                </a:lnTo>
                <a:lnTo>
                  <a:pt x="3733" y="107"/>
                </a:lnTo>
                <a:lnTo>
                  <a:pt x="3700" y="162"/>
                </a:lnTo>
                <a:lnTo>
                  <a:pt x="3664" y="214"/>
                </a:lnTo>
                <a:lnTo>
                  <a:pt x="3622" y="264"/>
                </a:lnTo>
                <a:lnTo>
                  <a:pt x="3576" y="309"/>
                </a:lnTo>
                <a:lnTo>
                  <a:pt x="3524" y="351"/>
                </a:lnTo>
                <a:lnTo>
                  <a:pt x="3469" y="389"/>
                </a:lnTo>
                <a:lnTo>
                  <a:pt x="3409" y="422"/>
                </a:lnTo>
                <a:lnTo>
                  <a:pt x="3504" y="410"/>
                </a:lnTo>
                <a:lnTo>
                  <a:pt x="3597" y="393"/>
                </a:lnTo>
                <a:lnTo>
                  <a:pt x="3689" y="372"/>
                </a:lnTo>
                <a:lnTo>
                  <a:pt x="3778" y="346"/>
                </a:lnTo>
                <a:lnTo>
                  <a:pt x="3863" y="315"/>
                </a:lnTo>
                <a:lnTo>
                  <a:pt x="3809" y="382"/>
                </a:lnTo>
                <a:lnTo>
                  <a:pt x="3748" y="446"/>
                </a:lnTo>
                <a:lnTo>
                  <a:pt x="3684" y="505"/>
                </a:lnTo>
                <a:lnTo>
                  <a:pt x="3616" y="562"/>
                </a:lnTo>
                <a:lnTo>
                  <a:pt x="3543" y="615"/>
                </a:lnTo>
                <a:lnTo>
                  <a:pt x="3467" y="665"/>
                </a:lnTo>
                <a:lnTo>
                  <a:pt x="3470" y="752"/>
                </a:lnTo>
                <a:lnTo>
                  <a:pt x="3469" y="829"/>
                </a:lnTo>
                <a:lnTo>
                  <a:pt x="3463" y="906"/>
                </a:lnTo>
                <a:lnTo>
                  <a:pt x="3453" y="984"/>
                </a:lnTo>
                <a:lnTo>
                  <a:pt x="3439" y="1060"/>
                </a:lnTo>
                <a:lnTo>
                  <a:pt x="3422" y="1138"/>
                </a:lnTo>
                <a:lnTo>
                  <a:pt x="3401" y="1216"/>
                </a:lnTo>
                <a:lnTo>
                  <a:pt x="3376" y="1293"/>
                </a:lnTo>
                <a:lnTo>
                  <a:pt x="3347" y="1370"/>
                </a:lnTo>
                <a:lnTo>
                  <a:pt x="3314" y="1446"/>
                </a:lnTo>
                <a:lnTo>
                  <a:pt x="3278" y="1521"/>
                </a:lnTo>
                <a:lnTo>
                  <a:pt x="3238" y="1595"/>
                </a:lnTo>
                <a:lnTo>
                  <a:pt x="3194" y="1669"/>
                </a:lnTo>
                <a:lnTo>
                  <a:pt x="3148" y="1741"/>
                </a:lnTo>
                <a:lnTo>
                  <a:pt x="3096" y="1812"/>
                </a:lnTo>
                <a:lnTo>
                  <a:pt x="3042" y="1880"/>
                </a:lnTo>
                <a:lnTo>
                  <a:pt x="2983" y="1947"/>
                </a:lnTo>
                <a:lnTo>
                  <a:pt x="2922" y="2013"/>
                </a:lnTo>
                <a:lnTo>
                  <a:pt x="2856" y="2076"/>
                </a:lnTo>
                <a:lnTo>
                  <a:pt x="2787" y="2136"/>
                </a:lnTo>
                <a:lnTo>
                  <a:pt x="2715" y="2195"/>
                </a:lnTo>
                <a:lnTo>
                  <a:pt x="2639" y="2251"/>
                </a:lnTo>
                <a:lnTo>
                  <a:pt x="2559" y="2303"/>
                </a:lnTo>
                <a:lnTo>
                  <a:pt x="2476" y="2354"/>
                </a:lnTo>
                <a:lnTo>
                  <a:pt x="2390" y="2401"/>
                </a:lnTo>
                <a:lnTo>
                  <a:pt x="2300" y="2445"/>
                </a:lnTo>
                <a:lnTo>
                  <a:pt x="2207" y="2485"/>
                </a:lnTo>
                <a:lnTo>
                  <a:pt x="2109" y="2522"/>
                </a:lnTo>
                <a:lnTo>
                  <a:pt x="2010" y="2555"/>
                </a:lnTo>
                <a:lnTo>
                  <a:pt x="1906" y="2584"/>
                </a:lnTo>
                <a:lnTo>
                  <a:pt x="1799" y="2610"/>
                </a:lnTo>
                <a:lnTo>
                  <a:pt x="1690" y="2631"/>
                </a:lnTo>
                <a:lnTo>
                  <a:pt x="1576" y="2647"/>
                </a:lnTo>
                <a:lnTo>
                  <a:pt x="1459" y="2659"/>
                </a:lnTo>
                <a:lnTo>
                  <a:pt x="1339" y="2666"/>
                </a:lnTo>
                <a:lnTo>
                  <a:pt x="1215" y="2669"/>
                </a:lnTo>
                <a:lnTo>
                  <a:pt x="1094" y="2666"/>
                </a:lnTo>
                <a:lnTo>
                  <a:pt x="975" y="2658"/>
                </a:lnTo>
                <a:lnTo>
                  <a:pt x="857" y="2645"/>
                </a:lnTo>
                <a:lnTo>
                  <a:pt x="741" y="2627"/>
                </a:lnTo>
                <a:lnTo>
                  <a:pt x="628" y="2602"/>
                </a:lnTo>
                <a:lnTo>
                  <a:pt x="516" y="2575"/>
                </a:lnTo>
                <a:lnTo>
                  <a:pt x="408" y="2542"/>
                </a:lnTo>
                <a:lnTo>
                  <a:pt x="301" y="2504"/>
                </a:lnTo>
                <a:lnTo>
                  <a:pt x="197" y="2463"/>
                </a:lnTo>
                <a:lnTo>
                  <a:pt x="98" y="2416"/>
                </a:lnTo>
                <a:lnTo>
                  <a:pt x="0" y="2366"/>
                </a:lnTo>
                <a:lnTo>
                  <a:pt x="94" y="2373"/>
                </a:lnTo>
                <a:lnTo>
                  <a:pt x="189" y="2375"/>
                </a:lnTo>
                <a:lnTo>
                  <a:pt x="300" y="2372"/>
                </a:lnTo>
                <a:lnTo>
                  <a:pt x="408" y="2363"/>
                </a:lnTo>
                <a:lnTo>
                  <a:pt x="514" y="2348"/>
                </a:lnTo>
                <a:lnTo>
                  <a:pt x="617" y="2326"/>
                </a:lnTo>
                <a:lnTo>
                  <a:pt x="718" y="2299"/>
                </a:lnTo>
                <a:lnTo>
                  <a:pt x="817" y="2267"/>
                </a:lnTo>
                <a:lnTo>
                  <a:pt x="911" y="2229"/>
                </a:lnTo>
                <a:lnTo>
                  <a:pt x="1002" y="2187"/>
                </a:lnTo>
                <a:lnTo>
                  <a:pt x="1089" y="2139"/>
                </a:lnTo>
                <a:lnTo>
                  <a:pt x="1174" y="2088"/>
                </a:lnTo>
                <a:lnTo>
                  <a:pt x="1100" y="2084"/>
                </a:lnTo>
                <a:lnTo>
                  <a:pt x="1029" y="2074"/>
                </a:lnTo>
                <a:lnTo>
                  <a:pt x="960" y="2058"/>
                </a:lnTo>
                <a:lnTo>
                  <a:pt x="893" y="2039"/>
                </a:lnTo>
                <a:lnTo>
                  <a:pt x="829" y="2014"/>
                </a:lnTo>
                <a:lnTo>
                  <a:pt x="768" y="1985"/>
                </a:lnTo>
                <a:lnTo>
                  <a:pt x="711" y="1951"/>
                </a:lnTo>
                <a:lnTo>
                  <a:pt x="658" y="1914"/>
                </a:lnTo>
                <a:lnTo>
                  <a:pt x="609" y="1872"/>
                </a:lnTo>
                <a:lnTo>
                  <a:pt x="564" y="1828"/>
                </a:lnTo>
                <a:lnTo>
                  <a:pt x="523" y="1780"/>
                </a:lnTo>
                <a:lnTo>
                  <a:pt x="488" y="1729"/>
                </a:lnTo>
                <a:lnTo>
                  <a:pt x="458" y="1675"/>
                </a:lnTo>
                <a:lnTo>
                  <a:pt x="433" y="1620"/>
                </a:lnTo>
                <a:lnTo>
                  <a:pt x="508" y="1629"/>
                </a:lnTo>
                <a:lnTo>
                  <a:pt x="583" y="1631"/>
                </a:lnTo>
                <a:lnTo>
                  <a:pt x="654" y="1629"/>
                </a:lnTo>
                <a:lnTo>
                  <a:pt x="724" y="1621"/>
                </a:lnTo>
                <a:lnTo>
                  <a:pt x="791" y="1608"/>
                </a:lnTo>
                <a:lnTo>
                  <a:pt x="719" y="1593"/>
                </a:lnTo>
                <a:lnTo>
                  <a:pt x="652" y="1572"/>
                </a:lnTo>
                <a:lnTo>
                  <a:pt x="586" y="1547"/>
                </a:lnTo>
                <a:lnTo>
                  <a:pt x="524" y="1516"/>
                </a:lnTo>
                <a:lnTo>
                  <a:pt x="466" y="1482"/>
                </a:lnTo>
                <a:lnTo>
                  <a:pt x="411" y="1443"/>
                </a:lnTo>
                <a:lnTo>
                  <a:pt x="361" y="1399"/>
                </a:lnTo>
                <a:lnTo>
                  <a:pt x="315" y="1353"/>
                </a:lnTo>
                <a:lnTo>
                  <a:pt x="275" y="1303"/>
                </a:lnTo>
                <a:lnTo>
                  <a:pt x="240" y="1249"/>
                </a:lnTo>
                <a:lnTo>
                  <a:pt x="210" y="1194"/>
                </a:lnTo>
                <a:lnTo>
                  <a:pt x="187" y="1135"/>
                </a:lnTo>
                <a:lnTo>
                  <a:pt x="170" y="1074"/>
                </a:lnTo>
                <a:lnTo>
                  <a:pt x="159" y="1011"/>
                </a:lnTo>
                <a:lnTo>
                  <a:pt x="156" y="946"/>
                </a:lnTo>
                <a:lnTo>
                  <a:pt x="156" y="938"/>
                </a:lnTo>
                <a:lnTo>
                  <a:pt x="210" y="962"/>
                </a:lnTo>
                <a:lnTo>
                  <a:pt x="268" y="982"/>
                </a:lnTo>
                <a:lnTo>
                  <a:pt x="327" y="999"/>
                </a:lnTo>
                <a:lnTo>
                  <a:pt x="388" y="1011"/>
                </a:lnTo>
                <a:lnTo>
                  <a:pt x="449" y="1019"/>
                </a:lnTo>
                <a:lnTo>
                  <a:pt x="514" y="1023"/>
                </a:lnTo>
                <a:lnTo>
                  <a:pt x="458" y="988"/>
                </a:lnTo>
                <a:lnTo>
                  <a:pt x="405" y="949"/>
                </a:lnTo>
                <a:lnTo>
                  <a:pt x="358" y="906"/>
                </a:lnTo>
                <a:lnTo>
                  <a:pt x="314" y="860"/>
                </a:lnTo>
                <a:lnTo>
                  <a:pt x="276" y="811"/>
                </a:lnTo>
                <a:lnTo>
                  <a:pt x="243" y="758"/>
                </a:lnTo>
                <a:lnTo>
                  <a:pt x="214" y="703"/>
                </a:lnTo>
                <a:lnTo>
                  <a:pt x="191" y="646"/>
                </a:lnTo>
                <a:lnTo>
                  <a:pt x="175" y="586"/>
                </a:lnTo>
                <a:lnTo>
                  <a:pt x="165" y="526"/>
                </a:lnTo>
                <a:lnTo>
                  <a:pt x="162" y="462"/>
                </a:lnTo>
                <a:lnTo>
                  <a:pt x="165" y="401"/>
                </a:lnTo>
                <a:lnTo>
                  <a:pt x="174" y="341"/>
                </a:lnTo>
                <a:lnTo>
                  <a:pt x="189" y="284"/>
                </a:lnTo>
                <a:lnTo>
                  <a:pt x="210" y="228"/>
                </a:lnTo>
                <a:lnTo>
                  <a:pt x="237" y="175"/>
                </a:lnTo>
                <a:lnTo>
                  <a:pt x="269" y="123"/>
                </a:lnTo>
                <a:lnTo>
                  <a:pt x="345" y="198"/>
                </a:lnTo>
                <a:lnTo>
                  <a:pt x="425" y="270"/>
                </a:lnTo>
                <a:lnTo>
                  <a:pt x="509" y="337"/>
                </a:lnTo>
                <a:lnTo>
                  <a:pt x="597" y="401"/>
                </a:lnTo>
                <a:lnTo>
                  <a:pt x="688" y="462"/>
                </a:lnTo>
                <a:lnTo>
                  <a:pt x="785" y="517"/>
                </a:lnTo>
                <a:lnTo>
                  <a:pt x="883" y="570"/>
                </a:lnTo>
                <a:lnTo>
                  <a:pt x="986" y="618"/>
                </a:lnTo>
                <a:lnTo>
                  <a:pt x="1092" y="661"/>
                </a:lnTo>
                <a:lnTo>
                  <a:pt x="1200" y="699"/>
                </a:lnTo>
                <a:lnTo>
                  <a:pt x="1310" y="734"/>
                </a:lnTo>
                <a:lnTo>
                  <a:pt x="1425" y="763"/>
                </a:lnTo>
                <a:lnTo>
                  <a:pt x="1541" y="786"/>
                </a:lnTo>
                <a:lnTo>
                  <a:pt x="1660" y="806"/>
                </a:lnTo>
                <a:lnTo>
                  <a:pt x="1780" y="819"/>
                </a:lnTo>
                <a:lnTo>
                  <a:pt x="1904" y="827"/>
                </a:lnTo>
                <a:lnTo>
                  <a:pt x="1892" y="777"/>
                </a:lnTo>
                <a:lnTo>
                  <a:pt x="1885" y="726"/>
                </a:lnTo>
                <a:lnTo>
                  <a:pt x="1882" y="674"/>
                </a:lnTo>
                <a:lnTo>
                  <a:pt x="1887" y="608"/>
                </a:lnTo>
                <a:lnTo>
                  <a:pt x="1898" y="546"/>
                </a:lnTo>
                <a:lnTo>
                  <a:pt x="1914" y="485"/>
                </a:lnTo>
                <a:lnTo>
                  <a:pt x="1938" y="425"/>
                </a:lnTo>
                <a:lnTo>
                  <a:pt x="1968" y="370"/>
                </a:lnTo>
                <a:lnTo>
                  <a:pt x="2004" y="316"/>
                </a:lnTo>
                <a:lnTo>
                  <a:pt x="2044" y="266"/>
                </a:lnTo>
                <a:lnTo>
                  <a:pt x="2090" y="219"/>
                </a:lnTo>
                <a:lnTo>
                  <a:pt x="2140" y="177"/>
                </a:lnTo>
                <a:lnTo>
                  <a:pt x="2196" y="137"/>
                </a:lnTo>
                <a:lnTo>
                  <a:pt x="2255" y="103"/>
                </a:lnTo>
                <a:lnTo>
                  <a:pt x="2318" y="73"/>
                </a:lnTo>
                <a:lnTo>
                  <a:pt x="2384" y="47"/>
                </a:lnTo>
                <a:lnTo>
                  <a:pt x="2453" y="27"/>
                </a:lnTo>
                <a:lnTo>
                  <a:pt x="2524" y="12"/>
                </a:lnTo>
                <a:lnTo>
                  <a:pt x="2599" y="3"/>
                </a:lnTo>
                <a:lnTo>
                  <a:pt x="267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9620014" y="6076508"/>
            <a:ext cx="2548533" cy="3120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@slidemodel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635829" y="6400800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http://slidemodel.com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reeform 474"/>
          <p:cNvSpPr>
            <a:spLocks noEditPoints="1"/>
          </p:cNvSpPr>
          <p:nvPr/>
        </p:nvSpPr>
        <p:spPr bwMode="auto">
          <a:xfrm>
            <a:off x="9318998" y="6445859"/>
            <a:ext cx="211495" cy="213890"/>
          </a:xfrm>
          <a:custGeom>
            <a:avLst/>
            <a:gdLst>
              <a:gd name="T0" fmla="*/ 1349 w 3531"/>
              <a:gd name="T1" fmla="*/ 1544 h 3517"/>
              <a:gd name="T2" fmla="*/ 1478 w 3531"/>
              <a:gd name="T3" fmla="*/ 1655 h 3517"/>
              <a:gd name="T4" fmla="*/ 1441 w 3531"/>
              <a:gd name="T5" fmla="*/ 1744 h 3517"/>
              <a:gd name="T6" fmla="*/ 1346 w 3531"/>
              <a:gd name="T7" fmla="*/ 1730 h 3517"/>
              <a:gd name="T8" fmla="*/ 1195 w 3531"/>
              <a:gd name="T9" fmla="*/ 1664 h 3517"/>
              <a:gd name="T10" fmla="*/ 1036 w 3531"/>
              <a:gd name="T11" fmla="*/ 1709 h 3517"/>
              <a:gd name="T12" fmla="*/ 172 w 3531"/>
              <a:gd name="T13" fmla="*/ 2597 h 3517"/>
              <a:gd name="T14" fmla="*/ 172 w 3531"/>
              <a:gd name="T15" fmla="*/ 2759 h 3517"/>
              <a:gd name="T16" fmla="*/ 701 w 3531"/>
              <a:gd name="T17" fmla="*/ 3313 h 3517"/>
              <a:gd name="T18" fmla="*/ 859 w 3531"/>
              <a:gd name="T19" fmla="*/ 3359 h 3517"/>
              <a:gd name="T20" fmla="*/ 1011 w 3531"/>
              <a:gd name="T21" fmla="*/ 3290 h 3517"/>
              <a:gd name="T22" fmla="*/ 1858 w 3531"/>
              <a:gd name="T23" fmla="*/ 2393 h 3517"/>
              <a:gd name="T24" fmla="*/ 1835 w 3531"/>
              <a:gd name="T25" fmla="*/ 2231 h 3517"/>
              <a:gd name="T26" fmla="*/ 1770 w 3531"/>
              <a:gd name="T27" fmla="*/ 2121 h 3517"/>
              <a:gd name="T28" fmla="*/ 1829 w 3531"/>
              <a:gd name="T29" fmla="*/ 2045 h 3517"/>
              <a:gd name="T30" fmla="*/ 1936 w 3531"/>
              <a:gd name="T31" fmla="*/ 2099 h 3517"/>
              <a:gd name="T32" fmla="*/ 2019 w 3531"/>
              <a:gd name="T33" fmla="*/ 2300 h 3517"/>
              <a:gd name="T34" fmla="*/ 1983 w 3531"/>
              <a:gd name="T35" fmla="*/ 2512 h 3517"/>
              <a:gd name="T36" fmla="*/ 1087 w 3531"/>
              <a:gd name="T37" fmla="*/ 3432 h 3517"/>
              <a:gd name="T38" fmla="*/ 886 w 3531"/>
              <a:gd name="T39" fmla="*/ 3514 h 3517"/>
              <a:gd name="T40" fmla="*/ 674 w 3531"/>
              <a:gd name="T41" fmla="*/ 3479 h 3517"/>
              <a:gd name="T42" fmla="*/ 84 w 3531"/>
              <a:gd name="T43" fmla="*/ 2922 h 3517"/>
              <a:gd name="T44" fmla="*/ 2 w 3531"/>
              <a:gd name="T45" fmla="*/ 2721 h 3517"/>
              <a:gd name="T46" fmla="*/ 21 w 3531"/>
              <a:gd name="T47" fmla="*/ 2550 h 3517"/>
              <a:gd name="T48" fmla="*/ 899 w 3531"/>
              <a:gd name="T49" fmla="*/ 1619 h 3517"/>
              <a:gd name="T50" fmla="*/ 1091 w 3531"/>
              <a:gd name="T51" fmla="*/ 1517 h 3517"/>
              <a:gd name="T52" fmla="*/ 2671 w 3531"/>
              <a:gd name="T53" fmla="*/ 826 h 3517"/>
              <a:gd name="T54" fmla="*/ 2709 w 3531"/>
              <a:gd name="T55" fmla="*/ 916 h 3517"/>
              <a:gd name="T56" fmla="*/ 863 w 3531"/>
              <a:gd name="T57" fmla="*/ 2754 h 3517"/>
              <a:gd name="T58" fmla="*/ 774 w 3531"/>
              <a:gd name="T59" fmla="*/ 2717 h 3517"/>
              <a:gd name="T60" fmla="*/ 787 w 3531"/>
              <a:gd name="T61" fmla="*/ 2622 h 3517"/>
              <a:gd name="T62" fmla="*/ 2687 w 3531"/>
              <a:gd name="T63" fmla="*/ 0 h 3517"/>
              <a:gd name="T64" fmla="*/ 2857 w 3531"/>
              <a:gd name="T65" fmla="*/ 37 h 3517"/>
              <a:gd name="T66" fmla="*/ 3447 w 3531"/>
              <a:gd name="T67" fmla="*/ 595 h 3517"/>
              <a:gd name="T68" fmla="*/ 3529 w 3531"/>
              <a:gd name="T69" fmla="*/ 797 h 3517"/>
              <a:gd name="T70" fmla="*/ 3493 w 3531"/>
              <a:gd name="T71" fmla="*/ 1008 h 3517"/>
              <a:gd name="T72" fmla="*/ 2600 w 3531"/>
              <a:gd name="T73" fmla="*/ 1928 h 3517"/>
              <a:gd name="T74" fmla="*/ 2398 w 3531"/>
              <a:gd name="T75" fmla="*/ 2011 h 3517"/>
              <a:gd name="T76" fmla="*/ 2182 w 3531"/>
              <a:gd name="T77" fmla="*/ 1975 h 3517"/>
              <a:gd name="T78" fmla="*/ 2052 w 3531"/>
              <a:gd name="T79" fmla="*/ 1862 h 3517"/>
              <a:gd name="T80" fmla="*/ 2090 w 3531"/>
              <a:gd name="T81" fmla="*/ 1774 h 3517"/>
              <a:gd name="T82" fmla="*/ 2185 w 3531"/>
              <a:gd name="T83" fmla="*/ 1786 h 3517"/>
              <a:gd name="T84" fmla="*/ 2336 w 3531"/>
              <a:gd name="T85" fmla="*/ 1853 h 3517"/>
              <a:gd name="T86" fmla="*/ 2494 w 3531"/>
              <a:gd name="T87" fmla="*/ 1809 h 3517"/>
              <a:gd name="T88" fmla="*/ 3359 w 3531"/>
              <a:gd name="T89" fmla="*/ 921 h 3517"/>
              <a:gd name="T90" fmla="*/ 3359 w 3531"/>
              <a:gd name="T91" fmla="*/ 758 h 3517"/>
              <a:gd name="T92" fmla="*/ 2830 w 3531"/>
              <a:gd name="T93" fmla="*/ 204 h 3517"/>
              <a:gd name="T94" fmla="*/ 2672 w 3531"/>
              <a:gd name="T95" fmla="*/ 158 h 3517"/>
              <a:gd name="T96" fmla="*/ 2521 w 3531"/>
              <a:gd name="T97" fmla="*/ 227 h 3517"/>
              <a:gd name="T98" fmla="*/ 1673 w 3531"/>
              <a:gd name="T99" fmla="*/ 1125 h 3517"/>
              <a:gd name="T100" fmla="*/ 1696 w 3531"/>
              <a:gd name="T101" fmla="*/ 1285 h 3517"/>
              <a:gd name="T102" fmla="*/ 1760 w 3531"/>
              <a:gd name="T103" fmla="*/ 1397 h 3517"/>
              <a:gd name="T104" fmla="*/ 1702 w 3531"/>
              <a:gd name="T105" fmla="*/ 1473 h 3517"/>
              <a:gd name="T106" fmla="*/ 1594 w 3531"/>
              <a:gd name="T107" fmla="*/ 1418 h 3517"/>
              <a:gd name="T108" fmla="*/ 1512 w 3531"/>
              <a:gd name="T109" fmla="*/ 1217 h 3517"/>
              <a:gd name="T110" fmla="*/ 1547 w 3531"/>
              <a:gd name="T111" fmla="*/ 1005 h 3517"/>
              <a:gd name="T112" fmla="*/ 2444 w 3531"/>
              <a:gd name="T113" fmla="*/ 84 h 3517"/>
              <a:gd name="T114" fmla="*/ 2646 w 3531"/>
              <a:gd name="T115" fmla="*/ 2 h 3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531" h="3517">
                <a:moveTo>
                  <a:pt x="1179" y="1508"/>
                </a:moveTo>
                <a:lnTo>
                  <a:pt x="1222" y="1510"/>
                </a:lnTo>
                <a:lnTo>
                  <a:pt x="1265" y="1517"/>
                </a:lnTo>
                <a:lnTo>
                  <a:pt x="1308" y="1529"/>
                </a:lnTo>
                <a:lnTo>
                  <a:pt x="1349" y="1544"/>
                </a:lnTo>
                <a:lnTo>
                  <a:pt x="1387" y="1565"/>
                </a:lnTo>
                <a:lnTo>
                  <a:pt x="1424" y="1590"/>
                </a:lnTo>
                <a:lnTo>
                  <a:pt x="1457" y="1619"/>
                </a:lnTo>
                <a:lnTo>
                  <a:pt x="1470" y="1637"/>
                </a:lnTo>
                <a:lnTo>
                  <a:pt x="1478" y="1655"/>
                </a:lnTo>
                <a:lnTo>
                  <a:pt x="1481" y="1675"/>
                </a:lnTo>
                <a:lnTo>
                  <a:pt x="1478" y="1696"/>
                </a:lnTo>
                <a:lnTo>
                  <a:pt x="1470" y="1714"/>
                </a:lnTo>
                <a:lnTo>
                  <a:pt x="1457" y="1730"/>
                </a:lnTo>
                <a:lnTo>
                  <a:pt x="1441" y="1744"/>
                </a:lnTo>
                <a:lnTo>
                  <a:pt x="1422" y="1751"/>
                </a:lnTo>
                <a:lnTo>
                  <a:pt x="1401" y="1753"/>
                </a:lnTo>
                <a:lnTo>
                  <a:pt x="1382" y="1751"/>
                </a:lnTo>
                <a:lnTo>
                  <a:pt x="1363" y="1744"/>
                </a:lnTo>
                <a:lnTo>
                  <a:pt x="1346" y="1730"/>
                </a:lnTo>
                <a:lnTo>
                  <a:pt x="1320" y="1709"/>
                </a:lnTo>
                <a:lnTo>
                  <a:pt x="1292" y="1691"/>
                </a:lnTo>
                <a:lnTo>
                  <a:pt x="1260" y="1677"/>
                </a:lnTo>
                <a:lnTo>
                  <a:pt x="1228" y="1668"/>
                </a:lnTo>
                <a:lnTo>
                  <a:pt x="1195" y="1664"/>
                </a:lnTo>
                <a:lnTo>
                  <a:pt x="1161" y="1664"/>
                </a:lnTo>
                <a:lnTo>
                  <a:pt x="1128" y="1668"/>
                </a:lnTo>
                <a:lnTo>
                  <a:pt x="1096" y="1677"/>
                </a:lnTo>
                <a:lnTo>
                  <a:pt x="1064" y="1691"/>
                </a:lnTo>
                <a:lnTo>
                  <a:pt x="1036" y="1709"/>
                </a:lnTo>
                <a:lnTo>
                  <a:pt x="1011" y="1730"/>
                </a:lnTo>
                <a:lnTo>
                  <a:pt x="227" y="2510"/>
                </a:lnTo>
                <a:lnTo>
                  <a:pt x="204" y="2537"/>
                </a:lnTo>
                <a:lnTo>
                  <a:pt x="185" y="2566"/>
                </a:lnTo>
                <a:lnTo>
                  <a:pt x="172" y="2597"/>
                </a:lnTo>
                <a:lnTo>
                  <a:pt x="162" y="2628"/>
                </a:lnTo>
                <a:lnTo>
                  <a:pt x="158" y="2661"/>
                </a:lnTo>
                <a:lnTo>
                  <a:pt x="158" y="2694"/>
                </a:lnTo>
                <a:lnTo>
                  <a:pt x="162" y="2726"/>
                </a:lnTo>
                <a:lnTo>
                  <a:pt x="172" y="2759"/>
                </a:lnTo>
                <a:lnTo>
                  <a:pt x="185" y="2790"/>
                </a:lnTo>
                <a:lnTo>
                  <a:pt x="204" y="2818"/>
                </a:lnTo>
                <a:lnTo>
                  <a:pt x="227" y="2844"/>
                </a:lnTo>
                <a:lnTo>
                  <a:pt x="675" y="3290"/>
                </a:lnTo>
                <a:lnTo>
                  <a:pt x="701" y="3313"/>
                </a:lnTo>
                <a:lnTo>
                  <a:pt x="730" y="3332"/>
                </a:lnTo>
                <a:lnTo>
                  <a:pt x="760" y="3345"/>
                </a:lnTo>
                <a:lnTo>
                  <a:pt x="793" y="3355"/>
                </a:lnTo>
                <a:lnTo>
                  <a:pt x="825" y="3359"/>
                </a:lnTo>
                <a:lnTo>
                  <a:pt x="859" y="3359"/>
                </a:lnTo>
                <a:lnTo>
                  <a:pt x="892" y="3355"/>
                </a:lnTo>
                <a:lnTo>
                  <a:pt x="924" y="3345"/>
                </a:lnTo>
                <a:lnTo>
                  <a:pt x="955" y="3332"/>
                </a:lnTo>
                <a:lnTo>
                  <a:pt x="983" y="3313"/>
                </a:lnTo>
                <a:lnTo>
                  <a:pt x="1011" y="3290"/>
                </a:lnTo>
                <a:lnTo>
                  <a:pt x="1793" y="2510"/>
                </a:lnTo>
                <a:lnTo>
                  <a:pt x="1816" y="2484"/>
                </a:lnTo>
                <a:lnTo>
                  <a:pt x="1835" y="2456"/>
                </a:lnTo>
                <a:lnTo>
                  <a:pt x="1848" y="2424"/>
                </a:lnTo>
                <a:lnTo>
                  <a:pt x="1858" y="2393"/>
                </a:lnTo>
                <a:lnTo>
                  <a:pt x="1862" y="2360"/>
                </a:lnTo>
                <a:lnTo>
                  <a:pt x="1862" y="2327"/>
                </a:lnTo>
                <a:lnTo>
                  <a:pt x="1858" y="2294"/>
                </a:lnTo>
                <a:lnTo>
                  <a:pt x="1848" y="2263"/>
                </a:lnTo>
                <a:lnTo>
                  <a:pt x="1835" y="2231"/>
                </a:lnTo>
                <a:lnTo>
                  <a:pt x="1816" y="2203"/>
                </a:lnTo>
                <a:lnTo>
                  <a:pt x="1793" y="2177"/>
                </a:lnTo>
                <a:lnTo>
                  <a:pt x="1780" y="2159"/>
                </a:lnTo>
                <a:lnTo>
                  <a:pt x="1772" y="2141"/>
                </a:lnTo>
                <a:lnTo>
                  <a:pt x="1770" y="2121"/>
                </a:lnTo>
                <a:lnTo>
                  <a:pt x="1772" y="2100"/>
                </a:lnTo>
                <a:lnTo>
                  <a:pt x="1780" y="2082"/>
                </a:lnTo>
                <a:lnTo>
                  <a:pt x="1793" y="2065"/>
                </a:lnTo>
                <a:lnTo>
                  <a:pt x="1811" y="2052"/>
                </a:lnTo>
                <a:lnTo>
                  <a:pt x="1829" y="2045"/>
                </a:lnTo>
                <a:lnTo>
                  <a:pt x="1849" y="2041"/>
                </a:lnTo>
                <a:lnTo>
                  <a:pt x="1870" y="2045"/>
                </a:lnTo>
                <a:lnTo>
                  <a:pt x="1889" y="2052"/>
                </a:lnTo>
                <a:lnTo>
                  <a:pt x="1905" y="2065"/>
                </a:lnTo>
                <a:lnTo>
                  <a:pt x="1936" y="2099"/>
                </a:lnTo>
                <a:lnTo>
                  <a:pt x="1962" y="2136"/>
                </a:lnTo>
                <a:lnTo>
                  <a:pt x="1983" y="2176"/>
                </a:lnTo>
                <a:lnTo>
                  <a:pt x="1999" y="2216"/>
                </a:lnTo>
                <a:lnTo>
                  <a:pt x="2011" y="2257"/>
                </a:lnTo>
                <a:lnTo>
                  <a:pt x="2019" y="2300"/>
                </a:lnTo>
                <a:lnTo>
                  <a:pt x="2021" y="2344"/>
                </a:lnTo>
                <a:lnTo>
                  <a:pt x="2019" y="2387"/>
                </a:lnTo>
                <a:lnTo>
                  <a:pt x="2011" y="2430"/>
                </a:lnTo>
                <a:lnTo>
                  <a:pt x="1999" y="2471"/>
                </a:lnTo>
                <a:lnTo>
                  <a:pt x="1983" y="2512"/>
                </a:lnTo>
                <a:lnTo>
                  <a:pt x="1962" y="2551"/>
                </a:lnTo>
                <a:lnTo>
                  <a:pt x="1936" y="2588"/>
                </a:lnTo>
                <a:lnTo>
                  <a:pt x="1905" y="2622"/>
                </a:lnTo>
                <a:lnTo>
                  <a:pt x="1123" y="3402"/>
                </a:lnTo>
                <a:lnTo>
                  <a:pt x="1087" y="3432"/>
                </a:lnTo>
                <a:lnTo>
                  <a:pt x="1050" y="3458"/>
                </a:lnTo>
                <a:lnTo>
                  <a:pt x="1012" y="3479"/>
                </a:lnTo>
                <a:lnTo>
                  <a:pt x="971" y="3496"/>
                </a:lnTo>
                <a:lnTo>
                  <a:pt x="928" y="3508"/>
                </a:lnTo>
                <a:lnTo>
                  <a:pt x="886" y="3514"/>
                </a:lnTo>
                <a:lnTo>
                  <a:pt x="843" y="3517"/>
                </a:lnTo>
                <a:lnTo>
                  <a:pt x="799" y="3514"/>
                </a:lnTo>
                <a:lnTo>
                  <a:pt x="756" y="3508"/>
                </a:lnTo>
                <a:lnTo>
                  <a:pt x="714" y="3496"/>
                </a:lnTo>
                <a:lnTo>
                  <a:pt x="674" y="3479"/>
                </a:lnTo>
                <a:lnTo>
                  <a:pt x="634" y="3458"/>
                </a:lnTo>
                <a:lnTo>
                  <a:pt x="597" y="3432"/>
                </a:lnTo>
                <a:lnTo>
                  <a:pt x="563" y="3402"/>
                </a:lnTo>
                <a:lnTo>
                  <a:pt x="115" y="2957"/>
                </a:lnTo>
                <a:lnTo>
                  <a:pt x="84" y="2922"/>
                </a:lnTo>
                <a:lnTo>
                  <a:pt x="58" y="2885"/>
                </a:lnTo>
                <a:lnTo>
                  <a:pt x="37" y="2846"/>
                </a:lnTo>
                <a:lnTo>
                  <a:pt x="21" y="2805"/>
                </a:lnTo>
                <a:lnTo>
                  <a:pt x="9" y="2764"/>
                </a:lnTo>
                <a:lnTo>
                  <a:pt x="2" y="2721"/>
                </a:lnTo>
                <a:lnTo>
                  <a:pt x="0" y="2678"/>
                </a:lnTo>
                <a:lnTo>
                  <a:pt x="0" y="2677"/>
                </a:lnTo>
                <a:lnTo>
                  <a:pt x="2" y="2635"/>
                </a:lnTo>
                <a:lnTo>
                  <a:pt x="9" y="2591"/>
                </a:lnTo>
                <a:lnTo>
                  <a:pt x="21" y="2550"/>
                </a:lnTo>
                <a:lnTo>
                  <a:pt x="37" y="2509"/>
                </a:lnTo>
                <a:lnTo>
                  <a:pt x="58" y="2470"/>
                </a:lnTo>
                <a:lnTo>
                  <a:pt x="84" y="2433"/>
                </a:lnTo>
                <a:lnTo>
                  <a:pt x="115" y="2399"/>
                </a:lnTo>
                <a:lnTo>
                  <a:pt x="899" y="1619"/>
                </a:lnTo>
                <a:lnTo>
                  <a:pt x="932" y="1590"/>
                </a:lnTo>
                <a:lnTo>
                  <a:pt x="969" y="1565"/>
                </a:lnTo>
                <a:lnTo>
                  <a:pt x="1007" y="1544"/>
                </a:lnTo>
                <a:lnTo>
                  <a:pt x="1048" y="1529"/>
                </a:lnTo>
                <a:lnTo>
                  <a:pt x="1091" y="1517"/>
                </a:lnTo>
                <a:lnTo>
                  <a:pt x="1135" y="1510"/>
                </a:lnTo>
                <a:lnTo>
                  <a:pt x="1179" y="1508"/>
                </a:lnTo>
                <a:close/>
                <a:moveTo>
                  <a:pt x="2633" y="816"/>
                </a:moveTo>
                <a:lnTo>
                  <a:pt x="2652" y="818"/>
                </a:lnTo>
                <a:lnTo>
                  <a:pt x="2671" y="826"/>
                </a:lnTo>
                <a:lnTo>
                  <a:pt x="2688" y="839"/>
                </a:lnTo>
                <a:lnTo>
                  <a:pt x="2702" y="857"/>
                </a:lnTo>
                <a:lnTo>
                  <a:pt x="2709" y="875"/>
                </a:lnTo>
                <a:lnTo>
                  <a:pt x="2712" y="895"/>
                </a:lnTo>
                <a:lnTo>
                  <a:pt x="2709" y="916"/>
                </a:lnTo>
                <a:lnTo>
                  <a:pt x="2702" y="934"/>
                </a:lnTo>
                <a:lnTo>
                  <a:pt x="2688" y="952"/>
                </a:lnTo>
                <a:lnTo>
                  <a:pt x="899" y="2733"/>
                </a:lnTo>
                <a:lnTo>
                  <a:pt x="881" y="2746"/>
                </a:lnTo>
                <a:lnTo>
                  <a:pt x="863" y="2754"/>
                </a:lnTo>
                <a:lnTo>
                  <a:pt x="843" y="2757"/>
                </a:lnTo>
                <a:lnTo>
                  <a:pt x="822" y="2754"/>
                </a:lnTo>
                <a:lnTo>
                  <a:pt x="803" y="2746"/>
                </a:lnTo>
                <a:lnTo>
                  <a:pt x="787" y="2733"/>
                </a:lnTo>
                <a:lnTo>
                  <a:pt x="774" y="2717"/>
                </a:lnTo>
                <a:lnTo>
                  <a:pt x="766" y="2698"/>
                </a:lnTo>
                <a:lnTo>
                  <a:pt x="764" y="2677"/>
                </a:lnTo>
                <a:lnTo>
                  <a:pt x="766" y="2658"/>
                </a:lnTo>
                <a:lnTo>
                  <a:pt x="774" y="2639"/>
                </a:lnTo>
                <a:lnTo>
                  <a:pt x="787" y="2622"/>
                </a:lnTo>
                <a:lnTo>
                  <a:pt x="2577" y="839"/>
                </a:lnTo>
                <a:lnTo>
                  <a:pt x="2593" y="826"/>
                </a:lnTo>
                <a:lnTo>
                  <a:pt x="2613" y="818"/>
                </a:lnTo>
                <a:lnTo>
                  <a:pt x="2633" y="816"/>
                </a:lnTo>
                <a:close/>
                <a:moveTo>
                  <a:pt x="2687" y="0"/>
                </a:moveTo>
                <a:lnTo>
                  <a:pt x="2690" y="0"/>
                </a:lnTo>
                <a:lnTo>
                  <a:pt x="2731" y="2"/>
                </a:lnTo>
                <a:lnTo>
                  <a:pt x="2775" y="10"/>
                </a:lnTo>
                <a:lnTo>
                  <a:pt x="2817" y="21"/>
                </a:lnTo>
                <a:lnTo>
                  <a:pt x="2857" y="37"/>
                </a:lnTo>
                <a:lnTo>
                  <a:pt x="2897" y="59"/>
                </a:lnTo>
                <a:lnTo>
                  <a:pt x="2933" y="84"/>
                </a:lnTo>
                <a:lnTo>
                  <a:pt x="2968" y="115"/>
                </a:lnTo>
                <a:lnTo>
                  <a:pt x="3416" y="561"/>
                </a:lnTo>
                <a:lnTo>
                  <a:pt x="3447" y="595"/>
                </a:lnTo>
                <a:lnTo>
                  <a:pt x="3472" y="632"/>
                </a:lnTo>
                <a:lnTo>
                  <a:pt x="3493" y="671"/>
                </a:lnTo>
                <a:lnTo>
                  <a:pt x="3510" y="712"/>
                </a:lnTo>
                <a:lnTo>
                  <a:pt x="3521" y="754"/>
                </a:lnTo>
                <a:lnTo>
                  <a:pt x="3529" y="797"/>
                </a:lnTo>
                <a:lnTo>
                  <a:pt x="3531" y="839"/>
                </a:lnTo>
                <a:lnTo>
                  <a:pt x="3529" y="883"/>
                </a:lnTo>
                <a:lnTo>
                  <a:pt x="3521" y="925"/>
                </a:lnTo>
                <a:lnTo>
                  <a:pt x="3510" y="967"/>
                </a:lnTo>
                <a:lnTo>
                  <a:pt x="3493" y="1008"/>
                </a:lnTo>
                <a:lnTo>
                  <a:pt x="3472" y="1046"/>
                </a:lnTo>
                <a:lnTo>
                  <a:pt x="3447" y="1084"/>
                </a:lnTo>
                <a:lnTo>
                  <a:pt x="3416" y="1118"/>
                </a:lnTo>
                <a:lnTo>
                  <a:pt x="2633" y="1897"/>
                </a:lnTo>
                <a:lnTo>
                  <a:pt x="2600" y="1928"/>
                </a:lnTo>
                <a:lnTo>
                  <a:pt x="2563" y="1953"/>
                </a:lnTo>
                <a:lnTo>
                  <a:pt x="2524" y="1975"/>
                </a:lnTo>
                <a:lnTo>
                  <a:pt x="2483" y="1991"/>
                </a:lnTo>
                <a:lnTo>
                  <a:pt x="2442" y="2003"/>
                </a:lnTo>
                <a:lnTo>
                  <a:pt x="2398" y="2011"/>
                </a:lnTo>
                <a:lnTo>
                  <a:pt x="2353" y="2013"/>
                </a:lnTo>
                <a:lnTo>
                  <a:pt x="2308" y="2011"/>
                </a:lnTo>
                <a:lnTo>
                  <a:pt x="2264" y="2003"/>
                </a:lnTo>
                <a:lnTo>
                  <a:pt x="2222" y="1991"/>
                </a:lnTo>
                <a:lnTo>
                  <a:pt x="2182" y="1975"/>
                </a:lnTo>
                <a:lnTo>
                  <a:pt x="2143" y="1953"/>
                </a:lnTo>
                <a:lnTo>
                  <a:pt x="2107" y="1928"/>
                </a:lnTo>
                <a:lnTo>
                  <a:pt x="2073" y="1897"/>
                </a:lnTo>
                <a:lnTo>
                  <a:pt x="2060" y="1881"/>
                </a:lnTo>
                <a:lnTo>
                  <a:pt x="2052" y="1862"/>
                </a:lnTo>
                <a:lnTo>
                  <a:pt x="2050" y="1842"/>
                </a:lnTo>
                <a:lnTo>
                  <a:pt x="2052" y="1822"/>
                </a:lnTo>
                <a:lnTo>
                  <a:pt x="2060" y="1804"/>
                </a:lnTo>
                <a:lnTo>
                  <a:pt x="2073" y="1786"/>
                </a:lnTo>
                <a:lnTo>
                  <a:pt x="2090" y="1774"/>
                </a:lnTo>
                <a:lnTo>
                  <a:pt x="2109" y="1766"/>
                </a:lnTo>
                <a:lnTo>
                  <a:pt x="2129" y="1763"/>
                </a:lnTo>
                <a:lnTo>
                  <a:pt x="2149" y="1766"/>
                </a:lnTo>
                <a:lnTo>
                  <a:pt x="2168" y="1774"/>
                </a:lnTo>
                <a:lnTo>
                  <a:pt x="2185" y="1786"/>
                </a:lnTo>
                <a:lnTo>
                  <a:pt x="2211" y="1809"/>
                </a:lnTo>
                <a:lnTo>
                  <a:pt x="2240" y="1826"/>
                </a:lnTo>
                <a:lnTo>
                  <a:pt x="2270" y="1840"/>
                </a:lnTo>
                <a:lnTo>
                  <a:pt x="2302" y="1848"/>
                </a:lnTo>
                <a:lnTo>
                  <a:pt x="2336" y="1853"/>
                </a:lnTo>
                <a:lnTo>
                  <a:pt x="2369" y="1853"/>
                </a:lnTo>
                <a:lnTo>
                  <a:pt x="2403" y="1848"/>
                </a:lnTo>
                <a:lnTo>
                  <a:pt x="2435" y="1840"/>
                </a:lnTo>
                <a:lnTo>
                  <a:pt x="2466" y="1826"/>
                </a:lnTo>
                <a:lnTo>
                  <a:pt x="2494" y="1809"/>
                </a:lnTo>
                <a:lnTo>
                  <a:pt x="2521" y="1786"/>
                </a:lnTo>
                <a:lnTo>
                  <a:pt x="3304" y="1007"/>
                </a:lnTo>
                <a:lnTo>
                  <a:pt x="3327" y="980"/>
                </a:lnTo>
                <a:lnTo>
                  <a:pt x="3345" y="952"/>
                </a:lnTo>
                <a:lnTo>
                  <a:pt x="3359" y="921"/>
                </a:lnTo>
                <a:lnTo>
                  <a:pt x="3368" y="888"/>
                </a:lnTo>
                <a:lnTo>
                  <a:pt x="3372" y="856"/>
                </a:lnTo>
                <a:lnTo>
                  <a:pt x="3372" y="823"/>
                </a:lnTo>
                <a:lnTo>
                  <a:pt x="3368" y="790"/>
                </a:lnTo>
                <a:lnTo>
                  <a:pt x="3359" y="758"/>
                </a:lnTo>
                <a:lnTo>
                  <a:pt x="3345" y="728"/>
                </a:lnTo>
                <a:lnTo>
                  <a:pt x="3327" y="698"/>
                </a:lnTo>
                <a:lnTo>
                  <a:pt x="3304" y="672"/>
                </a:lnTo>
                <a:lnTo>
                  <a:pt x="2856" y="227"/>
                </a:lnTo>
                <a:lnTo>
                  <a:pt x="2830" y="204"/>
                </a:lnTo>
                <a:lnTo>
                  <a:pt x="2800" y="186"/>
                </a:lnTo>
                <a:lnTo>
                  <a:pt x="2770" y="172"/>
                </a:lnTo>
                <a:lnTo>
                  <a:pt x="2738" y="163"/>
                </a:lnTo>
                <a:lnTo>
                  <a:pt x="2705" y="158"/>
                </a:lnTo>
                <a:lnTo>
                  <a:pt x="2672" y="158"/>
                </a:lnTo>
                <a:lnTo>
                  <a:pt x="2639" y="163"/>
                </a:lnTo>
                <a:lnTo>
                  <a:pt x="2607" y="172"/>
                </a:lnTo>
                <a:lnTo>
                  <a:pt x="2577" y="186"/>
                </a:lnTo>
                <a:lnTo>
                  <a:pt x="2547" y="204"/>
                </a:lnTo>
                <a:lnTo>
                  <a:pt x="2521" y="227"/>
                </a:lnTo>
                <a:lnTo>
                  <a:pt x="1737" y="1006"/>
                </a:lnTo>
                <a:lnTo>
                  <a:pt x="1714" y="1033"/>
                </a:lnTo>
                <a:lnTo>
                  <a:pt x="1696" y="1062"/>
                </a:lnTo>
                <a:lnTo>
                  <a:pt x="1682" y="1092"/>
                </a:lnTo>
                <a:lnTo>
                  <a:pt x="1673" y="1125"/>
                </a:lnTo>
                <a:lnTo>
                  <a:pt x="1669" y="1158"/>
                </a:lnTo>
                <a:lnTo>
                  <a:pt x="1669" y="1190"/>
                </a:lnTo>
                <a:lnTo>
                  <a:pt x="1673" y="1223"/>
                </a:lnTo>
                <a:lnTo>
                  <a:pt x="1682" y="1255"/>
                </a:lnTo>
                <a:lnTo>
                  <a:pt x="1696" y="1285"/>
                </a:lnTo>
                <a:lnTo>
                  <a:pt x="1714" y="1315"/>
                </a:lnTo>
                <a:lnTo>
                  <a:pt x="1737" y="1341"/>
                </a:lnTo>
                <a:lnTo>
                  <a:pt x="1750" y="1357"/>
                </a:lnTo>
                <a:lnTo>
                  <a:pt x="1758" y="1377"/>
                </a:lnTo>
                <a:lnTo>
                  <a:pt x="1760" y="1397"/>
                </a:lnTo>
                <a:lnTo>
                  <a:pt x="1758" y="1416"/>
                </a:lnTo>
                <a:lnTo>
                  <a:pt x="1750" y="1436"/>
                </a:lnTo>
                <a:lnTo>
                  <a:pt x="1737" y="1452"/>
                </a:lnTo>
                <a:lnTo>
                  <a:pt x="1721" y="1465"/>
                </a:lnTo>
                <a:lnTo>
                  <a:pt x="1702" y="1473"/>
                </a:lnTo>
                <a:lnTo>
                  <a:pt x="1681" y="1475"/>
                </a:lnTo>
                <a:lnTo>
                  <a:pt x="1661" y="1473"/>
                </a:lnTo>
                <a:lnTo>
                  <a:pt x="1643" y="1465"/>
                </a:lnTo>
                <a:lnTo>
                  <a:pt x="1625" y="1452"/>
                </a:lnTo>
                <a:lnTo>
                  <a:pt x="1594" y="1418"/>
                </a:lnTo>
                <a:lnTo>
                  <a:pt x="1569" y="1381"/>
                </a:lnTo>
                <a:lnTo>
                  <a:pt x="1547" y="1342"/>
                </a:lnTo>
                <a:lnTo>
                  <a:pt x="1531" y="1302"/>
                </a:lnTo>
                <a:lnTo>
                  <a:pt x="1520" y="1259"/>
                </a:lnTo>
                <a:lnTo>
                  <a:pt x="1512" y="1217"/>
                </a:lnTo>
                <a:lnTo>
                  <a:pt x="1510" y="1174"/>
                </a:lnTo>
                <a:lnTo>
                  <a:pt x="1512" y="1130"/>
                </a:lnTo>
                <a:lnTo>
                  <a:pt x="1520" y="1088"/>
                </a:lnTo>
                <a:lnTo>
                  <a:pt x="1531" y="1045"/>
                </a:lnTo>
                <a:lnTo>
                  <a:pt x="1547" y="1005"/>
                </a:lnTo>
                <a:lnTo>
                  <a:pt x="1569" y="967"/>
                </a:lnTo>
                <a:lnTo>
                  <a:pt x="1594" y="930"/>
                </a:lnTo>
                <a:lnTo>
                  <a:pt x="1625" y="895"/>
                </a:lnTo>
                <a:lnTo>
                  <a:pt x="2409" y="115"/>
                </a:lnTo>
                <a:lnTo>
                  <a:pt x="2444" y="84"/>
                </a:lnTo>
                <a:lnTo>
                  <a:pt x="2480" y="59"/>
                </a:lnTo>
                <a:lnTo>
                  <a:pt x="2519" y="37"/>
                </a:lnTo>
                <a:lnTo>
                  <a:pt x="2560" y="21"/>
                </a:lnTo>
                <a:lnTo>
                  <a:pt x="2602" y="10"/>
                </a:lnTo>
                <a:lnTo>
                  <a:pt x="2646" y="2"/>
                </a:lnTo>
                <a:lnTo>
                  <a:pt x="268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22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slidemodel.co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.co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186</Words>
  <Application>Microsoft Office PowerPoint</Application>
  <PresentationFormat>Custom</PresentationFormat>
  <Paragraphs>24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2_Office Theme</vt:lpstr>
      <vt:lpstr>Flat Speedometer Gauges</vt:lpstr>
      <vt:lpstr>Flat Speedometer Gauges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2014-01-23T13:52:15Z</dcterms:created>
  <dcterms:modified xsi:type="dcterms:W3CDTF">2015-04-07T12:49:37Z</dcterms:modified>
</cp:coreProperties>
</file>