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9" r:id="rId3"/>
    <p:sldId id="258" r:id="rId4"/>
    <p:sldId id="257" r:id="rId5"/>
    <p:sldId id="256" r:id="rId6"/>
    <p:sldId id="260" r:id="rId7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23A"/>
    <a:srgbClr val="8FCE28"/>
    <a:srgbClr val="FF4D50"/>
    <a:srgbClr val="474747"/>
    <a:srgbClr val="000000"/>
    <a:srgbClr val="FFEC01"/>
    <a:srgbClr val="E61E29"/>
    <a:srgbClr val="E42025"/>
    <a:srgbClr val="E41F26"/>
    <a:srgbClr val="FFF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199" autoAdjust="0"/>
  </p:normalViewPr>
  <p:slideViewPr>
    <p:cSldViewPr snapToGrid="0">
      <p:cViewPr>
        <p:scale>
          <a:sx n="50" d="100"/>
          <a:sy n="50" d="100"/>
        </p:scale>
        <p:origin x="1133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FE923A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6</c:v>
                </c:pt>
                <c:pt idx="4">
                  <c:v>5</c:v>
                </c:pt>
                <c:pt idx="5">
                  <c:v>8</c:v>
                </c:pt>
                <c:pt idx="6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2D-4309-AECE-925BBAA49D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6721048"/>
        <c:axId val="486725312"/>
      </c:lineChart>
      <c:catAx>
        <c:axId val="486721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86725312"/>
        <c:crosses val="autoZero"/>
        <c:auto val="1"/>
        <c:lblAlgn val="ctr"/>
        <c:lblOffset val="100"/>
        <c:noMultiLvlLbl val="0"/>
      </c:catAx>
      <c:valAx>
        <c:axId val="486725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67210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0A91D-A3ED-412C-AAC1-E8A54A886B9B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DA175-9745-4B09-BE8E-6A2D6C5AD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1E9F2E-1533-4A2A-B14D-B0BA1531ED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04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62AD4-6105-46F5-9181-106216E22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F618B-4A54-4408-A848-DE8485468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EF9EC-94A0-488D-934A-AA8FC2344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28595-2774-4401-947A-F416BD921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D2D9C-7B5B-4660-BBB5-A7B1593E4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89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67742-3A0E-40CB-9488-1804B74B7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60DEF1-9538-4057-BF3F-F61BA8942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323D3-E68C-4D95-B260-5866D7180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45AEA-8F40-4896-A93E-40660D325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179DC-00A6-4B36-B540-D1E1C36F9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6254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0CDFE7-DB99-4A89-8D39-E597C44C20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A65BD-9B93-4669-8DBC-EC6C219EB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DF8A8-E33A-4686-9CA1-A827349DA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9E5C4-5561-485C-83C8-2910946D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1203A-6EE5-43E5-A0D7-F75ED8938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29556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0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19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5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1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3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79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35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91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47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35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2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2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19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9" indent="0">
              <a:buNone/>
              <a:defRPr sz="2667" b="1"/>
            </a:lvl2pPr>
            <a:lvl3pPr marL="1219119" indent="0">
              <a:buNone/>
              <a:defRPr sz="2400" b="1"/>
            </a:lvl3pPr>
            <a:lvl4pPr marL="1828678" indent="0">
              <a:buNone/>
              <a:defRPr sz="2133" b="1"/>
            </a:lvl4pPr>
            <a:lvl5pPr marL="2438238" indent="0">
              <a:buNone/>
              <a:defRPr sz="2133" b="1"/>
            </a:lvl5pPr>
            <a:lvl6pPr marL="3047797" indent="0">
              <a:buNone/>
              <a:defRPr sz="2133" b="1"/>
            </a:lvl6pPr>
            <a:lvl7pPr marL="3657357" indent="0">
              <a:buNone/>
              <a:defRPr sz="2133" b="1"/>
            </a:lvl7pPr>
            <a:lvl8pPr marL="4266915" indent="0">
              <a:buNone/>
              <a:defRPr sz="2133" b="1"/>
            </a:lvl8pPr>
            <a:lvl9pPr marL="4876475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9" indent="0">
              <a:buNone/>
              <a:defRPr sz="2667" b="1"/>
            </a:lvl2pPr>
            <a:lvl3pPr marL="1219119" indent="0">
              <a:buNone/>
              <a:defRPr sz="2400" b="1"/>
            </a:lvl3pPr>
            <a:lvl4pPr marL="1828678" indent="0">
              <a:buNone/>
              <a:defRPr sz="2133" b="1"/>
            </a:lvl4pPr>
            <a:lvl5pPr marL="2438238" indent="0">
              <a:buNone/>
              <a:defRPr sz="2133" b="1"/>
            </a:lvl5pPr>
            <a:lvl6pPr marL="3047797" indent="0">
              <a:buNone/>
              <a:defRPr sz="2133" b="1"/>
            </a:lvl6pPr>
            <a:lvl7pPr marL="3657357" indent="0">
              <a:buNone/>
              <a:defRPr sz="2133" b="1"/>
            </a:lvl7pPr>
            <a:lvl8pPr marL="4266915" indent="0">
              <a:buNone/>
              <a:defRPr sz="2133" b="1"/>
            </a:lvl8pPr>
            <a:lvl9pPr marL="4876475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08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38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3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59" indent="0">
              <a:buNone/>
              <a:defRPr sz="1600"/>
            </a:lvl2pPr>
            <a:lvl3pPr marL="1219119" indent="0">
              <a:buNone/>
              <a:defRPr sz="1333"/>
            </a:lvl3pPr>
            <a:lvl4pPr marL="1828678" indent="0">
              <a:buNone/>
              <a:defRPr sz="1200"/>
            </a:lvl4pPr>
            <a:lvl5pPr marL="2438238" indent="0">
              <a:buNone/>
              <a:defRPr sz="1200"/>
            </a:lvl5pPr>
            <a:lvl6pPr marL="3047797" indent="0">
              <a:buNone/>
              <a:defRPr sz="1200"/>
            </a:lvl6pPr>
            <a:lvl7pPr marL="3657357" indent="0">
              <a:buNone/>
              <a:defRPr sz="1200"/>
            </a:lvl7pPr>
            <a:lvl8pPr marL="4266915" indent="0">
              <a:buNone/>
              <a:defRPr sz="1200"/>
            </a:lvl8pPr>
            <a:lvl9pPr marL="487647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6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F7A4-E92A-4D40-B2EF-BAE215389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285A-CE3A-4BCD-93B7-E905FC60F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A1AF3-2746-4416-9A7E-943647970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424D3-886B-4088-BDC7-BCC7BE4C1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4A648-B6EE-43EE-9427-82614D9BF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02425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59" indent="0">
              <a:buNone/>
              <a:defRPr sz="3733"/>
            </a:lvl2pPr>
            <a:lvl3pPr marL="1219119" indent="0">
              <a:buNone/>
              <a:defRPr sz="3200"/>
            </a:lvl3pPr>
            <a:lvl4pPr marL="1828678" indent="0">
              <a:buNone/>
              <a:defRPr sz="2667"/>
            </a:lvl4pPr>
            <a:lvl5pPr marL="2438238" indent="0">
              <a:buNone/>
              <a:defRPr sz="2667"/>
            </a:lvl5pPr>
            <a:lvl6pPr marL="3047797" indent="0">
              <a:buNone/>
              <a:defRPr sz="2667"/>
            </a:lvl6pPr>
            <a:lvl7pPr marL="3657357" indent="0">
              <a:buNone/>
              <a:defRPr sz="2667"/>
            </a:lvl7pPr>
            <a:lvl8pPr marL="4266915" indent="0">
              <a:buNone/>
              <a:defRPr sz="2667"/>
            </a:lvl8pPr>
            <a:lvl9pPr marL="4876475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59" indent="0">
              <a:buNone/>
              <a:defRPr sz="1600"/>
            </a:lvl2pPr>
            <a:lvl3pPr marL="1219119" indent="0">
              <a:buNone/>
              <a:defRPr sz="1333"/>
            </a:lvl3pPr>
            <a:lvl4pPr marL="1828678" indent="0">
              <a:buNone/>
              <a:defRPr sz="1200"/>
            </a:lvl4pPr>
            <a:lvl5pPr marL="2438238" indent="0">
              <a:buNone/>
              <a:defRPr sz="1200"/>
            </a:lvl5pPr>
            <a:lvl6pPr marL="3047797" indent="0">
              <a:buNone/>
              <a:defRPr sz="1200"/>
            </a:lvl6pPr>
            <a:lvl7pPr marL="3657357" indent="0">
              <a:buNone/>
              <a:defRPr sz="1200"/>
            </a:lvl7pPr>
            <a:lvl8pPr marL="4266915" indent="0">
              <a:buNone/>
              <a:defRPr sz="1200"/>
            </a:lvl8pPr>
            <a:lvl9pPr marL="487647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2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57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6"/>
            <a:ext cx="2743200" cy="43878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6"/>
            <a:ext cx="8026400" cy="43878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7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218673" y="2870633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tx1"/>
                </a:solidFill>
                <a:effectLst/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</p:spTree>
    <p:extLst>
      <p:ext uri="{BB962C8B-B14F-4D97-AF65-F5344CB8AC3E}">
        <p14:creationId xmlns:p14="http://schemas.microsoft.com/office/powerpoint/2010/main" val="10903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E671-B3BF-4385-A1DD-08E405696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15686-B1DD-45DF-80CA-FC1F362A1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C1B19-3EE1-47C8-91B0-67B86FBA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70426-4836-4A6A-B811-E37356AA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52D36-7818-4FEC-83B2-91F6D3850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79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9209A-1B1B-4285-B45F-538BC38B0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0BDC7-26AC-4E7C-BA35-3DB7CFE83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F7A12-173D-41E4-8AA4-66097F4C7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EDEAB-ADE9-48F1-9E1E-204F6F0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7DE73-E4D4-4B50-9BDC-511A951A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D9F66-93F3-485B-A7FE-C9D9848E7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0370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48D8-72E7-4764-A917-D92BAA10F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434D1-9412-4BC4-B69D-3257B5116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45630-74CD-449C-8620-5857FB734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67490B-E64B-494F-9ECA-BB4C44DEA0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96ADD6-F607-4CBB-A0AE-30F560750C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81788F-9148-4985-8594-0D213830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38E98B-ECD5-4E5B-8285-C4BEAE99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771549-B852-40FD-AC3A-61B2AC50C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0355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E6505-0981-4B03-AE96-EBE6C5D05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CCC85E-5B06-4301-911F-B0052E60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8E70D-BFFB-4EEB-B504-525605074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04490-5E20-4B49-97AE-F6CF28994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8296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81B1C7-D250-4B90-A431-F81C3F682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6C392E-A295-4A9E-A46A-6743505B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E9026-B5E1-408A-A4A5-3DBE685E2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33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9C6C2-DB57-4603-99B0-58788610F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DE10-5C4C-4CCC-B757-2F6CD5680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CF88D1-B465-4434-BEEE-E5DA4E773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4E44F-885C-49BC-B630-C20BA6E73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93450-91ED-4CB9-8907-1F1EA1C7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39E0DC-8A8C-4A60-9529-B394FD3FF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1431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8852-1798-4BB0-B719-F8B68A09E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9BD0BA-5A83-4341-BFAF-A2693C10E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B27D6-B41B-4954-AEAF-85551EBCD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72141A-A200-460D-89A6-16B8C403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46E91A-41BC-4188-9EA8-3E5A28865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26B8F-72F6-44C0-B10A-0EEB3796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16763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5034B-3F24-4383-8FA4-8FEA4957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5B8C5-5FD9-4894-B921-405F944E5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CDFD6-25C1-4F41-B9B7-BA3AA695FF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1EF0D-C4B7-484A-8F51-E7C4632DE8B5}" type="datetimeFigureOut">
              <a:rPr lang="es-UY" smtClean="0"/>
              <a:t>23/3/2020</a:t>
            </a:fld>
            <a:endParaRPr lang="es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A6E50-D726-4EEF-BEB8-C5D897993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470D6-8164-4A0C-845B-0774DD68F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1F030-02A0-4FD0-8415-90C7FA20AAA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8916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tx1">
              <a:lumMod val="85000"/>
              <a:lumOff val="15000"/>
            </a:schemeClr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2B44-B910-4332-82D5-03969C76FAA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D96EA-D0DB-4EB8-BF50-36245917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19" rtl="0" eaLnBrk="1" latinLnBrk="0" hangingPunct="1">
        <a:spcBef>
          <a:spcPct val="0"/>
        </a:spcBef>
        <a:buNone/>
        <a:defRPr sz="5867" kern="1200">
          <a:solidFill>
            <a:schemeClr val="bg2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457170" indent="-457170" algn="l" defTabSz="1219119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990534" indent="-380974" algn="l" defTabSz="1219119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2pPr>
      <a:lvl3pPr marL="1523898" indent="-304780" algn="l" defTabSz="12191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3pPr>
      <a:lvl4pPr marL="2133459" indent="-304780" algn="l" defTabSz="1219119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4pPr>
      <a:lvl5pPr marL="2743017" indent="-304780" algn="l" defTabSz="1219119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5pPr>
      <a:lvl6pPr marL="3352576" indent="-304780" algn="l" defTabSz="1219119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36" indent="-304780" algn="l" defTabSz="1219119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95" indent="-304780" algn="l" defTabSz="1219119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54" indent="-304780" algn="l" defTabSz="1219119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9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9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78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38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97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57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15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75" algn="l" defTabSz="121911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D951E61-7AD2-42B5-8A80-5B4F9A0C0820}"/>
              </a:ext>
            </a:extLst>
          </p:cNvPr>
          <p:cNvGrpSpPr/>
          <p:nvPr/>
        </p:nvGrpSpPr>
        <p:grpSpPr>
          <a:xfrm>
            <a:off x="172640" y="670233"/>
            <a:ext cx="11631819" cy="6121087"/>
            <a:chOff x="1195930" y="1220898"/>
            <a:chExt cx="9806295" cy="5160431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26FBB1A-8C05-4521-ADDF-7D69051EA40B}"/>
                </a:ext>
              </a:extLst>
            </p:cNvPr>
            <p:cNvSpPr/>
            <p:nvPr/>
          </p:nvSpPr>
          <p:spPr>
            <a:xfrm>
              <a:off x="1718161" y="2024552"/>
              <a:ext cx="5410200" cy="3854574"/>
            </a:xfrm>
            <a:custGeom>
              <a:avLst/>
              <a:gdLst>
                <a:gd name="connsiteX0" fmla="*/ 0 w 5954486"/>
                <a:gd name="connsiteY0" fmla="*/ 3853639 h 3864524"/>
                <a:gd name="connsiteX1" fmla="*/ 1164771 w 5954486"/>
                <a:gd name="connsiteY1" fmla="*/ 2775953 h 3864524"/>
                <a:gd name="connsiteX2" fmla="*/ 2917371 w 5954486"/>
                <a:gd name="connsiteY2" fmla="*/ 96 h 3864524"/>
                <a:gd name="connsiteX3" fmla="*/ 4049486 w 5954486"/>
                <a:gd name="connsiteY3" fmla="*/ 2677982 h 3864524"/>
                <a:gd name="connsiteX4" fmla="*/ 5954486 w 5954486"/>
                <a:gd name="connsiteY4" fmla="*/ 3864524 h 3864524"/>
                <a:gd name="connsiteX0" fmla="*/ 0 w 5954486"/>
                <a:gd name="connsiteY0" fmla="*/ 3853809 h 3864694"/>
                <a:gd name="connsiteX1" fmla="*/ 1164771 w 5954486"/>
                <a:gd name="connsiteY1" fmla="*/ 2776123 h 3864694"/>
                <a:gd name="connsiteX2" fmla="*/ 2917371 w 5954486"/>
                <a:gd name="connsiteY2" fmla="*/ 266 h 3864694"/>
                <a:gd name="connsiteX3" fmla="*/ 4049486 w 5954486"/>
                <a:gd name="connsiteY3" fmla="*/ 2678152 h 3864694"/>
                <a:gd name="connsiteX4" fmla="*/ 5954486 w 5954486"/>
                <a:gd name="connsiteY4" fmla="*/ 3864694 h 3864694"/>
                <a:gd name="connsiteX0" fmla="*/ 0 w 5954486"/>
                <a:gd name="connsiteY0" fmla="*/ 3854061 h 3864946"/>
                <a:gd name="connsiteX1" fmla="*/ 1164771 w 5954486"/>
                <a:gd name="connsiteY1" fmla="*/ 2776375 h 3864946"/>
                <a:gd name="connsiteX2" fmla="*/ 2917371 w 5954486"/>
                <a:gd name="connsiteY2" fmla="*/ 518 h 3864946"/>
                <a:gd name="connsiteX3" fmla="*/ 4049486 w 5954486"/>
                <a:gd name="connsiteY3" fmla="*/ 2678404 h 3864946"/>
                <a:gd name="connsiteX4" fmla="*/ 5954486 w 5954486"/>
                <a:gd name="connsiteY4" fmla="*/ 3864946 h 3864946"/>
                <a:gd name="connsiteX0" fmla="*/ 0 w 5954486"/>
                <a:gd name="connsiteY0" fmla="*/ 3853776 h 3864661"/>
                <a:gd name="connsiteX1" fmla="*/ 1175657 w 5954486"/>
                <a:gd name="connsiteY1" fmla="*/ 2830518 h 3864661"/>
                <a:gd name="connsiteX2" fmla="*/ 2917371 w 5954486"/>
                <a:gd name="connsiteY2" fmla="*/ 233 h 3864661"/>
                <a:gd name="connsiteX3" fmla="*/ 4049486 w 5954486"/>
                <a:gd name="connsiteY3" fmla="*/ 2678119 h 3864661"/>
                <a:gd name="connsiteX4" fmla="*/ 5954486 w 5954486"/>
                <a:gd name="connsiteY4" fmla="*/ 3864661 h 3864661"/>
                <a:gd name="connsiteX0" fmla="*/ 0 w 5954486"/>
                <a:gd name="connsiteY0" fmla="*/ 3853776 h 3864661"/>
                <a:gd name="connsiteX1" fmla="*/ 1175657 w 5954486"/>
                <a:gd name="connsiteY1" fmla="*/ 2830518 h 3864661"/>
                <a:gd name="connsiteX2" fmla="*/ 2666999 w 5954486"/>
                <a:gd name="connsiteY2" fmla="*/ 233 h 3864661"/>
                <a:gd name="connsiteX3" fmla="*/ 4049486 w 5954486"/>
                <a:gd name="connsiteY3" fmla="*/ 2678119 h 3864661"/>
                <a:gd name="connsiteX4" fmla="*/ 5954486 w 5954486"/>
                <a:gd name="connsiteY4" fmla="*/ 3864661 h 3864661"/>
                <a:gd name="connsiteX0" fmla="*/ 0 w 5954486"/>
                <a:gd name="connsiteY0" fmla="*/ 3853548 h 3864433"/>
                <a:gd name="connsiteX1" fmla="*/ 1175657 w 5954486"/>
                <a:gd name="connsiteY1" fmla="*/ 2830290 h 3864433"/>
                <a:gd name="connsiteX2" fmla="*/ 2666999 w 5954486"/>
                <a:gd name="connsiteY2" fmla="*/ 5 h 3864433"/>
                <a:gd name="connsiteX3" fmla="*/ 4049486 w 5954486"/>
                <a:gd name="connsiteY3" fmla="*/ 2677891 h 3864433"/>
                <a:gd name="connsiteX4" fmla="*/ 5954486 w 5954486"/>
                <a:gd name="connsiteY4" fmla="*/ 3864433 h 3864433"/>
                <a:gd name="connsiteX0" fmla="*/ 0 w 5954486"/>
                <a:gd name="connsiteY0" fmla="*/ 3853545 h 3864430"/>
                <a:gd name="connsiteX1" fmla="*/ 1175657 w 5954486"/>
                <a:gd name="connsiteY1" fmla="*/ 2830287 h 3864430"/>
                <a:gd name="connsiteX2" fmla="*/ 2666999 w 5954486"/>
                <a:gd name="connsiteY2" fmla="*/ 2 h 3864430"/>
                <a:gd name="connsiteX3" fmla="*/ 4114800 w 5954486"/>
                <a:gd name="connsiteY3" fmla="*/ 2819403 h 3864430"/>
                <a:gd name="connsiteX4" fmla="*/ 5954486 w 5954486"/>
                <a:gd name="connsiteY4" fmla="*/ 3864430 h 3864430"/>
                <a:gd name="connsiteX0" fmla="*/ 0 w 5410200"/>
                <a:gd name="connsiteY0" fmla="*/ 3853545 h 3853545"/>
                <a:gd name="connsiteX1" fmla="*/ 1175657 w 5410200"/>
                <a:gd name="connsiteY1" fmla="*/ 2830287 h 3853545"/>
                <a:gd name="connsiteX2" fmla="*/ 2666999 w 5410200"/>
                <a:gd name="connsiteY2" fmla="*/ 2 h 3853545"/>
                <a:gd name="connsiteX3" fmla="*/ 4114800 w 5410200"/>
                <a:gd name="connsiteY3" fmla="*/ 2819403 h 3853545"/>
                <a:gd name="connsiteX4" fmla="*/ 5410200 w 5410200"/>
                <a:gd name="connsiteY4" fmla="*/ 3853544 h 3853545"/>
                <a:gd name="connsiteX0" fmla="*/ 0 w 5410200"/>
                <a:gd name="connsiteY0" fmla="*/ 3853545 h 3853545"/>
                <a:gd name="connsiteX1" fmla="*/ 1175657 w 5410200"/>
                <a:gd name="connsiteY1" fmla="*/ 2830287 h 3853545"/>
                <a:gd name="connsiteX2" fmla="*/ 2666999 w 5410200"/>
                <a:gd name="connsiteY2" fmla="*/ 2 h 3853545"/>
                <a:gd name="connsiteX3" fmla="*/ 4114800 w 5410200"/>
                <a:gd name="connsiteY3" fmla="*/ 2819403 h 3853545"/>
                <a:gd name="connsiteX4" fmla="*/ 5410200 w 5410200"/>
                <a:gd name="connsiteY4" fmla="*/ 3853544 h 3853545"/>
                <a:gd name="connsiteX0" fmla="*/ 0 w 5410200"/>
                <a:gd name="connsiteY0" fmla="*/ 3853731 h 3853731"/>
                <a:gd name="connsiteX1" fmla="*/ 1175657 w 5410200"/>
                <a:gd name="connsiteY1" fmla="*/ 2830473 h 3853731"/>
                <a:gd name="connsiteX2" fmla="*/ 2666999 w 5410200"/>
                <a:gd name="connsiteY2" fmla="*/ 188 h 3853731"/>
                <a:gd name="connsiteX3" fmla="*/ 4114800 w 5410200"/>
                <a:gd name="connsiteY3" fmla="*/ 2819589 h 3853731"/>
                <a:gd name="connsiteX4" fmla="*/ 5410200 w 5410200"/>
                <a:gd name="connsiteY4" fmla="*/ 3853730 h 3853731"/>
                <a:gd name="connsiteX0" fmla="*/ 0 w 5410200"/>
                <a:gd name="connsiteY0" fmla="*/ 3853734 h 3853734"/>
                <a:gd name="connsiteX1" fmla="*/ 1175657 w 5410200"/>
                <a:gd name="connsiteY1" fmla="*/ 2830476 h 3853734"/>
                <a:gd name="connsiteX2" fmla="*/ 2666999 w 5410200"/>
                <a:gd name="connsiteY2" fmla="*/ 191 h 3853734"/>
                <a:gd name="connsiteX3" fmla="*/ 4114800 w 5410200"/>
                <a:gd name="connsiteY3" fmla="*/ 2819592 h 3853734"/>
                <a:gd name="connsiteX4" fmla="*/ 5410200 w 5410200"/>
                <a:gd name="connsiteY4" fmla="*/ 3853733 h 3853734"/>
                <a:gd name="connsiteX0" fmla="*/ 0 w 5410200"/>
                <a:gd name="connsiteY0" fmla="*/ 3853734 h 3854574"/>
                <a:gd name="connsiteX1" fmla="*/ 1175657 w 5410200"/>
                <a:gd name="connsiteY1" fmla="*/ 2830476 h 3854574"/>
                <a:gd name="connsiteX2" fmla="*/ 2666999 w 5410200"/>
                <a:gd name="connsiteY2" fmla="*/ 191 h 3854574"/>
                <a:gd name="connsiteX3" fmla="*/ 4114800 w 5410200"/>
                <a:gd name="connsiteY3" fmla="*/ 2819592 h 3854574"/>
                <a:gd name="connsiteX4" fmla="*/ 5410200 w 5410200"/>
                <a:gd name="connsiteY4" fmla="*/ 3853733 h 3854574"/>
                <a:gd name="connsiteX0" fmla="*/ 0 w 5410200"/>
                <a:gd name="connsiteY0" fmla="*/ 3853734 h 3854574"/>
                <a:gd name="connsiteX1" fmla="*/ 1175657 w 5410200"/>
                <a:gd name="connsiteY1" fmla="*/ 2830476 h 3854574"/>
                <a:gd name="connsiteX2" fmla="*/ 2666999 w 5410200"/>
                <a:gd name="connsiteY2" fmla="*/ 191 h 3854574"/>
                <a:gd name="connsiteX3" fmla="*/ 4114800 w 5410200"/>
                <a:gd name="connsiteY3" fmla="*/ 2819592 h 3854574"/>
                <a:gd name="connsiteX4" fmla="*/ 5410200 w 5410200"/>
                <a:gd name="connsiteY4" fmla="*/ 3853733 h 385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200" h="3854574">
                  <a:moveTo>
                    <a:pt x="0" y="3853734"/>
                  </a:moveTo>
                  <a:cubicBezTo>
                    <a:pt x="45356" y="3875505"/>
                    <a:pt x="731157" y="3472733"/>
                    <a:pt x="1175657" y="2830476"/>
                  </a:cubicBezTo>
                  <a:cubicBezTo>
                    <a:pt x="1620157" y="2188219"/>
                    <a:pt x="1807028" y="23776"/>
                    <a:pt x="2666999" y="191"/>
                  </a:cubicBezTo>
                  <a:cubicBezTo>
                    <a:pt x="3526970" y="-23394"/>
                    <a:pt x="3657600" y="2133792"/>
                    <a:pt x="4114800" y="2819592"/>
                  </a:cubicBezTo>
                  <a:cubicBezTo>
                    <a:pt x="4572000" y="3505392"/>
                    <a:pt x="5222422" y="3800212"/>
                    <a:pt x="5410200" y="3853733"/>
                  </a:cubicBezTo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C000">
                    <a:alpha val="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732E59F-2DB9-4FF7-99E1-FAAC207E486E}"/>
                </a:ext>
              </a:extLst>
            </p:cNvPr>
            <p:cNvSpPr/>
            <p:nvPr/>
          </p:nvSpPr>
          <p:spPr>
            <a:xfrm>
              <a:off x="1713981" y="2024552"/>
              <a:ext cx="5410200" cy="3854574"/>
            </a:xfrm>
            <a:custGeom>
              <a:avLst/>
              <a:gdLst>
                <a:gd name="connsiteX0" fmla="*/ 0 w 5954486"/>
                <a:gd name="connsiteY0" fmla="*/ 3853639 h 3864524"/>
                <a:gd name="connsiteX1" fmla="*/ 1164771 w 5954486"/>
                <a:gd name="connsiteY1" fmla="*/ 2775953 h 3864524"/>
                <a:gd name="connsiteX2" fmla="*/ 2917371 w 5954486"/>
                <a:gd name="connsiteY2" fmla="*/ 96 h 3864524"/>
                <a:gd name="connsiteX3" fmla="*/ 4049486 w 5954486"/>
                <a:gd name="connsiteY3" fmla="*/ 2677982 h 3864524"/>
                <a:gd name="connsiteX4" fmla="*/ 5954486 w 5954486"/>
                <a:gd name="connsiteY4" fmla="*/ 3864524 h 3864524"/>
                <a:gd name="connsiteX0" fmla="*/ 0 w 5954486"/>
                <a:gd name="connsiteY0" fmla="*/ 3853809 h 3864694"/>
                <a:gd name="connsiteX1" fmla="*/ 1164771 w 5954486"/>
                <a:gd name="connsiteY1" fmla="*/ 2776123 h 3864694"/>
                <a:gd name="connsiteX2" fmla="*/ 2917371 w 5954486"/>
                <a:gd name="connsiteY2" fmla="*/ 266 h 3864694"/>
                <a:gd name="connsiteX3" fmla="*/ 4049486 w 5954486"/>
                <a:gd name="connsiteY3" fmla="*/ 2678152 h 3864694"/>
                <a:gd name="connsiteX4" fmla="*/ 5954486 w 5954486"/>
                <a:gd name="connsiteY4" fmla="*/ 3864694 h 3864694"/>
                <a:gd name="connsiteX0" fmla="*/ 0 w 5954486"/>
                <a:gd name="connsiteY0" fmla="*/ 3854061 h 3864946"/>
                <a:gd name="connsiteX1" fmla="*/ 1164771 w 5954486"/>
                <a:gd name="connsiteY1" fmla="*/ 2776375 h 3864946"/>
                <a:gd name="connsiteX2" fmla="*/ 2917371 w 5954486"/>
                <a:gd name="connsiteY2" fmla="*/ 518 h 3864946"/>
                <a:gd name="connsiteX3" fmla="*/ 4049486 w 5954486"/>
                <a:gd name="connsiteY3" fmla="*/ 2678404 h 3864946"/>
                <a:gd name="connsiteX4" fmla="*/ 5954486 w 5954486"/>
                <a:gd name="connsiteY4" fmla="*/ 3864946 h 3864946"/>
                <a:gd name="connsiteX0" fmla="*/ 0 w 5954486"/>
                <a:gd name="connsiteY0" fmla="*/ 3853776 h 3864661"/>
                <a:gd name="connsiteX1" fmla="*/ 1175657 w 5954486"/>
                <a:gd name="connsiteY1" fmla="*/ 2830518 h 3864661"/>
                <a:gd name="connsiteX2" fmla="*/ 2917371 w 5954486"/>
                <a:gd name="connsiteY2" fmla="*/ 233 h 3864661"/>
                <a:gd name="connsiteX3" fmla="*/ 4049486 w 5954486"/>
                <a:gd name="connsiteY3" fmla="*/ 2678119 h 3864661"/>
                <a:gd name="connsiteX4" fmla="*/ 5954486 w 5954486"/>
                <a:gd name="connsiteY4" fmla="*/ 3864661 h 3864661"/>
                <a:gd name="connsiteX0" fmla="*/ 0 w 5954486"/>
                <a:gd name="connsiteY0" fmla="*/ 3853776 h 3864661"/>
                <a:gd name="connsiteX1" fmla="*/ 1175657 w 5954486"/>
                <a:gd name="connsiteY1" fmla="*/ 2830518 h 3864661"/>
                <a:gd name="connsiteX2" fmla="*/ 2666999 w 5954486"/>
                <a:gd name="connsiteY2" fmla="*/ 233 h 3864661"/>
                <a:gd name="connsiteX3" fmla="*/ 4049486 w 5954486"/>
                <a:gd name="connsiteY3" fmla="*/ 2678119 h 3864661"/>
                <a:gd name="connsiteX4" fmla="*/ 5954486 w 5954486"/>
                <a:gd name="connsiteY4" fmla="*/ 3864661 h 3864661"/>
                <a:gd name="connsiteX0" fmla="*/ 0 w 5954486"/>
                <a:gd name="connsiteY0" fmla="*/ 3853548 h 3864433"/>
                <a:gd name="connsiteX1" fmla="*/ 1175657 w 5954486"/>
                <a:gd name="connsiteY1" fmla="*/ 2830290 h 3864433"/>
                <a:gd name="connsiteX2" fmla="*/ 2666999 w 5954486"/>
                <a:gd name="connsiteY2" fmla="*/ 5 h 3864433"/>
                <a:gd name="connsiteX3" fmla="*/ 4049486 w 5954486"/>
                <a:gd name="connsiteY3" fmla="*/ 2677891 h 3864433"/>
                <a:gd name="connsiteX4" fmla="*/ 5954486 w 5954486"/>
                <a:gd name="connsiteY4" fmla="*/ 3864433 h 3864433"/>
                <a:gd name="connsiteX0" fmla="*/ 0 w 5954486"/>
                <a:gd name="connsiteY0" fmla="*/ 3853545 h 3864430"/>
                <a:gd name="connsiteX1" fmla="*/ 1175657 w 5954486"/>
                <a:gd name="connsiteY1" fmla="*/ 2830287 h 3864430"/>
                <a:gd name="connsiteX2" fmla="*/ 2666999 w 5954486"/>
                <a:gd name="connsiteY2" fmla="*/ 2 h 3864430"/>
                <a:gd name="connsiteX3" fmla="*/ 4114800 w 5954486"/>
                <a:gd name="connsiteY3" fmla="*/ 2819403 h 3864430"/>
                <a:gd name="connsiteX4" fmla="*/ 5954486 w 5954486"/>
                <a:gd name="connsiteY4" fmla="*/ 3864430 h 3864430"/>
                <a:gd name="connsiteX0" fmla="*/ 0 w 5410200"/>
                <a:gd name="connsiteY0" fmla="*/ 3853545 h 3853545"/>
                <a:gd name="connsiteX1" fmla="*/ 1175657 w 5410200"/>
                <a:gd name="connsiteY1" fmla="*/ 2830287 h 3853545"/>
                <a:gd name="connsiteX2" fmla="*/ 2666999 w 5410200"/>
                <a:gd name="connsiteY2" fmla="*/ 2 h 3853545"/>
                <a:gd name="connsiteX3" fmla="*/ 4114800 w 5410200"/>
                <a:gd name="connsiteY3" fmla="*/ 2819403 h 3853545"/>
                <a:gd name="connsiteX4" fmla="*/ 5410200 w 5410200"/>
                <a:gd name="connsiteY4" fmla="*/ 3853544 h 3853545"/>
                <a:gd name="connsiteX0" fmla="*/ 0 w 5410200"/>
                <a:gd name="connsiteY0" fmla="*/ 3853545 h 3853545"/>
                <a:gd name="connsiteX1" fmla="*/ 1175657 w 5410200"/>
                <a:gd name="connsiteY1" fmla="*/ 2830287 h 3853545"/>
                <a:gd name="connsiteX2" fmla="*/ 2666999 w 5410200"/>
                <a:gd name="connsiteY2" fmla="*/ 2 h 3853545"/>
                <a:gd name="connsiteX3" fmla="*/ 4114800 w 5410200"/>
                <a:gd name="connsiteY3" fmla="*/ 2819403 h 3853545"/>
                <a:gd name="connsiteX4" fmla="*/ 5410200 w 5410200"/>
                <a:gd name="connsiteY4" fmla="*/ 3853544 h 3853545"/>
                <a:gd name="connsiteX0" fmla="*/ 0 w 5410200"/>
                <a:gd name="connsiteY0" fmla="*/ 3853731 h 3853731"/>
                <a:gd name="connsiteX1" fmla="*/ 1175657 w 5410200"/>
                <a:gd name="connsiteY1" fmla="*/ 2830473 h 3853731"/>
                <a:gd name="connsiteX2" fmla="*/ 2666999 w 5410200"/>
                <a:gd name="connsiteY2" fmla="*/ 188 h 3853731"/>
                <a:gd name="connsiteX3" fmla="*/ 4114800 w 5410200"/>
                <a:gd name="connsiteY3" fmla="*/ 2819589 h 3853731"/>
                <a:gd name="connsiteX4" fmla="*/ 5410200 w 5410200"/>
                <a:gd name="connsiteY4" fmla="*/ 3853730 h 3853731"/>
                <a:gd name="connsiteX0" fmla="*/ 0 w 5410200"/>
                <a:gd name="connsiteY0" fmla="*/ 3853734 h 3853734"/>
                <a:gd name="connsiteX1" fmla="*/ 1175657 w 5410200"/>
                <a:gd name="connsiteY1" fmla="*/ 2830476 h 3853734"/>
                <a:gd name="connsiteX2" fmla="*/ 2666999 w 5410200"/>
                <a:gd name="connsiteY2" fmla="*/ 191 h 3853734"/>
                <a:gd name="connsiteX3" fmla="*/ 4114800 w 5410200"/>
                <a:gd name="connsiteY3" fmla="*/ 2819592 h 3853734"/>
                <a:gd name="connsiteX4" fmla="*/ 5410200 w 5410200"/>
                <a:gd name="connsiteY4" fmla="*/ 3853733 h 3853734"/>
                <a:gd name="connsiteX0" fmla="*/ 0 w 5410200"/>
                <a:gd name="connsiteY0" fmla="*/ 3853734 h 3854574"/>
                <a:gd name="connsiteX1" fmla="*/ 1175657 w 5410200"/>
                <a:gd name="connsiteY1" fmla="*/ 2830476 h 3854574"/>
                <a:gd name="connsiteX2" fmla="*/ 2666999 w 5410200"/>
                <a:gd name="connsiteY2" fmla="*/ 191 h 3854574"/>
                <a:gd name="connsiteX3" fmla="*/ 4114800 w 5410200"/>
                <a:gd name="connsiteY3" fmla="*/ 2819592 h 3854574"/>
                <a:gd name="connsiteX4" fmla="*/ 5410200 w 5410200"/>
                <a:gd name="connsiteY4" fmla="*/ 3853733 h 3854574"/>
                <a:gd name="connsiteX0" fmla="*/ 0 w 5410200"/>
                <a:gd name="connsiteY0" fmla="*/ 3853734 h 3854574"/>
                <a:gd name="connsiteX1" fmla="*/ 1175657 w 5410200"/>
                <a:gd name="connsiteY1" fmla="*/ 2830476 h 3854574"/>
                <a:gd name="connsiteX2" fmla="*/ 2666999 w 5410200"/>
                <a:gd name="connsiteY2" fmla="*/ 191 h 3854574"/>
                <a:gd name="connsiteX3" fmla="*/ 4114800 w 5410200"/>
                <a:gd name="connsiteY3" fmla="*/ 2819592 h 3854574"/>
                <a:gd name="connsiteX4" fmla="*/ 5410200 w 5410200"/>
                <a:gd name="connsiteY4" fmla="*/ 3853733 h 385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200" h="3854574">
                  <a:moveTo>
                    <a:pt x="0" y="3853734"/>
                  </a:moveTo>
                  <a:cubicBezTo>
                    <a:pt x="45356" y="3875505"/>
                    <a:pt x="731157" y="3472733"/>
                    <a:pt x="1175657" y="2830476"/>
                  </a:cubicBezTo>
                  <a:cubicBezTo>
                    <a:pt x="1620157" y="2188219"/>
                    <a:pt x="1807028" y="23776"/>
                    <a:pt x="2666999" y="191"/>
                  </a:cubicBezTo>
                  <a:cubicBezTo>
                    <a:pt x="3526970" y="-23394"/>
                    <a:pt x="3657600" y="2133792"/>
                    <a:pt x="4114800" y="2819592"/>
                  </a:cubicBezTo>
                  <a:cubicBezTo>
                    <a:pt x="4572000" y="3505392"/>
                    <a:pt x="5222422" y="3800212"/>
                    <a:pt x="5410200" y="3853733"/>
                  </a:cubicBezTo>
                </a:path>
              </a:pathLst>
            </a:custGeom>
            <a:noFill/>
            <a:ln w="38100" cap="flat" cmpd="sng" algn="ctr">
              <a:solidFill>
                <a:srgbClr val="FE923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7B3522E0-F77B-422C-9ACC-34B1F740630B}"/>
                </a:ext>
              </a:extLst>
            </p:cNvPr>
            <p:cNvCxnSpPr>
              <a:cxnSpLocks/>
            </p:cNvCxnSpPr>
            <p:nvPr/>
          </p:nvCxnSpPr>
          <p:spPr>
            <a:xfrm>
              <a:off x="1714319" y="5894084"/>
              <a:ext cx="9265368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FD8D75AB-F153-41F8-9FEC-365DBF57BD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3735" y="1220898"/>
              <a:ext cx="0" cy="467880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C99305E-7F52-46D7-AA3C-AF6FE45630D2}"/>
                </a:ext>
              </a:extLst>
            </p:cNvPr>
            <p:cNvSpPr/>
            <p:nvPr/>
          </p:nvSpPr>
          <p:spPr>
            <a:xfrm rot="5400000">
              <a:off x="5960411" y="2658197"/>
              <a:ext cx="470336" cy="69759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Time Since First Case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00CACDE-186A-4D7E-A456-4F63F2E59141}"/>
                </a:ext>
              </a:extLst>
            </p:cNvPr>
            <p:cNvSpPr/>
            <p:nvPr/>
          </p:nvSpPr>
          <p:spPr>
            <a:xfrm>
              <a:off x="1195930" y="1811046"/>
              <a:ext cx="515794" cy="37544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of Cases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70ECF51-5BF6-4487-976E-ED011E415C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9142" y="2112157"/>
              <a:ext cx="320040" cy="320040"/>
            </a:xfrm>
            <a:prstGeom prst="ellipse">
              <a:avLst/>
            </a:prstGeom>
            <a:gradFill>
              <a:gsLst>
                <a:gs pos="100000">
                  <a:sysClr val="window" lastClr="FFFFFF">
                    <a:lumMod val="65000"/>
                    <a:alpha val="85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path path="shape">
                <a:fillToRect l="50000" t="50000" r="50000" b="50000"/>
              </a:path>
            </a:gra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F207333-473E-4E5B-9E50-1AE726A81295}"/>
                </a:ext>
              </a:extLst>
            </p:cNvPr>
            <p:cNvCxnSpPr>
              <a:cxnSpLocks/>
            </p:cNvCxnSpPr>
            <p:nvPr/>
          </p:nvCxnSpPr>
          <p:spPr>
            <a:xfrm>
              <a:off x="1759558" y="3976870"/>
              <a:ext cx="9164535" cy="0"/>
            </a:xfrm>
            <a:prstGeom prst="line">
              <a:avLst/>
            </a:prstGeom>
            <a:noFill/>
            <a:ln w="38100" cap="rnd" cmpd="sng" algn="ctr">
              <a:solidFill>
                <a:sysClr val="window" lastClr="FFFFFF">
                  <a:lumMod val="75000"/>
                </a:sysClr>
              </a:solidFill>
              <a:prstDash val="dash"/>
            </a:ln>
            <a:effectLst/>
          </p:spPr>
        </p:cxn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AA7B150C-E65B-4A1E-97E0-FFD5DBFF360A}"/>
                </a:ext>
              </a:extLst>
            </p:cNvPr>
            <p:cNvGrpSpPr/>
            <p:nvPr/>
          </p:nvGrpSpPr>
          <p:grpSpPr>
            <a:xfrm>
              <a:off x="1713981" y="4147453"/>
              <a:ext cx="8319560" cy="1752604"/>
              <a:chOff x="2286000" y="4147453"/>
              <a:chExt cx="8319560" cy="1752604"/>
            </a:xfrm>
          </p:grpSpPr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77E5BA5B-AFD6-4621-AFCD-AE5DB77F8C8D}"/>
                  </a:ext>
                </a:extLst>
              </p:cNvPr>
              <p:cNvSpPr/>
              <p:nvPr/>
            </p:nvSpPr>
            <p:spPr>
              <a:xfrm>
                <a:off x="2288874" y="4147453"/>
                <a:ext cx="8316686" cy="1752604"/>
              </a:xfrm>
              <a:custGeom>
                <a:avLst/>
                <a:gdLst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6686" h="1752604">
                    <a:moveTo>
                      <a:pt x="0" y="1741718"/>
                    </a:moveTo>
                    <a:cubicBezTo>
                      <a:pt x="277586" y="1707247"/>
                      <a:pt x="1186543" y="1542147"/>
                      <a:pt x="1894114" y="1099461"/>
                    </a:cubicBezTo>
                    <a:cubicBezTo>
                      <a:pt x="2601685" y="656775"/>
                      <a:pt x="3376386" y="-1810"/>
                      <a:pt x="4114800" y="4"/>
                    </a:cubicBezTo>
                    <a:cubicBezTo>
                      <a:pt x="4853214" y="1818"/>
                      <a:pt x="5624286" y="752933"/>
                      <a:pt x="6324600" y="1110347"/>
                    </a:cubicBezTo>
                    <a:cubicBezTo>
                      <a:pt x="7024914" y="1467761"/>
                      <a:pt x="7594601" y="1702711"/>
                      <a:pt x="8316686" y="1752604"/>
                    </a:cubicBezTo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4485B925-E8B1-43CC-B949-89DFA640718A}"/>
                  </a:ext>
                </a:extLst>
              </p:cNvPr>
              <p:cNvSpPr/>
              <p:nvPr/>
            </p:nvSpPr>
            <p:spPr>
              <a:xfrm>
                <a:off x="2286000" y="4147453"/>
                <a:ext cx="8316686" cy="1752604"/>
              </a:xfrm>
              <a:custGeom>
                <a:avLst/>
                <a:gdLst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26 h 1752612"/>
                  <a:gd name="connsiteX1" fmla="*/ 1894114 w 8316686"/>
                  <a:gd name="connsiteY1" fmla="*/ 1099469 h 1752612"/>
                  <a:gd name="connsiteX2" fmla="*/ 4114800 w 8316686"/>
                  <a:gd name="connsiteY2" fmla="*/ 12 h 1752612"/>
                  <a:gd name="connsiteX3" fmla="*/ 6019800 w 8316686"/>
                  <a:gd name="connsiteY3" fmla="*/ 1077698 h 1752612"/>
                  <a:gd name="connsiteX4" fmla="*/ 8316686 w 8316686"/>
                  <a:gd name="connsiteY4" fmla="*/ 1752612 h 1752612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  <a:gd name="connsiteX0" fmla="*/ 0 w 8316686"/>
                  <a:gd name="connsiteY0" fmla="*/ 1741718 h 1752604"/>
                  <a:gd name="connsiteX1" fmla="*/ 1894114 w 8316686"/>
                  <a:gd name="connsiteY1" fmla="*/ 1099461 h 1752604"/>
                  <a:gd name="connsiteX2" fmla="*/ 4114800 w 8316686"/>
                  <a:gd name="connsiteY2" fmla="*/ 4 h 1752604"/>
                  <a:gd name="connsiteX3" fmla="*/ 6324600 w 8316686"/>
                  <a:gd name="connsiteY3" fmla="*/ 1110347 h 1752604"/>
                  <a:gd name="connsiteX4" fmla="*/ 8316686 w 8316686"/>
                  <a:gd name="connsiteY4" fmla="*/ 1752604 h 175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6686" h="1752604">
                    <a:moveTo>
                      <a:pt x="0" y="1741718"/>
                    </a:moveTo>
                    <a:cubicBezTo>
                      <a:pt x="277586" y="1707247"/>
                      <a:pt x="1186543" y="1542147"/>
                      <a:pt x="1894114" y="1099461"/>
                    </a:cubicBezTo>
                    <a:cubicBezTo>
                      <a:pt x="2601685" y="656775"/>
                      <a:pt x="3376386" y="-1810"/>
                      <a:pt x="4114800" y="4"/>
                    </a:cubicBezTo>
                    <a:cubicBezTo>
                      <a:pt x="4853214" y="1818"/>
                      <a:pt x="5624286" y="752933"/>
                      <a:pt x="6324600" y="1110347"/>
                    </a:cubicBezTo>
                    <a:cubicBezTo>
                      <a:pt x="7024914" y="1467761"/>
                      <a:pt x="7594601" y="1702711"/>
                      <a:pt x="8316686" y="1752604"/>
                    </a:cubicBezTo>
                  </a:path>
                </a:pathLst>
              </a:custGeom>
              <a:noFill/>
              <a:ln w="381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919D957-17A3-44C5-AA42-B79E94A2C6EB}"/>
                </a:ext>
              </a:extLst>
            </p:cNvPr>
            <p:cNvSpPr txBox="1"/>
            <p:nvPr/>
          </p:nvSpPr>
          <p:spPr>
            <a:xfrm>
              <a:off x="5346341" y="1807107"/>
              <a:ext cx="371477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of sick people if we don’t take steps to slow the spread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952FB76-A419-47B1-8650-A7755F2F01CF}"/>
                </a:ext>
              </a:extLst>
            </p:cNvPr>
            <p:cNvSpPr txBox="1"/>
            <p:nvPr/>
          </p:nvSpPr>
          <p:spPr>
            <a:xfrm>
              <a:off x="8093282" y="4498410"/>
              <a:ext cx="290894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of sick people if we take steps to slow the spread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9702A79-5B6E-4F0E-9B63-C47E9A301CCC}"/>
                </a:ext>
              </a:extLst>
            </p:cNvPr>
            <p:cNvSpPr txBox="1"/>
            <p:nvPr/>
          </p:nvSpPr>
          <p:spPr>
            <a:xfrm>
              <a:off x="6587199" y="3529443"/>
              <a:ext cx="4365494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marL="0" marR="0" lvl="0" indent="0" algn="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Healthcare System Capacity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AF4D78D-3BB5-46E9-8578-8470AB757A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24465" y="4421603"/>
              <a:ext cx="320040" cy="320040"/>
            </a:xfrm>
            <a:prstGeom prst="ellipse">
              <a:avLst/>
            </a:prstGeom>
            <a:gradFill>
              <a:gsLst>
                <a:gs pos="100000">
                  <a:sysClr val="window" lastClr="FFFFFF">
                    <a:lumMod val="65000"/>
                    <a:alpha val="85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path path="shape">
                <a:fillToRect l="50000" t="50000" r="50000" b="50000"/>
              </a:path>
            </a:gra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5FB6390D-B9BB-4502-923B-4976FF2630C7}"/>
              </a:ext>
            </a:extLst>
          </p:cNvPr>
          <p:cNvSpPr txBox="1"/>
          <p:nvPr/>
        </p:nvSpPr>
        <p:spPr>
          <a:xfrm>
            <a:off x="221740" y="59310"/>
            <a:ext cx="641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Coronavirus Flattening the Curve</a:t>
            </a:r>
            <a:endParaRPr lang="es-UY" sz="24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F5FFE0C-0FC8-4A13-8383-239BB86794B1}"/>
              </a:ext>
            </a:extLst>
          </p:cNvPr>
          <p:cNvSpPr txBox="1"/>
          <p:nvPr/>
        </p:nvSpPr>
        <p:spPr>
          <a:xfrm>
            <a:off x="5194386" y="-12815"/>
            <a:ext cx="1803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  <a:latin typeface="Impact" panose="020B080603090205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COVID-19</a:t>
            </a:r>
            <a:endParaRPr lang="es-UY" sz="3200" dirty="0">
              <a:solidFill>
                <a:schemeClr val="bg1"/>
              </a:solidFill>
              <a:latin typeface="Impact" panose="020B080603090205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2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1">
              <a:lumMod val="85000"/>
              <a:lumOff val="15000"/>
            </a:schemeClr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829840" y="2061958"/>
            <a:ext cx="3149601" cy="280969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18544" y="2061958"/>
            <a:ext cx="6333069" cy="453135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r>
              <a:rPr lang="en-US" sz="2400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</a:rPr>
              <a:t>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9241081" y="2202670"/>
            <a:ext cx="2327112" cy="2326717"/>
            <a:chOff x="3076832" y="1607845"/>
            <a:chExt cx="2918903" cy="2918410"/>
          </a:xfrm>
          <a:solidFill>
            <a:srgbClr val="477C12"/>
          </a:solidFill>
        </p:grpSpPr>
        <p:sp>
          <p:nvSpPr>
            <p:cNvPr id="7" name="Pie 6"/>
            <p:cNvSpPr/>
            <p:nvPr/>
          </p:nvSpPr>
          <p:spPr>
            <a:xfrm>
              <a:off x="3076832" y="1607845"/>
              <a:ext cx="2918411" cy="2918410"/>
            </a:xfrm>
            <a:prstGeom prst="pie">
              <a:avLst>
                <a:gd name="adj1" fmla="val 10854792"/>
                <a:gd name="adj2" fmla="val 13553982"/>
              </a:avLst>
            </a:prstGeom>
            <a:solidFill>
              <a:srgbClr val="8FCE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Pie 7"/>
            <p:cNvSpPr/>
            <p:nvPr/>
          </p:nvSpPr>
          <p:spPr>
            <a:xfrm>
              <a:off x="3077324" y="1607845"/>
              <a:ext cx="2918411" cy="2918410"/>
            </a:xfrm>
            <a:prstGeom prst="pie">
              <a:avLst>
                <a:gd name="adj1" fmla="val 13544150"/>
                <a:gd name="adj2" fmla="val 2155558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endParaRPr lang="en-US" sz="24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526966" y="2011429"/>
              <a:ext cx="1125904" cy="1144767"/>
              <a:chOff x="3200393" y="2987580"/>
              <a:chExt cx="1483367" cy="1508220"/>
            </a:xfrm>
            <a:grpFill/>
          </p:grpSpPr>
          <p:cxnSp>
            <p:nvCxnSpPr>
              <p:cNvPr id="10" name="Straight Connector 9"/>
              <p:cNvCxnSpPr/>
              <p:nvPr/>
            </p:nvCxnSpPr>
            <p:spPr>
              <a:xfrm flipH="1" flipV="1">
                <a:off x="3200400" y="2987580"/>
                <a:ext cx="1340352" cy="1373310"/>
              </a:xfrm>
              <a:prstGeom prst="line">
                <a:avLst/>
              </a:prstGeom>
              <a:grpFill/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/>
              <p:cNvSpPr/>
              <p:nvPr/>
            </p:nvSpPr>
            <p:spPr>
              <a:xfrm>
                <a:off x="4413938" y="4225978"/>
                <a:ext cx="269822" cy="26982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8982239" y="3438503"/>
            <a:ext cx="2844799" cy="861768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4800" b="1" dirty="0">
                <a:solidFill>
                  <a:prstClr val="white"/>
                </a:solidFill>
                <a:latin typeface="Calibri"/>
              </a:rPr>
              <a:t>24.5%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31441" y="4133070"/>
            <a:ext cx="2946399" cy="45133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133" b="1" dirty="0">
                <a:solidFill>
                  <a:srgbClr val="B2B2B2">
                    <a:lumMod val="50000"/>
                  </a:srgbClr>
                </a:solidFill>
                <a:latin typeface="Calibri"/>
              </a:rPr>
              <a:t>Insert your rate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29840" y="4960318"/>
            <a:ext cx="3149601" cy="16329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7213" y="2061958"/>
            <a:ext cx="2133600" cy="454816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8905" y="593781"/>
            <a:ext cx="2121911" cy="14048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983713" y="2359759"/>
            <a:ext cx="5252248" cy="3881032"/>
            <a:chOff x="1334096" y="1471302"/>
            <a:chExt cx="6464907" cy="4777098"/>
          </a:xfrm>
          <a:solidFill>
            <a:schemeClr val="accent5">
              <a:lumMod val="75000"/>
            </a:schemeClr>
          </a:solidFill>
        </p:grpSpPr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011902" y="1520794"/>
              <a:ext cx="44372" cy="59732"/>
            </a:xfrm>
            <a:custGeom>
              <a:avLst/>
              <a:gdLst>
                <a:gd name="T0" fmla="*/ 17 w 17"/>
                <a:gd name="T1" fmla="*/ 8 h 22"/>
                <a:gd name="T2" fmla="*/ 13 w 17"/>
                <a:gd name="T3" fmla="*/ 22 h 22"/>
                <a:gd name="T4" fmla="*/ 1 w 17"/>
                <a:gd name="T5" fmla="*/ 8 h 22"/>
                <a:gd name="T6" fmla="*/ 17 w 17"/>
                <a:gd name="T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2">
                  <a:moveTo>
                    <a:pt x="17" y="8"/>
                  </a:moveTo>
                  <a:cubicBezTo>
                    <a:pt x="16" y="12"/>
                    <a:pt x="14" y="17"/>
                    <a:pt x="13" y="22"/>
                  </a:cubicBezTo>
                  <a:cubicBezTo>
                    <a:pt x="9" y="17"/>
                    <a:pt x="0" y="18"/>
                    <a:pt x="1" y="8"/>
                  </a:cubicBezTo>
                  <a:cubicBezTo>
                    <a:pt x="10" y="19"/>
                    <a:pt x="4" y="0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040914" y="1566872"/>
              <a:ext cx="32426" cy="56319"/>
            </a:xfrm>
            <a:custGeom>
              <a:avLst/>
              <a:gdLst>
                <a:gd name="T0" fmla="*/ 11 w 12"/>
                <a:gd name="T1" fmla="*/ 12 h 21"/>
                <a:gd name="T2" fmla="*/ 6 w 12"/>
                <a:gd name="T3" fmla="*/ 21 h 21"/>
                <a:gd name="T4" fmla="*/ 0 w 12"/>
                <a:gd name="T5" fmla="*/ 16 h 21"/>
                <a:gd name="T6" fmla="*/ 11 w 12"/>
                <a:gd name="T7" fmla="*/ 0 h 21"/>
                <a:gd name="T8" fmla="*/ 11 w 12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1">
                  <a:moveTo>
                    <a:pt x="11" y="12"/>
                  </a:moveTo>
                  <a:cubicBezTo>
                    <a:pt x="7" y="16"/>
                    <a:pt x="2" y="12"/>
                    <a:pt x="6" y="21"/>
                  </a:cubicBezTo>
                  <a:cubicBezTo>
                    <a:pt x="3" y="20"/>
                    <a:pt x="3" y="17"/>
                    <a:pt x="0" y="16"/>
                  </a:cubicBezTo>
                  <a:cubicBezTo>
                    <a:pt x="6" y="13"/>
                    <a:pt x="4" y="2"/>
                    <a:pt x="11" y="0"/>
                  </a:cubicBezTo>
                  <a:cubicBezTo>
                    <a:pt x="12" y="4"/>
                    <a:pt x="4" y="10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1825881" y="3763275"/>
              <a:ext cx="42666" cy="29013"/>
            </a:xfrm>
            <a:custGeom>
              <a:avLst/>
              <a:gdLst>
                <a:gd name="T0" fmla="*/ 5 w 16"/>
                <a:gd name="T1" fmla="*/ 2 h 11"/>
                <a:gd name="T2" fmla="*/ 16 w 16"/>
                <a:gd name="T3" fmla="*/ 6 h 11"/>
                <a:gd name="T4" fmla="*/ 5 w 16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1">
                  <a:moveTo>
                    <a:pt x="5" y="2"/>
                  </a:moveTo>
                  <a:cubicBezTo>
                    <a:pt x="12" y="0"/>
                    <a:pt x="12" y="5"/>
                    <a:pt x="16" y="6"/>
                  </a:cubicBezTo>
                  <a:cubicBezTo>
                    <a:pt x="15" y="11"/>
                    <a:pt x="0" y="1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1576717" y="1471302"/>
              <a:ext cx="6222286" cy="3785253"/>
            </a:xfrm>
            <a:custGeom>
              <a:avLst/>
              <a:gdLst>
                <a:gd name="T0" fmla="*/ 2290 w 2321"/>
                <a:gd name="T1" fmla="*/ 84 h 1412"/>
                <a:gd name="T2" fmla="*/ 2310 w 2321"/>
                <a:gd name="T3" fmla="*/ 129 h 1412"/>
                <a:gd name="T4" fmla="*/ 2281 w 2321"/>
                <a:gd name="T5" fmla="*/ 168 h 1412"/>
                <a:gd name="T6" fmla="*/ 2253 w 2321"/>
                <a:gd name="T7" fmla="*/ 193 h 1412"/>
                <a:gd name="T8" fmla="*/ 2210 w 2321"/>
                <a:gd name="T9" fmla="*/ 304 h 1412"/>
                <a:gd name="T10" fmla="*/ 2233 w 2321"/>
                <a:gd name="T11" fmla="*/ 333 h 1412"/>
                <a:gd name="T12" fmla="*/ 2181 w 2321"/>
                <a:gd name="T13" fmla="*/ 383 h 1412"/>
                <a:gd name="T14" fmla="*/ 2122 w 2321"/>
                <a:gd name="T15" fmla="*/ 444 h 1412"/>
                <a:gd name="T16" fmla="*/ 2088 w 2321"/>
                <a:gd name="T17" fmla="*/ 646 h 1412"/>
                <a:gd name="T18" fmla="*/ 2070 w 2321"/>
                <a:gd name="T19" fmla="*/ 578 h 1412"/>
                <a:gd name="T20" fmla="*/ 2047 w 2321"/>
                <a:gd name="T21" fmla="*/ 555 h 1412"/>
                <a:gd name="T22" fmla="*/ 2059 w 2321"/>
                <a:gd name="T23" fmla="*/ 596 h 1412"/>
                <a:gd name="T24" fmla="*/ 2065 w 2321"/>
                <a:gd name="T25" fmla="*/ 621 h 1412"/>
                <a:gd name="T26" fmla="*/ 2070 w 2321"/>
                <a:gd name="T27" fmla="*/ 660 h 1412"/>
                <a:gd name="T28" fmla="*/ 2108 w 2321"/>
                <a:gd name="T29" fmla="*/ 698 h 1412"/>
                <a:gd name="T30" fmla="*/ 2083 w 2321"/>
                <a:gd name="T31" fmla="*/ 748 h 1412"/>
                <a:gd name="T32" fmla="*/ 1979 w 2321"/>
                <a:gd name="T33" fmla="*/ 911 h 1412"/>
                <a:gd name="T34" fmla="*/ 1920 w 2321"/>
                <a:gd name="T35" fmla="*/ 1043 h 1412"/>
                <a:gd name="T36" fmla="*/ 1927 w 2321"/>
                <a:gd name="T37" fmla="*/ 1281 h 1412"/>
                <a:gd name="T38" fmla="*/ 1886 w 2321"/>
                <a:gd name="T39" fmla="*/ 1217 h 1412"/>
                <a:gd name="T40" fmla="*/ 1789 w 2321"/>
                <a:gd name="T41" fmla="*/ 1124 h 1412"/>
                <a:gd name="T42" fmla="*/ 1603 w 2321"/>
                <a:gd name="T43" fmla="*/ 1129 h 1412"/>
                <a:gd name="T44" fmla="*/ 1551 w 2321"/>
                <a:gd name="T45" fmla="*/ 1165 h 1412"/>
                <a:gd name="T46" fmla="*/ 1526 w 2321"/>
                <a:gd name="T47" fmla="*/ 1195 h 1412"/>
                <a:gd name="T48" fmla="*/ 1492 w 2321"/>
                <a:gd name="T49" fmla="*/ 1199 h 1412"/>
                <a:gd name="T50" fmla="*/ 1424 w 2321"/>
                <a:gd name="T51" fmla="*/ 1181 h 1412"/>
                <a:gd name="T52" fmla="*/ 1297 w 2321"/>
                <a:gd name="T53" fmla="*/ 1201 h 1412"/>
                <a:gd name="T54" fmla="*/ 1227 w 2321"/>
                <a:gd name="T55" fmla="*/ 1254 h 1412"/>
                <a:gd name="T56" fmla="*/ 1190 w 2321"/>
                <a:gd name="T57" fmla="*/ 1269 h 1412"/>
                <a:gd name="T58" fmla="*/ 1170 w 2321"/>
                <a:gd name="T59" fmla="*/ 1301 h 1412"/>
                <a:gd name="T60" fmla="*/ 1174 w 2321"/>
                <a:gd name="T61" fmla="*/ 1403 h 1412"/>
                <a:gd name="T62" fmla="*/ 918 w 2321"/>
                <a:gd name="T63" fmla="*/ 1188 h 1412"/>
                <a:gd name="T64" fmla="*/ 639 w 2321"/>
                <a:gd name="T65" fmla="*/ 1065 h 1412"/>
                <a:gd name="T66" fmla="*/ 338 w 2321"/>
                <a:gd name="T67" fmla="*/ 975 h 1412"/>
                <a:gd name="T68" fmla="*/ 91 w 2321"/>
                <a:gd name="T69" fmla="*/ 830 h 1412"/>
                <a:gd name="T70" fmla="*/ 52 w 2321"/>
                <a:gd name="T71" fmla="*/ 696 h 1412"/>
                <a:gd name="T72" fmla="*/ 50 w 2321"/>
                <a:gd name="T73" fmla="*/ 619 h 1412"/>
                <a:gd name="T74" fmla="*/ 0 w 2321"/>
                <a:gd name="T75" fmla="*/ 472 h 1412"/>
                <a:gd name="T76" fmla="*/ 100 w 2321"/>
                <a:gd name="T77" fmla="*/ 150 h 1412"/>
                <a:gd name="T78" fmla="*/ 116 w 2321"/>
                <a:gd name="T79" fmla="*/ 111 h 1412"/>
                <a:gd name="T80" fmla="*/ 168 w 2321"/>
                <a:gd name="T81" fmla="*/ 77 h 1412"/>
                <a:gd name="T82" fmla="*/ 186 w 2321"/>
                <a:gd name="T83" fmla="*/ 73 h 1412"/>
                <a:gd name="T84" fmla="*/ 188 w 2321"/>
                <a:gd name="T85" fmla="*/ 52 h 1412"/>
                <a:gd name="T86" fmla="*/ 1208 w 2321"/>
                <a:gd name="T87" fmla="*/ 107 h 1412"/>
                <a:gd name="T88" fmla="*/ 1320 w 2321"/>
                <a:gd name="T89" fmla="*/ 134 h 1412"/>
                <a:gd name="T90" fmla="*/ 1335 w 2321"/>
                <a:gd name="T91" fmla="*/ 222 h 1412"/>
                <a:gd name="T92" fmla="*/ 1422 w 2321"/>
                <a:gd name="T93" fmla="*/ 211 h 1412"/>
                <a:gd name="T94" fmla="*/ 1607 w 2321"/>
                <a:gd name="T95" fmla="*/ 190 h 1412"/>
                <a:gd name="T96" fmla="*/ 1664 w 2321"/>
                <a:gd name="T97" fmla="*/ 218 h 1412"/>
                <a:gd name="T98" fmla="*/ 1551 w 2321"/>
                <a:gd name="T99" fmla="*/ 263 h 1412"/>
                <a:gd name="T100" fmla="*/ 1544 w 2321"/>
                <a:gd name="T101" fmla="*/ 283 h 1412"/>
                <a:gd name="T102" fmla="*/ 1605 w 2321"/>
                <a:gd name="T103" fmla="*/ 274 h 1412"/>
                <a:gd name="T104" fmla="*/ 1684 w 2321"/>
                <a:gd name="T105" fmla="*/ 277 h 1412"/>
                <a:gd name="T106" fmla="*/ 1741 w 2321"/>
                <a:gd name="T107" fmla="*/ 408 h 1412"/>
                <a:gd name="T108" fmla="*/ 1789 w 2321"/>
                <a:gd name="T109" fmla="*/ 460 h 1412"/>
                <a:gd name="T110" fmla="*/ 1972 w 2321"/>
                <a:gd name="T111" fmla="*/ 267 h 1412"/>
                <a:gd name="T112" fmla="*/ 2165 w 2321"/>
                <a:gd name="T113" fmla="*/ 145 h 1412"/>
                <a:gd name="T114" fmla="*/ 2204 w 2321"/>
                <a:gd name="T115" fmla="*/ 18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21" h="1412">
                  <a:moveTo>
                    <a:pt x="2224" y="0"/>
                  </a:moveTo>
                  <a:cubicBezTo>
                    <a:pt x="2226" y="0"/>
                    <a:pt x="2227" y="0"/>
                    <a:pt x="2229" y="0"/>
                  </a:cubicBezTo>
                  <a:cubicBezTo>
                    <a:pt x="2229" y="1"/>
                    <a:pt x="2229" y="2"/>
                    <a:pt x="2229" y="2"/>
                  </a:cubicBezTo>
                  <a:cubicBezTo>
                    <a:pt x="2261" y="10"/>
                    <a:pt x="2262" y="58"/>
                    <a:pt x="2272" y="82"/>
                  </a:cubicBezTo>
                  <a:cubicBezTo>
                    <a:pt x="2278" y="84"/>
                    <a:pt x="2284" y="86"/>
                    <a:pt x="2290" y="84"/>
                  </a:cubicBezTo>
                  <a:cubicBezTo>
                    <a:pt x="2288" y="95"/>
                    <a:pt x="2297" y="97"/>
                    <a:pt x="2297" y="107"/>
                  </a:cubicBezTo>
                  <a:cubicBezTo>
                    <a:pt x="2310" y="98"/>
                    <a:pt x="2313" y="109"/>
                    <a:pt x="2321" y="118"/>
                  </a:cubicBezTo>
                  <a:cubicBezTo>
                    <a:pt x="2321" y="119"/>
                    <a:pt x="2321" y="119"/>
                    <a:pt x="2321" y="120"/>
                  </a:cubicBezTo>
                  <a:cubicBezTo>
                    <a:pt x="2316" y="121"/>
                    <a:pt x="2316" y="129"/>
                    <a:pt x="2315" y="134"/>
                  </a:cubicBezTo>
                  <a:cubicBezTo>
                    <a:pt x="2313" y="133"/>
                    <a:pt x="2311" y="132"/>
                    <a:pt x="2310" y="129"/>
                  </a:cubicBezTo>
                  <a:cubicBezTo>
                    <a:pt x="2313" y="133"/>
                    <a:pt x="2299" y="137"/>
                    <a:pt x="2306" y="143"/>
                  </a:cubicBezTo>
                  <a:cubicBezTo>
                    <a:pt x="2305" y="144"/>
                    <a:pt x="2297" y="144"/>
                    <a:pt x="2297" y="143"/>
                  </a:cubicBezTo>
                  <a:cubicBezTo>
                    <a:pt x="2293" y="146"/>
                    <a:pt x="2294" y="154"/>
                    <a:pt x="2290" y="156"/>
                  </a:cubicBezTo>
                  <a:cubicBezTo>
                    <a:pt x="2283" y="158"/>
                    <a:pt x="2287" y="149"/>
                    <a:pt x="2278" y="152"/>
                  </a:cubicBezTo>
                  <a:cubicBezTo>
                    <a:pt x="2283" y="160"/>
                    <a:pt x="2286" y="158"/>
                    <a:pt x="2281" y="168"/>
                  </a:cubicBezTo>
                  <a:cubicBezTo>
                    <a:pt x="2271" y="171"/>
                    <a:pt x="2281" y="155"/>
                    <a:pt x="2272" y="159"/>
                  </a:cubicBezTo>
                  <a:cubicBezTo>
                    <a:pt x="2265" y="164"/>
                    <a:pt x="2274" y="169"/>
                    <a:pt x="2269" y="175"/>
                  </a:cubicBezTo>
                  <a:cubicBezTo>
                    <a:pt x="2269" y="183"/>
                    <a:pt x="2264" y="168"/>
                    <a:pt x="2269" y="170"/>
                  </a:cubicBezTo>
                  <a:cubicBezTo>
                    <a:pt x="2268" y="165"/>
                    <a:pt x="2255" y="170"/>
                    <a:pt x="2258" y="161"/>
                  </a:cubicBezTo>
                  <a:cubicBezTo>
                    <a:pt x="2249" y="171"/>
                    <a:pt x="2258" y="174"/>
                    <a:pt x="2253" y="193"/>
                  </a:cubicBezTo>
                  <a:cubicBezTo>
                    <a:pt x="2242" y="196"/>
                    <a:pt x="2237" y="205"/>
                    <a:pt x="2233" y="215"/>
                  </a:cubicBezTo>
                  <a:cubicBezTo>
                    <a:pt x="2229" y="210"/>
                    <a:pt x="2222" y="220"/>
                    <a:pt x="2224" y="209"/>
                  </a:cubicBezTo>
                  <a:cubicBezTo>
                    <a:pt x="2211" y="218"/>
                    <a:pt x="2224" y="237"/>
                    <a:pt x="2210" y="243"/>
                  </a:cubicBezTo>
                  <a:cubicBezTo>
                    <a:pt x="2214" y="255"/>
                    <a:pt x="2200" y="287"/>
                    <a:pt x="2222" y="281"/>
                  </a:cubicBezTo>
                  <a:cubicBezTo>
                    <a:pt x="2218" y="289"/>
                    <a:pt x="2209" y="291"/>
                    <a:pt x="2210" y="304"/>
                  </a:cubicBezTo>
                  <a:cubicBezTo>
                    <a:pt x="2229" y="299"/>
                    <a:pt x="2233" y="340"/>
                    <a:pt x="2258" y="322"/>
                  </a:cubicBezTo>
                  <a:cubicBezTo>
                    <a:pt x="2259" y="314"/>
                    <a:pt x="2254" y="312"/>
                    <a:pt x="2251" y="308"/>
                  </a:cubicBezTo>
                  <a:cubicBezTo>
                    <a:pt x="2256" y="305"/>
                    <a:pt x="2263" y="319"/>
                    <a:pt x="2265" y="326"/>
                  </a:cubicBezTo>
                  <a:cubicBezTo>
                    <a:pt x="2253" y="329"/>
                    <a:pt x="2246" y="335"/>
                    <a:pt x="2240" y="342"/>
                  </a:cubicBezTo>
                  <a:cubicBezTo>
                    <a:pt x="2235" y="342"/>
                    <a:pt x="2239" y="332"/>
                    <a:pt x="2233" y="333"/>
                  </a:cubicBezTo>
                  <a:cubicBezTo>
                    <a:pt x="2229" y="344"/>
                    <a:pt x="2219" y="350"/>
                    <a:pt x="2215" y="354"/>
                  </a:cubicBezTo>
                  <a:cubicBezTo>
                    <a:pt x="2211" y="348"/>
                    <a:pt x="2216" y="346"/>
                    <a:pt x="2210" y="340"/>
                  </a:cubicBezTo>
                  <a:cubicBezTo>
                    <a:pt x="2201" y="343"/>
                    <a:pt x="2210" y="352"/>
                    <a:pt x="2208" y="360"/>
                  </a:cubicBezTo>
                  <a:cubicBezTo>
                    <a:pt x="2175" y="379"/>
                    <a:pt x="2139" y="383"/>
                    <a:pt x="2122" y="417"/>
                  </a:cubicBezTo>
                  <a:cubicBezTo>
                    <a:pt x="2135" y="408"/>
                    <a:pt x="2168" y="400"/>
                    <a:pt x="2181" y="383"/>
                  </a:cubicBezTo>
                  <a:cubicBezTo>
                    <a:pt x="2176" y="388"/>
                    <a:pt x="2182" y="388"/>
                    <a:pt x="2188" y="388"/>
                  </a:cubicBezTo>
                  <a:cubicBezTo>
                    <a:pt x="2174" y="412"/>
                    <a:pt x="2147" y="422"/>
                    <a:pt x="2122" y="435"/>
                  </a:cubicBezTo>
                  <a:cubicBezTo>
                    <a:pt x="2117" y="436"/>
                    <a:pt x="2119" y="429"/>
                    <a:pt x="2115" y="428"/>
                  </a:cubicBezTo>
                  <a:cubicBezTo>
                    <a:pt x="2112" y="433"/>
                    <a:pt x="2117" y="439"/>
                    <a:pt x="2108" y="442"/>
                  </a:cubicBezTo>
                  <a:cubicBezTo>
                    <a:pt x="2112" y="447"/>
                    <a:pt x="2116" y="440"/>
                    <a:pt x="2122" y="444"/>
                  </a:cubicBezTo>
                  <a:cubicBezTo>
                    <a:pt x="2133" y="481"/>
                    <a:pt x="2120" y="515"/>
                    <a:pt x="2102" y="535"/>
                  </a:cubicBezTo>
                  <a:cubicBezTo>
                    <a:pt x="2102" y="530"/>
                    <a:pt x="2105" y="528"/>
                    <a:pt x="2104" y="521"/>
                  </a:cubicBezTo>
                  <a:cubicBezTo>
                    <a:pt x="2087" y="524"/>
                    <a:pt x="2072" y="518"/>
                    <a:pt x="2070" y="499"/>
                  </a:cubicBezTo>
                  <a:cubicBezTo>
                    <a:pt x="2063" y="514"/>
                    <a:pt x="2086" y="538"/>
                    <a:pt x="2102" y="546"/>
                  </a:cubicBezTo>
                  <a:cubicBezTo>
                    <a:pt x="2115" y="581"/>
                    <a:pt x="2093" y="613"/>
                    <a:pt x="2088" y="646"/>
                  </a:cubicBezTo>
                  <a:cubicBezTo>
                    <a:pt x="2072" y="635"/>
                    <a:pt x="2089" y="611"/>
                    <a:pt x="2086" y="596"/>
                  </a:cubicBezTo>
                  <a:cubicBezTo>
                    <a:pt x="2082" y="595"/>
                    <a:pt x="2081" y="598"/>
                    <a:pt x="2081" y="601"/>
                  </a:cubicBezTo>
                  <a:cubicBezTo>
                    <a:pt x="2075" y="600"/>
                    <a:pt x="2083" y="585"/>
                    <a:pt x="2072" y="589"/>
                  </a:cubicBezTo>
                  <a:cubicBezTo>
                    <a:pt x="2073" y="587"/>
                    <a:pt x="2074" y="585"/>
                    <a:pt x="2077" y="585"/>
                  </a:cubicBezTo>
                  <a:cubicBezTo>
                    <a:pt x="2078" y="579"/>
                    <a:pt x="2066" y="586"/>
                    <a:pt x="2070" y="578"/>
                  </a:cubicBezTo>
                  <a:cubicBezTo>
                    <a:pt x="2067" y="583"/>
                    <a:pt x="2066" y="584"/>
                    <a:pt x="2063" y="585"/>
                  </a:cubicBezTo>
                  <a:cubicBezTo>
                    <a:pt x="2053" y="581"/>
                    <a:pt x="2049" y="570"/>
                    <a:pt x="2056" y="564"/>
                  </a:cubicBezTo>
                  <a:cubicBezTo>
                    <a:pt x="2056" y="562"/>
                    <a:pt x="2049" y="561"/>
                    <a:pt x="2049" y="564"/>
                  </a:cubicBezTo>
                  <a:cubicBezTo>
                    <a:pt x="2040" y="558"/>
                    <a:pt x="2059" y="556"/>
                    <a:pt x="2052" y="551"/>
                  </a:cubicBezTo>
                  <a:cubicBezTo>
                    <a:pt x="2052" y="546"/>
                    <a:pt x="2046" y="552"/>
                    <a:pt x="2047" y="555"/>
                  </a:cubicBezTo>
                  <a:cubicBezTo>
                    <a:pt x="2040" y="551"/>
                    <a:pt x="2049" y="545"/>
                    <a:pt x="2052" y="544"/>
                  </a:cubicBezTo>
                  <a:cubicBezTo>
                    <a:pt x="2054" y="537"/>
                    <a:pt x="2044" y="541"/>
                    <a:pt x="2045" y="535"/>
                  </a:cubicBezTo>
                  <a:cubicBezTo>
                    <a:pt x="2047" y="522"/>
                    <a:pt x="2058" y="524"/>
                    <a:pt x="2052" y="512"/>
                  </a:cubicBezTo>
                  <a:cubicBezTo>
                    <a:pt x="2047" y="519"/>
                    <a:pt x="2043" y="531"/>
                    <a:pt x="2034" y="537"/>
                  </a:cubicBezTo>
                  <a:cubicBezTo>
                    <a:pt x="2044" y="556"/>
                    <a:pt x="2042" y="581"/>
                    <a:pt x="2059" y="596"/>
                  </a:cubicBezTo>
                  <a:cubicBezTo>
                    <a:pt x="2044" y="598"/>
                    <a:pt x="2028" y="583"/>
                    <a:pt x="2013" y="589"/>
                  </a:cubicBezTo>
                  <a:cubicBezTo>
                    <a:pt x="2013" y="584"/>
                    <a:pt x="2013" y="578"/>
                    <a:pt x="2015" y="576"/>
                  </a:cubicBezTo>
                  <a:cubicBezTo>
                    <a:pt x="2006" y="575"/>
                    <a:pt x="2013" y="590"/>
                    <a:pt x="2013" y="594"/>
                  </a:cubicBezTo>
                  <a:cubicBezTo>
                    <a:pt x="2030" y="589"/>
                    <a:pt x="2046" y="601"/>
                    <a:pt x="2065" y="608"/>
                  </a:cubicBezTo>
                  <a:cubicBezTo>
                    <a:pt x="2064" y="609"/>
                    <a:pt x="2060" y="620"/>
                    <a:pt x="2065" y="621"/>
                  </a:cubicBezTo>
                  <a:cubicBezTo>
                    <a:pt x="2059" y="626"/>
                    <a:pt x="2049" y="615"/>
                    <a:pt x="2043" y="612"/>
                  </a:cubicBezTo>
                  <a:cubicBezTo>
                    <a:pt x="2042" y="624"/>
                    <a:pt x="2072" y="623"/>
                    <a:pt x="2072" y="637"/>
                  </a:cubicBezTo>
                  <a:cubicBezTo>
                    <a:pt x="2067" y="638"/>
                    <a:pt x="2066" y="635"/>
                    <a:pt x="2063" y="635"/>
                  </a:cubicBezTo>
                  <a:cubicBezTo>
                    <a:pt x="2061" y="639"/>
                    <a:pt x="2070" y="642"/>
                    <a:pt x="2063" y="644"/>
                  </a:cubicBezTo>
                  <a:cubicBezTo>
                    <a:pt x="2069" y="648"/>
                    <a:pt x="2080" y="652"/>
                    <a:pt x="2070" y="660"/>
                  </a:cubicBezTo>
                  <a:cubicBezTo>
                    <a:pt x="2063" y="656"/>
                    <a:pt x="2061" y="649"/>
                    <a:pt x="2052" y="648"/>
                  </a:cubicBezTo>
                  <a:cubicBezTo>
                    <a:pt x="2059" y="663"/>
                    <a:pt x="2072" y="662"/>
                    <a:pt x="2090" y="657"/>
                  </a:cubicBezTo>
                  <a:cubicBezTo>
                    <a:pt x="2093" y="668"/>
                    <a:pt x="2099" y="675"/>
                    <a:pt x="2104" y="682"/>
                  </a:cubicBezTo>
                  <a:cubicBezTo>
                    <a:pt x="2102" y="688"/>
                    <a:pt x="2100" y="676"/>
                    <a:pt x="2093" y="680"/>
                  </a:cubicBezTo>
                  <a:cubicBezTo>
                    <a:pt x="2098" y="686"/>
                    <a:pt x="2103" y="692"/>
                    <a:pt x="2108" y="698"/>
                  </a:cubicBezTo>
                  <a:cubicBezTo>
                    <a:pt x="2097" y="697"/>
                    <a:pt x="2078" y="711"/>
                    <a:pt x="2072" y="716"/>
                  </a:cubicBezTo>
                  <a:cubicBezTo>
                    <a:pt x="2084" y="714"/>
                    <a:pt x="2102" y="712"/>
                    <a:pt x="2111" y="707"/>
                  </a:cubicBezTo>
                  <a:cubicBezTo>
                    <a:pt x="2114" y="712"/>
                    <a:pt x="2117" y="716"/>
                    <a:pt x="2117" y="723"/>
                  </a:cubicBezTo>
                  <a:cubicBezTo>
                    <a:pt x="2113" y="731"/>
                    <a:pt x="2108" y="737"/>
                    <a:pt x="2104" y="746"/>
                  </a:cubicBezTo>
                  <a:cubicBezTo>
                    <a:pt x="2094" y="748"/>
                    <a:pt x="2090" y="745"/>
                    <a:pt x="2083" y="748"/>
                  </a:cubicBezTo>
                  <a:cubicBezTo>
                    <a:pt x="2094" y="750"/>
                    <a:pt x="2089" y="761"/>
                    <a:pt x="2086" y="768"/>
                  </a:cubicBezTo>
                  <a:cubicBezTo>
                    <a:pt x="2093" y="765"/>
                    <a:pt x="2098" y="770"/>
                    <a:pt x="2102" y="766"/>
                  </a:cubicBezTo>
                  <a:cubicBezTo>
                    <a:pt x="2104" y="773"/>
                    <a:pt x="2099" y="779"/>
                    <a:pt x="2097" y="789"/>
                  </a:cubicBezTo>
                  <a:cubicBezTo>
                    <a:pt x="2065" y="786"/>
                    <a:pt x="2045" y="814"/>
                    <a:pt x="2043" y="848"/>
                  </a:cubicBezTo>
                  <a:cubicBezTo>
                    <a:pt x="1997" y="836"/>
                    <a:pt x="2005" y="896"/>
                    <a:pt x="1979" y="911"/>
                  </a:cubicBezTo>
                  <a:cubicBezTo>
                    <a:pt x="1978" y="926"/>
                    <a:pt x="1962" y="941"/>
                    <a:pt x="1945" y="948"/>
                  </a:cubicBezTo>
                  <a:cubicBezTo>
                    <a:pt x="1955" y="960"/>
                    <a:pt x="1924" y="972"/>
                    <a:pt x="1934" y="977"/>
                  </a:cubicBezTo>
                  <a:cubicBezTo>
                    <a:pt x="1921" y="987"/>
                    <a:pt x="1928" y="997"/>
                    <a:pt x="1918" y="1006"/>
                  </a:cubicBezTo>
                  <a:cubicBezTo>
                    <a:pt x="1926" y="1015"/>
                    <a:pt x="1919" y="1033"/>
                    <a:pt x="1913" y="1038"/>
                  </a:cubicBezTo>
                  <a:cubicBezTo>
                    <a:pt x="1915" y="1040"/>
                    <a:pt x="1918" y="1042"/>
                    <a:pt x="1920" y="1043"/>
                  </a:cubicBezTo>
                  <a:cubicBezTo>
                    <a:pt x="1922" y="1096"/>
                    <a:pt x="1957" y="1135"/>
                    <a:pt x="1988" y="1167"/>
                  </a:cubicBezTo>
                  <a:cubicBezTo>
                    <a:pt x="1992" y="1219"/>
                    <a:pt x="2046" y="1240"/>
                    <a:pt x="2038" y="1310"/>
                  </a:cubicBezTo>
                  <a:cubicBezTo>
                    <a:pt x="2032" y="1338"/>
                    <a:pt x="2028" y="1350"/>
                    <a:pt x="2000" y="1358"/>
                  </a:cubicBezTo>
                  <a:cubicBezTo>
                    <a:pt x="1989" y="1345"/>
                    <a:pt x="1984" y="1314"/>
                    <a:pt x="1961" y="1322"/>
                  </a:cubicBezTo>
                  <a:cubicBezTo>
                    <a:pt x="1950" y="1305"/>
                    <a:pt x="1938" y="1293"/>
                    <a:pt x="1927" y="1281"/>
                  </a:cubicBezTo>
                  <a:cubicBezTo>
                    <a:pt x="1935" y="1288"/>
                    <a:pt x="1931" y="1271"/>
                    <a:pt x="1929" y="1267"/>
                  </a:cubicBezTo>
                  <a:cubicBezTo>
                    <a:pt x="1922" y="1269"/>
                    <a:pt x="1926" y="1273"/>
                    <a:pt x="1927" y="1278"/>
                  </a:cubicBezTo>
                  <a:cubicBezTo>
                    <a:pt x="1910" y="1273"/>
                    <a:pt x="1904" y="1255"/>
                    <a:pt x="1893" y="1242"/>
                  </a:cubicBezTo>
                  <a:cubicBezTo>
                    <a:pt x="1897" y="1235"/>
                    <a:pt x="1907" y="1225"/>
                    <a:pt x="1902" y="1217"/>
                  </a:cubicBezTo>
                  <a:cubicBezTo>
                    <a:pt x="1897" y="1230"/>
                    <a:pt x="1900" y="1213"/>
                    <a:pt x="1886" y="1217"/>
                  </a:cubicBezTo>
                  <a:cubicBezTo>
                    <a:pt x="1887" y="1221"/>
                    <a:pt x="1894" y="1219"/>
                    <a:pt x="1895" y="1222"/>
                  </a:cubicBezTo>
                  <a:cubicBezTo>
                    <a:pt x="1896" y="1228"/>
                    <a:pt x="1890" y="1229"/>
                    <a:pt x="1891" y="1235"/>
                  </a:cubicBezTo>
                  <a:cubicBezTo>
                    <a:pt x="1869" y="1221"/>
                    <a:pt x="1900" y="1152"/>
                    <a:pt x="1861" y="1156"/>
                  </a:cubicBezTo>
                  <a:cubicBezTo>
                    <a:pt x="1839" y="1141"/>
                    <a:pt x="1822" y="1103"/>
                    <a:pt x="1787" y="1115"/>
                  </a:cubicBezTo>
                  <a:cubicBezTo>
                    <a:pt x="1786" y="1119"/>
                    <a:pt x="1789" y="1120"/>
                    <a:pt x="1789" y="1124"/>
                  </a:cubicBezTo>
                  <a:cubicBezTo>
                    <a:pt x="1770" y="1127"/>
                    <a:pt x="1770" y="1140"/>
                    <a:pt x="1753" y="1140"/>
                  </a:cubicBezTo>
                  <a:cubicBezTo>
                    <a:pt x="1759" y="1153"/>
                    <a:pt x="1748" y="1136"/>
                    <a:pt x="1743" y="1147"/>
                  </a:cubicBezTo>
                  <a:cubicBezTo>
                    <a:pt x="1741" y="1107"/>
                    <a:pt x="1655" y="1108"/>
                    <a:pt x="1619" y="1131"/>
                  </a:cubicBezTo>
                  <a:cubicBezTo>
                    <a:pt x="1624" y="1123"/>
                    <a:pt x="1607" y="1123"/>
                    <a:pt x="1612" y="1108"/>
                  </a:cubicBezTo>
                  <a:cubicBezTo>
                    <a:pt x="1600" y="1107"/>
                    <a:pt x="1603" y="1120"/>
                    <a:pt x="1603" y="1129"/>
                  </a:cubicBezTo>
                  <a:cubicBezTo>
                    <a:pt x="1590" y="1123"/>
                    <a:pt x="1559" y="1135"/>
                    <a:pt x="1546" y="1131"/>
                  </a:cubicBezTo>
                  <a:cubicBezTo>
                    <a:pt x="1541" y="1142"/>
                    <a:pt x="1532" y="1149"/>
                    <a:pt x="1521" y="1154"/>
                  </a:cubicBezTo>
                  <a:cubicBezTo>
                    <a:pt x="1521" y="1161"/>
                    <a:pt x="1530" y="1158"/>
                    <a:pt x="1533" y="1163"/>
                  </a:cubicBezTo>
                  <a:cubicBezTo>
                    <a:pt x="1538" y="1160"/>
                    <a:pt x="1534" y="1148"/>
                    <a:pt x="1544" y="1149"/>
                  </a:cubicBezTo>
                  <a:cubicBezTo>
                    <a:pt x="1547" y="1159"/>
                    <a:pt x="1545" y="1161"/>
                    <a:pt x="1551" y="1165"/>
                  </a:cubicBezTo>
                  <a:cubicBezTo>
                    <a:pt x="1548" y="1165"/>
                    <a:pt x="1541" y="1173"/>
                    <a:pt x="1535" y="1167"/>
                  </a:cubicBezTo>
                  <a:cubicBezTo>
                    <a:pt x="1540" y="1176"/>
                    <a:pt x="1532" y="1171"/>
                    <a:pt x="1533" y="1181"/>
                  </a:cubicBezTo>
                  <a:cubicBezTo>
                    <a:pt x="1541" y="1189"/>
                    <a:pt x="1557" y="1190"/>
                    <a:pt x="1569" y="1195"/>
                  </a:cubicBezTo>
                  <a:cubicBezTo>
                    <a:pt x="1568" y="1209"/>
                    <a:pt x="1556" y="1200"/>
                    <a:pt x="1553" y="1210"/>
                  </a:cubicBezTo>
                  <a:cubicBezTo>
                    <a:pt x="1554" y="1203"/>
                    <a:pt x="1542" y="1193"/>
                    <a:pt x="1526" y="1195"/>
                  </a:cubicBezTo>
                  <a:cubicBezTo>
                    <a:pt x="1526" y="1188"/>
                    <a:pt x="1530" y="1190"/>
                    <a:pt x="1526" y="1186"/>
                  </a:cubicBezTo>
                  <a:cubicBezTo>
                    <a:pt x="1522" y="1188"/>
                    <a:pt x="1520" y="1188"/>
                    <a:pt x="1517" y="1186"/>
                  </a:cubicBezTo>
                  <a:cubicBezTo>
                    <a:pt x="1515" y="1198"/>
                    <a:pt x="1518" y="1201"/>
                    <a:pt x="1512" y="1208"/>
                  </a:cubicBezTo>
                  <a:cubicBezTo>
                    <a:pt x="1506" y="1209"/>
                    <a:pt x="1505" y="1205"/>
                    <a:pt x="1505" y="1199"/>
                  </a:cubicBezTo>
                  <a:cubicBezTo>
                    <a:pt x="1498" y="1203"/>
                    <a:pt x="1500" y="1203"/>
                    <a:pt x="1492" y="1199"/>
                  </a:cubicBezTo>
                  <a:cubicBezTo>
                    <a:pt x="1492" y="1203"/>
                    <a:pt x="1485" y="1207"/>
                    <a:pt x="1480" y="1213"/>
                  </a:cubicBezTo>
                  <a:cubicBezTo>
                    <a:pt x="1475" y="1207"/>
                    <a:pt x="1463" y="1208"/>
                    <a:pt x="1456" y="1204"/>
                  </a:cubicBezTo>
                  <a:cubicBezTo>
                    <a:pt x="1454" y="1199"/>
                    <a:pt x="1460" y="1200"/>
                    <a:pt x="1460" y="1197"/>
                  </a:cubicBezTo>
                  <a:cubicBezTo>
                    <a:pt x="1454" y="1187"/>
                    <a:pt x="1436" y="1191"/>
                    <a:pt x="1437" y="1179"/>
                  </a:cubicBezTo>
                  <a:cubicBezTo>
                    <a:pt x="1430" y="1177"/>
                    <a:pt x="1429" y="1181"/>
                    <a:pt x="1424" y="1181"/>
                  </a:cubicBezTo>
                  <a:cubicBezTo>
                    <a:pt x="1425" y="1179"/>
                    <a:pt x="1426" y="1177"/>
                    <a:pt x="1426" y="1174"/>
                  </a:cubicBezTo>
                  <a:cubicBezTo>
                    <a:pt x="1419" y="1175"/>
                    <a:pt x="1415" y="1178"/>
                    <a:pt x="1412" y="1183"/>
                  </a:cubicBezTo>
                  <a:cubicBezTo>
                    <a:pt x="1415" y="1195"/>
                    <a:pt x="1432" y="1178"/>
                    <a:pt x="1433" y="1192"/>
                  </a:cubicBezTo>
                  <a:cubicBezTo>
                    <a:pt x="1388" y="1191"/>
                    <a:pt x="1322" y="1173"/>
                    <a:pt x="1288" y="1208"/>
                  </a:cubicBezTo>
                  <a:cubicBezTo>
                    <a:pt x="1284" y="1214"/>
                    <a:pt x="1291" y="1199"/>
                    <a:pt x="1297" y="1201"/>
                  </a:cubicBezTo>
                  <a:cubicBezTo>
                    <a:pt x="1295" y="1195"/>
                    <a:pt x="1290" y="1203"/>
                    <a:pt x="1286" y="1201"/>
                  </a:cubicBezTo>
                  <a:cubicBezTo>
                    <a:pt x="1285" y="1196"/>
                    <a:pt x="1289" y="1195"/>
                    <a:pt x="1288" y="1188"/>
                  </a:cubicBezTo>
                  <a:cubicBezTo>
                    <a:pt x="1267" y="1189"/>
                    <a:pt x="1272" y="1208"/>
                    <a:pt x="1283" y="1213"/>
                  </a:cubicBezTo>
                  <a:cubicBezTo>
                    <a:pt x="1272" y="1230"/>
                    <a:pt x="1245" y="1250"/>
                    <a:pt x="1220" y="1260"/>
                  </a:cubicBezTo>
                  <a:cubicBezTo>
                    <a:pt x="1220" y="1256"/>
                    <a:pt x="1227" y="1259"/>
                    <a:pt x="1227" y="1254"/>
                  </a:cubicBezTo>
                  <a:cubicBezTo>
                    <a:pt x="1222" y="1254"/>
                    <a:pt x="1219" y="1255"/>
                    <a:pt x="1218" y="1258"/>
                  </a:cubicBezTo>
                  <a:cubicBezTo>
                    <a:pt x="1213" y="1256"/>
                    <a:pt x="1217" y="1254"/>
                    <a:pt x="1218" y="1251"/>
                  </a:cubicBezTo>
                  <a:cubicBezTo>
                    <a:pt x="1209" y="1254"/>
                    <a:pt x="1202" y="1263"/>
                    <a:pt x="1197" y="1251"/>
                  </a:cubicBezTo>
                  <a:cubicBezTo>
                    <a:pt x="1190" y="1258"/>
                    <a:pt x="1207" y="1260"/>
                    <a:pt x="1206" y="1267"/>
                  </a:cubicBezTo>
                  <a:cubicBezTo>
                    <a:pt x="1200" y="1267"/>
                    <a:pt x="1197" y="1276"/>
                    <a:pt x="1190" y="1269"/>
                  </a:cubicBezTo>
                  <a:cubicBezTo>
                    <a:pt x="1185" y="1269"/>
                    <a:pt x="1189" y="1277"/>
                    <a:pt x="1188" y="1281"/>
                  </a:cubicBezTo>
                  <a:cubicBezTo>
                    <a:pt x="1196" y="1280"/>
                    <a:pt x="1197" y="1273"/>
                    <a:pt x="1204" y="1272"/>
                  </a:cubicBezTo>
                  <a:cubicBezTo>
                    <a:pt x="1202" y="1276"/>
                    <a:pt x="1185" y="1285"/>
                    <a:pt x="1181" y="1294"/>
                  </a:cubicBezTo>
                  <a:cubicBezTo>
                    <a:pt x="1174" y="1290"/>
                    <a:pt x="1187" y="1286"/>
                    <a:pt x="1188" y="1283"/>
                  </a:cubicBezTo>
                  <a:cubicBezTo>
                    <a:pt x="1180" y="1278"/>
                    <a:pt x="1173" y="1294"/>
                    <a:pt x="1170" y="1301"/>
                  </a:cubicBezTo>
                  <a:cubicBezTo>
                    <a:pt x="1167" y="1298"/>
                    <a:pt x="1162" y="1298"/>
                    <a:pt x="1159" y="1301"/>
                  </a:cubicBezTo>
                  <a:cubicBezTo>
                    <a:pt x="1168" y="1310"/>
                    <a:pt x="1161" y="1317"/>
                    <a:pt x="1159" y="1331"/>
                  </a:cubicBezTo>
                  <a:cubicBezTo>
                    <a:pt x="1155" y="1327"/>
                    <a:pt x="1149" y="1329"/>
                    <a:pt x="1147" y="1333"/>
                  </a:cubicBezTo>
                  <a:cubicBezTo>
                    <a:pt x="1146" y="1339"/>
                    <a:pt x="1160" y="1331"/>
                    <a:pt x="1159" y="1337"/>
                  </a:cubicBezTo>
                  <a:cubicBezTo>
                    <a:pt x="1144" y="1356"/>
                    <a:pt x="1165" y="1395"/>
                    <a:pt x="1174" y="1403"/>
                  </a:cubicBezTo>
                  <a:cubicBezTo>
                    <a:pt x="1168" y="1405"/>
                    <a:pt x="1164" y="1409"/>
                    <a:pt x="1159" y="1412"/>
                  </a:cubicBezTo>
                  <a:cubicBezTo>
                    <a:pt x="1132" y="1397"/>
                    <a:pt x="1100" y="1394"/>
                    <a:pt x="1075" y="1383"/>
                  </a:cubicBezTo>
                  <a:cubicBezTo>
                    <a:pt x="1067" y="1361"/>
                    <a:pt x="1054" y="1345"/>
                    <a:pt x="1052" y="1317"/>
                  </a:cubicBezTo>
                  <a:cubicBezTo>
                    <a:pt x="1009" y="1289"/>
                    <a:pt x="1000" y="1225"/>
                    <a:pt x="959" y="1195"/>
                  </a:cubicBezTo>
                  <a:cubicBezTo>
                    <a:pt x="945" y="1193"/>
                    <a:pt x="927" y="1195"/>
                    <a:pt x="918" y="1188"/>
                  </a:cubicBezTo>
                  <a:cubicBezTo>
                    <a:pt x="889" y="1192"/>
                    <a:pt x="890" y="1221"/>
                    <a:pt x="875" y="1235"/>
                  </a:cubicBezTo>
                  <a:cubicBezTo>
                    <a:pt x="846" y="1230"/>
                    <a:pt x="828" y="1212"/>
                    <a:pt x="807" y="1197"/>
                  </a:cubicBezTo>
                  <a:cubicBezTo>
                    <a:pt x="805" y="1186"/>
                    <a:pt x="798" y="1181"/>
                    <a:pt x="800" y="1165"/>
                  </a:cubicBezTo>
                  <a:cubicBezTo>
                    <a:pt x="785" y="1123"/>
                    <a:pt x="741" y="1111"/>
                    <a:pt x="723" y="1072"/>
                  </a:cubicBezTo>
                  <a:cubicBezTo>
                    <a:pt x="697" y="1069"/>
                    <a:pt x="668" y="1067"/>
                    <a:pt x="639" y="1065"/>
                  </a:cubicBezTo>
                  <a:cubicBezTo>
                    <a:pt x="636" y="1072"/>
                    <a:pt x="635" y="1081"/>
                    <a:pt x="635" y="1090"/>
                  </a:cubicBezTo>
                  <a:cubicBezTo>
                    <a:pt x="584" y="1079"/>
                    <a:pt x="540" y="1089"/>
                    <a:pt x="497" y="1077"/>
                  </a:cubicBezTo>
                  <a:cubicBezTo>
                    <a:pt x="472" y="1070"/>
                    <a:pt x="439" y="1044"/>
                    <a:pt x="415" y="1031"/>
                  </a:cubicBezTo>
                  <a:cubicBezTo>
                    <a:pt x="385" y="1016"/>
                    <a:pt x="358" y="1002"/>
                    <a:pt x="331" y="988"/>
                  </a:cubicBezTo>
                  <a:cubicBezTo>
                    <a:pt x="331" y="981"/>
                    <a:pt x="336" y="980"/>
                    <a:pt x="338" y="975"/>
                  </a:cubicBezTo>
                  <a:cubicBezTo>
                    <a:pt x="299" y="974"/>
                    <a:pt x="266" y="968"/>
                    <a:pt x="227" y="968"/>
                  </a:cubicBezTo>
                  <a:cubicBezTo>
                    <a:pt x="219" y="938"/>
                    <a:pt x="217" y="897"/>
                    <a:pt x="179" y="891"/>
                  </a:cubicBezTo>
                  <a:cubicBezTo>
                    <a:pt x="175" y="887"/>
                    <a:pt x="181" y="885"/>
                    <a:pt x="179" y="877"/>
                  </a:cubicBezTo>
                  <a:cubicBezTo>
                    <a:pt x="159" y="868"/>
                    <a:pt x="141" y="858"/>
                    <a:pt x="132" y="839"/>
                  </a:cubicBezTo>
                  <a:cubicBezTo>
                    <a:pt x="117" y="843"/>
                    <a:pt x="106" y="827"/>
                    <a:pt x="91" y="830"/>
                  </a:cubicBezTo>
                  <a:cubicBezTo>
                    <a:pt x="91" y="826"/>
                    <a:pt x="89" y="824"/>
                    <a:pt x="86" y="823"/>
                  </a:cubicBezTo>
                  <a:cubicBezTo>
                    <a:pt x="92" y="811"/>
                    <a:pt x="87" y="802"/>
                    <a:pt x="93" y="793"/>
                  </a:cubicBezTo>
                  <a:cubicBezTo>
                    <a:pt x="94" y="786"/>
                    <a:pt x="87" y="787"/>
                    <a:pt x="84" y="784"/>
                  </a:cubicBezTo>
                  <a:cubicBezTo>
                    <a:pt x="82" y="778"/>
                    <a:pt x="87" y="778"/>
                    <a:pt x="86" y="773"/>
                  </a:cubicBezTo>
                  <a:cubicBezTo>
                    <a:pt x="70" y="753"/>
                    <a:pt x="56" y="729"/>
                    <a:pt x="52" y="696"/>
                  </a:cubicBezTo>
                  <a:cubicBezTo>
                    <a:pt x="62" y="698"/>
                    <a:pt x="60" y="688"/>
                    <a:pt x="64" y="685"/>
                  </a:cubicBezTo>
                  <a:cubicBezTo>
                    <a:pt x="62" y="679"/>
                    <a:pt x="60" y="673"/>
                    <a:pt x="50" y="676"/>
                  </a:cubicBezTo>
                  <a:cubicBezTo>
                    <a:pt x="42" y="663"/>
                    <a:pt x="35" y="635"/>
                    <a:pt x="50" y="626"/>
                  </a:cubicBezTo>
                  <a:cubicBezTo>
                    <a:pt x="45" y="634"/>
                    <a:pt x="50" y="641"/>
                    <a:pt x="57" y="644"/>
                  </a:cubicBezTo>
                  <a:cubicBezTo>
                    <a:pt x="57" y="638"/>
                    <a:pt x="55" y="623"/>
                    <a:pt x="50" y="619"/>
                  </a:cubicBezTo>
                  <a:cubicBezTo>
                    <a:pt x="51" y="614"/>
                    <a:pt x="59" y="617"/>
                    <a:pt x="59" y="612"/>
                  </a:cubicBezTo>
                  <a:cubicBezTo>
                    <a:pt x="52" y="599"/>
                    <a:pt x="46" y="616"/>
                    <a:pt x="46" y="623"/>
                  </a:cubicBezTo>
                  <a:cubicBezTo>
                    <a:pt x="39" y="618"/>
                    <a:pt x="36" y="610"/>
                    <a:pt x="27" y="608"/>
                  </a:cubicBezTo>
                  <a:cubicBezTo>
                    <a:pt x="40" y="585"/>
                    <a:pt x="13" y="573"/>
                    <a:pt x="9" y="551"/>
                  </a:cubicBezTo>
                  <a:cubicBezTo>
                    <a:pt x="5" y="526"/>
                    <a:pt x="30" y="491"/>
                    <a:pt x="0" y="472"/>
                  </a:cubicBezTo>
                  <a:cubicBezTo>
                    <a:pt x="0" y="471"/>
                    <a:pt x="0" y="470"/>
                    <a:pt x="0" y="469"/>
                  </a:cubicBezTo>
                  <a:cubicBezTo>
                    <a:pt x="9" y="439"/>
                    <a:pt x="38" y="424"/>
                    <a:pt x="27" y="390"/>
                  </a:cubicBezTo>
                  <a:cubicBezTo>
                    <a:pt x="26" y="383"/>
                    <a:pt x="34" y="386"/>
                    <a:pt x="32" y="379"/>
                  </a:cubicBezTo>
                  <a:cubicBezTo>
                    <a:pt x="18" y="361"/>
                    <a:pt x="40" y="342"/>
                    <a:pt x="30" y="326"/>
                  </a:cubicBezTo>
                  <a:cubicBezTo>
                    <a:pt x="65" y="280"/>
                    <a:pt x="85" y="217"/>
                    <a:pt x="100" y="150"/>
                  </a:cubicBezTo>
                  <a:cubicBezTo>
                    <a:pt x="103" y="153"/>
                    <a:pt x="110" y="152"/>
                    <a:pt x="116" y="152"/>
                  </a:cubicBezTo>
                  <a:cubicBezTo>
                    <a:pt x="115" y="147"/>
                    <a:pt x="99" y="145"/>
                    <a:pt x="100" y="145"/>
                  </a:cubicBezTo>
                  <a:cubicBezTo>
                    <a:pt x="97" y="136"/>
                    <a:pt x="111" y="131"/>
                    <a:pt x="111" y="122"/>
                  </a:cubicBezTo>
                  <a:cubicBezTo>
                    <a:pt x="111" y="119"/>
                    <a:pt x="103" y="125"/>
                    <a:pt x="105" y="116"/>
                  </a:cubicBezTo>
                  <a:cubicBezTo>
                    <a:pt x="102" y="108"/>
                    <a:pt x="112" y="112"/>
                    <a:pt x="116" y="111"/>
                  </a:cubicBezTo>
                  <a:cubicBezTo>
                    <a:pt x="114" y="109"/>
                    <a:pt x="108" y="99"/>
                    <a:pt x="107" y="104"/>
                  </a:cubicBezTo>
                  <a:cubicBezTo>
                    <a:pt x="109" y="80"/>
                    <a:pt x="96" y="50"/>
                    <a:pt x="105" y="25"/>
                  </a:cubicBezTo>
                  <a:cubicBezTo>
                    <a:pt x="119" y="43"/>
                    <a:pt x="148" y="46"/>
                    <a:pt x="166" y="61"/>
                  </a:cubicBezTo>
                  <a:cubicBezTo>
                    <a:pt x="171" y="54"/>
                    <a:pt x="167" y="60"/>
                    <a:pt x="175" y="61"/>
                  </a:cubicBezTo>
                  <a:cubicBezTo>
                    <a:pt x="172" y="66"/>
                    <a:pt x="172" y="74"/>
                    <a:pt x="168" y="77"/>
                  </a:cubicBezTo>
                  <a:cubicBezTo>
                    <a:pt x="170" y="75"/>
                    <a:pt x="176" y="76"/>
                    <a:pt x="175" y="70"/>
                  </a:cubicBezTo>
                  <a:cubicBezTo>
                    <a:pt x="180" y="80"/>
                    <a:pt x="169" y="90"/>
                    <a:pt x="175" y="102"/>
                  </a:cubicBezTo>
                  <a:cubicBezTo>
                    <a:pt x="171" y="103"/>
                    <a:pt x="171" y="100"/>
                    <a:pt x="168" y="100"/>
                  </a:cubicBezTo>
                  <a:cubicBezTo>
                    <a:pt x="169" y="103"/>
                    <a:pt x="172" y="103"/>
                    <a:pt x="173" y="107"/>
                  </a:cubicBezTo>
                  <a:cubicBezTo>
                    <a:pt x="185" y="98"/>
                    <a:pt x="175" y="86"/>
                    <a:pt x="186" y="73"/>
                  </a:cubicBezTo>
                  <a:cubicBezTo>
                    <a:pt x="184" y="68"/>
                    <a:pt x="177" y="68"/>
                    <a:pt x="177" y="61"/>
                  </a:cubicBezTo>
                  <a:cubicBezTo>
                    <a:pt x="185" y="60"/>
                    <a:pt x="184" y="68"/>
                    <a:pt x="188" y="70"/>
                  </a:cubicBezTo>
                  <a:cubicBezTo>
                    <a:pt x="194" y="68"/>
                    <a:pt x="185" y="62"/>
                    <a:pt x="188" y="54"/>
                  </a:cubicBezTo>
                  <a:cubicBezTo>
                    <a:pt x="186" y="54"/>
                    <a:pt x="184" y="55"/>
                    <a:pt x="184" y="57"/>
                  </a:cubicBezTo>
                  <a:cubicBezTo>
                    <a:pt x="178" y="56"/>
                    <a:pt x="184" y="50"/>
                    <a:pt x="188" y="52"/>
                  </a:cubicBezTo>
                  <a:cubicBezTo>
                    <a:pt x="190" y="45"/>
                    <a:pt x="182" y="48"/>
                    <a:pt x="184" y="41"/>
                  </a:cubicBezTo>
                  <a:cubicBezTo>
                    <a:pt x="193" y="38"/>
                    <a:pt x="189" y="28"/>
                    <a:pt x="188" y="23"/>
                  </a:cubicBezTo>
                  <a:cubicBezTo>
                    <a:pt x="186" y="24"/>
                    <a:pt x="186" y="28"/>
                    <a:pt x="182" y="27"/>
                  </a:cubicBezTo>
                  <a:cubicBezTo>
                    <a:pt x="187" y="22"/>
                    <a:pt x="180" y="17"/>
                    <a:pt x="182" y="9"/>
                  </a:cubicBezTo>
                  <a:cubicBezTo>
                    <a:pt x="481" y="82"/>
                    <a:pt x="831" y="126"/>
                    <a:pt x="1208" y="107"/>
                  </a:cubicBezTo>
                  <a:cubicBezTo>
                    <a:pt x="1208" y="100"/>
                    <a:pt x="1208" y="93"/>
                    <a:pt x="1208" y="86"/>
                  </a:cubicBezTo>
                  <a:cubicBezTo>
                    <a:pt x="1212" y="86"/>
                    <a:pt x="1216" y="86"/>
                    <a:pt x="1220" y="86"/>
                  </a:cubicBezTo>
                  <a:cubicBezTo>
                    <a:pt x="1219" y="138"/>
                    <a:pt x="1274" y="124"/>
                    <a:pt x="1304" y="125"/>
                  </a:cubicBezTo>
                  <a:cubicBezTo>
                    <a:pt x="1304" y="132"/>
                    <a:pt x="1315" y="133"/>
                    <a:pt x="1317" y="143"/>
                  </a:cubicBezTo>
                  <a:cubicBezTo>
                    <a:pt x="1324" y="141"/>
                    <a:pt x="1320" y="139"/>
                    <a:pt x="1320" y="134"/>
                  </a:cubicBezTo>
                  <a:cubicBezTo>
                    <a:pt x="1329" y="134"/>
                    <a:pt x="1339" y="145"/>
                    <a:pt x="1351" y="150"/>
                  </a:cubicBezTo>
                  <a:cubicBezTo>
                    <a:pt x="1361" y="148"/>
                    <a:pt x="1366" y="142"/>
                    <a:pt x="1372" y="136"/>
                  </a:cubicBezTo>
                  <a:cubicBezTo>
                    <a:pt x="1375" y="138"/>
                    <a:pt x="1379" y="139"/>
                    <a:pt x="1378" y="145"/>
                  </a:cubicBezTo>
                  <a:cubicBezTo>
                    <a:pt x="1398" y="137"/>
                    <a:pt x="1407" y="147"/>
                    <a:pt x="1422" y="145"/>
                  </a:cubicBezTo>
                  <a:cubicBezTo>
                    <a:pt x="1387" y="165"/>
                    <a:pt x="1360" y="192"/>
                    <a:pt x="1335" y="222"/>
                  </a:cubicBezTo>
                  <a:cubicBezTo>
                    <a:pt x="1349" y="233"/>
                    <a:pt x="1368" y="213"/>
                    <a:pt x="1381" y="209"/>
                  </a:cubicBezTo>
                  <a:cubicBezTo>
                    <a:pt x="1389" y="205"/>
                    <a:pt x="1382" y="216"/>
                    <a:pt x="1388" y="215"/>
                  </a:cubicBezTo>
                  <a:cubicBezTo>
                    <a:pt x="1389" y="216"/>
                    <a:pt x="1390" y="214"/>
                    <a:pt x="1390" y="213"/>
                  </a:cubicBezTo>
                  <a:cubicBezTo>
                    <a:pt x="1391" y="219"/>
                    <a:pt x="1378" y="214"/>
                    <a:pt x="1381" y="227"/>
                  </a:cubicBezTo>
                  <a:cubicBezTo>
                    <a:pt x="1389" y="223"/>
                    <a:pt x="1414" y="233"/>
                    <a:pt x="1422" y="211"/>
                  </a:cubicBezTo>
                  <a:cubicBezTo>
                    <a:pt x="1461" y="212"/>
                    <a:pt x="1462" y="162"/>
                    <a:pt x="1499" y="168"/>
                  </a:cubicBezTo>
                  <a:cubicBezTo>
                    <a:pt x="1486" y="175"/>
                    <a:pt x="1476" y="186"/>
                    <a:pt x="1474" y="204"/>
                  </a:cubicBezTo>
                  <a:cubicBezTo>
                    <a:pt x="1486" y="192"/>
                    <a:pt x="1508" y="200"/>
                    <a:pt x="1521" y="218"/>
                  </a:cubicBezTo>
                  <a:cubicBezTo>
                    <a:pt x="1550" y="226"/>
                    <a:pt x="1552" y="198"/>
                    <a:pt x="1585" y="199"/>
                  </a:cubicBezTo>
                  <a:cubicBezTo>
                    <a:pt x="1593" y="198"/>
                    <a:pt x="1596" y="189"/>
                    <a:pt x="1607" y="190"/>
                  </a:cubicBezTo>
                  <a:cubicBezTo>
                    <a:pt x="1607" y="196"/>
                    <a:pt x="1607" y="201"/>
                    <a:pt x="1607" y="206"/>
                  </a:cubicBezTo>
                  <a:cubicBezTo>
                    <a:pt x="1628" y="207"/>
                    <a:pt x="1632" y="202"/>
                    <a:pt x="1644" y="197"/>
                  </a:cubicBezTo>
                  <a:cubicBezTo>
                    <a:pt x="1644" y="207"/>
                    <a:pt x="1648" y="212"/>
                    <a:pt x="1641" y="218"/>
                  </a:cubicBezTo>
                  <a:cubicBezTo>
                    <a:pt x="1653" y="214"/>
                    <a:pt x="1649" y="226"/>
                    <a:pt x="1657" y="224"/>
                  </a:cubicBezTo>
                  <a:cubicBezTo>
                    <a:pt x="1665" y="224"/>
                    <a:pt x="1657" y="220"/>
                    <a:pt x="1664" y="218"/>
                  </a:cubicBezTo>
                  <a:cubicBezTo>
                    <a:pt x="1670" y="218"/>
                    <a:pt x="1673" y="221"/>
                    <a:pt x="1673" y="227"/>
                  </a:cubicBezTo>
                  <a:cubicBezTo>
                    <a:pt x="1662" y="226"/>
                    <a:pt x="1642" y="233"/>
                    <a:pt x="1628" y="227"/>
                  </a:cubicBezTo>
                  <a:cubicBezTo>
                    <a:pt x="1623" y="226"/>
                    <a:pt x="1627" y="235"/>
                    <a:pt x="1626" y="238"/>
                  </a:cubicBezTo>
                  <a:cubicBezTo>
                    <a:pt x="1617" y="234"/>
                    <a:pt x="1609" y="230"/>
                    <a:pt x="1598" y="229"/>
                  </a:cubicBezTo>
                  <a:cubicBezTo>
                    <a:pt x="1582" y="240"/>
                    <a:pt x="1560" y="245"/>
                    <a:pt x="1551" y="263"/>
                  </a:cubicBezTo>
                  <a:cubicBezTo>
                    <a:pt x="1550" y="256"/>
                    <a:pt x="1556" y="256"/>
                    <a:pt x="1555" y="249"/>
                  </a:cubicBezTo>
                  <a:cubicBezTo>
                    <a:pt x="1549" y="243"/>
                    <a:pt x="1546" y="258"/>
                    <a:pt x="1542" y="261"/>
                  </a:cubicBezTo>
                  <a:cubicBezTo>
                    <a:pt x="1538" y="260"/>
                    <a:pt x="1541" y="254"/>
                    <a:pt x="1537" y="254"/>
                  </a:cubicBezTo>
                  <a:cubicBezTo>
                    <a:pt x="1532" y="276"/>
                    <a:pt x="1511" y="300"/>
                    <a:pt x="1508" y="331"/>
                  </a:cubicBezTo>
                  <a:cubicBezTo>
                    <a:pt x="1525" y="320"/>
                    <a:pt x="1528" y="295"/>
                    <a:pt x="1544" y="283"/>
                  </a:cubicBezTo>
                  <a:cubicBezTo>
                    <a:pt x="1520" y="346"/>
                    <a:pt x="1509" y="442"/>
                    <a:pt x="1555" y="490"/>
                  </a:cubicBezTo>
                  <a:cubicBezTo>
                    <a:pt x="1604" y="484"/>
                    <a:pt x="1601" y="401"/>
                    <a:pt x="1573" y="374"/>
                  </a:cubicBezTo>
                  <a:cubicBezTo>
                    <a:pt x="1574" y="338"/>
                    <a:pt x="1576" y="299"/>
                    <a:pt x="1601" y="281"/>
                  </a:cubicBezTo>
                  <a:cubicBezTo>
                    <a:pt x="1600" y="289"/>
                    <a:pt x="1596" y="298"/>
                    <a:pt x="1603" y="306"/>
                  </a:cubicBezTo>
                  <a:cubicBezTo>
                    <a:pt x="1611" y="298"/>
                    <a:pt x="1608" y="286"/>
                    <a:pt x="1605" y="274"/>
                  </a:cubicBezTo>
                  <a:cubicBezTo>
                    <a:pt x="1610" y="271"/>
                    <a:pt x="1613" y="265"/>
                    <a:pt x="1623" y="267"/>
                  </a:cubicBezTo>
                  <a:cubicBezTo>
                    <a:pt x="1625" y="260"/>
                    <a:pt x="1616" y="264"/>
                    <a:pt x="1614" y="261"/>
                  </a:cubicBezTo>
                  <a:cubicBezTo>
                    <a:pt x="1612" y="252"/>
                    <a:pt x="1621" y="254"/>
                    <a:pt x="1619" y="245"/>
                  </a:cubicBezTo>
                  <a:cubicBezTo>
                    <a:pt x="1635" y="246"/>
                    <a:pt x="1692" y="254"/>
                    <a:pt x="1689" y="274"/>
                  </a:cubicBezTo>
                  <a:cubicBezTo>
                    <a:pt x="1689" y="275"/>
                    <a:pt x="1684" y="274"/>
                    <a:pt x="1684" y="277"/>
                  </a:cubicBezTo>
                  <a:cubicBezTo>
                    <a:pt x="1688" y="287"/>
                    <a:pt x="1697" y="294"/>
                    <a:pt x="1696" y="311"/>
                  </a:cubicBezTo>
                  <a:cubicBezTo>
                    <a:pt x="1684" y="318"/>
                    <a:pt x="1694" y="333"/>
                    <a:pt x="1678" y="335"/>
                  </a:cubicBezTo>
                  <a:cubicBezTo>
                    <a:pt x="1676" y="350"/>
                    <a:pt x="1675" y="354"/>
                    <a:pt x="1687" y="358"/>
                  </a:cubicBezTo>
                  <a:cubicBezTo>
                    <a:pt x="1700" y="350"/>
                    <a:pt x="1699" y="325"/>
                    <a:pt x="1716" y="326"/>
                  </a:cubicBezTo>
                  <a:cubicBezTo>
                    <a:pt x="1734" y="328"/>
                    <a:pt x="1750" y="391"/>
                    <a:pt x="1741" y="408"/>
                  </a:cubicBezTo>
                  <a:cubicBezTo>
                    <a:pt x="1733" y="408"/>
                    <a:pt x="1746" y="401"/>
                    <a:pt x="1739" y="401"/>
                  </a:cubicBezTo>
                  <a:cubicBezTo>
                    <a:pt x="1728" y="411"/>
                    <a:pt x="1725" y="440"/>
                    <a:pt x="1716" y="458"/>
                  </a:cubicBezTo>
                  <a:cubicBezTo>
                    <a:pt x="1724" y="458"/>
                    <a:pt x="1738" y="473"/>
                    <a:pt x="1741" y="462"/>
                  </a:cubicBezTo>
                  <a:cubicBezTo>
                    <a:pt x="1748" y="464"/>
                    <a:pt x="1752" y="468"/>
                    <a:pt x="1757" y="472"/>
                  </a:cubicBezTo>
                  <a:cubicBezTo>
                    <a:pt x="1769" y="466"/>
                    <a:pt x="1776" y="459"/>
                    <a:pt x="1789" y="460"/>
                  </a:cubicBezTo>
                  <a:cubicBezTo>
                    <a:pt x="1819" y="424"/>
                    <a:pt x="1869" y="407"/>
                    <a:pt x="1891" y="363"/>
                  </a:cubicBezTo>
                  <a:cubicBezTo>
                    <a:pt x="1888" y="353"/>
                    <a:pt x="1877" y="351"/>
                    <a:pt x="1877" y="338"/>
                  </a:cubicBezTo>
                  <a:cubicBezTo>
                    <a:pt x="1912" y="315"/>
                    <a:pt x="1965" y="334"/>
                    <a:pt x="1986" y="295"/>
                  </a:cubicBezTo>
                  <a:cubicBezTo>
                    <a:pt x="1987" y="283"/>
                    <a:pt x="1974" y="281"/>
                    <a:pt x="1984" y="274"/>
                  </a:cubicBezTo>
                  <a:cubicBezTo>
                    <a:pt x="1981" y="271"/>
                    <a:pt x="1975" y="271"/>
                    <a:pt x="1972" y="267"/>
                  </a:cubicBezTo>
                  <a:cubicBezTo>
                    <a:pt x="1988" y="246"/>
                    <a:pt x="1998" y="219"/>
                    <a:pt x="2018" y="202"/>
                  </a:cubicBezTo>
                  <a:cubicBezTo>
                    <a:pt x="2064" y="194"/>
                    <a:pt x="2102" y="177"/>
                    <a:pt x="2145" y="165"/>
                  </a:cubicBezTo>
                  <a:cubicBezTo>
                    <a:pt x="2147" y="164"/>
                    <a:pt x="2147" y="158"/>
                    <a:pt x="2147" y="150"/>
                  </a:cubicBezTo>
                  <a:cubicBezTo>
                    <a:pt x="2152" y="148"/>
                    <a:pt x="2159" y="150"/>
                    <a:pt x="2161" y="141"/>
                  </a:cubicBezTo>
                  <a:cubicBezTo>
                    <a:pt x="2163" y="141"/>
                    <a:pt x="2162" y="145"/>
                    <a:pt x="2165" y="145"/>
                  </a:cubicBezTo>
                  <a:cubicBezTo>
                    <a:pt x="2170" y="144"/>
                    <a:pt x="2164" y="132"/>
                    <a:pt x="2174" y="136"/>
                  </a:cubicBezTo>
                  <a:cubicBezTo>
                    <a:pt x="2176" y="128"/>
                    <a:pt x="2165" y="133"/>
                    <a:pt x="2167" y="125"/>
                  </a:cubicBezTo>
                  <a:cubicBezTo>
                    <a:pt x="2177" y="118"/>
                    <a:pt x="2173" y="110"/>
                    <a:pt x="2179" y="102"/>
                  </a:cubicBezTo>
                  <a:cubicBezTo>
                    <a:pt x="2167" y="75"/>
                    <a:pt x="2178" y="31"/>
                    <a:pt x="2192" y="7"/>
                  </a:cubicBezTo>
                  <a:cubicBezTo>
                    <a:pt x="2200" y="6"/>
                    <a:pt x="2196" y="18"/>
                    <a:pt x="2204" y="18"/>
                  </a:cubicBezTo>
                  <a:cubicBezTo>
                    <a:pt x="2212" y="13"/>
                    <a:pt x="2220" y="8"/>
                    <a:pt x="22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5430234" y="1816036"/>
              <a:ext cx="75091" cy="68264"/>
            </a:xfrm>
            <a:custGeom>
              <a:avLst/>
              <a:gdLst>
                <a:gd name="T0" fmla="*/ 28 w 28"/>
                <a:gd name="T1" fmla="*/ 0 h 25"/>
                <a:gd name="T2" fmla="*/ 0 w 28"/>
                <a:gd name="T3" fmla="*/ 23 h 25"/>
                <a:gd name="T4" fmla="*/ 28 w 2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5">
                  <a:moveTo>
                    <a:pt x="28" y="0"/>
                  </a:moveTo>
                  <a:cubicBezTo>
                    <a:pt x="28" y="7"/>
                    <a:pt x="9" y="25"/>
                    <a:pt x="0" y="23"/>
                  </a:cubicBezTo>
                  <a:cubicBezTo>
                    <a:pt x="6" y="11"/>
                    <a:pt x="19" y="8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7563491" y="2392869"/>
              <a:ext cx="42666" cy="32426"/>
            </a:xfrm>
            <a:custGeom>
              <a:avLst/>
              <a:gdLst>
                <a:gd name="T0" fmla="*/ 7 w 16"/>
                <a:gd name="T1" fmla="*/ 1 h 12"/>
                <a:gd name="T2" fmla="*/ 16 w 16"/>
                <a:gd name="T3" fmla="*/ 3 h 12"/>
                <a:gd name="T4" fmla="*/ 5 w 16"/>
                <a:gd name="T5" fmla="*/ 12 h 12"/>
                <a:gd name="T6" fmla="*/ 7 w 16"/>
                <a:gd name="T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2">
                  <a:moveTo>
                    <a:pt x="7" y="1"/>
                  </a:moveTo>
                  <a:cubicBezTo>
                    <a:pt x="11" y="0"/>
                    <a:pt x="12" y="3"/>
                    <a:pt x="16" y="3"/>
                  </a:cubicBezTo>
                  <a:cubicBezTo>
                    <a:pt x="16" y="10"/>
                    <a:pt x="5" y="5"/>
                    <a:pt x="5" y="12"/>
                  </a:cubicBezTo>
                  <a:cubicBezTo>
                    <a:pt x="0" y="12"/>
                    <a:pt x="6" y="3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6848424" y="5145626"/>
              <a:ext cx="66558" cy="85330"/>
            </a:xfrm>
            <a:custGeom>
              <a:avLst/>
              <a:gdLst>
                <a:gd name="T0" fmla="*/ 25 w 25"/>
                <a:gd name="T1" fmla="*/ 16 h 32"/>
                <a:gd name="T2" fmla="*/ 4 w 25"/>
                <a:gd name="T3" fmla="*/ 21 h 32"/>
                <a:gd name="T4" fmla="*/ 25 w 25"/>
                <a:gd name="T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2">
                  <a:moveTo>
                    <a:pt x="25" y="16"/>
                  </a:moveTo>
                  <a:cubicBezTo>
                    <a:pt x="14" y="13"/>
                    <a:pt x="0" y="32"/>
                    <a:pt x="4" y="21"/>
                  </a:cubicBezTo>
                  <a:cubicBezTo>
                    <a:pt x="13" y="21"/>
                    <a:pt x="20" y="0"/>
                    <a:pt x="2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1938235" y="5273927"/>
              <a:ext cx="37545" cy="18773"/>
            </a:xfrm>
            <a:custGeom>
              <a:avLst/>
              <a:gdLst>
                <a:gd name="T0" fmla="*/ 0 w 14"/>
                <a:gd name="T1" fmla="*/ 0 h 7"/>
                <a:gd name="T2" fmla="*/ 13 w 14"/>
                <a:gd name="T3" fmla="*/ 7 h 7"/>
                <a:gd name="T4" fmla="*/ 0 w 1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6" y="1"/>
                    <a:pt x="14" y="0"/>
                    <a:pt x="13" y="7"/>
                  </a:cubicBezTo>
                  <a:cubicBezTo>
                    <a:pt x="7" y="7"/>
                    <a:pt x="0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1525236" y="5454828"/>
              <a:ext cx="119462" cy="52905"/>
            </a:xfrm>
            <a:custGeom>
              <a:avLst/>
              <a:gdLst>
                <a:gd name="T0" fmla="*/ 22 w 45"/>
                <a:gd name="T1" fmla="*/ 1 h 20"/>
                <a:gd name="T2" fmla="*/ 45 w 45"/>
                <a:gd name="T3" fmla="*/ 10 h 20"/>
                <a:gd name="T4" fmla="*/ 34 w 45"/>
                <a:gd name="T5" fmla="*/ 19 h 20"/>
                <a:gd name="T6" fmla="*/ 2 w 45"/>
                <a:gd name="T7" fmla="*/ 10 h 20"/>
                <a:gd name="T8" fmla="*/ 0 w 45"/>
                <a:gd name="T9" fmla="*/ 3 h 20"/>
                <a:gd name="T10" fmla="*/ 22 w 45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0">
                  <a:moveTo>
                    <a:pt x="22" y="1"/>
                  </a:moveTo>
                  <a:cubicBezTo>
                    <a:pt x="27" y="7"/>
                    <a:pt x="33" y="11"/>
                    <a:pt x="45" y="10"/>
                  </a:cubicBezTo>
                  <a:cubicBezTo>
                    <a:pt x="45" y="20"/>
                    <a:pt x="33" y="7"/>
                    <a:pt x="34" y="19"/>
                  </a:cubicBezTo>
                  <a:cubicBezTo>
                    <a:pt x="25" y="13"/>
                    <a:pt x="16" y="4"/>
                    <a:pt x="2" y="10"/>
                  </a:cubicBezTo>
                  <a:cubicBezTo>
                    <a:pt x="1" y="8"/>
                    <a:pt x="0" y="6"/>
                    <a:pt x="0" y="3"/>
                  </a:cubicBezTo>
                  <a:cubicBezTo>
                    <a:pt x="4" y="0"/>
                    <a:pt x="16" y="6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3438342" y="5461654"/>
              <a:ext cx="97277" cy="105810"/>
            </a:xfrm>
            <a:custGeom>
              <a:avLst/>
              <a:gdLst>
                <a:gd name="T0" fmla="*/ 36 w 36"/>
                <a:gd name="T1" fmla="*/ 12 h 39"/>
                <a:gd name="T2" fmla="*/ 29 w 36"/>
                <a:gd name="T3" fmla="*/ 37 h 39"/>
                <a:gd name="T4" fmla="*/ 0 w 36"/>
                <a:gd name="T5" fmla="*/ 25 h 39"/>
                <a:gd name="T6" fmla="*/ 36 w 36"/>
                <a:gd name="T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36" y="12"/>
                  </a:moveTo>
                  <a:cubicBezTo>
                    <a:pt x="36" y="22"/>
                    <a:pt x="33" y="30"/>
                    <a:pt x="29" y="37"/>
                  </a:cubicBezTo>
                  <a:cubicBezTo>
                    <a:pt x="13" y="39"/>
                    <a:pt x="9" y="30"/>
                    <a:pt x="0" y="25"/>
                  </a:cubicBezTo>
                  <a:cubicBezTo>
                    <a:pt x="1" y="11"/>
                    <a:pt x="23" y="0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3330825" y="5529918"/>
              <a:ext cx="69971" cy="56319"/>
            </a:xfrm>
            <a:custGeom>
              <a:avLst/>
              <a:gdLst>
                <a:gd name="T0" fmla="*/ 19 w 26"/>
                <a:gd name="T1" fmla="*/ 0 h 21"/>
                <a:gd name="T2" fmla="*/ 13 w 26"/>
                <a:gd name="T3" fmla="*/ 21 h 21"/>
                <a:gd name="T4" fmla="*/ 19 w 26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19" y="0"/>
                  </a:moveTo>
                  <a:cubicBezTo>
                    <a:pt x="26" y="7"/>
                    <a:pt x="12" y="12"/>
                    <a:pt x="13" y="21"/>
                  </a:cubicBezTo>
                  <a:cubicBezTo>
                    <a:pt x="0" y="14"/>
                    <a:pt x="17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1699310" y="5654501"/>
              <a:ext cx="69971" cy="44372"/>
            </a:xfrm>
            <a:custGeom>
              <a:avLst/>
              <a:gdLst>
                <a:gd name="T0" fmla="*/ 23 w 26"/>
                <a:gd name="T1" fmla="*/ 3 h 16"/>
                <a:gd name="T2" fmla="*/ 25 w 26"/>
                <a:gd name="T3" fmla="*/ 14 h 16"/>
                <a:gd name="T4" fmla="*/ 0 w 26"/>
                <a:gd name="T5" fmla="*/ 5 h 16"/>
                <a:gd name="T6" fmla="*/ 23 w 26"/>
                <a:gd name="T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6">
                  <a:moveTo>
                    <a:pt x="23" y="3"/>
                  </a:moveTo>
                  <a:cubicBezTo>
                    <a:pt x="21" y="9"/>
                    <a:pt x="26" y="9"/>
                    <a:pt x="25" y="14"/>
                  </a:cubicBezTo>
                  <a:cubicBezTo>
                    <a:pt x="17" y="16"/>
                    <a:pt x="3" y="16"/>
                    <a:pt x="0" y="5"/>
                  </a:cubicBezTo>
                  <a:cubicBezTo>
                    <a:pt x="9" y="10"/>
                    <a:pt x="10" y="0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3919605" y="5710818"/>
              <a:ext cx="114343" cy="68264"/>
            </a:xfrm>
            <a:custGeom>
              <a:avLst/>
              <a:gdLst>
                <a:gd name="T0" fmla="*/ 4 w 43"/>
                <a:gd name="T1" fmla="*/ 0 h 25"/>
                <a:gd name="T2" fmla="*/ 43 w 43"/>
                <a:gd name="T3" fmla="*/ 5 h 25"/>
                <a:gd name="T4" fmla="*/ 0 w 43"/>
                <a:gd name="T5" fmla="*/ 12 h 25"/>
                <a:gd name="T6" fmla="*/ 4 w 43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5">
                  <a:moveTo>
                    <a:pt x="4" y="0"/>
                  </a:moveTo>
                  <a:cubicBezTo>
                    <a:pt x="16" y="3"/>
                    <a:pt x="29" y="5"/>
                    <a:pt x="43" y="5"/>
                  </a:cubicBezTo>
                  <a:cubicBezTo>
                    <a:pt x="38" y="25"/>
                    <a:pt x="20" y="7"/>
                    <a:pt x="0" y="12"/>
                  </a:cubicBezTo>
                  <a:cubicBezTo>
                    <a:pt x="1" y="7"/>
                    <a:pt x="5" y="6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2934893" y="5748364"/>
              <a:ext cx="23892" cy="54611"/>
            </a:xfrm>
            <a:custGeom>
              <a:avLst/>
              <a:gdLst>
                <a:gd name="T0" fmla="*/ 0 w 9"/>
                <a:gd name="T1" fmla="*/ 0 h 20"/>
                <a:gd name="T2" fmla="*/ 9 w 9"/>
                <a:gd name="T3" fmla="*/ 13 h 20"/>
                <a:gd name="T4" fmla="*/ 0 w 9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0">
                  <a:moveTo>
                    <a:pt x="0" y="0"/>
                  </a:moveTo>
                  <a:cubicBezTo>
                    <a:pt x="5" y="2"/>
                    <a:pt x="4" y="11"/>
                    <a:pt x="9" y="13"/>
                  </a:cubicBezTo>
                  <a:cubicBezTo>
                    <a:pt x="3" y="20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4037360" y="5755190"/>
              <a:ext cx="136528" cy="109223"/>
            </a:xfrm>
            <a:custGeom>
              <a:avLst/>
              <a:gdLst>
                <a:gd name="T0" fmla="*/ 6 w 51"/>
                <a:gd name="T1" fmla="*/ 0 h 41"/>
                <a:gd name="T2" fmla="*/ 51 w 51"/>
                <a:gd name="T3" fmla="*/ 23 h 41"/>
                <a:gd name="T4" fmla="*/ 22 w 51"/>
                <a:gd name="T5" fmla="*/ 41 h 41"/>
                <a:gd name="T6" fmla="*/ 1 w 51"/>
                <a:gd name="T7" fmla="*/ 16 h 41"/>
                <a:gd name="T8" fmla="*/ 6 w 5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1">
                  <a:moveTo>
                    <a:pt x="6" y="0"/>
                  </a:moveTo>
                  <a:cubicBezTo>
                    <a:pt x="16" y="16"/>
                    <a:pt x="40" y="6"/>
                    <a:pt x="51" y="23"/>
                  </a:cubicBezTo>
                  <a:cubicBezTo>
                    <a:pt x="51" y="39"/>
                    <a:pt x="32" y="36"/>
                    <a:pt x="22" y="41"/>
                  </a:cubicBezTo>
                  <a:cubicBezTo>
                    <a:pt x="20" y="27"/>
                    <a:pt x="12" y="21"/>
                    <a:pt x="1" y="16"/>
                  </a:cubicBezTo>
                  <a:cubicBezTo>
                    <a:pt x="0" y="8"/>
                    <a:pt x="3" y="4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>
              <a:off x="2183986" y="5773963"/>
              <a:ext cx="116049" cy="114343"/>
            </a:xfrm>
            <a:custGeom>
              <a:avLst/>
              <a:gdLst>
                <a:gd name="T0" fmla="*/ 1 w 43"/>
                <a:gd name="T1" fmla="*/ 25 h 43"/>
                <a:gd name="T2" fmla="*/ 14 w 43"/>
                <a:gd name="T3" fmla="*/ 25 h 43"/>
                <a:gd name="T4" fmla="*/ 12 w 43"/>
                <a:gd name="T5" fmla="*/ 16 h 43"/>
                <a:gd name="T6" fmla="*/ 17 w 43"/>
                <a:gd name="T7" fmla="*/ 20 h 43"/>
                <a:gd name="T8" fmla="*/ 21 w 43"/>
                <a:gd name="T9" fmla="*/ 18 h 43"/>
                <a:gd name="T10" fmla="*/ 21 w 43"/>
                <a:gd name="T11" fmla="*/ 9 h 43"/>
                <a:gd name="T12" fmla="*/ 35 w 43"/>
                <a:gd name="T13" fmla="*/ 0 h 43"/>
                <a:gd name="T14" fmla="*/ 33 w 43"/>
                <a:gd name="T15" fmla="*/ 2 h 43"/>
                <a:gd name="T16" fmla="*/ 39 w 43"/>
                <a:gd name="T17" fmla="*/ 9 h 43"/>
                <a:gd name="T18" fmla="*/ 28 w 43"/>
                <a:gd name="T19" fmla="*/ 13 h 43"/>
                <a:gd name="T20" fmla="*/ 37 w 43"/>
                <a:gd name="T21" fmla="*/ 23 h 43"/>
                <a:gd name="T22" fmla="*/ 12 w 43"/>
                <a:gd name="T23" fmla="*/ 43 h 43"/>
                <a:gd name="T24" fmla="*/ 1 w 43"/>
                <a:gd name="T25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1" y="25"/>
                  </a:moveTo>
                  <a:cubicBezTo>
                    <a:pt x="7" y="21"/>
                    <a:pt x="9" y="20"/>
                    <a:pt x="14" y="25"/>
                  </a:cubicBezTo>
                  <a:cubicBezTo>
                    <a:pt x="15" y="21"/>
                    <a:pt x="12" y="20"/>
                    <a:pt x="12" y="16"/>
                  </a:cubicBezTo>
                  <a:cubicBezTo>
                    <a:pt x="16" y="15"/>
                    <a:pt x="16" y="17"/>
                    <a:pt x="17" y="20"/>
                  </a:cubicBezTo>
                  <a:cubicBezTo>
                    <a:pt x="19" y="19"/>
                    <a:pt x="20" y="14"/>
                    <a:pt x="21" y="18"/>
                  </a:cubicBezTo>
                  <a:cubicBezTo>
                    <a:pt x="27" y="17"/>
                    <a:pt x="18" y="14"/>
                    <a:pt x="21" y="9"/>
                  </a:cubicBezTo>
                  <a:cubicBezTo>
                    <a:pt x="28" y="9"/>
                    <a:pt x="28" y="1"/>
                    <a:pt x="35" y="0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2" y="8"/>
                    <a:pt x="43" y="1"/>
                    <a:pt x="39" y="9"/>
                  </a:cubicBezTo>
                  <a:cubicBezTo>
                    <a:pt x="34" y="9"/>
                    <a:pt x="28" y="9"/>
                    <a:pt x="28" y="13"/>
                  </a:cubicBezTo>
                  <a:cubicBezTo>
                    <a:pt x="34" y="15"/>
                    <a:pt x="34" y="15"/>
                    <a:pt x="37" y="23"/>
                  </a:cubicBezTo>
                  <a:cubicBezTo>
                    <a:pt x="29" y="34"/>
                    <a:pt x="18" y="31"/>
                    <a:pt x="12" y="43"/>
                  </a:cubicBezTo>
                  <a:cubicBezTo>
                    <a:pt x="14" y="33"/>
                    <a:pt x="0" y="42"/>
                    <a:pt x="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3963977" y="5779083"/>
              <a:ext cx="51198" cy="47785"/>
            </a:xfrm>
            <a:custGeom>
              <a:avLst/>
              <a:gdLst>
                <a:gd name="T0" fmla="*/ 3 w 19"/>
                <a:gd name="T1" fmla="*/ 0 h 18"/>
                <a:gd name="T2" fmla="*/ 19 w 19"/>
                <a:gd name="T3" fmla="*/ 9 h 18"/>
                <a:gd name="T4" fmla="*/ 8 w 19"/>
                <a:gd name="T5" fmla="*/ 18 h 18"/>
                <a:gd name="T6" fmla="*/ 3 w 1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8">
                  <a:moveTo>
                    <a:pt x="3" y="0"/>
                  </a:moveTo>
                  <a:cubicBezTo>
                    <a:pt x="12" y="0"/>
                    <a:pt x="16" y="4"/>
                    <a:pt x="19" y="9"/>
                  </a:cubicBezTo>
                  <a:cubicBezTo>
                    <a:pt x="19" y="16"/>
                    <a:pt x="13" y="17"/>
                    <a:pt x="8" y="18"/>
                  </a:cubicBezTo>
                  <a:cubicBezTo>
                    <a:pt x="7" y="11"/>
                    <a:pt x="0" y="4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4032241" y="5854173"/>
              <a:ext cx="42666" cy="32426"/>
            </a:xfrm>
            <a:custGeom>
              <a:avLst/>
              <a:gdLst>
                <a:gd name="T0" fmla="*/ 15 w 16"/>
                <a:gd name="T1" fmla="*/ 2 h 12"/>
                <a:gd name="T2" fmla="*/ 15 w 16"/>
                <a:gd name="T3" fmla="*/ 6 h 12"/>
                <a:gd name="T4" fmla="*/ 5 w 16"/>
                <a:gd name="T5" fmla="*/ 11 h 12"/>
                <a:gd name="T6" fmla="*/ 15 w 16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2">
                  <a:moveTo>
                    <a:pt x="15" y="2"/>
                  </a:moveTo>
                  <a:cubicBezTo>
                    <a:pt x="13" y="4"/>
                    <a:pt x="12" y="6"/>
                    <a:pt x="15" y="6"/>
                  </a:cubicBezTo>
                  <a:cubicBezTo>
                    <a:pt x="16" y="12"/>
                    <a:pt x="4" y="5"/>
                    <a:pt x="5" y="11"/>
                  </a:cubicBezTo>
                  <a:cubicBezTo>
                    <a:pt x="0" y="8"/>
                    <a:pt x="8" y="0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Freeform 22"/>
            <p:cNvSpPr>
              <a:spLocks/>
            </p:cNvSpPr>
            <p:nvPr/>
          </p:nvSpPr>
          <p:spPr bwMode="auto">
            <a:xfrm>
              <a:off x="3018517" y="5912198"/>
              <a:ext cx="47785" cy="42666"/>
            </a:xfrm>
            <a:custGeom>
              <a:avLst/>
              <a:gdLst>
                <a:gd name="T0" fmla="*/ 0 w 18"/>
                <a:gd name="T1" fmla="*/ 0 h 16"/>
                <a:gd name="T2" fmla="*/ 12 w 18"/>
                <a:gd name="T3" fmla="*/ 16 h 16"/>
                <a:gd name="T4" fmla="*/ 0 w 18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6">
                  <a:moveTo>
                    <a:pt x="0" y="0"/>
                  </a:moveTo>
                  <a:cubicBezTo>
                    <a:pt x="5" y="4"/>
                    <a:pt x="18" y="8"/>
                    <a:pt x="12" y="16"/>
                  </a:cubicBezTo>
                  <a:cubicBezTo>
                    <a:pt x="9" y="9"/>
                    <a:pt x="0" y="1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163649" y="5930971"/>
              <a:ext cx="240632" cy="317429"/>
            </a:xfrm>
            <a:custGeom>
              <a:avLst/>
              <a:gdLst>
                <a:gd name="T0" fmla="*/ 13 w 90"/>
                <a:gd name="T1" fmla="*/ 0 h 118"/>
                <a:gd name="T2" fmla="*/ 68 w 90"/>
                <a:gd name="T3" fmla="*/ 32 h 118"/>
                <a:gd name="T4" fmla="*/ 90 w 90"/>
                <a:gd name="T5" fmla="*/ 66 h 118"/>
                <a:gd name="T6" fmla="*/ 29 w 90"/>
                <a:gd name="T7" fmla="*/ 118 h 118"/>
                <a:gd name="T8" fmla="*/ 9 w 90"/>
                <a:gd name="T9" fmla="*/ 102 h 118"/>
                <a:gd name="T10" fmla="*/ 0 w 90"/>
                <a:gd name="T11" fmla="*/ 47 h 118"/>
                <a:gd name="T12" fmla="*/ 15 w 90"/>
                <a:gd name="T13" fmla="*/ 25 h 118"/>
                <a:gd name="T14" fmla="*/ 13 w 90"/>
                <a:gd name="T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118">
                  <a:moveTo>
                    <a:pt x="13" y="0"/>
                  </a:moveTo>
                  <a:cubicBezTo>
                    <a:pt x="29" y="12"/>
                    <a:pt x="53" y="18"/>
                    <a:pt x="68" y="32"/>
                  </a:cubicBezTo>
                  <a:cubicBezTo>
                    <a:pt x="71" y="47"/>
                    <a:pt x="77" y="60"/>
                    <a:pt x="90" y="66"/>
                  </a:cubicBezTo>
                  <a:cubicBezTo>
                    <a:pt x="75" y="93"/>
                    <a:pt x="37" y="83"/>
                    <a:pt x="29" y="118"/>
                  </a:cubicBezTo>
                  <a:cubicBezTo>
                    <a:pt x="22" y="113"/>
                    <a:pt x="13" y="109"/>
                    <a:pt x="9" y="102"/>
                  </a:cubicBezTo>
                  <a:cubicBezTo>
                    <a:pt x="15" y="82"/>
                    <a:pt x="7" y="61"/>
                    <a:pt x="0" y="47"/>
                  </a:cubicBezTo>
                  <a:cubicBezTo>
                    <a:pt x="2" y="37"/>
                    <a:pt x="12" y="34"/>
                    <a:pt x="15" y="25"/>
                  </a:cubicBezTo>
                  <a:cubicBezTo>
                    <a:pt x="15" y="16"/>
                    <a:pt x="6" y="8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1789761" y="5985583"/>
              <a:ext cx="93864" cy="42666"/>
            </a:xfrm>
            <a:custGeom>
              <a:avLst/>
              <a:gdLst>
                <a:gd name="T0" fmla="*/ 0 w 35"/>
                <a:gd name="T1" fmla="*/ 16 h 16"/>
                <a:gd name="T2" fmla="*/ 23 w 35"/>
                <a:gd name="T3" fmla="*/ 0 h 16"/>
                <a:gd name="T4" fmla="*/ 0 w 35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6">
                  <a:moveTo>
                    <a:pt x="0" y="16"/>
                  </a:moveTo>
                  <a:cubicBezTo>
                    <a:pt x="1" y="2"/>
                    <a:pt x="21" y="6"/>
                    <a:pt x="23" y="0"/>
                  </a:cubicBezTo>
                  <a:cubicBezTo>
                    <a:pt x="35" y="9"/>
                    <a:pt x="11" y="15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1334096" y="6173309"/>
              <a:ext cx="32426" cy="25600"/>
            </a:xfrm>
            <a:custGeom>
              <a:avLst/>
              <a:gdLst>
                <a:gd name="T0" fmla="*/ 10 w 12"/>
                <a:gd name="T1" fmla="*/ 0 h 10"/>
                <a:gd name="T2" fmla="*/ 12 w 12"/>
                <a:gd name="T3" fmla="*/ 7 h 10"/>
                <a:gd name="T4" fmla="*/ 0 w 12"/>
                <a:gd name="T5" fmla="*/ 10 h 10"/>
                <a:gd name="T6" fmla="*/ 0 w 12"/>
                <a:gd name="T7" fmla="*/ 3 h 10"/>
                <a:gd name="T8" fmla="*/ 10 w 12"/>
                <a:gd name="T9" fmla="*/ 5 h 10"/>
                <a:gd name="T10" fmla="*/ 10 w 1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0"/>
                  </a:moveTo>
                  <a:cubicBezTo>
                    <a:pt x="12" y="1"/>
                    <a:pt x="11" y="5"/>
                    <a:pt x="12" y="7"/>
                  </a:cubicBezTo>
                  <a:cubicBezTo>
                    <a:pt x="5" y="5"/>
                    <a:pt x="6" y="10"/>
                    <a:pt x="0" y="10"/>
                  </a:cubicBezTo>
                  <a:cubicBezTo>
                    <a:pt x="0" y="7"/>
                    <a:pt x="0" y="5"/>
                    <a:pt x="0" y="3"/>
                  </a:cubicBezTo>
                  <a:cubicBezTo>
                    <a:pt x="5" y="2"/>
                    <a:pt x="5" y="6"/>
                    <a:pt x="10" y="5"/>
                  </a:cubicBezTo>
                  <a:cubicBezTo>
                    <a:pt x="10" y="3"/>
                    <a:pt x="10" y="2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1668591" y="4987217"/>
              <a:ext cx="1467681" cy="1027377"/>
            </a:xfrm>
            <a:custGeom>
              <a:avLst/>
              <a:gdLst>
                <a:gd name="T0" fmla="*/ 531 w 547"/>
                <a:gd name="T1" fmla="*/ 379 h 383"/>
                <a:gd name="T2" fmla="*/ 519 w 547"/>
                <a:gd name="T3" fmla="*/ 381 h 383"/>
                <a:gd name="T4" fmla="*/ 503 w 547"/>
                <a:gd name="T5" fmla="*/ 363 h 383"/>
                <a:gd name="T6" fmla="*/ 492 w 547"/>
                <a:gd name="T7" fmla="*/ 354 h 383"/>
                <a:gd name="T8" fmla="*/ 492 w 547"/>
                <a:gd name="T9" fmla="*/ 338 h 383"/>
                <a:gd name="T10" fmla="*/ 494 w 547"/>
                <a:gd name="T11" fmla="*/ 336 h 383"/>
                <a:gd name="T12" fmla="*/ 508 w 547"/>
                <a:gd name="T13" fmla="*/ 340 h 383"/>
                <a:gd name="T14" fmla="*/ 490 w 547"/>
                <a:gd name="T15" fmla="*/ 302 h 383"/>
                <a:gd name="T16" fmla="*/ 481 w 547"/>
                <a:gd name="T17" fmla="*/ 347 h 383"/>
                <a:gd name="T18" fmla="*/ 463 w 547"/>
                <a:gd name="T19" fmla="*/ 329 h 383"/>
                <a:gd name="T20" fmla="*/ 476 w 547"/>
                <a:gd name="T21" fmla="*/ 304 h 383"/>
                <a:gd name="T22" fmla="*/ 463 w 547"/>
                <a:gd name="T23" fmla="*/ 297 h 383"/>
                <a:gd name="T24" fmla="*/ 453 w 547"/>
                <a:gd name="T25" fmla="*/ 302 h 383"/>
                <a:gd name="T26" fmla="*/ 385 w 547"/>
                <a:gd name="T27" fmla="*/ 259 h 383"/>
                <a:gd name="T28" fmla="*/ 317 w 547"/>
                <a:gd name="T29" fmla="*/ 250 h 383"/>
                <a:gd name="T30" fmla="*/ 290 w 547"/>
                <a:gd name="T31" fmla="*/ 243 h 383"/>
                <a:gd name="T32" fmla="*/ 290 w 547"/>
                <a:gd name="T33" fmla="*/ 248 h 383"/>
                <a:gd name="T34" fmla="*/ 290 w 547"/>
                <a:gd name="T35" fmla="*/ 261 h 383"/>
                <a:gd name="T36" fmla="*/ 234 w 547"/>
                <a:gd name="T37" fmla="*/ 268 h 383"/>
                <a:gd name="T38" fmla="*/ 222 w 547"/>
                <a:gd name="T39" fmla="*/ 254 h 383"/>
                <a:gd name="T40" fmla="*/ 168 w 547"/>
                <a:gd name="T41" fmla="*/ 329 h 383"/>
                <a:gd name="T42" fmla="*/ 107 w 547"/>
                <a:gd name="T43" fmla="*/ 363 h 383"/>
                <a:gd name="T44" fmla="*/ 98 w 547"/>
                <a:gd name="T45" fmla="*/ 361 h 383"/>
                <a:gd name="T46" fmla="*/ 73 w 547"/>
                <a:gd name="T47" fmla="*/ 374 h 383"/>
                <a:gd name="T48" fmla="*/ 134 w 547"/>
                <a:gd name="T49" fmla="*/ 334 h 383"/>
                <a:gd name="T50" fmla="*/ 141 w 547"/>
                <a:gd name="T51" fmla="*/ 282 h 383"/>
                <a:gd name="T52" fmla="*/ 84 w 547"/>
                <a:gd name="T53" fmla="*/ 257 h 383"/>
                <a:gd name="T54" fmla="*/ 45 w 547"/>
                <a:gd name="T55" fmla="*/ 245 h 383"/>
                <a:gd name="T56" fmla="*/ 52 w 547"/>
                <a:gd name="T57" fmla="*/ 186 h 383"/>
                <a:gd name="T58" fmla="*/ 95 w 547"/>
                <a:gd name="T59" fmla="*/ 159 h 383"/>
                <a:gd name="T60" fmla="*/ 79 w 547"/>
                <a:gd name="T61" fmla="*/ 159 h 383"/>
                <a:gd name="T62" fmla="*/ 34 w 547"/>
                <a:gd name="T63" fmla="*/ 121 h 383"/>
                <a:gd name="T64" fmla="*/ 102 w 547"/>
                <a:gd name="T65" fmla="*/ 118 h 383"/>
                <a:gd name="T66" fmla="*/ 89 w 547"/>
                <a:gd name="T67" fmla="*/ 109 h 383"/>
                <a:gd name="T68" fmla="*/ 23 w 547"/>
                <a:gd name="T69" fmla="*/ 71 h 383"/>
                <a:gd name="T70" fmla="*/ 118 w 547"/>
                <a:gd name="T71" fmla="*/ 25 h 383"/>
                <a:gd name="T72" fmla="*/ 181 w 547"/>
                <a:gd name="T73" fmla="*/ 3 h 383"/>
                <a:gd name="T74" fmla="*/ 193 w 547"/>
                <a:gd name="T75" fmla="*/ 12 h 383"/>
                <a:gd name="T76" fmla="*/ 311 w 547"/>
                <a:gd name="T77" fmla="*/ 25 h 383"/>
                <a:gd name="T78" fmla="*/ 417 w 547"/>
                <a:gd name="T79" fmla="*/ 252 h 383"/>
                <a:gd name="T80" fmla="*/ 519 w 547"/>
                <a:gd name="T81" fmla="*/ 338 h 383"/>
                <a:gd name="T82" fmla="*/ 535 w 547"/>
                <a:gd name="T83" fmla="*/ 370 h 383"/>
                <a:gd name="T84" fmla="*/ 515 w 547"/>
                <a:gd name="T85" fmla="*/ 361 h 383"/>
                <a:gd name="T86" fmla="*/ 481 w 547"/>
                <a:gd name="T87" fmla="*/ 297 h 383"/>
                <a:gd name="T88" fmla="*/ 113 w 547"/>
                <a:gd name="T89" fmla="*/ 114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7" h="383">
                  <a:moveTo>
                    <a:pt x="535" y="370"/>
                  </a:moveTo>
                  <a:cubicBezTo>
                    <a:pt x="534" y="367"/>
                    <a:pt x="532" y="371"/>
                    <a:pt x="528" y="370"/>
                  </a:cubicBezTo>
                  <a:cubicBezTo>
                    <a:pt x="528" y="374"/>
                    <a:pt x="531" y="375"/>
                    <a:pt x="531" y="379"/>
                  </a:cubicBezTo>
                  <a:cubicBezTo>
                    <a:pt x="519" y="376"/>
                    <a:pt x="522" y="365"/>
                    <a:pt x="524" y="354"/>
                  </a:cubicBezTo>
                  <a:cubicBezTo>
                    <a:pt x="520" y="361"/>
                    <a:pt x="519" y="363"/>
                    <a:pt x="512" y="363"/>
                  </a:cubicBezTo>
                  <a:cubicBezTo>
                    <a:pt x="514" y="370"/>
                    <a:pt x="523" y="370"/>
                    <a:pt x="519" y="381"/>
                  </a:cubicBezTo>
                  <a:cubicBezTo>
                    <a:pt x="512" y="383"/>
                    <a:pt x="508" y="367"/>
                    <a:pt x="508" y="381"/>
                  </a:cubicBezTo>
                  <a:cubicBezTo>
                    <a:pt x="504" y="382"/>
                    <a:pt x="505" y="364"/>
                    <a:pt x="503" y="377"/>
                  </a:cubicBezTo>
                  <a:cubicBezTo>
                    <a:pt x="498" y="372"/>
                    <a:pt x="499" y="367"/>
                    <a:pt x="503" y="363"/>
                  </a:cubicBezTo>
                  <a:cubicBezTo>
                    <a:pt x="501" y="366"/>
                    <a:pt x="495" y="364"/>
                    <a:pt x="497" y="370"/>
                  </a:cubicBezTo>
                  <a:cubicBezTo>
                    <a:pt x="489" y="366"/>
                    <a:pt x="499" y="361"/>
                    <a:pt x="501" y="359"/>
                  </a:cubicBezTo>
                  <a:cubicBezTo>
                    <a:pt x="501" y="355"/>
                    <a:pt x="497" y="353"/>
                    <a:pt x="492" y="354"/>
                  </a:cubicBezTo>
                  <a:cubicBezTo>
                    <a:pt x="491" y="351"/>
                    <a:pt x="501" y="349"/>
                    <a:pt x="494" y="347"/>
                  </a:cubicBezTo>
                  <a:cubicBezTo>
                    <a:pt x="495" y="342"/>
                    <a:pt x="507" y="348"/>
                    <a:pt x="506" y="340"/>
                  </a:cubicBezTo>
                  <a:cubicBezTo>
                    <a:pt x="503" y="336"/>
                    <a:pt x="494" y="347"/>
                    <a:pt x="492" y="338"/>
                  </a:cubicBezTo>
                  <a:cubicBezTo>
                    <a:pt x="490" y="340"/>
                    <a:pt x="491" y="342"/>
                    <a:pt x="490" y="350"/>
                  </a:cubicBezTo>
                  <a:cubicBezTo>
                    <a:pt x="486" y="346"/>
                    <a:pt x="487" y="337"/>
                    <a:pt x="485" y="331"/>
                  </a:cubicBezTo>
                  <a:cubicBezTo>
                    <a:pt x="491" y="330"/>
                    <a:pt x="490" y="336"/>
                    <a:pt x="494" y="336"/>
                  </a:cubicBezTo>
                  <a:cubicBezTo>
                    <a:pt x="492" y="334"/>
                    <a:pt x="493" y="330"/>
                    <a:pt x="490" y="329"/>
                  </a:cubicBezTo>
                  <a:cubicBezTo>
                    <a:pt x="497" y="325"/>
                    <a:pt x="512" y="333"/>
                    <a:pt x="512" y="343"/>
                  </a:cubicBezTo>
                  <a:cubicBezTo>
                    <a:pt x="511" y="342"/>
                    <a:pt x="510" y="340"/>
                    <a:pt x="508" y="340"/>
                  </a:cubicBezTo>
                  <a:cubicBezTo>
                    <a:pt x="509" y="345"/>
                    <a:pt x="511" y="345"/>
                    <a:pt x="515" y="343"/>
                  </a:cubicBezTo>
                  <a:cubicBezTo>
                    <a:pt x="512" y="334"/>
                    <a:pt x="508" y="327"/>
                    <a:pt x="497" y="327"/>
                  </a:cubicBezTo>
                  <a:cubicBezTo>
                    <a:pt x="500" y="314"/>
                    <a:pt x="493" y="314"/>
                    <a:pt x="490" y="302"/>
                  </a:cubicBezTo>
                  <a:cubicBezTo>
                    <a:pt x="482" y="303"/>
                    <a:pt x="495" y="310"/>
                    <a:pt x="487" y="311"/>
                  </a:cubicBezTo>
                  <a:cubicBezTo>
                    <a:pt x="491" y="312"/>
                    <a:pt x="493" y="312"/>
                    <a:pt x="492" y="322"/>
                  </a:cubicBezTo>
                  <a:cubicBezTo>
                    <a:pt x="481" y="323"/>
                    <a:pt x="480" y="334"/>
                    <a:pt x="481" y="347"/>
                  </a:cubicBezTo>
                  <a:cubicBezTo>
                    <a:pt x="476" y="343"/>
                    <a:pt x="475" y="335"/>
                    <a:pt x="467" y="334"/>
                  </a:cubicBezTo>
                  <a:cubicBezTo>
                    <a:pt x="467" y="331"/>
                    <a:pt x="471" y="332"/>
                    <a:pt x="474" y="331"/>
                  </a:cubicBezTo>
                  <a:cubicBezTo>
                    <a:pt x="472" y="324"/>
                    <a:pt x="468" y="328"/>
                    <a:pt x="463" y="329"/>
                  </a:cubicBezTo>
                  <a:cubicBezTo>
                    <a:pt x="468" y="326"/>
                    <a:pt x="458" y="322"/>
                    <a:pt x="467" y="322"/>
                  </a:cubicBezTo>
                  <a:cubicBezTo>
                    <a:pt x="462" y="316"/>
                    <a:pt x="455" y="313"/>
                    <a:pt x="453" y="304"/>
                  </a:cubicBezTo>
                  <a:cubicBezTo>
                    <a:pt x="464" y="299"/>
                    <a:pt x="465" y="301"/>
                    <a:pt x="476" y="304"/>
                  </a:cubicBezTo>
                  <a:cubicBezTo>
                    <a:pt x="478" y="319"/>
                    <a:pt x="476" y="319"/>
                    <a:pt x="478" y="329"/>
                  </a:cubicBezTo>
                  <a:cubicBezTo>
                    <a:pt x="487" y="322"/>
                    <a:pt x="479" y="313"/>
                    <a:pt x="478" y="302"/>
                  </a:cubicBezTo>
                  <a:cubicBezTo>
                    <a:pt x="472" y="301"/>
                    <a:pt x="473" y="298"/>
                    <a:pt x="463" y="297"/>
                  </a:cubicBezTo>
                  <a:cubicBezTo>
                    <a:pt x="463" y="287"/>
                    <a:pt x="455" y="285"/>
                    <a:pt x="447" y="284"/>
                  </a:cubicBezTo>
                  <a:cubicBezTo>
                    <a:pt x="451" y="289"/>
                    <a:pt x="461" y="289"/>
                    <a:pt x="460" y="300"/>
                  </a:cubicBezTo>
                  <a:cubicBezTo>
                    <a:pt x="455" y="301"/>
                    <a:pt x="453" y="293"/>
                    <a:pt x="453" y="302"/>
                  </a:cubicBezTo>
                  <a:cubicBezTo>
                    <a:pt x="436" y="294"/>
                    <a:pt x="427" y="277"/>
                    <a:pt x="406" y="272"/>
                  </a:cubicBezTo>
                  <a:cubicBezTo>
                    <a:pt x="406" y="268"/>
                    <a:pt x="412" y="270"/>
                    <a:pt x="410" y="263"/>
                  </a:cubicBezTo>
                  <a:cubicBezTo>
                    <a:pt x="403" y="269"/>
                    <a:pt x="381" y="269"/>
                    <a:pt x="385" y="259"/>
                  </a:cubicBezTo>
                  <a:cubicBezTo>
                    <a:pt x="370" y="257"/>
                    <a:pt x="338" y="267"/>
                    <a:pt x="333" y="248"/>
                  </a:cubicBezTo>
                  <a:cubicBezTo>
                    <a:pt x="331" y="248"/>
                    <a:pt x="331" y="252"/>
                    <a:pt x="331" y="254"/>
                  </a:cubicBezTo>
                  <a:cubicBezTo>
                    <a:pt x="326" y="253"/>
                    <a:pt x="325" y="249"/>
                    <a:pt x="317" y="250"/>
                  </a:cubicBezTo>
                  <a:cubicBezTo>
                    <a:pt x="322" y="247"/>
                    <a:pt x="312" y="236"/>
                    <a:pt x="311" y="245"/>
                  </a:cubicBezTo>
                  <a:cubicBezTo>
                    <a:pt x="307" y="243"/>
                    <a:pt x="311" y="242"/>
                    <a:pt x="308" y="236"/>
                  </a:cubicBezTo>
                  <a:cubicBezTo>
                    <a:pt x="305" y="241"/>
                    <a:pt x="295" y="239"/>
                    <a:pt x="290" y="243"/>
                  </a:cubicBezTo>
                  <a:cubicBezTo>
                    <a:pt x="286" y="241"/>
                    <a:pt x="290" y="239"/>
                    <a:pt x="290" y="236"/>
                  </a:cubicBezTo>
                  <a:cubicBezTo>
                    <a:pt x="283" y="233"/>
                    <a:pt x="289" y="244"/>
                    <a:pt x="281" y="241"/>
                  </a:cubicBezTo>
                  <a:cubicBezTo>
                    <a:pt x="288" y="246"/>
                    <a:pt x="280" y="251"/>
                    <a:pt x="290" y="248"/>
                  </a:cubicBezTo>
                  <a:cubicBezTo>
                    <a:pt x="289" y="251"/>
                    <a:pt x="287" y="253"/>
                    <a:pt x="286" y="257"/>
                  </a:cubicBezTo>
                  <a:cubicBezTo>
                    <a:pt x="293" y="259"/>
                    <a:pt x="289" y="249"/>
                    <a:pt x="293" y="248"/>
                  </a:cubicBezTo>
                  <a:cubicBezTo>
                    <a:pt x="300" y="252"/>
                    <a:pt x="289" y="255"/>
                    <a:pt x="290" y="261"/>
                  </a:cubicBezTo>
                  <a:cubicBezTo>
                    <a:pt x="259" y="257"/>
                    <a:pt x="260" y="281"/>
                    <a:pt x="231" y="277"/>
                  </a:cubicBezTo>
                  <a:cubicBezTo>
                    <a:pt x="233" y="271"/>
                    <a:pt x="242" y="273"/>
                    <a:pt x="245" y="268"/>
                  </a:cubicBezTo>
                  <a:cubicBezTo>
                    <a:pt x="242" y="264"/>
                    <a:pt x="240" y="273"/>
                    <a:pt x="234" y="268"/>
                  </a:cubicBezTo>
                  <a:cubicBezTo>
                    <a:pt x="234" y="257"/>
                    <a:pt x="246" y="254"/>
                    <a:pt x="240" y="243"/>
                  </a:cubicBezTo>
                  <a:cubicBezTo>
                    <a:pt x="251" y="241"/>
                    <a:pt x="251" y="234"/>
                    <a:pt x="263" y="238"/>
                  </a:cubicBezTo>
                  <a:cubicBezTo>
                    <a:pt x="249" y="219"/>
                    <a:pt x="231" y="246"/>
                    <a:pt x="222" y="254"/>
                  </a:cubicBezTo>
                  <a:cubicBezTo>
                    <a:pt x="225" y="265"/>
                    <a:pt x="205" y="269"/>
                    <a:pt x="200" y="279"/>
                  </a:cubicBezTo>
                  <a:cubicBezTo>
                    <a:pt x="203" y="283"/>
                    <a:pt x="211" y="282"/>
                    <a:pt x="213" y="286"/>
                  </a:cubicBezTo>
                  <a:cubicBezTo>
                    <a:pt x="201" y="308"/>
                    <a:pt x="176" y="306"/>
                    <a:pt x="168" y="329"/>
                  </a:cubicBezTo>
                  <a:cubicBezTo>
                    <a:pt x="155" y="331"/>
                    <a:pt x="151" y="341"/>
                    <a:pt x="138" y="343"/>
                  </a:cubicBezTo>
                  <a:cubicBezTo>
                    <a:pt x="140" y="345"/>
                    <a:pt x="141" y="346"/>
                    <a:pt x="141" y="350"/>
                  </a:cubicBezTo>
                  <a:cubicBezTo>
                    <a:pt x="121" y="361"/>
                    <a:pt x="124" y="355"/>
                    <a:pt x="107" y="363"/>
                  </a:cubicBezTo>
                  <a:cubicBezTo>
                    <a:pt x="106" y="367"/>
                    <a:pt x="109" y="368"/>
                    <a:pt x="109" y="372"/>
                  </a:cubicBezTo>
                  <a:cubicBezTo>
                    <a:pt x="102" y="374"/>
                    <a:pt x="105" y="367"/>
                    <a:pt x="104" y="363"/>
                  </a:cubicBezTo>
                  <a:cubicBezTo>
                    <a:pt x="101" y="368"/>
                    <a:pt x="93" y="368"/>
                    <a:pt x="98" y="361"/>
                  </a:cubicBezTo>
                  <a:cubicBezTo>
                    <a:pt x="91" y="365"/>
                    <a:pt x="86" y="371"/>
                    <a:pt x="84" y="379"/>
                  </a:cubicBezTo>
                  <a:cubicBezTo>
                    <a:pt x="81" y="378"/>
                    <a:pt x="82" y="373"/>
                    <a:pt x="82" y="370"/>
                  </a:cubicBezTo>
                  <a:cubicBezTo>
                    <a:pt x="78" y="372"/>
                    <a:pt x="78" y="380"/>
                    <a:pt x="73" y="374"/>
                  </a:cubicBezTo>
                  <a:cubicBezTo>
                    <a:pt x="79" y="363"/>
                    <a:pt x="87" y="354"/>
                    <a:pt x="102" y="352"/>
                  </a:cubicBezTo>
                  <a:cubicBezTo>
                    <a:pt x="102" y="358"/>
                    <a:pt x="106" y="360"/>
                    <a:pt x="109" y="356"/>
                  </a:cubicBezTo>
                  <a:cubicBezTo>
                    <a:pt x="108" y="347"/>
                    <a:pt x="121" y="336"/>
                    <a:pt x="134" y="334"/>
                  </a:cubicBezTo>
                  <a:cubicBezTo>
                    <a:pt x="146" y="323"/>
                    <a:pt x="150" y="303"/>
                    <a:pt x="159" y="288"/>
                  </a:cubicBezTo>
                  <a:cubicBezTo>
                    <a:pt x="154" y="282"/>
                    <a:pt x="148" y="294"/>
                    <a:pt x="141" y="293"/>
                  </a:cubicBezTo>
                  <a:cubicBezTo>
                    <a:pt x="140" y="287"/>
                    <a:pt x="136" y="286"/>
                    <a:pt x="141" y="282"/>
                  </a:cubicBezTo>
                  <a:cubicBezTo>
                    <a:pt x="135" y="283"/>
                    <a:pt x="133" y="289"/>
                    <a:pt x="134" y="297"/>
                  </a:cubicBezTo>
                  <a:cubicBezTo>
                    <a:pt x="119" y="284"/>
                    <a:pt x="109" y="279"/>
                    <a:pt x="91" y="293"/>
                  </a:cubicBezTo>
                  <a:cubicBezTo>
                    <a:pt x="86" y="275"/>
                    <a:pt x="93" y="271"/>
                    <a:pt x="84" y="257"/>
                  </a:cubicBezTo>
                  <a:cubicBezTo>
                    <a:pt x="78" y="263"/>
                    <a:pt x="69" y="266"/>
                    <a:pt x="57" y="266"/>
                  </a:cubicBezTo>
                  <a:cubicBezTo>
                    <a:pt x="55" y="256"/>
                    <a:pt x="47" y="253"/>
                    <a:pt x="39" y="250"/>
                  </a:cubicBezTo>
                  <a:cubicBezTo>
                    <a:pt x="40" y="247"/>
                    <a:pt x="42" y="245"/>
                    <a:pt x="45" y="245"/>
                  </a:cubicBezTo>
                  <a:cubicBezTo>
                    <a:pt x="46" y="240"/>
                    <a:pt x="41" y="240"/>
                    <a:pt x="43" y="234"/>
                  </a:cubicBezTo>
                  <a:cubicBezTo>
                    <a:pt x="30" y="240"/>
                    <a:pt x="39" y="222"/>
                    <a:pt x="27" y="225"/>
                  </a:cubicBezTo>
                  <a:cubicBezTo>
                    <a:pt x="36" y="208"/>
                    <a:pt x="47" y="203"/>
                    <a:pt x="52" y="186"/>
                  </a:cubicBezTo>
                  <a:cubicBezTo>
                    <a:pt x="61" y="185"/>
                    <a:pt x="65" y="188"/>
                    <a:pt x="70" y="191"/>
                  </a:cubicBezTo>
                  <a:cubicBezTo>
                    <a:pt x="80" y="179"/>
                    <a:pt x="91" y="184"/>
                    <a:pt x="104" y="177"/>
                  </a:cubicBezTo>
                  <a:cubicBezTo>
                    <a:pt x="104" y="169"/>
                    <a:pt x="104" y="159"/>
                    <a:pt x="95" y="159"/>
                  </a:cubicBezTo>
                  <a:cubicBezTo>
                    <a:pt x="96" y="154"/>
                    <a:pt x="105" y="159"/>
                    <a:pt x="104" y="152"/>
                  </a:cubicBezTo>
                  <a:cubicBezTo>
                    <a:pt x="104" y="150"/>
                    <a:pt x="102" y="150"/>
                    <a:pt x="102" y="148"/>
                  </a:cubicBezTo>
                  <a:cubicBezTo>
                    <a:pt x="94" y="151"/>
                    <a:pt x="83" y="151"/>
                    <a:pt x="79" y="159"/>
                  </a:cubicBezTo>
                  <a:cubicBezTo>
                    <a:pt x="66" y="150"/>
                    <a:pt x="12" y="167"/>
                    <a:pt x="25" y="141"/>
                  </a:cubicBezTo>
                  <a:cubicBezTo>
                    <a:pt x="20" y="135"/>
                    <a:pt x="6" y="138"/>
                    <a:pt x="0" y="132"/>
                  </a:cubicBezTo>
                  <a:cubicBezTo>
                    <a:pt x="10" y="127"/>
                    <a:pt x="21" y="115"/>
                    <a:pt x="34" y="121"/>
                  </a:cubicBezTo>
                  <a:cubicBezTo>
                    <a:pt x="31" y="111"/>
                    <a:pt x="46" y="110"/>
                    <a:pt x="64" y="109"/>
                  </a:cubicBezTo>
                  <a:cubicBezTo>
                    <a:pt x="62" y="111"/>
                    <a:pt x="61" y="114"/>
                    <a:pt x="61" y="118"/>
                  </a:cubicBezTo>
                  <a:cubicBezTo>
                    <a:pt x="77" y="125"/>
                    <a:pt x="94" y="118"/>
                    <a:pt x="102" y="118"/>
                  </a:cubicBezTo>
                  <a:cubicBezTo>
                    <a:pt x="102" y="113"/>
                    <a:pt x="95" y="114"/>
                    <a:pt x="89" y="114"/>
                  </a:cubicBezTo>
                  <a:cubicBezTo>
                    <a:pt x="98" y="112"/>
                    <a:pt x="92" y="102"/>
                    <a:pt x="89" y="98"/>
                  </a:cubicBezTo>
                  <a:cubicBezTo>
                    <a:pt x="79" y="101"/>
                    <a:pt x="89" y="103"/>
                    <a:pt x="89" y="109"/>
                  </a:cubicBezTo>
                  <a:cubicBezTo>
                    <a:pt x="84" y="107"/>
                    <a:pt x="78" y="107"/>
                    <a:pt x="79" y="98"/>
                  </a:cubicBezTo>
                  <a:cubicBezTo>
                    <a:pt x="75" y="103"/>
                    <a:pt x="72" y="96"/>
                    <a:pt x="64" y="98"/>
                  </a:cubicBezTo>
                  <a:cubicBezTo>
                    <a:pt x="59" y="80"/>
                    <a:pt x="40" y="76"/>
                    <a:pt x="23" y="71"/>
                  </a:cubicBezTo>
                  <a:cubicBezTo>
                    <a:pt x="22" y="64"/>
                    <a:pt x="30" y="66"/>
                    <a:pt x="27" y="57"/>
                  </a:cubicBezTo>
                  <a:cubicBezTo>
                    <a:pt x="76" y="63"/>
                    <a:pt x="74" y="20"/>
                    <a:pt x="116" y="19"/>
                  </a:cubicBezTo>
                  <a:cubicBezTo>
                    <a:pt x="115" y="22"/>
                    <a:pt x="118" y="22"/>
                    <a:pt x="118" y="25"/>
                  </a:cubicBezTo>
                  <a:cubicBezTo>
                    <a:pt x="122" y="23"/>
                    <a:pt x="117" y="16"/>
                    <a:pt x="120" y="12"/>
                  </a:cubicBezTo>
                  <a:cubicBezTo>
                    <a:pt x="134" y="14"/>
                    <a:pt x="156" y="12"/>
                    <a:pt x="163" y="0"/>
                  </a:cubicBezTo>
                  <a:cubicBezTo>
                    <a:pt x="169" y="2"/>
                    <a:pt x="174" y="4"/>
                    <a:pt x="181" y="3"/>
                  </a:cubicBezTo>
                  <a:cubicBezTo>
                    <a:pt x="182" y="8"/>
                    <a:pt x="175" y="5"/>
                    <a:pt x="175" y="10"/>
                  </a:cubicBezTo>
                  <a:cubicBezTo>
                    <a:pt x="181" y="17"/>
                    <a:pt x="183" y="1"/>
                    <a:pt x="193" y="5"/>
                  </a:cubicBezTo>
                  <a:cubicBezTo>
                    <a:pt x="196" y="8"/>
                    <a:pt x="194" y="9"/>
                    <a:pt x="193" y="12"/>
                  </a:cubicBezTo>
                  <a:cubicBezTo>
                    <a:pt x="203" y="10"/>
                    <a:pt x="218" y="10"/>
                    <a:pt x="222" y="10"/>
                  </a:cubicBezTo>
                  <a:cubicBezTo>
                    <a:pt x="230" y="12"/>
                    <a:pt x="223" y="15"/>
                    <a:pt x="227" y="19"/>
                  </a:cubicBezTo>
                  <a:cubicBezTo>
                    <a:pt x="248" y="19"/>
                    <a:pt x="283" y="21"/>
                    <a:pt x="311" y="25"/>
                  </a:cubicBezTo>
                  <a:cubicBezTo>
                    <a:pt x="337" y="29"/>
                    <a:pt x="365" y="28"/>
                    <a:pt x="390" y="39"/>
                  </a:cubicBezTo>
                  <a:cubicBezTo>
                    <a:pt x="390" y="110"/>
                    <a:pt x="390" y="181"/>
                    <a:pt x="390" y="252"/>
                  </a:cubicBezTo>
                  <a:cubicBezTo>
                    <a:pt x="397" y="259"/>
                    <a:pt x="409" y="251"/>
                    <a:pt x="417" y="252"/>
                  </a:cubicBezTo>
                  <a:cubicBezTo>
                    <a:pt x="413" y="266"/>
                    <a:pt x="437" y="269"/>
                    <a:pt x="440" y="284"/>
                  </a:cubicBezTo>
                  <a:cubicBezTo>
                    <a:pt x="456" y="283"/>
                    <a:pt x="454" y="264"/>
                    <a:pt x="472" y="266"/>
                  </a:cubicBezTo>
                  <a:cubicBezTo>
                    <a:pt x="487" y="288"/>
                    <a:pt x="515" y="311"/>
                    <a:pt x="519" y="338"/>
                  </a:cubicBezTo>
                  <a:cubicBezTo>
                    <a:pt x="532" y="339"/>
                    <a:pt x="537" y="346"/>
                    <a:pt x="546" y="350"/>
                  </a:cubicBezTo>
                  <a:cubicBezTo>
                    <a:pt x="547" y="364"/>
                    <a:pt x="547" y="377"/>
                    <a:pt x="537" y="381"/>
                  </a:cubicBezTo>
                  <a:cubicBezTo>
                    <a:pt x="533" y="382"/>
                    <a:pt x="530" y="371"/>
                    <a:pt x="535" y="370"/>
                  </a:cubicBezTo>
                  <a:close/>
                  <a:moveTo>
                    <a:pt x="515" y="361"/>
                  </a:moveTo>
                  <a:cubicBezTo>
                    <a:pt x="521" y="353"/>
                    <a:pt x="508" y="349"/>
                    <a:pt x="503" y="345"/>
                  </a:cubicBezTo>
                  <a:cubicBezTo>
                    <a:pt x="503" y="355"/>
                    <a:pt x="512" y="354"/>
                    <a:pt x="515" y="361"/>
                  </a:cubicBezTo>
                  <a:close/>
                  <a:moveTo>
                    <a:pt x="481" y="297"/>
                  </a:moveTo>
                  <a:cubicBezTo>
                    <a:pt x="476" y="295"/>
                    <a:pt x="477" y="286"/>
                    <a:pt x="472" y="284"/>
                  </a:cubicBezTo>
                  <a:cubicBezTo>
                    <a:pt x="472" y="290"/>
                    <a:pt x="475" y="304"/>
                    <a:pt x="481" y="297"/>
                  </a:cubicBezTo>
                  <a:close/>
                  <a:moveTo>
                    <a:pt x="113" y="114"/>
                  </a:moveTo>
                  <a:cubicBezTo>
                    <a:pt x="114" y="107"/>
                    <a:pt x="106" y="108"/>
                    <a:pt x="100" y="107"/>
                  </a:cubicBezTo>
                  <a:cubicBezTo>
                    <a:pt x="100" y="114"/>
                    <a:pt x="107" y="114"/>
                    <a:pt x="11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Freeform 31"/>
            <p:cNvSpPr>
              <a:spLocks/>
            </p:cNvSpPr>
            <p:nvPr/>
          </p:nvSpPr>
          <p:spPr bwMode="auto">
            <a:xfrm>
              <a:off x="2446803" y="5663034"/>
              <a:ext cx="42666" cy="37545"/>
            </a:xfrm>
            <a:custGeom>
              <a:avLst/>
              <a:gdLst>
                <a:gd name="T0" fmla="*/ 12 w 16"/>
                <a:gd name="T1" fmla="*/ 0 h 14"/>
                <a:gd name="T2" fmla="*/ 0 w 16"/>
                <a:gd name="T3" fmla="*/ 14 h 14"/>
                <a:gd name="T4" fmla="*/ 12 w 16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4">
                  <a:moveTo>
                    <a:pt x="12" y="0"/>
                  </a:moveTo>
                  <a:cubicBezTo>
                    <a:pt x="16" y="3"/>
                    <a:pt x="7" y="13"/>
                    <a:pt x="0" y="14"/>
                  </a:cubicBezTo>
                  <a:cubicBezTo>
                    <a:pt x="3" y="8"/>
                    <a:pt x="9" y="6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3" name="Freeform 32"/>
            <p:cNvSpPr>
              <a:spLocks/>
            </p:cNvSpPr>
            <p:nvPr/>
          </p:nvSpPr>
          <p:spPr bwMode="auto">
            <a:xfrm>
              <a:off x="1629340" y="6052140"/>
              <a:ext cx="121170" cy="71677"/>
            </a:xfrm>
            <a:custGeom>
              <a:avLst/>
              <a:gdLst>
                <a:gd name="T0" fmla="*/ 6 w 45"/>
                <a:gd name="T1" fmla="*/ 27 h 27"/>
                <a:gd name="T2" fmla="*/ 15 w 45"/>
                <a:gd name="T3" fmla="*/ 11 h 27"/>
                <a:gd name="T4" fmla="*/ 22 w 45"/>
                <a:gd name="T5" fmla="*/ 16 h 27"/>
                <a:gd name="T6" fmla="*/ 29 w 45"/>
                <a:gd name="T7" fmla="*/ 5 h 27"/>
                <a:gd name="T8" fmla="*/ 45 w 45"/>
                <a:gd name="T9" fmla="*/ 5 h 27"/>
                <a:gd name="T10" fmla="*/ 6 w 45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7">
                  <a:moveTo>
                    <a:pt x="6" y="27"/>
                  </a:moveTo>
                  <a:cubicBezTo>
                    <a:pt x="0" y="22"/>
                    <a:pt x="12" y="15"/>
                    <a:pt x="15" y="11"/>
                  </a:cubicBezTo>
                  <a:cubicBezTo>
                    <a:pt x="20" y="10"/>
                    <a:pt x="18" y="16"/>
                    <a:pt x="22" y="16"/>
                  </a:cubicBezTo>
                  <a:cubicBezTo>
                    <a:pt x="26" y="15"/>
                    <a:pt x="35" y="8"/>
                    <a:pt x="29" y="5"/>
                  </a:cubicBezTo>
                  <a:cubicBezTo>
                    <a:pt x="30" y="0"/>
                    <a:pt x="43" y="3"/>
                    <a:pt x="45" y="5"/>
                  </a:cubicBezTo>
                  <a:cubicBezTo>
                    <a:pt x="35" y="20"/>
                    <a:pt x="13" y="12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Freeform 33"/>
            <p:cNvSpPr>
              <a:spLocks/>
            </p:cNvSpPr>
            <p:nvPr/>
          </p:nvSpPr>
          <p:spPr bwMode="auto">
            <a:xfrm>
              <a:off x="3736998" y="5601596"/>
              <a:ext cx="114343" cy="107517"/>
            </a:xfrm>
            <a:custGeom>
              <a:avLst/>
              <a:gdLst>
                <a:gd name="T0" fmla="*/ 16 w 43"/>
                <a:gd name="T1" fmla="*/ 0 h 40"/>
                <a:gd name="T2" fmla="*/ 32 w 43"/>
                <a:gd name="T3" fmla="*/ 23 h 40"/>
                <a:gd name="T4" fmla="*/ 36 w 43"/>
                <a:gd name="T5" fmla="*/ 21 h 40"/>
                <a:gd name="T6" fmla="*/ 43 w 43"/>
                <a:gd name="T7" fmla="*/ 37 h 40"/>
                <a:gd name="T8" fmla="*/ 11 w 43"/>
                <a:gd name="T9" fmla="*/ 34 h 40"/>
                <a:gd name="T10" fmla="*/ 0 w 43"/>
                <a:gd name="T11" fmla="*/ 9 h 40"/>
                <a:gd name="T12" fmla="*/ 16 w 4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0">
                  <a:moveTo>
                    <a:pt x="16" y="0"/>
                  </a:moveTo>
                  <a:cubicBezTo>
                    <a:pt x="29" y="2"/>
                    <a:pt x="30" y="15"/>
                    <a:pt x="32" y="23"/>
                  </a:cubicBezTo>
                  <a:cubicBezTo>
                    <a:pt x="34" y="23"/>
                    <a:pt x="36" y="23"/>
                    <a:pt x="36" y="21"/>
                  </a:cubicBezTo>
                  <a:cubicBezTo>
                    <a:pt x="39" y="25"/>
                    <a:pt x="41" y="31"/>
                    <a:pt x="43" y="37"/>
                  </a:cubicBezTo>
                  <a:cubicBezTo>
                    <a:pt x="25" y="40"/>
                    <a:pt x="29" y="29"/>
                    <a:pt x="11" y="34"/>
                  </a:cubicBezTo>
                  <a:cubicBezTo>
                    <a:pt x="8" y="26"/>
                    <a:pt x="1" y="20"/>
                    <a:pt x="0" y="9"/>
                  </a:cubicBezTo>
                  <a:cubicBezTo>
                    <a:pt x="9" y="10"/>
                    <a:pt x="16" y="9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19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6211615" y="5948244"/>
            <a:ext cx="2539999" cy="410427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867">
                <a:solidFill>
                  <a:srgbClr val="B2B2B2">
                    <a:lumMod val="75000"/>
                  </a:srgbClr>
                </a:solidFill>
                <a:latin typeface="Calibri"/>
              </a:rPr>
              <a:t>SAMPLE HEADING</a:t>
            </a:r>
            <a:endParaRPr lang="en-US" sz="1867" dirty="0">
              <a:solidFill>
                <a:srgbClr val="B2B2B2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2418544" y="598373"/>
            <a:ext cx="3174733" cy="139566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666556" y="593781"/>
            <a:ext cx="1503000" cy="14048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42131" y="593781"/>
            <a:ext cx="1503000" cy="14048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8824188" y="593781"/>
            <a:ext cx="3155251" cy="14048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9164527" y="1380593"/>
            <a:ext cx="435429" cy="435429"/>
          </a:xfrm>
          <a:prstGeom prst="rect">
            <a:avLst/>
          </a:prstGeom>
          <a:solidFill>
            <a:srgbClr val="FF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9077428" y="931824"/>
            <a:ext cx="566693" cy="49243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400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2757213" y="1101845"/>
            <a:ext cx="2540000" cy="406400"/>
            <a:chOff x="1992086" y="435429"/>
            <a:chExt cx="1905000" cy="304800"/>
          </a:xfrm>
        </p:grpSpPr>
        <p:sp>
          <p:nvSpPr>
            <p:cNvPr id="170" name="Rectangle 169"/>
            <p:cNvSpPr/>
            <p:nvPr/>
          </p:nvSpPr>
          <p:spPr>
            <a:xfrm>
              <a:off x="199208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A</a:t>
              </a: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231212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B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63216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C</a:t>
              </a: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95220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D</a:t>
              </a: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327224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E</a:t>
              </a: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3592286" y="435429"/>
              <a:ext cx="304800" cy="304800"/>
            </a:xfrm>
            <a:prstGeom prst="rect">
              <a:avLst/>
            </a:prstGeom>
            <a:solidFill>
              <a:srgbClr val="8FCE28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r>
                <a:rPr lang="en-US" sz="2400" dirty="0">
                  <a:solidFill>
                    <a:prstClr val="white"/>
                  </a:solidFill>
                  <a:latin typeface="Calibri"/>
                </a:rPr>
                <a:t>F</a:t>
              </a:r>
            </a:p>
          </p:txBody>
        </p:sp>
      </p:grpSp>
      <p:sp>
        <p:nvSpPr>
          <p:cNvPr id="177" name="TextBox 176"/>
          <p:cNvSpPr txBox="1"/>
          <p:nvPr/>
        </p:nvSpPr>
        <p:spPr>
          <a:xfrm>
            <a:off x="2418544" y="1508245"/>
            <a:ext cx="3088981" cy="307771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200" dirty="0">
                <a:solidFill>
                  <a:srgbClr val="5F5F5F">
                    <a:lumMod val="75000"/>
                  </a:srgbClr>
                </a:solidFill>
                <a:latin typeface="Calibri"/>
              </a:rPr>
              <a:t>This is a sample text Insert your desired text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2418544" y="797045"/>
            <a:ext cx="3088981" cy="307771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200" dirty="0">
                <a:solidFill>
                  <a:srgbClr val="5F5F5F">
                    <a:lumMod val="75000"/>
                  </a:srgbClr>
                </a:solidFill>
                <a:latin typeface="Calibri"/>
              </a:rPr>
              <a:t>This is a sample text Insert your desired text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228905" y="947391"/>
            <a:ext cx="2121911" cy="697557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3733">
                <a:solidFill>
                  <a:prstClr val="white"/>
                </a:solidFill>
                <a:latin typeface="Calibri"/>
              </a:rPr>
              <a:t>12:42 </a:t>
            </a:r>
            <a:r>
              <a:rPr lang="en-US" sz="3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pm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228903" y="663317"/>
            <a:ext cx="1930400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defTabSz="1219119"/>
            <a:r>
              <a:rPr lang="en-US" sz="1333">
                <a:solidFill>
                  <a:srgbClr val="808080">
                    <a:lumMod val="75000"/>
                  </a:srgbClr>
                </a:solidFill>
                <a:latin typeface="Calibri"/>
              </a:rPr>
              <a:t>TIME</a:t>
            </a:r>
            <a:endParaRPr lang="en-US" sz="1333" dirty="0">
              <a:solidFill>
                <a:srgbClr val="808080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580310" y="663317"/>
            <a:ext cx="1545705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333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SAMPLE TEXT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7227616" y="663317"/>
            <a:ext cx="1545705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333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SAMPLE TEXT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228905" y="2186778"/>
            <a:ext cx="1545705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defTabSz="1219119"/>
            <a:r>
              <a:rPr lang="en-US" sz="1333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SAMPLE TEXT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8853216" y="5031578"/>
            <a:ext cx="1545705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333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SAMPLE TEXT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8853216" y="663317"/>
            <a:ext cx="1545705" cy="328225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333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SAMPLE TEXT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9308433" y="6240793"/>
            <a:ext cx="2215028" cy="36932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600">
                <a:solidFill>
                  <a:prstClr val="white">
                    <a:lumMod val="65000"/>
                  </a:prstClr>
                </a:solidFill>
                <a:latin typeface="Calibri"/>
              </a:rPr>
              <a:t>Edit text here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54706" y="4509015"/>
            <a:ext cx="1870304" cy="810537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667" b="1">
                <a:solidFill>
                  <a:prstClr val="white"/>
                </a:solidFill>
                <a:latin typeface="Calibri"/>
              </a:rPr>
              <a:t>125</a:t>
            </a:r>
            <a:endParaRPr lang="en-US" sz="2667" b="1" dirty="0">
              <a:solidFill>
                <a:prstClr val="white"/>
              </a:solidFill>
              <a:latin typeface="Calibri"/>
            </a:endParaRPr>
          </a:p>
          <a:p>
            <a:pPr algn="ctr" defTabSz="1219119"/>
            <a:r>
              <a:rPr lang="en-US">
                <a:solidFill>
                  <a:srgbClr val="8FCE28"/>
                </a:solidFill>
                <a:latin typeface="Calibri"/>
              </a:rPr>
              <a:t>Total Recovered</a:t>
            </a:r>
            <a:endParaRPr lang="en-US" dirty="0">
              <a:solidFill>
                <a:srgbClr val="8FCE28"/>
              </a:solidFill>
              <a:latin typeface="Calibri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228905" y="5546652"/>
            <a:ext cx="2121911" cy="80040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defTabSz="1219119"/>
            <a:r>
              <a:rPr lang="en-US" sz="1467" dirty="0">
                <a:solidFill>
                  <a:srgbClr val="808080">
                    <a:lumMod val="75000"/>
                  </a:srgbClr>
                </a:solidFill>
                <a:latin typeface="Calibri"/>
              </a:rPr>
              <a:t>This is a sample text here.Insert your desired text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9817670" y="1380593"/>
            <a:ext cx="435429" cy="435429"/>
          </a:xfrm>
          <a:prstGeom prst="rect">
            <a:avLst/>
          </a:prstGeom>
          <a:solidFill>
            <a:srgbClr val="FE9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10427270" y="1380593"/>
            <a:ext cx="435429" cy="435429"/>
          </a:xfrm>
          <a:prstGeom prst="rect">
            <a:avLst/>
          </a:prstGeom>
          <a:solidFill>
            <a:srgbClr val="8FC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9738366" y="931824"/>
            <a:ext cx="566693" cy="49243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400" dirty="0">
                <a:solidFill>
                  <a:prstClr val="white"/>
                </a:solidFill>
                <a:latin typeface="Calibri"/>
              </a:rPr>
              <a:t>7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0333451" y="931824"/>
            <a:ext cx="566693" cy="49243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400" dirty="0">
                <a:solidFill>
                  <a:prstClr val="white"/>
                </a:solidFill>
                <a:latin typeface="Calibri"/>
              </a:rPr>
              <a:t>8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7281654" y="968118"/>
            <a:ext cx="1463477" cy="1026172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defTabSz="1219119"/>
            <a:r>
              <a:rPr lang="en-US" sz="1467" dirty="0">
                <a:solidFill>
                  <a:srgbClr val="808080">
                    <a:lumMod val="60000"/>
                    <a:lumOff val="40000"/>
                  </a:srgbClr>
                </a:solidFill>
                <a:latin typeface="Calibri"/>
              </a:rPr>
              <a:t>This is a sample text here. Insert your desired text.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5805216" y="1105864"/>
            <a:ext cx="1339017" cy="492436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defTabSz="1219119"/>
            <a:r>
              <a:rPr lang="en-US" sz="2400" dirty="0">
                <a:solidFill>
                  <a:srgbClr val="FFC000"/>
                </a:solidFill>
                <a:latin typeface="Calibri"/>
              </a:rPr>
              <a:t>$123.50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0986815" y="730530"/>
            <a:ext cx="953516" cy="348872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467" dirty="0">
                <a:solidFill>
                  <a:srgbClr val="FF4D50"/>
                </a:solidFill>
                <a:latin typeface="Calibri"/>
              </a:rPr>
              <a:t>Text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0986815" y="1151442"/>
            <a:ext cx="953516" cy="348872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467" dirty="0">
                <a:solidFill>
                  <a:srgbClr val="FE923A"/>
                </a:solidFill>
                <a:latin typeface="Calibri"/>
              </a:rPr>
              <a:t>Text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10986815" y="1528814"/>
            <a:ext cx="953516" cy="348872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1467" dirty="0">
                <a:solidFill>
                  <a:srgbClr val="59891F"/>
                </a:solidFill>
                <a:latin typeface="Calibri"/>
              </a:rPr>
              <a:t>Text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454227F-F1AA-4073-AA76-ABC3178041D2}"/>
              </a:ext>
            </a:extLst>
          </p:cNvPr>
          <p:cNvSpPr txBox="1"/>
          <p:nvPr/>
        </p:nvSpPr>
        <p:spPr>
          <a:xfrm>
            <a:off x="221740" y="59310"/>
            <a:ext cx="641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Coronavirus Dashboard Template </a:t>
            </a:r>
            <a:endParaRPr lang="es-UY" sz="24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D61E34D8-752A-4A08-B2E0-35D8D7961538}"/>
              </a:ext>
            </a:extLst>
          </p:cNvPr>
          <p:cNvSpPr/>
          <p:nvPr/>
        </p:nvSpPr>
        <p:spPr>
          <a:xfrm>
            <a:off x="7291471" y="4611895"/>
            <a:ext cx="103760" cy="103760"/>
          </a:xfrm>
          <a:prstGeom prst="ellipse">
            <a:avLst/>
          </a:prstGeom>
          <a:solidFill>
            <a:srgbClr val="FE9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19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612984-35DD-43D0-8F88-C6C57DFEF06F}"/>
              </a:ext>
            </a:extLst>
          </p:cNvPr>
          <p:cNvGrpSpPr/>
          <p:nvPr/>
        </p:nvGrpSpPr>
        <p:grpSpPr>
          <a:xfrm>
            <a:off x="3251058" y="2728070"/>
            <a:ext cx="4546863" cy="2488105"/>
            <a:chOff x="3251058" y="2728070"/>
            <a:chExt cx="4546863" cy="2488105"/>
          </a:xfrm>
          <a:solidFill>
            <a:srgbClr val="FE923A"/>
          </a:solidFill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95A690D1-A393-4076-8077-F99FE8CD95A6}"/>
                </a:ext>
              </a:extLst>
            </p:cNvPr>
            <p:cNvSpPr/>
            <p:nvPr/>
          </p:nvSpPr>
          <p:spPr>
            <a:xfrm>
              <a:off x="7425032" y="3761696"/>
              <a:ext cx="269129" cy="2691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19"/>
              <a:endParaRPr lang="en-US" sz="240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BA0F79F-39BB-4820-A1A3-AA27FF1AD598}"/>
                </a:ext>
              </a:extLst>
            </p:cNvPr>
            <p:cNvGrpSpPr/>
            <p:nvPr/>
          </p:nvGrpSpPr>
          <p:grpSpPr>
            <a:xfrm>
              <a:off x="3251058" y="2728070"/>
              <a:ext cx="4546863" cy="2488105"/>
              <a:chOff x="3251058" y="2728070"/>
              <a:chExt cx="4546863" cy="2488105"/>
            </a:xfrm>
            <a:grpFill/>
          </p:grpSpPr>
          <p:sp>
            <p:nvSpPr>
              <p:cNvPr id="72" name="Oval 71"/>
              <p:cNvSpPr/>
              <p:nvPr/>
            </p:nvSpPr>
            <p:spPr>
              <a:xfrm>
                <a:off x="5684069" y="4952453"/>
                <a:ext cx="103760" cy="1037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5" tIns="60957" rIns="121915" bIns="60957"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489519" y="5112415"/>
                <a:ext cx="103760" cy="1037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5" tIns="60957" rIns="121915" bIns="60957"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5485283" y="4967715"/>
                <a:ext cx="103760" cy="1037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5" tIns="60957" rIns="121915" bIns="60957"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0B3ECE9-4A3A-49EF-A276-99D4BE876E9A}"/>
                  </a:ext>
                </a:extLst>
              </p:cNvPr>
              <p:cNvGrpSpPr/>
              <p:nvPr/>
            </p:nvGrpSpPr>
            <p:grpSpPr>
              <a:xfrm>
                <a:off x="3835823" y="2728070"/>
                <a:ext cx="3962098" cy="2039465"/>
                <a:chOff x="3835823" y="2728070"/>
                <a:chExt cx="3962098" cy="2039465"/>
              </a:xfrm>
              <a:grpFill/>
            </p:grpSpPr>
            <p:sp>
              <p:nvSpPr>
                <p:cNvPr id="71" name="Oval 70"/>
                <p:cNvSpPr/>
                <p:nvPr/>
              </p:nvSpPr>
              <p:spPr>
                <a:xfrm>
                  <a:off x="6165224" y="4029051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6102446" y="4192088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5550921" y="3980691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6338160" y="4036448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7477915" y="3339139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7694161" y="3126858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7280899" y="2886271"/>
                  <a:ext cx="394032" cy="39403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7681822" y="3366133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3914172" y="3041881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4005315" y="2831830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4567923" y="4169934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4196323" y="4663775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3835823" y="3724003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4351457" y="3496009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4957059" y="3004703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3870840" y="2728070"/>
                  <a:ext cx="103760" cy="1037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E93C8D24-78C6-4198-B8ED-6473F92EB884}"/>
                    </a:ext>
                  </a:extLst>
                </p:cNvPr>
                <p:cNvSpPr/>
                <p:nvPr/>
              </p:nvSpPr>
              <p:spPr>
                <a:xfrm>
                  <a:off x="4303649" y="3751491"/>
                  <a:ext cx="244663" cy="2446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19"/>
                  <a:endParaRPr lang="en-US" sz="2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86356E2E-FA9D-4456-95D8-C8BD7D66A214}"/>
                  </a:ext>
                </a:extLst>
              </p:cNvPr>
              <p:cNvSpPr/>
              <p:nvPr/>
            </p:nvSpPr>
            <p:spPr>
              <a:xfrm>
                <a:off x="7177053" y="4827113"/>
                <a:ext cx="358211" cy="3582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00DC9718-B44C-4C00-A481-BD128D8F118A}"/>
                  </a:ext>
                </a:extLst>
              </p:cNvPr>
              <p:cNvSpPr/>
              <p:nvPr/>
            </p:nvSpPr>
            <p:spPr>
              <a:xfrm>
                <a:off x="3251058" y="3749706"/>
                <a:ext cx="358211" cy="3582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19"/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3AC03AE4-94CF-46F8-AB3B-107E3BC9F0EC}"/>
              </a:ext>
            </a:extLst>
          </p:cNvPr>
          <p:cNvSpPr txBox="1"/>
          <p:nvPr/>
        </p:nvSpPr>
        <p:spPr>
          <a:xfrm>
            <a:off x="249848" y="2630821"/>
            <a:ext cx="2057334" cy="779759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667" b="1">
                <a:solidFill>
                  <a:prstClr val="white"/>
                </a:solidFill>
                <a:latin typeface="Calibri"/>
              </a:rPr>
              <a:t>14,373</a:t>
            </a:r>
            <a:endParaRPr lang="en-US" sz="2667" b="1" dirty="0">
              <a:solidFill>
                <a:prstClr val="white"/>
              </a:solidFill>
              <a:latin typeface="Calibri"/>
            </a:endParaRPr>
          </a:p>
          <a:p>
            <a:pPr algn="ctr" defTabSz="1219119"/>
            <a:r>
              <a:rPr lang="en-US" sz="1600">
                <a:solidFill>
                  <a:srgbClr val="FFC000"/>
                </a:solidFill>
                <a:latin typeface="Calibri"/>
              </a:rPr>
              <a:t>Total Confirmed</a:t>
            </a:r>
            <a:endParaRPr lang="en-US" sz="1600" dirty="0">
              <a:solidFill>
                <a:srgbClr val="FFC000"/>
              </a:solidFill>
              <a:latin typeface="Calibri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3A2F090-92D6-4D0F-B59D-788B1087B4B9}"/>
              </a:ext>
            </a:extLst>
          </p:cNvPr>
          <p:cNvSpPr txBox="1"/>
          <p:nvPr/>
        </p:nvSpPr>
        <p:spPr>
          <a:xfrm>
            <a:off x="228903" y="3566889"/>
            <a:ext cx="2057334" cy="779759"/>
          </a:xfrm>
          <a:prstGeom prst="rect">
            <a:avLst/>
          </a:prstGeom>
          <a:noFill/>
        </p:spPr>
        <p:txBody>
          <a:bodyPr wrap="square" lIns="121915" tIns="60957" rIns="121915" bIns="60957" rtlCol="0">
            <a:spAutoFit/>
          </a:bodyPr>
          <a:lstStyle/>
          <a:p>
            <a:pPr algn="ctr" defTabSz="1219119"/>
            <a:r>
              <a:rPr lang="en-US" sz="2667" b="1">
                <a:solidFill>
                  <a:prstClr val="white"/>
                </a:solidFill>
                <a:latin typeface="Calibri"/>
              </a:rPr>
              <a:t>218</a:t>
            </a:r>
            <a:endParaRPr lang="en-US" sz="2667" b="1" dirty="0">
              <a:solidFill>
                <a:prstClr val="white"/>
              </a:solidFill>
              <a:latin typeface="Calibri"/>
            </a:endParaRPr>
          </a:p>
          <a:p>
            <a:pPr algn="ctr" defTabSz="1219119"/>
            <a:r>
              <a:rPr lang="en-US" sz="1600">
                <a:solidFill>
                  <a:srgbClr val="FF4D50"/>
                </a:solidFill>
                <a:latin typeface="Calibri"/>
              </a:rPr>
              <a:t>Total Deaths</a:t>
            </a:r>
            <a:endParaRPr lang="en-US" sz="1600" dirty="0">
              <a:solidFill>
                <a:srgbClr val="FF4D50"/>
              </a:solidFill>
              <a:latin typeface="Calibri"/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37CA1717-281F-4FDA-9823-3B8C57AEB5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653882"/>
              </p:ext>
            </p:extLst>
          </p:nvPr>
        </p:nvGraphicFramePr>
        <p:xfrm>
          <a:off x="9161814" y="5269533"/>
          <a:ext cx="2452062" cy="966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8FC9B15-C695-412B-8718-5B06E1F70DAF}"/>
              </a:ext>
            </a:extLst>
          </p:cNvPr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45B3C9B-D9AE-4618-8EE8-265023CFD665}"/>
                </a:ext>
              </a:extLst>
            </p:cNvPr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14" name="Rectangle 16">
                <a:extLst>
                  <a:ext uri="{FF2B5EF4-FFF2-40B4-BE49-F238E27FC236}">
                    <a16:creationId xmlns:a16="http://schemas.microsoft.com/office/drawing/2014/main" id="{A09CCA48-5EDF-4040-8A13-6727C922C140}"/>
                  </a:ext>
                </a:extLst>
              </p:cNvPr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C3D1055-AC52-4BFB-8BD9-3540686C611E}"/>
                  </a:ext>
                </a:extLst>
              </p:cNvPr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1EFE1EE8-94E7-4181-BC72-6C4585D6358C}"/>
                  </a:ext>
                </a:extLst>
              </p:cNvPr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310F25E-1542-4C9E-9D54-AE0CD537913F}"/>
                </a:ext>
              </a:extLst>
            </p:cNvPr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DUMMY DATA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BC7EFC7F-E365-4BCF-BB27-F902343EBFC6}"/>
              </a:ext>
            </a:extLst>
          </p:cNvPr>
          <p:cNvSpPr txBox="1"/>
          <p:nvPr/>
        </p:nvSpPr>
        <p:spPr>
          <a:xfrm>
            <a:off x="5194386" y="-12815"/>
            <a:ext cx="1803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  <a:latin typeface="Impact" panose="020B080603090205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COVID-19</a:t>
            </a:r>
            <a:endParaRPr lang="es-UY" sz="3200" dirty="0">
              <a:solidFill>
                <a:schemeClr val="bg1"/>
              </a:solidFill>
              <a:latin typeface="Impact" panose="020B080603090205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10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1">
              <a:lumMod val="85000"/>
              <a:lumOff val="15000"/>
            </a:schemeClr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3059836-DB61-4F6F-8223-F6B9C3015B71}"/>
              </a:ext>
            </a:extLst>
          </p:cNvPr>
          <p:cNvGrpSpPr/>
          <p:nvPr/>
        </p:nvGrpSpPr>
        <p:grpSpPr>
          <a:xfrm>
            <a:off x="3813140" y="1833231"/>
            <a:ext cx="968330" cy="968330"/>
            <a:chOff x="1718013" y="3787123"/>
            <a:chExt cx="1288847" cy="1288847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86F4D962-BCD4-42D9-BDCF-D1175AA64568}"/>
                </a:ext>
              </a:extLst>
            </p:cNvPr>
            <p:cNvSpPr/>
            <p:nvPr/>
          </p:nvSpPr>
          <p:spPr>
            <a:xfrm>
              <a:off x="1718013" y="3787123"/>
              <a:ext cx="1288847" cy="1288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6D771BFF-EF14-401F-8959-B551238FF584}"/>
                </a:ext>
              </a:extLst>
            </p:cNvPr>
            <p:cNvGrpSpPr/>
            <p:nvPr/>
          </p:nvGrpSpPr>
          <p:grpSpPr>
            <a:xfrm>
              <a:off x="1994781" y="4063891"/>
              <a:ext cx="735310" cy="735310"/>
              <a:chOff x="662578" y="1351917"/>
              <a:chExt cx="889725" cy="889725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CF206CB3-B0D0-4EBC-9DE3-F38253FADF83}"/>
                  </a:ext>
                </a:extLst>
              </p:cNvPr>
              <p:cNvSpPr/>
              <p:nvPr/>
            </p:nvSpPr>
            <p:spPr>
              <a:xfrm>
                <a:off x="1000059" y="1351917"/>
                <a:ext cx="552244" cy="214761"/>
              </a:xfrm>
              <a:custGeom>
                <a:avLst/>
                <a:gdLst>
                  <a:gd name="connsiteX0" fmla="*/ 536904 w 552244"/>
                  <a:gd name="connsiteY0" fmla="*/ 0 h 214761"/>
                  <a:gd name="connsiteX1" fmla="*/ 46020 w 552244"/>
                  <a:gd name="connsiteY1" fmla="*/ 0 h 214761"/>
                  <a:gd name="connsiteX2" fmla="*/ 0 w 552244"/>
                  <a:gd name="connsiteY2" fmla="*/ 46020 h 214761"/>
                  <a:gd name="connsiteX3" fmla="*/ 0 w 552244"/>
                  <a:gd name="connsiteY3" fmla="*/ 138061 h 214761"/>
                  <a:gd name="connsiteX4" fmla="*/ 15340 w 552244"/>
                  <a:gd name="connsiteY4" fmla="*/ 153401 h 214761"/>
                  <a:gd name="connsiteX5" fmla="*/ 30680 w 552244"/>
                  <a:gd name="connsiteY5" fmla="*/ 153401 h 214761"/>
                  <a:gd name="connsiteX6" fmla="*/ 30680 w 552244"/>
                  <a:gd name="connsiteY6" fmla="*/ 199421 h 214761"/>
                  <a:gd name="connsiteX7" fmla="*/ 46020 w 552244"/>
                  <a:gd name="connsiteY7" fmla="*/ 214761 h 214761"/>
                  <a:gd name="connsiteX8" fmla="*/ 168741 w 552244"/>
                  <a:gd name="connsiteY8" fmla="*/ 214761 h 214761"/>
                  <a:gd name="connsiteX9" fmla="*/ 184082 w 552244"/>
                  <a:gd name="connsiteY9" fmla="*/ 199421 h 214761"/>
                  <a:gd name="connsiteX10" fmla="*/ 184082 w 552244"/>
                  <a:gd name="connsiteY10" fmla="*/ 153401 h 214761"/>
                  <a:gd name="connsiteX11" fmla="*/ 536904 w 552244"/>
                  <a:gd name="connsiteY11" fmla="*/ 153401 h 214761"/>
                  <a:gd name="connsiteX12" fmla="*/ 552245 w 552244"/>
                  <a:gd name="connsiteY12" fmla="*/ 138061 h 214761"/>
                  <a:gd name="connsiteX13" fmla="*/ 552245 w 552244"/>
                  <a:gd name="connsiteY13" fmla="*/ 15340 h 214761"/>
                  <a:gd name="connsiteX14" fmla="*/ 536904 w 552244"/>
                  <a:gd name="connsiteY14" fmla="*/ 0 h 214761"/>
                  <a:gd name="connsiteX15" fmla="*/ 153401 w 552244"/>
                  <a:gd name="connsiteY15" fmla="*/ 184081 h 214761"/>
                  <a:gd name="connsiteX16" fmla="*/ 61361 w 552244"/>
                  <a:gd name="connsiteY16" fmla="*/ 184081 h 214761"/>
                  <a:gd name="connsiteX17" fmla="*/ 61361 w 552244"/>
                  <a:gd name="connsiteY17" fmla="*/ 153401 h 214761"/>
                  <a:gd name="connsiteX18" fmla="*/ 153401 w 552244"/>
                  <a:gd name="connsiteY18" fmla="*/ 153401 h 214761"/>
                  <a:gd name="connsiteX19" fmla="*/ 521564 w 552244"/>
                  <a:gd name="connsiteY19" fmla="*/ 122721 h 214761"/>
                  <a:gd name="connsiteX20" fmla="*/ 30680 w 552244"/>
                  <a:gd name="connsiteY20" fmla="*/ 122721 h 214761"/>
                  <a:gd name="connsiteX21" fmla="*/ 30680 w 552244"/>
                  <a:gd name="connsiteY21" fmla="*/ 46020 h 214761"/>
                  <a:gd name="connsiteX22" fmla="*/ 46020 w 552244"/>
                  <a:gd name="connsiteY22" fmla="*/ 30680 h 214761"/>
                  <a:gd name="connsiteX23" fmla="*/ 521564 w 552244"/>
                  <a:gd name="connsiteY23" fmla="*/ 30680 h 21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2244" h="214761">
                    <a:moveTo>
                      <a:pt x="536904" y="0"/>
                    </a:moveTo>
                    <a:lnTo>
                      <a:pt x="46020" y="0"/>
                    </a:lnTo>
                    <a:cubicBezTo>
                      <a:pt x="20603" y="0"/>
                      <a:pt x="0" y="20604"/>
                      <a:pt x="0" y="46020"/>
                    </a:cubicBezTo>
                    <a:lnTo>
                      <a:pt x="0" y="138061"/>
                    </a:lnTo>
                    <a:cubicBezTo>
                      <a:pt x="0" y="146533"/>
                      <a:pt x="6868" y="153401"/>
                      <a:pt x="15340" y="153401"/>
                    </a:cubicBezTo>
                    <a:lnTo>
                      <a:pt x="30680" y="153401"/>
                    </a:lnTo>
                    <a:lnTo>
                      <a:pt x="30680" y="199421"/>
                    </a:lnTo>
                    <a:cubicBezTo>
                      <a:pt x="30680" y="207894"/>
                      <a:pt x="37548" y="214761"/>
                      <a:pt x="46020" y="214761"/>
                    </a:cubicBezTo>
                    <a:lnTo>
                      <a:pt x="168741" y="214761"/>
                    </a:lnTo>
                    <a:cubicBezTo>
                      <a:pt x="177214" y="214761"/>
                      <a:pt x="184082" y="207894"/>
                      <a:pt x="184082" y="199421"/>
                    </a:cubicBezTo>
                    <a:lnTo>
                      <a:pt x="184082" y="153401"/>
                    </a:lnTo>
                    <a:lnTo>
                      <a:pt x="536904" y="153401"/>
                    </a:lnTo>
                    <a:cubicBezTo>
                      <a:pt x="545377" y="153401"/>
                      <a:pt x="552245" y="146533"/>
                      <a:pt x="552245" y="138061"/>
                    </a:cubicBezTo>
                    <a:lnTo>
                      <a:pt x="552245" y="15340"/>
                    </a:lnTo>
                    <a:cubicBezTo>
                      <a:pt x="552245" y="6868"/>
                      <a:pt x="545377" y="0"/>
                      <a:pt x="536904" y="0"/>
                    </a:cubicBezTo>
                    <a:close/>
                    <a:moveTo>
                      <a:pt x="153401" y="184081"/>
                    </a:moveTo>
                    <a:lnTo>
                      <a:pt x="61361" y="184081"/>
                    </a:lnTo>
                    <a:lnTo>
                      <a:pt x="61361" y="153401"/>
                    </a:lnTo>
                    <a:lnTo>
                      <a:pt x="153401" y="153401"/>
                    </a:lnTo>
                    <a:close/>
                    <a:moveTo>
                      <a:pt x="521564" y="122721"/>
                    </a:moveTo>
                    <a:lnTo>
                      <a:pt x="30680" y="122721"/>
                    </a:lnTo>
                    <a:lnTo>
                      <a:pt x="30680" y="46020"/>
                    </a:lnTo>
                    <a:cubicBezTo>
                      <a:pt x="30680" y="37548"/>
                      <a:pt x="37548" y="30680"/>
                      <a:pt x="46020" y="30680"/>
                    </a:cubicBezTo>
                    <a:lnTo>
                      <a:pt x="521564" y="3068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3DAF3656-BE96-42D7-A8C8-C6DF206C3149}"/>
                  </a:ext>
                </a:extLst>
              </p:cNvPr>
              <p:cNvSpPr/>
              <p:nvPr/>
            </p:nvSpPr>
            <p:spPr>
              <a:xfrm>
                <a:off x="109209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790C0238-6E81-4F3F-B720-B1F1D7463260}"/>
                  </a:ext>
                </a:extLst>
              </p:cNvPr>
              <p:cNvSpPr/>
              <p:nvPr/>
            </p:nvSpPr>
            <p:spPr>
              <a:xfrm>
                <a:off x="109209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8B65512D-9704-4B00-918F-511FC05295F3}"/>
                  </a:ext>
                </a:extLst>
              </p:cNvPr>
              <p:cNvSpPr/>
              <p:nvPr/>
            </p:nvSpPr>
            <p:spPr>
              <a:xfrm>
                <a:off x="1153460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2E579B2-115B-4A75-918C-4F2F98974D36}"/>
                  </a:ext>
                </a:extLst>
              </p:cNvPr>
              <p:cNvSpPr/>
              <p:nvPr/>
            </p:nvSpPr>
            <p:spPr>
              <a:xfrm>
                <a:off x="1184140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02995149-D7BF-4700-9208-4BBB8108F15A}"/>
                  </a:ext>
                </a:extLst>
              </p:cNvPr>
              <p:cNvSpPr/>
              <p:nvPr/>
            </p:nvSpPr>
            <p:spPr>
              <a:xfrm>
                <a:off x="103073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095113F4-96D2-4523-8F50-F9E13D69A3B7}"/>
                  </a:ext>
                </a:extLst>
              </p:cNvPr>
              <p:cNvSpPr/>
              <p:nvPr/>
            </p:nvSpPr>
            <p:spPr>
              <a:xfrm>
                <a:off x="100005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3AA081DA-AAB8-4E78-A692-2199C4410816}"/>
                  </a:ext>
                </a:extLst>
              </p:cNvPr>
              <p:cNvSpPr/>
              <p:nvPr/>
            </p:nvSpPr>
            <p:spPr>
              <a:xfrm>
                <a:off x="662578" y="1750902"/>
                <a:ext cx="675999" cy="490740"/>
              </a:xfrm>
              <a:custGeom>
                <a:avLst/>
                <a:gdLst>
                  <a:gd name="connsiteX0" fmla="*/ 667846 w 675999"/>
                  <a:gd name="connsiteY0" fmla="*/ 170777 h 490740"/>
                  <a:gd name="connsiteX1" fmla="*/ 667846 w 675999"/>
                  <a:gd name="connsiteY1" fmla="*/ 170777 h 490740"/>
                  <a:gd name="connsiteX2" fmla="*/ 648302 w 675999"/>
                  <a:gd name="connsiteY2" fmla="*/ 155115 h 490740"/>
                  <a:gd name="connsiteX3" fmla="*/ 632057 w 675999"/>
                  <a:gd name="connsiteY3" fmla="*/ 92765 h 490740"/>
                  <a:gd name="connsiteX4" fmla="*/ 626611 w 675999"/>
                  <a:gd name="connsiteY4" fmla="*/ 90042 h 490740"/>
                  <a:gd name="connsiteX5" fmla="*/ 609794 w 675999"/>
                  <a:gd name="connsiteY5" fmla="*/ 27439 h 490740"/>
                  <a:gd name="connsiteX6" fmla="*/ 564116 w 675999"/>
                  <a:gd name="connsiteY6" fmla="*/ 27378 h 490740"/>
                  <a:gd name="connsiteX7" fmla="*/ 548607 w 675999"/>
                  <a:gd name="connsiteY7" fmla="*/ 8156 h 490740"/>
                  <a:gd name="connsiteX8" fmla="*/ 488182 w 675999"/>
                  <a:gd name="connsiteY8" fmla="*/ 14293 h 490740"/>
                  <a:gd name="connsiteX9" fmla="*/ 362240 w 675999"/>
                  <a:gd name="connsiteY9" fmla="*/ 140204 h 490740"/>
                  <a:gd name="connsiteX10" fmla="*/ 360491 w 675999"/>
                  <a:gd name="connsiteY10" fmla="*/ 97083 h 490740"/>
                  <a:gd name="connsiteX11" fmla="*/ 301907 w 675999"/>
                  <a:gd name="connsiteY11" fmla="*/ 18634 h 490740"/>
                  <a:gd name="connsiteX12" fmla="*/ 281965 w 675999"/>
                  <a:gd name="connsiteY12" fmla="*/ 13832 h 490740"/>
                  <a:gd name="connsiteX13" fmla="*/ 263449 w 675999"/>
                  <a:gd name="connsiteY13" fmla="*/ 25138 h 490740"/>
                  <a:gd name="connsiteX14" fmla="*/ 263020 w 675999"/>
                  <a:gd name="connsiteY14" fmla="*/ 28743 h 490740"/>
                  <a:gd name="connsiteX15" fmla="*/ 263020 w 675999"/>
                  <a:gd name="connsiteY15" fmla="*/ 205599 h 490740"/>
                  <a:gd name="connsiteX16" fmla="*/ 189188 w 675999"/>
                  <a:gd name="connsiteY16" fmla="*/ 342601 h 490740"/>
                  <a:gd name="connsiteX17" fmla="*/ 6901 w 675999"/>
                  <a:gd name="connsiteY17" fmla="*/ 462592 h 490740"/>
                  <a:gd name="connsiteX18" fmla="*/ 2533 w 675999"/>
                  <a:gd name="connsiteY18" fmla="*/ 483842 h 490740"/>
                  <a:gd name="connsiteX19" fmla="*/ 15338 w 675999"/>
                  <a:gd name="connsiteY19" fmla="*/ 490741 h 490740"/>
                  <a:gd name="connsiteX20" fmla="*/ 322140 w 675999"/>
                  <a:gd name="connsiteY20" fmla="*/ 490741 h 490740"/>
                  <a:gd name="connsiteX21" fmla="*/ 332986 w 675999"/>
                  <a:gd name="connsiteY21" fmla="*/ 486246 h 490740"/>
                  <a:gd name="connsiteX22" fmla="*/ 372180 w 675999"/>
                  <a:gd name="connsiteY22" fmla="*/ 447052 h 490740"/>
                  <a:gd name="connsiteX23" fmla="*/ 414856 w 675999"/>
                  <a:gd name="connsiteY23" fmla="*/ 429380 h 490740"/>
                  <a:gd name="connsiteX24" fmla="*/ 477214 w 675999"/>
                  <a:gd name="connsiteY24" fmla="*/ 404667 h 490740"/>
                  <a:gd name="connsiteX25" fmla="*/ 661756 w 675999"/>
                  <a:gd name="connsiteY25" fmla="*/ 231186 h 490740"/>
                  <a:gd name="connsiteX26" fmla="*/ 667846 w 675999"/>
                  <a:gd name="connsiteY26" fmla="*/ 170777 h 490740"/>
                  <a:gd name="connsiteX27" fmla="*/ 640387 w 675999"/>
                  <a:gd name="connsiteY27" fmla="*/ 209127 h 490740"/>
                  <a:gd name="connsiteX28" fmla="*/ 456213 w 675999"/>
                  <a:gd name="connsiteY28" fmla="*/ 382317 h 490740"/>
                  <a:gd name="connsiteX29" fmla="*/ 414856 w 675999"/>
                  <a:gd name="connsiteY29" fmla="*/ 398700 h 490740"/>
                  <a:gd name="connsiteX30" fmla="*/ 350428 w 675999"/>
                  <a:gd name="connsiteY30" fmla="*/ 425361 h 490740"/>
                  <a:gd name="connsiteX31" fmla="*/ 315790 w 675999"/>
                  <a:gd name="connsiteY31" fmla="*/ 460060 h 490740"/>
                  <a:gd name="connsiteX32" fmla="*/ 66559 w 675999"/>
                  <a:gd name="connsiteY32" fmla="*/ 460060 h 490740"/>
                  <a:gd name="connsiteX33" fmla="*/ 206154 w 675999"/>
                  <a:gd name="connsiteY33" fmla="*/ 368219 h 490740"/>
                  <a:gd name="connsiteX34" fmla="*/ 275276 w 675999"/>
                  <a:gd name="connsiteY34" fmla="*/ 288451 h 490740"/>
                  <a:gd name="connsiteX35" fmla="*/ 293792 w 675999"/>
                  <a:gd name="connsiteY35" fmla="*/ 205614 h 490740"/>
                  <a:gd name="connsiteX36" fmla="*/ 293792 w 675999"/>
                  <a:gd name="connsiteY36" fmla="*/ 48225 h 490740"/>
                  <a:gd name="connsiteX37" fmla="*/ 294758 w 675999"/>
                  <a:gd name="connsiteY37" fmla="*/ 48455 h 490740"/>
                  <a:gd name="connsiteX38" fmla="*/ 329887 w 675999"/>
                  <a:gd name="connsiteY38" fmla="*/ 96009 h 490740"/>
                  <a:gd name="connsiteX39" fmla="*/ 329887 w 675999"/>
                  <a:gd name="connsiteY39" fmla="*/ 97543 h 490740"/>
                  <a:gd name="connsiteX40" fmla="*/ 333047 w 675999"/>
                  <a:gd name="connsiteY40" fmla="*/ 176376 h 490740"/>
                  <a:gd name="connsiteX41" fmla="*/ 348995 w 675999"/>
                  <a:gd name="connsiteY41" fmla="*/ 191084 h 490740"/>
                  <a:gd name="connsiteX42" fmla="*/ 359218 w 675999"/>
                  <a:gd name="connsiteY42" fmla="*/ 186608 h 490740"/>
                  <a:gd name="connsiteX43" fmla="*/ 509919 w 675999"/>
                  <a:gd name="connsiteY43" fmla="*/ 35907 h 490740"/>
                  <a:gd name="connsiteX44" fmla="*/ 530720 w 675999"/>
                  <a:gd name="connsiteY44" fmla="*/ 32992 h 490740"/>
                  <a:gd name="connsiteX45" fmla="*/ 537224 w 675999"/>
                  <a:gd name="connsiteY45" fmla="*/ 44344 h 490740"/>
                  <a:gd name="connsiteX46" fmla="*/ 532806 w 675999"/>
                  <a:gd name="connsiteY46" fmla="*/ 56386 h 490740"/>
                  <a:gd name="connsiteX47" fmla="*/ 532806 w 675999"/>
                  <a:gd name="connsiteY47" fmla="*/ 56386 h 490740"/>
                  <a:gd name="connsiteX48" fmla="*/ 532806 w 675999"/>
                  <a:gd name="connsiteY48" fmla="*/ 56386 h 490740"/>
                  <a:gd name="connsiteX49" fmla="*/ 424352 w 675999"/>
                  <a:gd name="connsiteY49" fmla="*/ 164856 h 490740"/>
                  <a:gd name="connsiteX50" fmla="*/ 446043 w 675999"/>
                  <a:gd name="connsiteY50" fmla="*/ 186546 h 490740"/>
                  <a:gd name="connsiteX51" fmla="*/ 554421 w 675999"/>
                  <a:gd name="connsiteY51" fmla="*/ 78092 h 490740"/>
                  <a:gd name="connsiteX52" fmla="*/ 576127 w 675999"/>
                  <a:gd name="connsiteY52" fmla="*/ 56401 h 490740"/>
                  <a:gd name="connsiteX53" fmla="*/ 597821 w 675999"/>
                  <a:gd name="connsiteY53" fmla="*/ 56406 h 490740"/>
                  <a:gd name="connsiteX54" fmla="*/ 599551 w 675999"/>
                  <a:gd name="connsiteY54" fmla="*/ 58472 h 490740"/>
                  <a:gd name="connsiteX55" fmla="*/ 596652 w 675999"/>
                  <a:gd name="connsiteY55" fmla="*/ 79273 h 490740"/>
                  <a:gd name="connsiteX56" fmla="*/ 576188 w 675999"/>
                  <a:gd name="connsiteY56" fmla="*/ 99737 h 490740"/>
                  <a:gd name="connsiteX57" fmla="*/ 576188 w 675999"/>
                  <a:gd name="connsiteY57" fmla="*/ 99814 h 490740"/>
                  <a:gd name="connsiteX58" fmla="*/ 467703 w 675999"/>
                  <a:gd name="connsiteY58" fmla="*/ 208268 h 490740"/>
                  <a:gd name="connsiteX59" fmla="*/ 489348 w 675999"/>
                  <a:gd name="connsiteY59" fmla="*/ 229959 h 490740"/>
                  <a:gd name="connsiteX60" fmla="*/ 597833 w 675999"/>
                  <a:gd name="connsiteY60" fmla="*/ 121504 h 490740"/>
                  <a:gd name="connsiteX61" fmla="*/ 597833 w 675999"/>
                  <a:gd name="connsiteY61" fmla="*/ 121504 h 490740"/>
                  <a:gd name="connsiteX62" fmla="*/ 609875 w 675999"/>
                  <a:gd name="connsiteY62" fmla="*/ 117102 h 490740"/>
                  <a:gd name="connsiteX63" fmla="*/ 621227 w 675999"/>
                  <a:gd name="connsiteY63" fmla="*/ 123591 h 490740"/>
                  <a:gd name="connsiteX64" fmla="*/ 618328 w 675999"/>
                  <a:gd name="connsiteY64" fmla="*/ 144392 h 490740"/>
                  <a:gd name="connsiteX65" fmla="*/ 597787 w 675999"/>
                  <a:gd name="connsiteY65" fmla="*/ 164932 h 490740"/>
                  <a:gd name="connsiteX66" fmla="*/ 510993 w 675999"/>
                  <a:gd name="connsiteY66" fmla="*/ 251711 h 490740"/>
                  <a:gd name="connsiteX67" fmla="*/ 532699 w 675999"/>
                  <a:gd name="connsiteY67" fmla="*/ 273402 h 490740"/>
                  <a:gd name="connsiteX68" fmla="*/ 619478 w 675999"/>
                  <a:gd name="connsiteY68" fmla="*/ 186623 h 490740"/>
                  <a:gd name="connsiteX69" fmla="*/ 631582 w 675999"/>
                  <a:gd name="connsiteY69" fmla="*/ 182175 h 490740"/>
                  <a:gd name="connsiteX70" fmla="*/ 642918 w 675999"/>
                  <a:gd name="connsiteY70" fmla="*/ 188694 h 490740"/>
                  <a:gd name="connsiteX71" fmla="*/ 640387 w 675999"/>
                  <a:gd name="connsiteY71" fmla="*/ 209173 h 49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5999" h="490740">
                    <a:moveTo>
                      <a:pt x="667846" y="170777"/>
                    </a:moveTo>
                    <a:lnTo>
                      <a:pt x="667846" y="170777"/>
                    </a:lnTo>
                    <a:cubicBezTo>
                      <a:pt x="662880" y="163872"/>
                      <a:pt x="656123" y="158456"/>
                      <a:pt x="648302" y="155115"/>
                    </a:cubicBezTo>
                    <a:cubicBezTo>
                      <a:pt x="661033" y="133411"/>
                      <a:pt x="653760" y="105496"/>
                      <a:pt x="632057" y="92765"/>
                    </a:cubicBezTo>
                    <a:cubicBezTo>
                      <a:pt x="630304" y="91737"/>
                      <a:pt x="628484" y="90827"/>
                      <a:pt x="626611" y="90042"/>
                    </a:cubicBezTo>
                    <a:cubicBezTo>
                      <a:pt x="639255" y="68110"/>
                      <a:pt x="631726" y="40082"/>
                      <a:pt x="609794" y="27439"/>
                    </a:cubicBezTo>
                    <a:cubicBezTo>
                      <a:pt x="595664" y="19293"/>
                      <a:pt x="578268" y="19269"/>
                      <a:pt x="564116" y="27378"/>
                    </a:cubicBezTo>
                    <a:cubicBezTo>
                      <a:pt x="560785" y="19683"/>
                      <a:pt x="555424" y="13039"/>
                      <a:pt x="548607" y="8156"/>
                    </a:cubicBezTo>
                    <a:cubicBezTo>
                      <a:pt x="529639" y="-4711"/>
                      <a:pt x="504176" y="-2124"/>
                      <a:pt x="488182" y="14293"/>
                    </a:cubicBezTo>
                    <a:lnTo>
                      <a:pt x="362240" y="140204"/>
                    </a:lnTo>
                    <a:lnTo>
                      <a:pt x="360491" y="97083"/>
                    </a:lnTo>
                    <a:cubicBezTo>
                      <a:pt x="362401" y="60238"/>
                      <a:pt x="337778" y="27266"/>
                      <a:pt x="301907" y="18634"/>
                    </a:cubicBezTo>
                    <a:lnTo>
                      <a:pt x="281965" y="13832"/>
                    </a:lnTo>
                    <a:cubicBezTo>
                      <a:pt x="273730" y="11841"/>
                      <a:pt x="265440" y="16903"/>
                      <a:pt x="263449" y="25138"/>
                    </a:cubicBezTo>
                    <a:cubicBezTo>
                      <a:pt x="263164" y="26318"/>
                      <a:pt x="263020" y="27528"/>
                      <a:pt x="263020" y="28743"/>
                    </a:cubicBezTo>
                    <a:lnTo>
                      <a:pt x="263020" y="205599"/>
                    </a:lnTo>
                    <a:cubicBezTo>
                      <a:pt x="263017" y="260777"/>
                      <a:pt x="235272" y="312257"/>
                      <a:pt x="189188" y="342601"/>
                    </a:cubicBezTo>
                    <a:lnTo>
                      <a:pt x="6901" y="462592"/>
                    </a:lnTo>
                    <a:cubicBezTo>
                      <a:pt x="-173" y="467253"/>
                      <a:pt x="-2129" y="476767"/>
                      <a:pt x="2533" y="483842"/>
                    </a:cubicBezTo>
                    <a:cubicBezTo>
                      <a:pt x="5370" y="488147"/>
                      <a:pt x="10181" y="490739"/>
                      <a:pt x="15338" y="490741"/>
                    </a:cubicBezTo>
                    <a:lnTo>
                      <a:pt x="322140" y="490741"/>
                    </a:lnTo>
                    <a:cubicBezTo>
                      <a:pt x="326209" y="490739"/>
                      <a:pt x="330110" y="489124"/>
                      <a:pt x="332986" y="486246"/>
                    </a:cubicBezTo>
                    <a:lnTo>
                      <a:pt x="372180" y="447052"/>
                    </a:lnTo>
                    <a:cubicBezTo>
                      <a:pt x="383473" y="435697"/>
                      <a:pt x="398841" y="429334"/>
                      <a:pt x="414856" y="429380"/>
                    </a:cubicBezTo>
                    <a:cubicBezTo>
                      <a:pt x="438037" y="429417"/>
                      <a:pt x="460352" y="420574"/>
                      <a:pt x="477214" y="404667"/>
                    </a:cubicBezTo>
                    <a:lnTo>
                      <a:pt x="661756" y="231186"/>
                    </a:lnTo>
                    <a:cubicBezTo>
                      <a:pt x="678131" y="215174"/>
                      <a:pt x="680696" y="189736"/>
                      <a:pt x="667846" y="170777"/>
                    </a:cubicBezTo>
                    <a:close/>
                    <a:moveTo>
                      <a:pt x="640387" y="209127"/>
                    </a:moveTo>
                    <a:lnTo>
                      <a:pt x="456213" y="382317"/>
                    </a:lnTo>
                    <a:cubicBezTo>
                      <a:pt x="445024" y="392856"/>
                      <a:pt x="430227" y="398717"/>
                      <a:pt x="414856" y="398700"/>
                    </a:cubicBezTo>
                    <a:cubicBezTo>
                      <a:pt x="390682" y="398626"/>
                      <a:pt x="367481" y="408226"/>
                      <a:pt x="350428" y="425361"/>
                    </a:cubicBezTo>
                    <a:lnTo>
                      <a:pt x="315790" y="460060"/>
                    </a:lnTo>
                    <a:lnTo>
                      <a:pt x="66559" y="460060"/>
                    </a:lnTo>
                    <a:lnTo>
                      <a:pt x="206154" y="368219"/>
                    </a:lnTo>
                    <a:cubicBezTo>
                      <a:pt x="236104" y="348507"/>
                      <a:pt x="260025" y="320901"/>
                      <a:pt x="275276" y="288451"/>
                    </a:cubicBezTo>
                    <a:cubicBezTo>
                      <a:pt x="287424" y="262521"/>
                      <a:pt x="293744" y="234247"/>
                      <a:pt x="293792" y="205614"/>
                    </a:cubicBezTo>
                    <a:lnTo>
                      <a:pt x="293792" y="48225"/>
                    </a:lnTo>
                    <a:lnTo>
                      <a:pt x="294758" y="48455"/>
                    </a:lnTo>
                    <a:cubicBezTo>
                      <a:pt x="316448" y="53694"/>
                      <a:pt x="331254" y="73737"/>
                      <a:pt x="329887" y="96009"/>
                    </a:cubicBezTo>
                    <a:cubicBezTo>
                      <a:pt x="329857" y="96520"/>
                      <a:pt x="329857" y="97032"/>
                      <a:pt x="329887" y="97543"/>
                    </a:cubicBezTo>
                    <a:lnTo>
                      <a:pt x="333047" y="176376"/>
                    </a:lnTo>
                    <a:cubicBezTo>
                      <a:pt x="333389" y="184841"/>
                      <a:pt x="340529" y="191426"/>
                      <a:pt x="348995" y="191084"/>
                    </a:cubicBezTo>
                    <a:cubicBezTo>
                      <a:pt x="352844" y="190928"/>
                      <a:pt x="356493" y="189331"/>
                      <a:pt x="359218" y="186608"/>
                    </a:cubicBezTo>
                    <a:lnTo>
                      <a:pt x="509919" y="35907"/>
                    </a:lnTo>
                    <a:cubicBezTo>
                      <a:pt x="515299" y="30153"/>
                      <a:pt x="523966" y="28938"/>
                      <a:pt x="530720" y="32992"/>
                    </a:cubicBezTo>
                    <a:cubicBezTo>
                      <a:pt x="534463" y="35626"/>
                      <a:pt x="536845" y="39783"/>
                      <a:pt x="537224" y="44344"/>
                    </a:cubicBezTo>
                    <a:cubicBezTo>
                      <a:pt x="537582" y="48811"/>
                      <a:pt x="535966" y="53210"/>
                      <a:pt x="532806" y="56386"/>
                    </a:cubicBezTo>
                    <a:lnTo>
                      <a:pt x="532806" y="56386"/>
                    </a:lnTo>
                    <a:lnTo>
                      <a:pt x="532806" y="56386"/>
                    </a:lnTo>
                    <a:lnTo>
                      <a:pt x="424352" y="164856"/>
                    </a:lnTo>
                    <a:lnTo>
                      <a:pt x="446043" y="186546"/>
                    </a:lnTo>
                    <a:lnTo>
                      <a:pt x="554421" y="78092"/>
                    </a:lnTo>
                    <a:lnTo>
                      <a:pt x="576127" y="56401"/>
                    </a:lnTo>
                    <a:cubicBezTo>
                      <a:pt x="582119" y="50412"/>
                      <a:pt x="591832" y="50414"/>
                      <a:pt x="597821" y="56406"/>
                    </a:cubicBezTo>
                    <a:cubicBezTo>
                      <a:pt x="598458" y="57042"/>
                      <a:pt x="599036" y="57734"/>
                      <a:pt x="599551" y="58472"/>
                    </a:cubicBezTo>
                    <a:cubicBezTo>
                      <a:pt x="603639" y="65216"/>
                      <a:pt x="602429" y="73904"/>
                      <a:pt x="596652" y="79273"/>
                    </a:cubicBezTo>
                    <a:lnTo>
                      <a:pt x="576188" y="99737"/>
                    </a:lnTo>
                    <a:lnTo>
                      <a:pt x="576188" y="99814"/>
                    </a:lnTo>
                    <a:lnTo>
                      <a:pt x="467703" y="208268"/>
                    </a:lnTo>
                    <a:lnTo>
                      <a:pt x="489348" y="229959"/>
                    </a:lnTo>
                    <a:lnTo>
                      <a:pt x="597833" y="121504"/>
                    </a:lnTo>
                    <a:lnTo>
                      <a:pt x="597833" y="121504"/>
                    </a:lnTo>
                    <a:cubicBezTo>
                      <a:pt x="601027" y="118372"/>
                      <a:pt x="605414" y="116767"/>
                      <a:pt x="609875" y="117102"/>
                    </a:cubicBezTo>
                    <a:cubicBezTo>
                      <a:pt x="614437" y="117464"/>
                      <a:pt x="618601" y="119843"/>
                      <a:pt x="621227" y="123591"/>
                    </a:cubicBezTo>
                    <a:cubicBezTo>
                      <a:pt x="625297" y="130339"/>
                      <a:pt x="624088" y="139014"/>
                      <a:pt x="618328" y="144392"/>
                    </a:cubicBezTo>
                    <a:lnTo>
                      <a:pt x="597787" y="164932"/>
                    </a:lnTo>
                    <a:lnTo>
                      <a:pt x="510993" y="251711"/>
                    </a:lnTo>
                    <a:lnTo>
                      <a:pt x="532699" y="273402"/>
                    </a:lnTo>
                    <a:lnTo>
                      <a:pt x="619478" y="186623"/>
                    </a:lnTo>
                    <a:cubicBezTo>
                      <a:pt x="622644" y="183405"/>
                      <a:pt x="627085" y="181773"/>
                      <a:pt x="631582" y="182175"/>
                    </a:cubicBezTo>
                    <a:cubicBezTo>
                      <a:pt x="636144" y="182547"/>
                      <a:pt x="640301" y="184939"/>
                      <a:pt x="642918" y="188694"/>
                    </a:cubicBezTo>
                    <a:cubicBezTo>
                      <a:pt x="646983" y="195269"/>
                      <a:pt x="645931" y="203786"/>
                      <a:pt x="640387" y="2091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AB4C6FA3-37A6-42FD-97FC-310B4864B51D}"/>
              </a:ext>
            </a:extLst>
          </p:cNvPr>
          <p:cNvGrpSpPr/>
          <p:nvPr/>
        </p:nvGrpSpPr>
        <p:grpSpPr>
          <a:xfrm>
            <a:off x="5266326" y="1833230"/>
            <a:ext cx="968330" cy="968330"/>
            <a:chOff x="1752337" y="2315210"/>
            <a:chExt cx="1065163" cy="1065163"/>
          </a:xfrm>
        </p:grpSpPr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EA2586D4-1852-4E5B-B068-1EB8575A2084}"/>
                </a:ext>
              </a:extLst>
            </p:cNvPr>
            <p:cNvSpPr/>
            <p:nvPr/>
          </p:nvSpPr>
          <p:spPr>
            <a:xfrm>
              <a:off x="1752337" y="2315210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37795518-9C7D-4154-AD7A-241274A4700A}"/>
                </a:ext>
              </a:extLst>
            </p:cNvPr>
            <p:cNvGrpSpPr/>
            <p:nvPr/>
          </p:nvGrpSpPr>
          <p:grpSpPr>
            <a:xfrm>
              <a:off x="1973531" y="2522116"/>
              <a:ext cx="692206" cy="691514"/>
              <a:chOff x="5353354" y="2490195"/>
              <a:chExt cx="1483808" cy="1482323"/>
            </a:xfrm>
          </p:grpSpPr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D4F65912-E169-4238-99D1-9D215E7FD626}"/>
                  </a:ext>
                </a:extLst>
              </p:cNvPr>
              <p:cNvSpPr/>
              <p:nvPr/>
            </p:nvSpPr>
            <p:spPr>
              <a:xfrm>
                <a:off x="5353354" y="2589017"/>
                <a:ext cx="767355" cy="1383501"/>
              </a:xfrm>
              <a:custGeom>
                <a:avLst/>
                <a:gdLst>
                  <a:gd name="connsiteX0" fmla="*/ 545002 w 767355"/>
                  <a:gd name="connsiteY0" fmla="*/ 1358796 h 1383501"/>
                  <a:gd name="connsiteX1" fmla="*/ 545002 w 767355"/>
                  <a:gd name="connsiteY1" fmla="*/ 1037799 h 1383501"/>
                  <a:gd name="connsiteX2" fmla="*/ 589571 w 767355"/>
                  <a:gd name="connsiteY2" fmla="*/ 1072535 h 1383501"/>
                  <a:gd name="connsiteX3" fmla="*/ 652001 w 767355"/>
                  <a:gd name="connsiteY3" fmla="*/ 1092275 h 1383501"/>
                  <a:gd name="connsiteX4" fmla="*/ 720954 w 767355"/>
                  <a:gd name="connsiteY4" fmla="*/ 1058725 h 1383501"/>
                  <a:gd name="connsiteX5" fmla="*/ 751910 w 767355"/>
                  <a:gd name="connsiteY5" fmla="*/ 814808 h 1383501"/>
                  <a:gd name="connsiteX6" fmla="*/ 753985 w 767355"/>
                  <a:gd name="connsiteY6" fmla="*/ 761593 h 1383501"/>
                  <a:gd name="connsiteX7" fmla="*/ 767302 w 767355"/>
                  <a:gd name="connsiteY7" fmla="*/ 469131 h 1383501"/>
                  <a:gd name="connsiteX8" fmla="*/ 738371 w 767355"/>
                  <a:gd name="connsiteY8" fmla="*/ 404452 h 1383501"/>
                  <a:gd name="connsiteX9" fmla="*/ 671099 w 767355"/>
                  <a:gd name="connsiteY9" fmla="*/ 381822 h 1383501"/>
                  <a:gd name="connsiteX10" fmla="*/ 590707 w 767355"/>
                  <a:gd name="connsiteY10" fmla="*/ 466833 h 1383501"/>
                  <a:gd name="connsiteX11" fmla="*/ 566965 w 767355"/>
                  <a:gd name="connsiteY11" fmla="*/ 637967 h 1383501"/>
                  <a:gd name="connsiteX12" fmla="*/ 459941 w 767355"/>
                  <a:gd name="connsiteY12" fmla="*/ 528102 h 1383501"/>
                  <a:gd name="connsiteX13" fmla="*/ 642341 w 767355"/>
                  <a:gd name="connsiteY13" fmla="*/ 271759 h 1383501"/>
                  <a:gd name="connsiteX14" fmla="*/ 370582 w 767355"/>
                  <a:gd name="connsiteY14" fmla="*/ 0 h 1383501"/>
                  <a:gd name="connsiteX15" fmla="*/ 98822 w 767355"/>
                  <a:gd name="connsiteY15" fmla="*/ 271759 h 1383501"/>
                  <a:gd name="connsiteX16" fmla="*/ 176940 w 767355"/>
                  <a:gd name="connsiteY16" fmla="*/ 462114 h 1383501"/>
                  <a:gd name="connsiteX17" fmla="*/ 0 w 767355"/>
                  <a:gd name="connsiteY17" fmla="*/ 724733 h 1383501"/>
                  <a:gd name="connsiteX18" fmla="*/ 0 w 767355"/>
                  <a:gd name="connsiteY18" fmla="*/ 1358796 h 1383501"/>
                  <a:gd name="connsiteX19" fmla="*/ 24705 w 767355"/>
                  <a:gd name="connsiteY19" fmla="*/ 1383502 h 1383501"/>
                  <a:gd name="connsiteX20" fmla="*/ 520297 w 767355"/>
                  <a:gd name="connsiteY20" fmla="*/ 1383502 h 1383501"/>
                  <a:gd name="connsiteX21" fmla="*/ 545002 w 767355"/>
                  <a:gd name="connsiteY21" fmla="*/ 1358796 h 1383501"/>
                  <a:gd name="connsiteX22" fmla="*/ 476593 w 767355"/>
                  <a:gd name="connsiteY22" fmla="*/ 467154 h 1383501"/>
                  <a:gd name="connsiteX23" fmla="*/ 470886 w 767355"/>
                  <a:gd name="connsiteY23" fmla="*/ 444697 h 1383501"/>
                  <a:gd name="connsiteX24" fmla="*/ 520297 w 767355"/>
                  <a:gd name="connsiteY24" fmla="*/ 395286 h 1383501"/>
                  <a:gd name="connsiteX25" fmla="*/ 548461 w 767355"/>
                  <a:gd name="connsiteY25" fmla="*/ 404600 h 1383501"/>
                  <a:gd name="connsiteX26" fmla="*/ 476593 w 767355"/>
                  <a:gd name="connsiteY26" fmla="*/ 467154 h 1383501"/>
                  <a:gd name="connsiteX27" fmla="*/ 370582 w 767355"/>
                  <a:gd name="connsiteY27" fmla="*/ 49411 h 1383501"/>
                  <a:gd name="connsiteX28" fmla="*/ 592931 w 767355"/>
                  <a:gd name="connsiteY28" fmla="*/ 271759 h 1383501"/>
                  <a:gd name="connsiteX29" fmla="*/ 573685 w 767355"/>
                  <a:gd name="connsiteY29" fmla="*/ 361835 h 1383501"/>
                  <a:gd name="connsiteX30" fmla="*/ 520297 w 767355"/>
                  <a:gd name="connsiteY30" fmla="*/ 345875 h 1383501"/>
                  <a:gd name="connsiteX31" fmla="*/ 421475 w 767355"/>
                  <a:gd name="connsiteY31" fmla="*/ 444697 h 1383501"/>
                  <a:gd name="connsiteX32" fmla="*/ 430591 w 767355"/>
                  <a:gd name="connsiteY32" fmla="*/ 485659 h 1383501"/>
                  <a:gd name="connsiteX33" fmla="*/ 370582 w 767355"/>
                  <a:gd name="connsiteY33" fmla="*/ 494108 h 1383501"/>
                  <a:gd name="connsiteX34" fmla="*/ 148233 w 767355"/>
                  <a:gd name="connsiteY34" fmla="*/ 271759 h 1383501"/>
                  <a:gd name="connsiteX35" fmla="*/ 370582 w 767355"/>
                  <a:gd name="connsiteY35" fmla="*/ 49411 h 1383501"/>
                  <a:gd name="connsiteX36" fmla="*/ 49411 w 767355"/>
                  <a:gd name="connsiteY36" fmla="*/ 1334091 h 1383501"/>
                  <a:gd name="connsiteX37" fmla="*/ 49411 w 767355"/>
                  <a:gd name="connsiteY37" fmla="*/ 724733 h 1383501"/>
                  <a:gd name="connsiteX38" fmla="*/ 223362 w 767355"/>
                  <a:gd name="connsiteY38" fmla="*/ 499839 h 1383501"/>
                  <a:gd name="connsiteX39" fmla="*/ 370582 w 767355"/>
                  <a:gd name="connsiteY39" fmla="*/ 543519 h 1383501"/>
                  <a:gd name="connsiteX40" fmla="*/ 389012 w 767355"/>
                  <a:gd name="connsiteY40" fmla="*/ 542580 h 1383501"/>
                  <a:gd name="connsiteX41" fmla="*/ 551129 w 767355"/>
                  <a:gd name="connsiteY41" fmla="*/ 752081 h 1383501"/>
                  <a:gd name="connsiteX42" fmla="*/ 542087 w 767355"/>
                  <a:gd name="connsiteY42" fmla="*/ 817279 h 1383501"/>
                  <a:gd name="connsiteX43" fmla="*/ 591028 w 767355"/>
                  <a:gd name="connsiteY43" fmla="*/ 824048 h 1383501"/>
                  <a:gd name="connsiteX44" fmla="*/ 639821 w 767355"/>
                  <a:gd name="connsiteY44" fmla="*/ 471527 h 1383501"/>
                  <a:gd name="connsiteX45" fmla="*/ 675348 w 767355"/>
                  <a:gd name="connsiteY45" fmla="*/ 431035 h 1383501"/>
                  <a:gd name="connsiteX46" fmla="*/ 705093 w 767355"/>
                  <a:gd name="connsiteY46" fmla="*/ 440991 h 1383501"/>
                  <a:gd name="connsiteX47" fmla="*/ 717866 w 767355"/>
                  <a:gd name="connsiteY47" fmla="*/ 469501 h 1383501"/>
                  <a:gd name="connsiteX48" fmla="*/ 704673 w 767355"/>
                  <a:gd name="connsiteY48" fmla="*/ 758035 h 1383501"/>
                  <a:gd name="connsiteX49" fmla="*/ 702499 w 767355"/>
                  <a:gd name="connsiteY49" fmla="*/ 813301 h 1383501"/>
                  <a:gd name="connsiteX50" fmla="*/ 681771 w 767355"/>
                  <a:gd name="connsiteY50" fmla="*/ 1028559 h 1383501"/>
                  <a:gd name="connsiteX51" fmla="*/ 616450 w 767355"/>
                  <a:gd name="connsiteY51" fmla="*/ 1031055 h 1383501"/>
                  <a:gd name="connsiteX52" fmla="*/ 497740 w 767355"/>
                  <a:gd name="connsiteY52" fmla="*/ 917533 h 1383501"/>
                  <a:gd name="connsiteX53" fmla="*/ 466266 w 767355"/>
                  <a:gd name="connsiteY53" fmla="*/ 882649 h 1383501"/>
                  <a:gd name="connsiteX54" fmla="*/ 464190 w 767355"/>
                  <a:gd name="connsiteY54" fmla="*/ 880401 h 1383501"/>
                  <a:gd name="connsiteX55" fmla="*/ 343010 w 767355"/>
                  <a:gd name="connsiteY55" fmla="*/ 724584 h 1383501"/>
                  <a:gd name="connsiteX56" fmla="*/ 299109 w 767355"/>
                  <a:gd name="connsiteY56" fmla="*/ 747264 h 1383501"/>
                  <a:gd name="connsiteX57" fmla="*/ 427997 w 767355"/>
                  <a:gd name="connsiteY57" fmla="*/ 914025 h 1383501"/>
                  <a:gd name="connsiteX58" fmla="*/ 430072 w 767355"/>
                  <a:gd name="connsiteY58" fmla="*/ 916273 h 1383501"/>
                  <a:gd name="connsiteX59" fmla="*/ 460855 w 767355"/>
                  <a:gd name="connsiteY59" fmla="*/ 950392 h 1383501"/>
                  <a:gd name="connsiteX60" fmla="*/ 495591 w 767355"/>
                  <a:gd name="connsiteY60" fmla="*/ 988784 h 1383501"/>
                  <a:gd name="connsiteX61" fmla="*/ 495591 w 767355"/>
                  <a:gd name="connsiteY61" fmla="*/ 1334091 h 1383501"/>
                  <a:gd name="connsiteX62" fmla="*/ 49411 w 767355"/>
                  <a:gd name="connsiteY62" fmla="*/ 1334091 h 138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67355" h="1383501">
                    <a:moveTo>
                      <a:pt x="545002" y="1358796"/>
                    </a:moveTo>
                    <a:lnTo>
                      <a:pt x="545002" y="1037799"/>
                    </a:lnTo>
                    <a:cubicBezTo>
                      <a:pt x="559405" y="1050671"/>
                      <a:pt x="574253" y="1062579"/>
                      <a:pt x="589571" y="1072535"/>
                    </a:cubicBezTo>
                    <a:cubicBezTo>
                      <a:pt x="609977" y="1085777"/>
                      <a:pt x="631595" y="1092275"/>
                      <a:pt x="652001" y="1092275"/>
                    </a:cubicBezTo>
                    <a:cubicBezTo>
                      <a:pt x="679004" y="1092275"/>
                      <a:pt x="703883" y="1080910"/>
                      <a:pt x="720954" y="1058725"/>
                    </a:cubicBezTo>
                    <a:cubicBezTo>
                      <a:pt x="741731" y="1031746"/>
                      <a:pt x="747685" y="955407"/>
                      <a:pt x="751910" y="814808"/>
                    </a:cubicBezTo>
                    <a:cubicBezTo>
                      <a:pt x="752602" y="791931"/>
                      <a:pt x="753170" y="772982"/>
                      <a:pt x="753985" y="761593"/>
                    </a:cubicBezTo>
                    <a:cubicBezTo>
                      <a:pt x="760582" y="669936"/>
                      <a:pt x="768067" y="566000"/>
                      <a:pt x="767302" y="469131"/>
                    </a:cubicBezTo>
                    <a:cubicBezTo>
                      <a:pt x="767104" y="444549"/>
                      <a:pt x="756555" y="420980"/>
                      <a:pt x="738371" y="404452"/>
                    </a:cubicBezTo>
                    <a:cubicBezTo>
                      <a:pt x="720213" y="387949"/>
                      <a:pt x="695705" y="379672"/>
                      <a:pt x="671099" y="381822"/>
                    </a:cubicBezTo>
                    <a:cubicBezTo>
                      <a:pt x="627592" y="385626"/>
                      <a:pt x="592931" y="423055"/>
                      <a:pt x="590707" y="466833"/>
                    </a:cubicBezTo>
                    <a:lnTo>
                      <a:pt x="566965" y="637967"/>
                    </a:lnTo>
                    <a:cubicBezTo>
                      <a:pt x="537417" y="588878"/>
                      <a:pt x="494158" y="551894"/>
                      <a:pt x="459941" y="528102"/>
                    </a:cubicBezTo>
                    <a:cubicBezTo>
                      <a:pt x="565952" y="491044"/>
                      <a:pt x="642341" y="390271"/>
                      <a:pt x="642341" y="271759"/>
                    </a:cubicBezTo>
                    <a:cubicBezTo>
                      <a:pt x="642341" y="121921"/>
                      <a:pt x="520420" y="0"/>
                      <a:pt x="370582" y="0"/>
                    </a:cubicBezTo>
                    <a:cubicBezTo>
                      <a:pt x="220743" y="0"/>
                      <a:pt x="98822" y="121921"/>
                      <a:pt x="98822" y="271759"/>
                    </a:cubicBezTo>
                    <a:cubicBezTo>
                      <a:pt x="98822" y="345851"/>
                      <a:pt x="128691" y="413049"/>
                      <a:pt x="176940" y="462114"/>
                    </a:cubicBezTo>
                    <a:cubicBezTo>
                      <a:pt x="72066" y="501939"/>
                      <a:pt x="0" y="605603"/>
                      <a:pt x="0" y="724733"/>
                    </a:cubicBezTo>
                    <a:lnTo>
                      <a:pt x="0" y="1358796"/>
                    </a:lnTo>
                    <a:cubicBezTo>
                      <a:pt x="0" y="1372434"/>
                      <a:pt x="11068" y="1383502"/>
                      <a:pt x="24705" y="1383502"/>
                    </a:cubicBezTo>
                    <a:lnTo>
                      <a:pt x="520297" y="1383502"/>
                    </a:lnTo>
                    <a:cubicBezTo>
                      <a:pt x="533934" y="1383502"/>
                      <a:pt x="545002" y="1372434"/>
                      <a:pt x="545002" y="1358796"/>
                    </a:cubicBezTo>
                    <a:close/>
                    <a:moveTo>
                      <a:pt x="476593" y="467154"/>
                    </a:moveTo>
                    <a:cubicBezTo>
                      <a:pt x="473010" y="460261"/>
                      <a:pt x="470886" y="452677"/>
                      <a:pt x="470886" y="444697"/>
                    </a:cubicBezTo>
                    <a:cubicBezTo>
                      <a:pt x="470886" y="417447"/>
                      <a:pt x="493046" y="395286"/>
                      <a:pt x="520297" y="395286"/>
                    </a:cubicBezTo>
                    <a:cubicBezTo>
                      <a:pt x="530673" y="395286"/>
                      <a:pt x="540283" y="398745"/>
                      <a:pt x="548461" y="404600"/>
                    </a:cubicBezTo>
                    <a:cubicBezTo>
                      <a:pt x="529265" y="430220"/>
                      <a:pt x="504880" y="451738"/>
                      <a:pt x="476593" y="467154"/>
                    </a:cubicBezTo>
                    <a:close/>
                    <a:moveTo>
                      <a:pt x="370582" y="49411"/>
                    </a:moveTo>
                    <a:cubicBezTo>
                      <a:pt x="493170" y="49411"/>
                      <a:pt x="592931" y="149171"/>
                      <a:pt x="592931" y="271759"/>
                    </a:cubicBezTo>
                    <a:cubicBezTo>
                      <a:pt x="592931" y="303827"/>
                      <a:pt x="585964" y="334264"/>
                      <a:pt x="573685" y="361835"/>
                    </a:cubicBezTo>
                    <a:cubicBezTo>
                      <a:pt x="557923" y="351607"/>
                      <a:pt x="539419" y="345875"/>
                      <a:pt x="520297" y="345875"/>
                    </a:cubicBezTo>
                    <a:cubicBezTo>
                      <a:pt x="465796" y="345875"/>
                      <a:pt x="421475" y="390197"/>
                      <a:pt x="421475" y="444697"/>
                    </a:cubicBezTo>
                    <a:cubicBezTo>
                      <a:pt x="421475" y="459125"/>
                      <a:pt x="424761" y="472935"/>
                      <a:pt x="430591" y="485659"/>
                    </a:cubicBezTo>
                    <a:cubicBezTo>
                      <a:pt x="411469" y="491020"/>
                      <a:pt x="391408" y="494108"/>
                      <a:pt x="370582" y="494108"/>
                    </a:cubicBezTo>
                    <a:cubicBezTo>
                      <a:pt x="247993" y="494108"/>
                      <a:pt x="148233" y="394347"/>
                      <a:pt x="148233" y="271759"/>
                    </a:cubicBezTo>
                    <a:cubicBezTo>
                      <a:pt x="148233" y="149171"/>
                      <a:pt x="247993" y="49411"/>
                      <a:pt x="370582" y="49411"/>
                    </a:cubicBezTo>
                    <a:close/>
                    <a:moveTo>
                      <a:pt x="49411" y="1334091"/>
                    </a:moveTo>
                    <a:lnTo>
                      <a:pt x="49411" y="724733"/>
                    </a:lnTo>
                    <a:cubicBezTo>
                      <a:pt x="49411" y="617585"/>
                      <a:pt x="123577" y="522766"/>
                      <a:pt x="223362" y="499839"/>
                    </a:cubicBezTo>
                    <a:cubicBezTo>
                      <a:pt x="265831" y="527361"/>
                      <a:pt x="316328" y="543519"/>
                      <a:pt x="370582" y="543519"/>
                    </a:cubicBezTo>
                    <a:cubicBezTo>
                      <a:pt x="376807" y="543519"/>
                      <a:pt x="382885" y="543000"/>
                      <a:pt x="389012" y="542580"/>
                    </a:cubicBezTo>
                    <a:cubicBezTo>
                      <a:pt x="410506" y="553722"/>
                      <a:pt x="550240" y="631000"/>
                      <a:pt x="551129" y="752081"/>
                    </a:cubicBezTo>
                    <a:lnTo>
                      <a:pt x="542087" y="817279"/>
                    </a:lnTo>
                    <a:lnTo>
                      <a:pt x="591028" y="824048"/>
                    </a:lnTo>
                    <a:lnTo>
                      <a:pt x="639821" y="471527"/>
                    </a:lnTo>
                    <a:cubicBezTo>
                      <a:pt x="640933" y="450478"/>
                      <a:pt x="656547" y="432690"/>
                      <a:pt x="675348" y="431035"/>
                    </a:cubicBezTo>
                    <a:cubicBezTo>
                      <a:pt x="686441" y="430146"/>
                      <a:pt x="696965" y="433604"/>
                      <a:pt x="705093" y="440991"/>
                    </a:cubicBezTo>
                    <a:cubicBezTo>
                      <a:pt x="713246" y="448403"/>
                      <a:pt x="717767" y="458507"/>
                      <a:pt x="717866" y="469501"/>
                    </a:cubicBezTo>
                    <a:cubicBezTo>
                      <a:pt x="718607" y="564419"/>
                      <a:pt x="711195" y="667268"/>
                      <a:pt x="704673" y="758035"/>
                    </a:cubicBezTo>
                    <a:cubicBezTo>
                      <a:pt x="703833" y="769845"/>
                      <a:pt x="703216" y="789535"/>
                      <a:pt x="702499" y="813301"/>
                    </a:cubicBezTo>
                    <a:cubicBezTo>
                      <a:pt x="700893" y="866369"/>
                      <a:pt x="696644" y="1007337"/>
                      <a:pt x="681771" y="1028559"/>
                    </a:cubicBezTo>
                    <a:cubicBezTo>
                      <a:pt x="659388" y="1057662"/>
                      <a:pt x="620798" y="1033896"/>
                      <a:pt x="616450" y="1031055"/>
                    </a:cubicBezTo>
                    <a:cubicBezTo>
                      <a:pt x="574624" y="1003879"/>
                      <a:pt x="535540" y="960002"/>
                      <a:pt x="497740" y="917533"/>
                    </a:cubicBezTo>
                    <a:cubicBezTo>
                      <a:pt x="486994" y="905453"/>
                      <a:pt x="476494" y="893668"/>
                      <a:pt x="466266" y="882649"/>
                    </a:cubicBezTo>
                    <a:lnTo>
                      <a:pt x="464190" y="880401"/>
                    </a:lnTo>
                    <a:cubicBezTo>
                      <a:pt x="419078" y="831830"/>
                      <a:pt x="372434" y="781580"/>
                      <a:pt x="343010" y="724584"/>
                    </a:cubicBezTo>
                    <a:lnTo>
                      <a:pt x="299109" y="747264"/>
                    </a:lnTo>
                    <a:cubicBezTo>
                      <a:pt x="331646" y="810263"/>
                      <a:pt x="380637" y="863009"/>
                      <a:pt x="427997" y="914025"/>
                    </a:cubicBezTo>
                    <a:lnTo>
                      <a:pt x="430072" y="916273"/>
                    </a:lnTo>
                    <a:cubicBezTo>
                      <a:pt x="440078" y="927070"/>
                      <a:pt x="450331" y="938582"/>
                      <a:pt x="460855" y="950392"/>
                    </a:cubicBezTo>
                    <a:cubicBezTo>
                      <a:pt x="471997" y="962892"/>
                      <a:pt x="483609" y="975888"/>
                      <a:pt x="495591" y="988784"/>
                    </a:cubicBezTo>
                    <a:lnTo>
                      <a:pt x="495591" y="1334091"/>
                    </a:lnTo>
                    <a:lnTo>
                      <a:pt x="49411" y="133409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FFDC3EC2-ED20-4577-A6A2-AD55EB669326}"/>
                  </a:ext>
                </a:extLst>
              </p:cNvPr>
              <p:cNvSpPr/>
              <p:nvPr/>
            </p:nvSpPr>
            <p:spPr>
              <a:xfrm rot="17003486">
                <a:off x="6639553" y="3144146"/>
                <a:ext cx="49410" cy="101587"/>
              </a:xfrm>
              <a:custGeom>
                <a:avLst/>
                <a:gdLst>
                  <a:gd name="connsiteX0" fmla="*/ 0 w 49410"/>
                  <a:gd name="connsiteY0" fmla="*/ 0 h 101587"/>
                  <a:gd name="connsiteX1" fmla="*/ 49410 w 49410"/>
                  <a:gd name="connsiteY1" fmla="*/ 0 h 101587"/>
                  <a:gd name="connsiteX2" fmla="*/ 49410 w 49410"/>
                  <a:gd name="connsiteY2" fmla="*/ 101588 h 101587"/>
                  <a:gd name="connsiteX3" fmla="*/ 0 w 49410"/>
                  <a:gd name="connsiteY3" fmla="*/ 101588 h 10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10158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01588"/>
                    </a:lnTo>
                    <a:lnTo>
                      <a:pt x="0" y="101588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74F05080-1246-4A45-B84F-E67205111485}"/>
                  </a:ext>
                </a:extLst>
              </p:cNvPr>
              <p:cNvSpPr/>
              <p:nvPr/>
            </p:nvSpPr>
            <p:spPr>
              <a:xfrm rot="17003486">
                <a:off x="6305975" y="2975784"/>
                <a:ext cx="49410" cy="279365"/>
              </a:xfrm>
              <a:custGeom>
                <a:avLst/>
                <a:gdLst>
                  <a:gd name="connsiteX0" fmla="*/ 0 w 49410"/>
                  <a:gd name="connsiteY0" fmla="*/ 0 h 279365"/>
                  <a:gd name="connsiteX1" fmla="*/ 49410 w 49410"/>
                  <a:gd name="connsiteY1" fmla="*/ 0 h 279365"/>
                  <a:gd name="connsiteX2" fmla="*/ 49410 w 49410"/>
                  <a:gd name="connsiteY2" fmla="*/ 279366 h 279365"/>
                  <a:gd name="connsiteX3" fmla="*/ 0 w 49410"/>
                  <a:gd name="connsiteY3" fmla="*/ 279366 h 279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79365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279366"/>
                    </a:lnTo>
                    <a:lnTo>
                      <a:pt x="0" y="279366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C37AD295-9FBA-420F-9F7D-56A2C559B48D}"/>
                  </a:ext>
                </a:extLst>
              </p:cNvPr>
              <p:cNvSpPr/>
              <p:nvPr/>
            </p:nvSpPr>
            <p:spPr>
              <a:xfrm rot="19345864">
                <a:off x="6344919" y="3412836"/>
                <a:ext cx="49409" cy="155837"/>
              </a:xfrm>
              <a:custGeom>
                <a:avLst/>
                <a:gdLst>
                  <a:gd name="connsiteX0" fmla="*/ 0 w 49409"/>
                  <a:gd name="connsiteY0" fmla="*/ 0 h 155837"/>
                  <a:gd name="connsiteX1" fmla="*/ 49410 w 49409"/>
                  <a:gd name="connsiteY1" fmla="*/ 0 h 155837"/>
                  <a:gd name="connsiteX2" fmla="*/ 49410 w 49409"/>
                  <a:gd name="connsiteY2" fmla="*/ 155838 h 155837"/>
                  <a:gd name="connsiteX3" fmla="*/ 0 w 49409"/>
                  <a:gd name="connsiteY3" fmla="*/ 155838 h 15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09" h="15583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55838"/>
                    </a:lnTo>
                    <a:lnTo>
                      <a:pt x="0" y="155838"/>
                    </a:lnTo>
                    <a:close/>
                  </a:path>
                </a:pathLst>
              </a:custGeom>
              <a:solidFill>
                <a:srgbClr val="000000"/>
              </a:solidFill>
              <a:ln w="24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CC737342-5069-4493-8527-610C34929465}"/>
                  </a:ext>
                </a:extLst>
              </p:cNvPr>
              <p:cNvSpPr/>
              <p:nvPr/>
            </p:nvSpPr>
            <p:spPr>
              <a:xfrm rot="19345109">
                <a:off x="6182492" y="3218737"/>
                <a:ext cx="49411" cy="121552"/>
              </a:xfrm>
              <a:custGeom>
                <a:avLst/>
                <a:gdLst>
                  <a:gd name="connsiteX0" fmla="*/ 0 w 49411"/>
                  <a:gd name="connsiteY0" fmla="*/ 0 h 121552"/>
                  <a:gd name="connsiteX1" fmla="*/ 49412 w 49411"/>
                  <a:gd name="connsiteY1" fmla="*/ 0 h 121552"/>
                  <a:gd name="connsiteX2" fmla="*/ 49412 w 49411"/>
                  <a:gd name="connsiteY2" fmla="*/ 121553 h 121552"/>
                  <a:gd name="connsiteX3" fmla="*/ 0 w 49411"/>
                  <a:gd name="connsiteY3" fmla="*/ 121553 h 12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1" h="121552">
                    <a:moveTo>
                      <a:pt x="0" y="0"/>
                    </a:moveTo>
                    <a:lnTo>
                      <a:pt x="49412" y="0"/>
                    </a:lnTo>
                    <a:lnTo>
                      <a:pt x="49412" y="121553"/>
                    </a:lnTo>
                    <a:lnTo>
                      <a:pt x="0" y="121553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4808E16C-CE30-4C82-B70F-943B12448DE4}"/>
                  </a:ext>
                </a:extLst>
              </p:cNvPr>
              <p:cNvSpPr/>
              <p:nvPr/>
            </p:nvSpPr>
            <p:spPr>
              <a:xfrm>
                <a:off x="6367759" y="323135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59CA4068-081D-44A1-8012-9B69768FF93D}"/>
                  </a:ext>
                </a:extLst>
              </p:cNvPr>
              <p:cNvSpPr/>
              <p:nvPr/>
            </p:nvSpPr>
            <p:spPr>
              <a:xfrm>
                <a:off x="6491287" y="3330178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D5B1E970-D5C4-48A8-AA1A-8E87CEB866AF}"/>
                  </a:ext>
                </a:extLst>
              </p:cNvPr>
              <p:cNvSpPr/>
              <p:nvPr/>
            </p:nvSpPr>
            <p:spPr>
              <a:xfrm>
                <a:off x="6170116" y="3478411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27737FD4-B58B-4EC9-ACB3-AB34BE22034F}"/>
                  </a:ext>
                </a:extLst>
              </p:cNvPr>
              <p:cNvSpPr/>
              <p:nvPr/>
            </p:nvSpPr>
            <p:spPr>
              <a:xfrm>
                <a:off x="6639519" y="340429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C31AE214-46AC-402F-8B25-DEF27A5C18CD}"/>
                  </a:ext>
                </a:extLst>
              </p:cNvPr>
              <p:cNvSpPr/>
              <p:nvPr/>
            </p:nvSpPr>
            <p:spPr>
              <a:xfrm>
                <a:off x="6293643" y="2712544"/>
                <a:ext cx="74116" cy="49410"/>
              </a:xfrm>
              <a:custGeom>
                <a:avLst/>
                <a:gdLst>
                  <a:gd name="connsiteX0" fmla="*/ 74116 w 74116"/>
                  <a:gd name="connsiteY0" fmla="*/ 24705 h 49410"/>
                  <a:gd name="connsiteX1" fmla="*/ 74116 w 74116"/>
                  <a:gd name="connsiteY1" fmla="*/ 0 h 49410"/>
                  <a:gd name="connsiteX2" fmla="*/ 0 w 74116"/>
                  <a:gd name="connsiteY2" fmla="*/ 0 h 49410"/>
                  <a:gd name="connsiteX3" fmla="*/ 0 w 74116"/>
                  <a:gd name="connsiteY3" fmla="*/ 49411 h 49410"/>
                  <a:gd name="connsiteX4" fmla="*/ 74116 w 74116"/>
                  <a:gd name="connsiteY4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16" h="49410">
                    <a:moveTo>
                      <a:pt x="74116" y="24705"/>
                    </a:moveTo>
                    <a:lnTo>
                      <a:pt x="74116" y="0"/>
                    </a:lnTo>
                    <a:lnTo>
                      <a:pt x="0" y="0"/>
                    </a:lnTo>
                    <a:lnTo>
                      <a:pt x="0" y="49411"/>
                    </a:lnTo>
                    <a:lnTo>
                      <a:pt x="74116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91E169D6-AB70-497E-A60C-F9BABCFA2014}"/>
                  </a:ext>
                </a:extLst>
              </p:cNvPr>
              <p:cNvSpPr/>
              <p:nvPr/>
            </p:nvSpPr>
            <p:spPr>
              <a:xfrm>
                <a:off x="6334036" y="2564311"/>
                <a:ext cx="330188" cy="345875"/>
              </a:xfrm>
              <a:custGeom>
                <a:avLst/>
                <a:gdLst>
                  <a:gd name="connsiteX0" fmla="*/ 16256 w 330188"/>
                  <a:gd name="connsiteY0" fmla="*/ 278998 h 345875"/>
                  <a:gd name="connsiteX1" fmla="*/ 51190 w 330188"/>
                  <a:gd name="connsiteY1" fmla="*/ 313931 h 345875"/>
                  <a:gd name="connsiteX2" fmla="*/ 89236 w 330188"/>
                  <a:gd name="connsiteY2" fmla="*/ 275885 h 345875"/>
                  <a:gd name="connsiteX3" fmla="*/ 132545 w 330188"/>
                  <a:gd name="connsiteY3" fmla="*/ 293969 h 345875"/>
                  <a:gd name="connsiteX4" fmla="*/ 132545 w 330188"/>
                  <a:gd name="connsiteY4" fmla="*/ 345875 h 345875"/>
                  <a:gd name="connsiteX5" fmla="*/ 181956 w 330188"/>
                  <a:gd name="connsiteY5" fmla="*/ 345875 h 345875"/>
                  <a:gd name="connsiteX6" fmla="*/ 181956 w 330188"/>
                  <a:gd name="connsiteY6" fmla="*/ 293969 h 345875"/>
                  <a:gd name="connsiteX7" fmla="*/ 225264 w 330188"/>
                  <a:gd name="connsiteY7" fmla="*/ 275885 h 345875"/>
                  <a:gd name="connsiteX8" fmla="*/ 279542 w 330188"/>
                  <a:gd name="connsiteY8" fmla="*/ 330163 h 345875"/>
                  <a:gd name="connsiteX9" fmla="*/ 314476 w 330188"/>
                  <a:gd name="connsiteY9" fmla="*/ 295229 h 345875"/>
                  <a:gd name="connsiteX10" fmla="*/ 260198 w 330188"/>
                  <a:gd name="connsiteY10" fmla="*/ 240952 h 345875"/>
                  <a:gd name="connsiteX11" fmla="*/ 278282 w 330188"/>
                  <a:gd name="connsiteY11" fmla="*/ 197643 h 345875"/>
                  <a:gd name="connsiteX12" fmla="*/ 330188 w 330188"/>
                  <a:gd name="connsiteY12" fmla="*/ 197643 h 345875"/>
                  <a:gd name="connsiteX13" fmla="*/ 330188 w 330188"/>
                  <a:gd name="connsiteY13" fmla="*/ 148232 h 345875"/>
                  <a:gd name="connsiteX14" fmla="*/ 278282 w 330188"/>
                  <a:gd name="connsiteY14" fmla="*/ 148232 h 345875"/>
                  <a:gd name="connsiteX15" fmla="*/ 260198 w 330188"/>
                  <a:gd name="connsiteY15" fmla="*/ 104924 h 345875"/>
                  <a:gd name="connsiteX16" fmla="*/ 298244 w 330188"/>
                  <a:gd name="connsiteY16" fmla="*/ 66877 h 345875"/>
                  <a:gd name="connsiteX17" fmla="*/ 263311 w 330188"/>
                  <a:gd name="connsiteY17" fmla="*/ 31944 h 345875"/>
                  <a:gd name="connsiteX18" fmla="*/ 225264 w 330188"/>
                  <a:gd name="connsiteY18" fmla="*/ 69990 h 345875"/>
                  <a:gd name="connsiteX19" fmla="*/ 181956 w 330188"/>
                  <a:gd name="connsiteY19" fmla="*/ 51906 h 345875"/>
                  <a:gd name="connsiteX20" fmla="*/ 181956 w 330188"/>
                  <a:gd name="connsiteY20" fmla="*/ 0 h 345875"/>
                  <a:gd name="connsiteX21" fmla="*/ 132545 w 330188"/>
                  <a:gd name="connsiteY21" fmla="*/ 0 h 345875"/>
                  <a:gd name="connsiteX22" fmla="*/ 132545 w 330188"/>
                  <a:gd name="connsiteY22" fmla="*/ 51906 h 345875"/>
                  <a:gd name="connsiteX23" fmla="*/ 89236 w 330188"/>
                  <a:gd name="connsiteY23" fmla="*/ 69990 h 345875"/>
                  <a:gd name="connsiteX24" fmla="*/ 34934 w 330188"/>
                  <a:gd name="connsiteY24" fmla="*/ 15737 h 345875"/>
                  <a:gd name="connsiteX25" fmla="*/ 0 w 330188"/>
                  <a:gd name="connsiteY25" fmla="*/ 50695 h 345875"/>
                  <a:gd name="connsiteX26" fmla="*/ 54303 w 330188"/>
                  <a:gd name="connsiteY26" fmla="*/ 104948 h 345875"/>
                  <a:gd name="connsiteX27" fmla="*/ 33723 w 330188"/>
                  <a:gd name="connsiteY27" fmla="*/ 172938 h 345875"/>
                  <a:gd name="connsiteX28" fmla="*/ 54303 w 330188"/>
                  <a:gd name="connsiteY28" fmla="*/ 240952 h 345875"/>
                  <a:gd name="connsiteX29" fmla="*/ 16256 w 330188"/>
                  <a:gd name="connsiteY29" fmla="*/ 278998 h 345875"/>
                  <a:gd name="connsiteX30" fmla="*/ 157250 w 330188"/>
                  <a:gd name="connsiteY30" fmla="*/ 98822 h 345875"/>
                  <a:gd name="connsiteX31" fmla="*/ 231366 w 330188"/>
                  <a:gd name="connsiteY31" fmla="*/ 172938 h 345875"/>
                  <a:gd name="connsiteX32" fmla="*/ 157250 w 330188"/>
                  <a:gd name="connsiteY32" fmla="*/ 247054 h 345875"/>
                  <a:gd name="connsiteX33" fmla="*/ 83134 w 330188"/>
                  <a:gd name="connsiteY33" fmla="*/ 172938 h 345875"/>
                  <a:gd name="connsiteX34" fmla="*/ 157250 w 330188"/>
                  <a:gd name="connsiteY34" fmla="*/ 98822 h 34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30188" h="345875">
                    <a:moveTo>
                      <a:pt x="16256" y="278998"/>
                    </a:moveTo>
                    <a:lnTo>
                      <a:pt x="51190" y="313931"/>
                    </a:lnTo>
                    <a:lnTo>
                      <a:pt x="89236" y="275885"/>
                    </a:lnTo>
                    <a:cubicBezTo>
                      <a:pt x="102182" y="284483"/>
                      <a:pt x="116807" y="290758"/>
                      <a:pt x="132545" y="293969"/>
                    </a:cubicBezTo>
                    <a:lnTo>
                      <a:pt x="132545" y="345875"/>
                    </a:lnTo>
                    <a:lnTo>
                      <a:pt x="181956" y="345875"/>
                    </a:lnTo>
                    <a:lnTo>
                      <a:pt x="181956" y="293969"/>
                    </a:lnTo>
                    <a:cubicBezTo>
                      <a:pt x="197693" y="290758"/>
                      <a:pt x="212319" y="284483"/>
                      <a:pt x="225264" y="275885"/>
                    </a:cubicBezTo>
                    <a:lnTo>
                      <a:pt x="279542" y="330163"/>
                    </a:lnTo>
                    <a:lnTo>
                      <a:pt x="314476" y="295229"/>
                    </a:lnTo>
                    <a:lnTo>
                      <a:pt x="260198" y="240952"/>
                    </a:lnTo>
                    <a:cubicBezTo>
                      <a:pt x="268795" y="228006"/>
                      <a:pt x="275070" y="213380"/>
                      <a:pt x="278282" y="197643"/>
                    </a:cubicBezTo>
                    <a:lnTo>
                      <a:pt x="330188" y="197643"/>
                    </a:lnTo>
                    <a:lnTo>
                      <a:pt x="330188" y="148232"/>
                    </a:lnTo>
                    <a:lnTo>
                      <a:pt x="278282" y="148232"/>
                    </a:lnTo>
                    <a:cubicBezTo>
                      <a:pt x="275070" y="132495"/>
                      <a:pt x="268795" y="117869"/>
                      <a:pt x="260198" y="104924"/>
                    </a:cubicBezTo>
                    <a:lnTo>
                      <a:pt x="298244" y="66877"/>
                    </a:lnTo>
                    <a:lnTo>
                      <a:pt x="263311" y="31944"/>
                    </a:lnTo>
                    <a:lnTo>
                      <a:pt x="225264" y="69990"/>
                    </a:lnTo>
                    <a:cubicBezTo>
                      <a:pt x="212319" y="61393"/>
                      <a:pt x="197693" y="55118"/>
                      <a:pt x="181956" y="51906"/>
                    </a:cubicBezTo>
                    <a:lnTo>
                      <a:pt x="181956" y="0"/>
                    </a:lnTo>
                    <a:lnTo>
                      <a:pt x="132545" y="0"/>
                    </a:lnTo>
                    <a:lnTo>
                      <a:pt x="132545" y="51906"/>
                    </a:lnTo>
                    <a:cubicBezTo>
                      <a:pt x="116807" y="55118"/>
                      <a:pt x="102206" y="61393"/>
                      <a:pt x="89236" y="69990"/>
                    </a:cubicBezTo>
                    <a:lnTo>
                      <a:pt x="34934" y="15737"/>
                    </a:lnTo>
                    <a:lnTo>
                      <a:pt x="0" y="50695"/>
                    </a:lnTo>
                    <a:lnTo>
                      <a:pt x="54303" y="104948"/>
                    </a:lnTo>
                    <a:cubicBezTo>
                      <a:pt x="41357" y="124466"/>
                      <a:pt x="33723" y="147812"/>
                      <a:pt x="33723" y="172938"/>
                    </a:cubicBezTo>
                    <a:cubicBezTo>
                      <a:pt x="33723" y="198063"/>
                      <a:pt x="41357" y="221410"/>
                      <a:pt x="54303" y="240952"/>
                    </a:cubicBezTo>
                    <a:lnTo>
                      <a:pt x="16256" y="278998"/>
                    </a:lnTo>
                    <a:close/>
                    <a:moveTo>
                      <a:pt x="157250" y="98822"/>
                    </a:moveTo>
                    <a:cubicBezTo>
                      <a:pt x="198113" y="98822"/>
                      <a:pt x="231366" y="132075"/>
                      <a:pt x="231366" y="172938"/>
                    </a:cubicBezTo>
                    <a:cubicBezTo>
                      <a:pt x="231366" y="213800"/>
                      <a:pt x="198113" y="247054"/>
                      <a:pt x="157250" y="247054"/>
                    </a:cubicBezTo>
                    <a:cubicBezTo>
                      <a:pt x="116387" y="247054"/>
                      <a:pt x="83134" y="213800"/>
                      <a:pt x="83134" y="172938"/>
                    </a:cubicBezTo>
                    <a:cubicBezTo>
                      <a:pt x="83134" y="132075"/>
                      <a:pt x="116387" y="98822"/>
                      <a:pt x="157250" y="988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50AD7509-8D22-425E-B617-F2C6D99EF9EA}"/>
                  </a:ext>
                </a:extLst>
              </p:cNvPr>
              <p:cNvSpPr/>
              <p:nvPr/>
            </p:nvSpPr>
            <p:spPr>
              <a:xfrm>
                <a:off x="6441876" y="2761955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0D8EB35B-66C1-44AD-9B68-18160C745D34}"/>
                  </a:ext>
                </a:extLst>
              </p:cNvPr>
              <p:cNvSpPr/>
              <p:nvPr/>
            </p:nvSpPr>
            <p:spPr>
              <a:xfrm>
                <a:off x="6491287" y="2687838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910367BC-627F-48AB-B0B6-4B91A56CCE88}"/>
                  </a:ext>
                </a:extLst>
              </p:cNvPr>
              <p:cNvSpPr/>
              <p:nvPr/>
            </p:nvSpPr>
            <p:spPr>
              <a:xfrm>
                <a:off x="6145410" y="2490195"/>
                <a:ext cx="691752" cy="617634"/>
              </a:xfrm>
              <a:custGeom>
                <a:avLst/>
                <a:gdLst>
                  <a:gd name="connsiteX0" fmla="*/ 667047 w 691752"/>
                  <a:gd name="connsiteY0" fmla="*/ 0 h 617634"/>
                  <a:gd name="connsiteX1" fmla="*/ 24705 w 691752"/>
                  <a:gd name="connsiteY1" fmla="*/ 0 h 617634"/>
                  <a:gd name="connsiteX2" fmla="*/ 0 w 691752"/>
                  <a:gd name="connsiteY2" fmla="*/ 24705 h 617634"/>
                  <a:gd name="connsiteX3" fmla="*/ 0 w 691752"/>
                  <a:gd name="connsiteY3" fmla="*/ 494108 h 617634"/>
                  <a:gd name="connsiteX4" fmla="*/ 24705 w 691752"/>
                  <a:gd name="connsiteY4" fmla="*/ 518813 h 617634"/>
                  <a:gd name="connsiteX5" fmla="*/ 378463 w 691752"/>
                  <a:gd name="connsiteY5" fmla="*/ 518813 h 617634"/>
                  <a:gd name="connsiteX6" fmla="*/ 450108 w 691752"/>
                  <a:gd name="connsiteY6" fmla="*/ 608370 h 617634"/>
                  <a:gd name="connsiteX7" fmla="*/ 469403 w 691752"/>
                  <a:gd name="connsiteY7" fmla="*/ 617635 h 617634"/>
                  <a:gd name="connsiteX8" fmla="*/ 488698 w 691752"/>
                  <a:gd name="connsiteY8" fmla="*/ 608370 h 617634"/>
                  <a:gd name="connsiteX9" fmla="*/ 560344 w 691752"/>
                  <a:gd name="connsiteY9" fmla="*/ 518813 h 617634"/>
                  <a:gd name="connsiteX10" fmla="*/ 667047 w 691752"/>
                  <a:gd name="connsiteY10" fmla="*/ 518813 h 617634"/>
                  <a:gd name="connsiteX11" fmla="*/ 691752 w 691752"/>
                  <a:gd name="connsiteY11" fmla="*/ 494108 h 617634"/>
                  <a:gd name="connsiteX12" fmla="*/ 691752 w 691752"/>
                  <a:gd name="connsiteY12" fmla="*/ 24705 h 617634"/>
                  <a:gd name="connsiteX13" fmla="*/ 667047 w 691752"/>
                  <a:gd name="connsiteY13" fmla="*/ 0 h 617634"/>
                  <a:gd name="connsiteX14" fmla="*/ 642341 w 691752"/>
                  <a:gd name="connsiteY14" fmla="*/ 469402 h 617634"/>
                  <a:gd name="connsiteX15" fmla="*/ 548461 w 691752"/>
                  <a:gd name="connsiteY15" fmla="*/ 469402 h 617634"/>
                  <a:gd name="connsiteX16" fmla="*/ 529166 w 691752"/>
                  <a:gd name="connsiteY16" fmla="*/ 478667 h 617634"/>
                  <a:gd name="connsiteX17" fmla="*/ 469403 w 691752"/>
                  <a:gd name="connsiteY17" fmla="*/ 553376 h 617634"/>
                  <a:gd name="connsiteX18" fmla="*/ 409641 w 691752"/>
                  <a:gd name="connsiteY18" fmla="*/ 478667 h 617634"/>
                  <a:gd name="connsiteX19" fmla="*/ 390346 w 691752"/>
                  <a:gd name="connsiteY19" fmla="*/ 469402 h 617634"/>
                  <a:gd name="connsiteX20" fmla="*/ 49411 w 691752"/>
                  <a:gd name="connsiteY20" fmla="*/ 469402 h 617634"/>
                  <a:gd name="connsiteX21" fmla="*/ 49411 w 691752"/>
                  <a:gd name="connsiteY21" fmla="*/ 49411 h 617634"/>
                  <a:gd name="connsiteX22" fmla="*/ 642341 w 691752"/>
                  <a:gd name="connsiteY22" fmla="*/ 49411 h 617634"/>
                  <a:gd name="connsiteX23" fmla="*/ 642341 w 691752"/>
                  <a:gd name="connsiteY23" fmla="*/ 469402 h 61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91752" h="617634">
                    <a:moveTo>
                      <a:pt x="667047" y="0"/>
                    </a:moveTo>
                    <a:lnTo>
                      <a:pt x="24705" y="0"/>
                    </a:ln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08"/>
                    </a:lnTo>
                    <a:cubicBezTo>
                      <a:pt x="0" y="507745"/>
                      <a:pt x="11068" y="518813"/>
                      <a:pt x="24705" y="518813"/>
                    </a:cubicBezTo>
                    <a:lnTo>
                      <a:pt x="378463" y="518813"/>
                    </a:lnTo>
                    <a:lnTo>
                      <a:pt x="450108" y="608370"/>
                    </a:lnTo>
                    <a:cubicBezTo>
                      <a:pt x="454802" y="614225"/>
                      <a:pt x="461893" y="617635"/>
                      <a:pt x="469403" y="617635"/>
                    </a:cubicBezTo>
                    <a:cubicBezTo>
                      <a:pt x="476914" y="617635"/>
                      <a:pt x="484004" y="614225"/>
                      <a:pt x="488698" y="608370"/>
                    </a:cubicBezTo>
                    <a:lnTo>
                      <a:pt x="560344" y="518813"/>
                    </a:lnTo>
                    <a:lnTo>
                      <a:pt x="667047" y="518813"/>
                    </a:lnTo>
                    <a:cubicBezTo>
                      <a:pt x="680684" y="518813"/>
                      <a:pt x="691752" y="507745"/>
                      <a:pt x="691752" y="494108"/>
                    </a:cubicBezTo>
                    <a:lnTo>
                      <a:pt x="691752" y="24705"/>
                    </a:lnTo>
                    <a:cubicBezTo>
                      <a:pt x="691752" y="11068"/>
                      <a:pt x="680684" y="0"/>
                      <a:pt x="667047" y="0"/>
                    </a:cubicBezTo>
                    <a:close/>
                    <a:moveTo>
                      <a:pt x="642341" y="469402"/>
                    </a:moveTo>
                    <a:lnTo>
                      <a:pt x="548461" y="469402"/>
                    </a:lnTo>
                    <a:cubicBezTo>
                      <a:pt x="540950" y="469402"/>
                      <a:pt x="533860" y="472812"/>
                      <a:pt x="529166" y="478667"/>
                    </a:cubicBezTo>
                    <a:lnTo>
                      <a:pt x="469403" y="553376"/>
                    </a:lnTo>
                    <a:lnTo>
                      <a:pt x="409641" y="478667"/>
                    </a:lnTo>
                    <a:cubicBezTo>
                      <a:pt x="404947" y="472812"/>
                      <a:pt x="397856" y="469402"/>
                      <a:pt x="390346" y="469402"/>
                    </a:cubicBezTo>
                    <a:lnTo>
                      <a:pt x="49411" y="469402"/>
                    </a:lnTo>
                    <a:lnTo>
                      <a:pt x="49411" y="49411"/>
                    </a:lnTo>
                    <a:lnTo>
                      <a:pt x="642341" y="49411"/>
                    </a:lnTo>
                    <a:lnTo>
                      <a:pt x="642341" y="469402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9A086B7B-FAB4-4434-A9B4-F6B01D194D46}"/>
                  </a:ext>
                </a:extLst>
              </p:cNvPr>
              <p:cNvSpPr/>
              <p:nvPr/>
            </p:nvSpPr>
            <p:spPr>
              <a:xfrm>
                <a:off x="6515992" y="3181946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304C6E9C-3D2E-4328-8CCF-EDBEFD3683A6}"/>
                  </a:ext>
                </a:extLst>
              </p:cNvPr>
              <p:cNvSpPr/>
              <p:nvPr/>
            </p:nvSpPr>
            <p:spPr>
              <a:xfrm>
                <a:off x="6688930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BF007754-6927-41EB-AD25-3C9F3348A192}"/>
                  </a:ext>
                </a:extLst>
              </p:cNvPr>
              <p:cNvSpPr/>
              <p:nvPr/>
            </p:nvSpPr>
            <p:spPr>
              <a:xfrm>
                <a:off x="6713635" y="258901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D10A4DE7-4B8D-462E-9B5B-81835FC98D59}"/>
                  </a:ext>
                </a:extLst>
              </p:cNvPr>
              <p:cNvSpPr/>
              <p:nvPr/>
            </p:nvSpPr>
            <p:spPr>
              <a:xfrm>
                <a:off x="6244232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5A76C68C-A33F-4D45-A4D1-811F9A272CB9}"/>
                  </a:ext>
                </a:extLst>
              </p:cNvPr>
              <p:cNvSpPr/>
              <p:nvPr/>
            </p:nvSpPr>
            <p:spPr>
              <a:xfrm>
                <a:off x="5811887" y="2799013"/>
                <a:ext cx="49410" cy="74116"/>
              </a:xfrm>
              <a:custGeom>
                <a:avLst/>
                <a:gdLst>
                  <a:gd name="connsiteX0" fmla="*/ 24705 w 49410"/>
                  <a:gd name="connsiteY0" fmla="*/ 74116 h 74116"/>
                  <a:gd name="connsiteX1" fmla="*/ 49411 w 49410"/>
                  <a:gd name="connsiteY1" fmla="*/ 49411 h 74116"/>
                  <a:gd name="connsiteX2" fmla="*/ 49411 w 49410"/>
                  <a:gd name="connsiteY2" fmla="*/ 24705 h 74116"/>
                  <a:gd name="connsiteX3" fmla="*/ 24705 w 49410"/>
                  <a:gd name="connsiteY3" fmla="*/ 0 h 74116"/>
                  <a:gd name="connsiteX4" fmla="*/ 0 w 49410"/>
                  <a:gd name="connsiteY4" fmla="*/ 24705 h 74116"/>
                  <a:gd name="connsiteX5" fmla="*/ 0 w 49410"/>
                  <a:gd name="connsiteY5" fmla="*/ 49411 h 74116"/>
                  <a:gd name="connsiteX6" fmla="*/ 24705 w 49410"/>
                  <a:gd name="connsiteY6" fmla="*/ 74116 h 7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10" h="74116">
                    <a:moveTo>
                      <a:pt x="24705" y="74116"/>
                    </a:moveTo>
                    <a:cubicBezTo>
                      <a:pt x="38343" y="74116"/>
                      <a:pt x="49411" y="63048"/>
                      <a:pt x="49411" y="49411"/>
                    </a:cubicBezTo>
                    <a:lnTo>
                      <a:pt x="49411" y="24705"/>
                    </a:lnTo>
                    <a:cubicBezTo>
                      <a:pt x="49411" y="11068"/>
                      <a:pt x="38343" y="0"/>
                      <a:pt x="24705" y="0"/>
                    </a:cubicBez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1"/>
                    </a:lnTo>
                    <a:cubicBezTo>
                      <a:pt x="0" y="63048"/>
                      <a:pt x="11068" y="74116"/>
                      <a:pt x="24705" y="741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7A3E339-306E-4873-AA6B-262A2E7A7C89}"/>
              </a:ext>
            </a:extLst>
          </p:cNvPr>
          <p:cNvGrpSpPr/>
          <p:nvPr/>
        </p:nvGrpSpPr>
        <p:grpSpPr>
          <a:xfrm>
            <a:off x="6671184" y="1851224"/>
            <a:ext cx="968330" cy="968330"/>
            <a:chOff x="451894" y="4073141"/>
            <a:chExt cx="1065163" cy="1065163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B2971D0C-DBBB-49E6-B284-6E1C07A48C56}"/>
                </a:ext>
              </a:extLst>
            </p:cNvPr>
            <p:cNvSpPr/>
            <p:nvPr/>
          </p:nvSpPr>
          <p:spPr>
            <a:xfrm>
              <a:off x="451894" y="407314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547A68F-5A4E-41AB-909F-103EB436D717}"/>
                </a:ext>
              </a:extLst>
            </p:cNvPr>
            <p:cNvSpPr/>
            <p:nvPr/>
          </p:nvSpPr>
          <p:spPr>
            <a:xfrm>
              <a:off x="793301" y="4313745"/>
              <a:ext cx="361393" cy="583953"/>
            </a:xfrm>
            <a:custGeom>
              <a:avLst/>
              <a:gdLst>
                <a:gd name="connsiteX0" fmla="*/ 1890741 w 2210241"/>
                <a:gd name="connsiteY0" fmla="*/ 792186 h 3571400"/>
                <a:gd name="connsiteX1" fmla="*/ 1790077 w 2210241"/>
                <a:gd name="connsiteY1" fmla="*/ 809693 h 3571400"/>
                <a:gd name="connsiteX2" fmla="*/ 1790077 w 2210241"/>
                <a:gd name="connsiteY2" fmla="*/ 494569 h 3571400"/>
                <a:gd name="connsiteX3" fmla="*/ 1492460 w 2210241"/>
                <a:gd name="connsiteY3" fmla="*/ 196952 h 3571400"/>
                <a:gd name="connsiteX4" fmla="*/ 1383042 w 2210241"/>
                <a:gd name="connsiteY4" fmla="*/ 218836 h 3571400"/>
                <a:gd name="connsiteX5" fmla="*/ 1094179 w 2210241"/>
                <a:gd name="connsiteY5" fmla="*/ 0 h 3571400"/>
                <a:gd name="connsiteX6" fmla="*/ 805316 w 2210241"/>
                <a:gd name="connsiteY6" fmla="*/ 218836 h 3571400"/>
                <a:gd name="connsiteX7" fmla="*/ 695898 w 2210241"/>
                <a:gd name="connsiteY7" fmla="*/ 196952 h 3571400"/>
                <a:gd name="connsiteX8" fmla="*/ 398281 w 2210241"/>
                <a:gd name="connsiteY8" fmla="*/ 494569 h 3571400"/>
                <a:gd name="connsiteX9" fmla="*/ 398281 w 2210241"/>
                <a:gd name="connsiteY9" fmla="*/ 1387419 h 3571400"/>
                <a:gd name="connsiteX10" fmla="*/ 100664 w 2210241"/>
                <a:gd name="connsiteY10" fmla="*/ 1286755 h 3571400"/>
                <a:gd name="connsiteX11" fmla="*/ 0 w 2210241"/>
                <a:gd name="connsiteY11" fmla="*/ 1387419 h 3571400"/>
                <a:gd name="connsiteX12" fmla="*/ 0 w 2210241"/>
                <a:gd name="connsiteY12" fmla="*/ 1982653 h 3571400"/>
                <a:gd name="connsiteX13" fmla="*/ 494569 w 2210241"/>
                <a:gd name="connsiteY13" fmla="*/ 2897387 h 3571400"/>
                <a:gd name="connsiteX14" fmla="*/ 494569 w 2210241"/>
                <a:gd name="connsiteY14" fmla="*/ 3470736 h 3571400"/>
                <a:gd name="connsiteX15" fmla="*/ 595233 w 2210241"/>
                <a:gd name="connsiteY15" fmla="*/ 3571401 h 3571400"/>
                <a:gd name="connsiteX16" fmla="*/ 695898 w 2210241"/>
                <a:gd name="connsiteY16" fmla="*/ 3470736 h 3571400"/>
                <a:gd name="connsiteX17" fmla="*/ 695898 w 2210241"/>
                <a:gd name="connsiteY17" fmla="*/ 2875503 h 3571400"/>
                <a:gd name="connsiteX18" fmla="*/ 695898 w 2210241"/>
                <a:gd name="connsiteY18" fmla="*/ 2857996 h 3571400"/>
                <a:gd name="connsiteX19" fmla="*/ 647754 w 2210241"/>
                <a:gd name="connsiteY19" fmla="*/ 2757332 h 3571400"/>
                <a:gd name="connsiteX20" fmla="*/ 201329 w 2210241"/>
                <a:gd name="connsiteY20" fmla="*/ 1982653 h 3571400"/>
                <a:gd name="connsiteX21" fmla="*/ 201329 w 2210241"/>
                <a:gd name="connsiteY21" fmla="*/ 1505591 h 3571400"/>
                <a:gd name="connsiteX22" fmla="*/ 398281 w 2210241"/>
                <a:gd name="connsiteY22" fmla="*/ 1785701 h 3571400"/>
                <a:gd name="connsiteX23" fmla="*/ 398281 w 2210241"/>
                <a:gd name="connsiteY23" fmla="*/ 2083317 h 3571400"/>
                <a:gd name="connsiteX24" fmla="*/ 498946 w 2210241"/>
                <a:gd name="connsiteY24" fmla="*/ 2183982 h 3571400"/>
                <a:gd name="connsiteX25" fmla="*/ 796562 w 2210241"/>
                <a:gd name="connsiteY25" fmla="*/ 2481599 h 3571400"/>
                <a:gd name="connsiteX26" fmla="*/ 897227 w 2210241"/>
                <a:gd name="connsiteY26" fmla="*/ 2582263 h 3571400"/>
                <a:gd name="connsiteX27" fmla="*/ 997891 w 2210241"/>
                <a:gd name="connsiteY27" fmla="*/ 2481599 h 3571400"/>
                <a:gd name="connsiteX28" fmla="*/ 599610 w 2210241"/>
                <a:gd name="connsiteY28" fmla="*/ 1995783 h 3571400"/>
                <a:gd name="connsiteX29" fmla="*/ 599610 w 2210241"/>
                <a:gd name="connsiteY29" fmla="*/ 494569 h 3571400"/>
                <a:gd name="connsiteX30" fmla="*/ 700275 w 2210241"/>
                <a:gd name="connsiteY30" fmla="*/ 393905 h 3571400"/>
                <a:gd name="connsiteX31" fmla="*/ 800939 w 2210241"/>
                <a:gd name="connsiteY31" fmla="*/ 494569 h 3571400"/>
                <a:gd name="connsiteX32" fmla="*/ 800939 w 2210241"/>
                <a:gd name="connsiteY32" fmla="*/ 1584371 h 3571400"/>
                <a:gd name="connsiteX33" fmla="*/ 901603 w 2210241"/>
                <a:gd name="connsiteY33" fmla="*/ 1685036 h 3571400"/>
                <a:gd name="connsiteX34" fmla="*/ 1002268 w 2210241"/>
                <a:gd name="connsiteY34" fmla="*/ 1584371 h 3571400"/>
                <a:gd name="connsiteX35" fmla="*/ 1002268 w 2210241"/>
                <a:gd name="connsiteY35" fmla="*/ 297617 h 3571400"/>
                <a:gd name="connsiteX36" fmla="*/ 1102932 w 2210241"/>
                <a:gd name="connsiteY36" fmla="*/ 196952 h 3571400"/>
                <a:gd name="connsiteX37" fmla="*/ 1203597 w 2210241"/>
                <a:gd name="connsiteY37" fmla="*/ 297617 h 3571400"/>
                <a:gd name="connsiteX38" fmla="*/ 1203597 w 2210241"/>
                <a:gd name="connsiteY38" fmla="*/ 1588748 h 3571400"/>
                <a:gd name="connsiteX39" fmla="*/ 1304261 w 2210241"/>
                <a:gd name="connsiteY39" fmla="*/ 1689413 h 3571400"/>
                <a:gd name="connsiteX40" fmla="*/ 1404926 w 2210241"/>
                <a:gd name="connsiteY40" fmla="*/ 1588748 h 3571400"/>
                <a:gd name="connsiteX41" fmla="*/ 1404926 w 2210241"/>
                <a:gd name="connsiteY41" fmla="*/ 494569 h 3571400"/>
                <a:gd name="connsiteX42" fmla="*/ 1505590 w 2210241"/>
                <a:gd name="connsiteY42" fmla="*/ 393905 h 3571400"/>
                <a:gd name="connsiteX43" fmla="*/ 1606254 w 2210241"/>
                <a:gd name="connsiteY43" fmla="*/ 494569 h 3571400"/>
                <a:gd name="connsiteX44" fmla="*/ 1606254 w 2210241"/>
                <a:gd name="connsiteY44" fmla="*/ 1685036 h 3571400"/>
                <a:gd name="connsiteX45" fmla="*/ 1706919 w 2210241"/>
                <a:gd name="connsiteY45" fmla="*/ 1785701 h 3571400"/>
                <a:gd name="connsiteX46" fmla="*/ 1807583 w 2210241"/>
                <a:gd name="connsiteY46" fmla="*/ 1685036 h 3571400"/>
                <a:gd name="connsiteX47" fmla="*/ 1807583 w 2210241"/>
                <a:gd name="connsiteY47" fmla="*/ 1089803 h 3571400"/>
                <a:gd name="connsiteX48" fmla="*/ 1908248 w 2210241"/>
                <a:gd name="connsiteY48" fmla="*/ 989138 h 3571400"/>
                <a:gd name="connsiteX49" fmla="*/ 2008912 w 2210241"/>
                <a:gd name="connsiteY49" fmla="*/ 1089803 h 3571400"/>
                <a:gd name="connsiteX50" fmla="*/ 2008912 w 2210241"/>
                <a:gd name="connsiteY50" fmla="*/ 1982653 h 3571400"/>
                <a:gd name="connsiteX51" fmla="*/ 1562487 w 2210241"/>
                <a:gd name="connsiteY51" fmla="*/ 2757332 h 3571400"/>
                <a:gd name="connsiteX52" fmla="*/ 1514343 w 2210241"/>
                <a:gd name="connsiteY52" fmla="*/ 2857996 h 3571400"/>
                <a:gd name="connsiteX53" fmla="*/ 1514343 w 2210241"/>
                <a:gd name="connsiteY53" fmla="*/ 2875503 h 3571400"/>
                <a:gd name="connsiteX54" fmla="*/ 1514343 w 2210241"/>
                <a:gd name="connsiteY54" fmla="*/ 3470736 h 3571400"/>
                <a:gd name="connsiteX55" fmla="*/ 1615008 w 2210241"/>
                <a:gd name="connsiteY55" fmla="*/ 3571401 h 3571400"/>
                <a:gd name="connsiteX56" fmla="*/ 1715672 w 2210241"/>
                <a:gd name="connsiteY56" fmla="*/ 3470736 h 3571400"/>
                <a:gd name="connsiteX57" fmla="*/ 1715672 w 2210241"/>
                <a:gd name="connsiteY57" fmla="*/ 2897387 h 3571400"/>
                <a:gd name="connsiteX58" fmla="*/ 2210241 w 2210241"/>
                <a:gd name="connsiteY58" fmla="*/ 1982653 h 3571400"/>
                <a:gd name="connsiteX59" fmla="*/ 2210241 w 2210241"/>
                <a:gd name="connsiteY59" fmla="*/ 1089803 h 3571400"/>
                <a:gd name="connsiteX60" fmla="*/ 1890741 w 2210241"/>
                <a:gd name="connsiteY60" fmla="*/ 792186 h 357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10241" h="3571400">
                  <a:moveTo>
                    <a:pt x="1890741" y="792186"/>
                  </a:moveTo>
                  <a:cubicBezTo>
                    <a:pt x="1855727" y="792186"/>
                    <a:pt x="1820714" y="796563"/>
                    <a:pt x="1790077" y="809693"/>
                  </a:cubicBezTo>
                  <a:lnTo>
                    <a:pt x="1790077" y="494569"/>
                  </a:lnTo>
                  <a:cubicBezTo>
                    <a:pt x="1790077" y="328254"/>
                    <a:pt x="1654398" y="196952"/>
                    <a:pt x="1492460" y="196952"/>
                  </a:cubicBezTo>
                  <a:cubicBezTo>
                    <a:pt x="1453069" y="196952"/>
                    <a:pt x="1418056" y="205706"/>
                    <a:pt x="1383042" y="218836"/>
                  </a:cubicBezTo>
                  <a:cubicBezTo>
                    <a:pt x="1348028" y="91911"/>
                    <a:pt x="1234234" y="0"/>
                    <a:pt x="1094179" y="0"/>
                  </a:cubicBezTo>
                  <a:cubicBezTo>
                    <a:pt x="958501" y="0"/>
                    <a:pt x="840329" y="91911"/>
                    <a:pt x="805316" y="218836"/>
                  </a:cubicBezTo>
                  <a:cubicBezTo>
                    <a:pt x="770302" y="205706"/>
                    <a:pt x="735288" y="196952"/>
                    <a:pt x="695898" y="196952"/>
                  </a:cubicBezTo>
                  <a:cubicBezTo>
                    <a:pt x="529583" y="196952"/>
                    <a:pt x="398281" y="332631"/>
                    <a:pt x="398281" y="494569"/>
                  </a:cubicBezTo>
                  <a:lnTo>
                    <a:pt x="398281" y="1387419"/>
                  </a:lnTo>
                  <a:cubicBezTo>
                    <a:pt x="315123" y="1326145"/>
                    <a:pt x="214459" y="1286755"/>
                    <a:pt x="100664" y="1286755"/>
                  </a:cubicBezTo>
                  <a:cubicBezTo>
                    <a:pt x="43767" y="1286755"/>
                    <a:pt x="0" y="1330522"/>
                    <a:pt x="0" y="1387419"/>
                  </a:cubicBezTo>
                  <a:lnTo>
                    <a:pt x="0" y="1982653"/>
                  </a:lnTo>
                  <a:cubicBezTo>
                    <a:pt x="0" y="2350297"/>
                    <a:pt x="188199" y="2696058"/>
                    <a:pt x="494569" y="2897387"/>
                  </a:cubicBezTo>
                  <a:lnTo>
                    <a:pt x="494569" y="3470736"/>
                  </a:lnTo>
                  <a:cubicBezTo>
                    <a:pt x="494569" y="3527634"/>
                    <a:pt x="538336" y="3571401"/>
                    <a:pt x="595233" y="3571401"/>
                  </a:cubicBezTo>
                  <a:cubicBezTo>
                    <a:pt x="652131" y="3571401"/>
                    <a:pt x="695898" y="3527634"/>
                    <a:pt x="695898" y="3470736"/>
                  </a:cubicBezTo>
                  <a:lnTo>
                    <a:pt x="695898" y="2875503"/>
                  </a:lnTo>
                  <a:cubicBezTo>
                    <a:pt x="695898" y="2871126"/>
                    <a:pt x="695898" y="2862373"/>
                    <a:pt x="695898" y="2857996"/>
                  </a:cubicBezTo>
                  <a:cubicBezTo>
                    <a:pt x="704651" y="2818606"/>
                    <a:pt x="682768" y="2774839"/>
                    <a:pt x="647754" y="2757332"/>
                  </a:cubicBezTo>
                  <a:cubicBezTo>
                    <a:pt x="372021" y="2599770"/>
                    <a:pt x="201329" y="2302153"/>
                    <a:pt x="201329" y="1982653"/>
                  </a:cubicBezTo>
                  <a:lnTo>
                    <a:pt x="201329" y="1505591"/>
                  </a:lnTo>
                  <a:cubicBezTo>
                    <a:pt x="315123" y="1544981"/>
                    <a:pt x="398281" y="1658776"/>
                    <a:pt x="398281" y="1785701"/>
                  </a:cubicBezTo>
                  <a:lnTo>
                    <a:pt x="398281" y="2083317"/>
                  </a:lnTo>
                  <a:cubicBezTo>
                    <a:pt x="398281" y="2140215"/>
                    <a:pt x="442048" y="2183982"/>
                    <a:pt x="498946" y="2183982"/>
                  </a:cubicBezTo>
                  <a:cubicBezTo>
                    <a:pt x="665261" y="2183982"/>
                    <a:pt x="796562" y="2319660"/>
                    <a:pt x="796562" y="2481599"/>
                  </a:cubicBezTo>
                  <a:cubicBezTo>
                    <a:pt x="796562" y="2538496"/>
                    <a:pt x="840329" y="2582263"/>
                    <a:pt x="897227" y="2582263"/>
                  </a:cubicBezTo>
                  <a:cubicBezTo>
                    <a:pt x="954124" y="2582263"/>
                    <a:pt x="997891" y="2538496"/>
                    <a:pt x="997891" y="2481599"/>
                  </a:cubicBezTo>
                  <a:cubicBezTo>
                    <a:pt x="997891" y="2240879"/>
                    <a:pt x="827199" y="2039550"/>
                    <a:pt x="599610" y="1995783"/>
                  </a:cubicBezTo>
                  <a:lnTo>
                    <a:pt x="599610" y="494569"/>
                  </a:lnTo>
                  <a:cubicBezTo>
                    <a:pt x="599610" y="442048"/>
                    <a:pt x="643377" y="393905"/>
                    <a:pt x="700275" y="393905"/>
                  </a:cubicBezTo>
                  <a:cubicBezTo>
                    <a:pt x="757172" y="393905"/>
                    <a:pt x="800939" y="437672"/>
                    <a:pt x="800939" y="494569"/>
                  </a:cubicBezTo>
                  <a:lnTo>
                    <a:pt x="800939" y="1584371"/>
                  </a:lnTo>
                  <a:cubicBezTo>
                    <a:pt x="800939" y="1641269"/>
                    <a:pt x="844706" y="1685036"/>
                    <a:pt x="901603" y="1685036"/>
                  </a:cubicBezTo>
                  <a:cubicBezTo>
                    <a:pt x="958501" y="1685036"/>
                    <a:pt x="1002268" y="1641269"/>
                    <a:pt x="1002268" y="1584371"/>
                  </a:cubicBezTo>
                  <a:lnTo>
                    <a:pt x="1002268" y="297617"/>
                  </a:lnTo>
                  <a:cubicBezTo>
                    <a:pt x="1002268" y="240719"/>
                    <a:pt x="1046035" y="196952"/>
                    <a:pt x="1102932" y="196952"/>
                  </a:cubicBezTo>
                  <a:cubicBezTo>
                    <a:pt x="1159830" y="196952"/>
                    <a:pt x="1203597" y="240719"/>
                    <a:pt x="1203597" y="297617"/>
                  </a:cubicBezTo>
                  <a:lnTo>
                    <a:pt x="1203597" y="1588748"/>
                  </a:lnTo>
                  <a:cubicBezTo>
                    <a:pt x="1203597" y="1645646"/>
                    <a:pt x="1247364" y="1689413"/>
                    <a:pt x="1304261" y="1689413"/>
                  </a:cubicBezTo>
                  <a:cubicBezTo>
                    <a:pt x="1361158" y="1689413"/>
                    <a:pt x="1404926" y="1645646"/>
                    <a:pt x="1404926" y="1588748"/>
                  </a:cubicBezTo>
                  <a:lnTo>
                    <a:pt x="1404926" y="494569"/>
                  </a:lnTo>
                  <a:cubicBezTo>
                    <a:pt x="1404926" y="442048"/>
                    <a:pt x="1448693" y="393905"/>
                    <a:pt x="1505590" y="393905"/>
                  </a:cubicBezTo>
                  <a:cubicBezTo>
                    <a:pt x="1562487" y="393905"/>
                    <a:pt x="1606254" y="437672"/>
                    <a:pt x="1606254" y="494569"/>
                  </a:cubicBezTo>
                  <a:lnTo>
                    <a:pt x="1606254" y="1685036"/>
                  </a:lnTo>
                  <a:cubicBezTo>
                    <a:pt x="1606254" y="1741933"/>
                    <a:pt x="1650022" y="1785701"/>
                    <a:pt x="1706919" y="1785701"/>
                  </a:cubicBezTo>
                  <a:cubicBezTo>
                    <a:pt x="1763816" y="1785701"/>
                    <a:pt x="1807583" y="1741933"/>
                    <a:pt x="1807583" y="1685036"/>
                  </a:cubicBezTo>
                  <a:lnTo>
                    <a:pt x="1807583" y="1089803"/>
                  </a:lnTo>
                  <a:cubicBezTo>
                    <a:pt x="1807583" y="1037282"/>
                    <a:pt x="1851350" y="989138"/>
                    <a:pt x="1908248" y="989138"/>
                  </a:cubicBezTo>
                  <a:cubicBezTo>
                    <a:pt x="1965145" y="989138"/>
                    <a:pt x="2008912" y="1032905"/>
                    <a:pt x="2008912" y="1089803"/>
                  </a:cubicBezTo>
                  <a:lnTo>
                    <a:pt x="2008912" y="1982653"/>
                  </a:lnTo>
                  <a:cubicBezTo>
                    <a:pt x="2008912" y="2302153"/>
                    <a:pt x="1838220" y="2595393"/>
                    <a:pt x="1562487" y="2757332"/>
                  </a:cubicBezTo>
                  <a:cubicBezTo>
                    <a:pt x="1527474" y="2779215"/>
                    <a:pt x="1509967" y="2818606"/>
                    <a:pt x="1514343" y="2857996"/>
                  </a:cubicBezTo>
                  <a:cubicBezTo>
                    <a:pt x="1514343" y="2862373"/>
                    <a:pt x="1514343" y="2871126"/>
                    <a:pt x="1514343" y="2875503"/>
                  </a:cubicBezTo>
                  <a:lnTo>
                    <a:pt x="1514343" y="3470736"/>
                  </a:lnTo>
                  <a:cubicBezTo>
                    <a:pt x="1514343" y="3527634"/>
                    <a:pt x="1558111" y="3571401"/>
                    <a:pt x="1615008" y="3571401"/>
                  </a:cubicBezTo>
                  <a:cubicBezTo>
                    <a:pt x="1671905" y="3571401"/>
                    <a:pt x="1715672" y="3527634"/>
                    <a:pt x="1715672" y="3470736"/>
                  </a:cubicBezTo>
                  <a:lnTo>
                    <a:pt x="1715672" y="2897387"/>
                  </a:lnTo>
                  <a:cubicBezTo>
                    <a:pt x="2022042" y="2696058"/>
                    <a:pt x="2210241" y="2350297"/>
                    <a:pt x="2210241" y="1982653"/>
                  </a:cubicBezTo>
                  <a:lnTo>
                    <a:pt x="2210241" y="1089803"/>
                  </a:lnTo>
                  <a:cubicBezTo>
                    <a:pt x="2188358" y="927864"/>
                    <a:pt x="2052680" y="792186"/>
                    <a:pt x="1890741" y="792186"/>
                  </a:cubicBezTo>
                  <a:close/>
                </a:path>
              </a:pathLst>
            </a:custGeom>
            <a:solidFill>
              <a:schemeClr val="tx1"/>
            </a:solidFill>
            <a:ln w="43720" cap="flat">
              <a:noFill/>
              <a:prstDash val="solid"/>
              <a:miter/>
            </a:ln>
          </p:spPr>
          <p:txBody>
            <a:bodyPr rtlCol="0" anchor="ctr"/>
            <a:lstStyle/>
            <a:p>
              <a:r>
                <a:rPr lang="en-US" sz="1600" dirty="0"/>
                <a:t>`</a:t>
              </a:r>
              <a:endParaRPr lang="es-UY" sz="1600" dirty="0"/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C2031397-1DBE-402F-880D-CD5E0F98A99C}"/>
                </a:ext>
              </a:extLst>
            </p:cNvPr>
            <p:cNvCxnSpPr/>
            <p:nvPr/>
          </p:nvCxnSpPr>
          <p:spPr>
            <a:xfrm flipV="1">
              <a:off x="664388" y="4386827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2347E379-B8AE-4840-8BAE-53043800BDB0}"/>
              </a:ext>
            </a:extLst>
          </p:cNvPr>
          <p:cNvGrpSpPr/>
          <p:nvPr/>
        </p:nvGrpSpPr>
        <p:grpSpPr>
          <a:xfrm>
            <a:off x="8021363" y="1833230"/>
            <a:ext cx="968330" cy="968330"/>
            <a:chOff x="2165770" y="3998531"/>
            <a:chExt cx="1065163" cy="1065163"/>
          </a:xfrm>
        </p:grpSpPr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48C3B8E7-F3F7-4ECA-B575-16BCA042ACA9}"/>
                </a:ext>
              </a:extLst>
            </p:cNvPr>
            <p:cNvSpPr/>
            <p:nvPr/>
          </p:nvSpPr>
          <p:spPr>
            <a:xfrm>
              <a:off x="2165770" y="39985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72" name="Graphic 269">
              <a:extLst>
                <a:ext uri="{FF2B5EF4-FFF2-40B4-BE49-F238E27FC236}">
                  <a16:creationId xmlns:a16="http://schemas.microsoft.com/office/drawing/2014/main" id="{89936DC7-64A9-4CF3-A296-CE40C78F900A}"/>
                </a:ext>
              </a:extLst>
            </p:cNvPr>
            <p:cNvGrpSpPr/>
            <p:nvPr/>
          </p:nvGrpSpPr>
          <p:grpSpPr>
            <a:xfrm>
              <a:off x="2420336" y="4243965"/>
              <a:ext cx="556031" cy="574294"/>
              <a:chOff x="4934673" y="1920709"/>
              <a:chExt cx="2322679" cy="2398970"/>
            </a:xfrm>
            <a:solidFill>
              <a:srgbClr val="000000"/>
            </a:solidFill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880C4968-3B09-43FE-8278-B8F502688E3A}"/>
                  </a:ext>
                </a:extLst>
              </p:cNvPr>
              <p:cNvSpPr/>
              <p:nvPr/>
            </p:nvSpPr>
            <p:spPr>
              <a:xfrm>
                <a:off x="6318522" y="2195038"/>
                <a:ext cx="938830" cy="2124641"/>
              </a:xfrm>
              <a:custGeom>
                <a:avLst/>
                <a:gdLst>
                  <a:gd name="connsiteX0" fmla="*/ 815279 w 938830"/>
                  <a:gd name="connsiteY0" fmla="*/ 879118 h 2124641"/>
                  <a:gd name="connsiteX1" fmla="*/ 815279 w 938830"/>
                  <a:gd name="connsiteY1" fmla="*/ 370557 h 2124641"/>
                  <a:gd name="connsiteX2" fmla="*/ 766510 w 938830"/>
                  <a:gd name="connsiteY2" fmla="*/ 370557 h 2124641"/>
                  <a:gd name="connsiteX3" fmla="*/ 766510 w 938830"/>
                  <a:gd name="connsiteY3" fmla="*/ 297206 h 2124641"/>
                  <a:gd name="connsiteX4" fmla="*/ 865332 w 938830"/>
                  <a:gd name="connsiteY4" fmla="*/ 297206 h 2124641"/>
                  <a:gd name="connsiteX5" fmla="*/ 890037 w 938830"/>
                  <a:gd name="connsiteY5" fmla="*/ 296514 h 2124641"/>
                  <a:gd name="connsiteX6" fmla="*/ 890037 w 938830"/>
                  <a:gd name="connsiteY6" fmla="*/ 271809 h 2124641"/>
                  <a:gd name="connsiteX7" fmla="*/ 618203 w 938830"/>
                  <a:gd name="connsiteY7" fmla="*/ 0 h 2124641"/>
                  <a:gd name="connsiteX8" fmla="*/ 74166 w 938830"/>
                  <a:gd name="connsiteY8" fmla="*/ 0 h 2124641"/>
                  <a:gd name="connsiteX9" fmla="*/ 0 w 938830"/>
                  <a:gd name="connsiteY9" fmla="*/ 74166 h 2124641"/>
                  <a:gd name="connsiteX10" fmla="*/ 0 w 938830"/>
                  <a:gd name="connsiteY10" fmla="*/ 148158 h 2124641"/>
                  <a:gd name="connsiteX11" fmla="*/ 74166 w 938830"/>
                  <a:gd name="connsiteY11" fmla="*/ 222324 h 2124641"/>
                  <a:gd name="connsiteX12" fmla="*/ 98822 w 938830"/>
                  <a:gd name="connsiteY12" fmla="*/ 222324 h 2124641"/>
                  <a:gd name="connsiteX13" fmla="*/ 98822 w 938830"/>
                  <a:gd name="connsiteY13" fmla="*/ 222324 h 2124641"/>
                  <a:gd name="connsiteX14" fmla="*/ 98822 w 938830"/>
                  <a:gd name="connsiteY14" fmla="*/ 494677 h 2124641"/>
                  <a:gd name="connsiteX15" fmla="*/ 165230 w 938830"/>
                  <a:gd name="connsiteY15" fmla="*/ 493120 h 2124641"/>
                  <a:gd name="connsiteX16" fmla="*/ 278208 w 938830"/>
                  <a:gd name="connsiteY16" fmla="*/ 296243 h 2124641"/>
                  <a:gd name="connsiteX17" fmla="*/ 368284 w 938830"/>
                  <a:gd name="connsiteY17" fmla="*/ 370581 h 2124641"/>
                  <a:gd name="connsiteX18" fmla="*/ 271661 w 938830"/>
                  <a:gd name="connsiteY18" fmla="*/ 370581 h 2124641"/>
                  <a:gd name="connsiteX19" fmla="*/ 271661 w 938830"/>
                  <a:gd name="connsiteY19" fmla="*/ 879192 h 2124641"/>
                  <a:gd name="connsiteX20" fmla="*/ 148134 w 938830"/>
                  <a:gd name="connsiteY20" fmla="*/ 1003583 h 2124641"/>
                  <a:gd name="connsiteX21" fmla="*/ 148134 w 938830"/>
                  <a:gd name="connsiteY21" fmla="*/ 1012897 h 2124641"/>
                  <a:gd name="connsiteX22" fmla="*/ 148134 w 938830"/>
                  <a:gd name="connsiteY22" fmla="*/ 1062308 h 2124641"/>
                  <a:gd name="connsiteX23" fmla="*/ 148134 w 938830"/>
                  <a:gd name="connsiteY23" fmla="*/ 2001040 h 2124641"/>
                  <a:gd name="connsiteX24" fmla="*/ 286953 w 938830"/>
                  <a:gd name="connsiteY24" fmla="*/ 2124641 h 2124641"/>
                  <a:gd name="connsiteX25" fmla="*/ 800011 w 938830"/>
                  <a:gd name="connsiteY25" fmla="*/ 2124641 h 2124641"/>
                  <a:gd name="connsiteX26" fmla="*/ 938830 w 938830"/>
                  <a:gd name="connsiteY26" fmla="*/ 2001040 h 2124641"/>
                  <a:gd name="connsiteX27" fmla="*/ 938830 w 938830"/>
                  <a:gd name="connsiteY27" fmla="*/ 1062308 h 2124641"/>
                  <a:gd name="connsiteX28" fmla="*/ 938830 w 938830"/>
                  <a:gd name="connsiteY28" fmla="*/ 1012897 h 2124641"/>
                  <a:gd name="connsiteX29" fmla="*/ 938830 w 938830"/>
                  <a:gd name="connsiteY29" fmla="*/ 1001928 h 2124641"/>
                  <a:gd name="connsiteX30" fmla="*/ 815279 w 938830"/>
                  <a:gd name="connsiteY30" fmla="*/ 879118 h 2124641"/>
                  <a:gd name="connsiteX31" fmla="*/ 321047 w 938830"/>
                  <a:gd name="connsiteY31" fmla="*/ 641995 h 2124641"/>
                  <a:gd name="connsiteX32" fmla="*/ 765868 w 938830"/>
                  <a:gd name="connsiteY32" fmla="*/ 641995 h 2124641"/>
                  <a:gd name="connsiteX33" fmla="*/ 765868 w 938830"/>
                  <a:gd name="connsiteY33" fmla="*/ 864665 h 2124641"/>
                  <a:gd name="connsiteX34" fmla="*/ 321047 w 938830"/>
                  <a:gd name="connsiteY34" fmla="*/ 864665 h 2124641"/>
                  <a:gd name="connsiteX35" fmla="*/ 321047 w 938830"/>
                  <a:gd name="connsiteY35" fmla="*/ 641995 h 2124641"/>
                  <a:gd name="connsiteX36" fmla="*/ 49411 w 938830"/>
                  <a:gd name="connsiteY36" fmla="*/ 148134 h 2124641"/>
                  <a:gd name="connsiteX37" fmla="*/ 49411 w 938830"/>
                  <a:gd name="connsiteY37" fmla="*/ 74141 h 2124641"/>
                  <a:gd name="connsiteX38" fmla="*/ 74166 w 938830"/>
                  <a:gd name="connsiteY38" fmla="*/ 49386 h 2124641"/>
                  <a:gd name="connsiteX39" fmla="*/ 98822 w 938830"/>
                  <a:gd name="connsiteY39" fmla="*/ 49386 h 2124641"/>
                  <a:gd name="connsiteX40" fmla="*/ 98822 w 938830"/>
                  <a:gd name="connsiteY40" fmla="*/ 172913 h 2124641"/>
                  <a:gd name="connsiteX41" fmla="*/ 74166 w 938830"/>
                  <a:gd name="connsiteY41" fmla="*/ 172913 h 2124641"/>
                  <a:gd name="connsiteX42" fmla="*/ 49411 w 938830"/>
                  <a:gd name="connsiteY42" fmla="*/ 148134 h 2124641"/>
                  <a:gd name="connsiteX43" fmla="*/ 148233 w 938830"/>
                  <a:gd name="connsiteY43" fmla="*/ 423426 h 2124641"/>
                  <a:gd name="connsiteX44" fmla="*/ 148233 w 938830"/>
                  <a:gd name="connsiteY44" fmla="*/ 222324 h 2124641"/>
                  <a:gd name="connsiteX45" fmla="*/ 148233 w 938830"/>
                  <a:gd name="connsiteY45" fmla="*/ 222324 h 2124641"/>
                  <a:gd name="connsiteX46" fmla="*/ 188650 w 938830"/>
                  <a:gd name="connsiteY46" fmla="*/ 222324 h 2124641"/>
                  <a:gd name="connsiteX47" fmla="*/ 239568 w 938830"/>
                  <a:gd name="connsiteY47" fmla="*/ 264348 h 2124641"/>
                  <a:gd name="connsiteX48" fmla="*/ 148233 w 938830"/>
                  <a:gd name="connsiteY48" fmla="*/ 423426 h 2124641"/>
                  <a:gd name="connsiteX49" fmla="*/ 206389 w 938830"/>
                  <a:gd name="connsiteY49" fmla="*/ 172889 h 2124641"/>
                  <a:gd name="connsiteX50" fmla="*/ 148233 w 938830"/>
                  <a:gd name="connsiteY50" fmla="*/ 172889 h 2124641"/>
                  <a:gd name="connsiteX51" fmla="*/ 148233 w 938830"/>
                  <a:gd name="connsiteY51" fmla="*/ 49361 h 2124641"/>
                  <a:gd name="connsiteX52" fmla="*/ 618203 w 938830"/>
                  <a:gd name="connsiteY52" fmla="*/ 49361 h 2124641"/>
                  <a:gd name="connsiteX53" fmla="*/ 839267 w 938830"/>
                  <a:gd name="connsiteY53" fmla="*/ 247771 h 2124641"/>
                  <a:gd name="connsiteX54" fmla="*/ 717099 w 938830"/>
                  <a:gd name="connsiteY54" fmla="*/ 247771 h 2124641"/>
                  <a:gd name="connsiteX55" fmla="*/ 717099 w 938830"/>
                  <a:gd name="connsiteY55" fmla="*/ 370532 h 2124641"/>
                  <a:gd name="connsiteX56" fmla="*/ 445908 w 938830"/>
                  <a:gd name="connsiteY56" fmla="*/ 370532 h 2124641"/>
                  <a:gd name="connsiteX57" fmla="*/ 206389 w 938830"/>
                  <a:gd name="connsiteY57" fmla="*/ 172889 h 2124641"/>
                  <a:gd name="connsiteX58" fmla="*/ 765868 w 938830"/>
                  <a:gd name="connsiteY58" fmla="*/ 419967 h 2124641"/>
                  <a:gd name="connsiteX59" fmla="*/ 765868 w 938830"/>
                  <a:gd name="connsiteY59" fmla="*/ 592584 h 2124641"/>
                  <a:gd name="connsiteX60" fmla="*/ 716432 w 938830"/>
                  <a:gd name="connsiteY60" fmla="*/ 592584 h 2124641"/>
                  <a:gd name="connsiteX61" fmla="*/ 716432 w 938830"/>
                  <a:gd name="connsiteY61" fmla="*/ 494084 h 2124641"/>
                  <a:gd name="connsiteX62" fmla="*/ 667021 w 938830"/>
                  <a:gd name="connsiteY62" fmla="*/ 494084 h 2124641"/>
                  <a:gd name="connsiteX63" fmla="*/ 667021 w 938830"/>
                  <a:gd name="connsiteY63" fmla="*/ 592584 h 2124641"/>
                  <a:gd name="connsiteX64" fmla="*/ 617487 w 938830"/>
                  <a:gd name="connsiteY64" fmla="*/ 592584 h 2124641"/>
                  <a:gd name="connsiteX65" fmla="*/ 617487 w 938830"/>
                  <a:gd name="connsiteY65" fmla="*/ 494084 h 2124641"/>
                  <a:gd name="connsiteX66" fmla="*/ 568076 w 938830"/>
                  <a:gd name="connsiteY66" fmla="*/ 494084 h 2124641"/>
                  <a:gd name="connsiteX67" fmla="*/ 568076 w 938830"/>
                  <a:gd name="connsiteY67" fmla="*/ 592584 h 2124641"/>
                  <a:gd name="connsiteX68" fmla="*/ 518715 w 938830"/>
                  <a:gd name="connsiteY68" fmla="*/ 592584 h 2124641"/>
                  <a:gd name="connsiteX69" fmla="*/ 518715 w 938830"/>
                  <a:gd name="connsiteY69" fmla="*/ 494084 h 2124641"/>
                  <a:gd name="connsiteX70" fmla="*/ 469304 w 938830"/>
                  <a:gd name="connsiteY70" fmla="*/ 494084 h 2124641"/>
                  <a:gd name="connsiteX71" fmla="*/ 469304 w 938830"/>
                  <a:gd name="connsiteY71" fmla="*/ 592584 h 2124641"/>
                  <a:gd name="connsiteX72" fmla="*/ 419893 w 938830"/>
                  <a:gd name="connsiteY72" fmla="*/ 592584 h 2124641"/>
                  <a:gd name="connsiteX73" fmla="*/ 419893 w 938830"/>
                  <a:gd name="connsiteY73" fmla="*/ 494084 h 2124641"/>
                  <a:gd name="connsiteX74" fmla="*/ 370482 w 938830"/>
                  <a:gd name="connsiteY74" fmla="*/ 494084 h 2124641"/>
                  <a:gd name="connsiteX75" fmla="*/ 370482 w 938830"/>
                  <a:gd name="connsiteY75" fmla="*/ 592584 h 2124641"/>
                  <a:gd name="connsiteX76" fmla="*/ 321047 w 938830"/>
                  <a:gd name="connsiteY76" fmla="*/ 592584 h 2124641"/>
                  <a:gd name="connsiteX77" fmla="*/ 321047 w 938830"/>
                  <a:gd name="connsiteY77" fmla="*/ 419967 h 2124641"/>
                  <a:gd name="connsiteX78" fmla="*/ 765868 w 938830"/>
                  <a:gd name="connsiteY78" fmla="*/ 419967 h 2124641"/>
                  <a:gd name="connsiteX79" fmla="*/ 889395 w 938830"/>
                  <a:gd name="connsiteY79" fmla="*/ 1852882 h 2124641"/>
                  <a:gd name="connsiteX80" fmla="*/ 592164 w 938830"/>
                  <a:gd name="connsiteY80" fmla="*/ 1852882 h 2124641"/>
                  <a:gd name="connsiteX81" fmla="*/ 592164 w 938830"/>
                  <a:gd name="connsiteY81" fmla="*/ 1235246 h 2124641"/>
                  <a:gd name="connsiteX82" fmla="*/ 765868 w 938830"/>
                  <a:gd name="connsiteY82" fmla="*/ 1235246 h 2124641"/>
                  <a:gd name="connsiteX83" fmla="*/ 765868 w 938830"/>
                  <a:gd name="connsiteY83" fmla="*/ 1185835 h 2124641"/>
                  <a:gd name="connsiteX84" fmla="*/ 542753 w 938830"/>
                  <a:gd name="connsiteY84" fmla="*/ 1185835 h 2124641"/>
                  <a:gd name="connsiteX85" fmla="*/ 542753 w 938830"/>
                  <a:gd name="connsiteY85" fmla="*/ 1902292 h 2124641"/>
                  <a:gd name="connsiteX86" fmla="*/ 889395 w 938830"/>
                  <a:gd name="connsiteY86" fmla="*/ 1902292 h 2124641"/>
                  <a:gd name="connsiteX87" fmla="*/ 889395 w 938830"/>
                  <a:gd name="connsiteY87" fmla="*/ 2001040 h 2124641"/>
                  <a:gd name="connsiteX88" fmla="*/ 799986 w 938830"/>
                  <a:gd name="connsiteY88" fmla="*/ 2075230 h 2124641"/>
                  <a:gd name="connsiteX89" fmla="*/ 286929 w 938830"/>
                  <a:gd name="connsiteY89" fmla="*/ 2075230 h 2124641"/>
                  <a:gd name="connsiteX90" fmla="*/ 197520 w 938830"/>
                  <a:gd name="connsiteY90" fmla="*/ 2001040 h 2124641"/>
                  <a:gd name="connsiteX91" fmla="*/ 197520 w 938830"/>
                  <a:gd name="connsiteY91" fmla="*/ 1062308 h 2124641"/>
                  <a:gd name="connsiteX92" fmla="*/ 889395 w 938830"/>
                  <a:gd name="connsiteY92" fmla="*/ 1062308 h 2124641"/>
                  <a:gd name="connsiteX93" fmla="*/ 889395 w 938830"/>
                  <a:gd name="connsiteY93" fmla="*/ 1852882 h 2124641"/>
                  <a:gd name="connsiteX94" fmla="*/ 208489 w 938830"/>
                  <a:gd name="connsiteY94" fmla="*/ 1012897 h 2124641"/>
                  <a:gd name="connsiteX95" fmla="*/ 306619 w 938830"/>
                  <a:gd name="connsiteY95" fmla="*/ 914076 h 2124641"/>
                  <a:gd name="connsiteX96" fmla="*/ 780395 w 938830"/>
                  <a:gd name="connsiteY96" fmla="*/ 914076 h 2124641"/>
                  <a:gd name="connsiteX97" fmla="*/ 879735 w 938830"/>
                  <a:gd name="connsiteY97" fmla="*/ 1012897 h 2124641"/>
                  <a:gd name="connsiteX98" fmla="*/ 208489 w 938830"/>
                  <a:gd name="connsiteY98" fmla="*/ 1012897 h 212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938830" h="2124641">
                    <a:moveTo>
                      <a:pt x="815279" y="879118"/>
                    </a:moveTo>
                    <a:lnTo>
                      <a:pt x="815279" y="370557"/>
                    </a:lnTo>
                    <a:lnTo>
                      <a:pt x="766510" y="370557"/>
                    </a:lnTo>
                    <a:lnTo>
                      <a:pt x="766510" y="297206"/>
                    </a:lnTo>
                    <a:lnTo>
                      <a:pt x="865332" y="297206"/>
                    </a:lnTo>
                    <a:lnTo>
                      <a:pt x="890037" y="296514"/>
                    </a:lnTo>
                    <a:lnTo>
                      <a:pt x="890037" y="271809"/>
                    </a:lnTo>
                    <a:cubicBezTo>
                      <a:pt x="890037" y="121921"/>
                      <a:pt x="768091" y="0"/>
                      <a:pt x="618203" y="0"/>
                    </a:cubicBezTo>
                    <a:lnTo>
                      <a:pt x="74166" y="0"/>
                    </a:lnTo>
                    <a:cubicBezTo>
                      <a:pt x="33278" y="0"/>
                      <a:pt x="0" y="33278"/>
                      <a:pt x="0" y="74166"/>
                    </a:cubicBezTo>
                    <a:lnTo>
                      <a:pt x="0" y="148158"/>
                    </a:lnTo>
                    <a:cubicBezTo>
                      <a:pt x="0" y="189071"/>
                      <a:pt x="33278" y="222324"/>
                      <a:pt x="74166" y="222324"/>
                    </a:cubicBezTo>
                    <a:lnTo>
                      <a:pt x="98822" y="222324"/>
                    </a:lnTo>
                    <a:lnTo>
                      <a:pt x="98822" y="222324"/>
                    </a:lnTo>
                    <a:lnTo>
                      <a:pt x="98822" y="494677"/>
                    </a:lnTo>
                    <a:lnTo>
                      <a:pt x="165230" y="493120"/>
                    </a:lnTo>
                    <a:lnTo>
                      <a:pt x="278208" y="296243"/>
                    </a:lnTo>
                    <a:lnTo>
                      <a:pt x="368284" y="370581"/>
                    </a:lnTo>
                    <a:lnTo>
                      <a:pt x="271661" y="370581"/>
                    </a:lnTo>
                    <a:lnTo>
                      <a:pt x="271661" y="879192"/>
                    </a:lnTo>
                    <a:lnTo>
                      <a:pt x="148134" y="1003583"/>
                    </a:lnTo>
                    <a:lnTo>
                      <a:pt x="148134" y="1012897"/>
                    </a:lnTo>
                    <a:lnTo>
                      <a:pt x="148134" y="1062308"/>
                    </a:lnTo>
                    <a:lnTo>
                      <a:pt x="148134" y="2001040"/>
                    </a:lnTo>
                    <a:cubicBezTo>
                      <a:pt x="148134" y="2069202"/>
                      <a:pt x="210416" y="2124641"/>
                      <a:pt x="286953" y="2124641"/>
                    </a:cubicBezTo>
                    <a:lnTo>
                      <a:pt x="800011" y="2124641"/>
                    </a:lnTo>
                    <a:cubicBezTo>
                      <a:pt x="876573" y="2124641"/>
                      <a:pt x="938830" y="2069202"/>
                      <a:pt x="938830" y="2001040"/>
                    </a:cubicBezTo>
                    <a:lnTo>
                      <a:pt x="938830" y="1062308"/>
                    </a:lnTo>
                    <a:lnTo>
                      <a:pt x="938830" y="1012897"/>
                    </a:lnTo>
                    <a:lnTo>
                      <a:pt x="938830" y="1001928"/>
                    </a:lnTo>
                    <a:lnTo>
                      <a:pt x="815279" y="879118"/>
                    </a:lnTo>
                    <a:close/>
                    <a:moveTo>
                      <a:pt x="321047" y="641995"/>
                    </a:moveTo>
                    <a:lnTo>
                      <a:pt x="765868" y="641995"/>
                    </a:lnTo>
                    <a:lnTo>
                      <a:pt x="765868" y="864665"/>
                    </a:lnTo>
                    <a:lnTo>
                      <a:pt x="321047" y="864665"/>
                    </a:lnTo>
                    <a:lnTo>
                      <a:pt x="321047" y="641995"/>
                    </a:lnTo>
                    <a:close/>
                    <a:moveTo>
                      <a:pt x="49411" y="148134"/>
                    </a:moveTo>
                    <a:lnTo>
                      <a:pt x="49411" y="74141"/>
                    </a:lnTo>
                    <a:cubicBezTo>
                      <a:pt x="49411" y="60479"/>
                      <a:pt x="60504" y="49386"/>
                      <a:pt x="74166" y="49386"/>
                    </a:cubicBezTo>
                    <a:lnTo>
                      <a:pt x="98822" y="49386"/>
                    </a:lnTo>
                    <a:lnTo>
                      <a:pt x="98822" y="172913"/>
                    </a:lnTo>
                    <a:lnTo>
                      <a:pt x="74166" y="172913"/>
                    </a:lnTo>
                    <a:cubicBezTo>
                      <a:pt x="60504" y="172889"/>
                      <a:pt x="49411" y="161796"/>
                      <a:pt x="49411" y="148134"/>
                    </a:cubicBezTo>
                    <a:close/>
                    <a:moveTo>
                      <a:pt x="148233" y="423426"/>
                    </a:moveTo>
                    <a:lnTo>
                      <a:pt x="148233" y="222324"/>
                    </a:lnTo>
                    <a:lnTo>
                      <a:pt x="148233" y="222324"/>
                    </a:lnTo>
                    <a:lnTo>
                      <a:pt x="188650" y="222324"/>
                    </a:lnTo>
                    <a:lnTo>
                      <a:pt x="239568" y="264348"/>
                    </a:lnTo>
                    <a:lnTo>
                      <a:pt x="148233" y="423426"/>
                    </a:lnTo>
                    <a:close/>
                    <a:moveTo>
                      <a:pt x="206389" y="172889"/>
                    </a:moveTo>
                    <a:lnTo>
                      <a:pt x="148233" y="172889"/>
                    </a:lnTo>
                    <a:lnTo>
                      <a:pt x="148233" y="49361"/>
                    </a:lnTo>
                    <a:lnTo>
                      <a:pt x="618203" y="49361"/>
                    </a:lnTo>
                    <a:cubicBezTo>
                      <a:pt x="732540" y="49361"/>
                      <a:pt x="827014" y="136077"/>
                      <a:pt x="839267" y="247771"/>
                    </a:cubicBezTo>
                    <a:lnTo>
                      <a:pt x="717099" y="247771"/>
                    </a:lnTo>
                    <a:lnTo>
                      <a:pt x="717099" y="370532"/>
                    </a:lnTo>
                    <a:lnTo>
                      <a:pt x="445908" y="370532"/>
                    </a:lnTo>
                    <a:lnTo>
                      <a:pt x="206389" y="172889"/>
                    </a:lnTo>
                    <a:close/>
                    <a:moveTo>
                      <a:pt x="765868" y="419967"/>
                    </a:moveTo>
                    <a:lnTo>
                      <a:pt x="765868" y="592584"/>
                    </a:lnTo>
                    <a:lnTo>
                      <a:pt x="716432" y="592584"/>
                    </a:lnTo>
                    <a:lnTo>
                      <a:pt x="716432" y="494084"/>
                    </a:lnTo>
                    <a:lnTo>
                      <a:pt x="667021" y="494084"/>
                    </a:lnTo>
                    <a:lnTo>
                      <a:pt x="667021" y="592584"/>
                    </a:lnTo>
                    <a:lnTo>
                      <a:pt x="617487" y="592584"/>
                    </a:lnTo>
                    <a:lnTo>
                      <a:pt x="617487" y="494084"/>
                    </a:lnTo>
                    <a:lnTo>
                      <a:pt x="568076" y="494084"/>
                    </a:lnTo>
                    <a:lnTo>
                      <a:pt x="568076" y="592584"/>
                    </a:lnTo>
                    <a:lnTo>
                      <a:pt x="518715" y="592584"/>
                    </a:lnTo>
                    <a:lnTo>
                      <a:pt x="518715" y="494084"/>
                    </a:lnTo>
                    <a:lnTo>
                      <a:pt x="469304" y="494084"/>
                    </a:lnTo>
                    <a:lnTo>
                      <a:pt x="469304" y="592584"/>
                    </a:lnTo>
                    <a:lnTo>
                      <a:pt x="419893" y="592584"/>
                    </a:lnTo>
                    <a:lnTo>
                      <a:pt x="419893" y="494084"/>
                    </a:lnTo>
                    <a:lnTo>
                      <a:pt x="370482" y="494084"/>
                    </a:lnTo>
                    <a:lnTo>
                      <a:pt x="370482" y="592584"/>
                    </a:lnTo>
                    <a:lnTo>
                      <a:pt x="321047" y="592584"/>
                    </a:lnTo>
                    <a:lnTo>
                      <a:pt x="321047" y="419967"/>
                    </a:lnTo>
                    <a:lnTo>
                      <a:pt x="765868" y="419967"/>
                    </a:lnTo>
                    <a:close/>
                    <a:moveTo>
                      <a:pt x="889395" y="1852882"/>
                    </a:moveTo>
                    <a:lnTo>
                      <a:pt x="592164" y="1852882"/>
                    </a:lnTo>
                    <a:lnTo>
                      <a:pt x="592164" y="1235246"/>
                    </a:lnTo>
                    <a:lnTo>
                      <a:pt x="765868" y="1235246"/>
                    </a:lnTo>
                    <a:lnTo>
                      <a:pt x="765868" y="1185835"/>
                    </a:lnTo>
                    <a:lnTo>
                      <a:pt x="542753" y="1185835"/>
                    </a:lnTo>
                    <a:lnTo>
                      <a:pt x="542753" y="1902292"/>
                    </a:lnTo>
                    <a:lnTo>
                      <a:pt x="889395" y="1902292"/>
                    </a:lnTo>
                    <a:lnTo>
                      <a:pt x="889395" y="2001040"/>
                    </a:lnTo>
                    <a:cubicBezTo>
                      <a:pt x="889395" y="2041952"/>
                      <a:pt x="849273" y="2075230"/>
                      <a:pt x="799986" y="2075230"/>
                    </a:cubicBezTo>
                    <a:lnTo>
                      <a:pt x="286929" y="2075230"/>
                    </a:lnTo>
                    <a:cubicBezTo>
                      <a:pt x="237641" y="2075230"/>
                      <a:pt x="197520" y="2041952"/>
                      <a:pt x="197520" y="2001040"/>
                    </a:cubicBezTo>
                    <a:lnTo>
                      <a:pt x="197520" y="1062308"/>
                    </a:lnTo>
                    <a:lnTo>
                      <a:pt x="889395" y="1062308"/>
                    </a:lnTo>
                    <a:lnTo>
                      <a:pt x="889395" y="1852882"/>
                    </a:lnTo>
                    <a:close/>
                    <a:moveTo>
                      <a:pt x="208489" y="1012897"/>
                    </a:moveTo>
                    <a:lnTo>
                      <a:pt x="306619" y="914076"/>
                    </a:lnTo>
                    <a:lnTo>
                      <a:pt x="780395" y="914076"/>
                    </a:lnTo>
                    <a:lnTo>
                      <a:pt x="879735" y="1012897"/>
                    </a:lnTo>
                    <a:lnTo>
                      <a:pt x="208489" y="1012897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14EA7A8E-E312-464A-9460-A98EDBFF24A8}"/>
                  </a:ext>
                </a:extLst>
              </p:cNvPr>
              <p:cNvSpPr/>
              <p:nvPr/>
            </p:nvSpPr>
            <p:spPr>
              <a:xfrm>
                <a:off x="4934673" y="2330275"/>
                <a:ext cx="737110" cy="1058750"/>
              </a:xfrm>
              <a:custGeom>
                <a:avLst/>
                <a:gdLst>
                  <a:gd name="connsiteX0" fmla="*/ 49361 w 737110"/>
                  <a:gd name="connsiteY0" fmla="*/ 0 h 1058750"/>
                  <a:gd name="connsiteX1" fmla="*/ 0 w 737110"/>
                  <a:gd name="connsiteY1" fmla="*/ 2001 h 1058750"/>
                  <a:gd name="connsiteX2" fmla="*/ 717000 w 737110"/>
                  <a:gd name="connsiteY2" fmla="*/ 1058751 h 1058750"/>
                  <a:gd name="connsiteX3" fmla="*/ 737111 w 737110"/>
                  <a:gd name="connsiteY3" fmla="*/ 1013639 h 1058750"/>
                  <a:gd name="connsiteX4" fmla="*/ 49361 w 737110"/>
                  <a:gd name="connsiteY4" fmla="*/ 0 h 10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7110" h="1058750">
                    <a:moveTo>
                      <a:pt x="49361" y="0"/>
                    </a:moveTo>
                    <a:lnTo>
                      <a:pt x="0" y="2001"/>
                    </a:lnTo>
                    <a:cubicBezTo>
                      <a:pt x="18776" y="465203"/>
                      <a:pt x="293525" y="870150"/>
                      <a:pt x="717000" y="1058751"/>
                    </a:cubicBezTo>
                    <a:lnTo>
                      <a:pt x="737111" y="1013639"/>
                    </a:lnTo>
                    <a:cubicBezTo>
                      <a:pt x="330929" y="832696"/>
                      <a:pt x="67396" y="444302"/>
                      <a:pt x="4936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A0B201BA-EA44-4D03-8D6F-91B51D1A9B04}"/>
                  </a:ext>
                </a:extLst>
              </p:cNvPr>
              <p:cNvSpPr/>
              <p:nvPr/>
            </p:nvSpPr>
            <p:spPr>
              <a:xfrm>
                <a:off x="5570294" y="1984350"/>
                <a:ext cx="993330" cy="949305"/>
              </a:xfrm>
              <a:custGeom>
                <a:avLst/>
                <a:gdLst>
                  <a:gd name="connsiteX0" fmla="*/ 982386 w 993330"/>
                  <a:gd name="connsiteY0" fmla="*/ 949306 h 949305"/>
                  <a:gd name="connsiteX1" fmla="*/ 993330 w 993330"/>
                  <a:gd name="connsiteY1" fmla="*/ 901130 h 949305"/>
                  <a:gd name="connsiteX2" fmla="*/ 293031 w 993330"/>
                  <a:gd name="connsiteY2" fmla="*/ 424661 h 949305"/>
                  <a:gd name="connsiteX3" fmla="*/ 294958 w 993330"/>
                  <a:gd name="connsiteY3" fmla="*/ 420931 h 949305"/>
                  <a:gd name="connsiteX4" fmla="*/ 437903 w 993330"/>
                  <a:gd name="connsiteY4" fmla="*/ 350150 h 949305"/>
                  <a:gd name="connsiteX5" fmla="*/ 290239 w 993330"/>
                  <a:gd name="connsiteY5" fmla="*/ 273687 h 949305"/>
                  <a:gd name="connsiteX6" fmla="*/ 219433 w 993330"/>
                  <a:gd name="connsiteY6" fmla="*/ 130716 h 949305"/>
                  <a:gd name="connsiteX7" fmla="*/ 177731 w 993330"/>
                  <a:gd name="connsiteY7" fmla="*/ 211231 h 949305"/>
                  <a:gd name="connsiteX8" fmla="*/ 113077 w 993330"/>
                  <a:gd name="connsiteY8" fmla="*/ 0 h 949305"/>
                  <a:gd name="connsiteX9" fmla="*/ 64629 w 993330"/>
                  <a:gd name="connsiteY9" fmla="*/ 9833 h 949305"/>
                  <a:gd name="connsiteX10" fmla="*/ 148356 w 993330"/>
                  <a:gd name="connsiteY10" fmla="*/ 267980 h 949305"/>
                  <a:gd name="connsiteX11" fmla="*/ 142970 w 993330"/>
                  <a:gd name="connsiteY11" fmla="*/ 278356 h 949305"/>
                  <a:gd name="connsiteX12" fmla="*/ 0 w 993330"/>
                  <a:gd name="connsiteY12" fmla="*/ 349137 h 949305"/>
                  <a:gd name="connsiteX13" fmla="*/ 147689 w 993330"/>
                  <a:gd name="connsiteY13" fmla="*/ 425600 h 949305"/>
                  <a:gd name="connsiteX14" fmla="*/ 218445 w 993330"/>
                  <a:gd name="connsiteY14" fmla="*/ 568570 h 949305"/>
                  <a:gd name="connsiteX15" fmla="*/ 267362 w 993330"/>
                  <a:gd name="connsiteY15" fmla="*/ 474122 h 949305"/>
                  <a:gd name="connsiteX16" fmla="*/ 982386 w 993330"/>
                  <a:gd name="connsiteY16" fmla="*/ 949306 h 949305"/>
                  <a:gd name="connsiteX17" fmla="*/ 184821 w 993330"/>
                  <a:gd name="connsiteY17" fmla="*/ 389184 h 949305"/>
                  <a:gd name="connsiteX18" fmla="*/ 109420 w 993330"/>
                  <a:gd name="connsiteY18" fmla="*/ 350125 h 949305"/>
                  <a:gd name="connsiteX19" fmla="*/ 179435 w 993330"/>
                  <a:gd name="connsiteY19" fmla="*/ 315463 h 949305"/>
                  <a:gd name="connsiteX20" fmla="*/ 218495 w 993330"/>
                  <a:gd name="connsiteY20" fmla="*/ 240063 h 949305"/>
                  <a:gd name="connsiteX21" fmla="*/ 253156 w 993330"/>
                  <a:gd name="connsiteY21" fmla="*/ 310102 h 949305"/>
                  <a:gd name="connsiteX22" fmla="*/ 328557 w 993330"/>
                  <a:gd name="connsiteY22" fmla="*/ 349162 h 949305"/>
                  <a:gd name="connsiteX23" fmla="*/ 258542 w 993330"/>
                  <a:gd name="connsiteY23" fmla="*/ 383823 h 949305"/>
                  <a:gd name="connsiteX24" fmla="*/ 219483 w 993330"/>
                  <a:gd name="connsiteY24" fmla="*/ 459224 h 949305"/>
                  <a:gd name="connsiteX25" fmla="*/ 184821 w 993330"/>
                  <a:gd name="connsiteY25" fmla="*/ 389184 h 949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93330" h="949305">
                    <a:moveTo>
                      <a:pt x="982386" y="949306"/>
                    </a:moveTo>
                    <a:lnTo>
                      <a:pt x="993330" y="901130"/>
                    </a:lnTo>
                    <a:cubicBezTo>
                      <a:pt x="706797" y="835908"/>
                      <a:pt x="458779" y="666849"/>
                      <a:pt x="293031" y="424661"/>
                    </a:cubicBezTo>
                    <a:lnTo>
                      <a:pt x="294958" y="420931"/>
                    </a:lnTo>
                    <a:lnTo>
                      <a:pt x="437903" y="350150"/>
                    </a:lnTo>
                    <a:lnTo>
                      <a:pt x="290239" y="273687"/>
                    </a:lnTo>
                    <a:lnTo>
                      <a:pt x="219433" y="130716"/>
                    </a:lnTo>
                    <a:lnTo>
                      <a:pt x="177731" y="211231"/>
                    </a:lnTo>
                    <a:cubicBezTo>
                      <a:pt x="149665" y="143143"/>
                      <a:pt x="127776" y="72387"/>
                      <a:pt x="113077" y="0"/>
                    </a:cubicBezTo>
                    <a:lnTo>
                      <a:pt x="64629" y="9833"/>
                    </a:lnTo>
                    <a:cubicBezTo>
                      <a:pt x="82714" y="98846"/>
                      <a:pt x="111051" y="185538"/>
                      <a:pt x="148356" y="267980"/>
                    </a:cubicBezTo>
                    <a:lnTo>
                      <a:pt x="142970" y="278356"/>
                    </a:lnTo>
                    <a:lnTo>
                      <a:pt x="0" y="349137"/>
                    </a:lnTo>
                    <a:lnTo>
                      <a:pt x="147689" y="425600"/>
                    </a:lnTo>
                    <a:lnTo>
                      <a:pt x="218445" y="568570"/>
                    </a:lnTo>
                    <a:lnTo>
                      <a:pt x="267362" y="474122"/>
                    </a:lnTo>
                    <a:cubicBezTo>
                      <a:pt x="440028" y="715049"/>
                      <a:pt x="692270" y="883243"/>
                      <a:pt x="982386" y="949306"/>
                    </a:cubicBezTo>
                    <a:close/>
                    <a:moveTo>
                      <a:pt x="184821" y="389184"/>
                    </a:moveTo>
                    <a:lnTo>
                      <a:pt x="109420" y="350125"/>
                    </a:lnTo>
                    <a:lnTo>
                      <a:pt x="179435" y="315463"/>
                    </a:lnTo>
                    <a:lnTo>
                      <a:pt x="218495" y="240063"/>
                    </a:lnTo>
                    <a:lnTo>
                      <a:pt x="253156" y="310102"/>
                    </a:lnTo>
                    <a:lnTo>
                      <a:pt x="328557" y="349162"/>
                    </a:lnTo>
                    <a:lnTo>
                      <a:pt x="258542" y="383823"/>
                    </a:lnTo>
                    <a:lnTo>
                      <a:pt x="219483" y="459224"/>
                    </a:lnTo>
                    <a:lnTo>
                      <a:pt x="184821" y="38918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0F64CDEE-2767-4DF2-84B4-0316C63BEFF4}"/>
                  </a:ext>
                </a:extLst>
              </p:cNvPr>
              <p:cNvSpPr/>
              <p:nvPr/>
            </p:nvSpPr>
            <p:spPr>
              <a:xfrm>
                <a:off x="5106870" y="2313821"/>
                <a:ext cx="658992" cy="658992"/>
              </a:xfrm>
              <a:custGeom>
                <a:avLst/>
                <a:gdLst>
                  <a:gd name="connsiteX0" fmla="*/ 329916 w 658992"/>
                  <a:gd name="connsiteY0" fmla="*/ 0 h 658992"/>
                  <a:gd name="connsiteX1" fmla="*/ 202955 w 658992"/>
                  <a:gd name="connsiteY1" fmla="*/ 212985 h 658992"/>
                  <a:gd name="connsiteX2" fmla="*/ 0 w 658992"/>
                  <a:gd name="connsiteY2" fmla="*/ 329051 h 658992"/>
                  <a:gd name="connsiteX3" fmla="*/ 212985 w 658992"/>
                  <a:gd name="connsiteY3" fmla="*/ 456013 h 658992"/>
                  <a:gd name="connsiteX4" fmla="*/ 329051 w 658992"/>
                  <a:gd name="connsiteY4" fmla="*/ 658992 h 658992"/>
                  <a:gd name="connsiteX5" fmla="*/ 456012 w 658992"/>
                  <a:gd name="connsiteY5" fmla="*/ 446007 h 658992"/>
                  <a:gd name="connsiteX6" fmla="*/ 658992 w 658992"/>
                  <a:gd name="connsiteY6" fmla="*/ 329941 h 658992"/>
                  <a:gd name="connsiteX7" fmla="*/ 446007 w 658992"/>
                  <a:gd name="connsiteY7" fmla="*/ 202980 h 658992"/>
                  <a:gd name="connsiteX8" fmla="*/ 329916 w 658992"/>
                  <a:gd name="connsiteY8" fmla="*/ 0 h 658992"/>
                  <a:gd name="connsiteX9" fmla="*/ 420214 w 658992"/>
                  <a:gd name="connsiteY9" fmla="*/ 409542 h 658992"/>
                  <a:gd name="connsiteX10" fmla="*/ 329941 w 658992"/>
                  <a:gd name="connsiteY10" fmla="*/ 560986 h 658992"/>
                  <a:gd name="connsiteX11" fmla="*/ 249426 w 658992"/>
                  <a:gd name="connsiteY11" fmla="*/ 420190 h 658992"/>
                  <a:gd name="connsiteX12" fmla="*/ 98006 w 658992"/>
                  <a:gd name="connsiteY12" fmla="*/ 329941 h 658992"/>
                  <a:gd name="connsiteX13" fmla="*/ 238778 w 658992"/>
                  <a:gd name="connsiteY13" fmla="*/ 249426 h 658992"/>
                  <a:gd name="connsiteX14" fmla="*/ 329051 w 658992"/>
                  <a:gd name="connsiteY14" fmla="*/ 97982 h 658992"/>
                  <a:gd name="connsiteX15" fmla="*/ 409566 w 658992"/>
                  <a:gd name="connsiteY15" fmla="*/ 238778 h 658992"/>
                  <a:gd name="connsiteX16" fmla="*/ 560986 w 658992"/>
                  <a:gd name="connsiteY16" fmla="*/ 329051 h 658992"/>
                  <a:gd name="connsiteX17" fmla="*/ 420214 w 658992"/>
                  <a:gd name="connsiteY17" fmla="*/ 409542 h 658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8992" h="658992">
                    <a:moveTo>
                      <a:pt x="329916" y="0"/>
                    </a:moveTo>
                    <a:lnTo>
                      <a:pt x="202955" y="212985"/>
                    </a:lnTo>
                    <a:lnTo>
                      <a:pt x="0" y="329051"/>
                    </a:lnTo>
                    <a:lnTo>
                      <a:pt x="212985" y="456013"/>
                    </a:lnTo>
                    <a:lnTo>
                      <a:pt x="329051" y="658992"/>
                    </a:lnTo>
                    <a:lnTo>
                      <a:pt x="456012" y="446007"/>
                    </a:lnTo>
                    <a:lnTo>
                      <a:pt x="658992" y="329941"/>
                    </a:lnTo>
                    <a:lnTo>
                      <a:pt x="446007" y="202980"/>
                    </a:lnTo>
                    <a:lnTo>
                      <a:pt x="329916" y="0"/>
                    </a:lnTo>
                    <a:close/>
                    <a:moveTo>
                      <a:pt x="420214" y="409542"/>
                    </a:moveTo>
                    <a:lnTo>
                      <a:pt x="329941" y="560986"/>
                    </a:lnTo>
                    <a:lnTo>
                      <a:pt x="249426" y="420190"/>
                    </a:lnTo>
                    <a:lnTo>
                      <a:pt x="98006" y="329941"/>
                    </a:lnTo>
                    <a:lnTo>
                      <a:pt x="238778" y="249426"/>
                    </a:lnTo>
                    <a:lnTo>
                      <a:pt x="329051" y="97982"/>
                    </a:lnTo>
                    <a:lnTo>
                      <a:pt x="409566" y="238778"/>
                    </a:lnTo>
                    <a:lnTo>
                      <a:pt x="560986" y="329051"/>
                    </a:lnTo>
                    <a:lnTo>
                      <a:pt x="420214" y="409542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F2805D03-8DD5-4845-AF4B-5F4DE5AAF499}"/>
                  </a:ext>
                </a:extLst>
              </p:cNvPr>
              <p:cNvSpPr/>
              <p:nvPr/>
            </p:nvSpPr>
            <p:spPr>
              <a:xfrm>
                <a:off x="5097358" y="1920709"/>
                <a:ext cx="310448" cy="310423"/>
              </a:xfrm>
              <a:custGeom>
                <a:avLst/>
                <a:gdLst>
                  <a:gd name="connsiteX0" fmla="*/ 155002 w 310448"/>
                  <a:gd name="connsiteY0" fmla="*/ 310424 h 310423"/>
                  <a:gd name="connsiteX1" fmla="*/ 211478 w 310448"/>
                  <a:gd name="connsiteY1" fmla="*/ 210045 h 310423"/>
                  <a:gd name="connsiteX2" fmla="*/ 310448 w 310448"/>
                  <a:gd name="connsiteY2" fmla="*/ 155397 h 310423"/>
                  <a:gd name="connsiteX3" fmla="*/ 210070 w 310448"/>
                  <a:gd name="connsiteY3" fmla="*/ 98970 h 310423"/>
                  <a:gd name="connsiteX4" fmla="*/ 155397 w 310448"/>
                  <a:gd name="connsiteY4" fmla="*/ 0 h 310423"/>
                  <a:gd name="connsiteX5" fmla="*/ 98970 w 310448"/>
                  <a:gd name="connsiteY5" fmla="*/ 100378 h 310423"/>
                  <a:gd name="connsiteX6" fmla="*/ 0 w 310448"/>
                  <a:gd name="connsiteY6" fmla="*/ 155002 h 310423"/>
                  <a:gd name="connsiteX7" fmla="*/ 100378 w 310448"/>
                  <a:gd name="connsiteY7" fmla="*/ 211429 h 310423"/>
                  <a:gd name="connsiteX8" fmla="*/ 155002 w 310448"/>
                  <a:gd name="connsiteY8" fmla="*/ 310424 h 310423"/>
                  <a:gd name="connsiteX9" fmla="*/ 135163 w 310448"/>
                  <a:gd name="connsiteY9" fmla="*/ 136794 h 310423"/>
                  <a:gd name="connsiteX10" fmla="*/ 155026 w 310448"/>
                  <a:gd name="connsiteY10" fmla="*/ 101465 h 310423"/>
                  <a:gd name="connsiteX11" fmla="*/ 173605 w 310448"/>
                  <a:gd name="connsiteY11" fmla="*/ 135114 h 310423"/>
                  <a:gd name="connsiteX12" fmla="*/ 208934 w 310448"/>
                  <a:gd name="connsiteY12" fmla="*/ 154977 h 310423"/>
                  <a:gd name="connsiteX13" fmla="*/ 175310 w 310448"/>
                  <a:gd name="connsiteY13" fmla="*/ 173556 h 310423"/>
                  <a:gd name="connsiteX14" fmla="*/ 155446 w 310448"/>
                  <a:gd name="connsiteY14" fmla="*/ 208884 h 310423"/>
                  <a:gd name="connsiteX15" fmla="*/ 136868 w 310448"/>
                  <a:gd name="connsiteY15" fmla="*/ 175236 h 310423"/>
                  <a:gd name="connsiteX16" fmla="*/ 101539 w 310448"/>
                  <a:gd name="connsiteY16" fmla="*/ 155372 h 310423"/>
                  <a:gd name="connsiteX17" fmla="*/ 135163 w 310448"/>
                  <a:gd name="connsiteY17" fmla="*/ 136794 h 31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0448" h="310423">
                    <a:moveTo>
                      <a:pt x="155002" y="310424"/>
                    </a:moveTo>
                    <a:lnTo>
                      <a:pt x="211478" y="210045"/>
                    </a:lnTo>
                    <a:lnTo>
                      <a:pt x="310448" y="155397"/>
                    </a:lnTo>
                    <a:lnTo>
                      <a:pt x="210070" y="98970"/>
                    </a:lnTo>
                    <a:lnTo>
                      <a:pt x="155397" y="0"/>
                    </a:lnTo>
                    <a:lnTo>
                      <a:pt x="98970" y="100378"/>
                    </a:lnTo>
                    <a:lnTo>
                      <a:pt x="0" y="155002"/>
                    </a:lnTo>
                    <a:lnTo>
                      <a:pt x="100378" y="211429"/>
                    </a:lnTo>
                    <a:lnTo>
                      <a:pt x="155002" y="310424"/>
                    </a:lnTo>
                    <a:close/>
                    <a:moveTo>
                      <a:pt x="135163" y="136794"/>
                    </a:moveTo>
                    <a:lnTo>
                      <a:pt x="155026" y="101465"/>
                    </a:lnTo>
                    <a:lnTo>
                      <a:pt x="173605" y="135114"/>
                    </a:lnTo>
                    <a:lnTo>
                      <a:pt x="208934" y="154977"/>
                    </a:lnTo>
                    <a:lnTo>
                      <a:pt x="175310" y="173556"/>
                    </a:lnTo>
                    <a:lnTo>
                      <a:pt x="155446" y="208884"/>
                    </a:lnTo>
                    <a:lnTo>
                      <a:pt x="136868" y="175236"/>
                    </a:lnTo>
                    <a:lnTo>
                      <a:pt x="101539" y="155372"/>
                    </a:lnTo>
                    <a:lnTo>
                      <a:pt x="135163" y="13679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3E907F4D-3763-4E2C-BBB2-E4D3643A1C0D}"/>
              </a:ext>
            </a:extLst>
          </p:cNvPr>
          <p:cNvGrpSpPr/>
          <p:nvPr/>
        </p:nvGrpSpPr>
        <p:grpSpPr>
          <a:xfrm>
            <a:off x="9426220" y="1830531"/>
            <a:ext cx="968330" cy="968330"/>
            <a:chOff x="4105495" y="3125927"/>
            <a:chExt cx="1065163" cy="1065163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15B11E69-D083-4E1B-AE6A-745824477C9E}"/>
                </a:ext>
              </a:extLst>
            </p:cNvPr>
            <p:cNvSpPr/>
            <p:nvPr/>
          </p:nvSpPr>
          <p:spPr>
            <a:xfrm>
              <a:off x="4105495" y="3125927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C0D2DBDD-4043-4B8C-8F01-5A4819CA91DC}"/>
                </a:ext>
              </a:extLst>
            </p:cNvPr>
            <p:cNvSpPr/>
            <p:nvPr/>
          </p:nvSpPr>
          <p:spPr>
            <a:xfrm>
              <a:off x="4287771" y="3425279"/>
              <a:ext cx="700610" cy="466458"/>
            </a:xfrm>
            <a:custGeom>
              <a:avLst/>
              <a:gdLst>
                <a:gd name="connsiteX0" fmla="*/ 2196562 w 2198813"/>
                <a:gd name="connsiteY0" fmla="*/ 493270 h 1463945"/>
                <a:gd name="connsiteX1" fmla="*/ 1855133 w 2198813"/>
                <a:gd name="connsiteY1" fmla="*/ 5338 h 1463945"/>
                <a:gd name="connsiteX2" fmla="*/ 1837840 w 2198813"/>
                <a:gd name="connsiteY2" fmla="*/ 2127 h 1463945"/>
                <a:gd name="connsiteX3" fmla="*/ 1586833 w 2198813"/>
                <a:gd name="connsiteY3" fmla="*/ 177782 h 1463945"/>
                <a:gd name="connsiteX4" fmla="*/ 1145100 w 2198813"/>
                <a:gd name="connsiteY4" fmla="*/ 89337 h 1463945"/>
                <a:gd name="connsiteX5" fmla="*/ 1134724 w 2198813"/>
                <a:gd name="connsiteY5" fmla="*/ 92054 h 1463945"/>
                <a:gd name="connsiteX6" fmla="*/ 1099395 w 2198813"/>
                <a:gd name="connsiteY6" fmla="*/ 121948 h 1463945"/>
                <a:gd name="connsiteX7" fmla="*/ 1064313 w 2198813"/>
                <a:gd name="connsiteY7" fmla="*/ 92054 h 1463945"/>
                <a:gd name="connsiteX8" fmla="*/ 1053690 w 2198813"/>
                <a:gd name="connsiteY8" fmla="*/ 89337 h 1463945"/>
                <a:gd name="connsiteX9" fmla="*/ 602816 w 2198813"/>
                <a:gd name="connsiteY9" fmla="*/ 177782 h 1463945"/>
                <a:gd name="connsiteX10" fmla="*/ 360950 w 2198813"/>
                <a:gd name="connsiteY10" fmla="*/ 8303 h 1463945"/>
                <a:gd name="connsiteX11" fmla="*/ 351809 w 2198813"/>
                <a:gd name="connsiteY11" fmla="*/ 6326 h 1463945"/>
                <a:gd name="connsiteX12" fmla="*/ 343656 w 2198813"/>
                <a:gd name="connsiteY12" fmla="*/ 11268 h 1463945"/>
                <a:gd name="connsiteX13" fmla="*/ 2228 w 2198813"/>
                <a:gd name="connsiteY13" fmla="*/ 499200 h 1463945"/>
                <a:gd name="connsiteX14" fmla="*/ 5192 w 2198813"/>
                <a:gd name="connsiteY14" fmla="*/ 516493 h 1463945"/>
                <a:gd name="connsiteX15" fmla="*/ 346621 w 2198813"/>
                <a:gd name="connsiteY15" fmla="*/ 755642 h 1463945"/>
                <a:gd name="connsiteX16" fmla="*/ 290293 w 2198813"/>
                <a:gd name="connsiteY16" fmla="*/ 795418 h 1463945"/>
                <a:gd name="connsiteX17" fmla="*/ 258344 w 2198813"/>
                <a:gd name="connsiteY17" fmla="*/ 977855 h 1463945"/>
                <a:gd name="connsiteX18" fmla="*/ 440783 w 2198813"/>
                <a:gd name="connsiteY18" fmla="*/ 1009804 h 1463945"/>
                <a:gd name="connsiteX19" fmla="*/ 450878 w 2198813"/>
                <a:gd name="connsiteY19" fmla="*/ 1001955 h 1463945"/>
                <a:gd name="connsiteX20" fmla="*/ 466195 w 2198813"/>
                <a:gd name="connsiteY20" fmla="*/ 1123258 h 1463945"/>
                <a:gd name="connsiteX21" fmla="*/ 550935 w 2198813"/>
                <a:gd name="connsiteY21" fmla="*/ 1177116 h 1463945"/>
                <a:gd name="connsiteX22" fmla="*/ 574158 w 2198813"/>
                <a:gd name="connsiteY22" fmla="*/ 1179340 h 1463945"/>
                <a:gd name="connsiteX23" fmla="*/ 649262 w 2198813"/>
                <a:gd name="connsiteY23" fmla="*/ 1155375 h 1463945"/>
                <a:gd name="connsiteX24" fmla="*/ 657909 w 2198813"/>
                <a:gd name="connsiteY24" fmla="*/ 1149446 h 1463945"/>
                <a:gd name="connsiteX25" fmla="*/ 651980 w 2198813"/>
                <a:gd name="connsiteY25" fmla="*/ 1170446 h 1463945"/>
                <a:gd name="connsiteX26" fmla="*/ 758762 w 2198813"/>
                <a:gd name="connsiteY26" fmla="*/ 1322634 h 1463945"/>
                <a:gd name="connsiteX27" fmla="*/ 856788 w 2198813"/>
                <a:gd name="connsiteY27" fmla="*/ 1300890 h 1463945"/>
                <a:gd name="connsiteX28" fmla="*/ 883223 w 2198813"/>
                <a:gd name="connsiteY28" fmla="*/ 1282608 h 1463945"/>
                <a:gd name="connsiteX29" fmla="*/ 962907 w 2198813"/>
                <a:gd name="connsiteY29" fmla="*/ 1450193 h 1463945"/>
                <a:gd name="connsiteX30" fmla="*/ 1082101 w 2198813"/>
                <a:gd name="connsiteY30" fmla="*/ 1434053 h 1463945"/>
                <a:gd name="connsiteX31" fmla="*/ 1094948 w 2198813"/>
                <a:gd name="connsiteY31" fmla="*/ 1424912 h 1463945"/>
                <a:gd name="connsiteX32" fmla="*/ 1116689 w 2198813"/>
                <a:gd name="connsiteY32" fmla="*/ 1440229 h 1463945"/>
                <a:gd name="connsiteX33" fmla="*/ 1191793 w 2198813"/>
                <a:gd name="connsiteY33" fmla="*/ 1463946 h 1463945"/>
                <a:gd name="connsiteX34" fmla="*/ 1214769 w 2198813"/>
                <a:gd name="connsiteY34" fmla="*/ 1461970 h 1463945"/>
                <a:gd name="connsiteX35" fmla="*/ 1321378 w 2198813"/>
                <a:gd name="connsiteY35" fmla="*/ 1310476 h 1463945"/>
                <a:gd name="connsiteX36" fmla="*/ 1315567 w 2198813"/>
                <a:gd name="connsiteY36" fmla="*/ 1288538 h 1463945"/>
                <a:gd name="connsiteX37" fmla="*/ 1341755 w 2198813"/>
                <a:gd name="connsiteY37" fmla="*/ 1306820 h 1463945"/>
                <a:gd name="connsiteX38" fmla="*/ 1417354 w 2198813"/>
                <a:gd name="connsiteY38" fmla="*/ 1330784 h 1463945"/>
                <a:gd name="connsiteX39" fmla="*/ 1440083 w 2198813"/>
                <a:gd name="connsiteY39" fmla="*/ 1328808 h 1463945"/>
                <a:gd name="connsiteX40" fmla="*/ 1546756 w 2198813"/>
                <a:gd name="connsiteY40" fmla="*/ 1177017 h 1463945"/>
                <a:gd name="connsiteX41" fmla="*/ 1541128 w 2198813"/>
                <a:gd name="connsiteY41" fmla="*/ 1155623 h 1463945"/>
                <a:gd name="connsiteX42" fmla="*/ 1549528 w 2198813"/>
                <a:gd name="connsiteY42" fmla="*/ 1161554 h 1463945"/>
                <a:gd name="connsiteX43" fmla="*/ 1624879 w 2198813"/>
                <a:gd name="connsiteY43" fmla="*/ 1185271 h 1463945"/>
                <a:gd name="connsiteX44" fmla="*/ 1647855 w 2198813"/>
                <a:gd name="connsiteY44" fmla="*/ 1183295 h 1463945"/>
                <a:gd name="connsiteX45" fmla="*/ 1732595 w 2198813"/>
                <a:gd name="connsiteY45" fmla="*/ 1129188 h 1463945"/>
                <a:gd name="connsiteX46" fmla="*/ 1754582 w 2198813"/>
                <a:gd name="connsiteY46" fmla="*/ 1031107 h 1463945"/>
                <a:gd name="connsiteX47" fmla="*/ 1748406 w 2198813"/>
                <a:gd name="connsiteY47" fmla="*/ 1008872 h 1463945"/>
                <a:gd name="connsiteX48" fmla="*/ 1814616 w 2198813"/>
                <a:gd name="connsiteY48" fmla="*/ 1027401 h 1463945"/>
                <a:gd name="connsiteX49" fmla="*/ 1922579 w 2198813"/>
                <a:gd name="connsiteY49" fmla="*/ 971320 h 1463945"/>
                <a:gd name="connsiteX50" fmla="*/ 1944320 w 2198813"/>
                <a:gd name="connsiteY50" fmla="*/ 873240 h 1463945"/>
                <a:gd name="connsiteX51" fmla="*/ 1890215 w 2198813"/>
                <a:gd name="connsiteY51" fmla="*/ 788253 h 1463945"/>
                <a:gd name="connsiteX52" fmla="*/ 1843522 w 2198813"/>
                <a:gd name="connsiteY52" fmla="*/ 755642 h 1463945"/>
                <a:gd name="connsiteX53" fmla="*/ 2193598 w 2198813"/>
                <a:gd name="connsiteY53" fmla="*/ 510317 h 1463945"/>
                <a:gd name="connsiteX54" fmla="*/ 2198539 w 2198813"/>
                <a:gd name="connsiteY54" fmla="*/ 502411 h 1463945"/>
                <a:gd name="connsiteX55" fmla="*/ 2196562 w 2198813"/>
                <a:gd name="connsiteY55" fmla="*/ 493270 h 1463945"/>
                <a:gd name="connsiteX56" fmla="*/ 366138 w 2198813"/>
                <a:gd name="connsiteY56" fmla="*/ 1009861 h 1463945"/>
                <a:gd name="connsiteX57" fmla="*/ 259164 w 2198813"/>
                <a:gd name="connsiteY57" fmla="*/ 903133 h 1463945"/>
                <a:gd name="connsiteX58" fmla="*/ 365891 w 2198813"/>
                <a:gd name="connsiteY58" fmla="*/ 796159 h 1463945"/>
                <a:gd name="connsiteX59" fmla="*/ 472866 w 2198813"/>
                <a:gd name="connsiteY59" fmla="*/ 902886 h 1463945"/>
                <a:gd name="connsiteX60" fmla="*/ 472866 w 2198813"/>
                <a:gd name="connsiteY60" fmla="*/ 903133 h 1463945"/>
                <a:gd name="connsiteX61" fmla="*/ 366138 w 2198813"/>
                <a:gd name="connsiteY61" fmla="*/ 1009861 h 1463945"/>
                <a:gd name="connsiteX62" fmla="*/ 635180 w 2198813"/>
                <a:gd name="connsiteY62" fmla="*/ 1135117 h 1463945"/>
                <a:gd name="connsiteX63" fmla="*/ 486674 w 2198813"/>
                <a:gd name="connsiteY63" fmla="*/ 1109243 h 1463945"/>
                <a:gd name="connsiteX64" fmla="*/ 486454 w 2198813"/>
                <a:gd name="connsiteY64" fmla="*/ 1108929 h 1463945"/>
                <a:gd name="connsiteX65" fmla="*/ 512641 w 2198813"/>
                <a:gd name="connsiteY65" fmla="*/ 960203 h 1463945"/>
                <a:gd name="connsiteX66" fmla="*/ 690026 w 2198813"/>
                <a:gd name="connsiteY66" fmla="*/ 836181 h 1463945"/>
                <a:gd name="connsiteX67" fmla="*/ 751049 w 2198813"/>
                <a:gd name="connsiteY67" fmla="*/ 816664 h 1463945"/>
                <a:gd name="connsiteX68" fmla="*/ 769825 w 2198813"/>
                <a:gd name="connsiteY68" fmla="*/ 818394 h 1463945"/>
                <a:gd name="connsiteX69" fmla="*/ 856336 w 2198813"/>
                <a:gd name="connsiteY69" fmla="*/ 941923 h 1463945"/>
                <a:gd name="connsiteX70" fmla="*/ 856294 w 2198813"/>
                <a:gd name="connsiteY70" fmla="*/ 942168 h 1463945"/>
                <a:gd name="connsiteX71" fmla="*/ 812563 w 2198813"/>
                <a:gd name="connsiteY71" fmla="*/ 1011096 h 1463945"/>
                <a:gd name="connsiteX72" fmla="*/ 842706 w 2198813"/>
                <a:gd name="connsiteY72" fmla="*/ 1280632 h 1463945"/>
                <a:gd name="connsiteX73" fmla="*/ 693979 w 2198813"/>
                <a:gd name="connsiteY73" fmla="*/ 1254444 h 1463945"/>
                <a:gd name="connsiteX74" fmla="*/ 720167 w 2198813"/>
                <a:gd name="connsiteY74" fmla="*/ 1105718 h 1463945"/>
                <a:gd name="connsiteX75" fmla="*/ 879764 w 2198813"/>
                <a:gd name="connsiteY75" fmla="*/ 994049 h 1463945"/>
                <a:gd name="connsiteX76" fmla="*/ 940786 w 2198813"/>
                <a:gd name="connsiteY76" fmla="*/ 974532 h 1463945"/>
                <a:gd name="connsiteX77" fmla="*/ 959562 w 2198813"/>
                <a:gd name="connsiteY77" fmla="*/ 976261 h 1463945"/>
                <a:gd name="connsiteX78" fmla="*/ 1046278 w 2198813"/>
                <a:gd name="connsiteY78" fmla="*/ 1100035 h 1463945"/>
                <a:gd name="connsiteX79" fmla="*/ 1002303 w 2198813"/>
                <a:gd name="connsiteY79" fmla="*/ 1168964 h 1463945"/>
                <a:gd name="connsiteX80" fmla="*/ 1068019 w 2198813"/>
                <a:gd name="connsiteY80" fmla="*/ 1413794 h 1463945"/>
                <a:gd name="connsiteX81" fmla="*/ 919292 w 2198813"/>
                <a:gd name="connsiteY81" fmla="*/ 1387606 h 1463945"/>
                <a:gd name="connsiteX82" fmla="*/ 945480 w 2198813"/>
                <a:gd name="connsiteY82" fmla="*/ 1238880 h 1463945"/>
                <a:gd name="connsiteX83" fmla="*/ 1060854 w 2198813"/>
                <a:gd name="connsiteY83" fmla="*/ 1158093 h 1463945"/>
                <a:gd name="connsiteX84" fmla="*/ 1121877 w 2198813"/>
                <a:gd name="connsiteY84" fmla="*/ 1138823 h 1463945"/>
                <a:gd name="connsiteX85" fmla="*/ 1140653 w 2198813"/>
                <a:gd name="connsiteY85" fmla="*/ 1140305 h 1463945"/>
                <a:gd name="connsiteX86" fmla="*/ 1209581 w 2198813"/>
                <a:gd name="connsiteY86" fmla="*/ 1184281 h 1463945"/>
                <a:gd name="connsiteX87" fmla="*/ 1183393 w 2198813"/>
                <a:gd name="connsiteY87" fmla="*/ 1333007 h 1463945"/>
                <a:gd name="connsiteX88" fmla="*/ 1063819 w 2198813"/>
                <a:gd name="connsiteY88" fmla="*/ 1128200 h 1463945"/>
                <a:gd name="connsiteX89" fmla="*/ 1067525 w 2198813"/>
                <a:gd name="connsiteY89" fmla="*/ 1114859 h 1463945"/>
                <a:gd name="connsiteX90" fmla="*/ 1078148 w 2198813"/>
                <a:gd name="connsiteY90" fmla="*/ 1122270 h 1463945"/>
                <a:gd name="connsiteX91" fmla="*/ 1063819 w 2198813"/>
                <a:gd name="connsiteY91" fmla="*/ 1128200 h 1463945"/>
                <a:gd name="connsiteX92" fmla="*/ 1279497 w 2198813"/>
                <a:gd name="connsiteY92" fmla="*/ 1393783 h 1463945"/>
                <a:gd name="connsiteX93" fmla="*/ 1130771 w 2198813"/>
                <a:gd name="connsiteY93" fmla="*/ 1419970 h 1463945"/>
                <a:gd name="connsiteX94" fmla="*/ 1116442 w 2198813"/>
                <a:gd name="connsiteY94" fmla="*/ 1409841 h 1463945"/>
                <a:gd name="connsiteX95" fmla="*/ 1197475 w 2198813"/>
                <a:gd name="connsiteY95" fmla="*/ 1353266 h 1463945"/>
                <a:gd name="connsiteX96" fmla="*/ 1253310 w 2198813"/>
                <a:gd name="connsiteY96" fmla="*/ 1245056 h 1463945"/>
                <a:gd name="connsiteX97" fmla="*/ 1283203 w 2198813"/>
                <a:gd name="connsiteY97" fmla="*/ 1277173 h 1463945"/>
                <a:gd name="connsiteX98" fmla="*/ 1279497 w 2198813"/>
                <a:gd name="connsiteY98" fmla="*/ 1393783 h 1463945"/>
                <a:gd name="connsiteX99" fmla="*/ 1876133 w 2198813"/>
                <a:gd name="connsiteY99" fmla="*/ 808511 h 1463945"/>
                <a:gd name="connsiteX100" fmla="*/ 1920109 w 2198813"/>
                <a:gd name="connsiteY100" fmla="*/ 877687 h 1463945"/>
                <a:gd name="connsiteX101" fmla="*/ 1902321 w 2198813"/>
                <a:gd name="connsiteY101" fmla="*/ 957238 h 1463945"/>
                <a:gd name="connsiteX102" fmla="*/ 1753594 w 2198813"/>
                <a:gd name="connsiteY102" fmla="*/ 983426 h 1463945"/>
                <a:gd name="connsiteX103" fmla="*/ 1416612 w 2198813"/>
                <a:gd name="connsiteY103" fmla="*/ 747489 h 1463945"/>
                <a:gd name="connsiteX104" fmla="*/ 1399422 w 2198813"/>
                <a:gd name="connsiteY104" fmla="*/ 750308 h 1463945"/>
                <a:gd name="connsiteX105" fmla="*/ 1399319 w 2198813"/>
                <a:gd name="connsiteY105" fmla="*/ 750454 h 1463945"/>
                <a:gd name="connsiteX106" fmla="*/ 1402283 w 2198813"/>
                <a:gd name="connsiteY106" fmla="*/ 767747 h 1463945"/>
                <a:gd name="connsiteX107" fmla="*/ 1686148 w 2198813"/>
                <a:gd name="connsiteY107" fmla="*/ 966379 h 1463945"/>
                <a:gd name="connsiteX108" fmla="*/ 1730124 w 2198813"/>
                <a:gd name="connsiteY108" fmla="*/ 1035307 h 1463945"/>
                <a:gd name="connsiteX109" fmla="*/ 1643655 w 2198813"/>
                <a:gd name="connsiteY109" fmla="*/ 1159081 h 1463945"/>
                <a:gd name="connsiteX110" fmla="*/ 1563857 w 2198813"/>
                <a:gd name="connsiteY110" fmla="*/ 1141293 h 1463945"/>
                <a:gd name="connsiteX111" fmla="*/ 1262204 w 2198813"/>
                <a:gd name="connsiteY111" fmla="*/ 930062 h 1463945"/>
                <a:gd name="connsiteX112" fmla="*/ 1244910 w 2198813"/>
                <a:gd name="connsiteY112" fmla="*/ 933274 h 1463945"/>
                <a:gd name="connsiteX113" fmla="*/ 1247874 w 2198813"/>
                <a:gd name="connsiteY113" fmla="*/ 950320 h 1463945"/>
                <a:gd name="connsiteX114" fmla="*/ 1479364 w 2198813"/>
                <a:gd name="connsiteY114" fmla="*/ 1112388 h 1463945"/>
                <a:gd name="connsiteX115" fmla="*/ 1497893 w 2198813"/>
                <a:gd name="connsiteY115" fmla="*/ 1129188 h 1463945"/>
                <a:gd name="connsiteX116" fmla="*/ 1487677 w 2198813"/>
                <a:gd name="connsiteY116" fmla="*/ 1279859 h 1463945"/>
                <a:gd name="connsiteX117" fmla="*/ 1356084 w 2198813"/>
                <a:gd name="connsiteY117" fmla="*/ 1286808 h 1463945"/>
                <a:gd name="connsiteX118" fmla="*/ 1248616 w 2198813"/>
                <a:gd name="connsiteY118" fmla="*/ 1211457 h 1463945"/>
                <a:gd name="connsiteX119" fmla="*/ 1229839 w 2198813"/>
                <a:gd name="connsiteY119" fmla="*/ 1170199 h 1463945"/>
                <a:gd name="connsiteX120" fmla="*/ 1144853 w 2198813"/>
                <a:gd name="connsiteY120" fmla="*/ 1116094 h 1463945"/>
                <a:gd name="connsiteX121" fmla="*/ 1110759 w 2198813"/>
                <a:gd name="connsiteY121" fmla="*/ 1115106 h 1463945"/>
                <a:gd name="connsiteX122" fmla="*/ 1072466 w 2198813"/>
                <a:gd name="connsiteY122" fmla="*/ 1088177 h 1463945"/>
                <a:gd name="connsiteX123" fmla="*/ 1071725 w 2198813"/>
                <a:gd name="connsiteY123" fmla="*/ 1087930 h 1463945"/>
                <a:gd name="connsiteX124" fmla="*/ 949156 w 2198813"/>
                <a:gd name="connsiteY124" fmla="*/ 950333 h 1463945"/>
                <a:gd name="connsiteX125" fmla="*/ 874329 w 2198813"/>
                <a:gd name="connsiteY125" fmla="*/ 968850 h 1463945"/>
                <a:gd name="connsiteX126" fmla="*/ 880752 w 2198813"/>
                <a:gd name="connsiteY126" fmla="*/ 946368 h 1463945"/>
                <a:gd name="connsiteX127" fmla="*/ 859011 w 2198813"/>
                <a:gd name="connsiteY127" fmla="*/ 848040 h 1463945"/>
                <a:gd name="connsiteX128" fmla="*/ 774025 w 2198813"/>
                <a:gd name="connsiteY128" fmla="*/ 794182 h 1463945"/>
                <a:gd name="connsiteX129" fmla="*/ 675944 w 2198813"/>
                <a:gd name="connsiteY129" fmla="*/ 815923 h 1463945"/>
                <a:gd name="connsiteX130" fmla="*/ 498312 w 2198813"/>
                <a:gd name="connsiteY130" fmla="*/ 940191 h 1463945"/>
                <a:gd name="connsiteX131" fmla="*/ 488924 w 2198813"/>
                <a:gd name="connsiteY131" fmla="*/ 948344 h 1463945"/>
                <a:gd name="connsiteX132" fmla="*/ 497571 w 2198813"/>
                <a:gd name="connsiteY132" fmla="*/ 902145 h 1463945"/>
                <a:gd name="connsiteX133" fmla="*/ 422467 w 2198813"/>
                <a:gd name="connsiteY133" fmla="*/ 783806 h 1463945"/>
                <a:gd name="connsiteX134" fmla="*/ 409373 w 2198813"/>
                <a:gd name="connsiteY134" fmla="*/ 769230 h 1463945"/>
                <a:gd name="connsiteX135" fmla="*/ 375279 w 2198813"/>
                <a:gd name="connsiteY135" fmla="*/ 745513 h 1463945"/>
                <a:gd name="connsiteX136" fmla="*/ 29651 w 2198813"/>
                <a:gd name="connsiteY136" fmla="*/ 503399 h 1463945"/>
                <a:gd name="connsiteX137" fmla="*/ 356997 w 2198813"/>
                <a:gd name="connsiteY137" fmla="*/ 35726 h 1463945"/>
                <a:gd name="connsiteX138" fmla="*/ 592934 w 2198813"/>
                <a:gd name="connsiteY138" fmla="*/ 201252 h 1463945"/>
                <a:gd name="connsiteX139" fmla="*/ 602569 w 2198813"/>
                <a:gd name="connsiteY139" fmla="*/ 203229 h 1463945"/>
                <a:gd name="connsiteX140" fmla="*/ 1052702 w 2198813"/>
                <a:gd name="connsiteY140" fmla="*/ 114536 h 1463945"/>
                <a:gd name="connsiteX141" fmla="*/ 1080372 w 2198813"/>
                <a:gd name="connsiteY141" fmla="*/ 138253 h 1463945"/>
                <a:gd name="connsiteX142" fmla="*/ 676685 w 2198813"/>
                <a:gd name="connsiteY142" fmla="*/ 480918 h 1463945"/>
                <a:gd name="connsiteX143" fmla="*/ 675114 w 2198813"/>
                <a:gd name="connsiteY143" fmla="*/ 498105 h 1463945"/>
                <a:gd name="connsiteX144" fmla="*/ 675203 w 2198813"/>
                <a:gd name="connsiteY144" fmla="*/ 498211 h 1463945"/>
                <a:gd name="connsiteX145" fmla="*/ 1028243 w 2198813"/>
                <a:gd name="connsiteY145" fmla="*/ 529093 h 1463945"/>
                <a:gd name="connsiteX146" fmla="*/ 1143124 w 2198813"/>
                <a:gd name="connsiteY146" fmla="*/ 433977 h 1463945"/>
                <a:gd name="connsiteX147" fmla="*/ 1300744 w 2198813"/>
                <a:gd name="connsiteY147" fmla="*/ 550587 h 1463945"/>
                <a:gd name="connsiteX148" fmla="*/ 1483317 w 2198813"/>
                <a:gd name="connsiteY148" fmla="*/ 608398 h 1463945"/>
                <a:gd name="connsiteX149" fmla="*/ 1561633 w 2198813"/>
                <a:gd name="connsiteY149" fmla="*/ 588386 h 1463945"/>
                <a:gd name="connsiteX150" fmla="*/ 1822028 w 2198813"/>
                <a:gd name="connsiteY150" fmla="*/ 740571 h 1463945"/>
                <a:gd name="connsiteX151" fmla="*/ 1586586 w 2198813"/>
                <a:gd name="connsiteY151" fmla="*/ 575786 h 1463945"/>
                <a:gd name="connsiteX152" fmla="*/ 1653537 w 2198813"/>
                <a:gd name="connsiteY152" fmla="*/ 519952 h 1463945"/>
                <a:gd name="connsiteX153" fmla="*/ 1652213 w 2198813"/>
                <a:gd name="connsiteY153" fmla="*/ 502510 h 1463945"/>
                <a:gd name="connsiteX154" fmla="*/ 1634769 w 2198813"/>
                <a:gd name="connsiteY154" fmla="*/ 503834 h 1463945"/>
                <a:gd name="connsiteX155" fmla="*/ 1634514 w 2198813"/>
                <a:gd name="connsiteY155" fmla="*/ 504141 h 1463945"/>
                <a:gd name="connsiteX156" fmla="*/ 1316234 w 2198813"/>
                <a:gd name="connsiteY156" fmla="*/ 531462 h 1463945"/>
                <a:gd name="connsiteX157" fmla="*/ 1316061 w 2198813"/>
                <a:gd name="connsiteY157" fmla="*/ 531317 h 1463945"/>
                <a:gd name="connsiteX158" fmla="*/ 1150041 w 2198813"/>
                <a:gd name="connsiteY158" fmla="*/ 408284 h 1463945"/>
                <a:gd name="connsiteX159" fmla="*/ 1134971 w 2198813"/>
                <a:gd name="connsiteY159" fmla="*/ 408778 h 1463945"/>
                <a:gd name="connsiteX160" fmla="*/ 1012432 w 2198813"/>
                <a:gd name="connsiteY160" fmla="*/ 510070 h 1463945"/>
                <a:gd name="connsiteX161" fmla="*/ 702379 w 2198813"/>
                <a:gd name="connsiteY161" fmla="*/ 491541 h 1463945"/>
                <a:gd name="connsiteX162" fmla="*/ 1146088 w 2198813"/>
                <a:gd name="connsiteY162" fmla="*/ 114783 h 1463945"/>
                <a:gd name="connsiteX163" fmla="*/ 1587080 w 2198813"/>
                <a:gd name="connsiteY163" fmla="*/ 203229 h 1463945"/>
                <a:gd name="connsiteX164" fmla="*/ 1596715 w 2198813"/>
                <a:gd name="connsiteY164" fmla="*/ 201252 h 1463945"/>
                <a:gd name="connsiteX165" fmla="*/ 1841793 w 2198813"/>
                <a:gd name="connsiteY165" fmla="*/ 29550 h 1463945"/>
                <a:gd name="connsiteX166" fmla="*/ 2169139 w 2198813"/>
                <a:gd name="connsiteY166" fmla="*/ 497223 h 1463945"/>
                <a:gd name="connsiteX167" fmla="*/ 1822028 w 2198813"/>
                <a:gd name="connsiteY167" fmla="*/ 740571 h 14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2198813" h="1463945">
                  <a:moveTo>
                    <a:pt x="2196562" y="493270"/>
                  </a:moveTo>
                  <a:lnTo>
                    <a:pt x="1855133" y="5338"/>
                  </a:lnTo>
                  <a:cubicBezTo>
                    <a:pt x="1851195" y="-248"/>
                    <a:pt x="1843522" y="-1673"/>
                    <a:pt x="1837840" y="2127"/>
                  </a:cubicBezTo>
                  <a:lnTo>
                    <a:pt x="1586833" y="177782"/>
                  </a:lnTo>
                  <a:lnTo>
                    <a:pt x="1145100" y="89337"/>
                  </a:lnTo>
                  <a:cubicBezTo>
                    <a:pt x="1141406" y="88600"/>
                    <a:pt x="1137582" y="89604"/>
                    <a:pt x="1134724" y="92054"/>
                  </a:cubicBezTo>
                  <a:lnTo>
                    <a:pt x="1099395" y="121948"/>
                  </a:lnTo>
                  <a:lnTo>
                    <a:pt x="1064313" y="92054"/>
                  </a:lnTo>
                  <a:cubicBezTo>
                    <a:pt x="1061361" y="89599"/>
                    <a:pt x="1057460" y="88600"/>
                    <a:pt x="1053690" y="89337"/>
                  </a:cubicBezTo>
                  <a:lnTo>
                    <a:pt x="602816" y="177782"/>
                  </a:lnTo>
                  <a:lnTo>
                    <a:pt x="360950" y="8303"/>
                  </a:lnTo>
                  <a:cubicBezTo>
                    <a:pt x="358344" y="6326"/>
                    <a:pt x="354999" y="5603"/>
                    <a:pt x="351809" y="6326"/>
                  </a:cubicBezTo>
                  <a:cubicBezTo>
                    <a:pt x="348541" y="6821"/>
                    <a:pt x="345606" y="8599"/>
                    <a:pt x="343656" y="11268"/>
                  </a:cubicBezTo>
                  <a:lnTo>
                    <a:pt x="2228" y="499200"/>
                  </a:lnTo>
                  <a:cubicBezTo>
                    <a:pt x="-1654" y="504810"/>
                    <a:pt x="-336" y="512496"/>
                    <a:pt x="5192" y="516493"/>
                  </a:cubicBezTo>
                  <a:cubicBezTo>
                    <a:pt x="5192" y="516493"/>
                    <a:pt x="218400" y="665714"/>
                    <a:pt x="346621" y="755642"/>
                  </a:cubicBezTo>
                  <a:cubicBezTo>
                    <a:pt x="346621" y="755642"/>
                    <a:pt x="290540" y="795171"/>
                    <a:pt x="290293" y="795418"/>
                  </a:cubicBezTo>
                  <a:cubicBezTo>
                    <a:pt x="231091" y="836975"/>
                    <a:pt x="216789" y="918656"/>
                    <a:pt x="258344" y="977855"/>
                  </a:cubicBezTo>
                  <a:cubicBezTo>
                    <a:pt x="299901" y="1037056"/>
                    <a:pt x="381582" y="1051361"/>
                    <a:pt x="440783" y="1009804"/>
                  </a:cubicBezTo>
                  <a:cubicBezTo>
                    <a:pt x="444274" y="1007353"/>
                    <a:pt x="447644" y="1004734"/>
                    <a:pt x="450878" y="1001955"/>
                  </a:cubicBezTo>
                  <a:cubicBezTo>
                    <a:pt x="435694" y="1042445"/>
                    <a:pt x="441423" y="1087813"/>
                    <a:pt x="466195" y="1123258"/>
                  </a:cubicBezTo>
                  <a:cubicBezTo>
                    <a:pt x="486051" y="1151875"/>
                    <a:pt x="516597" y="1171288"/>
                    <a:pt x="550935" y="1177116"/>
                  </a:cubicBezTo>
                  <a:cubicBezTo>
                    <a:pt x="558589" y="1178579"/>
                    <a:pt x="566363" y="1179322"/>
                    <a:pt x="574158" y="1179340"/>
                  </a:cubicBezTo>
                  <a:cubicBezTo>
                    <a:pt x="601072" y="1179327"/>
                    <a:pt x="627317" y="1170955"/>
                    <a:pt x="649262" y="1155375"/>
                  </a:cubicBezTo>
                  <a:lnTo>
                    <a:pt x="657909" y="1149446"/>
                  </a:lnTo>
                  <a:cubicBezTo>
                    <a:pt x="655300" y="1156252"/>
                    <a:pt x="653316" y="1163281"/>
                    <a:pt x="651980" y="1170446"/>
                  </a:cubicBezTo>
                  <a:cubicBezTo>
                    <a:pt x="639442" y="1241958"/>
                    <a:pt x="687249" y="1310096"/>
                    <a:pt x="758762" y="1322634"/>
                  </a:cubicBezTo>
                  <a:cubicBezTo>
                    <a:pt x="793028" y="1328642"/>
                    <a:pt x="828278" y="1320823"/>
                    <a:pt x="856788" y="1300890"/>
                  </a:cubicBezTo>
                  <a:lnTo>
                    <a:pt x="883223" y="1282608"/>
                  </a:lnTo>
                  <a:cubicBezTo>
                    <a:pt x="858950" y="1350889"/>
                    <a:pt x="894627" y="1425919"/>
                    <a:pt x="962907" y="1450193"/>
                  </a:cubicBezTo>
                  <a:cubicBezTo>
                    <a:pt x="1002910" y="1464411"/>
                    <a:pt x="1047321" y="1458397"/>
                    <a:pt x="1082101" y="1434053"/>
                  </a:cubicBezTo>
                  <a:lnTo>
                    <a:pt x="1094948" y="1424912"/>
                  </a:lnTo>
                  <a:lnTo>
                    <a:pt x="1116689" y="1440229"/>
                  </a:lnTo>
                  <a:cubicBezTo>
                    <a:pt x="1138694" y="1455662"/>
                    <a:pt x="1164916" y="1463944"/>
                    <a:pt x="1191793" y="1463946"/>
                  </a:cubicBezTo>
                  <a:cubicBezTo>
                    <a:pt x="1199491" y="1463902"/>
                    <a:pt x="1207175" y="1463240"/>
                    <a:pt x="1214769" y="1461970"/>
                  </a:cubicBezTo>
                  <a:cubicBezTo>
                    <a:pt x="1286042" y="1449575"/>
                    <a:pt x="1333773" y="1381749"/>
                    <a:pt x="1321378" y="1310476"/>
                  </a:cubicBezTo>
                  <a:cubicBezTo>
                    <a:pt x="1320078" y="1303008"/>
                    <a:pt x="1318134" y="1295668"/>
                    <a:pt x="1315567" y="1288538"/>
                  </a:cubicBezTo>
                  <a:lnTo>
                    <a:pt x="1341755" y="1306820"/>
                  </a:lnTo>
                  <a:cubicBezTo>
                    <a:pt x="1363866" y="1322441"/>
                    <a:pt x="1390281" y="1330814"/>
                    <a:pt x="1417354" y="1330784"/>
                  </a:cubicBezTo>
                  <a:cubicBezTo>
                    <a:pt x="1424975" y="1330851"/>
                    <a:pt x="1432587" y="1330191"/>
                    <a:pt x="1440083" y="1328808"/>
                  </a:cubicBezTo>
                  <a:cubicBezTo>
                    <a:pt x="1511454" y="1316349"/>
                    <a:pt x="1559214" y="1248389"/>
                    <a:pt x="1546756" y="1177017"/>
                  </a:cubicBezTo>
                  <a:cubicBezTo>
                    <a:pt x="1545486" y="1169739"/>
                    <a:pt x="1543603" y="1162582"/>
                    <a:pt x="1541128" y="1155623"/>
                  </a:cubicBezTo>
                  <a:lnTo>
                    <a:pt x="1549528" y="1161554"/>
                  </a:lnTo>
                  <a:cubicBezTo>
                    <a:pt x="1571607" y="1177022"/>
                    <a:pt x="1597921" y="1185306"/>
                    <a:pt x="1624879" y="1185271"/>
                  </a:cubicBezTo>
                  <a:cubicBezTo>
                    <a:pt x="1632582" y="1185348"/>
                    <a:pt x="1640278" y="1184686"/>
                    <a:pt x="1647855" y="1183295"/>
                  </a:cubicBezTo>
                  <a:cubicBezTo>
                    <a:pt x="1682287" y="1177541"/>
                    <a:pt x="1712887" y="1158004"/>
                    <a:pt x="1732595" y="1129188"/>
                  </a:cubicBezTo>
                  <a:cubicBezTo>
                    <a:pt x="1752729" y="1100744"/>
                    <a:pt x="1760648" y="1065426"/>
                    <a:pt x="1754582" y="1031107"/>
                  </a:cubicBezTo>
                  <a:cubicBezTo>
                    <a:pt x="1753048" y="1023562"/>
                    <a:pt x="1750985" y="1016131"/>
                    <a:pt x="1748406" y="1008872"/>
                  </a:cubicBezTo>
                  <a:cubicBezTo>
                    <a:pt x="1768383" y="1020953"/>
                    <a:pt x="1791272" y="1027359"/>
                    <a:pt x="1814616" y="1027401"/>
                  </a:cubicBezTo>
                  <a:cubicBezTo>
                    <a:pt x="1857619" y="1027522"/>
                    <a:pt x="1897953" y="1006572"/>
                    <a:pt x="1922579" y="971320"/>
                  </a:cubicBezTo>
                  <a:cubicBezTo>
                    <a:pt x="1942704" y="942874"/>
                    <a:pt x="1950541" y="907528"/>
                    <a:pt x="1944320" y="873240"/>
                  </a:cubicBezTo>
                  <a:cubicBezTo>
                    <a:pt x="1938240" y="838869"/>
                    <a:pt x="1918784" y="808309"/>
                    <a:pt x="1890215" y="788253"/>
                  </a:cubicBezTo>
                  <a:lnTo>
                    <a:pt x="1843522" y="755642"/>
                  </a:lnTo>
                  <a:cubicBezTo>
                    <a:pt x="1970755" y="666208"/>
                    <a:pt x="2193598" y="510317"/>
                    <a:pt x="2193598" y="510317"/>
                  </a:cubicBezTo>
                  <a:cubicBezTo>
                    <a:pt x="2196300" y="508514"/>
                    <a:pt x="2198101" y="505633"/>
                    <a:pt x="2198539" y="502411"/>
                  </a:cubicBezTo>
                  <a:cubicBezTo>
                    <a:pt x="2199263" y="499222"/>
                    <a:pt x="2198539" y="495877"/>
                    <a:pt x="2196562" y="493270"/>
                  </a:cubicBezTo>
                  <a:close/>
                  <a:moveTo>
                    <a:pt x="366138" y="1009861"/>
                  </a:moveTo>
                  <a:cubicBezTo>
                    <a:pt x="307127" y="1009930"/>
                    <a:pt x="259233" y="962144"/>
                    <a:pt x="259164" y="903133"/>
                  </a:cubicBezTo>
                  <a:cubicBezTo>
                    <a:pt x="259095" y="844122"/>
                    <a:pt x="306880" y="796228"/>
                    <a:pt x="365891" y="796159"/>
                  </a:cubicBezTo>
                  <a:cubicBezTo>
                    <a:pt x="424903" y="796089"/>
                    <a:pt x="472796" y="843875"/>
                    <a:pt x="472866" y="902886"/>
                  </a:cubicBezTo>
                  <a:cubicBezTo>
                    <a:pt x="472866" y="902968"/>
                    <a:pt x="472866" y="903052"/>
                    <a:pt x="472866" y="903133"/>
                  </a:cubicBezTo>
                  <a:cubicBezTo>
                    <a:pt x="472762" y="962033"/>
                    <a:pt x="425038" y="1009757"/>
                    <a:pt x="366138" y="1009861"/>
                  </a:cubicBezTo>
                  <a:close/>
                  <a:moveTo>
                    <a:pt x="635180" y="1135117"/>
                  </a:moveTo>
                  <a:cubicBezTo>
                    <a:pt x="587027" y="1168981"/>
                    <a:pt x="520537" y="1157396"/>
                    <a:pt x="486674" y="1109243"/>
                  </a:cubicBezTo>
                  <a:cubicBezTo>
                    <a:pt x="486599" y="1109139"/>
                    <a:pt x="486528" y="1109033"/>
                    <a:pt x="486454" y="1108929"/>
                  </a:cubicBezTo>
                  <a:cubicBezTo>
                    <a:pt x="452689" y="1060613"/>
                    <a:pt x="464404" y="994081"/>
                    <a:pt x="512641" y="960203"/>
                  </a:cubicBezTo>
                  <a:lnTo>
                    <a:pt x="690026" y="836181"/>
                  </a:lnTo>
                  <a:cubicBezTo>
                    <a:pt x="707834" y="823471"/>
                    <a:pt x="729170" y="816647"/>
                    <a:pt x="751049" y="816664"/>
                  </a:cubicBezTo>
                  <a:cubicBezTo>
                    <a:pt x="757341" y="816761"/>
                    <a:pt x="763619" y="817339"/>
                    <a:pt x="769825" y="818394"/>
                  </a:cubicBezTo>
                  <a:cubicBezTo>
                    <a:pt x="827826" y="828617"/>
                    <a:pt x="866559" y="883922"/>
                    <a:pt x="856336" y="941923"/>
                  </a:cubicBezTo>
                  <a:cubicBezTo>
                    <a:pt x="856321" y="942005"/>
                    <a:pt x="856306" y="942086"/>
                    <a:pt x="856294" y="942168"/>
                  </a:cubicBezTo>
                  <a:cubicBezTo>
                    <a:pt x="851375" y="970011"/>
                    <a:pt x="835660" y="994785"/>
                    <a:pt x="812563" y="1011096"/>
                  </a:cubicBezTo>
                  <a:close/>
                  <a:moveTo>
                    <a:pt x="842706" y="1280632"/>
                  </a:moveTo>
                  <a:cubicBezTo>
                    <a:pt x="794404" y="1314471"/>
                    <a:pt x="727818" y="1302746"/>
                    <a:pt x="693979" y="1254444"/>
                  </a:cubicBezTo>
                  <a:cubicBezTo>
                    <a:pt x="660140" y="1206143"/>
                    <a:pt x="671865" y="1139557"/>
                    <a:pt x="720167" y="1105718"/>
                  </a:cubicBezTo>
                  <a:lnTo>
                    <a:pt x="879764" y="994049"/>
                  </a:lnTo>
                  <a:cubicBezTo>
                    <a:pt x="897589" y="981370"/>
                    <a:pt x="918914" y="974552"/>
                    <a:pt x="940786" y="974532"/>
                  </a:cubicBezTo>
                  <a:cubicBezTo>
                    <a:pt x="947081" y="974616"/>
                    <a:pt x="953359" y="975196"/>
                    <a:pt x="959562" y="976261"/>
                  </a:cubicBezTo>
                  <a:cubicBezTo>
                    <a:pt x="1017625" y="986591"/>
                    <a:pt x="1056400" y="1041936"/>
                    <a:pt x="1046278" y="1100035"/>
                  </a:cubicBezTo>
                  <a:cubicBezTo>
                    <a:pt x="1041364" y="1127943"/>
                    <a:pt x="1025541" y="1152744"/>
                    <a:pt x="1002303" y="1168964"/>
                  </a:cubicBezTo>
                  <a:close/>
                  <a:moveTo>
                    <a:pt x="1068019" y="1413794"/>
                  </a:moveTo>
                  <a:cubicBezTo>
                    <a:pt x="1019717" y="1447633"/>
                    <a:pt x="953131" y="1435908"/>
                    <a:pt x="919292" y="1387606"/>
                  </a:cubicBezTo>
                  <a:cubicBezTo>
                    <a:pt x="885453" y="1339305"/>
                    <a:pt x="897179" y="1272719"/>
                    <a:pt x="945480" y="1238880"/>
                  </a:cubicBezTo>
                  <a:lnTo>
                    <a:pt x="1060854" y="1158093"/>
                  </a:lnTo>
                  <a:cubicBezTo>
                    <a:pt x="1078684" y="1145454"/>
                    <a:pt x="1100022" y="1138714"/>
                    <a:pt x="1121877" y="1138823"/>
                  </a:cubicBezTo>
                  <a:cubicBezTo>
                    <a:pt x="1128164" y="1138825"/>
                    <a:pt x="1134442" y="1139322"/>
                    <a:pt x="1140653" y="1140305"/>
                  </a:cubicBezTo>
                  <a:cubicBezTo>
                    <a:pt x="1168585" y="1145157"/>
                    <a:pt x="1193409" y="1160996"/>
                    <a:pt x="1209581" y="1184281"/>
                  </a:cubicBezTo>
                  <a:cubicBezTo>
                    <a:pt x="1243217" y="1232627"/>
                    <a:pt x="1231519" y="1299057"/>
                    <a:pt x="1183393" y="1333007"/>
                  </a:cubicBezTo>
                  <a:close/>
                  <a:moveTo>
                    <a:pt x="1063819" y="1128200"/>
                  </a:moveTo>
                  <a:cubicBezTo>
                    <a:pt x="1065395" y="1123854"/>
                    <a:pt x="1066636" y="1119395"/>
                    <a:pt x="1067525" y="1114859"/>
                  </a:cubicBezTo>
                  <a:lnTo>
                    <a:pt x="1078148" y="1122270"/>
                  </a:lnTo>
                  <a:cubicBezTo>
                    <a:pt x="1073229" y="1123884"/>
                    <a:pt x="1068439" y="1125867"/>
                    <a:pt x="1063819" y="1128200"/>
                  </a:cubicBezTo>
                  <a:close/>
                  <a:moveTo>
                    <a:pt x="1279497" y="1393783"/>
                  </a:moveTo>
                  <a:cubicBezTo>
                    <a:pt x="1245535" y="1441887"/>
                    <a:pt x="1179122" y="1453580"/>
                    <a:pt x="1130771" y="1419970"/>
                  </a:cubicBezTo>
                  <a:lnTo>
                    <a:pt x="1116442" y="1409841"/>
                  </a:lnTo>
                  <a:lnTo>
                    <a:pt x="1197475" y="1353266"/>
                  </a:lnTo>
                  <a:cubicBezTo>
                    <a:pt x="1232636" y="1328474"/>
                    <a:pt x="1253480" y="1288078"/>
                    <a:pt x="1253310" y="1245056"/>
                  </a:cubicBezTo>
                  <a:cubicBezTo>
                    <a:pt x="1265583" y="1253355"/>
                    <a:pt x="1275804" y="1264339"/>
                    <a:pt x="1283203" y="1277173"/>
                  </a:cubicBezTo>
                  <a:cubicBezTo>
                    <a:pt x="1305300" y="1313312"/>
                    <a:pt x="1303842" y="1359119"/>
                    <a:pt x="1279497" y="1393783"/>
                  </a:cubicBezTo>
                  <a:close/>
                  <a:moveTo>
                    <a:pt x="1876133" y="808511"/>
                  </a:moveTo>
                  <a:cubicBezTo>
                    <a:pt x="1899376" y="824834"/>
                    <a:pt x="1915192" y="849713"/>
                    <a:pt x="1920109" y="877687"/>
                  </a:cubicBezTo>
                  <a:cubicBezTo>
                    <a:pt x="1925102" y="905517"/>
                    <a:pt x="1918693" y="934185"/>
                    <a:pt x="1902321" y="957238"/>
                  </a:cubicBezTo>
                  <a:cubicBezTo>
                    <a:pt x="1868442" y="1005475"/>
                    <a:pt x="1801911" y="1017191"/>
                    <a:pt x="1753594" y="983426"/>
                  </a:cubicBezTo>
                  <a:lnTo>
                    <a:pt x="1416612" y="747489"/>
                  </a:lnTo>
                  <a:cubicBezTo>
                    <a:pt x="1411088" y="743521"/>
                    <a:pt x="1403390" y="744781"/>
                    <a:pt x="1399422" y="750308"/>
                  </a:cubicBezTo>
                  <a:cubicBezTo>
                    <a:pt x="1399388" y="750355"/>
                    <a:pt x="1399353" y="750404"/>
                    <a:pt x="1399319" y="750454"/>
                  </a:cubicBezTo>
                  <a:cubicBezTo>
                    <a:pt x="1395437" y="756064"/>
                    <a:pt x="1396754" y="763750"/>
                    <a:pt x="1402283" y="767747"/>
                  </a:cubicBezTo>
                  <a:lnTo>
                    <a:pt x="1686148" y="966379"/>
                  </a:lnTo>
                  <a:cubicBezTo>
                    <a:pt x="1709386" y="982598"/>
                    <a:pt x="1725210" y="1007400"/>
                    <a:pt x="1730124" y="1035307"/>
                  </a:cubicBezTo>
                  <a:cubicBezTo>
                    <a:pt x="1740211" y="1093318"/>
                    <a:pt x="1701594" y="1148594"/>
                    <a:pt x="1643655" y="1159081"/>
                  </a:cubicBezTo>
                  <a:cubicBezTo>
                    <a:pt x="1615750" y="1163938"/>
                    <a:pt x="1587057" y="1157542"/>
                    <a:pt x="1563857" y="1141293"/>
                  </a:cubicBezTo>
                  <a:lnTo>
                    <a:pt x="1262204" y="930062"/>
                  </a:lnTo>
                  <a:cubicBezTo>
                    <a:pt x="1256521" y="926262"/>
                    <a:pt x="1248848" y="927688"/>
                    <a:pt x="1244910" y="933274"/>
                  </a:cubicBezTo>
                  <a:cubicBezTo>
                    <a:pt x="1241026" y="938800"/>
                    <a:pt x="1242353" y="946429"/>
                    <a:pt x="1247874" y="950320"/>
                  </a:cubicBezTo>
                  <a:lnTo>
                    <a:pt x="1479364" y="1112388"/>
                  </a:lnTo>
                  <a:cubicBezTo>
                    <a:pt x="1486161" y="1117262"/>
                    <a:pt x="1492379" y="1122898"/>
                    <a:pt x="1497893" y="1129188"/>
                  </a:cubicBezTo>
                  <a:cubicBezTo>
                    <a:pt x="1536678" y="1173616"/>
                    <a:pt x="1532105" y="1241074"/>
                    <a:pt x="1487677" y="1279859"/>
                  </a:cubicBezTo>
                  <a:cubicBezTo>
                    <a:pt x="1450642" y="1312191"/>
                    <a:pt x="1396319" y="1315059"/>
                    <a:pt x="1356084" y="1286808"/>
                  </a:cubicBezTo>
                  <a:lnTo>
                    <a:pt x="1248616" y="1211457"/>
                  </a:lnTo>
                  <a:cubicBezTo>
                    <a:pt x="1244729" y="1196745"/>
                    <a:pt x="1238380" y="1182794"/>
                    <a:pt x="1229839" y="1170199"/>
                  </a:cubicBezTo>
                  <a:cubicBezTo>
                    <a:pt x="1209932" y="1141476"/>
                    <a:pt x="1179302" y="1121976"/>
                    <a:pt x="1144853" y="1116094"/>
                  </a:cubicBezTo>
                  <a:cubicBezTo>
                    <a:pt x="1133580" y="1114285"/>
                    <a:pt x="1122119" y="1113952"/>
                    <a:pt x="1110759" y="1115106"/>
                  </a:cubicBezTo>
                  <a:lnTo>
                    <a:pt x="1072466" y="1088177"/>
                  </a:lnTo>
                  <a:cubicBezTo>
                    <a:pt x="1072268" y="1087987"/>
                    <a:pt x="1071997" y="1087895"/>
                    <a:pt x="1071725" y="1087930"/>
                  </a:cubicBezTo>
                  <a:cubicBezTo>
                    <a:pt x="1075875" y="1016086"/>
                    <a:pt x="1021000" y="954483"/>
                    <a:pt x="949156" y="950333"/>
                  </a:cubicBezTo>
                  <a:cubicBezTo>
                    <a:pt x="922917" y="948816"/>
                    <a:pt x="896833" y="955271"/>
                    <a:pt x="874329" y="968850"/>
                  </a:cubicBezTo>
                  <a:cubicBezTo>
                    <a:pt x="877071" y="961539"/>
                    <a:pt x="879218" y="954021"/>
                    <a:pt x="880752" y="946368"/>
                  </a:cubicBezTo>
                  <a:cubicBezTo>
                    <a:pt x="886753" y="912007"/>
                    <a:pt x="878939" y="876666"/>
                    <a:pt x="859011" y="848040"/>
                  </a:cubicBezTo>
                  <a:cubicBezTo>
                    <a:pt x="839010" y="819461"/>
                    <a:pt x="808407" y="800067"/>
                    <a:pt x="774025" y="794182"/>
                  </a:cubicBezTo>
                  <a:cubicBezTo>
                    <a:pt x="739736" y="787907"/>
                    <a:pt x="704370" y="795749"/>
                    <a:pt x="675944" y="815923"/>
                  </a:cubicBezTo>
                  <a:lnTo>
                    <a:pt x="498312" y="940191"/>
                  </a:lnTo>
                  <a:cubicBezTo>
                    <a:pt x="495012" y="942704"/>
                    <a:pt x="491874" y="945426"/>
                    <a:pt x="488924" y="948344"/>
                  </a:cubicBezTo>
                  <a:cubicBezTo>
                    <a:pt x="494587" y="933597"/>
                    <a:pt x="497517" y="917942"/>
                    <a:pt x="497571" y="902145"/>
                  </a:cubicBezTo>
                  <a:cubicBezTo>
                    <a:pt x="497371" y="851541"/>
                    <a:pt x="468172" y="805532"/>
                    <a:pt x="422467" y="783806"/>
                  </a:cubicBezTo>
                  <a:cubicBezTo>
                    <a:pt x="418936" y="778257"/>
                    <a:pt x="414511" y="773331"/>
                    <a:pt x="409373" y="769230"/>
                  </a:cubicBezTo>
                  <a:lnTo>
                    <a:pt x="375279" y="745513"/>
                  </a:lnTo>
                  <a:cubicBezTo>
                    <a:pt x="265093" y="668185"/>
                    <a:pt x="75356" y="535270"/>
                    <a:pt x="29651" y="503399"/>
                  </a:cubicBezTo>
                  <a:lnTo>
                    <a:pt x="356997" y="35726"/>
                  </a:lnTo>
                  <a:lnTo>
                    <a:pt x="592934" y="201252"/>
                  </a:lnTo>
                  <a:cubicBezTo>
                    <a:pt x="595820" y="203006"/>
                    <a:pt x="599226" y="203706"/>
                    <a:pt x="602569" y="203229"/>
                  </a:cubicBezTo>
                  <a:lnTo>
                    <a:pt x="1052702" y="114536"/>
                  </a:lnTo>
                  <a:lnTo>
                    <a:pt x="1080372" y="138253"/>
                  </a:lnTo>
                  <a:lnTo>
                    <a:pt x="676685" y="480918"/>
                  </a:lnTo>
                  <a:cubicBezTo>
                    <a:pt x="671505" y="485231"/>
                    <a:pt x="670800" y="492924"/>
                    <a:pt x="675114" y="498105"/>
                  </a:cubicBezTo>
                  <a:cubicBezTo>
                    <a:pt x="675144" y="498142"/>
                    <a:pt x="675173" y="498177"/>
                    <a:pt x="675203" y="498211"/>
                  </a:cubicBezTo>
                  <a:cubicBezTo>
                    <a:pt x="764244" y="604077"/>
                    <a:pt x="922173" y="617889"/>
                    <a:pt x="1028243" y="529093"/>
                  </a:cubicBezTo>
                  <a:cubicBezTo>
                    <a:pt x="1028243" y="529093"/>
                    <a:pt x="1094948" y="473506"/>
                    <a:pt x="1143124" y="433977"/>
                  </a:cubicBezTo>
                  <a:lnTo>
                    <a:pt x="1300744" y="550587"/>
                  </a:lnTo>
                  <a:cubicBezTo>
                    <a:pt x="1351336" y="593653"/>
                    <a:pt x="1417158" y="614495"/>
                    <a:pt x="1483317" y="608398"/>
                  </a:cubicBezTo>
                  <a:cubicBezTo>
                    <a:pt x="1510327" y="605981"/>
                    <a:pt x="1536774" y="599224"/>
                    <a:pt x="1561633" y="588386"/>
                  </a:cubicBezTo>
                  <a:close/>
                  <a:moveTo>
                    <a:pt x="1822028" y="740571"/>
                  </a:moveTo>
                  <a:lnTo>
                    <a:pt x="1586586" y="575786"/>
                  </a:lnTo>
                  <a:cubicBezTo>
                    <a:pt x="1612003" y="561242"/>
                    <a:pt x="1634665" y="542343"/>
                    <a:pt x="1653537" y="519952"/>
                  </a:cubicBezTo>
                  <a:cubicBezTo>
                    <a:pt x="1657989" y="514769"/>
                    <a:pt x="1657396" y="506960"/>
                    <a:pt x="1652213" y="502510"/>
                  </a:cubicBezTo>
                  <a:cubicBezTo>
                    <a:pt x="1647030" y="498058"/>
                    <a:pt x="1639221" y="498651"/>
                    <a:pt x="1634769" y="503834"/>
                  </a:cubicBezTo>
                  <a:cubicBezTo>
                    <a:pt x="1634682" y="503933"/>
                    <a:pt x="1634598" y="504037"/>
                    <a:pt x="1634514" y="504141"/>
                  </a:cubicBezTo>
                  <a:cubicBezTo>
                    <a:pt x="1554170" y="599575"/>
                    <a:pt x="1411671" y="611809"/>
                    <a:pt x="1316234" y="531462"/>
                  </a:cubicBezTo>
                  <a:cubicBezTo>
                    <a:pt x="1316177" y="531415"/>
                    <a:pt x="1316118" y="531366"/>
                    <a:pt x="1316061" y="531317"/>
                  </a:cubicBezTo>
                  <a:lnTo>
                    <a:pt x="1150041" y="408284"/>
                  </a:lnTo>
                  <a:cubicBezTo>
                    <a:pt x="1145540" y="404845"/>
                    <a:pt x="1139237" y="405052"/>
                    <a:pt x="1134971" y="408778"/>
                  </a:cubicBezTo>
                  <a:cubicBezTo>
                    <a:pt x="1086301" y="448553"/>
                    <a:pt x="1012432" y="510070"/>
                    <a:pt x="1012432" y="510070"/>
                  </a:cubicBezTo>
                  <a:cubicBezTo>
                    <a:pt x="920597" y="587329"/>
                    <a:pt x="784359" y="579186"/>
                    <a:pt x="702379" y="491541"/>
                  </a:cubicBezTo>
                  <a:lnTo>
                    <a:pt x="1146088" y="114783"/>
                  </a:lnTo>
                  <a:lnTo>
                    <a:pt x="1587080" y="203229"/>
                  </a:lnTo>
                  <a:cubicBezTo>
                    <a:pt x="1590425" y="203730"/>
                    <a:pt x="1593839" y="203031"/>
                    <a:pt x="1596715" y="201252"/>
                  </a:cubicBezTo>
                  <a:lnTo>
                    <a:pt x="1841793" y="29550"/>
                  </a:lnTo>
                  <a:lnTo>
                    <a:pt x="2169139" y="497223"/>
                  </a:lnTo>
                  <a:cubicBezTo>
                    <a:pt x="2123187" y="529340"/>
                    <a:pt x="1931967" y="663244"/>
                    <a:pt x="1822028" y="740571"/>
                  </a:cubicBezTo>
                  <a:close/>
                </a:path>
              </a:pathLst>
            </a:custGeom>
            <a:solidFill>
              <a:srgbClr val="000000"/>
            </a:solidFill>
            <a:ln w="24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600"/>
            </a:p>
          </p:txBody>
        </p: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809D99A4-96A6-4932-9208-F9FB79B33912}"/>
                </a:ext>
              </a:extLst>
            </p:cNvPr>
            <p:cNvCxnSpPr/>
            <p:nvPr/>
          </p:nvCxnSpPr>
          <p:spPr>
            <a:xfrm flipV="1">
              <a:off x="4341610" y="3437646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B6AF5902-A364-4582-9BBA-BA45B4A7A211}"/>
              </a:ext>
            </a:extLst>
          </p:cNvPr>
          <p:cNvGrpSpPr/>
          <p:nvPr/>
        </p:nvGrpSpPr>
        <p:grpSpPr>
          <a:xfrm>
            <a:off x="10831077" y="1859076"/>
            <a:ext cx="968330" cy="968330"/>
            <a:chOff x="3857169" y="1780831"/>
            <a:chExt cx="1065163" cy="1065163"/>
          </a:xfrm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75C8F469-5A51-483D-B417-D78CCDCEBF40}"/>
                </a:ext>
              </a:extLst>
            </p:cNvPr>
            <p:cNvSpPr/>
            <p:nvPr/>
          </p:nvSpPr>
          <p:spPr>
            <a:xfrm>
              <a:off x="3857169" y="17808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1C3F9B0B-D814-41F3-A1B0-DD6161D7D5A2}"/>
                </a:ext>
              </a:extLst>
            </p:cNvPr>
            <p:cNvGrpSpPr/>
            <p:nvPr/>
          </p:nvGrpSpPr>
          <p:grpSpPr>
            <a:xfrm>
              <a:off x="4030555" y="2044189"/>
              <a:ext cx="158018" cy="525473"/>
              <a:chOff x="5699975" y="1901547"/>
              <a:chExt cx="450843" cy="1499233"/>
            </a:xfrm>
          </p:grpSpPr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C2C0A4A2-6827-4DDB-B489-16C1E638C1C9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D57C9FD4-CA8D-4321-8964-A6135D63476B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35AEA3BF-FE3A-476C-BBDA-AC78408FB1C4}"/>
                </a:ext>
              </a:extLst>
            </p:cNvPr>
            <p:cNvGrpSpPr/>
            <p:nvPr/>
          </p:nvGrpSpPr>
          <p:grpSpPr>
            <a:xfrm>
              <a:off x="4592670" y="2043778"/>
              <a:ext cx="158018" cy="525473"/>
              <a:chOff x="5699975" y="1901547"/>
              <a:chExt cx="450843" cy="1499233"/>
            </a:xfrm>
          </p:grpSpPr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CB4B834-C461-4EDE-AD5B-9E5717B0B08C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BB27076B-DF76-4233-B1B2-295C10400C27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cxnSp>
          <p:nvCxnSpPr>
            <p:cNvPr id="308" name="Straight Arrow Connector 307">
              <a:extLst>
                <a:ext uri="{FF2B5EF4-FFF2-40B4-BE49-F238E27FC236}">
                  <a16:creationId xmlns:a16="http://schemas.microsoft.com/office/drawing/2014/main" id="{F3E58F4D-5D51-4C6F-BBC5-C5B1D16FC431}"/>
                </a:ext>
              </a:extLst>
            </p:cNvPr>
            <p:cNvCxnSpPr>
              <a:cxnSpLocks/>
            </p:cNvCxnSpPr>
            <p:nvPr/>
          </p:nvCxnSpPr>
          <p:spPr>
            <a:xfrm>
              <a:off x="4218784" y="2358496"/>
              <a:ext cx="35129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053BD275-5651-458D-87C3-8BFBDA9DB910}"/>
                </a:ext>
              </a:extLst>
            </p:cNvPr>
            <p:cNvSpPr txBox="1"/>
            <p:nvPr/>
          </p:nvSpPr>
          <p:spPr>
            <a:xfrm>
              <a:off x="4158971" y="2065427"/>
              <a:ext cx="482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2m</a:t>
              </a:r>
              <a:endParaRPr lang="es-UY" sz="1400" b="1" dirty="0"/>
            </a:p>
          </p:txBody>
        </p: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D1BB943A-41B5-4DD7-9817-092A7D824627}"/>
              </a:ext>
            </a:extLst>
          </p:cNvPr>
          <p:cNvSpPr txBox="1"/>
          <p:nvPr/>
        </p:nvSpPr>
        <p:spPr>
          <a:xfrm>
            <a:off x="3813140" y="1304783"/>
            <a:ext cx="4869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PREVENT</a:t>
            </a:r>
            <a:endParaRPr lang="es-UY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F9A8419-3D0E-4847-98AD-5ACA36D511DE}"/>
              </a:ext>
            </a:extLst>
          </p:cNvPr>
          <p:cNvSpPr txBox="1"/>
          <p:nvPr/>
        </p:nvSpPr>
        <p:spPr>
          <a:xfrm>
            <a:off x="3813140" y="4261828"/>
            <a:ext cx="4869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SYMPTOMS</a:t>
            </a:r>
            <a:endParaRPr lang="es-UY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4AD9771F-A08B-4D7F-A284-805BA3104E24}"/>
              </a:ext>
            </a:extLst>
          </p:cNvPr>
          <p:cNvGrpSpPr/>
          <p:nvPr/>
        </p:nvGrpSpPr>
        <p:grpSpPr>
          <a:xfrm>
            <a:off x="3813140" y="4826997"/>
            <a:ext cx="968330" cy="968330"/>
            <a:chOff x="3973282" y="4850219"/>
            <a:chExt cx="968330" cy="968330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1414EC42-CFC8-49CE-BEA8-CA7F1697E4EC}"/>
                </a:ext>
              </a:extLst>
            </p:cNvPr>
            <p:cNvSpPr/>
            <p:nvPr/>
          </p:nvSpPr>
          <p:spPr>
            <a:xfrm>
              <a:off x="3973282" y="4850219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06A45D8D-F1D6-4121-8F5A-3A1161325344}"/>
                </a:ext>
              </a:extLst>
            </p:cNvPr>
            <p:cNvSpPr/>
            <p:nvPr/>
          </p:nvSpPr>
          <p:spPr>
            <a:xfrm>
              <a:off x="4344035" y="4994581"/>
              <a:ext cx="226825" cy="679607"/>
            </a:xfrm>
            <a:custGeom>
              <a:avLst/>
              <a:gdLst>
                <a:gd name="connsiteX0" fmla="*/ 821995 w 1042262"/>
                <a:gd name="connsiteY0" fmla="*/ 2176383 h 3122776"/>
                <a:gd name="connsiteX1" fmla="*/ 821995 w 1042262"/>
                <a:gd name="connsiteY1" fmla="*/ 301747 h 3122776"/>
                <a:gd name="connsiteX2" fmla="*/ 521077 w 1042262"/>
                <a:gd name="connsiteY2" fmla="*/ 0 h 3122776"/>
                <a:gd name="connsiteX3" fmla="*/ 220159 w 1042262"/>
                <a:gd name="connsiteY3" fmla="*/ 301747 h 3122776"/>
                <a:gd name="connsiteX4" fmla="*/ 220159 w 1042262"/>
                <a:gd name="connsiteY4" fmla="*/ 2176388 h 3122776"/>
                <a:gd name="connsiteX5" fmla="*/ 0 w 1042262"/>
                <a:gd name="connsiteY5" fmla="*/ 2601194 h 3122776"/>
                <a:gd name="connsiteX6" fmla="*/ 521287 w 1042262"/>
                <a:gd name="connsiteY6" fmla="*/ 3122776 h 3122776"/>
                <a:gd name="connsiteX7" fmla="*/ 1042262 w 1042262"/>
                <a:gd name="connsiteY7" fmla="*/ 2601194 h 3122776"/>
                <a:gd name="connsiteX8" fmla="*/ 821995 w 1042262"/>
                <a:gd name="connsiteY8" fmla="*/ 2176383 h 3122776"/>
                <a:gd name="connsiteX9" fmla="*/ 521077 w 1042262"/>
                <a:gd name="connsiteY9" fmla="*/ 2879146 h 3122776"/>
                <a:gd name="connsiteX10" fmla="*/ 243312 w 1042262"/>
                <a:gd name="connsiteY10" fmla="*/ 2601194 h 3122776"/>
                <a:gd name="connsiteX11" fmla="*/ 435912 w 1042262"/>
                <a:gd name="connsiteY11" fmla="*/ 2338101 h 3122776"/>
                <a:gd name="connsiteX12" fmla="*/ 435912 w 1042262"/>
                <a:gd name="connsiteY12" fmla="*/ 601854 h 3122776"/>
                <a:gd name="connsiteX13" fmla="*/ 606243 w 1042262"/>
                <a:gd name="connsiteY13" fmla="*/ 601854 h 3122776"/>
                <a:gd name="connsiteX14" fmla="*/ 606243 w 1042262"/>
                <a:gd name="connsiteY14" fmla="*/ 2338101 h 3122776"/>
                <a:gd name="connsiteX15" fmla="*/ 798842 w 1042262"/>
                <a:gd name="connsiteY15" fmla="*/ 2601194 h 3122776"/>
                <a:gd name="connsiteX16" fmla="*/ 521077 w 1042262"/>
                <a:gd name="connsiteY16" fmla="*/ 2879146 h 312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2262" h="3122776">
                  <a:moveTo>
                    <a:pt x="821995" y="2176383"/>
                  </a:moveTo>
                  <a:lnTo>
                    <a:pt x="821995" y="301747"/>
                  </a:lnTo>
                  <a:cubicBezTo>
                    <a:pt x="821995" y="135169"/>
                    <a:pt x="687655" y="0"/>
                    <a:pt x="521077" y="0"/>
                  </a:cubicBezTo>
                  <a:cubicBezTo>
                    <a:pt x="354408" y="0"/>
                    <a:pt x="220159" y="135175"/>
                    <a:pt x="220159" y="301747"/>
                  </a:cubicBezTo>
                  <a:lnTo>
                    <a:pt x="220159" y="2176388"/>
                  </a:lnTo>
                  <a:cubicBezTo>
                    <a:pt x="83894" y="2270871"/>
                    <a:pt x="0" y="2425770"/>
                    <a:pt x="0" y="2601194"/>
                  </a:cubicBezTo>
                  <a:cubicBezTo>
                    <a:pt x="0" y="2889230"/>
                    <a:pt x="233246" y="3122776"/>
                    <a:pt x="521287" y="3122776"/>
                  </a:cubicBezTo>
                  <a:cubicBezTo>
                    <a:pt x="809323" y="3122776"/>
                    <a:pt x="1042262" y="2889230"/>
                    <a:pt x="1042262" y="2601194"/>
                  </a:cubicBezTo>
                  <a:cubicBezTo>
                    <a:pt x="1042262" y="2425765"/>
                    <a:pt x="958260" y="2270866"/>
                    <a:pt x="821995" y="2176383"/>
                  </a:cubicBezTo>
                  <a:close/>
                  <a:moveTo>
                    <a:pt x="521077" y="2879146"/>
                  </a:moveTo>
                  <a:cubicBezTo>
                    <a:pt x="367501" y="2879146"/>
                    <a:pt x="243312" y="2754770"/>
                    <a:pt x="243312" y="2601194"/>
                  </a:cubicBezTo>
                  <a:cubicBezTo>
                    <a:pt x="243312" y="2477693"/>
                    <a:pt x="322357" y="2374376"/>
                    <a:pt x="435912" y="2338101"/>
                  </a:cubicBezTo>
                  <a:lnTo>
                    <a:pt x="435912" y="601854"/>
                  </a:lnTo>
                  <a:lnTo>
                    <a:pt x="606243" y="601854"/>
                  </a:lnTo>
                  <a:lnTo>
                    <a:pt x="606243" y="2338101"/>
                  </a:lnTo>
                  <a:cubicBezTo>
                    <a:pt x="719797" y="2374376"/>
                    <a:pt x="798842" y="2477693"/>
                    <a:pt x="798842" y="2601194"/>
                  </a:cubicBezTo>
                  <a:cubicBezTo>
                    <a:pt x="798842" y="2754770"/>
                    <a:pt x="674653" y="2879146"/>
                    <a:pt x="521077" y="2879146"/>
                  </a:cubicBezTo>
                  <a:close/>
                </a:path>
              </a:pathLst>
            </a:custGeom>
            <a:solidFill>
              <a:srgbClr val="000000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4A0A9A2-20AE-4412-9137-430BE38B48A3}"/>
              </a:ext>
            </a:extLst>
          </p:cNvPr>
          <p:cNvGrpSpPr/>
          <p:nvPr/>
        </p:nvGrpSpPr>
        <p:grpSpPr>
          <a:xfrm>
            <a:off x="5266326" y="4826997"/>
            <a:ext cx="968330" cy="968330"/>
            <a:chOff x="5222070" y="4833618"/>
            <a:chExt cx="968330" cy="968330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F69DC359-4F91-4C7D-865E-DAF6CABDCB16}"/>
                </a:ext>
              </a:extLst>
            </p:cNvPr>
            <p:cNvSpPr/>
            <p:nvPr/>
          </p:nvSpPr>
          <p:spPr>
            <a:xfrm>
              <a:off x="5222070" y="4833618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178" name="Graphic 341">
              <a:extLst>
                <a:ext uri="{FF2B5EF4-FFF2-40B4-BE49-F238E27FC236}">
                  <a16:creationId xmlns:a16="http://schemas.microsoft.com/office/drawing/2014/main" id="{7BD0C983-4FC0-46FF-8352-AA8EC5A5ACA5}"/>
                </a:ext>
              </a:extLst>
            </p:cNvPr>
            <p:cNvGrpSpPr/>
            <p:nvPr/>
          </p:nvGrpSpPr>
          <p:grpSpPr>
            <a:xfrm>
              <a:off x="5437193" y="5018848"/>
              <a:ext cx="538084" cy="597870"/>
              <a:chOff x="5402166" y="5013495"/>
              <a:chExt cx="538084" cy="597870"/>
            </a:xfrm>
            <a:solidFill>
              <a:srgbClr val="000000"/>
            </a:solidFill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03CCE2E-B983-4BF1-B928-8C631F3B1655}"/>
                  </a:ext>
                </a:extLst>
              </p:cNvPr>
              <p:cNvSpPr/>
              <p:nvPr/>
            </p:nvSpPr>
            <p:spPr>
              <a:xfrm>
                <a:off x="5485699" y="5013495"/>
                <a:ext cx="454552" cy="597870"/>
              </a:xfrm>
              <a:custGeom>
                <a:avLst/>
                <a:gdLst>
                  <a:gd name="connsiteX0" fmla="*/ 230350 w 454552"/>
                  <a:gd name="connsiteY0" fmla="*/ 0 h 597870"/>
                  <a:gd name="connsiteX1" fmla="*/ 66264 w 454552"/>
                  <a:gd name="connsiteY1" fmla="*/ 153772 h 597870"/>
                  <a:gd name="connsiteX2" fmla="*/ 65935 w 454552"/>
                  <a:gd name="connsiteY2" fmla="*/ 156941 h 597870"/>
                  <a:gd name="connsiteX3" fmla="*/ 65935 w 454552"/>
                  <a:gd name="connsiteY3" fmla="*/ 194308 h 597870"/>
                  <a:gd name="connsiteX4" fmla="*/ 30362 w 454552"/>
                  <a:gd name="connsiteY4" fmla="*/ 270596 h 597870"/>
                  <a:gd name="connsiteX5" fmla="*/ 2890 w 454552"/>
                  <a:gd name="connsiteY5" fmla="*/ 348798 h 597870"/>
                  <a:gd name="connsiteX6" fmla="*/ 21095 w 454552"/>
                  <a:gd name="connsiteY6" fmla="*/ 358722 h 597870"/>
                  <a:gd name="connsiteX7" fmla="*/ 63604 w 454552"/>
                  <a:gd name="connsiteY7" fmla="*/ 358722 h 597870"/>
                  <a:gd name="connsiteX8" fmla="*/ 68177 w 454552"/>
                  <a:gd name="connsiteY8" fmla="*/ 441318 h 597870"/>
                  <a:gd name="connsiteX9" fmla="*/ 106890 w 454552"/>
                  <a:gd name="connsiteY9" fmla="*/ 461048 h 597870"/>
                  <a:gd name="connsiteX10" fmla="*/ 125723 w 454552"/>
                  <a:gd name="connsiteY10" fmla="*/ 466877 h 597870"/>
                  <a:gd name="connsiteX11" fmla="*/ 125723 w 454552"/>
                  <a:gd name="connsiteY11" fmla="*/ 582924 h 597870"/>
                  <a:gd name="connsiteX12" fmla="*/ 140669 w 454552"/>
                  <a:gd name="connsiteY12" fmla="*/ 597870 h 597870"/>
                  <a:gd name="connsiteX13" fmla="*/ 349925 w 454552"/>
                  <a:gd name="connsiteY13" fmla="*/ 597870 h 597870"/>
                  <a:gd name="connsiteX14" fmla="*/ 364871 w 454552"/>
                  <a:gd name="connsiteY14" fmla="*/ 582924 h 597870"/>
                  <a:gd name="connsiteX15" fmla="*/ 390400 w 454552"/>
                  <a:gd name="connsiteY15" fmla="*/ 324464 h 597870"/>
                  <a:gd name="connsiteX16" fmla="*/ 454552 w 454552"/>
                  <a:gd name="connsiteY16" fmla="*/ 164414 h 597870"/>
                  <a:gd name="connsiteX17" fmla="*/ 230350 w 454552"/>
                  <a:gd name="connsiteY17" fmla="*/ 0 h 597870"/>
                  <a:gd name="connsiteX18" fmla="*/ 369236 w 454552"/>
                  <a:gd name="connsiteY18" fmla="*/ 303300 h 597870"/>
                  <a:gd name="connsiteX19" fmla="*/ 334978 w 454552"/>
                  <a:gd name="connsiteY19" fmla="*/ 567977 h 597870"/>
                  <a:gd name="connsiteX20" fmla="*/ 155616 w 454552"/>
                  <a:gd name="connsiteY20" fmla="*/ 567977 h 597870"/>
                  <a:gd name="connsiteX21" fmla="*/ 155616 w 454552"/>
                  <a:gd name="connsiteY21" fmla="*/ 463350 h 597870"/>
                  <a:gd name="connsiteX22" fmla="*/ 114333 w 454552"/>
                  <a:gd name="connsiteY22" fmla="*/ 432111 h 597870"/>
                  <a:gd name="connsiteX23" fmla="*/ 93617 w 454552"/>
                  <a:gd name="connsiteY23" fmla="*/ 425594 h 597870"/>
                  <a:gd name="connsiteX24" fmla="*/ 95650 w 454552"/>
                  <a:gd name="connsiteY24" fmla="*/ 346227 h 597870"/>
                  <a:gd name="connsiteX25" fmla="*/ 91853 w 454552"/>
                  <a:gd name="connsiteY25" fmla="*/ 334120 h 597870"/>
                  <a:gd name="connsiteX26" fmla="*/ 79955 w 454552"/>
                  <a:gd name="connsiteY26" fmla="*/ 328829 h 597870"/>
                  <a:gd name="connsiteX27" fmla="*/ 32783 w 454552"/>
                  <a:gd name="connsiteY27" fmla="*/ 328829 h 597870"/>
                  <a:gd name="connsiteX28" fmla="*/ 56220 w 454552"/>
                  <a:gd name="connsiteY28" fmla="*/ 285573 h 597870"/>
                  <a:gd name="connsiteX29" fmla="*/ 95829 w 454552"/>
                  <a:gd name="connsiteY29" fmla="*/ 194308 h 597870"/>
                  <a:gd name="connsiteX30" fmla="*/ 95829 w 454552"/>
                  <a:gd name="connsiteY30" fmla="*/ 164414 h 597870"/>
                  <a:gd name="connsiteX31" fmla="*/ 230350 w 454552"/>
                  <a:gd name="connsiteY31" fmla="*/ 29894 h 597870"/>
                  <a:gd name="connsiteX32" fmla="*/ 424659 w 454552"/>
                  <a:gd name="connsiteY32" fmla="*/ 164414 h 597870"/>
                  <a:gd name="connsiteX33" fmla="*/ 369236 w 454552"/>
                  <a:gd name="connsiteY33" fmla="*/ 303300 h 59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54552" h="597870">
                    <a:moveTo>
                      <a:pt x="230350" y="0"/>
                    </a:moveTo>
                    <a:cubicBezTo>
                      <a:pt x="143270" y="0"/>
                      <a:pt x="71794" y="68038"/>
                      <a:pt x="66264" y="153772"/>
                    </a:cubicBezTo>
                    <a:cubicBezTo>
                      <a:pt x="66055" y="154789"/>
                      <a:pt x="65935" y="155835"/>
                      <a:pt x="65935" y="156941"/>
                    </a:cubicBezTo>
                    <a:lnTo>
                      <a:pt x="65935" y="194308"/>
                    </a:lnTo>
                    <a:cubicBezTo>
                      <a:pt x="65935" y="209165"/>
                      <a:pt x="45369" y="244678"/>
                      <a:pt x="30362" y="270596"/>
                    </a:cubicBezTo>
                    <a:cubicBezTo>
                      <a:pt x="5132" y="314121"/>
                      <a:pt x="-5660" y="334000"/>
                      <a:pt x="2890" y="348798"/>
                    </a:cubicBezTo>
                    <a:cubicBezTo>
                      <a:pt x="6507" y="355105"/>
                      <a:pt x="13143" y="358722"/>
                      <a:pt x="21095" y="358722"/>
                    </a:cubicBezTo>
                    <a:lnTo>
                      <a:pt x="63604" y="358722"/>
                    </a:lnTo>
                    <a:cubicBezTo>
                      <a:pt x="60405" y="384132"/>
                      <a:pt x="57535" y="424129"/>
                      <a:pt x="68177" y="441318"/>
                    </a:cubicBezTo>
                    <a:cubicBezTo>
                      <a:pt x="75382" y="452976"/>
                      <a:pt x="90657" y="456893"/>
                      <a:pt x="106890" y="461048"/>
                    </a:cubicBezTo>
                    <a:cubicBezTo>
                      <a:pt x="112569" y="462513"/>
                      <a:pt x="121567" y="464814"/>
                      <a:pt x="125723" y="466877"/>
                    </a:cubicBezTo>
                    <a:lnTo>
                      <a:pt x="125723" y="582924"/>
                    </a:lnTo>
                    <a:cubicBezTo>
                      <a:pt x="125723" y="591174"/>
                      <a:pt x="132419" y="597870"/>
                      <a:pt x="140669" y="597870"/>
                    </a:cubicBezTo>
                    <a:lnTo>
                      <a:pt x="349925" y="597870"/>
                    </a:lnTo>
                    <a:cubicBezTo>
                      <a:pt x="358175" y="597870"/>
                      <a:pt x="364871" y="591174"/>
                      <a:pt x="364871" y="582924"/>
                    </a:cubicBezTo>
                    <a:cubicBezTo>
                      <a:pt x="364871" y="463110"/>
                      <a:pt x="364871" y="349963"/>
                      <a:pt x="390400" y="324464"/>
                    </a:cubicBezTo>
                    <a:cubicBezTo>
                      <a:pt x="421430" y="293405"/>
                      <a:pt x="454552" y="252869"/>
                      <a:pt x="454552" y="164414"/>
                    </a:cubicBezTo>
                    <a:cubicBezTo>
                      <a:pt x="454552" y="0"/>
                      <a:pt x="291662" y="0"/>
                      <a:pt x="230350" y="0"/>
                    </a:cubicBezTo>
                    <a:close/>
                    <a:moveTo>
                      <a:pt x="369236" y="303300"/>
                    </a:moveTo>
                    <a:cubicBezTo>
                      <a:pt x="336174" y="336332"/>
                      <a:pt x="335008" y="433307"/>
                      <a:pt x="334978" y="567977"/>
                    </a:cubicBezTo>
                    <a:lnTo>
                      <a:pt x="155616" y="567977"/>
                    </a:lnTo>
                    <a:lnTo>
                      <a:pt x="155616" y="463350"/>
                    </a:lnTo>
                    <a:cubicBezTo>
                      <a:pt x="155616" y="442723"/>
                      <a:pt x="132718" y="436834"/>
                      <a:pt x="114333" y="432111"/>
                    </a:cubicBezTo>
                    <a:cubicBezTo>
                      <a:pt x="107368" y="430287"/>
                      <a:pt x="95709" y="427328"/>
                      <a:pt x="93617" y="425594"/>
                    </a:cubicBezTo>
                    <a:cubicBezTo>
                      <a:pt x="88924" y="418001"/>
                      <a:pt x="89880" y="380903"/>
                      <a:pt x="95650" y="346227"/>
                    </a:cubicBezTo>
                    <a:cubicBezTo>
                      <a:pt x="96367" y="341892"/>
                      <a:pt x="94693" y="337468"/>
                      <a:pt x="91853" y="334120"/>
                    </a:cubicBezTo>
                    <a:cubicBezTo>
                      <a:pt x="88983" y="330742"/>
                      <a:pt x="84350" y="328829"/>
                      <a:pt x="79955" y="328829"/>
                    </a:cubicBezTo>
                    <a:lnTo>
                      <a:pt x="32783" y="328829"/>
                    </a:lnTo>
                    <a:cubicBezTo>
                      <a:pt x="37805" y="317290"/>
                      <a:pt x="48507" y="298905"/>
                      <a:pt x="56220" y="285573"/>
                    </a:cubicBezTo>
                    <a:cubicBezTo>
                      <a:pt x="75711" y="251972"/>
                      <a:pt x="95829" y="217206"/>
                      <a:pt x="95829" y="194308"/>
                    </a:cubicBezTo>
                    <a:lnTo>
                      <a:pt x="95829" y="164414"/>
                    </a:lnTo>
                    <a:cubicBezTo>
                      <a:pt x="95829" y="90249"/>
                      <a:pt x="156184" y="29894"/>
                      <a:pt x="230350" y="29894"/>
                    </a:cubicBezTo>
                    <a:cubicBezTo>
                      <a:pt x="326428" y="29894"/>
                      <a:pt x="424659" y="45857"/>
                      <a:pt x="424659" y="164414"/>
                    </a:cubicBezTo>
                    <a:cubicBezTo>
                      <a:pt x="424659" y="241450"/>
                      <a:pt x="397276" y="275289"/>
                      <a:pt x="369236" y="3033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53F15042-A642-46C7-8542-DB5738F54C55}"/>
                  </a:ext>
                </a:extLst>
              </p:cNvPr>
              <p:cNvSpPr/>
              <p:nvPr/>
            </p:nvSpPr>
            <p:spPr>
              <a:xfrm>
                <a:off x="5402166" y="5432005"/>
                <a:ext cx="89680" cy="29893"/>
              </a:xfrm>
              <a:custGeom>
                <a:avLst/>
                <a:gdLst>
                  <a:gd name="connsiteX0" fmla="*/ 89681 w 89680"/>
                  <a:gd name="connsiteY0" fmla="*/ 14947 h 29893"/>
                  <a:gd name="connsiteX1" fmla="*/ 74734 w 89680"/>
                  <a:gd name="connsiteY1" fmla="*/ 0 h 29893"/>
                  <a:gd name="connsiteX2" fmla="*/ 14947 w 89680"/>
                  <a:gd name="connsiteY2" fmla="*/ 0 h 29893"/>
                  <a:gd name="connsiteX3" fmla="*/ 0 w 89680"/>
                  <a:gd name="connsiteY3" fmla="*/ 14947 h 29893"/>
                  <a:gd name="connsiteX4" fmla="*/ 14947 w 89680"/>
                  <a:gd name="connsiteY4" fmla="*/ 29894 h 29893"/>
                  <a:gd name="connsiteX5" fmla="*/ 74734 w 89680"/>
                  <a:gd name="connsiteY5" fmla="*/ 29894 h 29893"/>
                  <a:gd name="connsiteX6" fmla="*/ 89681 w 89680"/>
                  <a:gd name="connsiteY6" fmla="*/ 14947 h 29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680" h="29893">
                    <a:moveTo>
                      <a:pt x="89681" y="14947"/>
                    </a:moveTo>
                    <a:cubicBezTo>
                      <a:pt x="89681" y="6696"/>
                      <a:pt x="82985" y="0"/>
                      <a:pt x="74734" y="0"/>
                    </a:cubicBezTo>
                    <a:lnTo>
                      <a:pt x="14947" y="0"/>
                    </a:lnTo>
                    <a:cubicBezTo>
                      <a:pt x="6696" y="0"/>
                      <a:pt x="0" y="6696"/>
                      <a:pt x="0" y="14947"/>
                    </a:cubicBezTo>
                    <a:cubicBezTo>
                      <a:pt x="0" y="23197"/>
                      <a:pt x="6696" y="29894"/>
                      <a:pt x="14947" y="29894"/>
                    </a:cubicBezTo>
                    <a:lnTo>
                      <a:pt x="74734" y="29894"/>
                    </a:lnTo>
                    <a:cubicBezTo>
                      <a:pt x="82985" y="29894"/>
                      <a:pt x="89681" y="23197"/>
                      <a:pt x="89681" y="14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9DA840CB-623B-4E85-8C46-5DB853578F1C}"/>
                  </a:ext>
                </a:extLst>
              </p:cNvPr>
              <p:cNvSpPr/>
              <p:nvPr/>
            </p:nvSpPr>
            <p:spPr>
              <a:xfrm>
                <a:off x="5432042" y="5491771"/>
                <a:ext cx="89686" cy="59807"/>
              </a:xfrm>
              <a:custGeom>
                <a:avLst/>
                <a:gdLst>
                  <a:gd name="connsiteX0" fmla="*/ 68056 w 89686"/>
                  <a:gd name="connsiteY0" fmla="*/ 1605 h 59807"/>
                  <a:gd name="connsiteX1" fmla="*/ 8269 w 89686"/>
                  <a:gd name="connsiteY1" fmla="*/ 31498 h 59807"/>
                  <a:gd name="connsiteX2" fmla="*/ 1572 w 89686"/>
                  <a:gd name="connsiteY2" fmla="*/ 51557 h 59807"/>
                  <a:gd name="connsiteX3" fmla="*/ 14965 w 89686"/>
                  <a:gd name="connsiteY3" fmla="*/ 59807 h 59807"/>
                  <a:gd name="connsiteX4" fmla="*/ 21631 w 89686"/>
                  <a:gd name="connsiteY4" fmla="*/ 58223 h 59807"/>
                  <a:gd name="connsiteX5" fmla="*/ 81418 w 89686"/>
                  <a:gd name="connsiteY5" fmla="*/ 28330 h 59807"/>
                  <a:gd name="connsiteX6" fmla="*/ 88114 w 89686"/>
                  <a:gd name="connsiteY6" fmla="*/ 8271 h 59807"/>
                  <a:gd name="connsiteX7" fmla="*/ 68056 w 89686"/>
                  <a:gd name="connsiteY7" fmla="*/ 1605 h 5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686" h="59807">
                    <a:moveTo>
                      <a:pt x="68056" y="1605"/>
                    </a:moveTo>
                    <a:lnTo>
                      <a:pt x="8269" y="31498"/>
                    </a:lnTo>
                    <a:cubicBezTo>
                      <a:pt x="885" y="35205"/>
                      <a:pt x="-2104" y="44173"/>
                      <a:pt x="1572" y="51557"/>
                    </a:cubicBezTo>
                    <a:cubicBezTo>
                      <a:pt x="4233" y="56758"/>
                      <a:pt x="9494" y="59807"/>
                      <a:pt x="14965" y="59807"/>
                    </a:cubicBezTo>
                    <a:cubicBezTo>
                      <a:pt x="17207" y="59807"/>
                      <a:pt x="19479" y="59299"/>
                      <a:pt x="21631" y="58223"/>
                    </a:cubicBezTo>
                    <a:lnTo>
                      <a:pt x="81418" y="28330"/>
                    </a:lnTo>
                    <a:cubicBezTo>
                      <a:pt x="88802" y="24623"/>
                      <a:pt x="91791" y="15655"/>
                      <a:pt x="88114" y="8271"/>
                    </a:cubicBezTo>
                    <a:cubicBezTo>
                      <a:pt x="84408" y="887"/>
                      <a:pt x="75440" y="-2132"/>
                      <a:pt x="68056" y="16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4DB970EA-899B-4408-A451-2FFA14EBC160}"/>
              </a:ext>
            </a:extLst>
          </p:cNvPr>
          <p:cNvGrpSpPr/>
          <p:nvPr/>
        </p:nvGrpSpPr>
        <p:grpSpPr>
          <a:xfrm>
            <a:off x="6671184" y="4826997"/>
            <a:ext cx="968330" cy="968330"/>
            <a:chOff x="7696241" y="4848730"/>
            <a:chExt cx="968330" cy="968330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5C4DD850-6D8F-4836-A080-DFDB7B4DD8FB}"/>
                </a:ext>
              </a:extLst>
            </p:cNvPr>
            <p:cNvSpPr/>
            <p:nvPr/>
          </p:nvSpPr>
          <p:spPr>
            <a:xfrm>
              <a:off x="7696241" y="4848730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190" name="Graphic 351">
              <a:extLst>
                <a:ext uri="{FF2B5EF4-FFF2-40B4-BE49-F238E27FC236}">
                  <a16:creationId xmlns:a16="http://schemas.microsoft.com/office/drawing/2014/main" id="{B0D0708A-BCCF-4DAF-A30C-FC664210C211}"/>
                </a:ext>
              </a:extLst>
            </p:cNvPr>
            <p:cNvGrpSpPr/>
            <p:nvPr/>
          </p:nvGrpSpPr>
          <p:grpSpPr>
            <a:xfrm>
              <a:off x="7979377" y="4952108"/>
              <a:ext cx="402059" cy="761575"/>
              <a:chOff x="854254" y="4076882"/>
              <a:chExt cx="1147120" cy="2172861"/>
            </a:xfrm>
            <a:solidFill>
              <a:srgbClr val="000000"/>
            </a:solidFill>
          </p:grpSpPr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2FE760D7-3A45-4BA4-BF12-37B038F37491}"/>
                  </a:ext>
                </a:extLst>
              </p:cNvPr>
              <p:cNvSpPr/>
              <p:nvPr/>
            </p:nvSpPr>
            <p:spPr>
              <a:xfrm>
                <a:off x="854254" y="4705951"/>
                <a:ext cx="1147120" cy="1543792"/>
              </a:xfrm>
              <a:custGeom>
                <a:avLst/>
                <a:gdLst>
                  <a:gd name="connsiteX0" fmla="*/ 98315 w 1147120"/>
                  <a:gd name="connsiteY0" fmla="*/ 1542317 h 1543792"/>
                  <a:gd name="connsiteX1" fmla="*/ 116841 w 1147120"/>
                  <a:gd name="connsiteY1" fmla="*/ 1543793 h 1543792"/>
                  <a:gd name="connsiteX2" fmla="*/ 231923 w 1147120"/>
                  <a:gd name="connsiteY2" fmla="*/ 1445476 h 1543792"/>
                  <a:gd name="connsiteX3" fmla="*/ 307799 w 1147120"/>
                  <a:gd name="connsiteY3" fmla="*/ 969769 h 1543792"/>
                  <a:gd name="connsiteX4" fmla="*/ 520968 w 1147120"/>
                  <a:gd name="connsiteY4" fmla="*/ 784184 h 1543792"/>
                  <a:gd name="connsiteX5" fmla="*/ 626143 w 1147120"/>
                  <a:gd name="connsiteY5" fmla="*/ 784184 h 1543792"/>
                  <a:gd name="connsiteX6" fmla="*/ 839313 w 1147120"/>
                  <a:gd name="connsiteY6" fmla="*/ 969769 h 1543792"/>
                  <a:gd name="connsiteX7" fmla="*/ 915198 w 1147120"/>
                  <a:gd name="connsiteY7" fmla="*/ 1445476 h 1543792"/>
                  <a:gd name="connsiteX8" fmla="*/ 1030279 w 1147120"/>
                  <a:gd name="connsiteY8" fmla="*/ 1543793 h 1543792"/>
                  <a:gd name="connsiteX9" fmla="*/ 1048806 w 1147120"/>
                  <a:gd name="connsiteY9" fmla="*/ 1542317 h 1543792"/>
                  <a:gd name="connsiteX10" fmla="*/ 1145646 w 1147120"/>
                  <a:gd name="connsiteY10" fmla="*/ 1408709 h 1543792"/>
                  <a:gd name="connsiteX11" fmla="*/ 1063093 w 1147120"/>
                  <a:gd name="connsiteY11" fmla="*/ 891188 h 1543792"/>
                  <a:gd name="connsiteX12" fmla="*/ 1024479 w 1147120"/>
                  <a:gd name="connsiteY12" fmla="*/ 821560 h 1543792"/>
                  <a:gd name="connsiteX13" fmla="*/ 833026 w 1147120"/>
                  <a:gd name="connsiteY13" fmla="*/ 654882 h 1543792"/>
                  <a:gd name="connsiteX14" fmla="*/ 833026 w 1147120"/>
                  <a:gd name="connsiteY14" fmla="*/ 393278 h 1543792"/>
                  <a:gd name="connsiteX15" fmla="*/ 575994 w 1147120"/>
                  <a:gd name="connsiteY15" fmla="*/ 421129 h 1543792"/>
                  <a:gd name="connsiteX16" fmla="*/ 570308 w 1147120"/>
                  <a:gd name="connsiteY16" fmla="*/ 421291 h 1543792"/>
                  <a:gd name="connsiteX17" fmla="*/ 570298 w 1147120"/>
                  <a:gd name="connsiteY17" fmla="*/ 421291 h 1543792"/>
                  <a:gd name="connsiteX18" fmla="*/ 473381 w 1147120"/>
                  <a:gd name="connsiteY18" fmla="*/ 329756 h 1543792"/>
                  <a:gd name="connsiteX19" fmla="*/ 564755 w 1147120"/>
                  <a:gd name="connsiteY19" fmla="*/ 227143 h 1543792"/>
                  <a:gd name="connsiteX20" fmla="*/ 818158 w 1147120"/>
                  <a:gd name="connsiteY20" fmla="*/ 197977 h 1543792"/>
                  <a:gd name="connsiteX21" fmla="*/ 793831 w 1147120"/>
                  <a:gd name="connsiteY21" fmla="*/ 185623 h 1543792"/>
                  <a:gd name="connsiteX22" fmla="*/ 814967 w 1147120"/>
                  <a:gd name="connsiteY22" fmla="*/ 172726 h 1543792"/>
                  <a:gd name="connsiteX23" fmla="*/ 871564 w 1147120"/>
                  <a:gd name="connsiteY23" fmla="*/ 205340 h 1543792"/>
                  <a:gd name="connsiteX24" fmla="*/ 565964 w 1147120"/>
                  <a:gd name="connsiteY24" fmla="*/ 248050 h 1543792"/>
                  <a:gd name="connsiteX25" fmla="*/ 494308 w 1147120"/>
                  <a:gd name="connsiteY25" fmla="*/ 328536 h 1543792"/>
                  <a:gd name="connsiteX26" fmla="*/ 570308 w 1147120"/>
                  <a:gd name="connsiteY26" fmla="*/ 400326 h 1543792"/>
                  <a:gd name="connsiteX27" fmla="*/ 574784 w 1147120"/>
                  <a:gd name="connsiteY27" fmla="*/ 400202 h 1543792"/>
                  <a:gd name="connsiteX28" fmla="*/ 1046596 w 1147120"/>
                  <a:gd name="connsiteY28" fmla="*/ 230505 h 1543792"/>
                  <a:gd name="connsiteX29" fmla="*/ 962214 w 1147120"/>
                  <a:gd name="connsiteY29" fmla="*/ 82896 h 1543792"/>
                  <a:gd name="connsiteX30" fmla="*/ 901206 w 1147120"/>
                  <a:gd name="connsiteY30" fmla="*/ 45872 h 1543792"/>
                  <a:gd name="connsiteX31" fmla="*/ 806509 w 1147120"/>
                  <a:gd name="connsiteY31" fmla="*/ 1895 h 1543792"/>
                  <a:gd name="connsiteX32" fmla="*/ 573546 w 1147120"/>
                  <a:gd name="connsiteY32" fmla="*/ 204588 h 1543792"/>
                  <a:gd name="connsiteX33" fmla="*/ 340346 w 1147120"/>
                  <a:gd name="connsiteY33" fmla="*/ 0 h 1543792"/>
                  <a:gd name="connsiteX34" fmla="*/ 85428 w 1147120"/>
                  <a:gd name="connsiteY34" fmla="*/ 569071 h 1543792"/>
                  <a:gd name="connsiteX35" fmla="*/ 85076 w 1147120"/>
                  <a:gd name="connsiteY35" fmla="*/ 898131 h 1543792"/>
                  <a:gd name="connsiteX36" fmla="*/ 161076 w 1147120"/>
                  <a:gd name="connsiteY36" fmla="*/ 969883 h 1543792"/>
                  <a:gd name="connsiteX37" fmla="*/ 165600 w 1147120"/>
                  <a:gd name="connsiteY37" fmla="*/ 969750 h 1543792"/>
                  <a:gd name="connsiteX38" fmla="*/ 237228 w 1147120"/>
                  <a:gd name="connsiteY38" fmla="*/ 889225 h 1543792"/>
                  <a:gd name="connsiteX39" fmla="*/ 237171 w 1147120"/>
                  <a:gd name="connsiteY39" fmla="*/ 575053 h 1543792"/>
                  <a:gd name="connsiteX40" fmla="*/ 317819 w 1147120"/>
                  <a:gd name="connsiteY40" fmla="*/ 234029 h 1543792"/>
                  <a:gd name="connsiteX41" fmla="*/ 317819 w 1147120"/>
                  <a:gd name="connsiteY41" fmla="*/ 651615 h 1543792"/>
                  <a:gd name="connsiteX42" fmla="*/ 253182 w 1147120"/>
                  <a:gd name="connsiteY42" fmla="*/ 707889 h 1543792"/>
                  <a:gd name="connsiteX43" fmla="*/ 258145 w 1147120"/>
                  <a:gd name="connsiteY43" fmla="*/ 887987 h 1543792"/>
                  <a:gd name="connsiteX44" fmla="*/ 233742 w 1147120"/>
                  <a:gd name="connsiteY44" fmla="*/ 958234 h 1543792"/>
                  <a:gd name="connsiteX45" fmla="*/ 166819 w 1147120"/>
                  <a:gd name="connsiteY45" fmla="*/ 990657 h 1543792"/>
                  <a:gd name="connsiteX46" fmla="*/ 161076 w 1147120"/>
                  <a:gd name="connsiteY46" fmla="*/ 990829 h 1543792"/>
                  <a:gd name="connsiteX47" fmla="*/ 161066 w 1147120"/>
                  <a:gd name="connsiteY47" fmla="*/ 990829 h 1543792"/>
                  <a:gd name="connsiteX48" fmla="*/ 76151 w 1147120"/>
                  <a:gd name="connsiteY48" fmla="*/ 940527 h 1543792"/>
                  <a:gd name="connsiteX49" fmla="*/ 1475 w 1147120"/>
                  <a:gd name="connsiteY49" fmla="*/ 1408690 h 1543792"/>
                  <a:gd name="connsiteX50" fmla="*/ 98315 w 1147120"/>
                  <a:gd name="connsiteY50" fmla="*/ 1542317 h 154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47120" h="1543792">
                    <a:moveTo>
                      <a:pt x="98315" y="1542317"/>
                    </a:moveTo>
                    <a:cubicBezTo>
                      <a:pt x="104545" y="1543307"/>
                      <a:pt x="110726" y="1543793"/>
                      <a:pt x="116841" y="1543793"/>
                    </a:cubicBezTo>
                    <a:cubicBezTo>
                      <a:pt x="173182" y="1543793"/>
                      <a:pt x="222769" y="1502883"/>
                      <a:pt x="231923" y="1445476"/>
                    </a:cubicBezTo>
                    <a:lnTo>
                      <a:pt x="307799" y="969769"/>
                    </a:lnTo>
                    <a:lnTo>
                      <a:pt x="520968" y="784184"/>
                    </a:lnTo>
                    <a:lnTo>
                      <a:pt x="626143" y="784184"/>
                    </a:lnTo>
                    <a:lnTo>
                      <a:pt x="839313" y="969769"/>
                    </a:lnTo>
                    <a:lnTo>
                      <a:pt x="915198" y="1445476"/>
                    </a:lnTo>
                    <a:cubicBezTo>
                      <a:pt x="924352" y="1502893"/>
                      <a:pt x="973939" y="1543803"/>
                      <a:pt x="1030279" y="1543793"/>
                    </a:cubicBezTo>
                    <a:cubicBezTo>
                      <a:pt x="1036385" y="1543793"/>
                      <a:pt x="1042586" y="1543307"/>
                      <a:pt x="1048806" y="1542317"/>
                    </a:cubicBezTo>
                    <a:cubicBezTo>
                      <a:pt x="1112442" y="1532163"/>
                      <a:pt x="1155800" y="1472346"/>
                      <a:pt x="1145646" y="1408709"/>
                    </a:cubicBezTo>
                    <a:lnTo>
                      <a:pt x="1063093" y="891188"/>
                    </a:lnTo>
                    <a:cubicBezTo>
                      <a:pt x="1058778" y="864175"/>
                      <a:pt x="1045119" y="839534"/>
                      <a:pt x="1024479" y="821560"/>
                    </a:cubicBezTo>
                    <a:lnTo>
                      <a:pt x="833026" y="654882"/>
                    </a:lnTo>
                    <a:lnTo>
                      <a:pt x="833026" y="393278"/>
                    </a:lnTo>
                    <a:cubicBezTo>
                      <a:pt x="764999" y="406127"/>
                      <a:pt x="680255" y="415090"/>
                      <a:pt x="575994" y="421129"/>
                    </a:cubicBezTo>
                    <a:cubicBezTo>
                      <a:pt x="574070" y="421234"/>
                      <a:pt x="572184" y="421291"/>
                      <a:pt x="570308" y="421291"/>
                    </a:cubicBezTo>
                    <a:lnTo>
                      <a:pt x="570298" y="421291"/>
                    </a:lnTo>
                    <a:cubicBezTo>
                      <a:pt x="518920" y="421291"/>
                      <a:pt x="476353" y="381086"/>
                      <a:pt x="473381" y="329756"/>
                    </a:cubicBezTo>
                    <a:cubicBezTo>
                      <a:pt x="470276" y="276282"/>
                      <a:pt x="511272" y="230248"/>
                      <a:pt x="564755" y="227143"/>
                    </a:cubicBezTo>
                    <a:cubicBezTo>
                      <a:pt x="690123" y="219885"/>
                      <a:pt x="768885" y="208664"/>
                      <a:pt x="818158" y="197977"/>
                    </a:cubicBezTo>
                    <a:cubicBezTo>
                      <a:pt x="810385" y="193843"/>
                      <a:pt x="802232" y="189700"/>
                      <a:pt x="793831" y="185623"/>
                    </a:cubicBezTo>
                    <a:lnTo>
                      <a:pt x="814967" y="172726"/>
                    </a:lnTo>
                    <a:cubicBezTo>
                      <a:pt x="837027" y="183909"/>
                      <a:pt x="856686" y="195215"/>
                      <a:pt x="871564" y="205340"/>
                    </a:cubicBezTo>
                    <a:cubicBezTo>
                      <a:pt x="831712" y="218818"/>
                      <a:pt x="745996" y="237630"/>
                      <a:pt x="565964" y="248050"/>
                    </a:cubicBezTo>
                    <a:cubicBezTo>
                      <a:pt x="523959" y="250488"/>
                      <a:pt x="491869" y="286522"/>
                      <a:pt x="494308" y="328536"/>
                    </a:cubicBezTo>
                    <a:cubicBezTo>
                      <a:pt x="496651" y="369046"/>
                      <a:pt x="530236" y="400336"/>
                      <a:pt x="570308" y="400326"/>
                    </a:cubicBezTo>
                    <a:cubicBezTo>
                      <a:pt x="571784" y="400326"/>
                      <a:pt x="573289" y="400288"/>
                      <a:pt x="574784" y="400202"/>
                    </a:cubicBezTo>
                    <a:cubicBezTo>
                      <a:pt x="899292" y="381400"/>
                      <a:pt x="1031575" y="333823"/>
                      <a:pt x="1046596" y="230505"/>
                    </a:cubicBezTo>
                    <a:cubicBezTo>
                      <a:pt x="1055835" y="166926"/>
                      <a:pt x="1012649" y="118653"/>
                      <a:pt x="962214" y="82896"/>
                    </a:cubicBezTo>
                    <a:cubicBezTo>
                      <a:pt x="942078" y="68618"/>
                      <a:pt x="920780" y="56331"/>
                      <a:pt x="901206" y="45872"/>
                    </a:cubicBezTo>
                    <a:cubicBezTo>
                      <a:pt x="865849" y="26984"/>
                      <a:pt x="830426" y="11621"/>
                      <a:pt x="806509" y="1895"/>
                    </a:cubicBezTo>
                    <a:cubicBezTo>
                      <a:pt x="790592" y="116253"/>
                      <a:pt x="692218" y="204588"/>
                      <a:pt x="573546" y="204588"/>
                    </a:cubicBezTo>
                    <a:cubicBezTo>
                      <a:pt x="454217" y="204588"/>
                      <a:pt x="355433" y="115272"/>
                      <a:pt x="340346" y="0"/>
                    </a:cubicBezTo>
                    <a:cubicBezTo>
                      <a:pt x="263869" y="34490"/>
                      <a:pt x="115784" y="154572"/>
                      <a:pt x="85428" y="569071"/>
                    </a:cubicBezTo>
                    <a:cubicBezTo>
                      <a:pt x="78561" y="662892"/>
                      <a:pt x="77675" y="771706"/>
                      <a:pt x="85076" y="898131"/>
                    </a:cubicBezTo>
                    <a:cubicBezTo>
                      <a:pt x="87447" y="938632"/>
                      <a:pt x="121023" y="969883"/>
                      <a:pt x="161076" y="969883"/>
                    </a:cubicBezTo>
                    <a:cubicBezTo>
                      <a:pt x="162571" y="969883"/>
                      <a:pt x="164085" y="969845"/>
                      <a:pt x="165600" y="969750"/>
                    </a:cubicBezTo>
                    <a:cubicBezTo>
                      <a:pt x="207615" y="967292"/>
                      <a:pt x="239676" y="931240"/>
                      <a:pt x="237228" y="889225"/>
                    </a:cubicBezTo>
                    <a:cubicBezTo>
                      <a:pt x="229979" y="765324"/>
                      <a:pt x="230875" y="661749"/>
                      <a:pt x="237171" y="575053"/>
                    </a:cubicBezTo>
                    <a:cubicBezTo>
                      <a:pt x="249649" y="403308"/>
                      <a:pt x="283443" y="298094"/>
                      <a:pt x="317819" y="234029"/>
                    </a:cubicBezTo>
                    <a:lnTo>
                      <a:pt x="317819" y="651615"/>
                    </a:lnTo>
                    <a:lnTo>
                      <a:pt x="253182" y="707889"/>
                    </a:lnTo>
                    <a:cubicBezTo>
                      <a:pt x="252830" y="762467"/>
                      <a:pt x="254297" y="822217"/>
                      <a:pt x="258145" y="887987"/>
                    </a:cubicBezTo>
                    <a:cubicBezTo>
                      <a:pt x="259659" y="913895"/>
                      <a:pt x="250992" y="938841"/>
                      <a:pt x="233742" y="958234"/>
                    </a:cubicBezTo>
                    <a:cubicBezTo>
                      <a:pt x="216492" y="977627"/>
                      <a:pt x="192727" y="989143"/>
                      <a:pt x="166819" y="990657"/>
                    </a:cubicBezTo>
                    <a:cubicBezTo>
                      <a:pt x="164914" y="990771"/>
                      <a:pt x="162990" y="990829"/>
                      <a:pt x="161076" y="990829"/>
                    </a:cubicBezTo>
                    <a:lnTo>
                      <a:pt x="161066" y="990829"/>
                    </a:lnTo>
                    <a:cubicBezTo>
                      <a:pt x="124662" y="990829"/>
                      <a:pt x="92753" y="970569"/>
                      <a:pt x="76151" y="940527"/>
                    </a:cubicBezTo>
                    <a:lnTo>
                      <a:pt x="1475" y="1408690"/>
                    </a:lnTo>
                    <a:cubicBezTo>
                      <a:pt x="-8679" y="1472355"/>
                      <a:pt x="34679" y="1532163"/>
                      <a:pt x="98315" y="15423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dirty="0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099571D0-A049-41DB-8F70-B8B402147986}"/>
                  </a:ext>
                </a:extLst>
              </p:cNvPr>
              <p:cNvSpPr/>
              <p:nvPr/>
            </p:nvSpPr>
            <p:spPr>
              <a:xfrm>
                <a:off x="1310598" y="4076882"/>
                <a:ext cx="57818" cy="293175"/>
              </a:xfrm>
              <a:custGeom>
                <a:avLst/>
                <a:gdLst>
                  <a:gd name="connsiteX0" fmla="*/ 53927 w 57818"/>
                  <a:gd name="connsiteY0" fmla="*/ 22669 h 293175"/>
                  <a:gd name="connsiteX1" fmla="*/ 44964 w 57818"/>
                  <a:gd name="connsiteY1" fmla="*/ 2209 h 293175"/>
                  <a:gd name="connsiteX2" fmla="*/ 378 w 57818"/>
                  <a:gd name="connsiteY2" fmla="*/ 94630 h 293175"/>
                  <a:gd name="connsiteX3" fmla="*/ 30182 w 57818"/>
                  <a:gd name="connsiteY3" fmla="*/ 201120 h 293175"/>
                  <a:gd name="connsiteX4" fmla="*/ 6350 w 57818"/>
                  <a:gd name="connsiteY4" fmla="*/ 273138 h 293175"/>
                  <a:gd name="connsiteX5" fmla="*/ 18904 w 57818"/>
                  <a:gd name="connsiteY5" fmla="*/ 289883 h 293175"/>
                  <a:gd name="connsiteX6" fmla="*/ 44783 w 57818"/>
                  <a:gd name="connsiteY6" fmla="*/ 177441 h 293175"/>
                  <a:gd name="connsiteX7" fmla="*/ 23638 w 57818"/>
                  <a:gd name="connsiteY7" fmla="*/ 69713 h 293175"/>
                  <a:gd name="connsiteX8" fmla="*/ 53927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7" y="22669"/>
                    </a:moveTo>
                    <a:cubicBezTo>
                      <a:pt x="63148" y="13830"/>
                      <a:pt x="54280" y="-6744"/>
                      <a:pt x="44964" y="2209"/>
                    </a:cubicBezTo>
                    <a:cubicBezTo>
                      <a:pt x="21714" y="24536"/>
                      <a:pt x="4169" y="56349"/>
                      <a:pt x="378" y="94630"/>
                    </a:cubicBezTo>
                    <a:cubicBezTo>
                      <a:pt x="-3718" y="135893"/>
                      <a:pt x="26753" y="162382"/>
                      <a:pt x="30182" y="201120"/>
                    </a:cubicBezTo>
                    <a:cubicBezTo>
                      <a:pt x="32487" y="227199"/>
                      <a:pt x="20304" y="255755"/>
                      <a:pt x="6350" y="273138"/>
                    </a:cubicBezTo>
                    <a:cubicBezTo>
                      <a:pt x="-2060" y="283578"/>
                      <a:pt x="10541" y="300304"/>
                      <a:pt x="18904" y="289883"/>
                    </a:cubicBezTo>
                    <a:cubicBezTo>
                      <a:pt x="42288" y="260804"/>
                      <a:pt x="52499" y="218722"/>
                      <a:pt x="44783" y="177441"/>
                    </a:cubicBezTo>
                    <a:cubicBezTo>
                      <a:pt x="37097" y="136350"/>
                      <a:pt x="7798" y="116567"/>
                      <a:pt x="23638" y="69713"/>
                    </a:cubicBezTo>
                    <a:cubicBezTo>
                      <a:pt x="29801" y="51473"/>
                      <a:pt x="41764" y="34356"/>
                      <a:pt x="53927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48E31890-6EE4-48EB-95EA-06E9EF36C7AC}"/>
                  </a:ext>
                </a:extLst>
              </p:cNvPr>
              <p:cNvSpPr/>
              <p:nvPr/>
            </p:nvSpPr>
            <p:spPr>
              <a:xfrm>
                <a:off x="1414719" y="4076882"/>
                <a:ext cx="57820" cy="293175"/>
              </a:xfrm>
              <a:custGeom>
                <a:avLst/>
                <a:gdLst>
                  <a:gd name="connsiteX0" fmla="*/ 53934 w 57820"/>
                  <a:gd name="connsiteY0" fmla="*/ 22669 h 293175"/>
                  <a:gd name="connsiteX1" fmla="*/ 44971 w 57820"/>
                  <a:gd name="connsiteY1" fmla="*/ 2209 h 293175"/>
                  <a:gd name="connsiteX2" fmla="*/ 375 w 57820"/>
                  <a:gd name="connsiteY2" fmla="*/ 94630 h 293175"/>
                  <a:gd name="connsiteX3" fmla="*/ 30188 w 57820"/>
                  <a:gd name="connsiteY3" fmla="*/ 201120 h 293175"/>
                  <a:gd name="connsiteX4" fmla="*/ 6356 w 57820"/>
                  <a:gd name="connsiteY4" fmla="*/ 273138 h 293175"/>
                  <a:gd name="connsiteX5" fmla="*/ 18910 w 57820"/>
                  <a:gd name="connsiteY5" fmla="*/ 289883 h 293175"/>
                  <a:gd name="connsiteX6" fmla="*/ 44790 w 57820"/>
                  <a:gd name="connsiteY6" fmla="*/ 177441 h 293175"/>
                  <a:gd name="connsiteX7" fmla="*/ 23644 w 57820"/>
                  <a:gd name="connsiteY7" fmla="*/ 69713 h 293175"/>
                  <a:gd name="connsiteX8" fmla="*/ 53934 w 57820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20" h="293175">
                    <a:moveTo>
                      <a:pt x="53934" y="22669"/>
                    </a:moveTo>
                    <a:cubicBezTo>
                      <a:pt x="63144" y="13830"/>
                      <a:pt x="54286" y="-6744"/>
                      <a:pt x="44971" y="2209"/>
                    </a:cubicBezTo>
                    <a:cubicBezTo>
                      <a:pt x="21730" y="24536"/>
                      <a:pt x="4175" y="56349"/>
                      <a:pt x="375" y="94630"/>
                    </a:cubicBezTo>
                    <a:cubicBezTo>
                      <a:pt x="-3702" y="135893"/>
                      <a:pt x="26759" y="162382"/>
                      <a:pt x="30188" y="201120"/>
                    </a:cubicBezTo>
                    <a:cubicBezTo>
                      <a:pt x="32493" y="227199"/>
                      <a:pt x="20310" y="255755"/>
                      <a:pt x="6356" y="273138"/>
                    </a:cubicBezTo>
                    <a:cubicBezTo>
                      <a:pt x="-2045" y="283578"/>
                      <a:pt x="10547" y="300304"/>
                      <a:pt x="18910" y="289883"/>
                    </a:cubicBezTo>
                    <a:cubicBezTo>
                      <a:pt x="42294" y="260804"/>
                      <a:pt x="52505" y="218722"/>
                      <a:pt x="44790" y="177441"/>
                    </a:cubicBezTo>
                    <a:cubicBezTo>
                      <a:pt x="37113" y="136350"/>
                      <a:pt x="7804" y="116567"/>
                      <a:pt x="23644" y="69713"/>
                    </a:cubicBezTo>
                    <a:cubicBezTo>
                      <a:pt x="29807" y="51473"/>
                      <a:pt x="41780" y="34356"/>
                      <a:pt x="53934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9662123F-5880-4EAE-A2E8-BB5EF56D9DDA}"/>
                  </a:ext>
                </a:extLst>
              </p:cNvPr>
              <p:cNvSpPr/>
              <p:nvPr/>
            </p:nvSpPr>
            <p:spPr>
              <a:xfrm>
                <a:off x="1518854" y="4076882"/>
                <a:ext cx="57818" cy="293175"/>
              </a:xfrm>
              <a:custGeom>
                <a:avLst/>
                <a:gdLst>
                  <a:gd name="connsiteX0" fmla="*/ 53926 w 57818"/>
                  <a:gd name="connsiteY0" fmla="*/ 22669 h 293175"/>
                  <a:gd name="connsiteX1" fmla="*/ 44973 w 57818"/>
                  <a:gd name="connsiteY1" fmla="*/ 2209 h 293175"/>
                  <a:gd name="connsiteX2" fmla="*/ 376 w 57818"/>
                  <a:gd name="connsiteY2" fmla="*/ 94630 h 293175"/>
                  <a:gd name="connsiteX3" fmla="*/ 30180 w 57818"/>
                  <a:gd name="connsiteY3" fmla="*/ 201120 h 293175"/>
                  <a:gd name="connsiteX4" fmla="*/ 6349 w 57818"/>
                  <a:gd name="connsiteY4" fmla="*/ 273138 h 293175"/>
                  <a:gd name="connsiteX5" fmla="*/ 18912 w 57818"/>
                  <a:gd name="connsiteY5" fmla="*/ 289883 h 293175"/>
                  <a:gd name="connsiteX6" fmla="*/ 44791 w 57818"/>
                  <a:gd name="connsiteY6" fmla="*/ 177441 h 293175"/>
                  <a:gd name="connsiteX7" fmla="*/ 23646 w 57818"/>
                  <a:gd name="connsiteY7" fmla="*/ 69713 h 293175"/>
                  <a:gd name="connsiteX8" fmla="*/ 53926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6" y="22669"/>
                    </a:moveTo>
                    <a:cubicBezTo>
                      <a:pt x="63146" y="13830"/>
                      <a:pt x="54288" y="-6744"/>
                      <a:pt x="44973" y="2209"/>
                    </a:cubicBezTo>
                    <a:cubicBezTo>
                      <a:pt x="21731" y="24536"/>
                      <a:pt x="4177" y="56349"/>
                      <a:pt x="376" y="94630"/>
                    </a:cubicBezTo>
                    <a:cubicBezTo>
                      <a:pt x="-3710" y="135893"/>
                      <a:pt x="26742" y="162382"/>
                      <a:pt x="30180" y="201120"/>
                    </a:cubicBezTo>
                    <a:cubicBezTo>
                      <a:pt x="32495" y="227199"/>
                      <a:pt x="20303" y="255755"/>
                      <a:pt x="6349" y="273138"/>
                    </a:cubicBezTo>
                    <a:cubicBezTo>
                      <a:pt x="-2052" y="283578"/>
                      <a:pt x="10549" y="300304"/>
                      <a:pt x="18912" y="289883"/>
                    </a:cubicBezTo>
                    <a:cubicBezTo>
                      <a:pt x="42286" y="260804"/>
                      <a:pt x="52497" y="218722"/>
                      <a:pt x="44791" y="177441"/>
                    </a:cubicBezTo>
                    <a:cubicBezTo>
                      <a:pt x="37114" y="136350"/>
                      <a:pt x="7796" y="116567"/>
                      <a:pt x="23646" y="69713"/>
                    </a:cubicBezTo>
                    <a:cubicBezTo>
                      <a:pt x="29809" y="51473"/>
                      <a:pt x="41782" y="34356"/>
                      <a:pt x="53926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2F9DE2A0-6FAB-427E-894C-1775D45573F3}"/>
                  </a:ext>
                </a:extLst>
              </p:cNvPr>
              <p:cNvSpPr/>
              <p:nvPr/>
            </p:nvSpPr>
            <p:spPr>
              <a:xfrm>
                <a:off x="1213507" y="4460977"/>
                <a:ext cx="428625" cy="428624"/>
              </a:xfrm>
              <a:custGeom>
                <a:avLst/>
                <a:gdLst>
                  <a:gd name="connsiteX0" fmla="*/ 214313 w 428625"/>
                  <a:gd name="connsiteY0" fmla="*/ 428625 h 428624"/>
                  <a:gd name="connsiteX1" fmla="*/ 428625 w 428625"/>
                  <a:gd name="connsiteY1" fmla="*/ 214313 h 428624"/>
                  <a:gd name="connsiteX2" fmla="*/ 214313 w 428625"/>
                  <a:gd name="connsiteY2" fmla="*/ 0 h 428624"/>
                  <a:gd name="connsiteX3" fmla="*/ 0 w 428625"/>
                  <a:gd name="connsiteY3" fmla="*/ 214313 h 428624"/>
                  <a:gd name="connsiteX4" fmla="*/ 214313 w 428625"/>
                  <a:gd name="connsiteY4" fmla="*/ 428625 h 428624"/>
                  <a:gd name="connsiteX5" fmla="*/ 214303 w 428625"/>
                  <a:gd name="connsiteY5" fmla="*/ 403222 h 428624"/>
                  <a:gd name="connsiteX6" fmla="*/ 131750 w 428625"/>
                  <a:gd name="connsiteY6" fmla="*/ 360359 h 428624"/>
                  <a:gd name="connsiteX7" fmla="*/ 214303 w 428625"/>
                  <a:gd name="connsiteY7" fmla="*/ 317497 h 428624"/>
                  <a:gd name="connsiteX8" fmla="*/ 296856 w 428625"/>
                  <a:gd name="connsiteY8" fmla="*/ 360359 h 428624"/>
                  <a:gd name="connsiteX9" fmla="*/ 214303 w 428625"/>
                  <a:gd name="connsiteY9" fmla="*/ 403222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625" h="428624">
                    <a:moveTo>
                      <a:pt x="214313" y="428625"/>
                    </a:moveTo>
                    <a:cubicBezTo>
                      <a:pt x="332689" y="428625"/>
                      <a:pt x="428625" y="332680"/>
                      <a:pt x="428625" y="214313"/>
                    </a:cubicBezTo>
                    <a:cubicBezTo>
                      <a:pt x="428625" y="95945"/>
                      <a:pt x="332689" y="0"/>
                      <a:pt x="214313" y="0"/>
                    </a:cubicBezTo>
                    <a:cubicBezTo>
                      <a:pt x="95955" y="0"/>
                      <a:pt x="0" y="95945"/>
                      <a:pt x="0" y="214313"/>
                    </a:cubicBezTo>
                    <a:cubicBezTo>
                      <a:pt x="0" y="332680"/>
                      <a:pt x="95955" y="428625"/>
                      <a:pt x="214313" y="428625"/>
                    </a:cubicBezTo>
                    <a:close/>
                    <a:moveTo>
                      <a:pt x="214303" y="403222"/>
                    </a:moveTo>
                    <a:cubicBezTo>
                      <a:pt x="168716" y="403222"/>
                      <a:pt x="131750" y="384029"/>
                      <a:pt x="131750" y="360359"/>
                    </a:cubicBezTo>
                    <a:cubicBezTo>
                      <a:pt x="131750" y="336690"/>
                      <a:pt x="168707" y="317497"/>
                      <a:pt x="214303" y="317497"/>
                    </a:cubicBezTo>
                    <a:cubicBezTo>
                      <a:pt x="259890" y="317497"/>
                      <a:pt x="296856" y="336690"/>
                      <a:pt x="296856" y="360359"/>
                    </a:cubicBezTo>
                    <a:cubicBezTo>
                      <a:pt x="296856" y="384029"/>
                      <a:pt x="259899" y="403222"/>
                      <a:pt x="214303" y="4032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7DF5F8D4-A1C3-4DA3-9F8D-0310EFB0F1B4}"/>
                  </a:ext>
                </a:extLst>
              </p:cNvPr>
              <p:cNvSpPr/>
              <p:nvPr/>
            </p:nvSpPr>
            <p:spPr>
              <a:xfrm>
                <a:off x="1775406" y="4422870"/>
                <a:ext cx="186289" cy="79193"/>
              </a:xfrm>
              <a:custGeom>
                <a:avLst/>
                <a:gdLst>
                  <a:gd name="connsiteX0" fmla="*/ 185118 w 186289"/>
                  <a:gd name="connsiteY0" fmla="*/ 40631 h 79193"/>
                  <a:gd name="connsiteX1" fmla="*/ 0 w 186289"/>
                  <a:gd name="connsiteY1" fmla="*/ 78874 h 79193"/>
                  <a:gd name="connsiteX2" fmla="*/ 185118 w 186289"/>
                  <a:gd name="connsiteY2" fmla="*/ 40631 h 79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289" h="79193">
                    <a:moveTo>
                      <a:pt x="185118" y="40631"/>
                    </a:moveTo>
                    <a:cubicBezTo>
                      <a:pt x="172536" y="-32369"/>
                      <a:pt x="34519" y="693"/>
                      <a:pt x="0" y="78874"/>
                    </a:cubicBezTo>
                    <a:cubicBezTo>
                      <a:pt x="117777" y="61614"/>
                      <a:pt x="196967" y="109335"/>
                      <a:pt x="185118" y="406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15A6E182-41E2-48C1-A053-9C6E67EDE024}"/>
                  </a:ext>
                </a:extLst>
              </p:cNvPr>
              <p:cNvSpPr/>
              <p:nvPr/>
            </p:nvSpPr>
            <p:spPr>
              <a:xfrm>
                <a:off x="1673307" y="4344533"/>
                <a:ext cx="100418" cy="133741"/>
              </a:xfrm>
              <a:custGeom>
                <a:avLst/>
                <a:gdLst>
                  <a:gd name="connsiteX0" fmla="*/ 85592 w 100418"/>
                  <a:gd name="connsiteY0" fmla="*/ 6497 h 133741"/>
                  <a:gd name="connsiteX1" fmla="*/ 6620 w 100418"/>
                  <a:gd name="connsiteY1" fmla="*/ 133741 h 133741"/>
                  <a:gd name="connsiteX2" fmla="*/ 85592 w 100418"/>
                  <a:gd name="connsiteY2" fmla="*/ 6497 h 13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418" h="133741">
                    <a:moveTo>
                      <a:pt x="85592" y="6497"/>
                    </a:moveTo>
                    <a:cubicBezTo>
                      <a:pt x="36776" y="-26079"/>
                      <a:pt x="-19488" y="71267"/>
                      <a:pt x="6620" y="133741"/>
                    </a:cubicBezTo>
                    <a:cubicBezTo>
                      <a:pt x="60932" y="56646"/>
                      <a:pt x="131541" y="37158"/>
                      <a:pt x="85592" y="64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24CAB206-5305-4960-8F83-273E470BD8C2}"/>
                  </a:ext>
                </a:extLst>
              </p:cNvPr>
              <p:cNvSpPr/>
              <p:nvPr/>
            </p:nvSpPr>
            <p:spPr>
              <a:xfrm>
                <a:off x="1763338" y="4586991"/>
                <a:ext cx="130945" cy="59325"/>
              </a:xfrm>
              <a:custGeom>
                <a:avLst/>
                <a:gdLst>
                  <a:gd name="connsiteX0" fmla="*/ 0 w 130945"/>
                  <a:gd name="connsiteY0" fmla="*/ 38730 h 59325"/>
                  <a:gd name="connsiteX1" fmla="*/ 130940 w 130945"/>
                  <a:gd name="connsiteY1" fmla="*/ 36444 h 59325"/>
                  <a:gd name="connsiteX2" fmla="*/ 0 w 130945"/>
                  <a:gd name="connsiteY2" fmla="*/ 38730 h 59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945" h="59325">
                    <a:moveTo>
                      <a:pt x="0" y="38730"/>
                    </a:moveTo>
                    <a:cubicBezTo>
                      <a:pt x="82401" y="42093"/>
                      <a:pt x="130188" y="84746"/>
                      <a:pt x="130940" y="36444"/>
                    </a:cubicBezTo>
                    <a:cubicBezTo>
                      <a:pt x="131740" y="-14867"/>
                      <a:pt x="33528" y="-10066"/>
                      <a:pt x="0" y="387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sp>
        <p:nvSpPr>
          <p:cNvPr id="213" name="Oval 212">
            <a:extLst>
              <a:ext uri="{FF2B5EF4-FFF2-40B4-BE49-F238E27FC236}">
                <a16:creationId xmlns:a16="http://schemas.microsoft.com/office/drawing/2014/main" id="{9F5D539B-9096-465E-8E4E-F145DE6D1E29}"/>
              </a:ext>
            </a:extLst>
          </p:cNvPr>
          <p:cNvSpPr/>
          <p:nvPr/>
        </p:nvSpPr>
        <p:spPr>
          <a:xfrm>
            <a:off x="8053836" y="4816937"/>
            <a:ext cx="968330" cy="9683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600"/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655B285-F36E-477D-80C4-913B2C7B8C06}"/>
              </a:ext>
            </a:extLst>
          </p:cNvPr>
          <p:cNvGrpSpPr/>
          <p:nvPr/>
        </p:nvGrpSpPr>
        <p:grpSpPr>
          <a:xfrm>
            <a:off x="8240142" y="4998708"/>
            <a:ext cx="606331" cy="650569"/>
            <a:chOff x="8121352" y="3915299"/>
            <a:chExt cx="887729" cy="952499"/>
          </a:xfrm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E637FB5B-9663-441E-A788-1233211BE132}"/>
                </a:ext>
              </a:extLst>
            </p:cNvPr>
            <p:cNvSpPr/>
            <p:nvPr/>
          </p:nvSpPr>
          <p:spPr>
            <a:xfrm>
              <a:off x="8766194" y="4379673"/>
              <a:ext cx="135909" cy="67120"/>
            </a:xfrm>
            <a:custGeom>
              <a:avLst/>
              <a:gdLst>
                <a:gd name="connsiteX0" fmla="*/ 10477 w 135909"/>
                <a:gd name="connsiteY0" fmla="*/ 67121 h 67120"/>
                <a:gd name="connsiteX1" fmla="*/ 0 w 135909"/>
                <a:gd name="connsiteY1" fmla="*/ 56643 h 67120"/>
                <a:gd name="connsiteX2" fmla="*/ 10477 w 135909"/>
                <a:gd name="connsiteY2" fmla="*/ 46166 h 67120"/>
                <a:gd name="connsiteX3" fmla="*/ 117158 w 135909"/>
                <a:gd name="connsiteY3" fmla="*/ 4256 h 67120"/>
                <a:gd name="connsiteX4" fmla="*/ 131445 w 135909"/>
                <a:gd name="connsiteY4" fmla="*/ 2351 h 67120"/>
                <a:gd name="connsiteX5" fmla="*/ 134302 w 135909"/>
                <a:gd name="connsiteY5" fmla="*/ 16638 h 67120"/>
                <a:gd name="connsiteX6" fmla="*/ 10477 w 135909"/>
                <a:gd name="connsiteY6" fmla="*/ 67121 h 6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909" h="67120">
                  <a:moveTo>
                    <a:pt x="10477" y="67121"/>
                  </a:moveTo>
                  <a:cubicBezTo>
                    <a:pt x="4763" y="67121"/>
                    <a:pt x="0" y="62358"/>
                    <a:pt x="0" y="56643"/>
                  </a:cubicBezTo>
                  <a:cubicBezTo>
                    <a:pt x="0" y="50928"/>
                    <a:pt x="4763" y="46166"/>
                    <a:pt x="10477" y="46166"/>
                  </a:cubicBezTo>
                  <a:cubicBezTo>
                    <a:pt x="86677" y="46166"/>
                    <a:pt x="116205" y="6161"/>
                    <a:pt x="117158" y="4256"/>
                  </a:cubicBezTo>
                  <a:cubicBezTo>
                    <a:pt x="120015" y="-507"/>
                    <a:pt x="126683" y="-1459"/>
                    <a:pt x="131445" y="2351"/>
                  </a:cubicBezTo>
                  <a:cubicBezTo>
                    <a:pt x="136208" y="5208"/>
                    <a:pt x="137160" y="11876"/>
                    <a:pt x="134302" y="16638"/>
                  </a:cubicBezTo>
                  <a:cubicBezTo>
                    <a:pt x="132398" y="19496"/>
                    <a:pt x="98108" y="67121"/>
                    <a:pt x="10477" y="6712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27D11A0A-EA4A-4FDB-9021-0DDCAFF0A19B}"/>
                </a:ext>
              </a:extLst>
            </p:cNvPr>
            <p:cNvSpPr/>
            <p:nvPr/>
          </p:nvSpPr>
          <p:spPr>
            <a:xfrm>
              <a:off x="8774767" y="4288976"/>
              <a:ext cx="82569" cy="49232"/>
            </a:xfrm>
            <a:custGeom>
              <a:avLst/>
              <a:gdLst>
                <a:gd name="connsiteX0" fmla="*/ 10477 w 82569"/>
                <a:gd name="connsiteY0" fmla="*/ 49232 h 49232"/>
                <a:gd name="connsiteX1" fmla="*/ 0 w 82569"/>
                <a:gd name="connsiteY1" fmla="*/ 39707 h 49232"/>
                <a:gd name="connsiteX2" fmla="*/ 9525 w 82569"/>
                <a:gd name="connsiteY2" fmla="*/ 29230 h 49232"/>
                <a:gd name="connsiteX3" fmla="*/ 63817 w 82569"/>
                <a:gd name="connsiteY3" fmla="*/ 4465 h 49232"/>
                <a:gd name="connsiteX4" fmla="*/ 78105 w 82569"/>
                <a:gd name="connsiteY4" fmla="*/ 1607 h 49232"/>
                <a:gd name="connsiteX5" fmla="*/ 80963 w 82569"/>
                <a:gd name="connsiteY5" fmla="*/ 15895 h 49232"/>
                <a:gd name="connsiteX6" fmla="*/ 10477 w 82569"/>
                <a:gd name="connsiteY6" fmla="*/ 49232 h 49232"/>
                <a:gd name="connsiteX7" fmla="*/ 10477 w 82569"/>
                <a:gd name="connsiteY7" fmla="*/ 49232 h 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569" h="49232">
                  <a:moveTo>
                    <a:pt x="10477" y="49232"/>
                  </a:moveTo>
                  <a:cubicBezTo>
                    <a:pt x="4763" y="49232"/>
                    <a:pt x="952" y="45422"/>
                    <a:pt x="0" y="39707"/>
                  </a:cubicBezTo>
                  <a:cubicBezTo>
                    <a:pt x="0" y="33992"/>
                    <a:pt x="3810" y="29230"/>
                    <a:pt x="9525" y="29230"/>
                  </a:cubicBezTo>
                  <a:cubicBezTo>
                    <a:pt x="47625" y="27325"/>
                    <a:pt x="63817" y="5417"/>
                    <a:pt x="63817" y="4465"/>
                  </a:cubicBezTo>
                  <a:cubicBezTo>
                    <a:pt x="66675" y="-298"/>
                    <a:pt x="73342" y="-1250"/>
                    <a:pt x="78105" y="1607"/>
                  </a:cubicBezTo>
                  <a:cubicBezTo>
                    <a:pt x="82867" y="4465"/>
                    <a:pt x="83820" y="11132"/>
                    <a:pt x="80963" y="15895"/>
                  </a:cubicBezTo>
                  <a:cubicBezTo>
                    <a:pt x="80010" y="17800"/>
                    <a:pt x="60008" y="47327"/>
                    <a:pt x="10477" y="49232"/>
                  </a:cubicBezTo>
                  <a:cubicBezTo>
                    <a:pt x="11430" y="49232"/>
                    <a:pt x="10477" y="49232"/>
                    <a:pt x="10477" y="492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CDCBC136-B466-423C-8771-99606814907E}"/>
                </a:ext>
              </a:extLst>
            </p:cNvPr>
            <p:cNvSpPr/>
            <p:nvPr/>
          </p:nvSpPr>
          <p:spPr>
            <a:xfrm>
              <a:off x="8228329" y="4380416"/>
              <a:ext cx="135909" cy="66377"/>
            </a:xfrm>
            <a:custGeom>
              <a:avLst/>
              <a:gdLst>
                <a:gd name="connsiteX0" fmla="*/ 125432 w 135909"/>
                <a:gd name="connsiteY0" fmla="*/ 66377 h 66377"/>
                <a:gd name="connsiteX1" fmla="*/ 1607 w 135909"/>
                <a:gd name="connsiteY1" fmla="*/ 15895 h 66377"/>
                <a:gd name="connsiteX2" fmla="*/ 4465 w 135909"/>
                <a:gd name="connsiteY2" fmla="*/ 1607 h 66377"/>
                <a:gd name="connsiteX3" fmla="*/ 18752 w 135909"/>
                <a:gd name="connsiteY3" fmla="*/ 4465 h 66377"/>
                <a:gd name="connsiteX4" fmla="*/ 125432 w 135909"/>
                <a:gd name="connsiteY4" fmla="*/ 46375 h 66377"/>
                <a:gd name="connsiteX5" fmla="*/ 135910 w 135909"/>
                <a:gd name="connsiteY5" fmla="*/ 56852 h 66377"/>
                <a:gd name="connsiteX6" fmla="*/ 125432 w 135909"/>
                <a:gd name="connsiteY6" fmla="*/ 66377 h 6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909" h="66377">
                  <a:moveTo>
                    <a:pt x="125432" y="66377"/>
                  </a:moveTo>
                  <a:cubicBezTo>
                    <a:pt x="37802" y="66377"/>
                    <a:pt x="3512" y="18752"/>
                    <a:pt x="1607" y="15895"/>
                  </a:cubicBezTo>
                  <a:cubicBezTo>
                    <a:pt x="-1250" y="11132"/>
                    <a:pt x="-298" y="5417"/>
                    <a:pt x="4465" y="1607"/>
                  </a:cubicBezTo>
                  <a:cubicBezTo>
                    <a:pt x="9227" y="-1250"/>
                    <a:pt x="14942" y="-298"/>
                    <a:pt x="18752" y="4465"/>
                  </a:cubicBezTo>
                  <a:cubicBezTo>
                    <a:pt x="19705" y="6370"/>
                    <a:pt x="49232" y="46375"/>
                    <a:pt x="125432" y="46375"/>
                  </a:cubicBezTo>
                  <a:cubicBezTo>
                    <a:pt x="131147" y="46375"/>
                    <a:pt x="135910" y="51137"/>
                    <a:pt x="135910" y="56852"/>
                  </a:cubicBezTo>
                  <a:cubicBezTo>
                    <a:pt x="135910" y="62567"/>
                    <a:pt x="131147" y="66377"/>
                    <a:pt x="125432" y="663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ECEC7D9-1030-4C8B-A5DD-BB41154A9E12}"/>
                </a:ext>
              </a:extLst>
            </p:cNvPr>
            <p:cNvSpPr/>
            <p:nvPr/>
          </p:nvSpPr>
          <p:spPr>
            <a:xfrm>
              <a:off x="8273097" y="4288976"/>
              <a:ext cx="82569" cy="49232"/>
            </a:xfrm>
            <a:custGeom>
              <a:avLst/>
              <a:gdLst>
                <a:gd name="connsiteX0" fmla="*/ 72092 w 82569"/>
                <a:gd name="connsiteY0" fmla="*/ 49232 h 49232"/>
                <a:gd name="connsiteX1" fmla="*/ 72092 w 82569"/>
                <a:gd name="connsiteY1" fmla="*/ 49232 h 49232"/>
                <a:gd name="connsiteX2" fmla="*/ 1607 w 82569"/>
                <a:gd name="connsiteY2" fmla="*/ 15895 h 49232"/>
                <a:gd name="connsiteX3" fmla="*/ 4465 w 82569"/>
                <a:gd name="connsiteY3" fmla="*/ 1607 h 49232"/>
                <a:gd name="connsiteX4" fmla="*/ 18752 w 82569"/>
                <a:gd name="connsiteY4" fmla="*/ 4465 h 49232"/>
                <a:gd name="connsiteX5" fmla="*/ 73045 w 82569"/>
                <a:gd name="connsiteY5" fmla="*/ 29230 h 49232"/>
                <a:gd name="connsiteX6" fmla="*/ 82570 w 82569"/>
                <a:gd name="connsiteY6" fmla="*/ 39707 h 49232"/>
                <a:gd name="connsiteX7" fmla="*/ 72092 w 82569"/>
                <a:gd name="connsiteY7" fmla="*/ 49232 h 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569" h="49232">
                  <a:moveTo>
                    <a:pt x="72092" y="49232"/>
                  </a:moveTo>
                  <a:cubicBezTo>
                    <a:pt x="72092" y="49232"/>
                    <a:pt x="71140" y="49232"/>
                    <a:pt x="72092" y="49232"/>
                  </a:cubicBezTo>
                  <a:cubicBezTo>
                    <a:pt x="23515" y="46375"/>
                    <a:pt x="2560" y="16847"/>
                    <a:pt x="1607" y="15895"/>
                  </a:cubicBezTo>
                  <a:cubicBezTo>
                    <a:pt x="-1250" y="11132"/>
                    <a:pt x="-298" y="5417"/>
                    <a:pt x="4465" y="1607"/>
                  </a:cubicBezTo>
                  <a:cubicBezTo>
                    <a:pt x="9227" y="-1250"/>
                    <a:pt x="14942" y="-298"/>
                    <a:pt x="18752" y="4465"/>
                  </a:cubicBezTo>
                  <a:cubicBezTo>
                    <a:pt x="19705" y="5417"/>
                    <a:pt x="34945" y="27325"/>
                    <a:pt x="73045" y="29230"/>
                  </a:cubicBezTo>
                  <a:cubicBezTo>
                    <a:pt x="78760" y="29230"/>
                    <a:pt x="82570" y="33992"/>
                    <a:pt x="82570" y="39707"/>
                  </a:cubicBezTo>
                  <a:cubicBezTo>
                    <a:pt x="81617" y="45422"/>
                    <a:pt x="76855" y="49232"/>
                    <a:pt x="72092" y="492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8E241518-7ECA-457F-8DCB-C53E58847A15}"/>
                </a:ext>
              </a:extLst>
            </p:cNvPr>
            <p:cNvGrpSpPr/>
            <p:nvPr/>
          </p:nvGrpSpPr>
          <p:grpSpPr>
            <a:xfrm>
              <a:off x="8121352" y="3915299"/>
              <a:ext cx="887729" cy="952499"/>
              <a:chOff x="8121352" y="3915299"/>
              <a:chExt cx="887729" cy="952499"/>
            </a:xfrm>
          </p:grpSpPr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DB3AC62A-3846-40F9-AD03-C3641487DE08}"/>
                  </a:ext>
                </a:extLst>
              </p:cNvPr>
              <p:cNvSpPr/>
              <p:nvPr/>
            </p:nvSpPr>
            <p:spPr>
              <a:xfrm>
                <a:off x="8584267" y="3915299"/>
                <a:ext cx="274820" cy="390525"/>
              </a:xfrm>
              <a:custGeom>
                <a:avLst/>
                <a:gdLst>
                  <a:gd name="connsiteX0" fmla="*/ 264795 w 274820"/>
                  <a:gd name="connsiteY0" fmla="*/ 390525 h 390525"/>
                  <a:gd name="connsiteX1" fmla="*/ 255270 w 274820"/>
                  <a:gd name="connsiteY1" fmla="*/ 382905 h 390525"/>
                  <a:gd name="connsiteX2" fmla="*/ 140017 w 274820"/>
                  <a:gd name="connsiteY2" fmla="*/ 173355 h 390525"/>
                  <a:gd name="connsiteX3" fmla="*/ 112395 w 274820"/>
                  <a:gd name="connsiteY3" fmla="*/ 167640 h 390525"/>
                  <a:gd name="connsiteX4" fmla="*/ 89535 w 274820"/>
                  <a:gd name="connsiteY4" fmla="*/ 182880 h 390525"/>
                  <a:gd name="connsiteX5" fmla="*/ 87630 w 274820"/>
                  <a:gd name="connsiteY5" fmla="*/ 185738 h 390525"/>
                  <a:gd name="connsiteX6" fmla="*/ 35243 w 274820"/>
                  <a:gd name="connsiteY6" fmla="*/ 207645 h 390525"/>
                  <a:gd name="connsiteX7" fmla="*/ 0 w 274820"/>
                  <a:gd name="connsiteY7" fmla="*/ 163830 h 390525"/>
                  <a:gd name="connsiteX8" fmla="*/ 0 w 274820"/>
                  <a:gd name="connsiteY8" fmla="*/ 161925 h 390525"/>
                  <a:gd name="connsiteX9" fmla="*/ 0 w 274820"/>
                  <a:gd name="connsiteY9" fmla="*/ 10478 h 390525"/>
                  <a:gd name="connsiteX10" fmla="*/ 9525 w 274820"/>
                  <a:gd name="connsiteY10" fmla="*/ 0 h 390525"/>
                  <a:gd name="connsiteX11" fmla="*/ 20002 w 274820"/>
                  <a:gd name="connsiteY11" fmla="*/ 10478 h 390525"/>
                  <a:gd name="connsiteX12" fmla="*/ 20002 w 274820"/>
                  <a:gd name="connsiteY12" fmla="*/ 163830 h 390525"/>
                  <a:gd name="connsiteX13" fmla="*/ 40005 w 274820"/>
                  <a:gd name="connsiteY13" fmla="*/ 188595 h 390525"/>
                  <a:gd name="connsiteX14" fmla="*/ 70485 w 274820"/>
                  <a:gd name="connsiteY14" fmla="*/ 176213 h 390525"/>
                  <a:gd name="connsiteX15" fmla="*/ 72390 w 274820"/>
                  <a:gd name="connsiteY15" fmla="*/ 172403 h 390525"/>
                  <a:gd name="connsiteX16" fmla="*/ 107632 w 274820"/>
                  <a:gd name="connsiteY16" fmla="*/ 147638 h 390525"/>
                  <a:gd name="connsiteX17" fmla="*/ 150495 w 274820"/>
                  <a:gd name="connsiteY17" fmla="*/ 156210 h 390525"/>
                  <a:gd name="connsiteX18" fmla="*/ 274320 w 274820"/>
                  <a:gd name="connsiteY18" fmla="*/ 378143 h 390525"/>
                  <a:gd name="connsiteX19" fmla="*/ 267653 w 274820"/>
                  <a:gd name="connsiteY19" fmla="*/ 390525 h 390525"/>
                  <a:gd name="connsiteX20" fmla="*/ 264795 w 274820"/>
                  <a:gd name="connsiteY20" fmla="*/ 39052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4820" h="390525">
                    <a:moveTo>
                      <a:pt x="264795" y="390525"/>
                    </a:moveTo>
                    <a:cubicBezTo>
                      <a:pt x="260033" y="390525"/>
                      <a:pt x="256223" y="387668"/>
                      <a:pt x="255270" y="382905"/>
                    </a:cubicBezTo>
                    <a:cubicBezTo>
                      <a:pt x="214313" y="240983"/>
                      <a:pt x="165735" y="190500"/>
                      <a:pt x="140017" y="173355"/>
                    </a:cubicBezTo>
                    <a:cubicBezTo>
                      <a:pt x="132398" y="167640"/>
                      <a:pt x="121920" y="165735"/>
                      <a:pt x="112395" y="167640"/>
                    </a:cubicBezTo>
                    <a:cubicBezTo>
                      <a:pt x="102870" y="169545"/>
                      <a:pt x="95250" y="175260"/>
                      <a:pt x="89535" y="182880"/>
                    </a:cubicBezTo>
                    <a:cubicBezTo>
                      <a:pt x="88582" y="183833"/>
                      <a:pt x="88582" y="184785"/>
                      <a:pt x="87630" y="185738"/>
                    </a:cubicBezTo>
                    <a:cubicBezTo>
                      <a:pt x="77152" y="204788"/>
                      <a:pt x="56198" y="213360"/>
                      <a:pt x="35243" y="207645"/>
                    </a:cubicBezTo>
                    <a:cubicBezTo>
                      <a:pt x="14288" y="201930"/>
                      <a:pt x="952" y="184785"/>
                      <a:pt x="0" y="163830"/>
                    </a:cubicBezTo>
                    <a:lnTo>
                      <a:pt x="0" y="161925"/>
                    </a:lnTo>
                    <a:lnTo>
                      <a:pt x="0" y="10478"/>
                    </a:lnTo>
                    <a:cubicBezTo>
                      <a:pt x="0" y="4763"/>
                      <a:pt x="3810" y="0"/>
                      <a:pt x="9525" y="0"/>
                    </a:cubicBezTo>
                    <a:cubicBezTo>
                      <a:pt x="15240" y="0"/>
                      <a:pt x="20002" y="4763"/>
                      <a:pt x="20002" y="10478"/>
                    </a:cubicBezTo>
                    <a:lnTo>
                      <a:pt x="20002" y="163830"/>
                    </a:lnTo>
                    <a:cubicBezTo>
                      <a:pt x="20002" y="178118"/>
                      <a:pt x="30480" y="186690"/>
                      <a:pt x="40005" y="188595"/>
                    </a:cubicBezTo>
                    <a:cubicBezTo>
                      <a:pt x="49530" y="191453"/>
                      <a:pt x="62865" y="189548"/>
                      <a:pt x="70485" y="176213"/>
                    </a:cubicBezTo>
                    <a:cubicBezTo>
                      <a:pt x="71438" y="175260"/>
                      <a:pt x="71438" y="174308"/>
                      <a:pt x="72390" y="172403"/>
                    </a:cubicBezTo>
                    <a:cubicBezTo>
                      <a:pt x="80010" y="160020"/>
                      <a:pt x="93345" y="151448"/>
                      <a:pt x="107632" y="147638"/>
                    </a:cubicBezTo>
                    <a:cubicBezTo>
                      <a:pt x="122873" y="144780"/>
                      <a:pt x="138113" y="147638"/>
                      <a:pt x="150495" y="156210"/>
                    </a:cubicBezTo>
                    <a:cubicBezTo>
                      <a:pt x="184785" y="180023"/>
                      <a:pt x="233363" y="237173"/>
                      <a:pt x="274320" y="378143"/>
                    </a:cubicBezTo>
                    <a:cubicBezTo>
                      <a:pt x="276225" y="383858"/>
                      <a:pt x="272415" y="388620"/>
                      <a:pt x="267653" y="390525"/>
                    </a:cubicBezTo>
                    <a:cubicBezTo>
                      <a:pt x="266700" y="390525"/>
                      <a:pt x="265748" y="390525"/>
                      <a:pt x="264795" y="3905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4169CF54-1498-4FD8-8CAB-D0BAAC56B82B}"/>
                  </a:ext>
                </a:extLst>
              </p:cNvPr>
              <p:cNvSpPr/>
              <p:nvPr/>
            </p:nvSpPr>
            <p:spPr>
              <a:xfrm>
                <a:off x="8271259" y="3915299"/>
                <a:ext cx="274907" cy="390525"/>
              </a:xfrm>
              <a:custGeom>
                <a:avLst/>
                <a:gdLst>
                  <a:gd name="connsiteX0" fmla="*/ 10113 w 274907"/>
                  <a:gd name="connsiteY0" fmla="*/ 390525 h 390525"/>
                  <a:gd name="connsiteX1" fmla="*/ 7255 w 274907"/>
                  <a:gd name="connsiteY1" fmla="*/ 390525 h 390525"/>
                  <a:gd name="connsiteX2" fmla="*/ 588 w 274907"/>
                  <a:gd name="connsiteY2" fmla="*/ 378143 h 390525"/>
                  <a:gd name="connsiteX3" fmla="*/ 124413 w 274907"/>
                  <a:gd name="connsiteY3" fmla="*/ 156210 h 390525"/>
                  <a:gd name="connsiteX4" fmla="*/ 167275 w 274907"/>
                  <a:gd name="connsiteY4" fmla="*/ 147638 h 390525"/>
                  <a:gd name="connsiteX5" fmla="*/ 202518 w 274907"/>
                  <a:gd name="connsiteY5" fmla="*/ 172403 h 390525"/>
                  <a:gd name="connsiteX6" fmla="*/ 204423 w 274907"/>
                  <a:gd name="connsiteY6" fmla="*/ 176213 h 390525"/>
                  <a:gd name="connsiteX7" fmla="*/ 233950 w 274907"/>
                  <a:gd name="connsiteY7" fmla="*/ 188595 h 390525"/>
                  <a:gd name="connsiteX8" fmla="*/ 254905 w 274907"/>
                  <a:gd name="connsiteY8" fmla="*/ 162878 h 390525"/>
                  <a:gd name="connsiteX9" fmla="*/ 254905 w 274907"/>
                  <a:gd name="connsiteY9" fmla="*/ 161925 h 390525"/>
                  <a:gd name="connsiteX10" fmla="*/ 254905 w 274907"/>
                  <a:gd name="connsiteY10" fmla="*/ 10478 h 390525"/>
                  <a:gd name="connsiteX11" fmla="*/ 265383 w 274907"/>
                  <a:gd name="connsiteY11" fmla="*/ 0 h 390525"/>
                  <a:gd name="connsiteX12" fmla="*/ 274908 w 274907"/>
                  <a:gd name="connsiteY12" fmla="*/ 10478 h 390525"/>
                  <a:gd name="connsiteX13" fmla="*/ 274908 w 274907"/>
                  <a:gd name="connsiteY13" fmla="*/ 162878 h 390525"/>
                  <a:gd name="connsiteX14" fmla="*/ 238713 w 274907"/>
                  <a:gd name="connsiteY14" fmla="*/ 207645 h 390525"/>
                  <a:gd name="connsiteX15" fmla="*/ 186325 w 274907"/>
                  <a:gd name="connsiteY15" fmla="*/ 185738 h 390525"/>
                  <a:gd name="connsiteX16" fmla="*/ 184420 w 274907"/>
                  <a:gd name="connsiteY16" fmla="*/ 182880 h 390525"/>
                  <a:gd name="connsiteX17" fmla="*/ 161560 w 274907"/>
                  <a:gd name="connsiteY17" fmla="*/ 167640 h 390525"/>
                  <a:gd name="connsiteX18" fmla="*/ 133938 w 274907"/>
                  <a:gd name="connsiteY18" fmla="*/ 173355 h 390525"/>
                  <a:gd name="connsiteX19" fmla="*/ 18685 w 274907"/>
                  <a:gd name="connsiteY19" fmla="*/ 383858 h 390525"/>
                  <a:gd name="connsiteX20" fmla="*/ 10113 w 274907"/>
                  <a:gd name="connsiteY20" fmla="*/ 39052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4907" h="390525">
                    <a:moveTo>
                      <a:pt x="10113" y="390525"/>
                    </a:moveTo>
                    <a:cubicBezTo>
                      <a:pt x="9160" y="390525"/>
                      <a:pt x="8208" y="390525"/>
                      <a:pt x="7255" y="390525"/>
                    </a:cubicBezTo>
                    <a:cubicBezTo>
                      <a:pt x="1540" y="388620"/>
                      <a:pt x="-1317" y="383858"/>
                      <a:pt x="588" y="378143"/>
                    </a:cubicBezTo>
                    <a:cubicBezTo>
                      <a:pt x="40593" y="237173"/>
                      <a:pt x="90123" y="180023"/>
                      <a:pt x="124413" y="156210"/>
                    </a:cubicBezTo>
                    <a:cubicBezTo>
                      <a:pt x="136795" y="147638"/>
                      <a:pt x="152988" y="144780"/>
                      <a:pt x="167275" y="147638"/>
                    </a:cubicBezTo>
                    <a:cubicBezTo>
                      <a:pt x="182515" y="150495"/>
                      <a:pt x="194898" y="159068"/>
                      <a:pt x="202518" y="172403"/>
                    </a:cubicBezTo>
                    <a:cubicBezTo>
                      <a:pt x="203470" y="173355"/>
                      <a:pt x="203470" y="174308"/>
                      <a:pt x="204423" y="176213"/>
                    </a:cubicBezTo>
                    <a:cubicBezTo>
                      <a:pt x="212043" y="189548"/>
                      <a:pt x="224425" y="191453"/>
                      <a:pt x="233950" y="188595"/>
                    </a:cubicBezTo>
                    <a:cubicBezTo>
                      <a:pt x="243475" y="185738"/>
                      <a:pt x="254905" y="178118"/>
                      <a:pt x="254905" y="162878"/>
                    </a:cubicBezTo>
                    <a:lnTo>
                      <a:pt x="254905" y="161925"/>
                    </a:lnTo>
                    <a:lnTo>
                      <a:pt x="254905" y="10478"/>
                    </a:lnTo>
                    <a:cubicBezTo>
                      <a:pt x="254905" y="4763"/>
                      <a:pt x="259668" y="0"/>
                      <a:pt x="265383" y="0"/>
                    </a:cubicBezTo>
                    <a:cubicBezTo>
                      <a:pt x="271098" y="0"/>
                      <a:pt x="274908" y="4763"/>
                      <a:pt x="274908" y="10478"/>
                    </a:cubicBezTo>
                    <a:lnTo>
                      <a:pt x="274908" y="162878"/>
                    </a:lnTo>
                    <a:cubicBezTo>
                      <a:pt x="274908" y="184785"/>
                      <a:pt x="260620" y="202883"/>
                      <a:pt x="238713" y="207645"/>
                    </a:cubicBezTo>
                    <a:cubicBezTo>
                      <a:pt x="217758" y="213360"/>
                      <a:pt x="196803" y="204788"/>
                      <a:pt x="186325" y="185738"/>
                    </a:cubicBezTo>
                    <a:cubicBezTo>
                      <a:pt x="185373" y="184785"/>
                      <a:pt x="185373" y="183833"/>
                      <a:pt x="184420" y="182880"/>
                    </a:cubicBezTo>
                    <a:cubicBezTo>
                      <a:pt x="179658" y="175260"/>
                      <a:pt x="171085" y="169545"/>
                      <a:pt x="161560" y="167640"/>
                    </a:cubicBezTo>
                    <a:cubicBezTo>
                      <a:pt x="152035" y="165735"/>
                      <a:pt x="141558" y="167640"/>
                      <a:pt x="133938" y="173355"/>
                    </a:cubicBezTo>
                    <a:cubicBezTo>
                      <a:pt x="108220" y="190500"/>
                      <a:pt x="58690" y="241935"/>
                      <a:pt x="18685" y="383858"/>
                    </a:cubicBezTo>
                    <a:cubicBezTo>
                      <a:pt x="18685" y="387668"/>
                      <a:pt x="13923" y="390525"/>
                      <a:pt x="10113" y="3905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860F9B27-9142-4913-AA8F-16E2E504BE9C}"/>
                  </a:ext>
                </a:extLst>
              </p:cNvPr>
              <p:cNvSpPr/>
              <p:nvPr/>
            </p:nvSpPr>
            <p:spPr>
              <a:xfrm>
                <a:off x="8214360" y="4163901"/>
                <a:ext cx="697902" cy="384809"/>
              </a:xfrm>
              <a:custGeom>
                <a:avLst/>
                <a:gdLst>
                  <a:gd name="connsiteX0" fmla="*/ 610889 w 697902"/>
                  <a:gd name="connsiteY0" fmla="*/ 384810 h 384809"/>
                  <a:gd name="connsiteX1" fmla="*/ 512781 w 697902"/>
                  <a:gd name="connsiteY1" fmla="*/ 378143 h 384809"/>
                  <a:gd name="connsiteX2" fmla="*/ 428009 w 697902"/>
                  <a:gd name="connsiteY2" fmla="*/ 295275 h 384809"/>
                  <a:gd name="connsiteX3" fmla="*/ 401339 w 697902"/>
                  <a:gd name="connsiteY3" fmla="*/ 86678 h 384809"/>
                  <a:gd name="connsiteX4" fmla="*/ 401339 w 697902"/>
                  <a:gd name="connsiteY4" fmla="*/ 81915 h 384809"/>
                  <a:gd name="connsiteX5" fmla="*/ 377526 w 697902"/>
                  <a:gd name="connsiteY5" fmla="*/ 31432 h 384809"/>
                  <a:gd name="connsiteX6" fmla="*/ 321329 w 697902"/>
                  <a:gd name="connsiteY6" fmla="*/ 31432 h 384809"/>
                  <a:gd name="connsiteX7" fmla="*/ 297516 w 697902"/>
                  <a:gd name="connsiteY7" fmla="*/ 81915 h 384809"/>
                  <a:gd name="connsiteX8" fmla="*/ 297516 w 697902"/>
                  <a:gd name="connsiteY8" fmla="*/ 86678 h 384809"/>
                  <a:gd name="connsiteX9" fmla="*/ 270846 w 697902"/>
                  <a:gd name="connsiteY9" fmla="*/ 295275 h 384809"/>
                  <a:gd name="connsiteX10" fmla="*/ 186074 w 697902"/>
                  <a:gd name="connsiteY10" fmla="*/ 378143 h 384809"/>
                  <a:gd name="connsiteX11" fmla="*/ 87014 w 697902"/>
                  <a:gd name="connsiteY11" fmla="*/ 384810 h 384809"/>
                  <a:gd name="connsiteX12" fmla="*/ 49866 w 697902"/>
                  <a:gd name="connsiteY12" fmla="*/ 378143 h 384809"/>
                  <a:gd name="connsiteX13" fmla="*/ 5099 w 697902"/>
                  <a:gd name="connsiteY13" fmla="*/ 330518 h 384809"/>
                  <a:gd name="connsiteX14" fmla="*/ 56534 w 697902"/>
                  <a:gd name="connsiteY14" fmla="*/ 127635 h 384809"/>
                  <a:gd name="connsiteX15" fmla="*/ 69869 w 697902"/>
                  <a:gd name="connsiteY15" fmla="*/ 123825 h 384809"/>
                  <a:gd name="connsiteX16" fmla="*/ 73679 w 697902"/>
                  <a:gd name="connsiteY16" fmla="*/ 137160 h 384809"/>
                  <a:gd name="connsiteX17" fmla="*/ 24149 w 697902"/>
                  <a:gd name="connsiteY17" fmla="*/ 323850 h 384809"/>
                  <a:gd name="connsiteX18" fmla="*/ 57486 w 697902"/>
                  <a:gd name="connsiteY18" fmla="*/ 359093 h 384809"/>
                  <a:gd name="connsiteX19" fmla="*/ 87014 w 697902"/>
                  <a:gd name="connsiteY19" fmla="*/ 364808 h 384809"/>
                  <a:gd name="connsiteX20" fmla="*/ 184169 w 697902"/>
                  <a:gd name="connsiteY20" fmla="*/ 358140 h 384809"/>
                  <a:gd name="connsiteX21" fmla="*/ 251796 w 697902"/>
                  <a:gd name="connsiteY21" fmla="*/ 290512 h 384809"/>
                  <a:gd name="connsiteX22" fmla="*/ 277514 w 697902"/>
                  <a:gd name="connsiteY22" fmla="*/ 86678 h 384809"/>
                  <a:gd name="connsiteX23" fmla="*/ 277514 w 697902"/>
                  <a:gd name="connsiteY23" fmla="*/ 81915 h 384809"/>
                  <a:gd name="connsiteX24" fmla="*/ 308946 w 697902"/>
                  <a:gd name="connsiteY24" fmla="*/ 14288 h 384809"/>
                  <a:gd name="connsiteX25" fmla="*/ 348951 w 697902"/>
                  <a:gd name="connsiteY25" fmla="*/ 0 h 384809"/>
                  <a:gd name="connsiteX26" fmla="*/ 388956 w 697902"/>
                  <a:gd name="connsiteY26" fmla="*/ 14288 h 384809"/>
                  <a:gd name="connsiteX27" fmla="*/ 420389 w 697902"/>
                  <a:gd name="connsiteY27" fmla="*/ 81915 h 384809"/>
                  <a:gd name="connsiteX28" fmla="*/ 420389 w 697902"/>
                  <a:gd name="connsiteY28" fmla="*/ 86678 h 384809"/>
                  <a:gd name="connsiteX29" fmla="*/ 446106 w 697902"/>
                  <a:gd name="connsiteY29" fmla="*/ 290512 h 384809"/>
                  <a:gd name="connsiteX30" fmla="*/ 513734 w 697902"/>
                  <a:gd name="connsiteY30" fmla="*/ 358140 h 384809"/>
                  <a:gd name="connsiteX31" fmla="*/ 610889 w 697902"/>
                  <a:gd name="connsiteY31" fmla="*/ 364808 h 384809"/>
                  <a:gd name="connsiteX32" fmla="*/ 640416 w 697902"/>
                  <a:gd name="connsiteY32" fmla="*/ 359093 h 384809"/>
                  <a:gd name="connsiteX33" fmla="*/ 673754 w 697902"/>
                  <a:gd name="connsiteY33" fmla="*/ 323850 h 384809"/>
                  <a:gd name="connsiteX34" fmla="*/ 624224 w 697902"/>
                  <a:gd name="connsiteY34" fmla="*/ 137160 h 384809"/>
                  <a:gd name="connsiteX35" fmla="*/ 628034 w 697902"/>
                  <a:gd name="connsiteY35" fmla="*/ 123825 h 384809"/>
                  <a:gd name="connsiteX36" fmla="*/ 641369 w 697902"/>
                  <a:gd name="connsiteY36" fmla="*/ 127635 h 384809"/>
                  <a:gd name="connsiteX37" fmla="*/ 692804 w 697902"/>
                  <a:gd name="connsiteY37" fmla="*/ 330518 h 384809"/>
                  <a:gd name="connsiteX38" fmla="*/ 648036 w 697902"/>
                  <a:gd name="connsiteY38" fmla="*/ 378143 h 384809"/>
                  <a:gd name="connsiteX39" fmla="*/ 610889 w 697902"/>
                  <a:gd name="connsiteY39" fmla="*/ 384810 h 384809"/>
                  <a:gd name="connsiteX40" fmla="*/ 610889 w 697902"/>
                  <a:gd name="connsiteY40" fmla="*/ 384810 h 38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97902" h="384809">
                    <a:moveTo>
                      <a:pt x="610889" y="384810"/>
                    </a:moveTo>
                    <a:cubicBezTo>
                      <a:pt x="587076" y="384810"/>
                      <a:pt x="561359" y="382905"/>
                      <a:pt x="512781" y="378143"/>
                    </a:cubicBezTo>
                    <a:cubicBezTo>
                      <a:pt x="468966" y="373380"/>
                      <a:pt x="436581" y="332423"/>
                      <a:pt x="428009" y="295275"/>
                    </a:cubicBezTo>
                    <a:cubicBezTo>
                      <a:pt x="413721" y="232410"/>
                      <a:pt x="400386" y="163830"/>
                      <a:pt x="401339" y="86678"/>
                    </a:cubicBezTo>
                    <a:cubicBezTo>
                      <a:pt x="401339" y="84773"/>
                      <a:pt x="401339" y="83820"/>
                      <a:pt x="401339" y="81915"/>
                    </a:cubicBezTo>
                    <a:cubicBezTo>
                      <a:pt x="402291" y="61912"/>
                      <a:pt x="393719" y="42863"/>
                      <a:pt x="377526" y="31432"/>
                    </a:cubicBezTo>
                    <a:cubicBezTo>
                      <a:pt x="361334" y="19050"/>
                      <a:pt x="337521" y="19050"/>
                      <a:pt x="321329" y="31432"/>
                    </a:cubicBezTo>
                    <a:cubicBezTo>
                      <a:pt x="306089" y="43815"/>
                      <a:pt x="296564" y="62865"/>
                      <a:pt x="297516" y="81915"/>
                    </a:cubicBezTo>
                    <a:cubicBezTo>
                      <a:pt x="297516" y="83820"/>
                      <a:pt x="297516" y="85725"/>
                      <a:pt x="297516" y="86678"/>
                    </a:cubicBezTo>
                    <a:cubicBezTo>
                      <a:pt x="298469" y="163830"/>
                      <a:pt x="285134" y="232410"/>
                      <a:pt x="270846" y="295275"/>
                    </a:cubicBezTo>
                    <a:cubicBezTo>
                      <a:pt x="262274" y="333375"/>
                      <a:pt x="229889" y="373380"/>
                      <a:pt x="186074" y="378143"/>
                    </a:cubicBezTo>
                    <a:cubicBezTo>
                      <a:pt x="136544" y="383858"/>
                      <a:pt x="111779" y="384810"/>
                      <a:pt x="87014" y="384810"/>
                    </a:cubicBezTo>
                    <a:cubicBezTo>
                      <a:pt x="73679" y="384810"/>
                      <a:pt x="61296" y="381952"/>
                      <a:pt x="49866" y="378143"/>
                    </a:cubicBezTo>
                    <a:cubicBezTo>
                      <a:pt x="27006" y="368618"/>
                      <a:pt x="12719" y="352425"/>
                      <a:pt x="5099" y="330518"/>
                    </a:cubicBezTo>
                    <a:cubicBezTo>
                      <a:pt x="-19666" y="255270"/>
                      <a:pt x="53676" y="132398"/>
                      <a:pt x="56534" y="127635"/>
                    </a:cubicBezTo>
                    <a:cubicBezTo>
                      <a:pt x="59391" y="122873"/>
                      <a:pt x="65106" y="120967"/>
                      <a:pt x="69869" y="123825"/>
                    </a:cubicBezTo>
                    <a:cubicBezTo>
                      <a:pt x="74631" y="126683"/>
                      <a:pt x="76536" y="132398"/>
                      <a:pt x="73679" y="137160"/>
                    </a:cubicBezTo>
                    <a:cubicBezTo>
                      <a:pt x="72726" y="138112"/>
                      <a:pt x="2241" y="257175"/>
                      <a:pt x="24149" y="323850"/>
                    </a:cubicBezTo>
                    <a:cubicBezTo>
                      <a:pt x="29864" y="340995"/>
                      <a:pt x="40341" y="352425"/>
                      <a:pt x="57486" y="359093"/>
                    </a:cubicBezTo>
                    <a:cubicBezTo>
                      <a:pt x="66059" y="362902"/>
                      <a:pt x="76536" y="364808"/>
                      <a:pt x="87014" y="364808"/>
                    </a:cubicBezTo>
                    <a:cubicBezTo>
                      <a:pt x="110826" y="364808"/>
                      <a:pt x="135591" y="362902"/>
                      <a:pt x="184169" y="358140"/>
                    </a:cubicBezTo>
                    <a:cubicBezTo>
                      <a:pt x="218459" y="354330"/>
                      <a:pt x="244176" y="320993"/>
                      <a:pt x="251796" y="290512"/>
                    </a:cubicBezTo>
                    <a:cubicBezTo>
                      <a:pt x="266084" y="228600"/>
                      <a:pt x="279419" y="161925"/>
                      <a:pt x="277514" y="86678"/>
                    </a:cubicBezTo>
                    <a:cubicBezTo>
                      <a:pt x="277514" y="85725"/>
                      <a:pt x="277514" y="83820"/>
                      <a:pt x="277514" y="81915"/>
                    </a:cubicBezTo>
                    <a:cubicBezTo>
                      <a:pt x="276561" y="55245"/>
                      <a:pt x="287991" y="30480"/>
                      <a:pt x="308946" y="14288"/>
                    </a:cubicBezTo>
                    <a:cubicBezTo>
                      <a:pt x="320376" y="5715"/>
                      <a:pt x="334664" y="0"/>
                      <a:pt x="348951" y="0"/>
                    </a:cubicBezTo>
                    <a:cubicBezTo>
                      <a:pt x="363239" y="0"/>
                      <a:pt x="377526" y="4763"/>
                      <a:pt x="388956" y="14288"/>
                    </a:cubicBezTo>
                    <a:cubicBezTo>
                      <a:pt x="409911" y="30480"/>
                      <a:pt x="421341" y="55245"/>
                      <a:pt x="420389" y="81915"/>
                    </a:cubicBezTo>
                    <a:cubicBezTo>
                      <a:pt x="420389" y="83820"/>
                      <a:pt x="420389" y="84773"/>
                      <a:pt x="420389" y="86678"/>
                    </a:cubicBezTo>
                    <a:cubicBezTo>
                      <a:pt x="419436" y="161925"/>
                      <a:pt x="431819" y="228600"/>
                      <a:pt x="446106" y="290512"/>
                    </a:cubicBezTo>
                    <a:cubicBezTo>
                      <a:pt x="453726" y="320993"/>
                      <a:pt x="478491" y="354330"/>
                      <a:pt x="513734" y="358140"/>
                    </a:cubicBezTo>
                    <a:cubicBezTo>
                      <a:pt x="562311" y="362902"/>
                      <a:pt x="587076" y="364808"/>
                      <a:pt x="610889" y="364808"/>
                    </a:cubicBezTo>
                    <a:cubicBezTo>
                      <a:pt x="622319" y="364808"/>
                      <a:pt x="631844" y="362902"/>
                      <a:pt x="640416" y="359093"/>
                    </a:cubicBezTo>
                    <a:cubicBezTo>
                      <a:pt x="657561" y="352425"/>
                      <a:pt x="668039" y="340043"/>
                      <a:pt x="673754" y="323850"/>
                    </a:cubicBezTo>
                    <a:cubicBezTo>
                      <a:pt x="695661" y="257175"/>
                      <a:pt x="625176" y="138112"/>
                      <a:pt x="624224" y="137160"/>
                    </a:cubicBezTo>
                    <a:cubicBezTo>
                      <a:pt x="621366" y="132398"/>
                      <a:pt x="623271" y="126683"/>
                      <a:pt x="628034" y="123825"/>
                    </a:cubicBezTo>
                    <a:cubicBezTo>
                      <a:pt x="632796" y="120967"/>
                      <a:pt x="638511" y="122873"/>
                      <a:pt x="641369" y="127635"/>
                    </a:cubicBezTo>
                    <a:cubicBezTo>
                      <a:pt x="644226" y="132398"/>
                      <a:pt x="717569" y="255270"/>
                      <a:pt x="692804" y="330518"/>
                    </a:cubicBezTo>
                    <a:cubicBezTo>
                      <a:pt x="685184" y="353378"/>
                      <a:pt x="669944" y="368618"/>
                      <a:pt x="648036" y="378143"/>
                    </a:cubicBezTo>
                    <a:cubicBezTo>
                      <a:pt x="636606" y="382905"/>
                      <a:pt x="624224" y="384810"/>
                      <a:pt x="610889" y="384810"/>
                    </a:cubicBezTo>
                    <a:cubicBezTo>
                      <a:pt x="611841" y="384810"/>
                      <a:pt x="611841" y="384810"/>
                      <a:pt x="610889" y="3848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BCD38AF0-42E9-4B89-834D-3079C04B5C59}"/>
                  </a:ext>
                </a:extLst>
              </p:cNvPr>
              <p:cNvSpPr/>
              <p:nvPr/>
            </p:nvSpPr>
            <p:spPr>
              <a:xfrm>
                <a:off x="8439486" y="4528709"/>
                <a:ext cx="219075" cy="339089"/>
              </a:xfrm>
              <a:custGeom>
                <a:avLst/>
                <a:gdLst>
                  <a:gd name="connsiteX0" fmla="*/ 46673 w 219075"/>
                  <a:gd name="connsiteY0" fmla="*/ 339090 h 339089"/>
                  <a:gd name="connsiteX1" fmla="*/ 40005 w 219075"/>
                  <a:gd name="connsiteY1" fmla="*/ 336232 h 339089"/>
                  <a:gd name="connsiteX2" fmla="*/ 40005 w 219075"/>
                  <a:gd name="connsiteY2" fmla="*/ 321945 h 339089"/>
                  <a:gd name="connsiteX3" fmla="*/ 171450 w 219075"/>
                  <a:gd name="connsiteY3" fmla="*/ 190500 h 339089"/>
                  <a:gd name="connsiteX4" fmla="*/ 0 w 219075"/>
                  <a:gd name="connsiteY4" fmla="*/ 190500 h 339089"/>
                  <a:gd name="connsiteX5" fmla="*/ 187643 w 219075"/>
                  <a:gd name="connsiteY5" fmla="*/ 2857 h 339089"/>
                  <a:gd name="connsiteX6" fmla="*/ 201930 w 219075"/>
                  <a:gd name="connsiteY6" fmla="*/ 2857 h 339089"/>
                  <a:gd name="connsiteX7" fmla="*/ 201930 w 219075"/>
                  <a:gd name="connsiteY7" fmla="*/ 17145 h 339089"/>
                  <a:gd name="connsiteX8" fmla="*/ 48578 w 219075"/>
                  <a:gd name="connsiteY8" fmla="*/ 170498 h 339089"/>
                  <a:gd name="connsiteX9" fmla="*/ 219075 w 219075"/>
                  <a:gd name="connsiteY9" fmla="*/ 170498 h 339089"/>
                  <a:gd name="connsiteX10" fmla="*/ 53340 w 219075"/>
                  <a:gd name="connsiteY10" fmla="*/ 336232 h 339089"/>
                  <a:gd name="connsiteX11" fmla="*/ 46673 w 219075"/>
                  <a:gd name="connsiteY11" fmla="*/ 339090 h 33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9075" h="339089">
                    <a:moveTo>
                      <a:pt x="46673" y="339090"/>
                    </a:moveTo>
                    <a:cubicBezTo>
                      <a:pt x="43815" y="339090"/>
                      <a:pt x="41910" y="338138"/>
                      <a:pt x="40005" y="336232"/>
                    </a:cubicBezTo>
                    <a:cubicBezTo>
                      <a:pt x="36195" y="332423"/>
                      <a:pt x="36195" y="325755"/>
                      <a:pt x="40005" y="321945"/>
                    </a:cubicBezTo>
                    <a:lnTo>
                      <a:pt x="171450" y="190500"/>
                    </a:lnTo>
                    <a:lnTo>
                      <a:pt x="0" y="190500"/>
                    </a:lnTo>
                    <a:lnTo>
                      <a:pt x="187643" y="2857"/>
                    </a:lnTo>
                    <a:cubicBezTo>
                      <a:pt x="191453" y="-952"/>
                      <a:pt x="198120" y="-952"/>
                      <a:pt x="201930" y="2857"/>
                    </a:cubicBezTo>
                    <a:cubicBezTo>
                      <a:pt x="205740" y="6667"/>
                      <a:pt x="205740" y="13335"/>
                      <a:pt x="201930" y="17145"/>
                    </a:cubicBezTo>
                    <a:lnTo>
                      <a:pt x="48578" y="170498"/>
                    </a:lnTo>
                    <a:lnTo>
                      <a:pt x="219075" y="170498"/>
                    </a:lnTo>
                    <a:lnTo>
                      <a:pt x="53340" y="336232"/>
                    </a:lnTo>
                    <a:cubicBezTo>
                      <a:pt x="51435" y="338138"/>
                      <a:pt x="48578" y="339090"/>
                      <a:pt x="46673" y="3390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4BBA314A-0C62-4849-A698-B3AFE8ECB5EA}"/>
                  </a:ext>
                </a:extLst>
              </p:cNvPr>
              <p:cNvSpPr/>
              <p:nvPr/>
            </p:nvSpPr>
            <p:spPr>
              <a:xfrm>
                <a:off x="8121352" y="3915299"/>
                <a:ext cx="887729" cy="885825"/>
              </a:xfrm>
              <a:custGeom>
                <a:avLst/>
                <a:gdLst>
                  <a:gd name="connsiteX0" fmla="*/ 488633 w 887729"/>
                  <a:gd name="connsiteY0" fmla="*/ 885825 h 885825"/>
                  <a:gd name="connsiteX1" fmla="*/ 479108 w 887729"/>
                  <a:gd name="connsiteY1" fmla="*/ 877253 h 885825"/>
                  <a:gd name="connsiteX2" fmla="*/ 487680 w 887729"/>
                  <a:gd name="connsiteY2" fmla="*/ 865823 h 885825"/>
                  <a:gd name="connsiteX3" fmla="*/ 868680 w 887729"/>
                  <a:gd name="connsiteY3" fmla="*/ 443865 h 885825"/>
                  <a:gd name="connsiteX4" fmla="*/ 444818 w 887729"/>
                  <a:gd name="connsiteY4" fmla="*/ 20003 h 885825"/>
                  <a:gd name="connsiteX5" fmla="*/ 20003 w 887729"/>
                  <a:gd name="connsiteY5" fmla="*/ 443865 h 885825"/>
                  <a:gd name="connsiteX6" fmla="*/ 122872 w 887729"/>
                  <a:gd name="connsiteY6" fmla="*/ 721043 h 885825"/>
                  <a:gd name="connsiteX7" fmla="*/ 378143 w 887729"/>
                  <a:gd name="connsiteY7" fmla="*/ 862965 h 885825"/>
                  <a:gd name="connsiteX8" fmla="*/ 386715 w 887729"/>
                  <a:gd name="connsiteY8" fmla="*/ 874395 h 885825"/>
                  <a:gd name="connsiteX9" fmla="*/ 375285 w 887729"/>
                  <a:gd name="connsiteY9" fmla="*/ 882968 h 885825"/>
                  <a:gd name="connsiteX10" fmla="*/ 107633 w 887729"/>
                  <a:gd name="connsiteY10" fmla="*/ 734378 h 885825"/>
                  <a:gd name="connsiteX11" fmla="*/ 0 w 887729"/>
                  <a:gd name="connsiteY11" fmla="*/ 443865 h 885825"/>
                  <a:gd name="connsiteX12" fmla="*/ 443865 w 887729"/>
                  <a:gd name="connsiteY12" fmla="*/ 0 h 885825"/>
                  <a:gd name="connsiteX13" fmla="*/ 887730 w 887729"/>
                  <a:gd name="connsiteY13" fmla="*/ 443865 h 885825"/>
                  <a:gd name="connsiteX14" fmla="*/ 488633 w 887729"/>
                  <a:gd name="connsiteY14" fmla="*/ 885825 h 885825"/>
                  <a:gd name="connsiteX15" fmla="*/ 488633 w 887729"/>
                  <a:gd name="connsiteY15" fmla="*/ 885825 h 88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7729" h="885825">
                    <a:moveTo>
                      <a:pt x="488633" y="885825"/>
                    </a:moveTo>
                    <a:cubicBezTo>
                      <a:pt x="483870" y="885825"/>
                      <a:pt x="479108" y="882015"/>
                      <a:pt x="479108" y="877253"/>
                    </a:cubicBezTo>
                    <a:cubicBezTo>
                      <a:pt x="478155" y="871538"/>
                      <a:pt x="482918" y="866775"/>
                      <a:pt x="487680" y="865823"/>
                    </a:cubicBezTo>
                    <a:cubicBezTo>
                      <a:pt x="704850" y="843915"/>
                      <a:pt x="868680" y="662940"/>
                      <a:pt x="868680" y="443865"/>
                    </a:cubicBezTo>
                    <a:cubicBezTo>
                      <a:pt x="868680" y="210503"/>
                      <a:pt x="678180" y="20003"/>
                      <a:pt x="444818" y="20003"/>
                    </a:cubicBezTo>
                    <a:cubicBezTo>
                      <a:pt x="211455" y="20003"/>
                      <a:pt x="20003" y="210503"/>
                      <a:pt x="20003" y="443865"/>
                    </a:cubicBezTo>
                    <a:cubicBezTo>
                      <a:pt x="20003" y="545783"/>
                      <a:pt x="56198" y="643890"/>
                      <a:pt x="122872" y="721043"/>
                    </a:cubicBezTo>
                    <a:cubicBezTo>
                      <a:pt x="188595" y="797243"/>
                      <a:pt x="279083" y="847725"/>
                      <a:pt x="378143" y="862965"/>
                    </a:cubicBezTo>
                    <a:cubicBezTo>
                      <a:pt x="383858" y="863918"/>
                      <a:pt x="387668" y="868680"/>
                      <a:pt x="386715" y="874395"/>
                    </a:cubicBezTo>
                    <a:cubicBezTo>
                      <a:pt x="385763" y="880110"/>
                      <a:pt x="381000" y="883920"/>
                      <a:pt x="375285" y="882968"/>
                    </a:cubicBezTo>
                    <a:cubicBezTo>
                      <a:pt x="271463" y="866775"/>
                      <a:pt x="177165" y="814388"/>
                      <a:pt x="107633" y="734378"/>
                    </a:cubicBezTo>
                    <a:cubicBezTo>
                      <a:pt x="38100" y="653415"/>
                      <a:pt x="0" y="550545"/>
                      <a:pt x="0" y="443865"/>
                    </a:cubicBezTo>
                    <a:cubicBezTo>
                      <a:pt x="0" y="199073"/>
                      <a:pt x="199072" y="0"/>
                      <a:pt x="443865" y="0"/>
                    </a:cubicBezTo>
                    <a:cubicBezTo>
                      <a:pt x="688658" y="0"/>
                      <a:pt x="887730" y="199073"/>
                      <a:pt x="887730" y="443865"/>
                    </a:cubicBezTo>
                    <a:cubicBezTo>
                      <a:pt x="887730" y="672465"/>
                      <a:pt x="716280" y="862965"/>
                      <a:pt x="488633" y="885825"/>
                    </a:cubicBezTo>
                    <a:cubicBezTo>
                      <a:pt x="488633" y="885825"/>
                      <a:pt x="488633" y="885825"/>
                      <a:pt x="488633" y="8858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58318CB1-BF27-4058-ADD2-763A922AF818}"/>
              </a:ext>
            </a:extLst>
          </p:cNvPr>
          <p:cNvSpPr txBox="1"/>
          <p:nvPr/>
        </p:nvSpPr>
        <p:spPr>
          <a:xfrm>
            <a:off x="3813140" y="5936528"/>
            <a:ext cx="1453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FEVER</a:t>
            </a:r>
          </a:p>
          <a:p>
            <a:r>
              <a:rPr lang="en-US" sz="1200" dirty="0">
                <a:solidFill>
                  <a:schemeClr val="bg1"/>
                </a:solidFill>
              </a:rPr>
              <a:t>(High Temperature)</a:t>
            </a:r>
            <a:endParaRPr lang="es-UY" sz="1200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D1A0295A-20F3-4417-B279-2F182E03D23B}"/>
              </a:ext>
            </a:extLst>
          </p:cNvPr>
          <p:cNvSpPr txBox="1"/>
          <p:nvPr/>
        </p:nvSpPr>
        <p:spPr>
          <a:xfrm>
            <a:off x="5266326" y="5936528"/>
            <a:ext cx="1453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COUGH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E0433D61-9224-4E75-B55A-9E601A4C08E8}"/>
              </a:ext>
            </a:extLst>
          </p:cNvPr>
          <p:cNvSpPr txBox="1"/>
          <p:nvPr/>
        </p:nvSpPr>
        <p:spPr>
          <a:xfrm>
            <a:off x="6671184" y="5936528"/>
            <a:ext cx="121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SHORTNESS </a:t>
            </a:r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>
                <a:solidFill>
                  <a:schemeClr val="bg1"/>
                </a:solidFill>
              </a:rPr>
              <a:t>OF BREATH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59E5BF00-A57B-41D5-87D0-6BEF4CBA6354}"/>
              </a:ext>
            </a:extLst>
          </p:cNvPr>
          <p:cNvSpPr txBox="1"/>
          <p:nvPr/>
        </p:nvSpPr>
        <p:spPr>
          <a:xfrm>
            <a:off x="8053836" y="5936528"/>
            <a:ext cx="156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BREATHING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chemeClr val="bg1"/>
                </a:solidFill>
              </a:rPr>
              <a:t>DIFFICULTIES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7D6DDA1-2B96-4DEB-82D7-DBC7FBF8E748}"/>
              </a:ext>
            </a:extLst>
          </p:cNvPr>
          <p:cNvGrpSpPr/>
          <p:nvPr/>
        </p:nvGrpSpPr>
        <p:grpSpPr>
          <a:xfrm>
            <a:off x="450928" y="2136393"/>
            <a:ext cx="2932711" cy="2937064"/>
            <a:chOff x="-21063" y="1522107"/>
            <a:chExt cx="3284038" cy="3288913"/>
          </a:xfrm>
        </p:grpSpPr>
        <p:grpSp>
          <p:nvGrpSpPr>
            <p:cNvPr id="229" name="Group 29">
              <a:extLst>
                <a:ext uri="{FF2B5EF4-FFF2-40B4-BE49-F238E27FC236}">
                  <a16:creationId xmlns:a16="http://schemas.microsoft.com/office/drawing/2014/main" id="{C427AF61-7EDD-475A-822D-49EF5E05560A}"/>
                </a:ext>
              </a:extLst>
            </p:cNvPr>
            <p:cNvGrpSpPr/>
            <p:nvPr/>
          </p:nvGrpSpPr>
          <p:grpSpPr>
            <a:xfrm>
              <a:off x="-21063" y="1522107"/>
              <a:ext cx="3284038" cy="3288913"/>
              <a:chOff x="2028825" y="1498600"/>
              <a:chExt cx="3208338" cy="3213100"/>
            </a:xfrm>
          </p:grpSpPr>
          <p:sp>
            <p:nvSpPr>
              <p:cNvPr id="231" name="Freeform 15">
                <a:extLst>
                  <a:ext uri="{FF2B5EF4-FFF2-40B4-BE49-F238E27FC236}">
                    <a16:creationId xmlns:a16="http://schemas.microsoft.com/office/drawing/2014/main" id="{32A636BA-D9EA-4465-A081-C3ABAE9F9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5" y="1498600"/>
                <a:ext cx="3208338" cy="3213100"/>
              </a:xfrm>
              <a:custGeom>
                <a:avLst/>
                <a:gdLst/>
                <a:ahLst/>
                <a:cxnLst>
                  <a:cxn ang="0">
                    <a:pos x="593" y="0"/>
                  </a:cxn>
                  <a:cxn ang="0">
                    <a:pos x="1431" y="0"/>
                  </a:cxn>
                  <a:cxn ang="0">
                    <a:pos x="2021" y="593"/>
                  </a:cxn>
                  <a:cxn ang="0">
                    <a:pos x="2021" y="1431"/>
                  </a:cxn>
                  <a:cxn ang="0">
                    <a:pos x="1431" y="2024"/>
                  </a:cxn>
                  <a:cxn ang="0">
                    <a:pos x="593" y="2024"/>
                  </a:cxn>
                  <a:cxn ang="0">
                    <a:pos x="0" y="1431"/>
                  </a:cxn>
                  <a:cxn ang="0">
                    <a:pos x="0" y="593"/>
                  </a:cxn>
                  <a:cxn ang="0">
                    <a:pos x="593" y="0"/>
                  </a:cxn>
                </a:cxnLst>
                <a:rect l="0" t="0" r="r" b="b"/>
                <a:pathLst>
                  <a:path w="2021" h="2024">
                    <a:moveTo>
                      <a:pt x="593" y="0"/>
                    </a:moveTo>
                    <a:lnTo>
                      <a:pt x="1431" y="0"/>
                    </a:lnTo>
                    <a:lnTo>
                      <a:pt x="2021" y="593"/>
                    </a:lnTo>
                    <a:lnTo>
                      <a:pt x="2021" y="1431"/>
                    </a:lnTo>
                    <a:lnTo>
                      <a:pt x="1431" y="2024"/>
                    </a:lnTo>
                    <a:lnTo>
                      <a:pt x="593" y="2024"/>
                    </a:lnTo>
                    <a:lnTo>
                      <a:pt x="0" y="1431"/>
                    </a:lnTo>
                    <a:lnTo>
                      <a:pt x="0" y="593"/>
                    </a:lnTo>
                    <a:lnTo>
                      <a:pt x="59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32" name="Freeform 16">
                <a:extLst>
                  <a:ext uri="{FF2B5EF4-FFF2-40B4-BE49-F238E27FC236}">
                    <a16:creationId xmlns:a16="http://schemas.microsoft.com/office/drawing/2014/main" id="{2D563348-02F1-4B49-B08E-BC8A661F9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212" y="1676400"/>
                <a:ext cx="2851150" cy="2857500"/>
              </a:xfrm>
              <a:custGeom>
                <a:avLst/>
                <a:gdLst/>
                <a:ahLst/>
                <a:cxnLst>
                  <a:cxn ang="0">
                    <a:pos x="526" y="0"/>
                  </a:cxn>
                  <a:cxn ang="0">
                    <a:pos x="1270" y="0"/>
                  </a:cxn>
                  <a:cxn ang="0">
                    <a:pos x="1796" y="527"/>
                  </a:cxn>
                  <a:cxn ang="0">
                    <a:pos x="1796" y="1273"/>
                  </a:cxn>
                  <a:cxn ang="0">
                    <a:pos x="1270" y="1800"/>
                  </a:cxn>
                  <a:cxn ang="0">
                    <a:pos x="526" y="1800"/>
                  </a:cxn>
                  <a:cxn ang="0">
                    <a:pos x="0" y="1273"/>
                  </a:cxn>
                  <a:cxn ang="0">
                    <a:pos x="0" y="527"/>
                  </a:cxn>
                  <a:cxn ang="0">
                    <a:pos x="526" y="0"/>
                  </a:cxn>
                </a:cxnLst>
                <a:rect l="0" t="0" r="r" b="b"/>
                <a:pathLst>
                  <a:path w="1796" h="1800">
                    <a:moveTo>
                      <a:pt x="526" y="0"/>
                    </a:moveTo>
                    <a:lnTo>
                      <a:pt x="1270" y="0"/>
                    </a:lnTo>
                    <a:lnTo>
                      <a:pt x="1796" y="527"/>
                    </a:lnTo>
                    <a:lnTo>
                      <a:pt x="1796" y="1273"/>
                    </a:lnTo>
                    <a:lnTo>
                      <a:pt x="1270" y="1800"/>
                    </a:lnTo>
                    <a:lnTo>
                      <a:pt x="526" y="1800"/>
                    </a:lnTo>
                    <a:lnTo>
                      <a:pt x="0" y="1273"/>
                    </a:lnTo>
                    <a:lnTo>
                      <a:pt x="0" y="527"/>
                    </a:lnTo>
                    <a:lnTo>
                      <a:pt x="526" y="0"/>
                    </a:lnTo>
                    <a:close/>
                  </a:path>
                </a:pathLst>
              </a:custGeom>
              <a:solidFill>
                <a:srgbClr val="E4202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/>
              </a:p>
            </p:txBody>
          </p:sp>
        </p:grp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7F46BE56-0170-4A18-94A5-28537A30BE03}"/>
                </a:ext>
              </a:extLst>
            </p:cNvPr>
            <p:cNvSpPr txBox="1"/>
            <p:nvPr/>
          </p:nvSpPr>
          <p:spPr>
            <a:xfrm>
              <a:off x="210936" y="2242074"/>
              <a:ext cx="2820040" cy="1964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If you have </a:t>
              </a:r>
              <a:r>
                <a:rPr lang="en-US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fever 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 </a:t>
              </a:r>
              <a:r>
                <a:rPr lang="en-US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cough you should stay at home regardless of your travel or contact history.</a:t>
              </a:r>
              <a:endParaRPr lang="es-UY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553B34BF-D0DC-4AB1-A89C-DF322F00FAE3}"/>
              </a:ext>
            </a:extLst>
          </p:cNvPr>
          <p:cNvSpPr txBox="1"/>
          <p:nvPr/>
        </p:nvSpPr>
        <p:spPr>
          <a:xfrm>
            <a:off x="3813140" y="2930414"/>
            <a:ext cx="129820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WASH</a:t>
            </a:r>
          </a:p>
          <a:p>
            <a:r>
              <a:rPr lang="en-US" sz="1000">
                <a:solidFill>
                  <a:schemeClr val="bg1"/>
                </a:solidFill>
              </a:rPr>
              <a:t>your </a:t>
            </a:r>
            <a:r>
              <a:rPr lang="en-US" sz="1000" dirty="0">
                <a:solidFill>
                  <a:schemeClr val="bg1"/>
                </a:solidFill>
              </a:rPr>
              <a:t>hands well and often to avoid contamination</a:t>
            </a:r>
            <a:endParaRPr lang="es-UY" sz="1000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5AF84E15-949C-416B-B0F4-B23E9976FABA}"/>
              </a:ext>
            </a:extLst>
          </p:cNvPr>
          <p:cNvSpPr txBox="1"/>
          <p:nvPr/>
        </p:nvSpPr>
        <p:spPr>
          <a:xfrm>
            <a:off x="5266326" y="2930414"/>
            <a:ext cx="1363861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COVER</a:t>
            </a:r>
          </a:p>
          <a:p>
            <a:r>
              <a:rPr lang="en-US" sz="1000" dirty="0">
                <a:solidFill>
                  <a:schemeClr val="bg1"/>
                </a:solidFill>
              </a:rPr>
              <a:t>your mouth and nose with a tissue or sleeve when coughing or sneezing and discard tissue</a:t>
            </a:r>
            <a:endParaRPr lang="es-UY" sz="1000" dirty="0">
              <a:solidFill>
                <a:schemeClr val="bg1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D5F8B14-3DF1-426A-93BA-85CABEA438FC}"/>
              </a:ext>
            </a:extLst>
          </p:cNvPr>
          <p:cNvSpPr txBox="1"/>
          <p:nvPr/>
        </p:nvSpPr>
        <p:spPr>
          <a:xfrm>
            <a:off x="6671184" y="2930414"/>
            <a:ext cx="1363861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AVOID</a:t>
            </a:r>
          </a:p>
          <a:p>
            <a:r>
              <a:rPr lang="en-US" sz="1000" dirty="0">
                <a:solidFill>
                  <a:schemeClr val="bg1"/>
                </a:solidFill>
              </a:rPr>
              <a:t>touching eyes, nose, or mouth with unwashed hands</a:t>
            </a:r>
            <a:endParaRPr lang="es-UY" sz="1000" dirty="0">
              <a:solidFill>
                <a:schemeClr val="bg1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EC177829-B9F5-4482-8E07-C1A74D851FAD}"/>
              </a:ext>
            </a:extLst>
          </p:cNvPr>
          <p:cNvSpPr txBox="1"/>
          <p:nvPr/>
        </p:nvSpPr>
        <p:spPr>
          <a:xfrm>
            <a:off x="8021363" y="2930414"/>
            <a:ext cx="1363861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CLEAN</a:t>
            </a:r>
          </a:p>
          <a:p>
            <a:r>
              <a:rPr lang="en-US" sz="1000" dirty="0">
                <a:solidFill>
                  <a:schemeClr val="bg1"/>
                </a:solidFill>
              </a:rPr>
              <a:t>and disinfect frequently touched objects and surfaces</a:t>
            </a:r>
            <a:endParaRPr lang="es-UY" sz="1000" dirty="0">
              <a:solidFill>
                <a:schemeClr val="bg1"/>
              </a:solidFill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B4FFCC09-00A9-4AD8-81C2-72D5D11B6C81}"/>
              </a:ext>
            </a:extLst>
          </p:cNvPr>
          <p:cNvSpPr txBox="1"/>
          <p:nvPr/>
        </p:nvSpPr>
        <p:spPr>
          <a:xfrm>
            <a:off x="9426220" y="2930414"/>
            <a:ext cx="136386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STOP </a:t>
            </a:r>
          </a:p>
          <a:p>
            <a:r>
              <a:rPr lang="en-US" sz="1000" dirty="0">
                <a:solidFill>
                  <a:schemeClr val="bg1"/>
                </a:solidFill>
              </a:rPr>
              <a:t>shaking hands or hugging when saying hello or greeting other people.</a:t>
            </a:r>
            <a:endParaRPr lang="es-UY" sz="1000" dirty="0">
              <a:solidFill>
                <a:schemeClr val="bg1"/>
              </a:solidFill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ED51D229-6147-439D-B897-52907CA44C4B}"/>
              </a:ext>
            </a:extLst>
          </p:cNvPr>
          <p:cNvSpPr txBox="1"/>
          <p:nvPr/>
        </p:nvSpPr>
        <p:spPr>
          <a:xfrm>
            <a:off x="10831077" y="2930414"/>
            <a:ext cx="1363861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DISTANCE </a:t>
            </a:r>
          </a:p>
          <a:p>
            <a:r>
              <a:rPr lang="en-US" sz="1000">
                <a:solidFill>
                  <a:schemeClr val="bg1"/>
                </a:solidFill>
              </a:rPr>
              <a:t>yourself </a:t>
            </a:r>
            <a:r>
              <a:rPr lang="en-US" sz="1000" dirty="0">
                <a:solidFill>
                  <a:schemeClr val="bg1"/>
                </a:solidFill>
              </a:rPr>
              <a:t>at least 2 meters (6 feet) away from other people, especially those who might be unwell.</a:t>
            </a:r>
            <a:endParaRPr lang="es-UY" sz="1000" dirty="0">
              <a:solidFill>
                <a:schemeClr val="bg1"/>
              </a:solidFill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D11E0766-9BA5-4CDB-BCF1-ED0B32E89AAD}"/>
              </a:ext>
            </a:extLst>
          </p:cNvPr>
          <p:cNvGrpSpPr/>
          <p:nvPr/>
        </p:nvGrpSpPr>
        <p:grpSpPr>
          <a:xfrm>
            <a:off x="9919714" y="4461883"/>
            <a:ext cx="1898478" cy="1861030"/>
            <a:chOff x="4269239" y="2524479"/>
            <a:chExt cx="2339811" cy="2293658"/>
          </a:xfrm>
        </p:grpSpPr>
        <p:sp>
          <p:nvSpPr>
            <p:cNvPr id="263" name="AutoShape 2">
              <a:extLst>
                <a:ext uri="{FF2B5EF4-FFF2-40B4-BE49-F238E27FC236}">
                  <a16:creationId xmlns:a16="http://schemas.microsoft.com/office/drawing/2014/main" id="{BE4F461A-3C0E-486E-84DF-97ED015B91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5DFCE8C3-3692-4678-9458-8332C9E72662}"/>
                </a:ext>
              </a:extLst>
            </p:cNvPr>
            <p:cNvGrpSpPr/>
            <p:nvPr/>
          </p:nvGrpSpPr>
          <p:grpSpPr>
            <a:xfrm>
              <a:off x="4594874" y="2849218"/>
              <a:ext cx="1697632" cy="1697632"/>
              <a:chOff x="4532243" y="2849217"/>
              <a:chExt cx="1815548" cy="1815548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F65EC68D-5C5F-4FF2-9148-92F3E358F029}"/>
                  </a:ext>
                </a:extLst>
              </p:cNvPr>
              <p:cNvSpPr/>
              <p:nvPr/>
            </p:nvSpPr>
            <p:spPr>
              <a:xfrm>
                <a:off x="4532243" y="2849217"/>
                <a:ext cx="1815548" cy="1815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2B00FD12-1BBC-4513-8814-3EDF08A07486}"/>
                  </a:ext>
                </a:extLst>
              </p:cNvPr>
              <p:cNvSpPr/>
              <p:nvPr/>
            </p:nvSpPr>
            <p:spPr>
              <a:xfrm>
                <a:off x="4876361" y="3193335"/>
                <a:ext cx="1127313" cy="11273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B6687F22-9B31-434D-AEB7-83456E9705A9}"/>
                  </a:ext>
                </a:extLst>
              </p:cNvPr>
              <p:cNvGrpSpPr/>
              <p:nvPr/>
            </p:nvGrpSpPr>
            <p:grpSpPr>
              <a:xfrm>
                <a:off x="4896904" y="3269117"/>
                <a:ext cx="220372" cy="220372"/>
                <a:chOff x="5685181" y="1899920"/>
                <a:chExt cx="293315" cy="293315"/>
              </a:xfrm>
            </p:grpSpPr>
            <p:sp>
              <p:nvSpPr>
                <p:cNvPr id="367" name="Oval 366">
                  <a:extLst>
                    <a:ext uri="{FF2B5EF4-FFF2-40B4-BE49-F238E27FC236}">
                      <a16:creationId xmlns:a16="http://schemas.microsoft.com/office/drawing/2014/main" id="{E6208FDF-B4A1-4826-B472-74D6813AE626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68" name="Oval 367">
                  <a:extLst>
                    <a:ext uri="{FF2B5EF4-FFF2-40B4-BE49-F238E27FC236}">
                      <a16:creationId xmlns:a16="http://schemas.microsoft.com/office/drawing/2014/main" id="{ADEA5147-B677-4DB7-8540-40AA50D9519C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448072CD-F1F2-4DFB-B1EB-80F99CCF4144}"/>
                  </a:ext>
                </a:extLst>
              </p:cNvPr>
              <p:cNvGrpSpPr/>
              <p:nvPr/>
            </p:nvGrpSpPr>
            <p:grpSpPr>
              <a:xfrm>
                <a:off x="5239773" y="3543350"/>
                <a:ext cx="220372" cy="220372"/>
                <a:chOff x="5685181" y="1899920"/>
                <a:chExt cx="293315" cy="293315"/>
              </a:xfrm>
            </p:grpSpPr>
            <p:sp>
              <p:nvSpPr>
                <p:cNvPr id="365" name="Oval 364">
                  <a:extLst>
                    <a:ext uri="{FF2B5EF4-FFF2-40B4-BE49-F238E27FC236}">
                      <a16:creationId xmlns:a16="http://schemas.microsoft.com/office/drawing/2014/main" id="{945FFFC8-89EF-4D44-9798-98DE4F0249CC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66" name="Oval 365">
                  <a:extLst>
                    <a:ext uri="{FF2B5EF4-FFF2-40B4-BE49-F238E27FC236}">
                      <a16:creationId xmlns:a16="http://schemas.microsoft.com/office/drawing/2014/main" id="{E9F4619B-5B48-4F4D-B687-1484497C9CB4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0299D36D-1FF4-42E1-9B20-05ADBD8B35B0}"/>
                  </a:ext>
                </a:extLst>
              </p:cNvPr>
              <p:cNvGrpSpPr/>
              <p:nvPr/>
            </p:nvGrpSpPr>
            <p:grpSpPr>
              <a:xfrm>
                <a:off x="5417727" y="3068310"/>
                <a:ext cx="220372" cy="220372"/>
                <a:chOff x="5685181" y="1899920"/>
                <a:chExt cx="293315" cy="293315"/>
              </a:xfrm>
            </p:grpSpPr>
            <p:sp>
              <p:nvSpPr>
                <p:cNvPr id="363" name="Oval 362">
                  <a:extLst>
                    <a:ext uri="{FF2B5EF4-FFF2-40B4-BE49-F238E27FC236}">
                      <a16:creationId xmlns:a16="http://schemas.microsoft.com/office/drawing/2014/main" id="{C80A6932-C302-43F0-BCDF-D81D10C3C36F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64" name="Oval 363">
                  <a:extLst>
                    <a:ext uri="{FF2B5EF4-FFF2-40B4-BE49-F238E27FC236}">
                      <a16:creationId xmlns:a16="http://schemas.microsoft.com/office/drawing/2014/main" id="{DA29DEC0-CE39-4C18-9A79-81FD0B7173DD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48" name="Group 347">
                <a:extLst>
                  <a:ext uri="{FF2B5EF4-FFF2-40B4-BE49-F238E27FC236}">
                    <a16:creationId xmlns:a16="http://schemas.microsoft.com/office/drawing/2014/main" id="{DE2BD706-1ECE-47D1-9AFC-7C7FAD22CF3A}"/>
                  </a:ext>
                </a:extLst>
              </p:cNvPr>
              <p:cNvGrpSpPr/>
              <p:nvPr/>
            </p:nvGrpSpPr>
            <p:grpSpPr>
              <a:xfrm>
                <a:off x="5685713" y="3253643"/>
                <a:ext cx="220372" cy="220372"/>
                <a:chOff x="5685181" y="1899920"/>
                <a:chExt cx="293315" cy="293315"/>
              </a:xfrm>
            </p:grpSpPr>
            <p:sp>
              <p:nvSpPr>
                <p:cNvPr id="361" name="Oval 360">
                  <a:extLst>
                    <a:ext uri="{FF2B5EF4-FFF2-40B4-BE49-F238E27FC236}">
                      <a16:creationId xmlns:a16="http://schemas.microsoft.com/office/drawing/2014/main" id="{BF70AC20-845B-4FF8-BCCF-3654D56FF7C8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62" name="Oval 361">
                  <a:extLst>
                    <a:ext uri="{FF2B5EF4-FFF2-40B4-BE49-F238E27FC236}">
                      <a16:creationId xmlns:a16="http://schemas.microsoft.com/office/drawing/2014/main" id="{91BFF22E-2EA3-468D-85F4-85F802AD5A5F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420D6A4E-9FAA-4DC7-8DD3-1422D299689D}"/>
                  </a:ext>
                </a:extLst>
              </p:cNvPr>
              <p:cNvGrpSpPr/>
              <p:nvPr/>
            </p:nvGrpSpPr>
            <p:grpSpPr>
              <a:xfrm>
                <a:off x="5887422" y="3596239"/>
                <a:ext cx="220372" cy="220372"/>
                <a:chOff x="5685181" y="1899920"/>
                <a:chExt cx="293315" cy="293315"/>
              </a:xfrm>
            </p:grpSpPr>
            <p:sp>
              <p:nvSpPr>
                <p:cNvPr id="359" name="Oval 358">
                  <a:extLst>
                    <a:ext uri="{FF2B5EF4-FFF2-40B4-BE49-F238E27FC236}">
                      <a16:creationId xmlns:a16="http://schemas.microsoft.com/office/drawing/2014/main" id="{61F56C9B-CDE8-41EF-B503-9D0ED4329435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60" name="Oval 359">
                  <a:extLst>
                    <a:ext uri="{FF2B5EF4-FFF2-40B4-BE49-F238E27FC236}">
                      <a16:creationId xmlns:a16="http://schemas.microsoft.com/office/drawing/2014/main" id="{017B936C-371E-4544-955A-7BD1BACACB9F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50" name="Group 349">
                <a:extLst>
                  <a:ext uri="{FF2B5EF4-FFF2-40B4-BE49-F238E27FC236}">
                    <a16:creationId xmlns:a16="http://schemas.microsoft.com/office/drawing/2014/main" id="{5DDC77A3-1821-4F08-B0D8-8A9EF382E4BF}"/>
                  </a:ext>
                </a:extLst>
              </p:cNvPr>
              <p:cNvGrpSpPr/>
              <p:nvPr/>
            </p:nvGrpSpPr>
            <p:grpSpPr>
              <a:xfrm>
                <a:off x="4785401" y="3792278"/>
                <a:ext cx="220372" cy="220372"/>
                <a:chOff x="5685181" y="1899920"/>
                <a:chExt cx="293315" cy="293315"/>
              </a:xfrm>
            </p:grpSpPr>
            <p:sp>
              <p:nvSpPr>
                <p:cNvPr id="357" name="Oval 356">
                  <a:extLst>
                    <a:ext uri="{FF2B5EF4-FFF2-40B4-BE49-F238E27FC236}">
                      <a16:creationId xmlns:a16="http://schemas.microsoft.com/office/drawing/2014/main" id="{CF347AB3-4F04-43D8-A653-8AD31149E375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58" name="Oval 357">
                  <a:extLst>
                    <a:ext uri="{FF2B5EF4-FFF2-40B4-BE49-F238E27FC236}">
                      <a16:creationId xmlns:a16="http://schemas.microsoft.com/office/drawing/2014/main" id="{00F90415-7AF1-4DC3-A508-93B47F05D5A8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51" name="Group 350">
                <a:extLst>
                  <a:ext uri="{FF2B5EF4-FFF2-40B4-BE49-F238E27FC236}">
                    <a16:creationId xmlns:a16="http://schemas.microsoft.com/office/drawing/2014/main" id="{982B1CCB-0A14-4305-AEA6-CFA7A8E7D376}"/>
                  </a:ext>
                </a:extLst>
              </p:cNvPr>
              <p:cNvGrpSpPr/>
              <p:nvPr/>
            </p:nvGrpSpPr>
            <p:grpSpPr>
              <a:xfrm>
                <a:off x="4939730" y="4064391"/>
                <a:ext cx="220372" cy="220372"/>
                <a:chOff x="5685181" y="1899920"/>
                <a:chExt cx="293315" cy="293315"/>
              </a:xfrm>
            </p:grpSpPr>
            <p:sp>
              <p:nvSpPr>
                <p:cNvPr id="355" name="Oval 354">
                  <a:extLst>
                    <a:ext uri="{FF2B5EF4-FFF2-40B4-BE49-F238E27FC236}">
                      <a16:creationId xmlns:a16="http://schemas.microsoft.com/office/drawing/2014/main" id="{D5FEFCF0-3A0B-460E-9492-56EC3C089C11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56" name="Oval 355">
                  <a:extLst>
                    <a:ext uri="{FF2B5EF4-FFF2-40B4-BE49-F238E27FC236}">
                      <a16:creationId xmlns:a16="http://schemas.microsoft.com/office/drawing/2014/main" id="{09930006-6D63-4379-9FF0-F2AC05168A7C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52" name="Group 351">
                <a:extLst>
                  <a:ext uri="{FF2B5EF4-FFF2-40B4-BE49-F238E27FC236}">
                    <a16:creationId xmlns:a16="http://schemas.microsoft.com/office/drawing/2014/main" id="{7277482E-ED86-4932-A9E0-8D52951092A8}"/>
                  </a:ext>
                </a:extLst>
              </p:cNvPr>
              <p:cNvGrpSpPr/>
              <p:nvPr/>
            </p:nvGrpSpPr>
            <p:grpSpPr>
              <a:xfrm>
                <a:off x="5401749" y="4003551"/>
                <a:ext cx="220372" cy="220372"/>
                <a:chOff x="5685181" y="1899920"/>
                <a:chExt cx="293315" cy="293315"/>
              </a:xfrm>
            </p:grpSpPr>
            <p:sp>
              <p:nvSpPr>
                <p:cNvPr id="353" name="Oval 352">
                  <a:extLst>
                    <a:ext uri="{FF2B5EF4-FFF2-40B4-BE49-F238E27FC236}">
                      <a16:creationId xmlns:a16="http://schemas.microsoft.com/office/drawing/2014/main" id="{BA196B8F-1166-4027-B985-31865FD742B5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54" name="Oval 353">
                  <a:extLst>
                    <a:ext uri="{FF2B5EF4-FFF2-40B4-BE49-F238E27FC236}">
                      <a16:creationId xmlns:a16="http://schemas.microsoft.com/office/drawing/2014/main" id="{03F42B84-C365-431E-BF1A-AC5D082959BA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2643D221-8BB4-4F86-AA31-31A51245B20B}"/>
                </a:ext>
              </a:extLst>
            </p:cNvPr>
            <p:cNvGrpSpPr/>
            <p:nvPr/>
          </p:nvGrpSpPr>
          <p:grpSpPr>
            <a:xfrm>
              <a:off x="5319598" y="2524479"/>
              <a:ext cx="237066" cy="328450"/>
              <a:chOff x="3823251" y="1817251"/>
              <a:chExt cx="900259" cy="1247288"/>
            </a:xfrm>
          </p:grpSpPr>
          <p:sp>
            <p:nvSpPr>
              <p:cNvPr id="340" name="Partial Circle 339">
                <a:extLst>
                  <a:ext uri="{FF2B5EF4-FFF2-40B4-BE49-F238E27FC236}">
                    <a16:creationId xmlns:a16="http://schemas.microsoft.com/office/drawing/2014/main" id="{0BD18726-9116-4E14-BBE1-7EEE9326360E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Partial Circle 340">
                <a:extLst>
                  <a:ext uri="{FF2B5EF4-FFF2-40B4-BE49-F238E27FC236}">
                    <a16:creationId xmlns:a16="http://schemas.microsoft.com/office/drawing/2014/main" id="{9FE30C19-E70E-406B-AF9B-4A172194E3C6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1F6AA9EB-BA40-4481-84E9-0952249D1253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CCC5286B-236A-4AAD-80B7-7DE644622006}"/>
                </a:ext>
              </a:extLst>
            </p:cNvPr>
            <p:cNvGrpSpPr/>
            <p:nvPr/>
          </p:nvGrpSpPr>
          <p:grpSpPr>
            <a:xfrm rot="1628828">
              <a:off x="5789357" y="2640384"/>
              <a:ext cx="237066" cy="328450"/>
              <a:chOff x="3823251" y="1817251"/>
              <a:chExt cx="900259" cy="1247288"/>
            </a:xfrm>
          </p:grpSpPr>
          <p:sp>
            <p:nvSpPr>
              <p:cNvPr id="337" name="Partial Circle 336">
                <a:extLst>
                  <a:ext uri="{FF2B5EF4-FFF2-40B4-BE49-F238E27FC236}">
                    <a16:creationId xmlns:a16="http://schemas.microsoft.com/office/drawing/2014/main" id="{CDBB03C9-819F-4AB2-ABC7-0D2A7CAA394C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Partial Circle 337">
                <a:extLst>
                  <a:ext uri="{FF2B5EF4-FFF2-40B4-BE49-F238E27FC236}">
                    <a16:creationId xmlns:a16="http://schemas.microsoft.com/office/drawing/2014/main" id="{4556A78E-5453-46B2-9F70-AE5853C088A8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142D2639-323F-4BEA-92EC-191979E64C5E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6847940B-4A3C-4655-9E9B-8B578AF5528B}"/>
                </a:ext>
              </a:extLst>
            </p:cNvPr>
            <p:cNvGrpSpPr/>
            <p:nvPr/>
          </p:nvGrpSpPr>
          <p:grpSpPr>
            <a:xfrm rot="3428828">
              <a:off x="6144317" y="2947107"/>
              <a:ext cx="237066" cy="328450"/>
              <a:chOff x="3823251" y="1817251"/>
              <a:chExt cx="900259" cy="1247288"/>
            </a:xfrm>
          </p:grpSpPr>
          <p:sp>
            <p:nvSpPr>
              <p:cNvPr id="334" name="Partial Circle 333">
                <a:extLst>
                  <a:ext uri="{FF2B5EF4-FFF2-40B4-BE49-F238E27FC236}">
                    <a16:creationId xmlns:a16="http://schemas.microsoft.com/office/drawing/2014/main" id="{9A92CF9C-0D18-4313-A770-B7B9C1B2DCFE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Partial Circle 334">
                <a:extLst>
                  <a:ext uri="{FF2B5EF4-FFF2-40B4-BE49-F238E27FC236}">
                    <a16:creationId xmlns:a16="http://schemas.microsoft.com/office/drawing/2014/main" id="{83E3C419-FEB2-4A25-9246-706EC3F6856D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53BB37A6-1438-4F55-85B1-AD55BE4B897F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DA0ECAFB-1A56-4FB2-A5EF-A690138AF82C}"/>
                </a:ext>
              </a:extLst>
            </p:cNvPr>
            <p:cNvGrpSpPr/>
            <p:nvPr/>
          </p:nvGrpSpPr>
          <p:grpSpPr>
            <a:xfrm rot="4870408">
              <a:off x="6326292" y="3399871"/>
              <a:ext cx="237066" cy="328450"/>
              <a:chOff x="3823251" y="1817251"/>
              <a:chExt cx="900259" cy="1247288"/>
            </a:xfrm>
          </p:grpSpPr>
          <p:sp>
            <p:nvSpPr>
              <p:cNvPr id="331" name="Partial Circle 330">
                <a:extLst>
                  <a:ext uri="{FF2B5EF4-FFF2-40B4-BE49-F238E27FC236}">
                    <a16:creationId xmlns:a16="http://schemas.microsoft.com/office/drawing/2014/main" id="{FA5D2223-F1CC-4AC5-B2E7-62CDC3A25F85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Partial Circle 331">
                <a:extLst>
                  <a:ext uri="{FF2B5EF4-FFF2-40B4-BE49-F238E27FC236}">
                    <a16:creationId xmlns:a16="http://schemas.microsoft.com/office/drawing/2014/main" id="{A628BED4-9B4B-4F14-9F32-44593FA7CE19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D758182-E319-4CCB-87E7-A83B66B60DAB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289534B3-284A-43BF-AAA4-12889FEA7B85}"/>
                </a:ext>
              </a:extLst>
            </p:cNvPr>
            <p:cNvGrpSpPr/>
            <p:nvPr/>
          </p:nvGrpSpPr>
          <p:grpSpPr>
            <a:xfrm rot="19971172" flipH="1">
              <a:off x="4851866" y="2640276"/>
              <a:ext cx="237066" cy="328450"/>
              <a:chOff x="3823251" y="1817251"/>
              <a:chExt cx="900259" cy="1247288"/>
            </a:xfrm>
          </p:grpSpPr>
          <p:sp>
            <p:nvSpPr>
              <p:cNvPr id="327" name="Partial Circle 326">
                <a:extLst>
                  <a:ext uri="{FF2B5EF4-FFF2-40B4-BE49-F238E27FC236}">
                    <a16:creationId xmlns:a16="http://schemas.microsoft.com/office/drawing/2014/main" id="{E5A2F7CB-20A4-4C62-9E10-FE79B7DA2F3A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Partial Circle 327">
                <a:extLst>
                  <a:ext uri="{FF2B5EF4-FFF2-40B4-BE49-F238E27FC236}">
                    <a16:creationId xmlns:a16="http://schemas.microsoft.com/office/drawing/2014/main" id="{46FFC2A7-0878-4D37-84C0-A497E3B1AAF6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17B7290D-34A0-4351-9F88-62A9A9F41578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91DEDC9F-7CB7-467D-9DBB-DC401CD578A4}"/>
                </a:ext>
              </a:extLst>
            </p:cNvPr>
            <p:cNvGrpSpPr/>
            <p:nvPr/>
          </p:nvGrpSpPr>
          <p:grpSpPr>
            <a:xfrm rot="18171172" flipH="1">
              <a:off x="4496906" y="2946999"/>
              <a:ext cx="237066" cy="328450"/>
              <a:chOff x="3823251" y="1817251"/>
              <a:chExt cx="900259" cy="1247288"/>
            </a:xfrm>
          </p:grpSpPr>
          <p:sp>
            <p:nvSpPr>
              <p:cNvPr id="324" name="Partial Circle 323">
                <a:extLst>
                  <a:ext uri="{FF2B5EF4-FFF2-40B4-BE49-F238E27FC236}">
                    <a16:creationId xmlns:a16="http://schemas.microsoft.com/office/drawing/2014/main" id="{0E88C598-3B6A-429C-B2D4-E7A7FE0B0F0B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Partial Circle 324">
                <a:extLst>
                  <a:ext uri="{FF2B5EF4-FFF2-40B4-BE49-F238E27FC236}">
                    <a16:creationId xmlns:a16="http://schemas.microsoft.com/office/drawing/2014/main" id="{BEDD6C3D-20C2-443B-896F-0C1696543DD3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6A9A3D1C-5CFE-4D19-B2A7-6152FD9893B7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id="{D8C6E48B-3203-4BF3-B8D9-3CBC275EFA1A}"/>
                </a:ext>
              </a:extLst>
            </p:cNvPr>
            <p:cNvGrpSpPr/>
            <p:nvPr/>
          </p:nvGrpSpPr>
          <p:grpSpPr>
            <a:xfrm rot="16729592" flipH="1">
              <a:off x="4314931" y="3399763"/>
              <a:ext cx="237066" cy="328450"/>
              <a:chOff x="3823251" y="1817251"/>
              <a:chExt cx="900259" cy="1247288"/>
            </a:xfrm>
          </p:grpSpPr>
          <p:sp>
            <p:nvSpPr>
              <p:cNvPr id="321" name="Partial Circle 320">
                <a:extLst>
                  <a:ext uri="{FF2B5EF4-FFF2-40B4-BE49-F238E27FC236}">
                    <a16:creationId xmlns:a16="http://schemas.microsoft.com/office/drawing/2014/main" id="{A377FBD3-3BE1-4313-9078-432A3771D0FE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Partial Circle 321">
                <a:extLst>
                  <a:ext uri="{FF2B5EF4-FFF2-40B4-BE49-F238E27FC236}">
                    <a16:creationId xmlns:a16="http://schemas.microsoft.com/office/drawing/2014/main" id="{2D8FD67B-6683-4479-AF34-F7347868AB53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Rectangle 322">
                <a:extLst>
                  <a:ext uri="{FF2B5EF4-FFF2-40B4-BE49-F238E27FC236}">
                    <a16:creationId xmlns:a16="http://schemas.microsoft.com/office/drawing/2014/main" id="{A0A20053-BE62-4631-917A-F74E4F25D54D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6ED505EA-18FE-4572-881C-8D3A561ED10F}"/>
                </a:ext>
              </a:extLst>
            </p:cNvPr>
            <p:cNvGrpSpPr/>
            <p:nvPr/>
          </p:nvGrpSpPr>
          <p:grpSpPr>
            <a:xfrm rot="20700000" flipV="1">
              <a:off x="5553266" y="4489687"/>
              <a:ext cx="237066" cy="328450"/>
              <a:chOff x="3823251" y="1817251"/>
              <a:chExt cx="900259" cy="1247288"/>
            </a:xfrm>
          </p:grpSpPr>
          <p:sp>
            <p:nvSpPr>
              <p:cNvPr id="318" name="Partial Circle 317">
                <a:extLst>
                  <a:ext uri="{FF2B5EF4-FFF2-40B4-BE49-F238E27FC236}">
                    <a16:creationId xmlns:a16="http://schemas.microsoft.com/office/drawing/2014/main" id="{84777638-C99A-4DEB-AD41-58F2D74966B8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Partial Circle 318">
                <a:extLst>
                  <a:ext uri="{FF2B5EF4-FFF2-40B4-BE49-F238E27FC236}">
                    <a16:creationId xmlns:a16="http://schemas.microsoft.com/office/drawing/2014/main" id="{49877030-D2AA-41CC-A727-FA210E35CFFF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0915E8DC-DC73-4A04-8A37-47056545E82E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21626772-2720-4A3E-8ACC-39F44BCE1A13}"/>
                </a:ext>
              </a:extLst>
            </p:cNvPr>
            <p:cNvGrpSpPr/>
            <p:nvPr/>
          </p:nvGrpSpPr>
          <p:grpSpPr>
            <a:xfrm rot="19071172" flipV="1">
              <a:off x="5978330" y="4276713"/>
              <a:ext cx="237066" cy="328450"/>
              <a:chOff x="3823251" y="1817251"/>
              <a:chExt cx="900259" cy="1247288"/>
            </a:xfrm>
          </p:grpSpPr>
          <p:sp>
            <p:nvSpPr>
              <p:cNvPr id="315" name="Partial Circle 314">
                <a:extLst>
                  <a:ext uri="{FF2B5EF4-FFF2-40B4-BE49-F238E27FC236}">
                    <a16:creationId xmlns:a16="http://schemas.microsoft.com/office/drawing/2014/main" id="{4AEF0A1E-E17A-452A-8BD9-9DE91747A816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Partial Circle 315">
                <a:extLst>
                  <a:ext uri="{FF2B5EF4-FFF2-40B4-BE49-F238E27FC236}">
                    <a16:creationId xmlns:a16="http://schemas.microsoft.com/office/drawing/2014/main" id="{292C479D-55F1-4FDC-9AE4-203349016C0C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53AB023-2FA8-47DB-956C-186E1056E1C2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4BA1D98-33C6-4724-9E65-ADE73A11A4F8}"/>
                </a:ext>
              </a:extLst>
            </p:cNvPr>
            <p:cNvGrpSpPr/>
            <p:nvPr/>
          </p:nvGrpSpPr>
          <p:grpSpPr>
            <a:xfrm rot="17502553" flipV="1">
              <a:off x="6245877" y="3885084"/>
              <a:ext cx="237066" cy="328450"/>
              <a:chOff x="3823251" y="1817251"/>
              <a:chExt cx="900259" cy="1247288"/>
            </a:xfrm>
          </p:grpSpPr>
          <p:sp>
            <p:nvSpPr>
              <p:cNvPr id="311" name="Partial Circle 310">
                <a:extLst>
                  <a:ext uri="{FF2B5EF4-FFF2-40B4-BE49-F238E27FC236}">
                    <a16:creationId xmlns:a16="http://schemas.microsoft.com/office/drawing/2014/main" id="{C53D6953-F932-458C-8DD6-A937B2346CDC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Partial Circle 311">
                <a:extLst>
                  <a:ext uri="{FF2B5EF4-FFF2-40B4-BE49-F238E27FC236}">
                    <a16:creationId xmlns:a16="http://schemas.microsoft.com/office/drawing/2014/main" id="{69C7AF1F-D442-489C-B6B0-264878FF7FB2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F25F0022-31AA-49E0-86AB-A33D77556CB0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58DF4D61-A085-40D5-84C0-B53ED6792740}"/>
                </a:ext>
              </a:extLst>
            </p:cNvPr>
            <p:cNvGrpSpPr/>
            <p:nvPr/>
          </p:nvGrpSpPr>
          <p:grpSpPr>
            <a:xfrm rot="900000" flipH="1" flipV="1">
              <a:off x="5065207" y="4489687"/>
              <a:ext cx="237066" cy="328450"/>
              <a:chOff x="3823251" y="1817251"/>
              <a:chExt cx="900259" cy="1247288"/>
            </a:xfrm>
          </p:grpSpPr>
          <p:sp>
            <p:nvSpPr>
              <p:cNvPr id="302" name="Partial Circle 301">
                <a:extLst>
                  <a:ext uri="{FF2B5EF4-FFF2-40B4-BE49-F238E27FC236}">
                    <a16:creationId xmlns:a16="http://schemas.microsoft.com/office/drawing/2014/main" id="{2C2C841F-A450-4451-927E-B19FC06B738C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Partial Circle 306">
                <a:extLst>
                  <a:ext uri="{FF2B5EF4-FFF2-40B4-BE49-F238E27FC236}">
                    <a16:creationId xmlns:a16="http://schemas.microsoft.com/office/drawing/2014/main" id="{11C1750A-6758-4073-90B0-DF6F7C14EC54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7E99A3FE-82E0-46A8-AE69-E4D722166F01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B78C8DE6-36FF-46B3-BAE3-08BDCCDCA055}"/>
                </a:ext>
              </a:extLst>
            </p:cNvPr>
            <p:cNvGrpSpPr/>
            <p:nvPr/>
          </p:nvGrpSpPr>
          <p:grpSpPr>
            <a:xfrm rot="2528828" flipH="1" flipV="1">
              <a:off x="4640143" y="4276713"/>
              <a:ext cx="237066" cy="328450"/>
              <a:chOff x="3823251" y="1817251"/>
              <a:chExt cx="900259" cy="1247288"/>
            </a:xfrm>
          </p:grpSpPr>
          <p:sp>
            <p:nvSpPr>
              <p:cNvPr id="297" name="Partial Circle 296">
                <a:extLst>
                  <a:ext uri="{FF2B5EF4-FFF2-40B4-BE49-F238E27FC236}">
                    <a16:creationId xmlns:a16="http://schemas.microsoft.com/office/drawing/2014/main" id="{CC8BFD09-E628-4B95-BCCC-5DAECC1974CD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Partial Circle 297">
                <a:extLst>
                  <a:ext uri="{FF2B5EF4-FFF2-40B4-BE49-F238E27FC236}">
                    <a16:creationId xmlns:a16="http://schemas.microsoft.com/office/drawing/2014/main" id="{5349670C-8DFC-420B-A941-41CB8A831BDE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00A7690D-075C-40D7-9FAF-E1DEB5150D5A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472890B7-00DD-4E0E-8BFB-F5C0B56DC31E}"/>
                </a:ext>
              </a:extLst>
            </p:cNvPr>
            <p:cNvGrpSpPr/>
            <p:nvPr/>
          </p:nvGrpSpPr>
          <p:grpSpPr>
            <a:xfrm rot="4097447" flipH="1" flipV="1">
              <a:off x="4372596" y="3885084"/>
              <a:ext cx="237066" cy="328450"/>
              <a:chOff x="3823251" y="1817251"/>
              <a:chExt cx="900259" cy="1247288"/>
            </a:xfrm>
          </p:grpSpPr>
          <p:sp>
            <p:nvSpPr>
              <p:cNvPr id="294" name="Partial Circle 293">
                <a:extLst>
                  <a:ext uri="{FF2B5EF4-FFF2-40B4-BE49-F238E27FC236}">
                    <a16:creationId xmlns:a16="http://schemas.microsoft.com/office/drawing/2014/main" id="{2DFE39BB-84FF-428A-A99E-E657FD30EBE4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Partial Circle 294">
                <a:extLst>
                  <a:ext uri="{FF2B5EF4-FFF2-40B4-BE49-F238E27FC236}">
                    <a16:creationId xmlns:a16="http://schemas.microsoft.com/office/drawing/2014/main" id="{837B8ADF-4B32-48EC-A269-3CEC7E18291F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Rectangle 295">
                <a:extLst>
                  <a:ext uri="{FF2B5EF4-FFF2-40B4-BE49-F238E27FC236}">
                    <a16:creationId xmlns:a16="http://schemas.microsoft.com/office/drawing/2014/main" id="{770F460A-35BC-4ED7-B085-DA3AC5EAC420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EDBF28EE-4B84-4DC7-8AB6-3C1372B1D873}"/>
              </a:ext>
            </a:extLst>
          </p:cNvPr>
          <p:cNvGrpSpPr/>
          <p:nvPr/>
        </p:nvGrpSpPr>
        <p:grpSpPr>
          <a:xfrm>
            <a:off x="312176" y="228233"/>
            <a:ext cx="7176050" cy="1015663"/>
            <a:chOff x="2507975" y="329433"/>
            <a:chExt cx="7176050" cy="1015663"/>
          </a:xfrm>
        </p:grpSpPr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969745C4-3BA7-4BB0-B294-9F06C3620670}"/>
                </a:ext>
              </a:extLst>
            </p:cNvPr>
            <p:cNvSpPr txBox="1"/>
            <p:nvPr/>
          </p:nvSpPr>
          <p:spPr>
            <a:xfrm>
              <a:off x="2507975" y="421766"/>
              <a:ext cx="37238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Coronavirus </a:t>
              </a:r>
              <a:endParaRPr lang="es-UY" sz="4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74" name="TextBox 373">
              <a:extLst>
                <a:ext uri="{FF2B5EF4-FFF2-40B4-BE49-F238E27FC236}">
                  <a16:creationId xmlns:a16="http://schemas.microsoft.com/office/drawing/2014/main" id="{E3F0CE9C-5336-4FBB-9817-1B2B558E809F}"/>
                </a:ext>
              </a:extLst>
            </p:cNvPr>
            <p:cNvSpPr txBox="1"/>
            <p:nvPr/>
          </p:nvSpPr>
          <p:spPr>
            <a:xfrm>
              <a:off x="5960165" y="329433"/>
              <a:ext cx="37238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Impact" panose="020B080603090205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COVID-19</a:t>
              </a:r>
              <a:endParaRPr lang="es-UY" sz="6000" dirty="0">
                <a:solidFill>
                  <a:schemeClr val="bg1"/>
                </a:solidFill>
                <a:latin typeface="Impact" panose="020B0806030902050204" pitchFamily="34" charset="0"/>
                <a:ea typeface="Open Sans Light" panose="020B0306030504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7531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D745A18-5570-463C-B206-02516AF3DC5F}"/>
              </a:ext>
            </a:extLst>
          </p:cNvPr>
          <p:cNvSpPr/>
          <p:nvPr/>
        </p:nvSpPr>
        <p:spPr>
          <a:xfrm>
            <a:off x="-6626" y="0"/>
            <a:ext cx="12205252" cy="6858000"/>
          </a:xfrm>
          <a:prstGeom prst="rect">
            <a:avLst/>
          </a:prstGeom>
          <a:solidFill>
            <a:srgbClr val="FFE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6B8D41C5-9FD5-4B8B-B6A8-82D58AE8704F}"/>
              </a:ext>
            </a:extLst>
          </p:cNvPr>
          <p:cNvGrpSpPr/>
          <p:nvPr/>
        </p:nvGrpSpPr>
        <p:grpSpPr>
          <a:xfrm>
            <a:off x="9919714" y="4461883"/>
            <a:ext cx="1898478" cy="1861030"/>
            <a:chOff x="4269239" y="2524479"/>
            <a:chExt cx="2339811" cy="2293658"/>
          </a:xfrm>
        </p:grpSpPr>
        <p:sp>
          <p:nvSpPr>
            <p:cNvPr id="9" name="AutoShape 2">
              <a:extLst>
                <a:ext uri="{FF2B5EF4-FFF2-40B4-BE49-F238E27FC236}">
                  <a16:creationId xmlns:a16="http://schemas.microsoft.com/office/drawing/2014/main" id="{4BB7ECAF-BDE3-457E-B840-3E46C63D886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4DB61C35-F49B-4A06-B94E-A73E3DA83542}"/>
                </a:ext>
              </a:extLst>
            </p:cNvPr>
            <p:cNvGrpSpPr/>
            <p:nvPr/>
          </p:nvGrpSpPr>
          <p:grpSpPr>
            <a:xfrm>
              <a:off x="4594874" y="2849218"/>
              <a:ext cx="1697632" cy="1697632"/>
              <a:chOff x="4532243" y="2849217"/>
              <a:chExt cx="1815548" cy="1815548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B017448-354F-4422-9BA7-2F30095F5015}"/>
                  </a:ext>
                </a:extLst>
              </p:cNvPr>
              <p:cNvSpPr/>
              <p:nvPr/>
            </p:nvSpPr>
            <p:spPr>
              <a:xfrm>
                <a:off x="4532243" y="2849217"/>
                <a:ext cx="1815548" cy="1815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A4BB926-13A8-4F96-AE56-8C076421398D}"/>
                  </a:ext>
                </a:extLst>
              </p:cNvPr>
              <p:cNvSpPr/>
              <p:nvPr/>
            </p:nvSpPr>
            <p:spPr>
              <a:xfrm>
                <a:off x="4876361" y="3193335"/>
                <a:ext cx="1127313" cy="11273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C32E9E4-37BB-4445-9883-839803BA6699}"/>
                  </a:ext>
                </a:extLst>
              </p:cNvPr>
              <p:cNvGrpSpPr/>
              <p:nvPr/>
            </p:nvGrpSpPr>
            <p:grpSpPr>
              <a:xfrm>
                <a:off x="4896904" y="3269117"/>
                <a:ext cx="220372" cy="220372"/>
                <a:chOff x="5685181" y="1899920"/>
                <a:chExt cx="293315" cy="293315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BD78A79C-FB4A-4EFA-8771-C25FF375A2E0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C5AF558D-8663-4846-A381-F9523B67704E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0FA2273-3D1B-4998-A359-D38553E08F67}"/>
                  </a:ext>
                </a:extLst>
              </p:cNvPr>
              <p:cNvGrpSpPr/>
              <p:nvPr/>
            </p:nvGrpSpPr>
            <p:grpSpPr>
              <a:xfrm>
                <a:off x="5239773" y="3543350"/>
                <a:ext cx="220372" cy="220372"/>
                <a:chOff x="5685181" y="1899920"/>
                <a:chExt cx="293315" cy="293315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0039D502-DE26-46CB-9189-86DAC4F714D5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468667C-B3EB-47D7-A9FB-3EA402AA61CD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95CB494-1223-4418-81A8-CD303937F085}"/>
                  </a:ext>
                </a:extLst>
              </p:cNvPr>
              <p:cNvGrpSpPr/>
              <p:nvPr/>
            </p:nvGrpSpPr>
            <p:grpSpPr>
              <a:xfrm>
                <a:off x="5417727" y="3068310"/>
                <a:ext cx="220372" cy="220372"/>
                <a:chOff x="5685181" y="1899920"/>
                <a:chExt cx="293315" cy="293315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54247FE-367E-4EF6-9322-8DDEC6B39B7A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035FB2C5-4D89-45D8-BCB0-812160C0C017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B50855B-F332-4035-8466-8F7AFE98B7D6}"/>
                  </a:ext>
                </a:extLst>
              </p:cNvPr>
              <p:cNvGrpSpPr/>
              <p:nvPr/>
            </p:nvGrpSpPr>
            <p:grpSpPr>
              <a:xfrm>
                <a:off x="5685713" y="3253643"/>
                <a:ext cx="220372" cy="220372"/>
                <a:chOff x="5685181" y="1899920"/>
                <a:chExt cx="293315" cy="293315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15ABC419-A799-4343-B3E1-0B0573B8A9BB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9F55F6C2-BCD3-402B-A0EB-51A3D921B2FF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46EB90E-C599-45D9-AF90-9E95E25B9113}"/>
                  </a:ext>
                </a:extLst>
              </p:cNvPr>
              <p:cNvGrpSpPr/>
              <p:nvPr/>
            </p:nvGrpSpPr>
            <p:grpSpPr>
              <a:xfrm>
                <a:off x="5887422" y="3596239"/>
                <a:ext cx="220372" cy="220372"/>
                <a:chOff x="5685181" y="1899920"/>
                <a:chExt cx="293315" cy="293315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4C56266C-5EEA-4B38-ACEB-5E53ED328EEB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B29C7E00-E02A-410F-AD59-43A0CB4A9072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58B6170-9B34-4860-B629-747BDB30ED9D}"/>
                  </a:ext>
                </a:extLst>
              </p:cNvPr>
              <p:cNvGrpSpPr/>
              <p:nvPr/>
            </p:nvGrpSpPr>
            <p:grpSpPr>
              <a:xfrm>
                <a:off x="4785401" y="3792278"/>
                <a:ext cx="220372" cy="220372"/>
                <a:chOff x="5685181" y="1899920"/>
                <a:chExt cx="293315" cy="293315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C179FA28-772F-4FC8-BD57-546B5CBA3749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CC139C8B-462C-4268-BB7D-00A504986AC1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37DDDD0-1D2F-476D-B1FC-75F59C42C2EC}"/>
                  </a:ext>
                </a:extLst>
              </p:cNvPr>
              <p:cNvGrpSpPr/>
              <p:nvPr/>
            </p:nvGrpSpPr>
            <p:grpSpPr>
              <a:xfrm>
                <a:off x="4939730" y="4064391"/>
                <a:ext cx="220372" cy="220372"/>
                <a:chOff x="5685181" y="1899920"/>
                <a:chExt cx="293315" cy="293315"/>
              </a:xfrm>
            </p:grpSpPr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871907F1-B6C6-414B-9886-018FBAC21C36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1B3B8F5D-51A3-42A3-9883-895CE8A199FE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939FEBFB-B5C3-41C5-B921-A4D26A3C1EC3}"/>
                  </a:ext>
                </a:extLst>
              </p:cNvPr>
              <p:cNvGrpSpPr/>
              <p:nvPr/>
            </p:nvGrpSpPr>
            <p:grpSpPr>
              <a:xfrm>
                <a:off x="5401749" y="4003551"/>
                <a:ext cx="220372" cy="220372"/>
                <a:chOff x="5685181" y="1899920"/>
                <a:chExt cx="293315" cy="293315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8907DA8C-B95E-4BDF-ACAD-FE01EFB7163C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F166BE8C-D0D9-4AF2-9CD6-0DEC8226A2D9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581A7ED-E9B4-401E-B1BD-B75FA19A1C79}"/>
                </a:ext>
              </a:extLst>
            </p:cNvPr>
            <p:cNvGrpSpPr/>
            <p:nvPr/>
          </p:nvGrpSpPr>
          <p:grpSpPr>
            <a:xfrm>
              <a:off x="5319598" y="2524479"/>
              <a:ext cx="237066" cy="328450"/>
              <a:chOff x="3823251" y="1817251"/>
              <a:chExt cx="900259" cy="1247288"/>
            </a:xfrm>
          </p:grpSpPr>
          <p:sp>
            <p:nvSpPr>
              <p:cNvPr id="46" name="Partial Circle 45">
                <a:extLst>
                  <a:ext uri="{FF2B5EF4-FFF2-40B4-BE49-F238E27FC236}">
                    <a16:creationId xmlns:a16="http://schemas.microsoft.com/office/drawing/2014/main" id="{7D28B516-ACE3-4E1A-9DA7-7A97FD185AD4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Partial Circle 46">
                <a:extLst>
                  <a:ext uri="{FF2B5EF4-FFF2-40B4-BE49-F238E27FC236}">
                    <a16:creationId xmlns:a16="http://schemas.microsoft.com/office/drawing/2014/main" id="{2ECEF76B-63E4-4BED-B99D-7503344EF555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F3A94F-A6D7-4D57-A38D-D790F2279141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FE169E6-3CA0-4085-B88C-ED4FE17C0B3C}"/>
                </a:ext>
              </a:extLst>
            </p:cNvPr>
            <p:cNvGrpSpPr/>
            <p:nvPr/>
          </p:nvGrpSpPr>
          <p:grpSpPr>
            <a:xfrm rot="1628828">
              <a:off x="5789357" y="2640384"/>
              <a:ext cx="237066" cy="328450"/>
              <a:chOff x="3823251" y="1817251"/>
              <a:chExt cx="900259" cy="1247288"/>
            </a:xfrm>
          </p:grpSpPr>
          <p:sp>
            <p:nvSpPr>
              <p:cNvPr id="56" name="Partial Circle 55">
                <a:extLst>
                  <a:ext uri="{FF2B5EF4-FFF2-40B4-BE49-F238E27FC236}">
                    <a16:creationId xmlns:a16="http://schemas.microsoft.com/office/drawing/2014/main" id="{2279D376-2ACE-4294-8B1E-7892B7D1DAA1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Partial Circle 56">
                <a:extLst>
                  <a:ext uri="{FF2B5EF4-FFF2-40B4-BE49-F238E27FC236}">
                    <a16:creationId xmlns:a16="http://schemas.microsoft.com/office/drawing/2014/main" id="{C0A18859-8B9D-415F-BE74-AA7FB62CD1FA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18875E7D-4689-4F12-9D8D-23F0DCEF26F1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F564A62-0C27-4D2C-9C38-A4391EADA7C0}"/>
                </a:ext>
              </a:extLst>
            </p:cNvPr>
            <p:cNvGrpSpPr/>
            <p:nvPr/>
          </p:nvGrpSpPr>
          <p:grpSpPr>
            <a:xfrm rot="3428828">
              <a:off x="6144317" y="2947107"/>
              <a:ext cx="237066" cy="328450"/>
              <a:chOff x="3823251" y="1817251"/>
              <a:chExt cx="900259" cy="1247288"/>
            </a:xfrm>
          </p:grpSpPr>
          <p:sp>
            <p:nvSpPr>
              <p:cNvPr id="64" name="Partial Circle 63">
                <a:extLst>
                  <a:ext uri="{FF2B5EF4-FFF2-40B4-BE49-F238E27FC236}">
                    <a16:creationId xmlns:a16="http://schemas.microsoft.com/office/drawing/2014/main" id="{94387490-1212-4AB2-9548-14A439849516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Partial Circle 64">
                <a:extLst>
                  <a:ext uri="{FF2B5EF4-FFF2-40B4-BE49-F238E27FC236}">
                    <a16:creationId xmlns:a16="http://schemas.microsoft.com/office/drawing/2014/main" id="{98F7214D-10D2-4DDB-B79A-4FBD8CE7EC9F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F8CFEC9D-77C6-4407-93A6-62A54DE50F1D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5E1F8EB-EAE7-4CC7-B0BF-866D434A9402}"/>
                </a:ext>
              </a:extLst>
            </p:cNvPr>
            <p:cNvGrpSpPr/>
            <p:nvPr/>
          </p:nvGrpSpPr>
          <p:grpSpPr>
            <a:xfrm rot="4870408">
              <a:off x="6326292" y="3399871"/>
              <a:ext cx="237066" cy="328450"/>
              <a:chOff x="3823251" y="1817251"/>
              <a:chExt cx="900259" cy="1247288"/>
            </a:xfrm>
          </p:grpSpPr>
          <p:sp>
            <p:nvSpPr>
              <p:cNvPr id="72" name="Partial Circle 71">
                <a:extLst>
                  <a:ext uri="{FF2B5EF4-FFF2-40B4-BE49-F238E27FC236}">
                    <a16:creationId xmlns:a16="http://schemas.microsoft.com/office/drawing/2014/main" id="{64EAE162-DCE2-4243-BF85-701BB2945174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Partial Circle 72">
                <a:extLst>
                  <a:ext uri="{FF2B5EF4-FFF2-40B4-BE49-F238E27FC236}">
                    <a16:creationId xmlns:a16="http://schemas.microsoft.com/office/drawing/2014/main" id="{C87389BE-D204-4A2C-95CD-A7D6D796C86E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BB4100AD-E65E-46DD-AB1A-8C2EEC03FF00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6FBD8C9-B41C-4C17-9593-300C43DD4C42}"/>
                </a:ext>
              </a:extLst>
            </p:cNvPr>
            <p:cNvGrpSpPr/>
            <p:nvPr/>
          </p:nvGrpSpPr>
          <p:grpSpPr>
            <a:xfrm rot="19971172" flipH="1">
              <a:off x="4851866" y="2640276"/>
              <a:ext cx="237066" cy="328450"/>
              <a:chOff x="3823251" y="1817251"/>
              <a:chExt cx="900259" cy="1247288"/>
            </a:xfrm>
          </p:grpSpPr>
          <p:sp>
            <p:nvSpPr>
              <p:cNvPr id="96" name="Partial Circle 95">
                <a:extLst>
                  <a:ext uri="{FF2B5EF4-FFF2-40B4-BE49-F238E27FC236}">
                    <a16:creationId xmlns:a16="http://schemas.microsoft.com/office/drawing/2014/main" id="{864BE2B7-A898-4F7B-A4CB-9487365C8125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Partial Circle 96">
                <a:extLst>
                  <a:ext uri="{FF2B5EF4-FFF2-40B4-BE49-F238E27FC236}">
                    <a16:creationId xmlns:a16="http://schemas.microsoft.com/office/drawing/2014/main" id="{15A7B5C7-8812-4BC1-91AB-71ACE3A140E8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5C00A1FC-B596-40B9-A6EF-0E7505DDE8A1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DDAD2C9-EE21-4A0D-87B8-CE66E7719F3E}"/>
                </a:ext>
              </a:extLst>
            </p:cNvPr>
            <p:cNvGrpSpPr/>
            <p:nvPr/>
          </p:nvGrpSpPr>
          <p:grpSpPr>
            <a:xfrm rot="18171172" flipH="1">
              <a:off x="4496906" y="2946999"/>
              <a:ext cx="237066" cy="328450"/>
              <a:chOff x="3823251" y="1817251"/>
              <a:chExt cx="900259" cy="1247288"/>
            </a:xfrm>
          </p:grpSpPr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246FD0E1-8B01-406F-A01E-74D16568C73D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Partial Circle 90">
                <a:extLst>
                  <a:ext uri="{FF2B5EF4-FFF2-40B4-BE49-F238E27FC236}">
                    <a16:creationId xmlns:a16="http://schemas.microsoft.com/office/drawing/2014/main" id="{FD3523C2-5BDF-4E00-B786-24E077C3A2DE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C9E5EA6E-DBE8-4081-B737-0C25E700BA70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09ED4F70-0448-43C2-B525-DE7F6386D104}"/>
                </a:ext>
              </a:extLst>
            </p:cNvPr>
            <p:cNvGrpSpPr/>
            <p:nvPr/>
          </p:nvGrpSpPr>
          <p:grpSpPr>
            <a:xfrm rot="16729592" flipH="1">
              <a:off x="4314931" y="3399763"/>
              <a:ext cx="237066" cy="328450"/>
              <a:chOff x="3823251" y="1817251"/>
              <a:chExt cx="900259" cy="1247288"/>
            </a:xfrm>
          </p:grpSpPr>
          <p:sp>
            <p:nvSpPr>
              <p:cNvPr id="84" name="Partial Circle 83">
                <a:extLst>
                  <a:ext uri="{FF2B5EF4-FFF2-40B4-BE49-F238E27FC236}">
                    <a16:creationId xmlns:a16="http://schemas.microsoft.com/office/drawing/2014/main" id="{96EFB09E-78BE-4F2F-9899-9D01CC67C818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Partial Circle 84">
                <a:extLst>
                  <a:ext uri="{FF2B5EF4-FFF2-40B4-BE49-F238E27FC236}">
                    <a16:creationId xmlns:a16="http://schemas.microsoft.com/office/drawing/2014/main" id="{389FB183-5ECE-4264-BC6B-AC54D8278D79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22E3E67-3D71-4A62-9B3A-3E548323888B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C479A4C-7A52-4415-9E99-0DB6E7762243}"/>
                </a:ext>
              </a:extLst>
            </p:cNvPr>
            <p:cNvGrpSpPr/>
            <p:nvPr/>
          </p:nvGrpSpPr>
          <p:grpSpPr>
            <a:xfrm rot="20700000" flipV="1">
              <a:off x="5553266" y="4489687"/>
              <a:ext cx="237066" cy="328450"/>
              <a:chOff x="3823251" y="1817251"/>
              <a:chExt cx="900259" cy="1247288"/>
            </a:xfrm>
          </p:grpSpPr>
          <p:sp>
            <p:nvSpPr>
              <p:cNvPr id="128" name="Partial Circle 127">
                <a:extLst>
                  <a:ext uri="{FF2B5EF4-FFF2-40B4-BE49-F238E27FC236}">
                    <a16:creationId xmlns:a16="http://schemas.microsoft.com/office/drawing/2014/main" id="{78654003-D089-40D8-8143-DA8D1E108709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Partial Circle 128">
                <a:extLst>
                  <a:ext uri="{FF2B5EF4-FFF2-40B4-BE49-F238E27FC236}">
                    <a16:creationId xmlns:a16="http://schemas.microsoft.com/office/drawing/2014/main" id="{D7DFFB1E-D686-4386-8704-DCCB4197E480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6F48E85-AFA8-488F-ADF2-F994389F316D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F01F8FFC-3095-4809-90CB-3F7B4B4CAF74}"/>
                </a:ext>
              </a:extLst>
            </p:cNvPr>
            <p:cNvGrpSpPr/>
            <p:nvPr/>
          </p:nvGrpSpPr>
          <p:grpSpPr>
            <a:xfrm rot="19071172" flipV="1">
              <a:off x="5978330" y="4276713"/>
              <a:ext cx="237066" cy="328450"/>
              <a:chOff x="3823251" y="1817251"/>
              <a:chExt cx="900259" cy="1247288"/>
            </a:xfrm>
          </p:grpSpPr>
          <p:sp>
            <p:nvSpPr>
              <p:cNvPr id="122" name="Partial Circle 121">
                <a:extLst>
                  <a:ext uri="{FF2B5EF4-FFF2-40B4-BE49-F238E27FC236}">
                    <a16:creationId xmlns:a16="http://schemas.microsoft.com/office/drawing/2014/main" id="{7EA93743-F53A-43B1-9820-81B9ECA25C33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Partial Circle 122">
                <a:extLst>
                  <a:ext uri="{FF2B5EF4-FFF2-40B4-BE49-F238E27FC236}">
                    <a16:creationId xmlns:a16="http://schemas.microsoft.com/office/drawing/2014/main" id="{1CE69836-41A2-4E71-8D6C-6093D8FEFCDC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F8507D0D-0A65-444E-B742-F54AF296D3D9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60AF4243-DD84-4F59-B1F7-800397759FBA}"/>
                </a:ext>
              </a:extLst>
            </p:cNvPr>
            <p:cNvGrpSpPr/>
            <p:nvPr/>
          </p:nvGrpSpPr>
          <p:grpSpPr>
            <a:xfrm rot="17502553" flipV="1">
              <a:off x="6245877" y="3885084"/>
              <a:ext cx="237066" cy="328450"/>
              <a:chOff x="3823251" y="1817251"/>
              <a:chExt cx="900259" cy="1247288"/>
            </a:xfrm>
          </p:grpSpPr>
          <p:sp>
            <p:nvSpPr>
              <p:cNvPr id="116" name="Partial Circle 115">
                <a:extLst>
                  <a:ext uri="{FF2B5EF4-FFF2-40B4-BE49-F238E27FC236}">
                    <a16:creationId xmlns:a16="http://schemas.microsoft.com/office/drawing/2014/main" id="{08A8A6FA-251B-450E-B5B4-8AD3E94F67AD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Partial Circle 116">
                <a:extLst>
                  <a:ext uri="{FF2B5EF4-FFF2-40B4-BE49-F238E27FC236}">
                    <a16:creationId xmlns:a16="http://schemas.microsoft.com/office/drawing/2014/main" id="{2A526278-6D35-49A3-A208-C2652AF628D1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0523F0BB-525A-4A3D-91CC-A8D15A89F537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9C10A245-59FB-46A3-AD79-D31F18450EDD}"/>
                </a:ext>
              </a:extLst>
            </p:cNvPr>
            <p:cNvGrpSpPr/>
            <p:nvPr/>
          </p:nvGrpSpPr>
          <p:grpSpPr>
            <a:xfrm rot="900000" flipH="1" flipV="1">
              <a:off x="5065207" y="4489687"/>
              <a:ext cx="237066" cy="328450"/>
              <a:chOff x="3823251" y="1817251"/>
              <a:chExt cx="900259" cy="1247288"/>
            </a:xfrm>
          </p:grpSpPr>
          <p:sp>
            <p:nvSpPr>
              <p:cNvPr id="186" name="Partial Circle 185">
                <a:extLst>
                  <a:ext uri="{FF2B5EF4-FFF2-40B4-BE49-F238E27FC236}">
                    <a16:creationId xmlns:a16="http://schemas.microsoft.com/office/drawing/2014/main" id="{4E4B2707-28D9-4FB6-8C69-D809C8D418E6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Partial Circle 186">
                <a:extLst>
                  <a:ext uri="{FF2B5EF4-FFF2-40B4-BE49-F238E27FC236}">
                    <a16:creationId xmlns:a16="http://schemas.microsoft.com/office/drawing/2014/main" id="{F7DB9846-DF41-4D56-8DA5-08CD1E16C1CC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81F9C479-C9D7-498E-8321-4908888DDD91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E32C1A6E-034F-4FC0-88D0-2D937678EA31}"/>
                </a:ext>
              </a:extLst>
            </p:cNvPr>
            <p:cNvGrpSpPr/>
            <p:nvPr/>
          </p:nvGrpSpPr>
          <p:grpSpPr>
            <a:xfrm rot="2528828" flipH="1" flipV="1">
              <a:off x="4640143" y="4276713"/>
              <a:ext cx="237066" cy="328450"/>
              <a:chOff x="3823251" y="1817251"/>
              <a:chExt cx="900259" cy="1247288"/>
            </a:xfrm>
          </p:grpSpPr>
          <p:sp>
            <p:nvSpPr>
              <p:cNvPr id="180" name="Partial Circle 179">
                <a:extLst>
                  <a:ext uri="{FF2B5EF4-FFF2-40B4-BE49-F238E27FC236}">
                    <a16:creationId xmlns:a16="http://schemas.microsoft.com/office/drawing/2014/main" id="{A9CF916A-CD75-4326-BD82-FA4FA58FB146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Partial Circle 180">
                <a:extLst>
                  <a:ext uri="{FF2B5EF4-FFF2-40B4-BE49-F238E27FC236}">
                    <a16:creationId xmlns:a16="http://schemas.microsoft.com/office/drawing/2014/main" id="{5F460D99-47D2-4AEA-A65F-DD2B4427E3EE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193F610B-B32C-40E0-ADFB-90A5CB8D13D6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3BF0A8EE-B997-4DB1-84FC-BF27DFF1F8FC}"/>
                </a:ext>
              </a:extLst>
            </p:cNvPr>
            <p:cNvGrpSpPr/>
            <p:nvPr/>
          </p:nvGrpSpPr>
          <p:grpSpPr>
            <a:xfrm rot="4097447" flipH="1" flipV="1">
              <a:off x="4372596" y="3885084"/>
              <a:ext cx="237066" cy="328450"/>
              <a:chOff x="3823251" y="1817251"/>
              <a:chExt cx="900259" cy="1247288"/>
            </a:xfrm>
          </p:grpSpPr>
          <p:sp>
            <p:nvSpPr>
              <p:cNvPr id="174" name="Partial Circle 173">
                <a:extLst>
                  <a:ext uri="{FF2B5EF4-FFF2-40B4-BE49-F238E27FC236}">
                    <a16:creationId xmlns:a16="http://schemas.microsoft.com/office/drawing/2014/main" id="{CDCD2B2E-52D3-4F72-A143-64AD1B988547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Partial Circle 174">
                <a:extLst>
                  <a:ext uri="{FF2B5EF4-FFF2-40B4-BE49-F238E27FC236}">
                    <a16:creationId xmlns:a16="http://schemas.microsoft.com/office/drawing/2014/main" id="{2891E0F6-D345-4F39-B8C7-A3B0CE1FC780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9385EF7F-9540-463E-816D-EF9BED024686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9FB3D40-7205-4B59-A83E-07A2B2A31AF2}"/>
              </a:ext>
            </a:extLst>
          </p:cNvPr>
          <p:cNvGrpSpPr/>
          <p:nvPr/>
        </p:nvGrpSpPr>
        <p:grpSpPr>
          <a:xfrm>
            <a:off x="312176" y="228233"/>
            <a:ext cx="7176050" cy="1015663"/>
            <a:chOff x="2507975" y="329433"/>
            <a:chExt cx="7176050" cy="10156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CB981D-30AA-4F1B-A555-299FC3FCE69B}"/>
                </a:ext>
              </a:extLst>
            </p:cNvPr>
            <p:cNvSpPr txBox="1"/>
            <p:nvPr/>
          </p:nvSpPr>
          <p:spPr>
            <a:xfrm>
              <a:off x="2507975" y="421766"/>
              <a:ext cx="37238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Coronavirus </a:t>
              </a:r>
              <a:endParaRPr lang="es-UY" sz="4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ADEF67-D239-4ABB-B0E7-8215440318C8}"/>
                </a:ext>
              </a:extLst>
            </p:cNvPr>
            <p:cNvSpPr txBox="1"/>
            <p:nvPr/>
          </p:nvSpPr>
          <p:spPr>
            <a:xfrm>
              <a:off x="5960165" y="329433"/>
              <a:ext cx="37238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latin typeface="Impact" panose="020B0806030902050204" pitchFamily="34" charset="0"/>
                  <a:ea typeface="Open Sans Light" panose="020B0306030504020204" pitchFamily="34" charset="0"/>
                  <a:cs typeface="Arial" panose="020B0604020202020204" pitchFamily="34" charset="0"/>
                </a:rPr>
                <a:t>COVID-19</a:t>
              </a:r>
              <a:endParaRPr lang="es-UY" sz="6000" dirty="0">
                <a:latin typeface="Impact" panose="020B0806030902050204" pitchFamily="34" charset="0"/>
                <a:ea typeface="Open Sans Light" panose="020B03060305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3059836-DB61-4F6F-8223-F6B9C3015B71}"/>
              </a:ext>
            </a:extLst>
          </p:cNvPr>
          <p:cNvGrpSpPr/>
          <p:nvPr/>
        </p:nvGrpSpPr>
        <p:grpSpPr>
          <a:xfrm>
            <a:off x="3813140" y="1833231"/>
            <a:ext cx="968330" cy="968330"/>
            <a:chOff x="1718013" y="3787123"/>
            <a:chExt cx="1288847" cy="1288847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86F4D962-BCD4-42D9-BDCF-D1175AA64568}"/>
                </a:ext>
              </a:extLst>
            </p:cNvPr>
            <p:cNvSpPr/>
            <p:nvPr/>
          </p:nvSpPr>
          <p:spPr>
            <a:xfrm>
              <a:off x="1718013" y="3787123"/>
              <a:ext cx="1288847" cy="1288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6D771BFF-EF14-401F-8959-B551238FF584}"/>
                </a:ext>
              </a:extLst>
            </p:cNvPr>
            <p:cNvGrpSpPr/>
            <p:nvPr/>
          </p:nvGrpSpPr>
          <p:grpSpPr>
            <a:xfrm>
              <a:off x="1994781" y="4063891"/>
              <a:ext cx="735310" cy="735310"/>
              <a:chOff x="662578" y="1351917"/>
              <a:chExt cx="889725" cy="889725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CF206CB3-B0D0-4EBC-9DE3-F38253FADF83}"/>
                  </a:ext>
                </a:extLst>
              </p:cNvPr>
              <p:cNvSpPr/>
              <p:nvPr/>
            </p:nvSpPr>
            <p:spPr>
              <a:xfrm>
                <a:off x="1000059" y="1351917"/>
                <a:ext cx="552244" cy="214761"/>
              </a:xfrm>
              <a:custGeom>
                <a:avLst/>
                <a:gdLst>
                  <a:gd name="connsiteX0" fmla="*/ 536904 w 552244"/>
                  <a:gd name="connsiteY0" fmla="*/ 0 h 214761"/>
                  <a:gd name="connsiteX1" fmla="*/ 46020 w 552244"/>
                  <a:gd name="connsiteY1" fmla="*/ 0 h 214761"/>
                  <a:gd name="connsiteX2" fmla="*/ 0 w 552244"/>
                  <a:gd name="connsiteY2" fmla="*/ 46020 h 214761"/>
                  <a:gd name="connsiteX3" fmla="*/ 0 w 552244"/>
                  <a:gd name="connsiteY3" fmla="*/ 138061 h 214761"/>
                  <a:gd name="connsiteX4" fmla="*/ 15340 w 552244"/>
                  <a:gd name="connsiteY4" fmla="*/ 153401 h 214761"/>
                  <a:gd name="connsiteX5" fmla="*/ 30680 w 552244"/>
                  <a:gd name="connsiteY5" fmla="*/ 153401 h 214761"/>
                  <a:gd name="connsiteX6" fmla="*/ 30680 w 552244"/>
                  <a:gd name="connsiteY6" fmla="*/ 199421 h 214761"/>
                  <a:gd name="connsiteX7" fmla="*/ 46020 w 552244"/>
                  <a:gd name="connsiteY7" fmla="*/ 214761 h 214761"/>
                  <a:gd name="connsiteX8" fmla="*/ 168741 w 552244"/>
                  <a:gd name="connsiteY8" fmla="*/ 214761 h 214761"/>
                  <a:gd name="connsiteX9" fmla="*/ 184082 w 552244"/>
                  <a:gd name="connsiteY9" fmla="*/ 199421 h 214761"/>
                  <a:gd name="connsiteX10" fmla="*/ 184082 w 552244"/>
                  <a:gd name="connsiteY10" fmla="*/ 153401 h 214761"/>
                  <a:gd name="connsiteX11" fmla="*/ 536904 w 552244"/>
                  <a:gd name="connsiteY11" fmla="*/ 153401 h 214761"/>
                  <a:gd name="connsiteX12" fmla="*/ 552245 w 552244"/>
                  <a:gd name="connsiteY12" fmla="*/ 138061 h 214761"/>
                  <a:gd name="connsiteX13" fmla="*/ 552245 w 552244"/>
                  <a:gd name="connsiteY13" fmla="*/ 15340 h 214761"/>
                  <a:gd name="connsiteX14" fmla="*/ 536904 w 552244"/>
                  <a:gd name="connsiteY14" fmla="*/ 0 h 214761"/>
                  <a:gd name="connsiteX15" fmla="*/ 153401 w 552244"/>
                  <a:gd name="connsiteY15" fmla="*/ 184081 h 214761"/>
                  <a:gd name="connsiteX16" fmla="*/ 61361 w 552244"/>
                  <a:gd name="connsiteY16" fmla="*/ 184081 h 214761"/>
                  <a:gd name="connsiteX17" fmla="*/ 61361 w 552244"/>
                  <a:gd name="connsiteY17" fmla="*/ 153401 h 214761"/>
                  <a:gd name="connsiteX18" fmla="*/ 153401 w 552244"/>
                  <a:gd name="connsiteY18" fmla="*/ 153401 h 214761"/>
                  <a:gd name="connsiteX19" fmla="*/ 521564 w 552244"/>
                  <a:gd name="connsiteY19" fmla="*/ 122721 h 214761"/>
                  <a:gd name="connsiteX20" fmla="*/ 30680 w 552244"/>
                  <a:gd name="connsiteY20" fmla="*/ 122721 h 214761"/>
                  <a:gd name="connsiteX21" fmla="*/ 30680 w 552244"/>
                  <a:gd name="connsiteY21" fmla="*/ 46020 h 214761"/>
                  <a:gd name="connsiteX22" fmla="*/ 46020 w 552244"/>
                  <a:gd name="connsiteY22" fmla="*/ 30680 h 214761"/>
                  <a:gd name="connsiteX23" fmla="*/ 521564 w 552244"/>
                  <a:gd name="connsiteY23" fmla="*/ 30680 h 21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2244" h="214761">
                    <a:moveTo>
                      <a:pt x="536904" y="0"/>
                    </a:moveTo>
                    <a:lnTo>
                      <a:pt x="46020" y="0"/>
                    </a:lnTo>
                    <a:cubicBezTo>
                      <a:pt x="20603" y="0"/>
                      <a:pt x="0" y="20604"/>
                      <a:pt x="0" y="46020"/>
                    </a:cubicBezTo>
                    <a:lnTo>
                      <a:pt x="0" y="138061"/>
                    </a:lnTo>
                    <a:cubicBezTo>
                      <a:pt x="0" y="146533"/>
                      <a:pt x="6868" y="153401"/>
                      <a:pt x="15340" y="153401"/>
                    </a:cubicBezTo>
                    <a:lnTo>
                      <a:pt x="30680" y="153401"/>
                    </a:lnTo>
                    <a:lnTo>
                      <a:pt x="30680" y="199421"/>
                    </a:lnTo>
                    <a:cubicBezTo>
                      <a:pt x="30680" y="207894"/>
                      <a:pt x="37548" y="214761"/>
                      <a:pt x="46020" y="214761"/>
                    </a:cubicBezTo>
                    <a:lnTo>
                      <a:pt x="168741" y="214761"/>
                    </a:lnTo>
                    <a:cubicBezTo>
                      <a:pt x="177214" y="214761"/>
                      <a:pt x="184082" y="207894"/>
                      <a:pt x="184082" y="199421"/>
                    </a:cubicBezTo>
                    <a:lnTo>
                      <a:pt x="184082" y="153401"/>
                    </a:lnTo>
                    <a:lnTo>
                      <a:pt x="536904" y="153401"/>
                    </a:lnTo>
                    <a:cubicBezTo>
                      <a:pt x="545377" y="153401"/>
                      <a:pt x="552245" y="146533"/>
                      <a:pt x="552245" y="138061"/>
                    </a:cubicBezTo>
                    <a:lnTo>
                      <a:pt x="552245" y="15340"/>
                    </a:lnTo>
                    <a:cubicBezTo>
                      <a:pt x="552245" y="6868"/>
                      <a:pt x="545377" y="0"/>
                      <a:pt x="536904" y="0"/>
                    </a:cubicBezTo>
                    <a:close/>
                    <a:moveTo>
                      <a:pt x="153401" y="184081"/>
                    </a:moveTo>
                    <a:lnTo>
                      <a:pt x="61361" y="184081"/>
                    </a:lnTo>
                    <a:lnTo>
                      <a:pt x="61361" y="153401"/>
                    </a:lnTo>
                    <a:lnTo>
                      <a:pt x="153401" y="153401"/>
                    </a:lnTo>
                    <a:close/>
                    <a:moveTo>
                      <a:pt x="521564" y="122721"/>
                    </a:moveTo>
                    <a:lnTo>
                      <a:pt x="30680" y="122721"/>
                    </a:lnTo>
                    <a:lnTo>
                      <a:pt x="30680" y="46020"/>
                    </a:lnTo>
                    <a:cubicBezTo>
                      <a:pt x="30680" y="37548"/>
                      <a:pt x="37548" y="30680"/>
                      <a:pt x="46020" y="30680"/>
                    </a:cubicBezTo>
                    <a:lnTo>
                      <a:pt x="521564" y="3068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3DAF3656-BE96-42D7-A8C8-C6DF206C3149}"/>
                  </a:ext>
                </a:extLst>
              </p:cNvPr>
              <p:cNvSpPr/>
              <p:nvPr/>
            </p:nvSpPr>
            <p:spPr>
              <a:xfrm>
                <a:off x="109209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790C0238-6E81-4F3F-B720-B1F1D7463260}"/>
                  </a:ext>
                </a:extLst>
              </p:cNvPr>
              <p:cNvSpPr/>
              <p:nvPr/>
            </p:nvSpPr>
            <p:spPr>
              <a:xfrm>
                <a:off x="109209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8B65512D-9704-4B00-918F-511FC05295F3}"/>
                  </a:ext>
                </a:extLst>
              </p:cNvPr>
              <p:cNvSpPr/>
              <p:nvPr/>
            </p:nvSpPr>
            <p:spPr>
              <a:xfrm>
                <a:off x="1153460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2E579B2-115B-4A75-918C-4F2F98974D36}"/>
                  </a:ext>
                </a:extLst>
              </p:cNvPr>
              <p:cNvSpPr/>
              <p:nvPr/>
            </p:nvSpPr>
            <p:spPr>
              <a:xfrm>
                <a:off x="1184140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02995149-D7BF-4700-9208-4BBB8108F15A}"/>
                  </a:ext>
                </a:extLst>
              </p:cNvPr>
              <p:cNvSpPr/>
              <p:nvPr/>
            </p:nvSpPr>
            <p:spPr>
              <a:xfrm>
                <a:off x="103073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095113F4-96D2-4523-8F50-F9E13D69A3B7}"/>
                  </a:ext>
                </a:extLst>
              </p:cNvPr>
              <p:cNvSpPr/>
              <p:nvPr/>
            </p:nvSpPr>
            <p:spPr>
              <a:xfrm>
                <a:off x="100005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3AA081DA-AAB8-4E78-A692-2199C4410816}"/>
                  </a:ext>
                </a:extLst>
              </p:cNvPr>
              <p:cNvSpPr/>
              <p:nvPr/>
            </p:nvSpPr>
            <p:spPr>
              <a:xfrm>
                <a:off x="662578" y="1750902"/>
                <a:ext cx="675999" cy="490740"/>
              </a:xfrm>
              <a:custGeom>
                <a:avLst/>
                <a:gdLst>
                  <a:gd name="connsiteX0" fmla="*/ 667846 w 675999"/>
                  <a:gd name="connsiteY0" fmla="*/ 170777 h 490740"/>
                  <a:gd name="connsiteX1" fmla="*/ 667846 w 675999"/>
                  <a:gd name="connsiteY1" fmla="*/ 170777 h 490740"/>
                  <a:gd name="connsiteX2" fmla="*/ 648302 w 675999"/>
                  <a:gd name="connsiteY2" fmla="*/ 155115 h 490740"/>
                  <a:gd name="connsiteX3" fmla="*/ 632057 w 675999"/>
                  <a:gd name="connsiteY3" fmla="*/ 92765 h 490740"/>
                  <a:gd name="connsiteX4" fmla="*/ 626611 w 675999"/>
                  <a:gd name="connsiteY4" fmla="*/ 90042 h 490740"/>
                  <a:gd name="connsiteX5" fmla="*/ 609794 w 675999"/>
                  <a:gd name="connsiteY5" fmla="*/ 27439 h 490740"/>
                  <a:gd name="connsiteX6" fmla="*/ 564116 w 675999"/>
                  <a:gd name="connsiteY6" fmla="*/ 27378 h 490740"/>
                  <a:gd name="connsiteX7" fmla="*/ 548607 w 675999"/>
                  <a:gd name="connsiteY7" fmla="*/ 8156 h 490740"/>
                  <a:gd name="connsiteX8" fmla="*/ 488182 w 675999"/>
                  <a:gd name="connsiteY8" fmla="*/ 14293 h 490740"/>
                  <a:gd name="connsiteX9" fmla="*/ 362240 w 675999"/>
                  <a:gd name="connsiteY9" fmla="*/ 140204 h 490740"/>
                  <a:gd name="connsiteX10" fmla="*/ 360491 w 675999"/>
                  <a:gd name="connsiteY10" fmla="*/ 97083 h 490740"/>
                  <a:gd name="connsiteX11" fmla="*/ 301907 w 675999"/>
                  <a:gd name="connsiteY11" fmla="*/ 18634 h 490740"/>
                  <a:gd name="connsiteX12" fmla="*/ 281965 w 675999"/>
                  <a:gd name="connsiteY12" fmla="*/ 13832 h 490740"/>
                  <a:gd name="connsiteX13" fmla="*/ 263449 w 675999"/>
                  <a:gd name="connsiteY13" fmla="*/ 25138 h 490740"/>
                  <a:gd name="connsiteX14" fmla="*/ 263020 w 675999"/>
                  <a:gd name="connsiteY14" fmla="*/ 28743 h 490740"/>
                  <a:gd name="connsiteX15" fmla="*/ 263020 w 675999"/>
                  <a:gd name="connsiteY15" fmla="*/ 205599 h 490740"/>
                  <a:gd name="connsiteX16" fmla="*/ 189188 w 675999"/>
                  <a:gd name="connsiteY16" fmla="*/ 342601 h 490740"/>
                  <a:gd name="connsiteX17" fmla="*/ 6901 w 675999"/>
                  <a:gd name="connsiteY17" fmla="*/ 462592 h 490740"/>
                  <a:gd name="connsiteX18" fmla="*/ 2533 w 675999"/>
                  <a:gd name="connsiteY18" fmla="*/ 483842 h 490740"/>
                  <a:gd name="connsiteX19" fmla="*/ 15338 w 675999"/>
                  <a:gd name="connsiteY19" fmla="*/ 490741 h 490740"/>
                  <a:gd name="connsiteX20" fmla="*/ 322140 w 675999"/>
                  <a:gd name="connsiteY20" fmla="*/ 490741 h 490740"/>
                  <a:gd name="connsiteX21" fmla="*/ 332986 w 675999"/>
                  <a:gd name="connsiteY21" fmla="*/ 486246 h 490740"/>
                  <a:gd name="connsiteX22" fmla="*/ 372180 w 675999"/>
                  <a:gd name="connsiteY22" fmla="*/ 447052 h 490740"/>
                  <a:gd name="connsiteX23" fmla="*/ 414856 w 675999"/>
                  <a:gd name="connsiteY23" fmla="*/ 429380 h 490740"/>
                  <a:gd name="connsiteX24" fmla="*/ 477214 w 675999"/>
                  <a:gd name="connsiteY24" fmla="*/ 404667 h 490740"/>
                  <a:gd name="connsiteX25" fmla="*/ 661756 w 675999"/>
                  <a:gd name="connsiteY25" fmla="*/ 231186 h 490740"/>
                  <a:gd name="connsiteX26" fmla="*/ 667846 w 675999"/>
                  <a:gd name="connsiteY26" fmla="*/ 170777 h 490740"/>
                  <a:gd name="connsiteX27" fmla="*/ 640387 w 675999"/>
                  <a:gd name="connsiteY27" fmla="*/ 209127 h 490740"/>
                  <a:gd name="connsiteX28" fmla="*/ 456213 w 675999"/>
                  <a:gd name="connsiteY28" fmla="*/ 382317 h 490740"/>
                  <a:gd name="connsiteX29" fmla="*/ 414856 w 675999"/>
                  <a:gd name="connsiteY29" fmla="*/ 398700 h 490740"/>
                  <a:gd name="connsiteX30" fmla="*/ 350428 w 675999"/>
                  <a:gd name="connsiteY30" fmla="*/ 425361 h 490740"/>
                  <a:gd name="connsiteX31" fmla="*/ 315790 w 675999"/>
                  <a:gd name="connsiteY31" fmla="*/ 460060 h 490740"/>
                  <a:gd name="connsiteX32" fmla="*/ 66559 w 675999"/>
                  <a:gd name="connsiteY32" fmla="*/ 460060 h 490740"/>
                  <a:gd name="connsiteX33" fmla="*/ 206154 w 675999"/>
                  <a:gd name="connsiteY33" fmla="*/ 368219 h 490740"/>
                  <a:gd name="connsiteX34" fmla="*/ 275276 w 675999"/>
                  <a:gd name="connsiteY34" fmla="*/ 288451 h 490740"/>
                  <a:gd name="connsiteX35" fmla="*/ 293792 w 675999"/>
                  <a:gd name="connsiteY35" fmla="*/ 205614 h 490740"/>
                  <a:gd name="connsiteX36" fmla="*/ 293792 w 675999"/>
                  <a:gd name="connsiteY36" fmla="*/ 48225 h 490740"/>
                  <a:gd name="connsiteX37" fmla="*/ 294758 w 675999"/>
                  <a:gd name="connsiteY37" fmla="*/ 48455 h 490740"/>
                  <a:gd name="connsiteX38" fmla="*/ 329887 w 675999"/>
                  <a:gd name="connsiteY38" fmla="*/ 96009 h 490740"/>
                  <a:gd name="connsiteX39" fmla="*/ 329887 w 675999"/>
                  <a:gd name="connsiteY39" fmla="*/ 97543 h 490740"/>
                  <a:gd name="connsiteX40" fmla="*/ 333047 w 675999"/>
                  <a:gd name="connsiteY40" fmla="*/ 176376 h 490740"/>
                  <a:gd name="connsiteX41" fmla="*/ 348995 w 675999"/>
                  <a:gd name="connsiteY41" fmla="*/ 191084 h 490740"/>
                  <a:gd name="connsiteX42" fmla="*/ 359218 w 675999"/>
                  <a:gd name="connsiteY42" fmla="*/ 186608 h 490740"/>
                  <a:gd name="connsiteX43" fmla="*/ 509919 w 675999"/>
                  <a:gd name="connsiteY43" fmla="*/ 35907 h 490740"/>
                  <a:gd name="connsiteX44" fmla="*/ 530720 w 675999"/>
                  <a:gd name="connsiteY44" fmla="*/ 32992 h 490740"/>
                  <a:gd name="connsiteX45" fmla="*/ 537224 w 675999"/>
                  <a:gd name="connsiteY45" fmla="*/ 44344 h 490740"/>
                  <a:gd name="connsiteX46" fmla="*/ 532806 w 675999"/>
                  <a:gd name="connsiteY46" fmla="*/ 56386 h 490740"/>
                  <a:gd name="connsiteX47" fmla="*/ 532806 w 675999"/>
                  <a:gd name="connsiteY47" fmla="*/ 56386 h 490740"/>
                  <a:gd name="connsiteX48" fmla="*/ 532806 w 675999"/>
                  <a:gd name="connsiteY48" fmla="*/ 56386 h 490740"/>
                  <a:gd name="connsiteX49" fmla="*/ 424352 w 675999"/>
                  <a:gd name="connsiteY49" fmla="*/ 164856 h 490740"/>
                  <a:gd name="connsiteX50" fmla="*/ 446043 w 675999"/>
                  <a:gd name="connsiteY50" fmla="*/ 186546 h 490740"/>
                  <a:gd name="connsiteX51" fmla="*/ 554421 w 675999"/>
                  <a:gd name="connsiteY51" fmla="*/ 78092 h 490740"/>
                  <a:gd name="connsiteX52" fmla="*/ 576127 w 675999"/>
                  <a:gd name="connsiteY52" fmla="*/ 56401 h 490740"/>
                  <a:gd name="connsiteX53" fmla="*/ 597821 w 675999"/>
                  <a:gd name="connsiteY53" fmla="*/ 56406 h 490740"/>
                  <a:gd name="connsiteX54" fmla="*/ 599551 w 675999"/>
                  <a:gd name="connsiteY54" fmla="*/ 58472 h 490740"/>
                  <a:gd name="connsiteX55" fmla="*/ 596652 w 675999"/>
                  <a:gd name="connsiteY55" fmla="*/ 79273 h 490740"/>
                  <a:gd name="connsiteX56" fmla="*/ 576188 w 675999"/>
                  <a:gd name="connsiteY56" fmla="*/ 99737 h 490740"/>
                  <a:gd name="connsiteX57" fmla="*/ 576188 w 675999"/>
                  <a:gd name="connsiteY57" fmla="*/ 99814 h 490740"/>
                  <a:gd name="connsiteX58" fmla="*/ 467703 w 675999"/>
                  <a:gd name="connsiteY58" fmla="*/ 208268 h 490740"/>
                  <a:gd name="connsiteX59" fmla="*/ 489348 w 675999"/>
                  <a:gd name="connsiteY59" fmla="*/ 229959 h 490740"/>
                  <a:gd name="connsiteX60" fmla="*/ 597833 w 675999"/>
                  <a:gd name="connsiteY60" fmla="*/ 121504 h 490740"/>
                  <a:gd name="connsiteX61" fmla="*/ 597833 w 675999"/>
                  <a:gd name="connsiteY61" fmla="*/ 121504 h 490740"/>
                  <a:gd name="connsiteX62" fmla="*/ 609875 w 675999"/>
                  <a:gd name="connsiteY62" fmla="*/ 117102 h 490740"/>
                  <a:gd name="connsiteX63" fmla="*/ 621227 w 675999"/>
                  <a:gd name="connsiteY63" fmla="*/ 123591 h 490740"/>
                  <a:gd name="connsiteX64" fmla="*/ 618328 w 675999"/>
                  <a:gd name="connsiteY64" fmla="*/ 144392 h 490740"/>
                  <a:gd name="connsiteX65" fmla="*/ 597787 w 675999"/>
                  <a:gd name="connsiteY65" fmla="*/ 164932 h 490740"/>
                  <a:gd name="connsiteX66" fmla="*/ 510993 w 675999"/>
                  <a:gd name="connsiteY66" fmla="*/ 251711 h 490740"/>
                  <a:gd name="connsiteX67" fmla="*/ 532699 w 675999"/>
                  <a:gd name="connsiteY67" fmla="*/ 273402 h 490740"/>
                  <a:gd name="connsiteX68" fmla="*/ 619478 w 675999"/>
                  <a:gd name="connsiteY68" fmla="*/ 186623 h 490740"/>
                  <a:gd name="connsiteX69" fmla="*/ 631582 w 675999"/>
                  <a:gd name="connsiteY69" fmla="*/ 182175 h 490740"/>
                  <a:gd name="connsiteX70" fmla="*/ 642918 w 675999"/>
                  <a:gd name="connsiteY70" fmla="*/ 188694 h 490740"/>
                  <a:gd name="connsiteX71" fmla="*/ 640387 w 675999"/>
                  <a:gd name="connsiteY71" fmla="*/ 209173 h 49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5999" h="490740">
                    <a:moveTo>
                      <a:pt x="667846" y="170777"/>
                    </a:moveTo>
                    <a:lnTo>
                      <a:pt x="667846" y="170777"/>
                    </a:lnTo>
                    <a:cubicBezTo>
                      <a:pt x="662880" y="163872"/>
                      <a:pt x="656123" y="158456"/>
                      <a:pt x="648302" y="155115"/>
                    </a:cubicBezTo>
                    <a:cubicBezTo>
                      <a:pt x="661033" y="133411"/>
                      <a:pt x="653760" y="105496"/>
                      <a:pt x="632057" y="92765"/>
                    </a:cubicBezTo>
                    <a:cubicBezTo>
                      <a:pt x="630304" y="91737"/>
                      <a:pt x="628484" y="90827"/>
                      <a:pt x="626611" y="90042"/>
                    </a:cubicBezTo>
                    <a:cubicBezTo>
                      <a:pt x="639255" y="68110"/>
                      <a:pt x="631726" y="40082"/>
                      <a:pt x="609794" y="27439"/>
                    </a:cubicBezTo>
                    <a:cubicBezTo>
                      <a:pt x="595664" y="19293"/>
                      <a:pt x="578268" y="19269"/>
                      <a:pt x="564116" y="27378"/>
                    </a:cubicBezTo>
                    <a:cubicBezTo>
                      <a:pt x="560785" y="19683"/>
                      <a:pt x="555424" y="13039"/>
                      <a:pt x="548607" y="8156"/>
                    </a:cubicBezTo>
                    <a:cubicBezTo>
                      <a:pt x="529639" y="-4711"/>
                      <a:pt x="504176" y="-2124"/>
                      <a:pt x="488182" y="14293"/>
                    </a:cubicBezTo>
                    <a:lnTo>
                      <a:pt x="362240" y="140204"/>
                    </a:lnTo>
                    <a:lnTo>
                      <a:pt x="360491" y="97083"/>
                    </a:lnTo>
                    <a:cubicBezTo>
                      <a:pt x="362401" y="60238"/>
                      <a:pt x="337778" y="27266"/>
                      <a:pt x="301907" y="18634"/>
                    </a:cubicBezTo>
                    <a:lnTo>
                      <a:pt x="281965" y="13832"/>
                    </a:lnTo>
                    <a:cubicBezTo>
                      <a:pt x="273730" y="11841"/>
                      <a:pt x="265440" y="16903"/>
                      <a:pt x="263449" y="25138"/>
                    </a:cubicBezTo>
                    <a:cubicBezTo>
                      <a:pt x="263164" y="26318"/>
                      <a:pt x="263020" y="27528"/>
                      <a:pt x="263020" y="28743"/>
                    </a:cubicBezTo>
                    <a:lnTo>
                      <a:pt x="263020" y="205599"/>
                    </a:lnTo>
                    <a:cubicBezTo>
                      <a:pt x="263017" y="260777"/>
                      <a:pt x="235272" y="312257"/>
                      <a:pt x="189188" y="342601"/>
                    </a:cubicBezTo>
                    <a:lnTo>
                      <a:pt x="6901" y="462592"/>
                    </a:lnTo>
                    <a:cubicBezTo>
                      <a:pt x="-173" y="467253"/>
                      <a:pt x="-2129" y="476767"/>
                      <a:pt x="2533" y="483842"/>
                    </a:cubicBezTo>
                    <a:cubicBezTo>
                      <a:pt x="5370" y="488147"/>
                      <a:pt x="10181" y="490739"/>
                      <a:pt x="15338" y="490741"/>
                    </a:cubicBezTo>
                    <a:lnTo>
                      <a:pt x="322140" y="490741"/>
                    </a:lnTo>
                    <a:cubicBezTo>
                      <a:pt x="326209" y="490739"/>
                      <a:pt x="330110" y="489124"/>
                      <a:pt x="332986" y="486246"/>
                    </a:cubicBezTo>
                    <a:lnTo>
                      <a:pt x="372180" y="447052"/>
                    </a:lnTo>
                    <a:cubicBezTo>
                      <a:pt x="383473" y="435697"/>
                      <a:pt x="398841" y="429334"/>
                      <a:pt x="414856" y="429380"/>
                    </a:cubicBezTo>
                    <a:cubicBezTo>
                      <a:pt x="438037" y="429417"/>
                      <a:pt x="460352" y="420574"/>
                      <a:pt x="477214" y="404667"/>
                    </a:cubicBezTo>
                    <a:lnTo>
                      <a:pt x="661756" y="231186"/>
                    </a:lnTo>
                    <a:cubicBezTo>
                      <a:pt x="678131" y="215174"/>
                      <a:pt x="680696" y="189736"/>
                      <a:pt x="667846" y="170777"/>
                    </a:cubicBezTo>
                    <a:close/>
                    <a:moveTo>
                      <a:pt x="640387" y="209127"/>
                    </a:moveTo>
                    <a:lnTo>
                      <a:pt x="456213" y="382317"/>
                    </a:lnTo>
                    <a:cubicBezTo>
                      <a:pt x="445024" y="392856"/>
                      <a:pt x="430227" y="398717"/>
                      <a:pt x="414856" y="398700"/>
                    </a:cubicBezTo>
                    <a:cubicBezTo>
                      <a:pt x="390682" y="398626"/>
                      <a:pt x="367481" y="408226"/>
                      <a:pt x="350428" y="425361"/>
                    </a:cubicBezTo>
                    <a:lnTo>
                      <a:pt x="315790" y="460060"/>
                    </a:lnTo>
                    <a:lnTo>
                      <a:pt x="66559" y="460060"/>
                    </a:lnTo>
                    <a:lnTo>
                      <a:pt x="206154" y="368219"/>
                    </a:lnTo>
                    <a:cubicBezTo>
                      <a:pt x="236104" y="348507"/>
                      <a:pt x="260025" y="320901"/>
                      <a:pt x="275276" y="288451"/>
                    </a:cubicBezTo>
                    <a:cubicBezTo>
                      <a:pt x="287424" y="262521"/>
                      <a:pt x="293744" y="234247"/>
                      <a:pt x="293792" y="205614"/>
                    </a:cubicBezTo>
                    <a:lnTo>
                      <a:pt x="293792" y="48225"/>
                    </a:lnTo>
                    <a:lnTo>
                      <a:pt x="294758" y="48455"/>
                    </a:lnTo>
                    <a:cubicBezTo>
                      <a:pt x="316448" y="53694"/>
                      <a:pt x="331254" y="73737"/>
                      <a:pt x="329887" y="96009"/>
                    </a:cubicBezTo>
                    <a:cubicBezTo>
                      <a:pt x="329857" y="96520"/>
                      <a:pt x="329857" y="97032"/>
                      <a:pt x="329887" y="97543"/>
                    </a:cubicBezTo>
                    <a:lnTo>
                      <a:pt x="333047" y="176376"/>
                    </a:lnTo>
                    <a:cubicBezTo>
                      <a:pt x="333389" y="184841"/>
                      <a:pt x="340529" y="191426"/>
                      <a:pt x="348995" y="191084"/>
                    </a:cubicBezTo>
                    <a:cubicBezTo>
                      <a:pt x="352844" y="190928"/>
                      <a:pt x="356493" y="189331"/>
                      <a:pt x="359218" y="186608"/>
                    </a:cubicBezTo>
                    <a:lnTo>
                      <a:pt x="509919" y="35907"/>
                    </a:lnTo>
                    <a:cubicBezTo>
                      <a:pt x="515299" y="30153"/>
                      <a:pt x="523966" y="28938"/>
                      <a:pt x="530720" y="32992"/>
                    </a:cubicBezTo>
                    <a:cubicBezTo>
                      <a:pt x="534463" y="35626"/>
                      <a:pt x="536845" y="39783"/>
                      <a:pt x="537224" y="44344"/>
                    </a:cubicBezTo>
                    <a:cubicBezTo>
                      <a:pt x="537582" y="48811"/>
                      <a:pt x="535966" y="53210"/>
                      <a:pt x="532806" y="56386"/>
                    </a:cubicBezTo>
                    <a:lnTo>
                      <a:pt x="532806" y="56386"/>
                    </a:lnTo>
                    <a:lnTo>
                      <a:pt x="532806" y="56386"/>
                    </a:lnTo>
                    <a:lnTo>
                      <a:pt x="424352" y="164856"/>
                    </a:lnTo>
                    <a:lnTo>
                      <a:pt x="446043" y="186546"/>
                    </a:lnTo>
                    <a:lnTo>
                      <a:pt x="554421" y="78092"/>
                    </a:lnTo>
                    <a:lnTo>
                      <a:pt x="576127" y="56401"/>
                    </a:lnTo>
                    <a:cubicBezTo>
                      <a:pt x="582119" y="50412"/>
                      <a:pt x="591832" y="50414"/>
                      <a:pt x="597821" y="56406"/>
                    </a:cubicBezTo>
                    <a:cubicBezTo>
                      <a:pt x="598458" y="57042"/>
                      <a:pt x="599036" y="57734"/>
                      <a:pt x="599551" y="58472"/>
                    </a:cubicBezTo>
                    <a:cubicBezTo>
                      <a:pt x="603639" y="65216"/>
                      <a:pt x="602429" y="73904"/>
                      <a:pt x="596652" y="79273"/>
                    </a:cubicBezTo>
                    <a:lnTo>
                      <a:pt x="576188" y="99737"/>
                    </a:lnTo>
                    <a:lnTo>
                      <a:pt x="576188" y="99814"/>
                    </a:lnTo>
                    <a:lnTo>
                      <a:pt x="467703" y="208268"/>
                    </a:lnTo>
                    <a:lnTo>
                      <a:pt x="489348" y="229959"/>
                    </a:lnTo>
                    <a:lnTo>
                      <a:pt x="597833" y="121504"/>
                    </a:lnTo>
                    <a:lnTo>
                      <a:pt x="597833" y="121504"/>
                    </a:lnTo>
                    <a:cubicBezTo>
                      <a:pt x="601027" y="118372"/>
                      <a:pt x="605414" y="116767"/>
                      <a:pt x="609875" y="117102"/>
                    </a:cubicBezTo>
                    <a:cubicBezTo>
                      <a:pt x="614437" y="117464"/>
                      <a:pt x="618601" y="119843"/>
                      <a:pt x="621227" y="123591"/>
                    </a:cubicBezTo>
                    <a:cubicBezTo>
                      <a:pt x="625297" y="130339"/>
                      <a:pt x="624088" y="139014"/>
                      <a:pt x="618328" y="144392"/>
                    </a:cubicBezTo>
                    <a:lnTo>
                      <a:pt x="597787" y="164932"/>
                    </a:lnTo>
                    <a:lnTo>
                      <a:pt x="510993" y="251711"/>
                    </a:lnTo>
                    <a:lnTo>
                      <a:pt x="532699" y="273402"/>
                    </a:lnTo>
                    <a:lnTo>
                      <a:pt x="619478" y="186623"/>
                    </a:lnTo>
                    <a:cubicBezTo>
                      <a:pt x="622644" y="183405"/>
                      <a:pt x="627085" y="181773"/>
                      <a:pt x="631582" y="182175"/>
                    </a:cubicBezTo>
                    <a:cubicBezTo>
                      <a:pt x="636144" y="182547"/>
                      <a:pt x="640301" y="184939"/>
                      <a:pt x="642918" y="188694"/>
                    </a:cubicBezTo>
                    <a:cubicBezTo>
                      <a:pt x="646983" y="195269"/>
                      <a:pt x="645931" y="203786"/>
                      <a:pt x="640387" y="2091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AB4C6FA3-37A6-42FD-97FC-310B4864B51D}"/>
              </a:ext>
            </a:extLst>
          </p:cNvPr>
          <p:cNvGrpSpPr/>
          <p:nvPr/>
        </p:nvGrpSpPr>
        <p:grpSpPr>
          <a:xfrm>
            <a:off x="5266326" y="1833230"/>
            <a:ext cx="968330" cy="968330"/>
            <a:chOff x="1752337" y="2315210"/>
            <a:chExt cx="1065163" cy="1065163"/>
          </a:xfrm>
        </p:grpSpPr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EA2586D4-1852-4E5B-B068-1EB8575A2084}"/>
                </a:ext>
              </a:extLst>
            </p:cNvPr>
            <p:cNvSpPr/>
            <p:nvPr/>
          </p:nvSpPr>
          <p:spPr>
            <a:xfrm>
              <a:off x="1752337" y="2315210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37795518-9C7D-4154-AD7A-241274A4700A}"/>
                </a:ext>
              </a:extLst>
            </p:cNvPr>
            <p:cNvGrpSpPr/>
            <p:nvPr/>
          </p:nvGrpSpPr>
          <p:grpSpPr>
            <a:xfrm>
              <a:off x="1973531" y="2522116"/>
              <a:ext cx="692206" cy="691514"/>
              <a:chOff x="5353354" y="2490195"/>
              <a:chExt cx="1483808" cy="1482323"/>
            </a:xfrm>
          </p:grpSpPr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D4F65912-E169-4238-99D1-9D215E7FD626}"/>
                  </a:ext>
                </a:extLst>
              </p:cNvPr>
              <p:cNvSpPr/>
              <p:nvPr/>
            </p:nvSpPr>
            <p:spPr>
              <a:xfrm>
                <a:off x="5353354" y="2589017"/>
                <a:ext cx="767355" cy="1383501"/>
              </a:xfrm>
              <a:custGeom>
                <a:avLst/>
                <a:gdLst>
                  <a:gd name="connsiteX0" fmla="*/ 545002 w 767355"/>
                  <a:gd name="connsiteY0" fmla="*/ 1358796 h 1383501"/>
                  <a:gd name="connsiteX1" fmla="*/ 545002 w 767355"/>
                  <a:gd name="connsiteY1" fmla="*/ 1037799 h 1383501"/>
                  <a:gd name="connsiteX2" fmla="*/ 589571 w 767355"/>
                  <a:gd name="connsiteY2" fmla="*/ 1072535 h 1383501"/>
                  <a:gd name="connsiteX3" fmla="*/ 652001 w 767355"/>
                  <a:gd name="connsiteY3" fmla="*/ 1092275 h 1383501"/>
                  <a:gd name="connsiteX4" fmla="*/ 720954 w 767355"/>
                  <a:gd name="connsiteY4" fmla="*/ 1058725 h 1383501"/>
                  <a:gd name="connsiteX5" fmla="*/ 751910 w 767355"/>
                  <a:gd name="connsiteY5" fmla="*/ 814808 h 1383501"/>
                  <a:gd name="connsiteX6" fmla="*/ 753985 w 767355"/>
                  <a:gd name="connsiteY6" fmla="*/ 761593 h 1383501"/>
                  <a:gd name="connsiteX7" fmla="*/ 767302 w 767355"/>
                  <a:gd name="connsiteY7" fmla="*/ 469131 h 1383501"/>
                  <a:gd name="connsiteX8" fmla="*/ 738371 w 767355"/>
                  <a:gd name="connsiteY8" fmla="*/ 404452 h 1383501"/>
                  <a:gd name="connsiteX9" fmla="*/ 671099 w 767355"/>
                  <a:gd name="connsiteY9" fmla="*/ 381822 h 1383501"/>
                  <a:gd name="connsiteX10" fmla="*/ 590707 w 767355"/>
                  <a:gd name="connsiteY10" fmla="*/ 466833 h 1383501"/>
                  <a:gd name="connsiteX11" fmla="*/ 566965 w 767355"/>
                  <a:gd name="connsiteY11" fmla="*/ 637967 h 1383501"/>
                  <a:gd name="connsiteX12" fmla="*/ 459941 w 767355"/>
                  <a:gd name="connsiteY12" fmla="*/ 528102 h 1383501"/>
                  <a:gd name="connsiteX13" fmla="*/ 642341 w 767355"/>
                  <a:gd name="connsiteY13" fmla="*/ 271759 h 1383501"/>
                  <a:gd name="connsiteX14" fmla="*/ 370582 w 767355"/>
                  <a:gd name="connsiteY14" fmla="*/ 0 h 1383501"/>
                  <a:gd name="connsiteX15" fmla="*/ 98822 w 767355"/>
                  <a:gd name="connsiteY15" fmla="*/ 271759 h 1383501"/>
                  <a:gd name="connsiteX16" fmla="*/ 176940 w 767355"/>
                  <a:gd name="connsiteY16" fmla="*/ 462114 h 1383501"/>
                  <a:gd name="connsiteX17" fmla="*/ 0 w 767355"/>
                  <a:gd name="connsiteY17" fmla="*/ 724733 h 1383501"/>
                  <a:gd name="connsiteX18" fmla="*/ 0 w 767355"/>
                  <a:gd name="connsiteY18" fmla="*/ 1358796 h 1383501"/>
                  <a:gd name="connsiteX19" fmla="*/ 24705 w 767355"/>
                  <a:gd name="connsiteY19" fmla="*/ 1383502 h 1383501"/>
                  <a:gd name="connsiteX20" fmla="*/ 520297 w 767355"/>
                  <a:gd name="connsiteY20" fmla="*/ 1383502 h 1383501"/>
                  <a:gd name="connsiteX21" fmla="*/ 545002 w 767355"/>
                  <a:gd name="connsiteY21" fmla="*/ 1358796 h 1383501"/>
                  <a:gd name="connsiteX22" fmla="*/ 476593 w 767355"/>
                  <a:gd name="connsiteY22" fmla="*/ 467154 h 1383501"/>
                  <a:gd name="connsiteX23" fmla="*/ 470886 w 767355"/>
                  <a:gd name="connsiteY23" fmla="*/ 444697 h 1383501"/>
                  <a:gd name="connsiteX24" fmla="*/ 520297 w 767355"/>
                  <a:gd name="connsiteY24" fmla="*/ 395286 h 1383501"/>
                  <a:gd name="connsiteX25" fmla="*/ 548461 w 767355"/>
                  <a:gd name="connsiteY25" fmla="*/ 404600 h 1383501"/>
                  <a:gd name="connsiteX26" fmla="*/ 476593 w 767355"/>
                  <a:gd name="connsiteY26" fmla="*/ 467154 h 1383501"/>
                  <a:gd name="connsiteX27" fmla="*/ 370582 w 767355"/>
                  <a:gd name="connsiteY27" fmla="*/ 49411 h 1383501"/>
                  <a:gd name="connsiteX28" fmla="*/ 592931 w 767355"/>
                  <a:gd name="connsiteY28" fmla="*/ 271759 h 1383501"/>
                  <a:gd name="connsiteX29" fmla="*/ 573685 w 767355"/>
                  <a:gd name="connsiteY29" fmla="*/ 361835 h 1383501"/>
                  <a:gd name="connsiteX30" fmla="*/ 520297 w 767355"/>
                  <a:gd name="connsiteY30" fmla="*/ 345875 h 1383501"/>
                  <a:gd name="connsiteX31" fmla="*/ 421475 w 767355"/>
                  <a:gd name="connsiteY31" fmla="*/ 444697 h 1383501"/>
                  <a:gd name="connsiteX32" fmla="*/ 430591 w 767355"/>
                  <a:gd name="connsiteY32" fmla="*/ 485659 h 1383501"/>
                  <a:gd name="connsiteX33" fmla="*/ 370582 w 767355"/>
                  <a:gd name="connsiteY33" fmla="*/ 494108 h 1383501"/>
                  <a:gd name="connsiteX34" fmla="*/ 148233 w 767355"/>
                  <a:gd name="connsiteY34" fmla="*/ 271759 h 1383501"/>
                  <a:gd name="connsiteX35" fmla="*/ 370582 w 767355"/>
                  <a:gd name="connsiteY35" fmla="*/ 49411 h 1383501"/>
                  <a:gd name="connsiteX36" fmla="*/ 49411 w 767355"/>
                  <a:gd name="connsiteY36" fmla="*/ 1334091 h 1383501"/>
                  <a:gd name="connsiteX37" fmla="*/ 49411 w 767355"/>
                  <a:gd name="connsiteY37" fmla="*/ 724733 h 1383501"/>
                  <a:gd name="connsiteX38" fmla="*/ 223362 w 767355"/>
                  <a:gd name="connsiteY38" fmla="*/ 499839 h 1383501"/>
                  <a:gd name="connsiteX39" fmla="*/ 370582 w 767355"/>
                  <a:gd name="connsiteY39" fmla="*/ 543519 h 1383501"/>
                  <a:gd name="connsiteX40" fmla="*/ 389012 w 767355"/>
                  <a:gd name="connsiteY40" fmla="*/ 542580 h 1383501"/>
                  <a:gd name="connsiteX41" fmla="*/ 551129 w 767355"/>
                  <a:gd name="connsiteY41" fmla="*/ 752081 h 1383501"/>
                  <a:gd name="connsiteX42" fmla="*/ 542087 w 767355"/>
                  <a:gd name="connsiteY42" fmla="*/ 817279 h 1383501"/>
                  <a:gd name="connsiteX43" fmla="*/ 591028 w 767355"/>
                  <a:gd name="connsiteY43" fmla="*/ 824048 h 1383501"/>
                  <a:gd name="connsiteX44" fmla="*/ 639821 w 767355"/>
                  <a:gd name="connsiteY44" fmla="*/ 471527 h 1383501"/>
                  <a:gd name="connsiteX45" fmla="*/ 675348 w 767355"/>
                  <a:gd name="connsiteY45" fmla="*/ 431035 h 1383501"/>
                  <a:gd name="connsiteX46" fmla="*/ 705093 w 767355"/>
                  <a:gd name="connsiteY46" fmla="*/ 440991 h 1383501"/>
                  <a:gd name="connsiteX47" fmla="*/ 717866 w 767355"/>
                  <a:gd name="connsiteY47" fmla="*/ 469501 h 1383501"/>
                  <a:gd name="connsiteX48" fmla="*/ 704673 w 767355"/>
                  <a:gd name="connsiteY48" fmla="*/ 758035 h 1383501"/>
                  <a:gd name="connsiteX49" fmla="*/ 702499 w 767355"/>
                  <a:gd name="connsiteY49" fmla="*/ 813301 h 1383501"/>
                  <a:gd name="connsiteX50" fmla="*/ 681771 w 767355"/>
                  <a:gd name="connsiteY50" fmla="*/ 1028559 h 1383501"/>
                  <a:gd name="connsiteX51" fmla="*/ 616450 w 767355"/>
                  <a:gd name="connsiteY51" fmla="*/ 1031055 h 1383501"/>
                  <a:gd name="connsiteX52" fmla="*/ 497740 w 767355"/>
                  <a:gd name="connsiteY52" fmla="*/ 917533 h 1383501"/>
                  <a:gd name="connsiteX53" fmla="*/ 466266 w 767355"/>
                  <a:gd name="connsiteY53" fmla="*/ 882649 h 1383501"/>
                  <a:gd name="connsiteX54" fmla="*/ 464190 w 767355"/>
                  <a:gd name="connsiteY54" fmla="*/ 880401 h 1383501"/>
                  <a:gd name="connsiteX55" fmla="*/ 343010 w 767355"/>
                  <a:gd name="connsiteY55" fmla="*/ 724584 h 1383501"/>
                  <a:gd name="connsiteX56" fmla="*/ 299109 w 767355"/>
                  <a:gd name="connsiteY56" fmla="*/ 747264 h 1383501"/>
                  <a:gd name="connsiteX57" fmla="*/ 427997 w 767355"/>
                  <a:gd name="connsiteY57" fmla="*/ 914025 h 1383501"/>
                  <a:gd name="connsiteX58" fmla="*/ 430072 w 767355"/>
                  <a:gd name="connsiteY58" fmla="*/ 916273 h 1383501"/>
                  <a:gd name="connsiteX59" fmla="*/ 460855 w 767355"/>
                  <a:gd name="connsiteY59" fmla="*/ 950392 h 1383501"/>
                  <a:gd name="connsiteX60" fmla="*/ 495591 w 767355"/>
                  <a:gd name="connsiteY60" fmla="*/ 988784 h 1383501"/>
                  <a:gd name="connsiteX61" fmla="*/ 495591 w 767355"/>
                  <a:gd name="connsiteY61" fmla="*/ 1334091 h 1383501"/>
                  <a:gd name="connsiteX62" fmla="*/ 49411 w 767355"/>
                  <a:gd name="connsiteY62" fmla="*/ 1334091 h 138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67355" h="1383501">
                    <a:moveTo>
                      <a:pt x="545002" y="1358796"/>
                    </a:moveTo>
                    <a:lnTo>
                      <a:pt x="545002" y="1037799"/>
                    </a:lnTo>
                    <a:cubicBezTo>
                      <a:pt x="559405" y="1050671"/>
                      <a:pt x="574253" y="1062579"/>
                      <a:pt x="589571" y="1072535"/>
                    </a:cubicBezTo>
                    <a:cubicBezTo>
                      <a:pt x="609977" y="1085777"/>
                      <a:pt x="631595" y="1092275"/>
                      <a:pt x="652001" y="1092275"/>
                    </a:cubicBezTo>
                    <a:cubicBezTo>
                      <a:pt x="679004" y="1092275"/>
                      <a:pt x="703883" y="1080910"/>
                      <a:pt x="720954" y="1058725"/>
                    </a:cubicBezTo>
                    <a:cubicBezTo>
                      <a:pt x="741731" y="1031746"/>
                      <a:pt x="747685" y="955407"/>
                      <a:pt x="751910" y="814808"/>
                    </a:cubicBezTo>
                    <a:cubicBezTo>
                      <a:pt x="752602" y="791931"/>
                      <a:pt x="753170" y="772982"/>
                      <a:pt x="753985" y="761593"/>
                    </a:cubicBezTo>
                    <a:cubicBezTo>
                      <a:pt x="760582" y="669936"/>
                      <a:pt x="768067" y="566000"/>
                      <a:pt x="767302" y="469131"/>
                    </a:cubicBezTo>
                    <a:cubicBezTo>
                      <a:pt x="767104" y="444549"/>
                      <a:pt x="756555" y="420980"/>
                      <a:pt x="738371" y="404452"/>
                    </a:cubicBezTo>
                    <a:cubicBezTo>
                      <a:pt x="720213" y="387949"/>
                      <a:pt x="695705" y="379672"/>
                      <a:pt x="671099" y="381822"/>
                    </a:cubicBezTo>
                    <a:cubicBezTo>
                      <a:pt x="627592" y="385626"/>
                      <a:pt x="592931" y="423055"/>
                      <a:pt x="590707" y="466833"/>
                    </a:cubicBezTo>
                    <a:lnTo>
                      <a:pt x="566965" y="637967"/>
                    </a:lnTo>
                    <a:cubicBezTo>
                      <a:pt x="537417" y="588878"/>
                      <a:pt x="494158" y="551894"/>
                      <a:pt x="459941" y="528102"/>
                    </a:cubicBezTo>
                    <a:cubicBezTo>
                      <a:pt x="565952" y="491044"/>
                      <a:pt x="642341" y="390271"/>
                      <a:pt x="642341" y="271759"/>
                    </a:cubicBezTo>
                    <a:cubicBezTo>
                      <a:pt x="642341" y="121921"/>
                      <a:pt x="520420" y="0"/>
                      <a:pt x="370582" y="0"/>
                    </a:cubicBezTo>
                    <a:cubicBezTo>
                      <a:pt x="220743" y="0"/>
                      <a:pt x="98822" y="121921"/>
                      <a:pt x="98822" y="271759"/>
                    </a:cubicBezTo>
                    <a:cubicBezTo>
                      <a:pt x="98822" y="345851"/>
                      <a:pt x="128691" y="413049"/>
                      <a:pt x="176940" y="462114"/>
                    </a:cubicBezTo>
                    <a:cubicBezTo>
                      <a:pt x="72066" y="501939"/>
                      <a:pt x="0" y="605603"/>
                      <a:pt x="0" y="724733"/>
                    </a:cubicBezTo>
                    <a:lnTo>
                      <a:pt x="0" y="1358796"/>
                    </a:lnTo>
                    <a:cubicBezTo>
                      <a:pt x="0" y="1372434"/>
                      <a:pt x="11068" y="1383502"/>
                      <a:pt x="24705" y="1383502"/>
                    </a:cubicBezTo>
                    <a:lnTo>
                      <a:pt x="520297" y="1383502"/>
                    </a:lnTo>
                    <a:cubicBezTo>
                      <a:pt x="533934" y="1383502"/>
                      <a:pt x="545002" y="1372434"/>
                      <a:pt x="545002" y="1358796"/>
                    </a:cubicBezTo>
                    <a:close/>
                    <a:moveTo>
                      <a:pt x="476593" y="467154"/>
                    </a:moveTo>
                    <a:cubicBezTo>
                      <a:pt x="473010" y="460261"/>
                      <a:pt x="470886" y="452677"/>
                      <a:pt x="470886" y="444697"/>
                    </a:cubicBezTo>
                    <a:cubicBezTo>
                      <a:pt x="470886" y="417447"/>
                      <a:pt x="493046" y="395286"/>
                      <a:pt x="520297" y="395286"/>
                    </a:cubicBezTo>
                    <a:cubicBezTo>
                      <a:pt x="530673" y="395286"/>
                      <a:pt x="540283" y="398745"/>
                      <a:pt x="548461" y="404600"/>
                    </a:cubicBezTo>
                    <a:cubicBezTo>
                      <a:pt x="529265" y="430220"/>
                      <a:pt x="504880" y="451738"/>
                      <a:pt x="476593" y="467154"/>
                    </a:cubicBezTo>
                    <a:close/>
                    <a:moveTo>
                      <a:pt x="370582" y="49411"/>
                    </a:moveTo>
                    <a:cubicBezTo>
                      <a:pt x="493170" y="49411"/>
                      <a:pt x="592931" y="149171"/>
                      <a:pt x="592931" y="271759"/>
                    </a:cubicBezTo>
                    <a:cubicBezTo>
                      <a:pt x="592931" y="303827"/>
                      <a:pt x="585964" y="334264"/>
                      <a:pt x="573685" y="361835"/>
                    </a:cubicBezTo>
                    <a:cubicBezTo>
                      <a:pt x="557923" y="351607"/>
                      <a:pt x="539419" y="345875"/>
                      <a:pt x="520297" y="345875"/>
                    </a:cubicBezTo>
                    <a:cubicBezTo>
                      <a:pt x="465796" y="345875"/>
                      <a:pt x="421475" y="390197"/>
                      <a:pt x="421475" y="444697"/>
                    </a:cubicBezTo>
                    <a:cubicBezTo>
                      <a:pt x="421475" y="459125"/>
                      <a:pt x="424761" y="472935"/>
                      <a:pt x="430591" y="485659"/>
                    </a:cubicBezTo>
                    <a:cubicBezTo>
                      <a:pt x="411469" y="491020"/>
                      <a:pt x="391408" y="494108"/>
                      <a:pt x="370582" y="494108"/>
                    </a:cubicBezTo>
                    <a:cubicBezTo>
                      <a:pt x="247993" y="494108"/>
                      <a:pt x="148233" y="394347"/>
                      <a:pt x="148233" y="271759"/>
                    </a:cubicBezTo>
                    <a:cubicBezTo>
                      <a:pt x="148233" y="149171"/>
                      <a:pt x="247993" y="49411"/>
                      <a:pt x="370582" y="49411"/>
                    </a:cubicBezTo>
                    <a:close/>
                    <a:moveTo>
                      <a:pt x="49411" y="1334091"/>
                    </a:moveTo>
                    <a:lnTo>
                      <a:pt x="49411" y="724733"/>
                    </a:lnTo>
                    <a:cubicBezTo>
                      <a:pt x="49411" y="617585"/>
                      <a:pt x="123577" y="522766"/>
                      <a:pt x="223362" y="499839"/>
                    </a:cubicBezTo>
                    <a:cubicBezTo>
                      <a:pt x="265831" y="527361"/>
                      <a:pt x="316328" y="543519"/>
                      <a:pt x="370582" y="543519"/>
                    </a:cubicBezTo>
                    <a:cubicBezTo>
                      <a:pt x="376807" y="543519"/>
                      <a:pt x="382885" y="543000"/>
                      <a:pt x="389012" y="542580"/>
                    </a:cubicBezTo>
                    <a:cubicBezTo>
                      <a:pt x="410506" y="553722"/>
                      <a:pt x="550240" y="631000"/>
                      <a:pt x="551129" y="752081"/>
                    </a:cubicBezTo>
                    <a:lnTo>
                      <a:pt x="542087" y="817279"/>
                    </a:lnTo>
                    <a:lnTo>
                      <a:pt x="591028" y="824048"/>
                    </a:lnTo>
                    <a:lnTo>
                      <a:pt x="639821" y="471527"/>
                    </a:lnTo>
                    <a:cubicBezTo>
                      <a:pt x="640933" y="450478"/>
                      <a:pt x="656547" y="432690"/>
                      <a:pt x="675348" y="431035"/>
                    </a:cubicBezTo>
                    <a:cubicBezTo>
                      <a:pt x="686441" y="430146"/>
                      <a:pt x="696965" y="433604"/>
                      <a:pt x="705093" y="440991"/>
                    </a:cubicBezTo>
                    <a:cubicBezTo>
                      <a:pt x="713246" y="448403"/>
                      <a:pt x="717767" y="458507"/>
                      <a:pt x="717866" y="469501"/>
                    </a:cubicBezTo>
                    <a:cubicBezTo>
                      <a:pt x="718607" y="564419"/>
                      <a:pt x="711195" y="667268"/>
                      <a:pt x="704673" y="758035"/>
                    </a:cubicBezTo>
                    <a:cubicBezTo>
                      <a:pt x="703833" y="769845"/>
                      <a:pt x="703216" y="789535"/>
                      <a:pt x="702499" y="813301"/>
                    </a:cubicBezTo>
                    <a:cubicBezTo>
                      <a:pt x="700893" y="866369"/>
                      <a:pt x="696644" y="1007337"/>
                      <a:pt x="681771" y="1028559"/>
                    </a:cubicBezTo>
                    <a:cubicBezTo>
                      <a:pt x="659388" y="1057662"/>
                      <a:pt x="620798" y="1033896"/>
                      <a:pt x="616450" y="1031055"/>
                    </a:cubicBezTo>
                    <a:cubicBezTo>
                      <a:pt x="574624" y="1003879"/>
                      <a:pt x="535540" y="960002"/>
                      <a:pt x="497740" y="917533"/>
                    </a:cubicBezTo>
                    <a:cubicBezTo>
                      <a:pt x="486994" y="905453"/>
                      <a:pt x="476494" y="893668"/>
                      <a:pt x="466266" y="882649"/>
                    </a:cubicBezTo>
                    <a:lnTo>
                      <a:pt x="464190" y="880401"/>
                    </a:lnTo>
                    <a:cubicBezTo>
                      <a:pt x="419078" y="831830"/>
                      <a:pt x="372434" y="781580"/>
                      <a:pt x="343010" y="724584"/>
                    </a:cubicBezTo>
                    <a:lnTo>
                      <a:pt x="299109" y="747264"/>
                    </a:lnTo>
                    <a:cubicBezTo>
                      <a:pt x="331646" y="810263"/>
                      <a:pt x="380637" y="863009"/>
                      <a:pt x="427997" y="914025"/>
                    </a:cubicBezTo>
                    <a:lnTo>
                      <a:pt x="430072" y="916273"/>
                    </a:lnTo>
                    <a:cubicBezTo>
                      <a:pt x="440078" y="927070"/>
                      <a:pt x="450331" y="938582"/>
                      <a:pt x="460855" y="950392"/>
                    </a:cubicBezTo>
                    <a:cubicBezTo>
                      <a:pt x="471997" y="962892"/>
                      <a:pt x="483609" y="975888"/>
                      <a:pt x="495591" y="988784"/>
                    </a:cubicBezTo>
                    <a:lnTo>
                      <a:pt x="495591" y="1334091"/>
                    </a:lnTo>
                    <a:lnTo>
                      <a:pt x="49411" y="133409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FFDC3EC2-ED20-4577-A6A2-AD55EB669326}"/>
                  </a:ext>
                </a:extLst>
              </p:cNvPr>
              <p:cNvSpPr/>
              <p:nvPr/>
            </p:nvSpPr>
            <p:spPr>
              <a:xfrm rot="17003486">
                <a:off x="6639553" y="3144146"/>
                <a:ext cx="49410" cy="101587"/>
              </a:xfrm>
              <a:custGeom>
                <a:avLst/>
                <a:gdLst>
                  <a:gd name="connsiteX0" fmla="*/ 0 w 49410"/>
                  <a:gd name="connsiteY0" fmla="*/ 0 h 101587"/>
                  <a:gd name="connsiteX1" fmla="*/ 49410 w 49410"/>
                  <a:gd name="connsiteY1" fmla="*/ 0 h 101587"/>
                  <a:gd name="connsiteX2" fmla="*/ 49410 w 49410"/>
                  <a:gd name="connsiteY2" fmla="*/ 101588 h 101587"/>
                  <a:gd name="connsiteX3" fmla="*/ 0 w 49410"/>
                  <a:gd name="connsiteY3" fmla="*/ 101588 h 10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10158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01588"/>
                    </a:lnTo>
                    <a:lnTo>
                      <a:pt x="0" y="101588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74F05080-1246-4A45-B84F-E67205111485}"/>
                  </a:ext>
                </a:extLst>
              </p:cNvPr>
              <p:cNvSpPr/>
              <p:nvPr/>
            </p:nvSpPr>
            <p:spPr>
              <a:xfrm rot="17003486">
                <a:off x="6305975" y="2975784"/>
                <a:ext cx="49410" cy="279365"/>
              </a:xfrm>
              <a:custGeom>
                <a:avLst/>
                <a:gdLst>
                  <a:gd name="connsiteX0" fmla="*/ 0 w 49410"/>
                  <a:gd name="connsiteY0" fmla="*/ 0 h 279365"/>
                  <a:gd name="connsiteX1" fmla="*/ 49410 w 49410"/>
                  <a:gd name="connsiteY1" fmla="*/ 0 h 279365"/>
                  <a:gd name="connsiteX2" fmla="*/ 49410 w 49410"/>
                  <a:gd name="connsiteY2" fmla="*/ 279366 h 279365"/>
                  <a:gd name="connsiteX3" fmla="*/ 0 w 49410"/>
                  <a:gd name="connsiteY3" fmla="*/ 279366 h 279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79365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279366"/>
                    </a:lnTo>
                    <a:lnTo>
                      <a:pt x="0" y="279366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C37AD295-9FBA-420F-9F7D-56A2C559B48D}"/>
                  </a:ext>
                </a:extLst>
              </p:cNvPr>
              <p:cNvSpPr/>
              <p:nvPr/>
            </p:nvSpPr>
            <p:spPr>
              <a:xfrm rot="19345864">
                <a:off x="6344919" y="3412836"/>
                <a:ext cx="49409" cy="155837"/>
              </a:xfrm>
              <a:custGeom>
                <a:avLst/>
                <a:gdLst>
                  <a:gd name="connsiteX0" fmla="*/ 0 w 49409"/>
                  <a:gd name="connsiteY0" fmla="*/ 0 h 155837"/>
                  <a:gd name="connsiteX1" fmla="*/ 49410 w 49409"/>
                  <a:gd name="connsiteY1" fmla="*/ 0 h 155837"/>
                  <a:gd name="connsiteX2" fmla="*/ 49410 w 49409"/>
                  <a:gd name="connsiteY2" fmla="*/ 155838 h 155837"/>
                  <a:gd name="connsiteX3" fmla="*/ 0 w 49409"/>
                  <a:gd name="connsiteY3" fmla="*/ 155838 h 15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09" h="15583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55838"/>
                    </a:lnTo>
                    <a:lnTo>
                      <a:pt x="0" y="155838"/>
                    </a:lnTo>
                    <a:close/>
                  </a:path>
                </a:pathLst>
              </a:custGeom>
              <a:solidFill>
                <a:srgbClr val="000000"/>
              </a:solidFill>
              <a:ln w="24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CC737342-5069-4493-8527-610C34929465}"/>
                  </a:ext>
                </a:extLst>
              </p:cNvPr>
              <p:cNvSpPr/>
              <p:nvPr/>
            </p:nvSpPr>
            <p:spPr>
              <a:xfrm rot="19345109">
                <a:off x="6182492" y="3218737"/>
                <a:ext cx="49411" cy="121552"/>
              </a:xfrm>
              <a:custGeom>
                <a:avLst/>
                <a:gdLst>
                  <a:gd name="connsiteX0" fmla="*/ 0 w 49411"/>
                  <a:gd name="connsiteY0" fmla="*/ 0 h 121552"/>
                  <a:gd name="connsiteX1" fmla="*/ 49412 w 49411"/>
                  <a:gd name="connsiteY1" fmla="*/ 0 h 121552"/>
                  <a:gd name="connsiteX2" fmla="*/ 49412 w 49411"/>
                  <a:gd name="connsiteY2" fmla="*/ 121553 h 121552"/>
                  <a:gd name="connsiteX3" fmla="*/ 0 w 49411"/>
                  <a:gd name="connsiteY3" fmla="*/ 121553 h 12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1" h="121552">
                    <a:moveTo>
                      <a:pt x="0" y="0"/>
                    </a:moveTo>
                    <a:lnTo>
                      <a:pt x="49412" y="0"/>
                    </a:lnTo>
                    <a:lnTo>
                      <a:pt x="49412" y="121553"/>
                    </a:lnTo>
                    <a:lnTo>
                      <a:pt x="0" y="121553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4808E16C-CE30-4C82-B70F-943B12448DE4}"/>
                  </a:ext>
                </a:extLst>
              </p:cNvPr>
              <p:cNvSpPr/>
              <p:nvPr/>
            </p:nvSpPr>
            <p:spPr>
              <a:xfrm>
                <a:off x="6367759" y="323135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59CA4068-081D-44A1-8012-9B69768FF93D}"/>
                  </a:ext>
                </a:extLst>
              </p:cNvPr>
              <p:cNvSpPr/>
              <p:nvPr/>
            </p:nvSpPr>
            <p:spPr>
              <a:xfrm>
                <a:off x="6491287" y="3330178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D5B1E970-D5C4-48A8-AA1A-8E87CEB866AF}"/>
                  </a:ext>
                </a:extLst>
              </p:cNvPr>
              <p:cNvSpPr/>
              <p:nvPr/>
            </p:nvSpPr>
            <p:spPr>
              <a:xfrm>
                <a:off x="6170116" y="3478411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27737FD4-B58B-4EC9-ACB3-AB34BE22034F}"/>
                  </a:ext>
                </a:extLst>
              </p:cNvPr>
              <p:cNvSpPr/>
              <p:nvPr/>
            </p:nvSpPr>
            <p:spPr>
              <a:xfrm>
                <a:off x="6639519" y="340429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C31AE214-46AC-402F-8B25-DEF27A5C18CD}"/>
                  </a:ext>
                </a:extLst>
              </p:cNvPr>
              <p:cNvSpPr/>
              <p:nvPr/>
            </p:nvSpPr>
            <p:spPr>
              <a:xfrm>
                <a:off x="6293643" y="2712544"/>
                <a:ext cx="74116" cy="49410"/>
              </a:xfrm>
              <a:custGeom>
                <a:avLst/>
                <a:gdLst>
                  <a:gd name="connsiteX0" fmla="*/ 74116 w 74116"/>
                  <a:gd name="connsiteY0" fmla="*/ 24705 h 49410"/>
                  <a:gd name="connsiteX1" fmla="*/ 74116 w 74116"/>
                  <a:gd name="connsiteY1" fmla="*/ 0 h 49410"/>
                  <a:gd name="connsiteX2" fmla="*/ 0 w 74116"/>
                  <a:gd name="connsiteY2" fmla="*/ 0 h 49410"/>
                  <a:gd name="connsiteX3" fmla="*/ 0 w 74116"/>
                  <a:gd name="connsiteY3" fmla="*/ 49411 h 49410"/>
                  <a:gd name="connsiteX4" fmla="*/ 74116 w 74116"/>
                  <a:gd name="connsiteY4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16" h="49410">
                    <a:moveTo>
                      <a:pt x="74116" y="24705"/>
                    </a:moveTo>
                    <a:lnTo>
                      <a:pt x="74116" y="0"/>
                    </a:lnTo>
                    <a:lnTo>
                      <a:pt x="0" y="0"/>
                    </a:lnTo>
                    <a:lnTo>
                      <a:pt x="0" y="49411"/>
                    </a:lnTo>
                    <a:lnTo>
                      <a:pt x="74116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91E169D6-AB70-497E-A60C-F9BABCFA2014}"/>
                  </a:ext>
                </a:extLst>
              </p:cNvPr>
              <p:cNvSpPr/>
              <p:nvPr/>
            </p:nvSpPr>
            <p:spPr>
              <a:xfrm>
                <a:off x="6334036" y="2564311"/>
                <a:ext cx="330188" cy="345875"/>
              </a:xfrm>
              <a:custGeom>
                <a:avLst/>
                <a:gdLst>
                  <a:gd name="connsiteX0" fmla="*/ 16256 w 330188"/>
                  <a:gd name="connsiteY0" fmla="*/ 278998 h 345875"/>
                  <a:gd name="connsiteX1" fmla="*/ 51190 w 330188"/>
                  <a:gd name="connsiteY1" fmla="*/ 313931 h 345875"/>
                  <a:gd name="connsiteX2" fmla="*/ 89236 w 330188"/>
                  <a:gd name="connsiteY2" fmla="*/ 275885 h 345875"/>
                  <a:gd name="connsiteX3" fmla="*/ 132545 w 330188"/>
                  <a:gd name="connsiteY3" fmla="*/ 293969 h 345875"/>
                  <a:gd name="connsiteX4" fmla="*/ 132545 w 330188"/>
                  <a:gd name="connsiteY4" fmla="*/ 345875 h 345875"/>
                  <a:gd name="connsiteX5" fmla="*/ 181956 w 330188"/>
                  <a:gd name="connsiteY5" fmla="*/ 345875 h 345875"/>
                  <a:gd name="connsiteX6" fmla="*/ 181956 w 330188"/>
                  <a:gd name="connsiteY6" fmla="*/ 293969 h 345875"/>
                  <a:gd name="connsiteX7" fmla="*/ 225264 w 330188"/>
                  <a:gd name="connsiteY7" fmla="*/ 275885 h 345875"/>
                  <a:gd name="connsiteX8" fmla="*/ 279542 w 330188"/>
                  <a:gd name="connsiteY8" fmla="*/ 330163 h 345875"/>
                  <a:gd name="connsiteX9" fmla="*/ 314476 w 330188"/>
                  <a:gd name="connsiteY9" fmla="*/ 295229 h 345875"/>
                  <a:gd name="connsiteX10" fmla="*/ 260198 w 330188"/>
                  <a:gd name="connsiteY10" fmla="*/ 240952 h 345875"/>
                  <a:gd name="connsiteX11" fmla="*/ 278282 w 330188"/>
                  <a:gd name="connsiteY11" fmla="*/ 197643 h 345875"/>
                  <a:gd name="connsiteX12" fmla="*/ 330188 w 330188"/>
                  <a:gd name="connsiteY12" fmla="*/ 197643 h 345875"/>
                  <a:gd name="connsiteX13" fmla="*/ 330188 w 330188"/>
                  <a:gd name="connsiteY13" fmla="*/ 148232 h 345875"/>
                  <a:gd name="connsiteX14" fmla="*/ 278282 w 330188"/>
                  <a:gd name="connsiteY14" fmla="*/ 148232 h 345875"/>
                  <a:gd name="connsiteX15" fmla="*/ 260198 w 330188"/>
                  <a:gd name="connsiteY15" fmla="*/ 104924 h 345875"/>
                  <a:gd name="connsiteX16" fmla="*/ 298244 w 330188"/>
                  <a:gd name="connsiteY16" fmla="*/ 66877 h 345875"/>
                  <a:gd name="connsiteX17" fmla="*/ 263311 w 330188"/>
                  <a:gd name="connsiteY17" fmla="*/ 31944 h 345875"/>
                  <a:gd name="connsiteX18" fmla="*/ 225264 w 330188"/>
                  <a:gd name="connsiteY18" fmla="*/ 69990 h 345875"/>
                  <a:gd name="connsiteX19" fmla="*/ 181956 w 330188"/>
                  <a:gd name="connsiteY19" fmla="*/ 51906 h 345875"/>
                  <a:gd name="connsiteX20" fmla="*/ 181956 w 330188"/>
                  <a:gd name="connsiteY20" fmla="*/ 0 h 345875"/>
                  <a:gd name="connsiteX21" fmla="*/ 132545 w 330188"/>
                  <a:gd name="connsiteY21" fmla="*/ 0 h 345875"/>
                  <a:gd name="connsiteX22" fmla="*/ 132545 w 330188"/>
                  <a:gd name="connsiteY22" fmla="*/ 51906 h 345875"/>
                  <a:gd name="connsiteX23" fmla="*/ 89236 w 330188"/>
                  <a:gd name="connsiteY23" fmla="*/ 69990 h 345875"/>
                  <a:gd name="connsiteX24" fmla="*/ 34934 w 330188"/>
                  <a:gd name="connsiteY24" fmla="*/ 15737 h 345875"/>
                  <a:gd name="connsiteX25" fmla="*/ 0 w 330188"/>
                  <a:gd name="connsiteY25" fmla="*/ 50695 h 345875"/>
                  <a:gd name="connsiteX26" fmla="*/ 54303 w 330188"/>
                  <a:gd name="connsiteY26" fmla="*/ 104948 h 345875"/>
                  <a:gd name="connsiteX27" fmla="*/ 33723 w 330188"/>
                  <a:gd name="connsiteY27" fmla="*/ 172938 h 345875"/>
                  <a:gd name="connsiteX28" fmla="*/ 54303 w 330188"/>
                  <a:gd name="connsiteY28" fmla="*/ 240952 h 345875"/>
                  <a:gd name="connsiteX29" fmla="*/ 16256 w 330188"/>
                  <a:gd name="connsiteY29" fmla="*/ 278998 h 345875"/>
                  <a:gd name="connsiteX30" fmla="*/ 157250 w 330188"/>
                  <a:gd name="connsiteY30" fmla="*/ 98822 h 345875"/>
                  <a:gd name="connsiteX31" fmla="*/ 231366 w 330188"/>
                  <a:gd name="connsiteY31" fmla="*/ 172938 h 345875"/>
                  <a:gd name="connsiteX32" fmla="*/ 157250 w 330188"/>
                  <a:gd name="connsiteY32" fmla="*/ 247054 h 345875"/>
                  <a:gd name="connsiteX33" fmla="*/ 83134 w 330188"/>
                  <a:gd name="connsiteY33" fmla="*/ 172938 h 345875"/>
                  <a:gd name="connsiteX34" fmla="*/ 157250 w 330188"/>
                  <a:gd name="connsiteY34" fmla="*/ 98822 h 34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30188" h="345875">
                    <a:moveTo>
                      <a:pt x="16256" y="278998"/>
                    </a:moveTo>
                    <a:lnTo>
                      <a:pt x="51190" y="313931"/>
                    </a:lnTo>
                    <a:lnTo>
                      <a:pt x="89236" y="275885"/>
                    </a:lnTo>
                    <a:cubicBezTo>
                      <a:pt x="102182" y="284483"/>
                      <a:pt x="116807" y="290758"/>
                      <a:pt x="132545" y="293969"/>
                    </a:cubicBezTo>
                    <a:lnTo>
                      <a:pt x="132545" y="345875"/>
                    </a:lnTo>
                    <a:lnTo>
                      <a:pt x="181956" y="345875"/>
                    </a:lnTo>
                    <a:lnTo>
                      <a:pt x="181956" y="293969"/>
                    </a:lnTo>
                    <a:cubicBezTo>
                      <a:pt x="197693" y="290758"/>
                      <a:pt x="212319" y="284483"/>
                      <a:pt x="225264" y="275885"/>
                    </a:cubicBezTo>
                    <a:lnTo>
                      <a:pt x="279542" y="330163"/>
                    </a:lnTo>
                    <a:lnTo>
                      <a:pt x="314476" y="295229"/>
                    </a:lnTo>
                    <a:lnTo>
                      <a:pt x="260198" y="240952"/>
                    </a:lnTo>
                    <a:cubicBezTo>
                      <a:pt x="268795" y="228006"/>
                      <a:pt x="275070" y="213380"/>
                      <a:pt x="278282" y="197643"/>
                    </a:cubicBezTo>
                    <a:lnTo>
                      <a:pt x="330188" y="197643"/>
                    </a:lnTo>
                    <a:lnTo>
                      <a:pt x="330188" y="148232"/>
                    </a:lnTo>
                    <a:lnTo>
                      <a:pt x="278282" y="148232"/>
                    </a:lnTo>
                    <a:cubicBezTo>
                      <a:pt x="275070" y="132495"/>
                      <a:pt x="268795" y="117869"/>
                      <a:pt x="260198" y="104924"/>
                    </a:cubicBezTo>
                    <a:lnTo>
                      <a:pt x="298244" y="66877"/>
                    </a:lnTo>
                    <a:lnTo>
                      <a:pt x="263311" y="31944"/>
                    </a:lnTo>
                    <a:lnTo>
                      <a:pt x="225264" y="69990"/>
                    </a:lnTo>
                    <a:cubicBezTo>
                      <a:pt x="212319" y="61393"/>
                      <a:pt x="197693" y="55118"/>
                      <a:pt x="181956" y="51906"/>
                    </a:cubicBezTo>
                    <a:lnTo>
                      <a:pt x="181956" y="0"/>
                    </a:lnTo>
                    <a:lnTo>
                      <a:pt x="132545" y="0"/>
                    </a:lnTo>
                    <a:lnTo>
                      <a:pt x="132545" y="51906"/>
                    </a:lnTo>
                    <a:cubicBezTo>
                      <a:pt x="116807" y="55118"/>
                      <a:pt x="102206" y="61393"/>
                      <a:pt x="89236" y="69990"/>
                    </a:cubicBezTo>
                    <a:lnTo>
                      <a:pt x="34934" y="15737"/>
                    </a:lnTo>
                    <a:lnTo>
                      <a:pt x="0" y="50695"/>
                    </a:lnTo>
                    <a:lnTo>
                      <a:pt x="54303" y="104948"/>
                    </a:lnTo>
                    <a:cubicBezTo>
                      <a:pt x="41357" y="124466"/>
                      <a:pt x="33723" y="147812"/>
                      <a:pt x="33723" y="172938"/>
                    </a:cubicBezTo>
                    <a:cubicBezTo>
                      <a:pt x="33723" y="198063"/>
                      <a:pt x="41357" y="221410"/>
                      <a:pt x="54303" y="240952"/>
                    </a:cubicBezTo>
                    <a:lnTo>
                      <a:pt x="16256" y="278998"/>
                    </a:lnTo>
                    <a:close/>
                    <a:moveTo>
                      <a:pt x="157250" y="98822"/>
                    </a:moveTo>
                    <a:cubicBezTo>
                      <a:pt x="198113" y="98822"/>
                      <a:pt x="231366" y="132075"/>
                      <a:pt x="231366" y="172938"/>
                    </a:cubicBezTo>
                    <a:cubicBezTo>
                      <a:pt x="231366" y="213800"/>
                      <a:pt x="198113" y="247054"/>
                      <a:pt x="157250" y="247054"/>
                    </a:cubicBezTo>
                    <a:cubicBezTo>
                      <a:pt x="116387" y="247054"/>
                      <a:pt x="83134" y="213800"/>
                      <a:pt x="83134" y="172938"/>
                    </a:cubicBezTo>
                    <a:cubicBezTo>
                      <a:pt x="83134" y="132075"/>
                      <a:pt x="116387" y="98822"/>
                      <a:pt x="157250" y="988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50AD7509-8D22-425E-B617-F2C6D99EF9EA}"/>
                  </a:ext>
                </a:extLst>
              </p:cNvPr>
              <p:cNvSpPr/>
              <p:nvPr/>
            </p:nvSpPr>
            <p:spPr>
              <a:xfrm>
                <a:off x="6441876" y="2761955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0D8EB35B-66C1-44AD-9B68-18160C745D34}"/>
                  </a:ext>
                </a:extLst>
              </p:cNvPr>
              <p:cNvSpPr/>
              <p:nvPr/>
            </p:nvSpPr>
            <p:spPr>
              <a:xfrm>
                <a:off x="6491287" y="2687838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910367BC-627F-48AB-B0B6-4B91A56CCE88}"/>
                  </a:ext>
                </a:extLst>
              </p:cNvPr>
              <p:cNvSpPr/>
              <p:nvPr/>
            </p:nvSpPr>
            <p:spPr>
              <a:xfrm>
                <a:off x="6145410" y="2490195"/>
                <a:ext cx="691752" cy="617634"/>
              </a:xfrm>
              <a:custGeom>
                <a:avLst/>
                <a:gdLst>
                  <a:gd name="connsiteX0" fmla="*/ 667047 w 691752"/>
                  <a:gd name="connsiteY0" fmla="*/ 0 h 617634"/>
                  <a:gd name="connsiteX1" fmla="*/ 24705 w 691752"/>
                  <a:gd name="connsiteY1" fmla="*/ 0 h 617634"/>
                  <a:gd name="connsiteX2" fmla="*/ 0 w 691752"/>
                  <a:gd name="connsiteY2" fmla="*/ 24705 h 617634"/>
                  <a:gd name="connsiteX3" fmla="*/ 0 w 691752"/>
                  <a:gd name="connsiteY3" fmla="*/ 494108 h 617634"/>
                  <a:gd name="connsiteX4" fmla="*/ 24705 w 691752"/>
                  <a:gd name="connsiteY4" fmla="*/ 518813 h 617634"/>
                  <a:gd name="connsiteX5" fmla="*/ 378463 w 691752"/>
                  <a:gd name="connsiteY5" fmla="*/ 518813 h 617634"/>
                  <a:gd name="connsiteX6" fmla="*/ 450108 w 691752"/>
                  <a:gd name="connsiteY6" fmla="*/ 608370 h 617634"/>
                  <a:gd name="connsiteX7" fmla="*/ 469403 w 691752"/>
                  <a:gd name="connsiteY7" fmla="*/ 617635 h 617634"/>
                  <a:gd name="connsiteX8" fmla="*/ 488698 w 691752"/>
                  <a:gd name="connsiteY8" fmla="*/ 608370 h 617634"/>
                  <a:gd name="connsiteX9" fmla="*/ 560344 w 691752"/>
                  <a:gd name="connsiteY9" fmla="*/ 518813 h 617634"/>
                  <a:gd name="connsiteX10" fmla="*/ 667047 w 691752"/>
                  <a:gd name="connsiteY10" fmla="*/ 518813 h 617634"/>
                  <a:gd name="connsiteX11" fmla="*/ 691752 w 691752"/>
                  <a:gd name="connsiteY11" fmla="*/ 494108 h 617634"/>
                  <a:gd name="connsiteX12" fmla="*/ 691752 w 691752"/>
                  <a:gd name="connsiteY12" fmla="*/ 24705 h 617634"/>
                  <a:gd name="connsiteX13" fmla="*/ 667047 w 691752"/>
                  <a:gd name="connsiteY13" fmla="*/ 0 h 617634"/>
                  <a:gd name="connsiteX14" fmla="*/ 642341 w 691752"/>
                  <a:gd name="connsiteY14" fmla="*/ 469402 h 617634"/>
                  <a:gd name="connsiteX15" fmla="*/ 548461 w 691752"/>
                  <a:gd name="connsiteY15" fmla="*/ 469402 h 617634"/>
                  <a:gd name="connsiteX16" fmla="*/ 529166 w 691752"/>
                  <a:gd name="connsiteY16" fmla="*/ 478667 h 617634"/>
                  <a:gd name="connsiteX17" fmla="*/ 469403 w 691752"/>
                  <a:gd name="connsiteY17" fmla="*/ 553376 h 617634"/>
                  <a:gd name="connsiteX18" fmla="*/ 409641 w 691752"/>
                  <a:gd name="connsiteY18" fmla="*/ 478667 h 617634"/>
                  <a:gd name="connsiteX19" fmla="*/ 390346 w 691752"/>
                  <a:gd name="connsiteY19" fmla="*/ 469402 h 617634"/>
                  <a:gd name="connsiteX20" fmla="*/ 49411 w 691752"/>
                  <a:gd name="connsiteY20" fmla="*/ 469402 h 617634"/>
                  <a:gd name="connsiteX21" fmla="*/ 49411 w 691752"/>
                  <a:gd name="connsiteY21" fmla="*/ 49411 h 617634"/>
                  <a:gd name="connsiteX22" fmla="*/ 642341 w 691752"/>
                  <a:gd name="connsiteY22" fmla="*/ 49411 h 617634"/>
                  <a:gd name="connsiteX23" fmla="*/ 642341 w 691752"/>
                  <a:gd name="connsiteY23" fmla="*/ 469402 h 61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91752" h="617634">
                    <a:moveTo>
                      <a:pt x="667047" y="0"/>
                    </a:moveTo>
                    <a:lnTo>
                      <a:pt x="24705" y="0"/>
                    </a:ln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08"/>
                    </a:lnTo>
                    <a:cubicBezTo>
                      <a:pt x="0" y="507745"/>
                      <a:pt x="11068" y="518813"/>
                      <a:pt x="24705" y="518813"/>
                    </a:cubicBezTo>
                    <a:lnTo>
                      <a:pt x="378463" y="518813"/>
                    </a:lnTo>
                    <a:lnTo>
                      <a:pt x="450108" y="608370"/>
                    </a:lnTo>
                    <a:cubicBezTo>
                      <a:pt x="454802" y="614225"/>
                      <a:pt x="461893" y="617635"/>
                      <a:pt x="469403" y="617635"/>
                    </a:cubicBezTo>
                    <a:cubicBezTo>
                      <a:pt x="476914" y="617635"/>
                      <a:pt x="484004" y="614225"/>
                      <a:pt x="488698" y="608370"/>
                    </a:cubicBezTo>
                    <a:lnTo>
                      <a:pt x="560344" y="518813"/>
                    </a:lnTo>
                    <a:lnTo>
                      <a:pt x="667047" y="518813"/>
                    </a:lnTo>
                    <a:cubicBezTo>
                      <a:pt x="680684" y="518813"/>
                      <a:pt x="691752" y="507745"/>
                      <a:pt x="691752" y="494108"/>
                    </a:cubicBezTo>
                    <a:lnTo>
                      <a:pt x="691752" y="24705"/>
                    </a:lnTo>
                    <a:cubicBezTo>
                      <a:pt x="691752" y="11068"/>
                      <a:pt x="680684" y="0"/>
                      <a:pt x="667047" y="0"/>
                    </a:cubicBezTo>
                    <a:close/>
                    <a:moveTo>
                      <a:pt x="642341" y="469402"/>
                    </a:moveTo>
                    <a:lnTo>
                      <a:pt x="548461" y="469402"/>
                    </a:lnTo>
                    <a:cubicBezTo>
                      <a:pt x="540950" y="469402"/>
                      <a:pt x="533860" y="472812"/>
                      <a:pt x="529166" y="478667"/>
                    </a:cubicBezTo>
                    <a:lnTo>
                      <a:pt x="469403" y="553376"/>
                    </a:lnTo>
                    <a:lnTo>
                      <a:pt x="409641" y="478667"/>
                    </a:lnTo>
                    <a:cubicBezTo>
                      <a:pt x="404947" y="472812"/>
                      <a:pt x="397856" y="469402"/>
                      <a:pt x="390346" y="469402"/>
                    </a:cubicBezTo>
                    <a:lnTo>
                      <a:pt x="49411" y="469402"/>
                    </a:lnTo>
                    <a:lnTo>
                      <a:pt x="49411" y="49411"/>
                    </a:lnTo>
                    <a:lnTo>
                      <a:pt x="642341" y="49411"/>
                    </a:lnTo>
                    <a:lnTo>
                      <a:pt x="642341" y="469402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9A086B7B-FAB4-4434-A9B4-F6B01D194D46}"/>
                  </a:ext>
                </a:extLst>
              </p:cNvPr>
              <p:cNvSpPr/>
              <p:nvPr/>
            </p:nvSpPr>
            <p:spPr>
              <a:xfrm>
                <a:off x="6515992" y="3181946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304C6E9C-3D2E-4328-8CCF-EDBEFD3683A6}"/>
                  </a:ext>
                </a:extLst>
              </p:cNvPr>
              <p:cNvSpPr/>
              <p:nvPr/>
            </p:nvSpPr>
            <p:spPr>
              <a:xfrm>
                <a:off x="6688930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BF007754-6927-41EB-AD25-3C9F3348A192}"/>
                  </a:ext>
                </a:extLst>
              </p:cNvPr>
              <p:cNvSpPr/>
              <p:nvPr/>
            </p:nvSpPr>
            <p:spPr>
              <a:xfrm>
                <a:off x="6713635" y="258901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D10A4DE7-4B8D-462E-9B5B-81835FC98D59}"/>
                  </a:ext>
                </a:extLst>
              </p:cNvPr>
              <p:cNvSpPr/>
              <p:nvPr/>
            </p:nvSpPr>
            <p:spPr>
              <a:xfrm>
                <a:off x="6244232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5A76C68C-A33F-4D45-A4D1-811F9A272CB9}"/>
                  </a:ext>
                </a:extLst>
              </p:cNvPr>
              <p:cNvSpPr/>
              <p:nvPr/>
            </p:nvSpPr>
            <p:spPr>
              <a:xfrm>
                <a:off x="5811887" y="2799013"/>
                <a:ext cx="49410" cy="74116"/>
              </a:xfrm>
              <a:custGeom>
                <a:avLst/>
                <a:gdLst>
                  <a:gd name="connsiteX0" fmla="*/ 24705 w 49410"/>
                  <a:gd name="connsiteY0" fmla="*/ 74116 h 74116"/>
                  <a:gd name="connsiteX1" fmla="*/ 49411 w 49410"/>
                  <a:gd name="connsiteY1" fmla="*/ 49411 h 74116"/>
                  <a:gd name="connsiteX2" fmla="*/ 49411 w 49410"/>
                  <a:gd name="connsiteY2" fmla="*/ 24705 h 74116"/>
                  <a:gd name="connsiteX3" fmla="*/ 24705 w 49410"/>
                  <a:gd name="connsiteY3" fmla="*/ 0 h 74116"/>
                  <a:gd name="connsiteX4" fmla="*/ 0 w 49410"/>
                  <a:gd name="connsiteY4" fmla="*/ 24705 h 74116"/>
                  <a:gd name="connsiteX5" fmla="*/ 0 w 49410"/>
                  <a:gd name="connsiteY5" fmla="*/ 49411 h 74116"/>
                  <a:gd name="connsiteX6" fmla="*/ 24705 w 49410"/>
                  <a:gd name="connsiteY6" fmla="*/ 74116 h 7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10" h="74116">
                    <a:moveTo>
                      <a:pt x="24705" y="74116"/>
                    </a:moveTo>
                    <a:cubicBezTo>
                      <a:pt x="38343" y="74116"/>
                      <a:pt x="49411" y="63048"/>
                      <a:pt x="49411" y="49411"/>
                    </a:cubicBezTo>
                    <a:lnTo>
                      <a:pt x="49411" y="24705"/>
                    </a:lnTo>
                    <a:cubicBezTo>
                      <a:pt x="49411" y="11068"/>
                      <a:pt x="38343" y="0"/>
                      <a:pt x="24705" y="0"/>
                    </a:cubicBez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1"/>
                    </a:lnTo>
                    <a:cubicBezTo>
                      <a:pt x="0" y="63048"/>
                      <a:pt x="11068" y="74116"/>
                      <a:pt x="24705" y="741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7A3E339-306E-4873-AA6B-262A2E7A7C89}"/>
              </a:ext>
            </a:extLst>
          </p:cNvPr>
          <p:cNvGrpSpPr/>
          <p:nvPr/>
        </p:nvGrpSpPr>
        <p:grpSpPr>
          <a:xfrm>
            <a:off x="6671184" y="1851224"/>
            <a:ext cx="968330" cy="968330"/>
            <a:chOff x="451894" y="4073141"/>
            <a:chExt cx="1065163" cy="1065163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B2971D0C-DBBB-49E6-B284-6E1C07A48C56}"/>
                </a:ext>
              </a:extLst>
            </p:cNvPr>
            <p:cNvSpPr/>
            <p:nvPr/>
          </p:nvSpPr>
          <p:spPr>
            <a:xfrm>
              <a:off x="451894" y="407314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547A68F-5A4E-41AB-909F-103EB436D717}"/>
                </a:ext>
              </a:extLst>
            </p:cNvPr>
            <p:cNvSpPr/>
            <p:nvPr/>
          </p:nvSpPr>
          <p:spPr>
            <a:xfrm>
              <a:off x="793301" y="4313745"/>
              <a:ext cx="361393" cy="583953"/>
            </a:xfrm>
            <a:custGeom>
              <a:avLst/>
              <a:gdLst>
                <a:gd name="connsiteX0" fmla="*/ 1890741 w 2210241"/>
                <a:gd name="connsiteY0" fmla="*/ 792186 h 3571400"/>
                <a:gd name="connsiteX1" fmla="*/ 1790077 w 2210241"/>
                <a:gd name="connsiteY1" fmla="*/ 809693 h 3571400"/>
                <a:gd name="connsiteX2" fmla="*/ 1790077 w 2210241"/>
                <a:gd name="connsiteY2" fmla="*/ 494569 h 3571400"/>
                <a:gd name="connsiteX3" fmla="*/ 1492460 w 2210241"/>
                <a:gd name="connsiteY3" fmla="*/ 196952 h 3571400"/>
                <a:gd name="connsiteX4" fmla="*/ 1383042 w 2210241"/>
                <a:gd name="connsiteY4" fmla="*/ 218836 h 3571400"/>
                <a:gd name="connsiteX5" fmla="*/ 1094179 w 2210241"/>
                <a:gd name="connsiteY5" fmla="*/ 0 h 3571400"/>
                <a:gd name="connsiteX6" fmla="*/ 805316 w 2210241"/>
                <a:gd name="connsiteY6" fmla="*/ 218836 h 3571400"/>
                <a:gd name="connsiteX7" fmla="*/ 695898 w 2210241"/>
                <a:gd name="connsiteY7" fmla="*/ 196952 h 3571400"/>
                <a:gd name="connsiteX8" fmla="*/ 398281 w 2210241"/>
                <a:gd name="connsiteY8" fmla="*/ 494569 h 3571400"/>
                <a:gd name="connsiteX9" fmla="*/ 398281 w 2210241"/>
                <a:gd name="connsiteY9" fmla="*/ 1387419 h 3571400"/>
                <a:gd name="connsiteX10" fmla="*/ 100664 w 2210241"/>
                <a:gd name="connsiteY10" fmla="*/ 1286755 h 3571400"/>
                <a:gd name="connsiteX11" fmla="*/ 0 w 2210241"/>
                <a:gd name="connsiteY11" fmla="*/ 1387419 h 3571400"/>
                <a:gd name="connsiteX12" fmla="*/ 0 w 2210241"/>
                <a:gd name="connsiteY12" fmla="*/ 1982653 h 3571400"/>
                <a:gd name="connsiteX13" fmla="*/ 494569 w 2210241"/>
                <a:gd name="connsiteY13" fmla="*/ 2897387 h 3571400"/>
                <a:gd name="connsiteX14" fmla="*/ 494569 w 2210241"/>
                <a:gd name="connsiteY14" fmla="*/ 3470736 h 3571400"/>
                <a:gd name="connsiteX15" fmla="*/ 595233 w 2210241"/>
                <a:gd name="connsiteY15" fmla="*/ 3571401 h 3571400"/>
                <a:gd name="connsiteX16" fmla="*/ 695898 w 2210241"/>
                <a:gd name="connsiteY16" fmla="*/ 3470736 h 3571400"/>
                <a:gd name="connsiteX17" fmla="*/ 695898 w 2210241"/>
                <a:gd name="connsiteY17" fmla="*/ 2875503 h 3571400"/>
                <a:gd name="connsiteX18" fmla="*/ 695898 w 2210241"/>
                <a:gd name="connsiteY18" fmla="*/ 2857996 h 3571400"/>
                <a:gd name="connsiteX19" fmla="*/ 647754 w 2210241"/>
                <a:gd name="connsiteY19" fmla="*/ 2757332 h 3571400"/>
                <a:gd name="connsiteX20" fmla="*/ 201329 w 2210241"/>
                <a:gd name="connsiteY20" fmla="*/ 1982653 h 3571400"/>
                <a:gd name="connsiteX21" fmla="*/ 201329 w 2210241"/>
                <a:gd name="connsiteY21" fmla="*/ 1505591 h 3571400"/>
                <a:gd name="connsiteX22" fmla="*/ 398281 w 2210241"/>
                <a:gd name="connsiteY22" fmla="*/ 1785701 h 3571400"/>
                <a:gd name="connsiteX23" fmla="*/ 398281 w 2210241"/>
                <a:gd name="connsiteY23" fmla="*/ 2083317 h 3571400"/>
                <a:gd name="connsiteX24" fmla="*/ 498946 w 2210241"/>
                <a:gd name="connsiteY24" fmla="*/ 2183982 h 3571400"/>
                <a:gd name="connsiteX25" fmla="*/ 796562 w 2210241"/>
                <a:gd name="connsiteY25" fmla="*/ 2481599 h 3571400"/>
                <a:gd name="connsiteX26" fmla="*/ 897227 w 2210241"/>
                <a:gd name="connsiteY26" fmla="*/ 2582263 h 3571400"/>
                <a:gd name="connsiteX27" fmla="*/ 997891 w 2210241"/>
                <a:gd name="connsiteY27" fmla="*/ 2481599 h 3571400"/>
                <a:gd name="connsiteX28" fmla="*/ 599610 w 2210241"/>
                <a:gd name="connsiteY28" fmla="*/ 1995783 h 3571400"/>
                <a:gd name="connsiteX29" fmla="*/ 599610 w 2210241"/>
                <a:gd name="connsiteY29" fmla="*/ 494569 h 3571400"/>
                <a:gd name="connsiteX30" fmla="*/ 700275 w 2210241"/>
                <a:gd name="connsiteY30" fmla="*/ 393905 h 3571400"/>
                <a:gd name="connsiteX31" fmla="*/ 800939 w 2210241"/>
                <a:gd name="connsiteY31" fmla="*/ 494569 h 3571400"/>
                <a:gd name="connsiteX32" fmla="*/ 800939 w 2210241"/>
                <a:gd name="connsiteY32" fmla="*/ 1584371 h 3571400"/>
                <a:gd name="connsiteX33" fmla="*/ 901603 w 2210241"/>
                <a:gd name="connsiteY33" fmla="*/ 1685036 h 3571400"/>
                <a:gd name="connsiteX34" fmla="*/ 1002268 w 2210241"/>
                <a:gd name="connsiteY34" fmla="*/ 1584371 h 3571400"/>
                <a:gd name="connsiteX35" fmla="*/ 1002268 w 2210241"/>
                <a:gd name="connsiteY35" fmla="*/ 297617 h 3571400"/>
                <a:gd name="connsiteX36" fmla="*/ 1102932 w 2210241"/>
                <a:gd name="connsiteY36" fmla="*/ 196952 h 3571400"/>
                <a:gd name="connsiteX37" fmla="*/ 1203597 w 2210241"/>
                <a:gd name="connsiteY37" fmla="*/ 297617 h 3571400"/>
                <a:gd name="connsiteX38" fmla="*/ 1203597 w 2210241"/>
                <a:gd name="connsiteY38" fmla="*/ 1588748 h 3571400"/>
                <a:gd name="connsiteX39" fmla="*/ 1304261 w 2210241"/>
                <a:gd name="connsiteY39" fmla="*/ 1689413 h 3571400"/>
                <a:gd name="connsiteX40" fmla="*/ 1404926 w 2210241"/>
                <a:gd name="connsiteY40" fmla="*/ 1588748 h 3571400"/>
                <a:gd name="connsiteX41" fmla="*/ 1404926 w 2210241"/>
                <a:gd name="connsiteY41" fmla="*/ 494569 h 3571400"/>
                <a:gd name="connsiteX42" fmla="*/ 1505590 w 2210241"/>
                <a:gd name="connsiteY42" fmla="*/ 393905 h 3571400"/>
                <a:gd name="connsiteX43" fmla="*/ 1606254 w 2210241"/>
                <a:gd name="connsiteY43" fmla="*/ 494569 h 3571400"/>
                <a:gd name="connsiteX44" fmla="*/ 1606254 w 2210241"/>
                <a:gd name="connsiteY44" fmla="*/ 1685036 h 3571400"/>
                <a:gd name="connsiteX45" fmla="*/ 1706919 w 2210241"/>
                <a:gd name="connsiteY45" fmla="*/ 1785701 h 3571400"/>
                <a:gd name="connsiteX46" fmla="*/ 1807583 w 2210241"/>
                <a:gd name="connsiteY46" fmla="*/ 1685036 h 3571400"/>
                <a:gd name="connsiteX47" fmla="*/ 1807583 w 2210241"/>
                <a:gd name="connsiteY47" fmla="*/ 1089803 h 3571400"/>
                <a:gd name="connsiteX48" fmla="*/ 1908248 w 2210241"/>
                <a:gd name="connsiteY48" fmla="*/ 989138 h 3571400"/>
                <a:gd name="connsiteX49" fmla="*/ 2008912 w 2210241"/>
                <a:gd name="connsiteY49" fmla="*/ 1089803 h 3571400"/>
                <a:gd name="connsiteX50" fmla="*/ 2008912 w 2210241"/>
                <a:gd name="connsiteY50" fmla="*/ 1982653 h 3571400"/>
                <a:gd name="connsiteX51" fmla="*/ 1562487 w 2210241"/>
                <a:gd name="connsiteY51" fmla="*/ 2757332 h 3571400"/>
                <a:gd name="connsiteX52" fmla="*/ 1514343 w 2210241"/>
                <a:gd name="connsiteY52" fmla="*/ 2857996 h 3571400"/>
                <a:gd name="connsiteX53" fmla="*/ 1514343 w 2210241"/>
                <a:gd name="connsiteY53" fmla="*/ 2875503 h 3571400"/>
                <a:gd name="connsiteX54" fmla="*/ 1514343 w 2210241"/>
                <a:gd name="connsiteY54" fmla="*/ 3470736 h 3571400"/>
                <a:gd name="connsiteX55" fmla="*/ 1615008 w 2210241"/>
                <a:gd name="connsiteY55" fmla="*/ 3571401 h 3571400"/>
                <a:gd name="connsiteX56" fmla="*/ 1715672 w 2210241"/>
                <a:gd name="connsiteY56" fmla="*/ 3470736 h 3571400"/>
                <a:gd name="connsiteX57" fmla="*/ 1715672 w 2210241"/>
                <a:gd name="connsiteY57" fmla="*/ 2897387 h 3571400"/>
                <a:gd name="connsiteX58" fmla="*/ 2210241 w 2210241"/>
                <a:gd name="connsiteY58" fmla="*/ 1982653 h 3571400"/>
                <a:gd name="connsiteX59" fmla="*/ 2210241 w 2210241"/>
                <a:gd name="connsiteY59" fmla="*/ 1089803 h 3571400"/>
                <a:gd name="connsiteX60" fmla="*/ 1890741 w 2210241"/>
                <a:gd name="connsiteY60" fmla="*/ 792186 h 357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10241" h="3571400">
                  <a:moveTo>
                    <a:pt x="1890741" y="792186"/>
                  </a:moveTo>
                  <a:cubicBezTo>
                    <a:pt x="1855727" y="792186"/>
                    <a:pt x="1820714" y="796563"/>
                    <a:pt x="1790077" y="809693"/>
                  </a:cubicBezTo>
                  <a:lnTo>
                    <a:pt x="1790077" y="494569"/>
                  </a:lnTo>
                  <a:cubicBezTo>
                    <a:pt x="1790077" y="328254"/>
                    <a:pt x="1654398" y="196952"/>
                    <a:pt x="1492460" y="196952"/>
                  </a:cubicBezTo>
                  <a:cubicBezTo>
                    <a:pt x="1453069" y="196952"/>
                    <a:pt x="1418056" y="205706"/>
                    <a:pt x="1383042" y="218836"/>
                  </a:cubicBezTo>
                  <a:cubicBezTo>
                    <a:pt x="1348028" y="91911"/>
                    <a:pt x="1234234" y="0"/>
                    <a:pt x="1094179" y="0"/>
                  </a:cubicBezTo>
                  <a:cubicBezTo>
                    <a:pt x="958501" y="0"/>
                    <a:pt x="840329" y="91911"/>
                    <a:pt x="805316" y="218836"/>
                  </a:cubicBezTo>
                  <a:cubicBezTo>
                    <a:pt x="770302" y="205706"/>
                    <a:pt x="735288" y="196952"/>
                    <a:pt x="695898" y="196952"/>
                  </a:cubicBezTo>
                  <a:cubicBezTo>
                    <a:pt x="529583" y="196952"/>
                    <a:pt x="398281" y="332631"/>
                    <a:pt x="398281" y="494569"/>
                  </a:cubicBezTo>
                  <a:lnTo>
                    <a:pt x="398281" y="1387419"/>
                  </a:lnTo>
                  <a:cubicBezTo>
                    <a:pt x="315123" y="1326145"/>
                    <a:pt x="214459" y="1286755"/>
                    <a:pt x="100664" y="1286755"/>
                  </a:cubicBezTo>
                  <a:cubicBezTo>
                    <a:pt x="43767" y="1286755"/>
                    <a:pt x="0" y="1330522"/>
                    <a:pt x="0" y="1387419"/>
                  </a:cubicBezTo>
                  <a:lnTo>
                    <a:pt x="0" y="1982653"/>
                  </a:lnTo>
                  <a:cubicBezTo>
                    <a:pt x="0" y="2350297"/>
                    <a:pt x="188199" y="2696058"/>
                    <a:pt x="494569" y="2897387"/>
                  </a:cubicBezTo>
                  <a:lnTo>
                    <a:pt x="494569" y="3470736"/>
                  </a:lnTo>
                  <a:cubicBezTo>
                    <a:pt x="494569" y="3527634"/>
                    <a:pt x="538336" y="3571401"/>
                    <a:pt x="595233" y="3571401"/>
                  </a:cubicBezTo>
                  <a:cubicBezTo>
                    <a:pt x="652131" y="3571401"/>
                    <a:pt x="695898" y="3527634"/>
                    <a:pt x="695898" y="3470736"/>
                  </a:cubicBezTo>
                  <a:lnTo>
                    <a:pt x="695898" y="2875503"/>
                  </a:lnTo>
                  <a:cubicBezTo>
                    <a:pt x="695898" y="2871126"/>
                    <a:pt x="695898" y="2862373"/>
                    <a:pt x="695898" y="2857996"/>
                  </a:cubicBezTo>
                  <a:cubicBezTo>
                    <a:pt x="704651" y="2818606"/>
                    <a:pt x="682768" y="2774839"/>
                    <a:pt x="647754" y="2757332"/>
                  </a:cubicBezTo>
                  <a:cubicBezTo>
                    <a:pt x="372021" y="2599770"/>
                    <a:pt x="201329" y="2302153"/>
                    <a:pt x="201329" y="1982653"/>
                  </a:cubicBezTo>
                  <a:lnTo>
                    <a:pt x="201329" y="1505591"/>
                  </a:lnTo>
                  <a:cubicBezTo>
                    <a:pt x="315123" y="1544981"/>
                    <a:pt x="398281" y="1658776"/>
                    <a:pt x="398281" y="1785701"/>
                  </a:cubicBezTo>
                  <a:lnTo>
                    <a:pt x="398281" y="2083317"/>
                  </a:lnTo>
                  <a:cubicBezTo>
                    <a:pt x="398281" y="2140215"/>
                    <a:pt x="442048" y="2183982"/>
                    <a:pt x="498946" y="2183982"/>
                  </a:cubicBezTo>
                  <a:cubicBezTo>
                    <a:pt x="665261" y="2183982"/>
                    <a:pt x="796562" y="2319660"/>
                    <a:pt x="796562" y="2481599"/>
                  </a:cubicBezTo>
                  <a:cubicBezTo>
                    <a:pt x="796562" y="2538496"/>
                    <a:pt x="840329" y="2582263"/>
                    <a:pt x="897227" y="2582263"/>
                  </a:cubicBezTo>
                  <a:cubicBezTo>
                    <a:pt x="954124" y="2582263"/>
                    <a:pt x="997891" y="2538496"/>
                    <a:pt x="997891" y="2481599"/>
                  </a:cubicBezTo>
                  <a:cubicBezTo>
                    <a:pt x="997891" y="2240879"/>
                    <a:pt x="827199" y="2039550"/>
                    <a:pt x="599610" y="1995783"/>
                  </a:cubicBezTo>
                  <a:lnTo>
                    <a:pt x="599610" y="494569"/>
                  </a:lnTo>
                  <a:cubicBezTo>
                    <a:pt x="599610" y="442048"/>
                    <a:pt x="643377" y="393905"/>
                    <a:pt x="700275" y="393905"/>
                  </a:cubicBezTo>
                  <a:cubicBezTo>
                    <a:pt x="757172" y="393905"/>
                    <a:pt x="800939" y="437672"/>
                    <a:pt x="800939" y="494569"/>
                  </a:cubicBezTo>
                  <a:lnTo>
                    <a:pt x="800939" y="1584371"/>
                  </a:lnTo>
                  <a:cubicBezTo>
                    <a:pt x="800939" y="1641269"/>
                    <a:pt x="844706" y="1685036"/>
                    <a:pt x="901603" y="1685036"/>
                  </a:cubicBezTo>
                  <a:cubicBezTo>
                    <a:pt x="958501" y="1685036"/>
                    <a:pt x="1002268" y="1641269"/>
                    <a:pt x="1002268" y="1584371"/>
                  </a:cubicBezTo>
                  <a:lnTo>
                    <a:pt x="1002268" y="297617"/>
                  </a:lnTo>
                  <a:cubicBezTo>
                    <a:pt x="1002268" y="240719"/>
                    <a:pt x="1046035" y="196952"/>
                    <a:pt x="1102932" y="196952"/>
                  </a:cubicBezTo>
                  <a:cubicBezTo>
                    <a:pt x="1159830" y="196952"/>
                    <a:pt x="1203597" y="240719"/>
                    <a:pt x="1203597" y="297617"/>
                  </a:cubicBezTo>
                  <a:lnTo>
                    <a:pt x="1203597" y="1588748"/>
                  </a:lnTo>
                  <a:cubicBezTo>
                    <a:pt x="1203597" y="1645646"/>
                    <a:pt x="1247364" y="1689413"/>
                    <a:pt x="1304261" y="1689413"/>
                  </a:cubicBezTo>
                  <a:cubicBezTo>
                    <a:pt x="1361158" y="1689413"/>
                    <a:pt x="1404926" y="1645646"/>
                    <a:pt x="1404926" y="1588748"/>
                  </a:cubicBezTo>
                  <a:lnTo>
                    <a:pt x="1404926" y="494569"/>
                  </a:lnTo>
                  <a:cubicBezTo>
                    <a:pt x="1404926" y="442048"/>
                    <a:pt x="1448693" y="393905"/>
                    <a:pt x="1505590" y="393905"/>
                  </a:cubicBezTo>
                  <a:cubicBezTo>
                    <a:pt x="1562487" y="393905"/>
                    <a:pt x="1606254" y="437672"/>
                    <a:pt x="1606254" y="494569"/>
                  </a:cubicBezTo>
                  <a:lnTo>
                    <a:pt x="1606254" y="1685036"/>
                  </a:lnTo>
                  <a:cubicBezTo>
                    <a:pt x="1606254" y="1741933"/>
                    <a:pt x="1650022" y="1785701"/>
                    <a:pt x="1706919" y="1785701"/>
                  </a:cubicBezTo>
                  <a:cubicBezTo>
                    <a:pt x="1763816" y="1785701"/>
                    <a:pt x="1807583" y="1741933"/>
                    <a:pt x="1807583" y="1685036"/>
                  </a:cubicBezTo>
                  <a:lnTo>
                    <a:pt x="1807583" y="1089803"/>
                  </a:lnTo>
                  <a:cubicBezTo>
                    <a:pt x="1807583" y="1037282"/>
                    <a:pt x="1851350" y="989138"/>
                    <a:pt x="1908248" y="989138"/>
                  </a:cubicBezTo>
                  <a:cubicBezTo>
                    <a:pt x="1965145" y="989138"/>
                    <a:pt x="2008912" y="1032905"/>
                    <a:pt x="2008912" y="1089803"/>
                  </a:cubicBezTo>
                  <a:lnTo>
                    <a:pt x="2008912" y="1982653"/>
                  </a:lnTo>
                  <a:cubicBezTo>
                    <a:pt x="2008912" y="2302153"/>
                    <a:pt x="1838220" y="2595393"/>
                    <a:pt x="1562487" y="2757332"/>
                  </a:cubicBezTo>
                  <a:cubicBezTo>
                    <a:pt x="1527474" y="2779215"/>
                    <a:pt x="1509967" y="2818606"/>
                    <a:pt x="1514343" y="2857996"/>
                  </a:cubicBezTo>
                  <a:cubicBezTo>
                    <a:pt x="1514343" y="2862373"/>
                    <a:pt x="1514343" y="2871126"/>
                    <a:pt x="1514343" y="2875503"/>
                  </a:cubicBezTo>
                  <a:lnTo>
                    <a:pt x="1514343" y="3470736"/>
                  </a:lnTo>
                  <a:cubicBezTo>
                    <a:pt x="1514343" y="3527634"/>
                    <a:pt x="1558111" y="3571401"/>
                    <a:pt x="1615008" y="3571401"/>
                  </a:cubicBezTo>
                  <a:cubicBezTo>
                    <a:pt x="1671905" y="3571401"/>
                    <a:pt x="1715672" y="3527634"/>
                    <a:pt x="1715672" y="3470736"/>
                  </a:cubicBezTo>
                  <a:lnTo>
                    <a:pt x="1715672" y="2897387"/>
                  </a:lnTo>
                  <a:cubicBezTo>
                    <a:pt x="2022042" y="2696058"/>
                    <a:pt x="2210241" y="2350297"/>
                    <a:pt x="2210241" y="1982653"/>
                  </a:cubicBezTo>
                  <a:lnTo>
                    <a:pt x="2210241" y="1089803"/>
                  </a:lnTo>
                  <a:cubicBezTo>
                    <a:pt x="2188358" y="927864"/>
                    <a:pt x="2052680" y="792186"/>
                    <a:pt x="1890741" y="792186"/>
                  </a:cubicBezTo>
                  <a:close/>
                </a:path>
              </a:pathLst>
            </a:custGeom>
            <a:solidFill>
              <a:schemeClr val="tx1"/>
            </a:solidFill>
            <a:ln w="43720" cap="flat">
              <a:noFill/>
              <a:prstDash val="solid"/>
              <a:miter/>
            </a:ln>
          </p:spPr>
          <p:txBody>
            <a:bodyPr rtlCol="0" anchor="ctr"/>
            <a:lstStyle/>
            <a:p>
              <a:r>
                <a:rPr lang="en-US" sz="1600" dirty="0"/>
                <a:t>`</a:t>
              </a:r>
              <a:endParaRPr lang="es-UY" sz="1600" dirty="0"/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C2031397-1DBE-402F-880D-CD5E0F98A9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388" y="4386827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2347E379-B8AE-4840-8BAE-53043800BDB0}"/>
              </a:ext>
            </a:extLst>
          </p:cNvPr>
          <p:cNvGrpSpPr/>
          <p:nvPr/>
        </p:nvGrpSpPr>
        <p:grpSpPr>
          <a:xfrm>
            <a:off x="8021363" y="1833230"/>
            <a:ext cx="968330" cy="968330"/>
            <a:chOff x="2165770" y="3998531"/>
            <a:chExt cx="1065163" cy="1065163"/>
          </a:xfrm>
        </p:grpSpPr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48C3B8E7-F3F7-4ECA-B575-16BCA042ACA9}"/>
                </a:ext>
              </a:extLst>
            </p:cNvPr>
            <p:cNvSpPr/>
            <p:nvPr/>
          </p:nvSpPr>
          <p:spPr>
            <a:xfrm>
              <a:off x="2165770" y="39985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72" name="Graphic 269">
              <a:extLst>
                <a:ext uri="{FF2B5EF4-FFF2-40B4-BE49-F238E27FC236}">
                  <a16:creationId xmlns:a16="http://schemas.microsoft.com/office/drawing/2014/main" id="{89936DC7-64A9-4CF3-A296-CE40C78F900A}"/>
                </a:ext>
              </a:extLst>
            </p:cNvPr>
            <p:cNvGrpSpPr/>
            <p:nvPr/>
          </p:nvGrpSpPr>
          <p:grpSpPr>
            <a:xfrm>
              <a:off x="2420336" y="4243965"/>
              <a:ext cx="556031" cy="574294"/>
              <a:chOff x="4934673" y="1920709"/>
              <a:chExt cx="2322679" cy="2398970"/>
            </a:xfrm>
            <a:solidFill>
              <a:srgbClr val="000000"/>
            </a:solidFill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880C4968-3B09-43FE-8278-B8F502688E3A}"/>
                  </a:ext>
                </a:extLst>
              </p:cNvPr>
              <p:cNvSpPr/>
              <p:nvPr/>
            </p:nvSpPr>
            <p:spPr>
              <a:xfrm>
                <a:off x="6318522" y="2195038"/>
                <a:ext cx="938830" cy="2124641"/>
              </a:xfrm>
              <a:custGeom>
                <a:avLst/>
                <a:gdLst>
                  <a:gd name="connsiteX0" fmla="*/ 815279 w 938830"/>
                  <a:gd name="connsiteY0" fmla="*/ 879118 h 2124641"/>
                  <a:gd name="connsiteX1" fmla="*/ 815279 w 938830"/>
                  <a:gd name="connsiteY1" fmla="*/ 370557 h 2124641"/>
                  <a:gd name="connsiteX2" fmla="*/ 766510 w 938830"/>
                  <a:gd name="connsiteY2" fmla="*/ 370557 h 2124641"/>
                  <a:gd name="connsiteX3" fmla="*/ 766510 w 938830"/>
                  <a:gd name="connsiteY3" fmla="*/ 297206 h 2124641"/>
                  <a:gd name="connsiteX4" fmla="*/ 865332 w 938830"/>
                  <a:gd name="connsiteY4" fmla="*/ 297206 h 2124641"/>
                  <a:gd name="connsiteX5" fmla="*/ 890037 w 938830"/>
                  <a:gd name="connsiteY5" fmla="*/ 296514 h 2124641"/>
                  <a:gd name="connsiteX6" fmla="*/ 890037 w 938830"/>
                  <a:gd name="connsiteY6" fmla="*/ 271809 h 2124641"/>
                  <a:gd name="connsiteX7" fmla="*/ 618203 w 938830"/>
                  <a:gd name="connsiteY7" fmla="*/ 0 h 2124641"/>
                  <a:gd name="connsiteX8" fmla="*/ 74166 w 938830"/>
                  <a:gd name="connsiteY8" fmla="*/ 0 h 2124641"/>
                  <a:gd name="connsiteX9" fmla="*/ 0 w 938830"/>
                  <a:gd name="connsiteY9" fmla="*/ 74166 h 2124641"/>
                  <a:gd name="connsiteX10" fmla="*/ 0 w 938830"/>
                  <a:gd name="connsiteY10" fmla="*/ 148158 h 2124641"/>
                  <a:gd name="connsiteX11" fmla="*/ 74166 w 938830"/>
                  <a:gd name="connsiteY11" fmla="*/ 222324 h 2124641"/>
                  <a:gd name="connsiteX12" fmla="*/ 98822 w 938830"/>
                  <a:gd name="connsiteY12" fmla="*/ 222324 h 2124641"/>
                  <a:gd name="connsiteX13" fmla="*/ 98822 w 938830"/>
                  <a:gd name="connsiteY13" fmla="*/ 222324 h 2124641"/>
                  <a:gd name="connsiteX14" fmla="*/ 98822 w 938830"/>
                  <a:gd name="connsiteY14" fmla="*/ 494677 h 2124641"/>
                  <a:gd name="connsiteX15" fmla="*/ 165230 w 938830"/>
                  <a:gd name="connsiteY15" fmla="*/ 493120 h 2124641"/>
                  <a:gd name="connsiteX16" fmla="*/ 278208 w 938830"/>
                  <a:gd name="connsiteY16" fmla="*/ 296243 h 2124641"/>
                  <a:gd name="connsiteX17" fmla="*/ 368284 w 938830"/>
                  <a:gd name="connsiteY17" fmla="*/ 370581 h 2124641"/>
                  <a:gd name="connsiteX18" fmla="*/ 271661 w 938830"/>
                  <a:gd name="connsiteY18" fmla="*/ 370581 h 2124641"/>
                  <a:gd name="connsiteX19" fmla="*/ 271661 w 938830"/>
                  <a:gd name="connsiteY19" fmla="*/ 879192 h 2124641"/>
                  <a:gd name="connsiteX20" fmla="*/ 148134 w 938830"/>
                  <a:gd name="connsiteY20" fmla="*/ 1003583 h 2124641"/>
                  <a:gd name="connsiteX21" fmla="*/ 148134 w 938830"/>
                  <a:gd name="connsiteY21" fmla="*/ 1012897 h 2124641"/>
                  <a:gd name="connsiteX22" fmla="*/ 148134 w 938830"/>
                  <a:gd name="connsiteY22" fmla="*/ 1062308 h 2124641"/>
                  <a:gd name="connsiteX23" fmla="*/ 148134 w 938830"/>
                  <a:gd name="connsiteY23" fmla="*/ 2001040 h 2124641"/>
                  <a:gd name="connsiteX24" fmla="*/ 286953 w 938830"/>
                  <a:gd name="connsiteY24" fmla="*/ 2124641 h 2124641"/>
                  <a:gd name="connsiteX25" fmla="*/ 800011 w 938830"/>
                  <a:gd name="connsiteY25" fmla="*/ 2124641 h 2124641"/>
                  <a:gd name="connsiteX26" fmla="*/ 938830 w 938830"/>
                  <a:gd name="connsiteY26" fmla="*/ 2001040 h 2124641"/>
                  <a:gd name="connsiteX27" fmla="*/ 938830 w 938830"/>
                  <a:gd name="connsiteY27" fmla="*/ 1062308 h 2124641"/>
                  <a:gd name="connsiteX28" fmla="*/ 938830 w 938830"/>
                  <a:gd name="connsiteY28" fmla="*/ 1012897 h 2124641"/>
                  <a:gd name="connsiteX29" fmla="*/ 938830 w 938830"/>
                  <a:gd name="connsiteY29" fmla="*/ 1001928 h 2124641"/>
                  <a:gd name="connsiteX30" fmla="*/ 815279 w 938830"/>
                  <a:gd name="connsiteY30" fmla="*/ 879118 h 2124641"/>
                  <a:gd name="connsiteX31" fmla="*/ 321047 w 938830"/>
                  <a:gd name="connsiteY31" fmla="*/ 641995 h 2124641"/>
                  <a:gd name="connsiteX32" fmla="*/ 765868 w 938830"/>
                  <a:gd name="connsiteY32" fmla="*/ 641995 h 2124641"/>
                  <a:gd name="connsiteX33" fmla="*/ 765868 w 938830"/>
                  <a:gd name="connsiteY33" fmla="*/ 864665 h 2124641"/>
                  <a:gd name="connsiteX34" fmla="*/ 321047 w 938830"/>
                  <a:gd name="connsiteY34" fmla="*/ 864665 h 2124641"/>
                  <a:gd name="connsiteX35" fmla="*/ 321047 w 938830"/>
                  <a:gd name="connsiteY35" fmla="*/ 641995 h 2124641"/>
                  <a:gd name="connsiteX36" fmla="*/ 49411 w 938830"/>
                  <a:gd name="connsiteY36" fmla="*/ 148134 h 2124641"/>
                  <a:gd name="connsiteX37" fmla="*/ 49411 w 938830"/>
                  <a:gd name="connsiteY37" fmla="*/ 74141 h 2124641"/>
                  <a:gd name="connsiteX38" fmla="*/ 74166 w 938830"/>
                  <a:gd name="connsiteY38" fmla="*/ 49386 h 2124641"/>
                  <a:gd name="connsiteX39" fmla="*/ 98822 w 938830"/>
                  <a:gd name="connsiteY39" fmla="*/ 49386 h 2124641"/>
                  <a:gd name="connsiteX40" fmla="*/ 98822 w 938830"/>
                  <a:gd name="connsiteY40" fmla="*/ 172913 h 2124641"/>
                  <a:gd name="connsiteX41" fmla="*/ 74166 w 938830"/>
                  <a:gd name="connsiteY41" fmla="*/ 172913 h 2124641"/>
                  <a:gd name="connsiteX42" fmla="*/ 49411 w 938830"/>
                  <a:gd name="connsiteY42" fmla="*/ 148134 h 2124641"/>
                  <a:gd name="connsiteX43" fmla="*/ 148233 w 938830"/>
                  <a:gd name="connsiteY43" fmla="*/ 423426 h 2124641"/>
                  <a:gd name="connsiteX44" fmla="*/ 148233 w 938830"/>
                  <a:gd name="connsiteY44" fmla="*/ 222324 h 2124641"/>
                  <a:gd name="connsiteX45" fmla="*/ 148233 w 938830"/>
                  <a:gd name="connsiteY45" fmla="*/ 222324 h 2124641"/>
                  <a:gd name="connsiteX46" fmla="*/ 188650 w 938830"/>
                  <a:gd name="connsiteY46" fmla="*/ 222324 h 2124641"/>
                  <a:gd name="connsiteX47" fmla="*/ 239568 w 938830"/>
                  <a:gd name="connsiteY47" fmla="*/ 264348 h 2124641"/>
                  <a:gd name="connsiteX48" fmla="*/ 148233 w 938830"/>
                  <a:gd name="connsiteY48" fmla="*/ 423426 h 2124641"/>
                  <a:gd name="connsiteX49" fmla="*/ 206389 w 938830"/>
                  <a:gd name="connsiteY49" fmla="*/ 172889 h 2124641"/>
                  <a:gd name="connsiteX50" fmla="*/ 148233 w 938830"/>
                  <a:gd name="connsiteY50" fmla="*/ 172889 h 2124641"/>
                  <a:gd name="connsiteX51" fmla="*/ 148233 w 938830"/>
                  <a:gd name="connsiteY51" fmla="*/ 49361 h 2124641"/>
                  <a:gd name="connsiteX52" fmla="*/ 618203 w 938830"/>
                  <a:gd name="connsiteY52" fmla="*/ 49361 h 2124641"/>
                  <a:gd name="connsiteX53" fmla="*/ 839267 w 938830"/>
                  <a:gd name="connsiteY53" fmla="*/ 247771 h 2124641"/>
                  <a:gd name="connsiteX54" fmla="*/ 717099 w 938830"/>
                  <a:gd name="connsiteY54" fmla="*/ 247771 h 2124641"/>
                  <a:gd name="connsiteX55" fmla="*/ 717099 w 938830"/>
                  <a:gd name="connsiteY55" fmla="*/ 370532 h 2124641"/>
                  <a:gd name="connsiteX56" fmla="*/ 445908 w 938830"/>
                  <a:gd name="connsiteY56" fmla="*/ 370532 h 2124641"/>
                  <a:gd name="connsiteX57" fmla="*/ 206389 w 938830"/>
                  <a:gd name="connsiteY57" fmla="*/ 172889 h 2124641"/>
                  <a:gd name="connsiteX58" fmla="*/ 765868 w 938830"/>
                  <a:gd name="connsiteY58" fmla="*/ 419967 h 2124641"/>
                  <a:gd name="connsiteX59" fmla="*/ 765868 w 938830"/>
                  <a:gd name="connsiteY59" fmla="*/ 592584 h 2124641"/>
                  <a:gd name="connsiteX60" fmla="*/ 716432 w 938830"/>
                  <a:gd name="connsiteY60" fmla="*/ 592584 h 2124641"/>
                  <a:gd name="connsiteX61" fmla="*/ 716432 w 938830"/>
                  <a:gd name="connsiteY61" fmla="*/ 494084 h 2124641"/>
                  <a:gd name="connsiteX62" fmla="*/ 667021 w 938830"/>
                  <a:gd name="connsiteY62" fmla="*/ 494084 h 2124641"/>
                  <a:gd name="connsiteX63" fmla="*/ 667021 w 938830"/>
                  <a:gd name="connsiteY63" fmla="*/ 592584 h 2124641"/>
                  <a:gd name="connsiteX64" fmla="*/ 617487 w 938830"/>
                  <a:gd name="connsiteY64" fmla="*/ 592584 h 2124641"/>
                  <a:gd name="connsiteX65" fmla="*/ 617487 w 938830"/>
                  <a:gd name="connsiteY65" fmla="*/ 494084 h 2124641"/>
                  <a:gd name="connsiteX66" fmla="*/ 568076 w 938830"/>
                  <a:gd name="connsiteY66" fmla="*/ 494084 h 2124641"/>
                  <a:gd name="connsiteX67" fmla="*/ 568076 w 938830"/>
                  <a:gd name="connsiteY67" fmla="*/ 592584 h 2124641"/>
                  <a:gd name="connsiteX68" fmla="*/ 518715 w 938830"/>
                  <a:gd name="connsiteY68" fmla="*/ 592584 h 2124641"/>
                  <a:gd name="connsiteX69" fmla="*/ 518715 w 938830"/>
                  <a:gd name="connsiteY69" fmla="*/ 494084 h 2124641"/>
                  <a:gd name="connsiteX70" fmla="*/ 469304 w 938830"/>
                  <a:gd name="connsiteY70" fmla="*/ 494084 h 2124641"/>
                  <a:gd name="connsiteX71" fmla="*/ 469304 w 938830"/>
                  <a:gd name="connsiteY71" fmla="*/ 592584 h 2124641"/>
                  <a:gd name="connsiteX72" fmla="*/ 419893 w 938830"/>
                  <a:gd name="connsiteY72" fmla="*/ 592584 h 2124641"/>
                  <a:gd name="connsiteX73" fmla="*/ 419893 w 938830"/>
                  <a:gd name="connsiteY73" fmla="*/ 494084 h 2124641"/>
                  <a:gd name="connsiteX74" fmla="*/ 370482 w 938830"/>
                  <a:gd name="connsiteY74" fmla="*/ 494084 h 2124641"/>
                  <a:gd name="connsiteX75" fmla="*/ 370482 w 938830"/>
                  <a:gd name="connsiteY75" fmla="*/ 592584 h 2124641"/>
                  <a:gd name="connsiteX76" fmla="*/ 321047 w 938830"/>
                  <a:gd name="connsiteY76" fmla="*/ 592584 h 2124641"/>
                  <a:gd name="connsiteX77" fmla="*/ 321047 w 938830"/>
                  <a:gd name="connsiteY77" fmla="*/ 419967 h 2124641"/>
                  <a:gd name="connsiteX78" fmla="*/ 765868 w 938830"/>
                  <a:gd name="connsiteY78" fmla="*/ 419967 h 2124641"/>
                  <a:gd name="connsiteX79" fmla="*/ 889395 w 938830"/>
                  <a:gd name="connsiteY79" fmla="*/ 1852882 h 2124641"/>
                  <a:gd name="connsiteX80" fmla="*/ 592164 w 938830"/>
                  <a:gd name="connsiteY80" fmla="*/ 1852882 h 2124641"/>
                  <a:gd name="connsiteX81" fmla="*/ 592164 w 938830"/>
                  <a:gd name="connsiteY81" fmla="*/ 1235246 h 2124641"/>
                  <a:gd name="connsiteX82" fmla="*/ 765868 w 938830"/>
                  <a:gd name="connsiteY82" fmla="*/ 1235246 h 2124641"/>
                  <a:gd name="connsiteX83" fmla="*/ 765868 w 938830"/>
                  <a:gd name="connsiteY83" fmla="*/ 1185835 h 2124641"/>
                  <a:gd name="connsiteX84" fmla="*/ 542753 w 938830"/>
                  <a:gd name="connsiteY84" fmla="*/ 1185835 h 2124641"/>
                  <a:gd name="connsiteX85" fmla="*/ 542753 w 938830"/>
                  <a:gd name="connsiteY85" fmla="*/ 1902292 h 2124641"/>
                  <a:gd name="connsiteX86" fmla="*/ 889395 w 938830"/>
                  <a:gd name="connsiteY86" fmla="*/ 1902292 h 2124641"/>
                  <a:gd name="connsiteX87" fmla="*/ 889395 w 938830"/>
                  <a:gd name="connsiteY87" fmla="*/ 2001040 h 2124641"/>
                  <a:gd name="connsiteX88" fmla="*/ 799986 w 938830"/>
                  <a:gd name="connsiteY88" fmla="*/ 2075230 h 2124641"/>
                  <a:gd name="connsiteX89" fmla="*/ 286929 w 938830"/>
                  <a:gd name="connsiteY89" fmla="*/ 2075230 h 2124641"/>
                  <a:gd name="connsiteX90" fmla="*/ 197520 w 938830"/>
                  <a:gd name="connsiteY90" fmla="*/ 2001040 h 2124641"/>
                  <a:gd name="connsiteX91" fmla="*/ 197520 w 938830"/>
                  <a:gd name="connsiteY91" fmla="*/ 1062308 h 2124641"/>
                  <a:gd name="connsiteX92" fmla="*/ 889395 w 938830"/>
                  <a:gd name="connsiteY92" fmla="*/ 1062308 h 2124641"/>
                  <a:gd name="connsiteX93" fmla="*/ 889395 w 938830"/>
                  <a:gd name="connsiteY93" fmla="*/ 1852882 h 2124641"/>
                  <a:gd name="connsiteX94" fmla="*/ 208489 w 938830"/>
                  <a:gd name="connsiteY94" fmla="*/ 1012897 h 2124641"/>
                  <a:gd name="connsiteX95" fmla="*/ 306619 w 938830"/>
                  <a:gd name="connsiteY95" fmla="*/ 914076 h 2124641"/>
                  <a:gd name="connsiteX96" fmla="*/ 780395 w 938830"/>
                  <a:gd name="connsiteY96" fmla="*/ 914076 h 2124641"/>
                  <a:gd name="connsiteX97" fmla="*/ 879735 w 938830"/>
                  <a:gd name="connsiteY97" fmla="*/ 1012897 h 2124641"/>
                  <a:gd name="connsiteX98" fmla="*/ 208489 w 938830"/>
                  <a:gd name="connsiteY98" fmla="*/ 1012897 h 212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938830" h="2124641">
                    <a:moveTo>
                      <a:pt x="815279" y="879118"/>
                    </a:moveTo>
                    <a:lnTo>
                      <a:pt x="815279" y="370557"/>
                    </a:lnTo>
                    <a:lnTo>
                      <a:pt x="766510" y="370557"/>
                    </a:lnTo>
                    <a:lnTo>
                      <a:pt x="766510" y="297206"/>
                    </a:lnTo>
                    <a:lnTo>
                      <a:pt x="865332" y="297206"/>
                    </a:lnTo>
                    <a:lnTo>
                      <a:pt x="890037" y="296514"/>
                    </a:lnTo>
                    <a:lnTo>
                      <a:pt x="890037" y="271809"/>
                    </a:lnTo>
                    <a:cubicBezTo>
                      <a:pt x="890037" y="121921"/>
                      <a:pt x="768091" y="0"/>
                      <a:pt x="618203" y="0"/>
                    </a:cubicBezTo>
                    <a:lnTo>
                      <a:pt x="74166" y="0"/>
                    </a:lnTo>
                    <a:cubicBezTo>
                      <a:pt x="33278" y="0"/>
                      <a:pt x="0" y="33278"/>
                      <a:pt x="0" y="74166"/>
                    </a:cubicBezTo>
                    <a:lnTo>
                      <a:pt x="0" y="148158"/>
                    </a:lnTo>
                    <a:cubicBezTo>
                      <a:pt x="0" y="189071"/>
                      <a:pt x="33278" y="222324"/>
                      <a:pt x="74166" y="222324"/>
                    </a:cubicBezTo>
                    <a:lnTo>
                      <a:pt x="98822" y="222324"/>
                    </a:lnTo>
                    <a:lnTo>
                      <a:pt x="98822" y="222324"/>
                    </a:lnTo>
                    <a:lnTo>
                      <a:pt x="98822" y="494677"/>
                    </a:lnTo>
                    <a:lnTo>
                      <a:pt x="165230" y="493120"/>
                    </a:lnTo>
                    <a:lnTo>
                      <a:pt x="278208" y="296243"/>
                    </a:lnTo>
                    <a:lnTo>
                      <a:pt x="368284" y="370581"/>
                    </a:lnTo>
                    <a:lnTo>
                      <a:pt x="271661" y="370581"/>
                    </a:lnTo>
                    <a:lnTo>
                      <a:pt x="271661" y="879192"/>
                    </a:lnTo>
                    <a:lnTo>
                      <a:pt x="148134" y="1003583"/>
                    </a:lnTo>
                    <a:lnTo>
                      <a:pt x="148134" y="1012897"/>
                    </a:lnTo>
                    <a:lnTo>
                      <a:pt x="148134" y="1062308"/>
                    </a:lnTo>
                    <a:lnTo>
                      <a:pt x="148134" y="2001040"/>
                    </a:lnTo>
                    <a:cubicBezTo>
                      <a:pt x="148134" y="2069202"/>
                      <a:pt x="210416" y="2124641"/>
                      <a:pt x="286953" y="2124641"/>
                    </a:cubicBezTo>
                    <a:lnTo>
                      <a:pt x="800011" y="2124641"/>
                    </a:lnTo>
                    <a:cubicBezTo>
                      <a:pt x="876573" y="2124641"/>
                      <a:pt x="938830" y="2069202"/>
                      <a:pt x="938830" y="2001040"/>
                    </a:cubicBezTo>
                    <a:lnTo>
                      <a:pt x="938830" y="1062308"/>
                    </a:lnTo>
                    <a:lnTo>
                      <a:pt x="938830" y="1012897"/>
                    </a:lnTo>
                    <a:lnTo>
                      <a:pt x="938830" y="1001928"/>
                    </a:lnTo>
                    <a:lnTo>
                      <a:pt x="815279" y="879118"/>
                    </a:lnTo>
                    <a:close/>
                    <a:moveTo>
                      <a:pt x="321047" y="641995"/>
                    </a:moveTo>
                    <a:lnTo>
                      <a:pt x="765868" y="641995"/>
                    </a:lnTo>
                    <a:lnTo>
                      <a:pt x="765868" y="864665"/>
                    </a:lnTo>
                    <a:lnTo>
                      <a:pt x="321047" y="864665"/>
                    </a:lnTo>
                    <a:lnTo>
                      <a:pt x="321047" y="641995"/>
                    </a:lnTo>
                    <a:close/>
                    <a:moveTo>
                      <a:pt x="49411" y="148134"/>
                    </a:moveTo>
                    <a:lnTo>
                      <a:pt x="49411" y="74141"/>
                    </a:lnTo>
                    <a:cubicBezTo>
                      <a:pt x="49411" y="60479"/>
                      <a:pt x="60504" y="49386"/>
                      <a:pt x="74166" y="49386"/>
                    </a:cubicBezTo>
                    <a:lnTo>
                      <a:pt x="98822" y="49386"/>
                    </a:lnTo>
                    <a:lnTo>
                      <a:pt x="98822" y="172913"/>
                    </a:lnTo>
                    <a:lnTo>
                      <a:pt x="74166" y="172913"/>
                    </a:lnTo>
                    <a:cubicBezTo>
                      <a:pt x="60504" y="172889"/>
                      <a:pt x="49411" y="161796"/>
                      <a:pt x="49411" y="148134"/>
                    </a:cubicBezTo>
                    <a:close/>
                    <a:moveTo>
                      <a:pt x="148233" y="423426"/>
                    </a:moveTo>
                    <a:lnTo>
                      <a:pt x="148233" y="222324"/>
                    </a:lnTo>
                    <a:lnTo>
                      <a:pt x="148233" y="222324"/>
                    </a:lnTo>
                    <a:lnTo>
                      <a:pt x="188650" y="222324"/>
                    </a:lnTo>
                    <a:lnTo>
                      <a:pt x="239568" y="264348"/>
                    </a:lnTo>
                    <a:lnTo>
                      <a:pt x="148233" y="423426"/>
                    </a:lnTo>
                    <a:close/>
                    <a:moveTo>
                      <a:pt x="206389" y="172889"/>
                    </a:moveTo>
                    <a:lnTo>
                      <a:pt x="148233" y="172889"/>
                    </a:lnTo>
                    <a:lnTo>
                      <a:pt x="148233" y="49361"/>
                    </a:lnTo>
                    <a:lnTo>
                      <a:pt x="618203" y="49361"/>
                    </a:lnTo>
                    <a:cubicBezTo>
                      <a:pt x="732540" y="49361"/>
                      <a:pt x="827014" y="136077"/>
                      <a:pt x="839267" y="247771"/>
                    </a:cubicBezTo>
                    <a:lnTo>
                      <a:pt x="717099" y="247771"/>
                    </a:lnTo>
                    <a:lnTo>
                      <a:pt x="717099" y="370532"/>
                    </a:lnTo>
                    <a:lnTo>
                      <a:pt x="445908" y="370532"/>
                    </a:lnTo>
                    <a:lnTo>
                      <a:pt x="206389" y="172889"/>
                    </a:lnTo>
                    <a:close/>
                    <a:moveTo>
                      <a:pt x="765868" y="419967"/>
                    </a:moveTo>
                    <a:lnTo>
                      <a:pt x="765868" y="592584"/>
                    </a:lnTo>
                    <a:lnTo>
                      <a:pt x="716432" y="592584"/>
                    </a:lnTo>
                    <a:lnTo>
                      <a:pt x="716432" y="494084"/>
                    </a:lnTo>
                    <a:lnTo>
                      <a:pt x="667021" y="494084"/>
                    </a:lnTo>
                    <a:lnTo>
                      <a:pt x="667021" y="592584"/>
                    </a:lnTo>
                    <a:lnTo>
                      <a:pt x="617487" y="592584"/>
                    </a:lnTo>
                    <a:lnTo>
                      <a:pt x="617487" y="494084"/>
                    </a:lnTo>
                    <a:lnTo>
                      <a:pt x="568076" y="494084"/>
                    </a:lnTo>
                    <a:lnTo>
                      <a:pt x="568076" y="592584"/>
                    </a:lnTo>
                    <a:lnTo>
                      <a:pt x="518715" y="592584"/>
                    </a:lnTo>
                    <a:lnTo>
                      <a:pt x="518715" y="494084"/>
                    </a:lnTo>
                    <a:lnTo>
                      <a:pt x="469304" y="494084"/>
                    </a:lnTo>
                    <a:lnTo>
                      <a:pt x="469304" y="592584"/>
                    </a:lnTo>
                    <a:lnTo>
                      <a:pt x="419893" y="592584"/>
                    </a:lnTo>
                    <a:lnTo>
                      <a:pt x="419893" y="494084"/>
                    </a:lnTo>
                    <a:lnTo>
                      <a:pt x="370482" y="494084"/>
                    </a:lnTo>
                    <a:lnTo>
                      <a:pt x="370482" y="592584"/>
                    </a:lnTo>
                    <a:lnTo>
                      <a:pt x="321047" y="592584"/>
                    </a:lnTo>
                    <a:lnTo>
                      <a:pt x="321047" y="419967"/>
                    </a:lnTo>
                    <a:lnTo>
                      <a:pt x="765868" y="419967"/>
                    </a:lnTo>
                    <a:close/>
                    <a:moveTo>
                      <a:pt x="889395" y="1852882"/>
                    </a:moveTo>
                    <a:lnTo>
                      <a:pt x="592164" y="1852882"/>
                    </a:lnTo>
                    <a:lnTo>
                      <a:pt x="592164" y="1235246"/>
                    </a:lnTo>
                    <a:lnTo>
                      <a:pt x="765868" y="1235246"/>
                    </a:lnTo>
                    <a:lnTo>
                      <a:pt x="765868" y="1185835"/>
                    </a:lnTo>
                    <a:lnTo>
                      <a:pt x="542753" y="1185835"/>
                    </a:lnTo>
                    <a:lnTo>
                      <a:pt x="542753" y="1902292"/>
                    </a:lnTo>
                    <a:lnTo>
                      <a:pt x="889395" y="1902292"/>
                    </a:lnTo>
                    <a:lnTo>
                      <a:pt x="889395" y="2001040"/>
                    </a:lnTo>
                    <a:cubicBezTo>
                      <a:pt x="889395" y="2041952"/>
                      <a:pt x="849273" y="2075230"/>
                      <a:pt x="799986" y="2075230"/>
                    </a:cubicBezTo>
                    <a:lnTo>
                      <a:pt x="286929" y="2075230"/>
                    </a:lnTo>
                    <a:cubicBezTo>
                      <a:pt x="237641" y="2075230"/>
                      <a:pt x="197520" y="2041952"/>
                      <a:pt x="197520" y="2001040"/>
                    </a:cubicBezTo>
                    <a:lnTo>
                      <a:pt x="197520" y="1062308"/>
                    </a:lnTo>
                    <a:lnTo>
                      <a:pt x="889395" y="1062308"/>
                    </a:lnTo>
                    <a:lnTo>
                      <a:pt x="889395" y="1852882"/>
                    </a:lnTo>
                    <a:close/>
                    <a:moveTo>
                      <a:pt x="208489" y="1012897"/>
                    </a:moveTo>
                    <a:lnTo>
                      <a:pt x="306619" y="914076"/>
                    </a:lnTo>
                    <a:lnTo>
                      <a:pt x="780395" y="914076"/>
                    </a:lnTo>
                    <a:lnTo>
                      <a:pt x="879735" y="1012897"/>
                    </a:lnTo>
                    <a:lnTo>
                      <a:pt x="208489" y="1012897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14EA7A8E-E312-464A-9460-A98EDBFF24A8}"/>
                  </a:ext>
                </a:extLst>
              </p:cNvPr>
              <p:cNvSpPr/>
              <p:nvPr/>
            </p:nvSpPr>
            <p:spPr>
              <a:xfrm>
                <a:off x="4934673" y="2330275"/>
                <a:ext cx="737110" cy="1058750"/>
              </a:xfrm>
              <a:custGeom>
                <a:avLst/>
                <a:gdLst>
                  <a:gd name="connsiteX0" fmla="*/ 49361 w 737110"/>
                  <a:gd name="connsiteY0" fmla="*/ 0 h 1058750"/>
                  <a:gd name="connsiteX1" fmla="*/ 0 w 737110"/>
                  <a:gd name="connsiteY1" fmla="*/ 2001 h 1058750"/>
                  <a:gd name="connsiteX2" fmla="*/ 717000 w 737110"/>
                  <a:gd name="connsiteY2" fmla="*/ 1058751 h 1058750"/>
                  <a:gd name="connsiteX3" fmla="*/ 737111 w 737110"/>
                  <a:gd name="connsiteY3" fmla="*/ 1013639 h 1058750"/>
                  <a:gd name="connsiteX4" fmla="*/ 49361 w 737110"/>
                  <a:gd name="connsiteY4" fmla="*/ 0 h 10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7110" h="1058750">
                    <a:moveTo>
                      <a:pt x="49361" y="0"/>
                    </a:moveTo>
                    <a:lnTo>
                      <a:pt x="0" y="2001"/>
                    </a:lnTo>
                    <a:cubicBezTo>
                      <a:pt x="18776" y="465203"/>
                      <a:pt x="293525" y="870150"/>
                      <a:pt x="717000" y="1058751"/>
                    </a:cubicBezTo>
                    <a:lnTo>
                      <a:pt x="737111" y="1013639"/>
                    </a:lnTo>
                    <a:cubicBezTo>
                      <a:pt x="330929" y="832696"/>
                      <a:pt x="67396" y="444302"/>
                      <a:pt x="4936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A0B201BA-EA44-4D03-8D6F-91B51D1A9B04}"/>
                  </a:ext>
                </a:extLst>
              </p:cNvPr>
              <p:cNvSpPr/>
              <p:nvPr/>
            </p:nvSpPr>
            <p:spPr>
              <a:xfrm>
                <a:off x="5570294" y="1984350"/>
                <a:ext cx="993330" cy="949305"/>
              </a:xfrm>
              <a:custGeom>
                <a:avLst/>
                <a:gdLst>
                  <a:gd name="connsiteX0" fmla="*/ 982386 w 993330"/>
                  <a:gd name="connsiteY0" fmla="*/ 949306 h 949305"/>
                  <a:gd name="connsiteX1" fmla="*/ 993330 w 993330"/>
                  <a:gd name="connsiteY1" fmla="*/ 901130 h 949305"/>
                  <a:gd name="connsiteX2" fmla="*/ 293031 w 993330"/>
                  <a:gd name="connsiteY2" fmla="*/ 424661 h 949305"/>
                  <a:gd name="connsiteX3" fmla="*/ 294958 w 993330"/>
                  <a:gd name="connsiteY3" fmla="*/ 420931 h 949305"/>
                  <a:gd name="connsiteX4" fmla="*/ 437903 w 993330"/>
                  <a:gd name="connsiteY4" fmla="*/ 350150 h 949305"/>
                  <a:gd name="connsiteX5" fmla="*/ 290239 w 993330"/>
                  <a:gd name="connsiteY5" fmla="*/ 273687 h 949305"/>
                  <a:gd name="connsiteX6" fmla="*/ 219433 w 993330"/>
                  <a:gd name="connsiteY6" fmla="*/ 130716 h 949305"/>
                  <a:gd name="connsiteX7" fmla="*/ 177731 w 993330"/>
                  <a:gd name="connsiteY7" fmla="*/ 211231 h 949305"/>
                  <a:gd name="connsiteX8" fmla="*/ 113077 w 993330"/>
                  <a:gd name="connsiteY8" fmla="*/ 0 h 949305"/>
                  <a:gd name="connsiteX9" fmla="*/ 64629 w 993330"/>
                  <a:gd name="connsiteY9" fmla="*/ 9833 h 949305"/>
                  <a:gd name="connsiteX10" fmla="*/ 148356 w 993330"/>
                  <a:gd name="connsiteY10" fmla="*/ 267980 h 949305"/>
                  <a:gd name="connsiteX11" fmla="*/ 142970 w 993330"/>
                  <a:gd name="connsiteY11" fmla="*/ 278356 h 949305"/>
                  <a:gd name="connsiteX12" fmla="*/ 0 w 993330"/>
                  <a:gd name="connsiteY12" fmla="*/ 349137 h 949305"/>
                  <a:gd name="connsiteX13" fmla="*/ 147689 w 993330"/>
                  <a:gd name="connsiteY13" fmla="*/ 425600 h 949305"/>
                  <a:gd name="connsiteX14" fmla="*/ 218445 w 993330"/>
                  <a:gd name="connsiteY14" fmla="*/ 568570 h 949305"/>
                  <a:gd name="connsiteX15" fmla="*/ 267362 w 993330"/>
                  <a:gd name="connsiteY15" fmla="*/ 474122 h 949305"/>
                  <a:gd name="connsiteX16" fmla="*/ 982386 w 993330"/>
                  <a:gd name="connsiteY16" fmla="*/ 949306 h 949305"/>
                  <a:gd name="connsiteX17" fmla="*/ 184821 w 993330"/>
                  <a:gd name="connsiteY17" fmla="*/ 389184 h 949305"/>
                  <a:gd name="connsiteX18" fmla="*/ 109420 w 993330"/>
                  <a:gd name="connsiteY18" fmla="*/ 350125 h 949305"/>
                  <a:gd name="connsiteX19" fmla="*/ 179435 w 993330"/>
                  <a:gd name="connsiteY19" fmla="*/ 315463 h 949305"/>
                  <a:gd name="connsiteX20" fmla="*/ 218495 w 993330"/>
                  <a:gd name="connsiteY20" fmla="*/ 240063 h 949305"/>
                  <a:gd name="connsiteX21" fmla="*/ 253156 w 993330"/>
                  <a:gd name="connsiteY21" fmla="*/ 310102 h 949305"/>
                  <a:gd name="connsiteX22" fmla="*/ 328557 w 993330"/>
                  <a:gd name="connsiteY22" fmla="*/ 349162 h 949305"/>
                  <a:gd name="connsiteX23" fmla="*/ 258542 w 993330"/>
                  <a:gd name="connsiteY23" fmla="*/ 383823 h 949305"/>
                  <a:gd name="connsiteX24" fmla="*/ 219483 w 993330"/>
                  <a:gd name="connsiteY24" fmla="*/ 459224 h 949305"/>
                  <a:gd name="connsiteX25" fmla="*/ 184821 w 993330"/>
                  <a:gd name="connsiteY25" fmla="*/ 389184 h 949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93330" h="949305">
                    <a:moveTo>
                      <a:pt x="982386" y="949306"/>
                    </a:moveTo>
                    <a:lnTo>
                      <a:pt x="993330" y="901130"/>
                    </a:lnTo>
                    <a:cubicBezTo>
                      <a:pt x="706797" y="835908"/>
                      <a:pt x="458779" y="666849"/>
                      <a:pt x="293031" y="424661"/>
                    </a:cubicBezTo>
                    <a:lnTo>
                      <a:pt x="294958" y="420931"/>
                    </a:lnTo>
                    <a:lnTo>
                      <a:pt x="437903" y="350150"/>
                    </a:lnTo>
                    <a:lnTo>
                      <a:pt x="290239" y="273687"/>
                    </a:lnTo>
                    <a:lnTo>
                      <a:pt x="219433" y="130716"/>
                    </a:lnTo>
                    <a:lnTo>
                      <a:pt x="177731" y="211231"/>
                    </a:lnTo>
                    <a:cubicBezTo>
                      <a:pt x="149665" y="143143"/>
                      <a:pt x="127776" y="72387"/>
                      <a:pt x="113077" y="0"/>
                    </a:cubicBezTo>
                    <a:lnTo>
                      <a:pt x="64629" y="9833"/>
                    </a:lnTo>
                    <a:cubicBezTo>
                      <a:pt x="82714" y="98846"/>
                      <a:pt x="111051" y="185538"/>
                      <a:pt x="148356" y="267980"/>
                    </a:cubicBezTo>
                    <a:lnTo>
                      <a:pt x="142970" y="278356"/>
                    </a:lnTo>
                    <a:lnTo>
                      <a:pt x="0" y="349137"/>
                    </a:lnTo>
                    <a:lnTo>
                      <a:pt x="147689" y="425600"/>
                    </a:lnTo>
                    <a:lnTo>
                      <a:pt x="218445" y="568570"/>
                    </a:lnTo>
                    <a:lnTo>
                      <a:pt x="267362" y="474122"/>
                    </a:lnTo>
                    <a:cubicBezTo>
                      <a:pt x="440028" y="715049"/>
                      <a:pt x="692270" y="883243"/>
                      <a:pt x="982386" y="949306"/>
                    </a:cubicBezTo>
                    <a:close/>
                    <a:moveTo>
                      <a:pt x="184821" y="389184"/>
                    </a:moveTo>
                    <a:lnTo>
                      <a:pt x="109420" y="350125"/>
                    </a:lnTo>
                    <a:lnTo>
                      <a:pt x="179435" y="315463"/>
                    </a:lnTo>
                    <a:lnTo>
                      <a:pt x="218495" y="240063"/>
                    </a:lnTo>
                    <a:lnTo>
                      <a:pt x="253156" y="310102"/>
                    </a:lnTo>
                    <a:lnTo>
                      <a:pt x="328557" y="349162"/>
                    </a:lnTo>
                    <a:lnTo>
                      <a:pt x="258542" y="383823"/>
                    </a:lnTo>
                    <a:lnTo>
                      <a:pt x="219483" y="459224"/>
                    </a:lnTo>
                    <a:lnTo>
                      <a:pt x="184821" y="38918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0F64CDEE-2767-4DF2-84B4-0316C63BEFF4}"/>
                  </a:ext>
                </a:extLst>
              </p:cNvPr>
              <p:cNvSpPr/>
              <p:nvPr/>
            </p:nvSpPr>
            <p:spPr>
              <a:xfrm>
                <a:off x="5106870" y="2313821"/>
                <a:ext cx="658992" cy="658992"/>
              </a:xfrm>
              <a:custGeom>
                <a:avLst/>
                <a:gdLst>
                  <a:gd name="connsiteX0" fmla="*/ 329916 w 658992"/>
                  <a:gd name="connsiteY0" fmla="*/ 0 h 658992"/>
                  <a:gd name="connsiteX1" fmla="*/ 202955 w 658992"/>
                  <a:gd name="connsiteY1" fmla="*/ 212985 h 658992"/>
                  <a:gd name="connsiteX2" fmla="*/ 0 w 658992"/>
                  <a:gd name="connsiteY2" fmla="*/ 329051 h 658992"/>
                  <a:gd name="connsiteX3" fmla="*/ 212985 w 658992"/>
                  <a:gd name="connsiteY3" fmla="*/ 456013 h 658992"/>
                  <a:gd name="connsiteX4" fmla="*/ 329051 w 658992"/>
                  <a:gd name="connsiteY4" fmla="*/ 658992 h 658992"/>
                  <a:gd name="connsiteX5" fmla="*/ 456012 w 658992"/>
                  <a:gd name="connsiteY5" fmla="*/ 446007 h 658992"/>
                  <a:gd name="connsiteX6" fmla="*/ 658992 w 658992"/>
                  <a:gd name="connsiteY6" fmla="*/ 329941 h 658992"/>
                  <a:gd name="connsiteX7" fmla="*/ 446007 w 658992"/>
                  <a:gd name="connsiteY7" fmla="*/ 202980 h 658992"/>
                  <a:gd name="connsiteX8" fmla="*/ 329916 w 658992"/>
                  <a:gd name="connsiteY8" fmla="*/ 0 h 658992"/>
                  <a:gd name="connsiteX9" fmla="*/ 420214 w 658992"/>
                  <a:gd name="connsiteY9" fmla="*/ 409542 h 658992"/>
                  <a:gd name="connsiteX10" fmla="*/ 329941 w 658992"/>
                  <a:gd name="connsiteY10" fmla="*/ 560986 h 658992"/>
                  <a:gd name="connsiteX11" fmla="*/ 249426 w 658992"/>
                  <a:gd name="connsiteY11" fmla="*/ 420190 h 658992"/>
                  <a:gd name="connsiteX12" fmla="*/ 98006 w 658992"/>
                  <a:gd name="connsiteY12" fmla="*/ 329941 h 658992"/>
                  <a:gd name="connsiteX13" fmla="*/ 238778 w 658992"/>
                  <a:gd name="connsiteY13" fmla="*/ 249426 h 658992"/>
                  <a:gd name="connsiteX14" fmla="*/ 329051 w 658992"/>
                  <a:gd name="connsiteY14" fmla="*/ 97982 h 658992"/>
                  <a:gd name="connsiteX15" fmla="*/ 409566 w 658992"/>
                  <a:gd name="connsiteY15" fmla="*/ 238778 h 658992"/>
                  <a:gd name="connsiteX16" fmla="*/ 560986 w 658992"/>
                  <a:gd name="connsiteY16" fmla="*/ 329051 h 658992"/>
                  <a:gd name="connsiteX17" fmla="*/ 420214 w 658992"/>
                  <a:gd name="connsiteY17" fmla="*/ 409542 h 658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8992" h="658992">
                    <a:moveTo>
                      <a:pt x="329916" y="0"/>
                    </a:moveTo>
                    <a:lnTo>
                      <a:pt x="202955" y="212985"/>
                    </a:lnTo>
                    <a:lnTo>
                      <a:pt x="0" y="329051"/>
                    </a:lnTo>
                    <a:lnTo>
                      <a:pt x="212985" y="456013"/>
                    </a:lnTo>
                    <a:lnTo>
                      <a:pt x="329051" y="658992"/>
                    </a:lnTo>
                    <a:lnTo>
                      <a:pt x="456012" y="446007"/>
                    </a:lnTo>
                    <a:lnTo>
                      <a:pt x="658992" y="329941"/>
                    </a:lnTo>
                    <a:lnTo>
                      <a:pt x="446007" y="202980"/>
                    </a:lnTo>
                    <a:lnTo>
                      <a:pt x="329916" y="0"/>
                    </a:lnTo>
                    <a:close/>
                    <a:moveTo>
                      <a:pt x="420214" y="409542"/>
                    </a:moveTo>
                    <a:lnTo>
                      <a:pt x="329941" y="560986"/>
                    </a:lnTo>
                    <a:lnTo>
                      <a:pt x="249426" y="420190"/>
                    </a:lnTo>
                    <a:lnTo>
                      <a:pt x="98006" y="329941"/>
                    </a:lnTo>
                    <a:lnTo>
                      <a:pt x="238778" y="249426"/>
                    </a:lnTo>
                    <a:lnTo>
                      <a:pt x="329051" y="97982"/>
                    </a:lnTo>
                    <a:lnTo>
                      <a:pt x="409566" y="238778"/>
                    </a:lnTo>
                    <a:lnTo>
                      <a:pt x="560986" y="329051"/>
                    </a:lnTo>
                    <a:lnTo>
                      <a:pt x="420214" y="409542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F2805D03-8DD5-4845-AF4B-5F4DE5AAF499}"/>
                  </a:ext>
                </a:extLst>
              </p:cNvPr>
              <p:cNvSpPr/>
              <p:nvPr/>
            </p:nvSpPr>
            <p:spPr>
              <a:xfrm>
                <a:off x="5097358" y="1920709"/>
                <a:ext cx="310448" cy="310423"/>
              </a:xfrm>
              <a:custGeom>
                <a:avLst/>
                <a:gdLst>
                  <a:gd name="connsiteX0" fmla="*/ 155002 w 310448"/>
                  <a:gd name="connsiteY0" fmla="*/ 310424 h 310423"/>
                  <a:gd name="connsiteX1" fmla="*/ 211478 w 310448"/>
                  <a:gd name="connsiteY1" fmla="*/ 210045 h 310423"/>
                  <a:gd name="connsiteX2" fmla="*/ 310448 w 310448"/>
                  <a:gd name="connsiteY2" fmla="*/ 155397 h 310423"/>
                  <a:gd name="connsiteX3" fmla="*/ 210070 w 310448"/>
                  <a:gd name="connsiteY3" fmla="*/ 98970 h 310423"/>
                  <a:gd name="connsiteX4" fmla="*/ 155397 w 310448"/>
                  <a:gd name="connsiteY4" fmla="*/ 0 h 310423"/>
                  <a:gd name="connsiteX5" fmla="*/ 98970 w 310448"/>
                  <a:gd name="connsiteY5" fmla="*/ 100378 h 310423"/>
                  <a:gd name="connsiteX6" fmla="*/ 0 w 310448"/>
                  <a:gd name="connsiteY6" fmla="*/ 155002 h 310423"/>
                  <a:gd name="connsiteX7" fmla="*/ 100378 w 310448"/>
                  <a:gd name="connsiteY7" fmla="*/ 211429 h 310423"/>
                  <a:gd name="connsiteX8" fmla="*/ 155002 w 310448"/>
                  <a:gd name="connsiteY8" fmla="*/ 310424 h 310423"/>
                  <a:gd name="connsiteX9" fmla="*/ 135163 w 310448"/>
                  <a:gd name="connsiteY9" fmla="*/ 136794 h 310423"/>
                  <a:gd name="connsiteX10" fmla="*/ 155026 w 310448"/>
                  <a:gd name="connsiteY10" fmla="*/ 101465 h 310423"/>
                  <a:gd name="connsiteX11" fmla="*/ 173605 w 310448"/>
                  <a:gd name="connsiteY11" fmla="*/ 135114 h 310423"/>
                  <a:gd name="connsiteX12" fmla="*/ 208934 w 310448"/>
                  <a:gd name="connsiteY12" fmla="*/ 154977 h 310423"/>
                  <a:gd name="connsiteX13" fmla="*/ 175310 w 310448"/>
                  <a:gd name="connsiteY13" fmla="*/ 173556 h 310423"/>
                  <a:gd name="connsiteX14" fmla="*/ 155446 w 310448"/>
                  <a:gd name="connsiteY14" fmla="*/ 208884 h 310423"/>
                  <a:gd name="connsiteX15" fmla="*/ 136868 w 310448"/>
                  <a:gd name="connsiteY15" fmla="*/ 175236 h 310423"/>
                  <a:gd name="connsiteX16" fmla="*/ 101539 w 310448"/>
                  <a:gd name="connsiteY16" fmla="*/ 155372 h 310423"/>
                  <a:gd name="connsiteX17" fmla="*/ 135163 w 310448"/>
                  <a:gd name="connsiteY17" fmla="*/ 136794 h 31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0448" h="310423">
                    <a:moveTo>
                      <a:pt x="155002" y="310424"/>
                    </a:moveTo>
                    <a:lnTo>
                      <a:pt x="211478" y="210045"/>
                    </a:lnTo>
                    <a:lnTo>
                      <a:pt x="310448" y="155397"/>
                    </a:lnTo>
                    <a:lnTo>
                      <a:pt x="210070" y="98970"/>
                    </a:lnTo>
                    <a:lnTo>
                      <a:pt x="155397" y="0"/>
                    </a:lnTo>
                    <a:lnTo>
                      <a:pt x="98970" y="100378"/>
                    </a:lnTo>
                    <a:lnTo>
                      <a:pt x="0" y="155002"/>
                    </a:lnTo>
                    <a:lnTo>
                      <a:pt x="100378" y="211429"/>
                    </a:lnTo>
                    <a:lnTo>
                      <a:pt x="155002" y="310424"/>
                    </a:lnTo>
                    <a:close/>
                    <a:moveTo>
                      <a:pt x="135163" y="136794"/>
                    </a:moveTo>
                    <a:lnTo>
                      <a:pt x="155026" y="101465"/>
                    </a:lnTo>
                    <a:lnTo>
                      <a:pt x="173605" y="135114"/>
                    </a:lnTo>
                    <a:lnTo>
                      <a:pt x="208934" y="154977"/>
                    </a:lnTo>
                    <a:lnTo>
                      <a:pt x="175310" y="173556"/>
                    </a:lnTo>
                    <a:lnTo>
                      <a:pt x="155446" y="208884"/>
                    </a:lnTo>
                    <a:lnTo>
                      <a:pt x="136868" y="175236"/>
                    </a:lnTo>
                    <a:lnTo>
                      <a:pt x="101539" y="155372"/>
                    </a:lnTo>
                    <a:lnTo>
                      <a:pt x="135163" y="13679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3E907F4D-3763-4E2C-BBB2-E4D3643A1C0D}"/>
              </a:ext>
            </a:extLst>
          </p:cNvPr>
          <p:cNvGrpSpPr/>
          <p:nvPr/>
        </p:nvGrpSpPr>
        <p:grpSpPr>
          <a:xfrm>
            <a:off x="9426220" y="1830531"/>
            <a:ext cx="968330" cy="968330"/>
            <a:chOff x="4105495" y="3125927"/>
            <a:chExt cx="1065163" cy="1065163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15B11E69-D083-4E1B-AE6A-745824477C9E}"/>
                </a:ext>
              </a:extLst>
            </p:cNvPr>
            <p:cNvSpPr/>
            <p:nvPr/>
          </p:nvSpPr>
          <p:spPr>
            <a:xfrm>
              <a:off x="4105495" y="3125927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C0D2DBDD-4043-4B8C-8F01-5A4819CA91DC}"/>
                </a:ext>
              </a:extLst>
            </p:cNvPr>
            <p:cNvSpPr/>
            <p:nvPr/>
          </p:nvSpPr>
          <p:spPr>
            <a:xfrm>
              <a:off x="4287771" y="3425279"/>
              <a:ext cx="700610" cy="466458"/>
            </a:xfrm>
            <a:custGeom>
              <a:avLst/>
              <a:gdLst>
                <a:gd name="connsiteX0" fmla="*/ 2196562 w 2198813"/>
                <a:gd name="connsiteY0" fmla="*/ 493270 h 1463945"/>
                <a:gd name="connsiteX1" fmla="*/ 1855133 w 2198813"/>
                <a:gd name="connsiteY1" fmla="*/ 5338 h 1463945"/>
                <a:gd name="connsiteX2" fmla="*/ 1837840 w 2198813"/>
                <a:gd name="connsiteY2" fmla="*/ 2127 h 1463945"/>
                <a:gd name="connsiteX3" fmla="*/ 1586833 w 2198813"/>
                <a:gd name="connsiteY3" fmla="*/ 177782 h 1463945"/>
                <a:gd name="connsiteX4" fmla="*/ 1145100 w 2198813"/>
                <a:gd name="connsiteY4" fmla="*/ 89337 h 1463945"/>
                <a:gd name="connsiteX5" fmla="*/ 1134724 w 2198813"/>
                <a:gd name="connsiteY5" fmla="*/ 92054 h 1463945"/>
                <a:gd name="connsiteX6" fmla="*/ 1099395 w 2198813"/>
                <a:gd name="connsiteY6" fmla="*/ 121948 h 1463945"/>
                <a:gd name="connsiteX7" fmla="*/ 1064313 w 2198813"/>
                <a:gd name="connsiteY7" fmla="*/ 92054 h 1463945"/>
                <a:gd name="connsiteX8" fmla="*/ 1053690 w 2198813"/>
                <a:gd name="connsiteY8" fmla="*/ 89337 h 1463945"/>
                <a:gd name="connsiteX9" fmla="*/ 602816 w 2198813"/>
                <a:gd name="connsiteY9" fmla="*/ 177782 h 1463945"/>
                <a:gd name="connsiteX10" fmla="*/ 360950 w 2198813"/>
                <a:gd name="connsiteY10" fmla="*/ 8303 h 1463945"/>
                <a:gd name="connsiteX11" fmla="*/ 351809 w 2198813"/>
                <a:gd name="connsiteY11" fmla="*/ 6326 h 1463945"/>
                <a:gd name="connsiteX12" fmla="*/ 343656 w 2198813"/>
                <a:gd name="connsiteY12" fmla="*/ 11268 h 1463945"/>
                <a:gd name="connsiteX13" fmla="*/ 2228 w 2198813"/>
                <a:gd name="connsiteY13" fmla="*/ 499200 h 1463945"/>
                <a:gd name="connsiteX14" fmla="*/ 5192 w 2198813"/>
                <a:gd name="connsiteY14" fmla="*/ 516493 h 1463945"/>
                <a:gd name="connsiteX15" fmla="*/ 346621 w 2198813"/>
                <a:gd name="connsiteY15" fmla="*/ 755642 h 1463945"/>
                <a:gd name="connsiteX16" fmla="*/ 290293 w 2198813"/>
                <a:gd name="connsiteY16" fmla="*/ 795418 h 1463945"/>
                <a:gd name="connsiteX17" fmla="*/ 258344 w 2198813"/>
                <a:gd name="connsiteY17" fmla="*/ 977855 h 1463945"/>
                <a:gd name="connsiteX18" fmla="*/ 440783 w 2198813"/>
                <a:gd name="connsiteY18" fmla="*/ 1009804 h 1463945"/>
                <a:gd name="connsiteX19" fmla="*/ 450878 w 2198813"/>
                <a:gd name="connsiteY19" fmla="*/ 1001955 h 1463945"/>
                <a:gd name="connsiteX20" fmla="*/ 466195 w 2198813"/>
                <a:gd name="connsiteY20" fmla="*/ 1123258 h 1463945"/>
                <a:gd name="connsiteX21" fmla="*/ 550935 w 2198813"/>
                <a:gd name="connsiteY21" fmla="*/ 1177116 h 1463945"/>
                <a:gd name="connsiteX22" fmla="*/ 574158 w 2198813"/>
                <a:gd name="connsiteY22" fmla="*/ 1179340 h 1463945"/>
                <a:gd name="connsiteX23" fmla="*/ 649262 w 2198813"/>
                <a:gd name="connsiteY23" fmla="*/ 1155375 h 1463945"/>
                <a:gd name="connsiteX24" fmla="*/ 657909 w 2198813"/>
                <a:gd name="connsiteY24" fmla="*/ 1149446 h 1463945"/>
                <a:gd name="connsiteX25" fmla="*/ 651980 w 2198813"/>
                <a:gd name="connsiteY25" fmla="*/ 1170446 h 1463945"/>
                <a:gd name="connsiteX26" fmla="*/ 758762 w 2198813"/>
                <a:gd name="connsiteY26" fmla="*/ 1322634 h 1463945"/>
                <a:gd name="connsiteX27" fmla="*/ 856788 w 2198813"/>
                <a:gd name="connsiteY27" fmla="*/ 1300890 h 1463945"/>
                <a:gd name="connsiteX28" fmla="*/ 883223 w 2198813"/>
                <a:gd name="connsiteY28" fmla="*/ 1282608 h 1463945"/>
                <a:gd name="connsiteX29" fmla="*/ 962907 w 2198813"/>
                <a:gd name="connsiteY29" fmla="*/ 1450193 h 1463945"/>
                <a:gd name="connsiteX30" fmla="*/ 1082101 w 2198813"/>
                <a:gd name="connsiteY30" fmla="*/ 1434053 h 1463945"/>
                <a:gd name="connsiteX31" fmla="*/ 1094948 w 2198813"/>
                <a:gd name="connsiteY31" fmla="*/ 1424912 h 1463945"/>
                <a:gd name="connsiteX32" fmla="*/ 1116689 w 2198813"/>
                <a:gd name="connsiteY32" fmla="*/ 1440229 h 1463945"/>
                <a:gd name="connsiteX33" fmla="*/ 1191793 w 2198813"/>
                <a:gd name="connsiteY33" fmla="*/ 1463946 h 1463945"/>
                <a:gd name="connsiteX34" fmla="*/ 1214769 w 2198813"/>
                <a:gd name="connsiteY34" fmla="*/ 1461970 h 1463945"/>
                <a:gd name="connsiteX35" fmla="*/ 1321378 w 2198813"/>
                <a:gd name="connsiteY35" fmla="*/ 1310476 h 1463945"/>
                <a:gd name="connsiteX36" fmla="*/ 1315567 w 2198813"/>
                <a:gd name="connsiteY36" fmla="*/ 1288538 h 1463945"/>
                <a:gd name="connsiteX37" fmla="*/ 1341755 w 2198813"/>
                <a:gd name="connsiteY37" fmla="*/ 1306820 h 1463945"/>
                <a:gd name="connsiteX38" fmla="*/ 1417354 w 2198813"/>
                <a:gd name="connsiteY38" fmla="*/ 1330784 h 1463945"/>
                <a:gd name="connsiteX39" fmla="*/ 1440083 w 2198813"/>
                <a:gd name="connsiteY39" fmla="*/ 1328808 h 1463945"/>
                <a:gd name="connsiteX40" fmla="*/ 1546756 w 2198813"/>
                <a:gd name="connsiteY40" fmla="*/ 1177017 h 1463945"/>
                <a:gd name="connsiteX41" fmla="*/ 1541128 w 2198813"/>
                <a:gd name="connsiteY41" fmla="*/ 1155623 h 1463945"/>
                <a:gd name="connsiteX42" fmla="*/ 1549528 w 2198813"/>
                <a:gd name="connsiteY42" fmla="*/ 1161554 h 1463945"/>
                <a:gd name="connsiteX43" fmla="*/ 1624879 w 2198813"/>
                <a:gd name="connsiteY43" fmla="*/ 1185271 h 1463945"/>
                <a:gd name="connsiteX44" fmla="*/ 1647855 w 2198813"/>
                <a:gd name="connsiteY44" fmla="*/ 1183295 h 1463945"/>
                <a:gd name="connsiteX45" fmla="*/ 1732595 w 2198813"/>
                <a:gd name="connsiteY45" fmla="*/ 1129188 h 1463945"/>
                <a:gd name="connsiteX46" fmla="*/ 1754582 w 2198813"/>
                <a:gd name="connsiteY46" fmla="*/ 1031107 h 1463945"/>
                <a:gd name="connsiteX47" fmla="*/ 1748406 w 2198813"/>
                <a:gd name="connsiteY47" fmla="*/ 1008872 h 1463945"/>
                <a:gd name="connsiteX48" fmla="*/ 1814616 w 2198813"/>
                <a:gd name="connsiteY48" fmla="*/ 1027401 h 1463945"/>
                <a:gd name="connsiteX49" fmla="*/ 1922579 w 2198813"/>
                <a:gd name="connsiteY49" fmla="*/ 971320 h 1463945"/>
                <a:gd name="connsiteX50" fmla="*/ 1944320 w 2198813"/>
                <a:gd name="connsiteY50" fmla="*/ 873240 h 1463945"/>
                <a:gd name="connsiteX51" fmla="*/ 1890215 w 2198813"/>
                <a:gd name="connsiteY51" fmla="*/ 788253 h 1463945"/>
                <a:gd name="connsiteX52" fmla="*/ 1843522 w 2198813"/>
                <a:gd name="connsiteY52" fmla="*/ 755642 h 1463945"/>
                <a:gd name="connsiteX53" fmla="*/ 2193598 w 2198813"/>
                <a:gd name="connsiteY53" fmla="*/ 510317 h 1463945"/>
                <a:gd name="connsiteX54" fmla="*/ 2198539 w 2198813"/>
                <a:gd name="connsiteY54" fmla="*/ 502411 h 1463945"/>
                <a:gd name="connsiteX55" fmla="*/ 2196562 w 2198813"/>
                <a:gd name="connsiteY55" fmla="*/ 493270 h 1463945"/>
                <a:gd name="connsiteX56" fmla="*/ 366138 w 2198813"/>
                <a:gd name="connsiteY56" fmla="*/ 1009861 h 1463945"/>
                <a:gd name="connsiteX57" fmla="*/ 259164 w 2198813"/>
                <a:gd name="connsiteY57" fmla="*/ 903133 h 1463945"/>
                <a:gd name="connsiteX58" fmla="*/ 365891 w 2198813"/>
                <a:gd name="connsiteY58" fmla="*/ 796159 h 1463945"/>
                <a:gd name="connsiteX59" fmla="*/ 472866 w 2198813"/>
                <a:gd name="connsiteY59" fmla="*/ 902886 h 1463945"/>
                <a:gd name="connsiteX60" fmla="*/ 472866 w 2198813"/>
                <a:gd name="connsiteY60" fmla="*/ 903133 h 1463945"/>
                <a:gd name="connsiteX61" fmla="*/ 366138 w 2198813"/>
                <a:gd name="connsiteY61" fmla="*/ 1009861 h 1463945"/>
                <a:gd name="connsiteX62" fmla="*/ 635180 w 2198813"/>
                <a:gd name="connsiteY62" fmla="*/ 1135117 h 1463945"/>
                <a:gd name="connsiteX63" fmla="*/ 486674 w 2198813"/>
                <a:gd name="connsiteY63" fmla="*/ 1109243 h 1463945"/>
                <a:gd name="connsiteX64" fmla="*/ 486454 w 2198813"/>
                <a:gd name="connsiteY64" fmla="*/ 1108929 h 1463945"/>
                <a:gd name="connsiteX65" fmla="*/ 512641 w 2198813"/>
                <a:gd name="connsiteY65" fmla="*/ 960203 h 1463945"/>
                <a:gd name="connsiteX66" fmla="*/ 690026 w 2198813"/>
                <a:gd name="connsiteY66" fmla="*/ 836181 h 1463945"/>
                <a:gd name="connsiteX67" fmla="*/ 751049 w 2198813"/>
                <a:gd name="connsiteY67" fmla="*/ 816664 h 1463945"/>
                <a:gd name="connsiteX68" fmla="*/ 769825 w 2198813"/>
                <a:gd name="connsiteY68" fmla="*/ 818394 h 1463945"/>
                <a:gd name="connsiteX69" fmla="*/ 856336 w 2198813"/>
                <a:gd name="connsiteY69" fmla="*/ 941923 h 1463945"/>
                <a:gd name="connsiteX70" fmla="*/ 856294 w 2198813"/>
                <a:gd name="connsiteY70" fmla="*/ 942168 h 1463945"/>
                <a:gd name="connsiteX71" fmla="*/ 812563 w 2198813"/>
                <a:gd name="connsiteY71" fmla="*/ 1011096 h 1463945"/>
                <a:gd name="connsiteX72" fmla="*/ 842706 w 2198813"/>
                <a:gd name="connsiteY72" fmla="*/ 1280632 h 1463945"/>
                <a:gd name="connsiteX73" fmla="*/ 693979 w 2198813"/>
                <a:gd name="connsiteY73" fmla="*/ 1254444 h 1463945"/>
                <a:gd name="connsiteX74" fmla="*/ 720167 w 2198813"/>
                <a:gd name="connsiteY74" fmla="*/ 1105718 h 1463945"/>
                <a:gd name="connsiteX75" fmla="*/ 879764 w 2198813"/>
                <a:gd name="connsiteY75" fmla="*/ 994049 h 1463945"/>
                <a:gd name="connsiteX76" fmla="*/ 940786 w 2198813"/>
                <a:gd name="connsiteY76" fmla="*/ 974532 h 1463945"/>
                <a:gd name="connsiteX77" fmla="*/ 959562 w 2198813"/>
                <a:gd name="connsiteY77" fmla="*/ 976261 h 1463945"/>
                <a:gd name="connsiteX78" fmla="*/ 1046278 w 2198813"/>
                <a:gd name="connsiteY78" fmla="*/ 1100035 h 1463945"/>
                <a:gd name="connsiteX79" fmla="*/ 1002303 w 2198813"/>
                <a:gd name="connsiteY79" fmla="*/ 1168964 h 1463945"/>
                <a:gd name="connsiteX80" fmla="*/ 1068019 w 2198813"/>
                <a:gd name="connsiteY80" fmla="*/ 1413794 h 1463945"/>
                <a:gd name="connsiteX81" fmla="*/ 919292 w 2198813"/>
                <a:gd name="connsiteY81" fmla="*/ 1387606 h 1463945"/>
                <a:gd name="connsiteX82" fmla="*/ 945480 w 2198813"/>
                <a:gd name="connsiteY82" fmla="*/ 1238880 h 1463945"/>
                <a:gd name="connsiteX83" fmla="*/ 1060854 w 2198813"/>
                <a:gd name="connsiteY83" fmla="*/ 1158093 h 1463945"/>
                <a:gd name="connsiteX84" fmla="*/ 1121877 w 2198813"/>
                <a:gd name="connsiteY84" fmla="*/ 1138823 h 1463945"/>
                <a:gd name="connsiteX85" fmla="*/ 1140653 w 2198813"/>
                <a:gd name="connsiteY85" fmla="*/ 1140305 h 1463945"/>
                <a:gd name="connsiteX86" fmla="*/ 1209581 w 2198813"/>
                <a:gd name="connsiteY86" fmla="*/ 1184281 h 1463945"/>
                <a:gd name="connsiteX87" fmla="*/ 1183393 w 2198813"/>
                <a:gd name="connsiteY87" fmla="*/ 1333007 h 1463945"/>
                <a:gd name="connsiteX88" fmla="*/ 1063819 w 2198813"/>
                <a:gd name="connsiteY88" fmla="*/ 1128200 h 1463945"/>
                <a:gd name="connsiteX89" fmla="*/ 1067525 w 2198813"/>
                <a:gd name="connsiteY89" fmla="*/ 1114859 h 1463945"/>
                <a:gd name="connsiteX90" fmla="*/ 1078148 w 2198813"/>
                <a:gd name="connsiteY90" fmla="*/ 1122270 h 1463945"/>
                <a:gd name="connsiteX91" fmla="*/ 1063819 w 2198813"/>
                <a:gd name="connsiteY91" fmla="*/ 1128200 h 1463945"/>
                <a:gd name="connsiteX92" fmla="*/ 1279497 w 2198813"/>
                <a:gd name="connsiteY92" fmla="*/ 1393783 h 1463945"/>
                <a:gd name="connsiteX93" fmla="*/ 1130771 w 2198813"/>
                <a:gd name="connsiteY93" fmla="*/ 1419970 h 1463945"/>
                <a:gd name="connsiteX94" fmla="*/ 1116442 w 2198813"/>
                <a:gd name="connsiteY94" fmla="*/ 1409841 h 1463945"/>
                <a:gd name="connsiteX95" fmla="*/ 1197475 w 2198813"/>
                <a:gd name="connsiteY95" fmla="*/ 1353266 h 1463945"/>
                <a:gd name="connsiteX96" fmla="*/ 1253310 w 2198813"/>
                <a:gd name="connsiteY96" fmla="*/ 1245056 h 1463945"/>
                <a:gd name="connsiteX97" fmla="*/ 1283203 w 2198813"/>
                <a:gd name="connsiteY97" fmla="*/ 1277173 h 1463945"/>
                <a:gd name="connsiteX98" fmla="*/ 1279497 w 2198813"/>
                <a:gd name="connsiteY98" fmla="*/ 1393783 h 1463945"/>
                <a:gd name="connsiteX99" fmla="*/ 1876133 w 2198813"/>
                <a:gd name="connsiteY99" fmla="*/ 808511 h 1463945"/>
                <a:gd name="connsiteX100" fmla="*/ 1920109 w 2198813"/>
                <a:gd name="connsiteY100" fmla="*/ 877687 h 1463945"/>
                <a:gd name="connsiteX101" fmla="*/ 1902321 w 2198813"/>
                <a:gd name="connsiteY101" fmla="*/ 957238 h 1463945"/>
                <a:gd name="connsiteX102" fmla="*/ 1753594 w 2198813"/>
                <a:gd name="connsiteY102" fmla="*/ 983426 h 1463945"/>
                <a:gd name="connsiteX103" fmla="*/ 1416612 w 2198813"/>
                <a:gd name="connsiteY103" fmla="*/ 747489 h 1463945"/>
                <a:gd name="connsiteX104" fmla="*/ 1399422 w 2198813"/>
                <a:gd name="connsiteY104" fmla="*/ 750308 h 1463945"/>
                <a:gd name="connsiteX105" fmla="*/ 1399319 w 2198813"/>
                <a:gd name="connsiteY105" fmla="*/ 750454 h 1463945"/>
                <a:gd name="connsiteX106" fmla="*/ 1402283 w 2198813"/>
                <a:gd name="connsiteY106" fmla="*/ 767747 h 1463945"/>
                <a:gd name="connsiteX107" fmla="*/ 1686148 w 2198813"/>
                <a:gd name="connsiteY107" fmla="*/ 966379 h 1463945"/>
                <a:gd name="connsiteX108" fmla="*/ 1730124 w 2198813"/>
                <a:gd name="connsiteY108" fmla="*/ 1035307 h 1463945"/>
                <a:gd name="connsiteX109" fmla="*/ 1643655 w 2198813"/>
                <a:gd name="connsiteY109" fmla="*/ 1159081 h 1463945"/>
                <a:gd name="connsiteX110" fmla="*/ 1563857 w 2198813"/>
                <a:gd name="connsiteY110" fmla="*/ 1141293 h 1463945"/>
                <a:gd name="connsiteX111" fmla="*/ 1262204 w 2198813"/>
                <a:gd name="connsiteY111" fmla="*/ 930062 h 1463945"/>
                <a:gd name="connsiteX112" fmla="*/ 1244910 w 2198813"/>
                <a:gd name="connsiteY112" fmla="*/ 933274 h 1463945"/>
                <a:gd name="connsiteX113" fmla="*/ 1247874 w 2198813"/>
                <a:gd name="connsiteY113" fmla="*/ 950320 h 1463945"/>
                <a:gd name="connsiteX114" fmla="*/ 1479364 w 2198813"/>
                <a:gd name="connsiteY114" fmla="*/ 1112388 h 1463945"/>
                <a:gd name="connsiteX115" fmla="*/ 1497893 w 2198813"/>
                <a:gd name="connsiteY115" fmla="*/ 1129188 h 1463945"/>
                <a:gd name="connsiteX116" fmla="*/ 1487677 w 2198813"/>
                <a:gd name="connsiteY116" fmla="*/ 1279859 h 1463945"/>
                <a:gd name="connsiteX117" fmla="*/ 1356084 w 2198813"/>
                <a:gd name="connsiteY117" fmla="*/ 1286808 h 1463945"/>
                <a:gd name="connsiteX118" fmla="*/ 1248616 w 2198813"/>
                <a:gd name="connsiteY118" fmla="*/ 1211457 h 1463945"/>
                <a:gd name="connsiteX119" fmla="*/ 1229839 w 2198813"/>
                <a:gd name="connsiteY119" fmla="*/ 1170199 h 1463945"/>
                <a:gd name="connsiteX120" fmla="*/ 1144853 w 2198813"/>
                <a:gd name="connsiteY120" fmla="*/ 1116094 h 1463945"/>
                <a:gd name="connsiteX121" fmla="*/ 1110759 w 2198813"/>
                <a:gd name="connsiteY121" fmla="*/ 1115106 h 1463945"/>
                <a:gd name="connsiteX122" fmla="*/ 1072466 w 2198813"/>
                <a:gd name="connsiteY122" fmla="*/ 1088177 h 1463945"/>
                <a:gd name="connsiteX123" fmla="*/ 1071725 w 2198813"/>
                <a:gd name="connsiteY123" fmla="*/ 1087930 h 1463945"/>
                <a:gd name="connsiteX124" fmla="*/ 949156 w 2198813"/>
                <a:gd name="connsiteY124" fmla="*/ 950333 h 1463945"/>
                <a:gd name="connsiteX125" fmla="*/ 874329 w 2198813"/>
                <a:gd name="connsiteY125" fmla="*/ 968850 h 1463945"/>
                <a:gd name="connsiteX126" fmla="*/ 880752 w 2198813"/>
                <a:gd name="connsiteY126" fmla="*/ 946368 h 1463945"/>
                <a:gd name="connsiteX127" fmla="*/ 859011 w 2198813"/>
                <a:gd name="connsiteY127" fmla="*/ 848040 h 1463945"/>
                <a:gd name="connsiteX128" fmla="*/ 774025 w 2198813"/>
                <a:gd name="connsiteY128" fmla="*/ 794182 h 1463945"/>
                <a:gd name="connsiteX129" fmla="*/ 675944 w 2198813"/>
                <a:gd name="connsiteY129" fmla="*/ 815923 h 1463945"/>
                <a:gd name="connsiteX130" fmla="*/ 498312 w 2198813"/>
                <a:gd name="connsiteY130" fmla="*/ 940191 h 1463945"/>
                <a:gd name="connsiteX131" fmla="*/ 488924 w 2198813"/>
                <a:gd name="connsiteY131" fmla="*/ 948344 h 1463945"/>
                <a:gd name="connsiteX132" fmla="*/ 497571 w 2198813"/>
                <a:gd name="connsiteY132" fmla="*/ 902145 h 1463945"/>
                <a:gd name="connsiteX133" fmla="*/ 422467 w 2198813"/>
                <a:gd name="connsiteY133" fmla="*/ 783806 h 1463945"/>
                <a:gd name="connsiteX134" fmla="*/ 409373 w 2198813"/>
                <a:gd name="connsiteY134" fmla="*/ 769230 h 1463945"/>
                <a:gd name="connsiteX135" fmla="*/ 375279 w 2198813"/>
                <a:gd name="connsiteY135" fmla="*/ 745513 h 1463945"/>
                <a:gd name="connsiteX136" fmla="*/ 29651 w 2198813"/>
                <a:gd name="connsiteY136" fmla="*/ 503399 h 1463945"/>
                <a:gd name="connsiteX137" fmla="*/ 356997 w 2198813"/>
                <a:gd name="connsiteY137" fmla="*/ 35726 h 1463945"/>
                <a:gd name="connsiteX138" fmla="*/ 592934 w 2198813"/>
                <a:gd name="connsiteY138" fmla="*/ 201252 h 1463945"/>
                <a:gd name="connsiteX139" fmla="*/ 602569 w 2198813"/>
                <a:gd name="connsiteY139" fmla="*/ 203229 h 1463945"/>
                <a:gd name="connsiteX140" fmla="*/ 1052702 w 2198813"/>
                <a:gd name="connsiteY140" fmla="*/ 114536 h 1463945"/>
                <a:gd name="connsiteX141" fmla="*/ 1080372 w 2198813"/>
                <a:gd name="connsiteY141" fmla="*/ 138253 h 1463945"/>
                <a:gd name="connsiteX142" fmla="*/ 676685 w 2198813"/>
                <a:gd name="connsiteY142" fmla="*/ 480918 h 1463945"/>
                <a:gd name="connsiteX143" fmla="*/ 675114 w 2198813"/>
                <a:gd name="connsiteY143" fmla="*/ 498105 h 1463945"/>
                <a:gd name="connsiteX144" fmla="*/ 675203 w 2198813"/>
                <a:gd name="connsiteY144" fmla="*/ 498211 h 1463945"/>
                <a:gd name="connsiteX145" fmla="*/ 1028243 w 2198813"/>
                <a:gd name="connsiteY145" fmla="*/ 529093 h 1463945"/>
                <a:gd name="connsiteX146" fmla="*/ 1143124 w 2198813"/>
                <a:gd name="connsiteY146" fmla="*/ 433977 h 1463945"/>
                <a:gd name="connsiteX147" fmla="*/ 1300744 w 2198813"/>
                <a:gd name="connsiteY147" fmla="*/ 550587 h 1463945"/>
                <a:gd name="connsiteX148" fmla="*/ 1483317 w 2198813"/>
                <a:gd name="connsiteY148" fmla="*/ 608398 h 1463945"/>
                <a:gd name="connsiteX149" fmla="*/ 1561633 w 2198813"/>
                <a:gd name="connsiteY149" fmla="*/ 588386 h 1463945"/>
                <a:gd name="connsiteX150" fmla="*/ 1822028 w 2198813"/>
                <a:gd name="connsiteY150" fmla="*/ 740571 h 1463945"/>
                <a:gd name="connsiteX151" fmla="*/ 1586586 w 2198813"/>
                <a:gd name="connsiteY151" fmla="*/ 575786 h 1463945"/>
                <a:gd name="connsiteX152" fmla="*/ 1653537 w 2198813"/>
                <a:gd name="connsiteY152" fmla="*/ 519952 h 1463945"/>
                <a:gd name="connsiteX153" fmla="*/ 1652213 w 2198813"/>
                <a:gd name="connsiteY153" fmla="*/ 502510 h 1463945"/>
                <a:gd name="connsiteX154" fmla="*/ 1634769 w 2198813"/>
                <a:gd name="connsiteY154" fmla="*/ 503834 h 1463945"/>
                <a:gd name="connsiteX155" fmla="*/ 1634514 w 2198813"/>
                <a:gd name="connsiteY155" fmla="*/ 504141 h 1463945"/>
                <a:gd name="connsiteX156" fmla="*/ 1316234 w 2198813"/>
                <a:gd name="connsiteY156" fmla="*/ 531462 h 1463945"/>
                <a:gd name="connsiteX157" fmla="*/ 1316061 w 2198813"/>
                <a:gd name="connsiteY157" fmla="*/ 531317 h 1463945"/>
                <a:gd name="connsiteX158" fmla="*/ 1150041 w 2198813"/>
                <a:gd name="connsiteY158" fmla="*/ 408284 h 1463945"/>
                <a:gd name="connsiteX159" fmla="*/ 1134971 w 2198813"/>
                <a:gd name="connsiteY159" fmla="*/ 408778 h 1463945"/>
                <a:gd name="connsiteX160" fmla="*/ 1012432 w 2198813"/>
                <a:gd name="connsiteY160" fmla="*/ 510070 h 1463945"/>
                <a:gd name="connsiteX161" fmla="*/ 702379 w 2198813"/>
                <a:gd name="connsiteY161" fmla="*/ 491541 h 1463945"/>
                <a:gd name="connsiteX162" fmla="*/ 1146088 w 2198813"/>
                <a:gd name="connsiteY162" fmla="*/ 114783 h 1463945"/>
                <a:gd name="connsiteX163" fmla="*/ 1587080 w 2198813"/>
                <a:gd name="connsiteY163" fmla="*/ 203229 h 1463945"/>
                <a:gd name="connsiteX164" fmla="*/ 1596715 w 2198813"/>
                <a:gd name="connsiteY164" fmla="*/ 201252 h 1463945"/>
                <a:gd name="connsiteX165" fmla="*/ 1841793 w 2198813"/>
                <a:gd name="connsiteY165" fmla="*/ 29550 h 1463945"/>
                <a:gd name="connsiteX166" fmla="*/ 2169139 w 2198813"/>
                <a:gd name="connsiteY166" fmla="*/ 497223 h 1463945"/>
                <a:gd name="connsiteX167" fmla="*/ 1822028 w 2198813"/>
                <a:gd name="connsiteY167" fmla="*/ 740571 h 14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2198813" h="1463945">
                  <a:moveTo>
                    <a:pt x="2196562" y="493270"/>
                  </a:moveTo>
                  <a:lnTo>
                    <a:pt x="1855133" y="5338"/>
                  </a:lnTo>
                  <a:cubicBezTo>
                    <a:pt x="1851195" y="-248"/>
                    <a:pt x="1843522" y="-1673"/>
                    <a:pt x="1837840" y="2127"/>
                  </a:cubicBezTo>
                  <a:lnTo>
                    <a:pt x="1586833" y="177782"/>
                  </a:lnTo>
                  <a:lnTo>
                    <a:pt x="1145100" y="89337"/>
                  </a:lnTo>
                  <a:cubicBezTo>
                    <a:pt x="1141406" y="88600"/>
                    <a:pt x="1137582" y="89604"/>
                    <a:pt x="1134724" y="92054"/>
                  </a:cubicBezTo>
                  <a:lnTo>
                    <a:pt x="1099395" y="121948"/>
                  </a:lnTo>
                  <a:lnTo>
                    <a:pt x="1064313" y="92054"/>
                  </a:lnTo>
                  <a:cubicBezTo>
                    <a:pt x="1061361" y="89599"/>
                    <a:pt x="1057460" y="88600"/>
                    <a:pt x="1053690" y="89337"/>
                  </a:cubicBezTo>
                  <a:lnTo>
                    <a:pt x="602816" y="177782"/>
                  </a:lnTo>
                  <a:lnTo>
                    <a:pt x="360950" y="8303"/>
                  </a:lnTo>
                  <a:cubicBezTo>
                    <a:pt x="358344" y="6326"/>
                    <a:pt x="354999" y="5603"/>
                    <a:pt x="351809" y="6326"/>
                  </a:cubicBezTo>
                  <a:cubicBezTo>
                    <a:pt x="348541" y="6821"/>
                    <a:pt x="345606" y="8599"/>
                    <a:pt x="343656" y="11268"/>
                  </a:cubicBezTo>
                  <a:lnTo>
                    <a:pt x="2228" y="499200"/>
                  </a:lnTo>
                  <a:cubicBezTo>
                    <a:pt x="-1654" y="504810"/>
                    <a:pt x="-336" y="512496"/>
                    <a:pt x="5192" y="516493"/>
                  </a:cubicBezTo>
                  <a:cubicBezTo>
                    <a:pt x="5192" y="516493"/>
                    <a:pt x="218400" y="665714"/>
                    <a:pt x="346621" y="755642"/>
                  </a:cubicBezTo>
                  <a:cubicBezTo>
                    <a:pt x="346621" y="755642"/>
                    <a:pt x="290540" y="795171"/>
                    <a:pt x="290293" y="795418"/>
                  </a:cubicBezTo>
                  <a:cubicBezTo>
                    <a:pt x="231091" y="836975"/>
                    <a:pt x="216789" y="918656"/>
                    <a:pt x="258344" y="977855"/>
                  </a:cubicBezTo>
                  <a:cubicBezTo>
                    <a:pt x="299901" y="1037056"/>
                    <a:pt x="381582" y="1051361"/>
                    <a:pt x="440783" y="1009804"/>
                  </a:cubicBezTo>
                  <a:cubicBezTo>
                    <a:pt x="444274" y="1007353"/>
                    <a:pt x="447644" y="1004734"/>
                    <a:pt x="450878" y="1001955"/>
                  </a:cubicBezTo>
                  <a:cubicBezTo>
                    <a:pt x="435694" y="1042445"/>
                    <a:pt x="441423" y="1087813"/>
                    <a:pt x="466195" y="1123258"/>
                  </a:cubicBezTo>
                  <a:cubicBezTo>
                    <a:pt x="486051" y="1151875"/>
                    <a:pt x="516597" y="1171288"/>
                    <a:pt x="550935" y="1177116"/>
                  </a:cubicBezTo>
                  <a:cubicBezTo>
                    <a:pt x="558589" y="1178579"/>
                    <a:pt x="566363" y="1179322"/>
                    <a:pt x="574158" y="1179340"/>
                  </a:cubicBezTo>
                  <a:cubicBezTo>
                    <a:pt x="601072" y="1179327"/>
                    <a:pt x="627317" y="1170955"/>
                    <a:pt x="649262" y="1155375"/>
                  </a:cubicBezTo>
                  <a:lnTo>
                    <a:pt x="657909" y="1149446"/>
                  </a:lnTo>
                  <a:cubicBezTo>
                    <a:pt x="655300" y="1156252"/>
                    <a:pt x="653316" y="1163281"/>
                    <a:pt x="651980" y="1170446"/>
                  </a:cubicBezTo>
                  <a:cubicBezTo>
                    <a:pt x="639442" y="1241958"/>
                    <a:pt x="687249" y="1310096"/>
                    <a:pt x="758762" y="1322634"/>
                  </a:cubicBezTo>
                  <a:cubicBezTo>
                    <a:pt x="793028" y="1328642"/>
                    <a:pt x="828278" y="1320823"/>
                    <a:pt x="856788" y="1300890"/>
                  </a:cubicBezTo>
                  <a:lnTo>
                    <a:pt x="883223" y="1282608"/>
                  </a:lnTo>
                  <a:cubicBezTo>
                    <a:pt x="858950" y="1350889"/>
                    <a:pt x="894627" y="1425919"/>
                    <a:pt x="962907" y="1450193"/>
                  </a:cubicBezTo>
                  <a:cubicBezTo>
                    <a:pt x="1002910" y="1464411"/>
                    <a:pt x="1047321" y="1458397"/>
                    <a:pt x="1082101" y="1434053"/>
                  </a:cubicBezTo>
                  <a:lnTo>
                    <a:pt x="1094948" y="1424912"/>
                  </a:lnTo>
                  <a:lnTo>
                    <a:pt x="1116689" y="1440229"/>
                  </a:lnTo>
                  <a:cubicBezTo>
                    <a:pt x="1138694" y="1455662"/>
                    <a:pt x="1164916" y="1463944"/>
                    <a:pt x="1191793" y="1463946"/>
                  </a:cubicBezTo>
                  <a:cubicBezTo>
                    <a:pt x="1199491" y="1463902"/>
                    <a:pt x="1207175" y="1463240"/>
                    <a:pt x="1214769" y="1461970"/>
                  </a:cubicBezTo>
                  <a:cubicBezTo>
                    <a:pt x="1286042" y="1449575"/>
                    <a:pt x="1333773" y="1381749"/>
                    <a:pt x="1321378" y="1310476"/>
                  </a:cubicBezTo>
                  <a:cubicBezTo>
                    <a:pt x="1320078" y="1303008"/>
                    <a:pt x="1318134" y="1295668"/>
                    <a:pt x="1315567" y="1288538"/>
                  </a:cubicBezTo>
                  <a:lnTo>
                    <a:pt x="1341755" y="1306820"/>
                  </a:lnTo>
                  <a:cubicBezTo>
                    <a:pt x="1363866" y="1322441"/>
                    <a:pt x="1390281" y="1330814"/>
                    <a:pt x="1417354" y="1330784"/>
                  </a:cubicBezTo>
                  <a:cubicBezTo>
                    <a:pt x="1424975" y="1330851"/>
                    <a:pt x="1432587" y="1330191"/>
                    <a:pt x="1440083" y="1328808"/>
                  </a:cubicBezTo>
                  <a:cubicBezTo>
                    <a:pt x="1511454" y="1316349"/>
                    <a:pt x="1559214" y="1248389"/>
                    <a:pt x="1546756" y="1177017"/>
                  </a:cubicBezTo>
                  <a:cubicBezTo>
                    <a:pt x="1545486" y="1169739"/>
                    <a:pt x="1543603" y="1162582"/>
                    <a:pt x="1541128" y="1155623"/>
                  </a:cubicBezTo>
                  <a:lnTo>
                    <a:pt x="1549528" y="1161554"/>
                  </a:lnTo>
                  <a:cubicBezTo>
                    <a:pt x="1571607" y="1177022"/>
                    <a:pt x="1597921" y="1185306"/>
                    <a:pt x="1624879" y="1185271"/>
                  </a:cubicBezTo>
                  <a:cubicBezTo>
                    <a:pt x="1632582" y="1185348"/>
                    <a:pt x="1640278" y="1184686"/>
                    <a:pt x="1647855" y="1183295"/>
                  </a:cubicBezTo>
                  <a:cubicBezTo>
                    <a:pt x="1682287" y="1177541"/>
                    <a:pt x="1712887" y="1158004"/>
                    <a:pt x="1732595" y="1129188"/>
                  </a:cubicBezTo>
                  <a:cubicBezTo>
                    <a:pt x="1752729" y="1100744"/>
                    <a:pt x="1760648" y="1065426"/>
                    <a:pt x="1754582" y="1031107"/>
                  </a:cubicBezTo>
                  <a:cubicBezTo>
                    <a:pt x="1753048" y="1023562"/>
                    <a:pt x="1750985" y="1016131"/>
                    <a:pt x="1748406" y="1008872"/>
                  </a:cubicBezTo>
                  <a:cubicBezTo>
                    <a:pt x="1768383" y="1020953"/>
                    <a:pt x="1791272" y="1027359"/>
                    <a:pt x="1814616" y="1027401"/>
                  </a:cubicBezTo>
                  <a:cubicBezTo>
                    <a:pt x="1857619" y="1027522"/>
                    <a:pt x="1897953" y="1006572"/>
                    <a:pt x="1922579" y="971320"/>
                  </a:cubicBezTo>
                  <a:cubicBezTo>
                    <a:pt x="1942704" y="942874"/>
                    <a:pt x="1950541" y="907528"/>
                    <a:pt x="1944320" y="873240"/>
                  </a:cubicBezTo>
                  <a:cubicBezTo>
                    <a:pt x="1938240" y="838869"/>
                    <a:pt x="1918784" y="808309"/>
                    <a:pt x="1890215" y="788253"/>
                  </a:cubicBezTo>
                  <a:lnTo>
                    <a:pt x="1843522" y="755642"/>
                  </a:lnTo>
                  <a:cubicBezTo>
                    <a:pt x="1970755" y="666208"/>
                    <a:pt x="2193598" y="510317"/>
                    <a:pt x="2193598" y="510317"/>
                  </a:cubicBezTo>
                  <a:cubicBezTo>
                    <a:pt x="2196300" y="508514"/>
                    <a:pt x="2198101" y="505633"/>
                    <a:pt x="2198539" y="502411"/>
                  </a:cubicBezTo>
                  <a:cubicBezTo>
                    <a:pt x="2199263" y="499222"/>
                    <a:pt x="2198539" y="495877"/>
                    <a:pt x="2196562" y="493270"/>
                  </a:cubicBezTo>
                  <a:close/>
                  <a:moveTo>
                    <a:pt x="366138" y="1009861"/>
                  </a:moveTo>
                  <a:cubicBezTo>
                    <a:pt x="307127" y="1009930"/>
                    <a:pt x="259233" y="962144"/>
                    <a:pt x="259164" y="903133"/>
                  </a:cubicBezTo>
                  <a:cubicBezTo>
                    <a:pt x="259095" y="844122"/>
                    <a:pt x="306880" y="796228"/>
                    <a:pt x="365891" y="796159"/>
                  </a:cubicBezTo>
                  <a:cubicBezTo>
                    <a:pt x="424903" y="796089"/>
                    <a:pt x="472796" y="843875"/>
                    <a:pt x="472866" y="902886"/>
                  </a:cubicBezTo>
                  <a:cubicBezTo>
                    <a:pt x="472866" y="902968"/>
                    <a:pt x="472866" y="903052"/>
                    <a:pt x="472866" y="903133"/>
                  </a:cubicBezTo>
                  <a:cubicBezTo>
                    <a:pt x="472762" y="962033"/>
                    <a:pt x="425038" y="1009757"/>
                    <a:pt x="366138" y="1009861"/>
                  </a:cubicBezTo>
                  <a:close/>
                  <a:moveTo>
                    <a:pt x="635180" y="1135117"/>
                  </a:moveTo>
                  <a:cubicBezTo>
                    <a:pt x="587027" y="1168981"/>
                    <a:pt x="520537" y="1157396"/>
                    <a:pt x="486674" y="1109243"/>
                  </a:cubicBezTo>
                  <a:cubicBezTo>
                    <a:pt x="486599" y="1109139"/>
                    <a:pt x="486528" y="1109033"/>
                    <a:pt x="486454" y="1108929"/>
                  </a:cubicBezTo>
                  <a:cubicBezTo>
                    <a:pt x="452689" y="1060613"/>
                    <a:pt x="464404" y="994081"/>
                    <a:pt x="512641" y="960203"/>
                  </a:cubicBezTo>
                  <a:lnTo>
                    <a:pt x="690026" y="836181"/>
                  </a:lnTo>
                  <a:cubicBezTo>
                    <a:pt x="707834" y="823471"/>
                    <a:pt x="729170" y="816647"/>
                    <a:pt x="751049" y="816664"/>
                  </a:cubicBezTo>
                  <a:cubicBezTo>
                    <a:pt x="757341" y="816761"/>
                    <a:pt x="763619" y="817339"/>
                    <a:pt x="769825" y="818394"/>
                  </a:cubicBezTo>
                  <a:cubicBezTo>
                    <a:pt x="827826" y="828617"/>
                    <a:pt x="866559" y="883922"/>
                    <a:pt x="856336" y="941923"/>
                  </a:cubicBezTo>
                  <a:cubicBezTo>
                    <a:pt x="856321" y="942005"/>
                    <a:pt x="856306" y="942086"/>
                    <a:pt x="856294" y="942168"/>
                  </a:cubicBezTo>
                  <a:cubicBezTo>
                    <a:pt x="851375" y="970011"/>
                    <a:pt x="835660" y="994785"/>
                    <a:pt x="812563" y="1011096"/>
                  </a:cubicBezTo>
                  <a:close/>
                  <a:moveTo>
                    <a:pt x="842706" y="1280632"/>
                  </a:moveTo>
                  <a:cubicBezTo>
                    <a:pt x="794404" y="1314471"/>
                    <a:pt x="727818" y="1302746"/>
                    <a:pt x="693979" y="1254444"/>
                  </a:cubicBezTo>
                  <a:cubicBezTo>
                    <a:pt x="660140" y="1206143"/>
                    <a:pt x="671865" y="1139557"/>
                    <a:pt x="720167" y="1105718"/>
                  </a:cubicBezTo>
                  <a:lnTo>
                    <a:pt x="879764" y="994049"/>
                  </a:lnTo>
                  <a:cubicBezTo>
                    <a:pt x="897589" y="981370"/>
                    <a:pt x="918914" y="974552"/>
                    <a:pt x="940786" y="974532"/>
                  </a:cubicBezTo>
                  <a:cubicBezTo>
                    <a:pt x="947081" y="974616"/>
                    <a:pt x="953359" y="975196"/>
                    <a:pt x="959562" y="976261"/>
                  </a:cubicBezTo>
                  <a:cubicBezTo>
                    <a:pt x="1017625" y="986591"/>
                    <a:pt x="1056400" y="1041936"/>
                    <a:pt x="1046278" y="1100035"/>
                  </a:cubicBezTo>
                  <a:cubicBezTo>
                    <a:pt x="1041364" y="1127943"/>
                    <a:pt x="1025541" y="1152744"/>
                    <a:pt x="1002303" y="1168964"/>
                  </a:cubicBezTo>
                  <a:close/>
                  <a:moveTo>
                    <a:pt x="1068019" y="1413794"/>
                  </a:moveTo>
                  <a:cubicBezTo>
                    <a:pt x="1019717" y="1447633"/>
                    <a:pt x="953131" y="1435908"/>
                    <a:pt x="919292" y="1387606"/>
                  </a:cubicBezTo>
                  <a:cubicBezTo>
                    <a:pt x="885453" y="1339305"/>
                    <a:pt x="897179" y="1272719"/>
                    <a:pt x="945480" y="1238880"/>
                  </a:cubicBezTo>
                  <a:lnTo>
                    <a:pt x="1060854" y="1158093"/>
                  </a:lnTo>
                  <a:cubicBezTo>
                    <a:pt x="1078684" y="1145454"/>
                    <a:pt x="1100022" y="1138714"/>
                    <a:pt x="1121877" y="1138823"/>
                  </a:cubicBezTo>
                  <a:cubicBezTo>
                    <a:pt x="1128164" y="1138825"/>
                    <a:pt x="1134442" y="1139322"/>
                    <a:pt x="1140653" y="1140305"/>
                  </a:cubicBezTo>
                  <a:cubicBezTo>
                    <a:pt x="1168585" y="1145157"/>
                    <a:pt x="1193409" y="1160996"/>
                    <a:pt x="1209581" y="1184281"/>
                  </a:cubicBezTo>
                  <a:cubicBezTo>
                    <a:pt x="1243217" y="1232627"/>
                    <a:pt x="1231519" y="1299057"/>
                    <a:pt x="1183393" y="1333007"/>
                  </a:cubicBezTo>
                  <a:close/>
                  <a:moveTo>
                    <a:pt x="1063819" y="1128200"/>
                  </a:moveTo>
                  <a:cubicBezTo>
                    <a:pt x="1065395" y="1123854"/>
                    <a:pt x="1066636" y="1119395"/>
                    <a:pt x="1067525" y="1114859"/>
                  </a:cubicBezTo>
                  <a:lnTo>
                    <a:pt x="1078148" y="1122270"/>
                  </a:lnTo>
                  <a:cubicBezTo>
                    <a:pt x="1073229" y="1123884"/>
                    <a:pt x="1068439" y="1125867"/>
                    <a:pt x="1063819" y="1128200"/>
                  </a:cubicBezTo>
                  <a:close/>
                  <a:moveTo>
                    <a:pt x="1279497" y="1393783"/>
                  </a:moveTo>
                  <a:cubicBezTo>
                    <a:pt x="1245535" y="1441887"/>
                    <a:pt x="1179122" y="1453580"/>
                    <a:pt x="1130771" y="1419970"/>
                  </a:cubicBezTo>
                  <a:lnTo>
                    <a:pt x="1116442" y="1409841"/>
                  </a:lnTo>
                  <a:lnTo>
                    <a:pt x="1197475" y="1353266"/>
                  </a:lnTo>
                  <a:cubicBezTo>
                    <a:pt x="1232636" y="1328474"/>
                    <a:pt x="1253480" y="1288078"/>
                    <a:pt x="1253310" y="1245056"/>
                  </a:cubicBezTo>
                  <a:cubicBezTo>
                    <a:pt x="1265583" y="1253355"/>
                    <a:pt x="1275804" y="1264339"/>
                    <a:pt x="1283203" y="1277173"/>
                  </a:cubicBezTo>
                  <a:cubicBezTo>
                    <a:pt x="1305300" y="1313312"/>
                    <a:pt x="1303842" y="1359119"/>
                    <a:pt x="1279497" y="1393783"/>
                  </a:cubicBezTo>
                  <a:close/>
                  <a:moveTo>
                    <a:pt x="1876133" y="808511"/>
                  </a:moveTo>
                  <a:cubicBezTo>
                    <a:pt x="1899376" y="824834"/>
                    <a:pt x="1915192" y="849713"/>
                    <a:pt x="1920109" y="877687"/>
                  </a:cubicBezTo>
                  <a:cubicBezTo>
                    <a:pt x="1925102" y="905517"/>
                    <a:pt x="1918693" y="934185"/>
                    <a:pt x="1902321" y="957238"/>
                  </a:cubicBezTo>
                  <a:cubicBezTo>
                    <a:pt x="1868442" y="1005475"/>
                    <a:pt x="1801911" y="1017191"/>
                    <a:pt x="1753594" y="983426"/>
                  </a:cubicBezTo>
                  <a:lnTo>
                    <a:pt x="1416612" y="747489"/>
                  </a:lnTo>
                  <a:cubicBezTo>
                    <a:pt x="1411088" y="743521"/>
                    <a:pt x="1403390" y="744781"/>
                    <a:pt x="1399422" y="750308"/>
                  </a:cubicBezTo>
                  <a:cubicBezTo>
                    <a:pt x="1399388" y="750355"/>
                    <a:pt x="1399353" y="750404"/>
                    <a:pt x="1399319" y="750454"/>
                  </a:cubicBezTo>
                  <a:cubicBezTo>
                    <a:pt x="1395437" y="756064"/>
                    <a:pt x="1396754" y="763750"/>
                    <a:pt x="1402283" y="767747"/>
                  </a:cubicBezTo>
                  <a:lnTo>
                    <a:pt x="1686148" y="966379"/>
                  </a:lnTo>
                  <a:cubicBezTo>
                    <a:pt x="1709386" y="982598"/>
                    <a:pt x="1725210" y="1007400"/>
                    <a:pt x="1730124" y="1035307"/>
                  </a:cubicBezTo>
                  <a:cubicBezTo>
                    <a:pt x="1740211" y="1093318"/>
                    <a:pt x="1701594" y="1148594"/>
                    <a:pt x="1643655" y="1159081"/>
                  </a:cubicBezTo>
                  <a:cubicBezTo>
                    <a:pt x="1615750" y="1163938"/>
                    <a:pt x="1587057" y="1157542"/>
                    <a:pt x="1563857" y="1141293"/>
                  </a:cubicBezTo>
                  <a:lnTo>
                    <a:pt x="1262204" y="930062"/>
                  </a:lnTo>
                  <a:cubicBezTo>
                    <a:pt x="1256521" y="926262"/>
                    <a:pt x="1248848" y="927688"/>
                    <a:pt x="1244910" y="933274"/>
                  </a:cubicBezTo>
                  <a:cubicBezTo>
                    <a:pt x="1241026" y="938800"/>
                    <a:pt x="1242353" y="946429"/>
                    <a:pt x="1247874" y="950320"/>
                  </a:cubicBezTo>
                  <a:lnTo>
                    <a:pt x="1479364" y="1112388"/>
                  </a:lnTo>
                  <a:cubicBezTo>
                    <a:pt x="1486161" y="1117262"/>
                    <a:pt x="1492379" y="1122898"/>
                    <a:pt x="1497893" y="1129188"/>
                  </a:cubicBezTo>
                  <a:cubicBezTo>
                    <a:pt x="1536678" y="1173616"/>
                    <a:pt x="1532105" y="1241074"/>
                    <a:pt x="1487677" y="1279859"/>
                  </a:cubicBezTo>
                  <a:cubicBezTo>
                    <a:pt x="1450642" y="1312191"/>
                    <a:pt x="1396319" y="1315059"/>
                    <a:pt x="1356084" y="1286808"/>
                  </a:cubicBezTo>
                  <a:lnTo>
                    <a:pt x="1248616" y="1211457"/>
                  </a:lnTo>
                  <a:cubicBezTo>
                    <a:pt x="1244729" y="1196745"/>
                    <a:pt x="1238380" y="1182794"/>
                    <a:pt x="1229839" y="1170199"/>
                  </a:cubicBezTo>
                  <a:cubicBezTo>
                    <a:pt x="1209932" y="1141476"/>
                    <a:pt x="1179302" y="1121976"/>
                    <a:pt x="1144853" y="1116094"/>
                  </a:cubicBezTo>
                  <a:cubicBezTo>
                    <a:pt x="1133580" y="1114285"/>
                    <a:pt x="1122119" y="1113952"/>
                    <a:pt x="1110759" y="1115106"/>
                  </a:cubicBezTo>
                  <a:lnTo>
                    <a:pt x="1072466" y="1088177"/>
                  </a:lnTo>
                  <a:cubicBezTo>
                    <a:pt x="1072268" y="1087987"/>
                    <a:pt x="1071997" y="1087895"/>
                    <a:pt x="1071725" y="1087930"/>
                  </a:cubicBezTo>
                  <a:cubicBezTo>
                    <a:pt x="1075875" y="1016086"/>
                    <a:pt x="1021000" y="954483"/>
                    <a:pt x="949156" y="950333"/>
                  </a:cubicBezTo>
                  <a:cubicBezTo>
                    <a:pt x="922917" y="948816"/>
                    <a:pt x="896833" y="955271"/>
                    <a:pt x="874329" y="968850"/>
                  </a:cubicBezTo>
                  <a:cubicBezTo>
                    <a:pt x="877071" y="961539"/>
                    <a:pt x="879218" y="954021"/>
                    <a:pt x="880752" y="946368"/>
                  </a:cubicBezTo>
                  <a:cubicBezTo>
                    <a:pt x="886753" y="912007"/>
                    <a:pt x="878939" y="876666"/>
                    <a:pt x="859011" y="848040"/>
                  </a:cubicBezTo>
                  <a:cubicBezTo>
                    <a:pt x="839010" y="819461"/>
                    <a:pt x="808407" y="800067"/>
                    <a:pt x="774025" y="794182"/>
                  </a:cubicBezTo>
                  <a:cubicBezTo>
                    <a:pt x="739736" y="787907"/>
                    <a:pt x="704370" y="795749"/>
                    <a:pt x="675944" y="815923"/>
                  </a:cubicBezTo>
                  <a:lnTo>
                    <a:pt x="498312" y="940191"/>
                  </a:lnTo>
                  <a:cubicBezTo>
                    <a:pt x="495012" y="942704"/>
                    <a:pt x="491874" y="945426"/>
                    <a:pt x="488924" y="948344"/>
                  </a:cubicBezTo>
                  <a:cubicBezTo>
                    <a:pt x="494587" y="933597"/>
                    <a:pt x="497517" y="917942"/>
                    <a:pt x="497571" y="902145"/>
                  </a:cubicBezTo>
                  <a:cubicBezTo>
                    <a:pt x="497371" y="851541"/>
                    <a:pt x="468172" y="805532"/>
                    <a:pt x="422467" y="783806"/>
                  </a:cubicBezTo>
                  <a:cubicBezTo>
                    <a:pt x="418936" y="778257"/>
                    <a:pt x="414511" y="773331"/>
                    <a:pt x="409373" y="769230"/>
                  </a:cubicBezTo>
                  <a:lnTo>
                    <a:pt x="375279" y="745513"/>
                  </a:lnTo>
                  <a:cubicBezTo>
                    <a:pt x="265093" y="668185"/>
                    <a:pt x="75356" y="535270"/>
                    <a:pt x="29651" y="503399"/>
                  </a:cubicBezTo>
                  <a:lnTo>
                    <a:pt x="356997" y="35726"/>
                  </a:lnTo>
                  <a:lnTo>
                    <a:pt x="592934" y="201252"/>
                  </a:lnTo>
                  <a:cubicBezTo>
                    <a:pt x="595820" y="203006"/>
                    <a:pt x="599226" y="203706"/>
                    <a:pt x="602569" y="203229"/>
                  </a:cubicBezTo>
                  <a:lnTo>
                    <a:pt x="1052702" y="114536"/>
                  </a:lnTo>
                  <a:lnTo>
                    <a:pt x="1080372" y="138253"/>
                  </a:lnTo>
                  <a:lnTo>
                    <a:pt x="676685" y="480918"/>
                  </a:lnTo>
                  <a:cubicBezTo>
                    <a:pt x="671505" y="485231"/>
                    <a:pt x="670800" y="492924"/>
                    <a:pt x="675114" y="498105"/>
                  </a:cubicBezTo>
                  <a:cubicBezTo>
                    <a:pt x="675144" y="498142"/>
                    <a:pt x="675173" y="498177"/>
                    <a:pt x="675203" y="498211"/>
                  </a:cubicBezTo>
                  <a:cubicBezTo>
                    <a:pt x="764244" y="604077"/>
                    <a:pt x="922173" y="617889"/>
                    <a:pt x="1028243" y="529093"/>
                  </a:cubicBezTo>
                  <a:cubicBezTo>
                    <a:pt x="1028243" y="529093"/>
                    <a:pt x="1094948" y="473506"/>
                    <a:pt x="1143124" y="433977"/>
                  </a:cubicBezTo>
                  <a:lnTo>
                    <a:pt x="1300744" y="550587"/>
                  </a:lnTo>
                  <a:cubicBezTo>
                    <a:pt x="1351336" y="593653"/>
                    <a:pt x="1417158" y="614495"/>
                    <a:pt x="1483317" y="608398"/>
                  </a:cubicBezTo>
                  <a:cubicBezTo>
                    <a:pt x="1510327" y="605981"/>
                    <a:pt x="1536774" y="599224"/>
                    <a:pt x="1561633" y="588386"/>
                  </a:cubicBezTo>
                  <a:close/>
                  <a:moveTo>
                    <a:pt x="1822028" y="740571"/>
                  </a:moveTo>
                  <a:lnTo>
                    <a:pt x="1586586" y="575786"/>
                  </a:lnTo>
                  <a:cubicBezTo>
                    <a:pt x="1612003" y="561242"/>
                    <a:pt x="1634665" y="542343"/>
                    <a:pt x="1653537" y="519952"/>
                  </a:cubicBezTo>
                  <a:cubicBezTo>
                    <a:pt x="1657989" y="514769"/>
                    <a:pt x="1657396" y="506960"/>
                    <a:pt x="1652213" y="502510"/>
                  </a:cubicBezTo>
                  <a:cubicBezTo>
                    <a:pt x="1647030" y="498058"/>
                    <a:pt x="1639221" y="498651"/>
                    <a:pt x="1634769" y="503834"/>
                  </a:cubicBezTo>
                  <a:cubicBezTo>
                    <a:pt x="1634682" y="503933"/>
                    <a:pt x="1634598" y="504037"/>
                    <a:pt x="1634514" y="504141"/>
                  </a:cubicBezTo>
                  <a:cubicBezTo>
                    <a:pt x="1554170" y="599575"/>
                    <a:pt x="1411671" y="611809"/>
                    <a:pt x="1316234" y="531462"/>
                  </a:cubicBezTo>
                  <a:cubicBezTo>
                    <a:pt x="1316177" y="531415"/>
                    <a:pt x="1316118" y="531366"/>
                    <a:pt x="1316061" y="531317"/>
                  </a:cubicBezTo>
                  <a:lnTo>
                    <a:pt x="1150041" y="408284"/>
                  </a:lnTo>
                  <a:cubicBezTo>
                    <a:pt x="1145540" y="404845"/>
                    <a:pt x="1139237" y="405052"/>
                    <a:pt x="1134971" y="408778"/>
                  </a:cubicBezTo>
                  <a:cubicBezTo>
                    <a:pt x="1086301" y="448553"/>
                    <a:pt x="1012432" y="510070"/>
                    <a:pt x="1012432" y="510070"/>
                  </a:cubicBezTo>
                  <a:cubicBezTo>
                    <a:pt x="920597" y="587329"/>
                    <a:pt x="784359" y="579186"/>
                    <a:pt x="702379" y="491541"/>
                  </a:cubicBezTo>
                  <a:lnTo>
                    <a:pt x="1146088" y="114783"/>
                  </a:lnTo>
                  <a:lnTo>
                    <a:pt x="1587080" y="203229"/>
                  </a:lnTo>
                  <a:cubicBezTo>
                    <a:pt x="1590425" y="203730"/>
                    <a:pt x="1593839" y="203031"/>
                    <a:pt x="1596715" y="201252"/>
                  </a:cubicBezTo>
                  <a:lnTo>
                    <a:pt x="1841793" y="29550"/>
                  </a:lnTo>
                  <a:lnTo>
                    <a:pt x="2169139" y="497223"/>
                  </a:lnTo>
                  <a:cubicBezTo>
                    <a:pt x="2123187" y="529340"/>
                    <a:pt x="1931967" y="663244"/>
                    <a:pt x="1822028" y="740571"/>
                  </a:cubicBezTo>
                  <a:close/>
                </a:path>
              </a:pathLst>
            </a:custGeom>
            <a:solidFill>
              <a:srgbClr val="000000"/>
            </a:solidFill>
            <a:ln w="24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600"/>
            </a:p>
          </p:txBody>
        </p: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809D99A4-96A6-4932-9208-F9FB79B33912}"/>
                </a:ext>
              </a:extLst>
            </p:cNvPr>
            <p:cNvCxnSpPr/>
            <p:nvPr/>
          </p:nvCxnSpPr>
          <p:spPr>
            <a:xfrm flipV="1">
              <a:off x="4341610" y="3437646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B6AF5902-A364-4582-9BBA-BA45B4A7A211}"/>
              </a:ext>
            </a:extLst>
          </p:cNvPr>
          <p:cNvGrpSpPr/>
          <p:nvPr/>
        </p:nvGrpSpPr>
        <p:grpSpPr>
          <a:xfrm>
            <a:off x="10831077" y="1859076"/>
            <a:ext cx="968330" cy="968330"/>
            <a:chOff x="3857169" y="1780831"/>
            <a:chExt cx="1065163" cy="1065163"/>
          </a:xfrm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75C8F469-5A51-483D-B417-D78CCDCEBF40}"/>
                </a:ext>
              </a:extLst>
            </p:cNvPr>
            <p:cNvSpPr/>
            <p:nvPr/>
          </p:nvSpPr>
          <p:spPr>
            <a:xfrm>
              <a:off x="3857169" y="17808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1C3F9B0B-D814-41F3-A1B0-DD6161D7D5A2}"/>
                </a:ext>
              </a:extLst>
            </p:cNvPr>
            <p:cNvGrpSpPr/>
            <p:nvPr/>
          </p:nvGrpSpPr>
          <p:grpSpPr>
            <a:xfrm>
              <a:off x="4030555" y="2044189"/>
              <a:ext cx="158018" cy="525473"/>
              <a:chOff x="5699975" y="1901547"/>
              <a:chExt cx="450843" cy="1499233"/>
            </a:xfrm>
          </p:grpSpPr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C2C0A4A2-6827-4DDB-B489-16C1E638C1C9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D57C9FD4-CA8D-4321-8964-A6135D63476B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35AEA3BF-FE3A-476C-BBDA-AC78408FB1C4}"/>
                </a:ext>
              </a:extLst>
            </p:cNvPr>
            <p:cNvGrpSpPr/>
            <p:nvPr/>
          </p:nvGrpSpPr>
          <p:grpSpPr>
            <a:xfrm>
              <a:off x="4592670" y="2043778"/>
              <a:ext cx="158018" cy="525473"/>
              <a:chOff x="5699975" y="1901547"/>
              <a:chExt cx="450843" cy="1499233"/>
            </a:xfrm>
          </p:grpSpPr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CB4B834-C461-4EDE-AD5B-9E5717B0B08C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BB27076B-DF76-4233-B1B2-295C10400C27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cxnSp>
          <p:nvCxnSpPr>
            <p:cNvPr id="308" name="Straight Arrow Connector 307">
              <a:extLst>
                <a:ext uri="{FF2B5EF4-FFF2-40B4-BE49-F238E27FC236}">
                  <a16:creationId xmlns:a16="http://schemas.microsoft.com/office/drawing/2014/main" id="{F3E58F4D-5D51-4C6F-BBC5-C5B1D16FC431}"/>
                </a:ext>
              </a:extLst>
            </p:cNvPr>
            <p:cNvCxnSpPr>
              <a:cxnSpLocks/>
            </p:cNvCxnSpPr>
            <p:nvPr/>
          </p:nvCxnSpPr>
          <p:spPr>
            <a:xfrm>
              <a:off x="4218784" y="2358496"/>
              <a:ext cx="35129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053BD275-5651-458D-87C3-8BFBDA9DB910}"/>
                </a:ext>
              </a:extLst>
            </p:cNvPr>
            <p:cNvSpPr txBox="1"/>
            <p:nvPr/>
          </p:nvSpPr>
          <p:spPr>
            <a:xfrm>
              <a:off x="4158971" y="2065427"/>
              <a:ext cx="482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2m</a:t>
              </a:r>
              <a:endParaRPr lang="es-UY" sz="1400" b="1" dirty="0"/>
            </a:p>
          </p:txBody>
        </p:sp>
      </p:grpSp>
      <p:sp>
        <p:nvSpPr>
          <p:cNvPr id="314" name="TextBox 313">
            <a:extLst>
              <a:ext uri="{FF2B5EF4-FFF2-40B4-BE49-F238E27FC236}">
                <a16:creationId xmlns:a16="http://schemas.microsoft.com/office/drawing/2014/main" id="{C35A9856-3F3F-428A-ACFF-547A8BDD9B1F}"/>
              </a:ext>
            </a:extLst>
          </p:cNvPr>
          <p:cNvSpPr txBox="1"/>
          <p:nvPr/>
        </p:nvSpPr>
        <p:spPr>
          <a:xfrm>
            <a:off x="3813140" y="2930414"/>
            <a:ext cx="129820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WASH</a:t>
            </a:r>
          </a:p>
          <a:p>
            <a:r>
              <a:rPr lang="en-US" sz="1000"/>
              <a:t>your </a:t>
            </a:r>
            <a:r>
              <a:rPr lang="en-US" sz="1000" dirty="0"/>
              <a:t>hands well and often to avoid contamination</a:t>
            </a:r>
            <a:endParaRPr lang="es-UY" sz="1000" dirty="0"/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6A145830-D167-4C2A-B774-4FC57C7CC5A8}"/>
              </a:ext>
            </a:extLst>
          </p:cNvPr>
          <p:cNvSpPr txBox="1"/>
          <p:nvPr/>
        </p:nvSpPr>
        <p:spPr>
          <a:xfrm>
            <a:off x="5266326" y="2930414"/>
            <a:ext cx="1363861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COVER</a:t>
            </a:r>
          </a:p>
          <a:p>
            <a:r>
              <a:rPr lang="en-US" sz="1000" dirty="0"/>
              <a:t>your mouth and nose with a tissue or sleeve when coughing or sneezing and discard tissue</a:t>
            </a:r>
            <a:endParaRPr lang="es-UY" sz="1000" dirty="0"/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160E2B3F-1A11-444D-AD69-EE506A26EF63}"/>
              </a:ext>
            </a:extLst>
          </p:cNvPr>
          <p:cNvSpPr txBox="1"/>
          <p:nvPr/>
        </p:nvSpPr>
        <p:spPr>
          <a:xfrm>
            <a:off x="6671184" y="2930414"/>
            <a:ext cx="1363861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AVOID</a:t>
            </a:r>
          </a:p>
          <a:p>
            <a:r>
              <a:rPr lang="en-US" sz="1000" dirty="0"/>
              <a:t>touching eyes, nose, or mouth with unwashed hands</a:t>
            </a:r>
            <a:endParaRPr lang="es-UY" sz="1000" dirty="0"/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E700F447-3DF3-4FBD-9FDA-B0F89E44D1D4}"/>
              </a:ext>
            </a:extLst>
          </p:cNvPr>
          <p:cNvSpPr txBox="1"/>
          <p:nvPr/>
        </p:nvSpPr>
        <p:spPr>
          <a:xfrm>
            <a:off x="8021363" y="2930414"/>
            <a:ext cx="1363861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CLEAN</a:t>
            </a:r>
          </a:p>
          <a:p>
            <a:r>
              <a:rPr lang="en-US" sz="1000" dirty="0"/>
              <a:t>and disinfect frequently touched objects and surfaces</a:t>
            </a:r>
            <a:endParaRPr lang="es-UY" sz="1000" dirty="0"/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42F44332-E9E1-4A40-B1B9-8EE1CC3C8FCB}"/>
              </a:ext>
            </a:extLst>
          </p:cNvPr>
          <p:cNvSpPr txBox="1"/>
          <p:nvPr/>
        </p:nvSpPr>
        <p:spPr>
          <a:xfrm>
            <a:off x="9426220" y="2930414"/>
            <a:ext cx="136386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STOP </a:t>
            </a:r>
          </a:p>
          <a:p>
            <a:r>
              <a:rPr lang="en-US" sz="1000" dirty="0"/>
              <a:t>shaking hands or hugging when saying hello or greeting other people.</a:t>
            </a:r>
            <a:endParaRPr lang="es-UY" sz="1000" dirty="0"/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EF4B518A-8884-4148-B59D-80AD47B2338E}"/>
              </a:ext>
            </a:extLst>
          </p:cNvPr>
          <p:cNvSpPr txBox="1"/>
          <p:nvPr/>
        </p:nvSpPr>
        <p:spPr>
          <a:xfrm>
            <a:off x="10831077" y="2930414"/>
            <a:ext cx="1363861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DISTANCE </a:t>
            </a:r>
          </a:p>
          <a:p>
            <a:r>
              <a:rPr lang="en-US" sz="1000"/>
              <a:t>yourself </a:t>
            </a:r>
            <a:r>
              <a:rPr lang="en-US" sz="1000" dirty="0"/>
              <a:t>at least 2 meters (6 feet) away from other people, especially those who might be unwell.</a:t>
            </a:r>
            <a:endParaRPr lang="es-UY" sz="1000" dirty="0"/>
          </a:p>
        </p:txBody>
      </p: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ABC4FD74-9990-4940-8DAB-DAA7027392D9}"/>
              </a:ext>
            </a:extLst>
          </p:cNvPr>
          <p:cNvGrpSpPr/>
          <p:nvPr/>
        </p:nvGrpSpPr>
        <p:grpSpPr>
          <a:xfrm>
            <a:off x="450928" y="2136393"/>
            <a:ext cx="2932711" cy="2937064"/>
            <a:chOff x="-21063" y="1522107"/>
            <a:chExt cx="3284038" cy="3288913"/>
          </a:xfrm>
        </p:grpSpPr>
        <p:grpSp>
          <p:nvGrpSpPr>
            <p:cNvPr id="324" name="Group 29">
              <a:extLst>
                <a:ext uri="{FF2B5EF4-FFF2-40B4-BE49-F238E27FC236}">
                  <a16:creationId xmlns:a16="http://schemas.microsoft.com/office/drawing/2014/main" id="{93C23284-BC89-4CAC-8FB7-4396349BAC1B}"/>
                </a:ext>
              </a:extLst>
            </p:cNvPr>
            <p:cNvGrpSpPr/>
            <p:nvPr/>
          </p:nvGrpSpPr>
          <p:grpSpPr>
            <a:xfrm>
              <a:off x="-21063" y="1522107"/>
              <a:ext cx="3284038" cy="3288913"/>
              <a:chOff x="2028825" y="1498600"/>
              <a:chExt cx="3208338" cy="3213100"/>
            </a:xfrm>
          </p:grpSpPr>
          <p:sp>
            <p:nvSpPr>
              <p:cNvPr id="326" name="Freeform 15">
                <a:extLst>
                  <a:ext uri="{FF2B5EF4-FFF2-40B4-BE49-F238E27FC236}">
                    <a16:creationId xmlns:a16="http://schemas.microsoft.com/office/drawing/2014/main" id="{3D9DD59B-1D12-4E46-B4A4-6C2853AF0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5" y="1498600"/>
                <a:ext cx="3208338" cy="3213100"/>
              </a:xfrm>
              <a:custGeom>
                <a:avLst/>
                <a:gdLst/>
                <a:ahLst/>
                <a:cxnLst>
                  <a:cxn ang="0">
                    <a:pos x="593" y="0"/>
                  </a:cxn>
                  <a:cxn ang="0">
                    <a:pos x="1431" y="0"/>
                  </a:cxn>
                  <a:cxn ang="0">
                    <a:pos x="2021" y="593"/>
                  </a:cxn>
                  <a:cxn ang="0">
                    <a:pos x="2021" y="1431"/>
                  </a:cxn>
                  <a:cxn ang="0">
                    <a:pos x="1431" y="2024"/>
                  </a:cxn>
                  <a:cxn ang="0">
                    <a:pos x="593" y="2024"/>
                  </a:cxn>
                  <a:cxn ang="0">
                    <a:pos x="0" y="1431"/>
                  </a:cxn>
                  <a:cxn ang="0">
                    <a:pos x="0" y="593"/>
                  </a:cxn>
                  <a:cxn ang="0">
                    <a:pos x="593" y="0"/>
                  </a:cxn>
                </a:cxnLst>
                <a:rect l="0" t="0" r="r" b="b"/>
                <a:pathLst>
                  <a:path w="2021" h="2024">
                    <a:moveTo>
                      <a:pt x="593" y="0"/>
                    </a:moveTo>
                    <a:lnTo>
                      <a:pt x="1431" y="0"/>
                    </a:lnTo>
                    <a:lnTo>
                      <a:pt x="2021" y="593"/>
                    </a:lnTo>
                    <a:lnTo>
                      <a:pt x="2021" y="1431"/>
                    </a:lnTo>
                    <a:lnTo>
                      <a:pt x="1431" y="2024"/>
                    </a:lnTo>
                    <a:lnTo>
                      <a:pt x="593" y="2024"/>
                    </a:lnTo>
                    <a:lnTo>
                      <a:pt x="0" y="1431"/>
                    </a:lnTo>
                    <a:lnTo>
                      <a:pt x="0" y="593"/>
                    </a:lnTo>
                    <a:lnTo>
                      <a:pt x="593" y="0"/>
                    </a:lnTo>
                    <a:close/>
                  </a:path>
                </a:pathLst>
              </a:custGeom>
              <a:solidFill>
                <a:srgbClr val="E61E2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327" name="Freeform 16">
                <a:extLst>
                  <a:ext uri="{FF2B5EF4-FFF2-40B4-BE49-F238E27FC236}">
                    <a16:creationId xmlns:a16="http://schemas.microsoft.com/office/drawing/2014/main" id="{00B7E17A-3A3E-4E3D-B122-08C55FB1A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8212" y="1676400"/>
                <a:ext cx="2851150" cy="2857500"/>
              </a:xfrm>
              <a:custGeom>
                <a:avLst/>
                <a:gdLst/>
                <a:ahLst/>
                <a:cxnLst>
                  <a:cxn ang="0">
                    <a:pos x="526" y="0"/>
                  </a:cxn>
                  <a:cxn ang="0">
                    <a:pos x="1270" y="0"/>
                  </a:cxn>
                  <a:cxn ang="0">
                    <a:pos x="1796" y="527"/>
                  </a:cxn>
                  <a:cxn ang="0">
                    <a:pos x="1796" y="1273"/>
                  </a:cxn>
                  <a:cxn ang="0">
                    <a:pos x="1270" y="1800"/>
                  </a:cxn>
                  <a:cxn ang="0">
                    <a:pos x="526" y="1800"/>
                  </a:cxn>
                  <a:cxn ang="0">
                    <a:pos x="0" y="1273"/>
                  </a:cxn>
                  <a:cxn ang="0">
                    <a:pos x="0" y="527"/>
                  </a:cxn>
                  <a:cxn ang="0">
                    <a:pos x="526" y="0"/>
                  </a:cxn>
                </a:cxnLst>
                <a:rect l="0" t="0" r="r" b="b"/>
                <a:pathLst>
                  <a:path w="1796" h="1800">
                    <a:moveTo>
                      <a:pt x="526" y="0"/>
                    </a:moveTo>
                    <a:lnTo>
                      <a:pt x="1270" y="0"/>
                    </a:lnTo>
                    <a:lnTo>
                      <a:pt x="1796" y="527"/>
                    </a:lnTo>
                    <a:lnTo>
                      <a:pt x="1796" y="1273"/>
                    </a:lnTo>
                    <a:lnTo>
                      <a:pt x="1270" y="1800"/>
                    </a:lnTo>
                    <a:lnTo>
                      <a:pt x="526" y="1800"/>
                    </a:lnTo>
                    <a:lnTo>
                      <a:pt x="0" y="1273"/>
                    </a:lnTo>
                    <a:lnTo>
                      <a:pt x="0" y="527"/>
                    </a:lnTo>
                    <a:lnTo>
                      <a:pt x="526" y="0"/>
                    </a:lnTo>
                    <a:close/>
                  </a:path>
                </a:pathLst>
              </a:custGeom>
              <a:solidFill>
                <a:srgbClr val="E4202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/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9565D26-0C8B-4C32-82AA-1AC649B1D4F5}"/>
                </a:ext>
              </a:extLst>
            </p:cNvPr>
            <p:cNvSpPr txBox="1"/>
            <p:nvPr/>
          </p:nvSpPr>
          <p:spPr>
            <a:xfrm>
              <a:off x="210936" y="2242074"/>
              <a:ext cx="2820040" cy="1964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If you have fever 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 cough you should stay at home regardless of your travel or contact history.</a:t>
              </a:r>
              <a:endParaRPr lang="es-UY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749E1B10-9B5F-4E7D-A46D-982899708D50}"/>
              </a:ext>
            </a:extLst>
          </p:cNvPr>
          <p:cNvGrpSpPr/>
          <p:nvPr/>
        </p:nvGrpSpPr>
        <p:grpSpPr>
          <a:xfrm>
            <a:off x="3813140" y="4826997"/>
            <a:ext cx="968330" cy="968330"/>
            <a:chOff x="3973282" y="4850219"/>
            <a:chExt cx="968330" cy="968330"/>
          </a:xfrm>
        </p:grpSpPr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137012D7-4432-449D-B69E-D560F673C5AB}"/>
                </a:ext>
              </a:extLst>
            </p:cNvPr>
            <p:cNvSpPr/>
            <p:nvPr/>
          </p:nvSpPr>
          <p:spPr>
            <a:xfrm>
              <a:off x="3973282" y="4850219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F7B641A8-73CF-4601-AC9B-BB9A06F46624}"/>
                </a:ext>
              </a:extLst>
            </p:cNvPr>
            <p:cNvSpPr/>
            <p:nvPr/>
          </p:nvSpPr>
          <p:spPr>
            <a:xfrm>
              <a:off x="4344035" y="4994581"/>
              <a:ext cx="226825" cy="679607"/>
            </a:xfrm>
            <a:custGeom>
              <a:avLst/>
              <a:gdLst>
                <a:gd name="connsiteX0" fmla="*/ 821995 w 1042262"/>
                <a:gd name="connsiteY0" fmla="*/ 2176383 h 3122776"/>
                <a:gd name="connsiteX1" fmla="*/ 821995 w 1042262"/>
                <a:gd name="connsiteY1" fmla="*/ 301747 h 3122776"/>
                <a:gd name="connsiteX2" fmla="*/ 521077 w 1042262"/>
                <a:gd name="connsiteY2" fmla="*/ 0 h 3122776"/>
                <a:gd name="connsiteX3" fmla="*/ 220159 w 1042262"/>
                <a:gd name="connsiteY3" fmla="*/ 301747 h 3122776"/>
                <a:gd name="connsiteX4" fmla="*/ 220159 w 1042262"/>
                <a:gd name="connsiteY4" fmla="*/ 2176388 h 3122776"/>
                <a:gd name="connsiteX5" fmla="*/ 0 w 1042262"/>
                <a:gd name="connsiteY5" fmla="*/ 2601194 h 3122776"/>
                <a:gd name="connsiteX6" fmla="*/ 521287 w 1042262"/>
                <a:gd name="connsiteY6" fmla="*/ 3122776 h 3122776"/>
                <a:gd name="connsiteX7" fmla="*/ 1042262 w 1042262"/>
                <a:gd name="connsiteY7" fmla="*/ 2601194 h 3122776"/>
                <a:gd name="connsiteX8" fmla="*/ 821995 w 1042262"/>
                <a:gd name="connsiteY8" fmla="*/ 2176383 h 3122776"/>
                <a:gd name="connsiteX9" fmla="*/ 521077 w 1042262"/>
                <a:gd name="connsiteY9" fmla="*/ 2879146 h 3122776"/>
                <a:gd name="connsiteX10" fmla="*/ 243312 w 1042262"/>
                <a:gd name="connsiteY10" fmla="*/ 2601194 h 3122776"/>
                <a:gd name="connsiteX11" fmla="*/ 435912 w 1042262"/>
                <a:gd name="connsiteY11" fmla="*/ 2338101 h 3122776"/>
                <a:gd name="connsiteX12" fmla="*/ 435912 w 1042262"/>
                <a:gd name="connsiteY12" fmla="*/ 601854 h 3122776"/>
                <a:gd name="connsiteX13" fmla="*/ 606243 w 1042262"/>
                <a:gd name="connsiteY13" fmla="*/ 601854 h 3122776"/>
                <a:gd name="connsiteX14" fmla="*/ 606243 w 1042262"/>
                <a:gd name="connsiteY14" fmla="*/ 2338101 h 3122776"/>
                <a:gd name="connsiteX15" fmla="*/ 798842 w 1042262"/>
                <a:gd name="connsiteY15" fmla="*/ 2601194 h 3122776"/>
                <a:gd name="connsiteX16" fmla="*/ 521077 w 1042262"/>
                <a:gd name="connsiteY16" fmla="*/ 2879146 h 312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2262" h="3122776">
                  <a:moveTo>
                    <a:pt x="821995" y="2176383"/>
                  </a:moveTo>
                  <a:lnTo>
                    <a:pt x="821995" y="301747"/>
                  </a:lnTo>
                  <a:cubicBezTo>
                    <a:pt x="821995" y="135169"/>
                    <a:pt x="687655" y="0"/>
                    <a:pt x="521077" y="0"/>
                  </a:cubicBezTo>
                  <a:cubicBezTo>
                    <a:pt x="354408" y="0"/>
                    <a:pt x="220159" y="135175"/>
                    <a:pt x="220159" y="301747"/>
                  </a:cubicBezTo>
                  <a:lnTo>
                    <a:pt x="220159" y="2176388"/>
                  </a:lnTo>
                  <a:cubicBezTo>
                    <a:pt x="83894" y="2270871"/>
                    <a:pt x="0" y="2425770"/>
                    <a:pt x="0" y="2601194"/>
                  </a:cubicBezTo>
                  <a:cubicBezTo>
                    <a:pt x="0" y="2889230"/>
                    <a:pt x="233246" y="3122776"/>
                    <a:pt x="521287" y="3122776"/>
                  </a:cubicBezTo>
                  <a:cubicBezTo>
                    <a:pt x="809323" y="3122776"/>
                    <a:pt x="1042262" y="2889230"/>
                    <a:pt x="1042262" y="2601194"/>
                  </a:cubicBezTo>
                  <a:cubicBezTo>
                    <a:pt x="1042262" y="2425765"/>
                    <a:pt x="958260" y="2270866"/>
                    <a:pt x="821995" y="2176383"/>
                  </a:cubicBezTo>
                  <a:close/>
                  <a:moveTo>
                    <a:pt x="521077" y="2879146"/>
                  </a:moveTo>
                  <a:cubicBezTo>
                    <a:pt x="367501" y="2879146"/>
                    <a:pt x="243312" y="2754770"/>
                    <a:pt x="243312" y="2601194"/>
                  </a:cubicBezTo>
                  <a:cubicBezTo>
                    <a:pt x="243312" y="2477693"/>
                    <a:pt x="322357" y="2374376"/>
                    <a:pt x="435912" y="2338101"/>
                  </a:cubicBezTo>
                  <a:lnTo>
                    <a:pt x="435912" y="601854"/>
                  </a:lnTo>
                  <a:lnTo>
                    <a:pt x="606243" y="601854"/>
                  </a:lnTo>
                  <a:lnTo>
                    <a:pt x="606243" y="2338101"/>
                  </a:lnTo>
                  <a:cubicBezTo>
                    <a:pt x="719797" y="2374376"/>
                    <a:pt x="798842" y="2477693"/>
                    <a:pt x="798842" y="2601194"/>
                  </a:cubicBezTo>
                  <a:cubicBezTo>
                    <a:pt x="798842" y="2754770"/>
                    <a:pt x="674653" y="2879146"/>
                    <a:pt x="521077" y="2879146"/>
                  </a:cubicBezTo>
                  <a:close/>
                </a:path>
              </a:pathLst>
            </a:custGeom>
            <a:solidFill>
              <a:srgbClr val="000000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5E83683B-670B-4691-9B0D-1603D218D844}"/>
              </a:ext>
            </a:extLst>
          </p:cNvPr>
          <p:cNvGrpSpPr/>
          <p:nvPr/>
        </p:nvGrpSpPr>
        <p:grpSpPr>
          <a:xfrm>
            <a:off x="5266326" y="4826997"/>
            <a:ext cx="968330" cy="968330"/>
            <a:chOff x="5222070" y="4833618"/>
            <a:chExt cx="968330" cy="968330"/>
          </a:xfrm>
        </p:grpSpPr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371B9944-14CE-4C9E-BE43-5E05524F1B12}"/>
                </a:ext>
              </a:extLst>
            </p:cNvPr>
            <p:cNvSpPr/>
            <p:nvPr/>
          </p:nvSpPr>
          <p:spPr>
            <a:xfrm>
              <a:off x="5222070" y="4833618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344" name="Graphic 341">
              <a:extLst>
                <a:ext uri="{FF2B5EF4-FFF2-40B4-BE49-F238E27FC236}">
                  <a16:creationId xmlns:a16="http://schemas.microsoft.com/office/drawing/2014/main" id="{4295522D-E996-4D26-9BDE-DFC9CDB80636}"/>
                </a:ext>
              </a:extLst>
            </p:cNvPr>
            <p:cNvGrpSpPr/>
            <p:nvPr/>
          </p:nvGrpSpPr>
          <p:grpSpPr>
            <a:xfrm>
              <a:off x="5437193" y="5018848"/>
              <a:ext cx="538084" cy="597870"/>
              <a:chOff x="5402166" y="5013495"/>
              <a:chExt cx="538084" cy="597870"/>
            </a:xfrm>
            <a:solidFill>
              <a:srgbClr val="000000"/>
            </a:solidFill>
          </p:grpSpPr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B07B5988-D0A7-4A00-AD26-A25A0984E5E5}"/>
                  </a:ext>
                </a:extLst>
              </p:cNvPr>
              <p:cNvSpPr/>
              <p:nvPr/>
            </p:nvSpPr>
            <p:spPr>
              <a:xfrm>
                <a:off x="5485699" y="5013495"/>
                <a:ext cx="454552" cy="597870"/>
              </a:xfrm>
              <a:custGeom>
                <a:avLst/>
                <a:gdLst>
                  <a:gd name="connsiteX0" fmla="*/ 230350 w 454552"/>
                  <a:gd name="connsiteY0" fmla="*/ 0 h 597870"/>
                  <a:gd name="connsiteX1" fmla="*/ 66264 w 454552"/>
                  <a:gd name="connsiteY1" fmla="*/ 153772 h 597870"/>
                  <a:gd name="connsiteX2" fmla="*/ 65935 w 454552"/>
                  <a:gd name="connsiteY2" fmla="*/ 156941 h 597870"/>
                  <a:gd name="connsiteX3" fmla="*/ 65935 w 454552"/>
                  <a:gd name="connsiteY3" fmla="*/ 194308 h 597870"/>
                  <a:gd name="connsiteX4" fmla="*/ 30362 w 454552"/>
                  <a:gd name="connsiteY4" fmla="*/ 270596 h 597870"/>
                  <a:gd name="connsiteX5" fmla="*/ 2890 w 454552"/>
                  <a:gd name="connsiteY5" fmla="*/ 348798 h 597870"/>
                  <a:gd name="connsiteX6" fmla="*/ 21095 w 454552"/>
                  <a:gd name="connsiteY6" fmla="*/ 358722 h 597870"/>
                  <a:gd name="connsiteX7" fmla="*/ 63604 w 454552"/>
                  <a:gd name="connsiteY7" fmla="*/ 358722 h 597870"/>
                  <a:gd name="connsiteX8" fmla="*/ 68177 w 454552"/>
                  <a:gd name="connsiteY8" fmla="*/ 441318 h 597870"/>
                  <a:gd name="connsiteX9" fmla="*/ 106890 w 454552"/>
                  <a:gd name="connsiteY9" fmla="*/ 461048 h 597870"/>
                  <a:gd name="connsiteX10" fmla="*/ 125723 w 454552"/>
                  <a:gd name="connsiteY10" fmla="*/ 466877 h 597870"/>
                  <a:gd name="connsiteX11" fmla="*/ 125723 w 454552"/>
                  <a:gd name="connsiteY11" fmla="*/ 582924 h 597870"/>
                  <a:gd name="connsiteX12" fmla="*/ 140669 w 454552"/>
                  <a:gd name="connsiteY12" fmla="*/ 597870 h 597870"/>
                  <a:gd name="connsiteX13" fmla="*/ 349925 w 454552"/>
                  <a:gd name="connsiteY13" fmla="*/ 597870 h 597870"/>
                  <a:gd name="connsiteX14" fmla="*/ 364871 w 454552"/>
                  <a:gd name="connsiteY14" fmla="*/ 582924 h 597870"/>
                  <a:gd name="connsiteX15" fmla="*/ 390400 w 454552"/>
                  <a:gd name="connsiteY15" fmla="*/ 324464 h 597870"/>
                  <a:gd name="connsiteX16" fmla="*/ 454552 w 454552"/>
                  <a:gd name="connsiteY16" fmla="*/ 164414 h 597870"/>
                  <a:gd name="connsiteX17" fmla="*/ 230350 w 454552"/>
                  <a:gd name="connsiteY17" fmla="*/ 0 h 597870"/>
                  <a:gd name="connsiteX18" fmla="*/ 369236 w 454552"/>
                  <a:gd name="connsiteY18" fmla="*/ 303300 h 597870"/>
                  <a:gd name="connsiteX19" fmla="*/ 334978 w 454552"/>
                  <a:gd name="connsiteY19" fmla="*/ 567977 h 597870"/>
                  <a:gd name="connsiteX20" fmla="*/ 155616 w 454552"/>
                  <a:gd name="connsiteY20" fmla="*/ 567977 h 597870"/>
                  <a:gd name="connsiteX21" fmla="*/ 155616 w 454552"/>
                  <a:gd name="connsiteY21" fmla="*/ 463350 h 597870"/>
                  <a:gd name="connsiteX22" fmla="*/ 114333 w 454552"/>
                  <a:gd name="connsiteY22" fmla="*/ 432111 h 597870"/>
                  <a:gd name="connsiteX23" fmla="*/ 93617 w 454552"/>
                  <a:gd name="connsiteY23" fmla="*/ 425594 h 597870"/>
                  <a:gd name="connsiteX24" fmla="*/ 95650 w 454552"/>
                  <a:gd name="connsiteY24" fmla="*/ 346227 h 597870"/>
                  <a:gd name="connsiteX25" fmla="*/ 91853 w 454552"/>
                  <a:gd name="connsiteY25" fmla="*/ 334120 h 597870"/>
                  <a:gd name="connsiteX26" fmla="*/ 79955 w 454552"/>
                  <a:gd name="connsiteY26" fmla="*/ 328829 h 597870"/>
                  <a:gd name="connsiteX27" fmla="*/ 32783 w 454552"/>
                  <a:gd name="connsiteY27" fmla="*/ 328829 h 597870"/>
                  <a:gd name="connsiteX28" fmla="*/ 56220 w 454552"/>
                  <a:gd name="connsiteY28" fmla="*/ 285573 h 597870"/>
                  <a:gd name="connsiteX29" fmla="*/ 95829 w 454552"/>
                  <a:gd name="connsiteY29" fmla="*/ 194308 h 597870"/>
                  <a:gd name="connsiteX30" fmla="*/ 95829 w 454552"/>
                  <a:gd name="connsiteY30" fmla="*/ 164414 h 597870"/>
                  <a:gd name="connsiteX31" fmla="*/ 230350 w 454552"/>
                  <a:gd name="connsiteY31" fmla="*/ 29894 h 597870"/>
                  <a:gd name="connsiteX32" fmla="*/ 424659 w 454552"/>
                  <a:gd name="connsiteY32" fmla="*/ 164414 h 597870"/>
                  <a:gd name="connsiteX33" fmla="*/ 369236 w 454552"/>
                  <a:gd name="connsiteY33" fmla="*/ 303300 h 59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54552" h="597870">
                    <a:moveTo>
                      <a:pt x="230350" y="0"/>
                    </a:moveTo>
                    <a:cubicBezTo>
                      <a:pt x="143270" y="0"/>
                      <a:pt x="71794" y="68038"/>
                      <a:pt x="66264" y="153772"/>
                    </a:cubicBezTo>
                    <a:cubicBezTo>
                      <a:pt x="66055" y="154789"/>
                      <a:pt x="65935" y="155835"/>
                      <a:pt x="65935" y="156941"/>
                    </a:cubicBezTo>
                    <a:lnTo>
                      <a:pt x="65935" y="194308"/>
                    </a:lnTo>
                    <a:cubicBezTo>
                      <a:pt x="65935" y="209165"/>
                      <a:pt x="45369" y="244678"/>
                      <a:pt x="30362" y="270596"/>
                    </a:cubicBezTo>
                    <a:cubicBezTo>
                      <a:pt x="5132" y="314121"/>
                      <a:pt x="-5660" y="334000"/>
                      <a:pt x="2890" y="348798"/>
                    </a:cubicBezTo>
                    <a:cubicBezTo>
                      <a:pt x="6507" y="355105"/>
                      <a:pt x="13143" y="358722"/>
                      <a:pt x="21095" y="358722"/>
                    </a:cubicBezTo>
                    <a:lnTo>
                      <a:pt x="63604" y="358722"/>
                    </a:lnTo>
                    <a:cubicBezTo>
                      <a:pt x="60405" y="384132"/>
                      <a:pt x="57535" y="424129"/>
                      <a:pt x="68177" y="441318"/>
                    </a:cubicBezTo>
                    <a:cubicBezTo>
                      <a:pt x="75382" y="452976"/>
                      <a:pt x="90657" y="456893"/>
                      <a:pt x="106890" y="461048"/>
                    </a:cubicBezTo>
                    <a:cubicBezTo>
                      <a:pt x="112569" y="462513"/>
                      <a:pt x="121567" y="464814"/>
                      <a:pt x="125723" y="466877"/>
                    </a:cubicBezTo>
                    <a:lnTo>
                      <a:pt x="125723" y="582924"/>
                    </a:lnTo>
                    <a:cubicBezTo>
                      <a:pt x="125723" y="591174"/>
                      <a:pt x="132419" y="597870"/>
                      <a:pt x="140669" y="597870"/>
                    </a:cubicBezTo>
                    <a:lnTo>
                      <a:pt x="349925" y="597870"/>
                    </a:lnTo>
                    <a:cubicBezTo>
                      <a:pt x="358175" y="597870"/>
                      <a:pt x="364871" y="591174"/>
                      <a:pt x="364871" y="582924"/>
                    </a:cubicBezTo>
                    <a:cubicBezTo>
                      <a:pt x="364871" y="463110"/>
                      <a:pt x="364871" y="349963"/>
                      <a:pt x="390400" y="324464"/>
                    </a:cubicBezTo>
                    <a:cubicBezTo>
                      <a:pt x="421430" y="293405"/>
                      <a:pt x="454552" y="252869"/>
                      <a:pt x="454552" y="164414"/>
                    </a:cubicBezTo>
                    <a:cubicBezTo>
                      <a:pt x="454552" y="0"/>
                      <a:pt x="291662" y="0"/>
                      <a:pt x="230350" y="0"/>
                    </a:cubicBezTo>
                    <a:close/>
                    <a:moveTo>
                      <a:pt x="369236" y="303300"/>
                    </a:moveTo>
                    <a:cubicBezTo>
                      <a:pt x="336174" y="336332"/>
                      <a:pt x="335008" y="433307"/>
                      <a:pt x="334978" y="567977"/>
                    </a:cubicBezTo>
                    <a:lnTo>
                      <a:pt x="155616" y="567977"/>
                    </a:lnTo>
                    <a:lnTo>
                      <a:pt x="155616" y="463350"/>
                    </a:lnTo>
                    <a:cubicBezTo>
                      <a:pt x="155616" y="442723"/>
                      <a:pt x="132718" y="436834"/>
                      <a:pt x="114333" y="432111"/>
                    </a:cubicBezTo>
                    <a:cubicBezTo>
                      <a:pt x="107368" y="430287"/>
                      <a:pt x="95709" y="427328"/>
                      <a:pt x="93617" y="425594"/>
                    </a:cubicBezTo>
                    <a:cubicBezTo>
                      <a:pt x="88924" y="418001"/>
                      <a:pt x="89880" y="380903"/>
                      <a:pt x="95650" y="346227"/>
                    </a:cubicBezTo>
                    <a:cubicBezTo>
                      <a:pt x="96367" y="341892"/>
                      <a:pt x="94693" y="337468"/>
                      <a:pt x="91853" y="334120"/>
                    </a:cubicBezTo>
                    <a:cubicBezTo>
                      <a:pt x="88983" y="330742"/>
                      <a:pt x="84350" y="328829"/>
                      <a:pt x="79955" y="328829"/>
                    </a:cubicBezTo>
                    <a:lnTo>
                      <a:pt x="32783" y="328829"/>
                    </a:lnTo>
                    <a:cubicBezTo>
                      <a:pt x="37805" y="317290"/>
                      <a:pt x="48507" y="298905"/>
                      <a:pt x="56220" y="285573"/>
                    </a:cubicBezTo>
                    <a:cubicBezTo>
                      <a:pt x="75711" y="251972"/>
                      <a:pt x="95829" y="217206"/>
                      <a:pt x="95829" y="194308"/>
                    </a:cubicBezTo>
                    <a:lnTo>
                      <a:pt x="95829" y="164414"/>
                    </a:lnTo>
                    <a:cubicBezTo>
                      <a:pt x="95829" y="90249"/>
                      <a:pt x="156184" y="29894"/>
                      <a:pt x="230350" y="29894"/>
                    </a:cubicBezTo>
                    <a:cubicBezTo>
                      <a:pt x="326428" y="29894"/>
                      <a:pt x="424659" y="45857"/>
                      <a:pt x="424659" y="164414"/>
                    </a:cubicBezTo>
                    <a:cubicBezTo>
                      <a:pt x="424659" y="241450"/>
                      <a:pt x="397276" y="275289"/>
                      <a:pt x="369236" y="3033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A0E7196B-8BB2-4CA2-B7CF-12C3034E2148}"/>
                  </a:ext>
                </a:extLst>
              </p:cNvPr>
              <p:cNvSpPr/>
              <p:nvPr/>
            </p:nvSpPr>
            <p:spPr>
              <a:xfrm>
                <a:off x="5402166" y="5432005"/>
                <a:ext cx="89680" cy="29893"/>
              </a:xfrm>
              <a:custGeom>
                <a:avLst/>
                <a:gdLst>
                  <a:gd name="connsiteX0" fmla="*/ 89681 w 89680"/>
                  <a:gd name="connsiteY0" fmla="*/ 14947 h 29893"/>
                  <a:gd name="connsiteX1" fmla="*/ 74734 w 89680"/>
                  <a:gd name="connsiteY1" fmla="*/ 0 h 29893"/>
                  <a:gd name="connsiteX2" fmla="*/ 14947 w 89680"/>
                  <a:gd name="connsiteY2" fmla="*/ 0 h 29893"/>
                  <a:gd name="connsiteX3" fmla="*/ 0 w 89680"/>
                  <a:gd name="connsiteY3" fmla="*/ 14947 h 29893"/>
                  <a:gd name="connsiteX4" fmla="*/ 14947 w 89680"/>
                  <a:gd name="connsiteY4" fmla="*/ 29894 h 29893"/>
                  <a:gd name="connsiteX5" fmla="*/ 74734 w 89680"/>
                  <a:gd name="connsiteY5" fmla="*/ 29894 h 29893"/>
                  <a:gd name="connsiteX6" fmla="*/ 89681 w 89680"/>
                  <a:gd name="connsiteY6" fmla="*/ 14947 h 29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680" h="29893">
                    <a:moveTo>
                      <a:pt x="89681" y="14947"/>
                    </a:moveTo>
                    <a:cubicBezTo>
                      <a:pt x="89681" y="6696"/>
                      <a:pt x="82985" y="0"/>
                      <a:pt x="74734" y="0"/>
                    </a:cubicBezTo>
                    <a:lnTo>
                      <a:pt x="14947" y="0"/>
                    </a:lnTo>
                    <a:cubicBezTo>
                      <a:pt x="6696" y="0"/>
                      <a:pt x="0" y="6696"/>
                      <a:pt x="0" y="14947"/>
                    </a:cubicBezTo>
                    <a:cubicBezTo>
                      <a:pt x="0" y="23197"/>
                      <a:pt x="6696" y="29894"/>
                      <a:pt x="14947" y="29894"/>
                    </a:cubicBezTo>
                    <a:lnTo>
                      <a:pt x="74734" y="29894"/>
                    </a:lnTo>
                    <a:cubicBezTo>
                      <a:pt x="82985" y="29894"/>
                      <a:pt x="89681" y="23197"/>
                      <a:pt x="89681" y="14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id="{CF9A7D3F-6D1B-48A8-BC26-7755ED4474B5}"/>
                  </a:ext>
                </a:extLst>
              </p:cNvPr>
              <p:cNvSpPr/>
              <p:nvPr/>
            </p:nvSpPr>
            <p:spPr>
              <a:xfrm>
                <a:off x="5432042" y="5491771"/>
                <a:ext cx="89686" cy="59807"/>
              </a:xfrm>
              <a:custGeom>
                <a:avLst/>
                <a:gdLst>
                  <a:gd name="connsiteX0" fmla="*/ 68056 w 89686"/>
                  <a:gd name="connsiteY0" fmla="*/ 1605 h 59807"/>
                  <a:gd name="connsiteX1" fmla="*/ 8269 w 89686"/>
                  <a:gd name="connsiteY1" fmla="*/ 31498 h 59807"/>
                  <a:gd name="connsiteX2" fmla="*/ 1572 w 89686"/>
                  <a:gd name="connsiteY2" fmla="*/ 51557 h 59807"/>
                  <a:gd name="connsiteX3" fmla="*/ 14965 w 89686"/>
                  <a:gd name="connsiteY3" fmla="*/ 59807 h 59807"/>
                  <a:gd name="connsiteX4" fmla="*/ 21631 w 89686"/>
                  <a:gd name="connsiteY4" fmla="*/ 58223 h 59807"/>
                  <a:gd name="connsiteX5" fmla="*/ 81418 w 89686"/>
                  <a:gd name="connsiteY5" fmla="*/ 28330 h 59807"/>
                  <a:gd name="connsiteX6" fmla="*/ 88114 w 89686"/>
                  <a:gd name="connsiteY6" fmla="*/ 8271 h 59807"/>
                  <a:gd name="connsiteX7" fmla="*/ 68056 w 89686"/>
                  <a:gd name="connsiteY7" fmla="*/ 1605 h 5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686" h="59807">
                    <a:moveTo>
                      <a:pt x="68056" y="1605"/>
                    </a:moveTo>
                    <a:lnTo>
                      <a:pt x="8269" y="31498"/>
                    </a:lnTo>
                    <a:cubicBezTo>
                      <a:pt x="885" y="35205"/>
                      <a:pt x="-2104" y="44173"/>
                      <a:pt x="1572" y="51557"/>
                    </a:cubicBezTo>
                    <a:cubicBezTo>
                      <a:pt x="4233" y="56758"/>
                      <a:pt x="9494" y="59807"/>
                      <a:pt x="14965" y="59807"/>
                    </a:cubicBezTo>
                    <a:cubicBezTo>
                      <a:pt x="17207" y="59807"/>
                      <a:pt x="19479" y="59299"/>
                      <a:pt x="21631" y="58223"/>
                    </a:cubicBezTo>
                    <a:lnTo>
                      <a:pt x="81418" y="28330"/>
                    </a:lnTo>
                    <a:cubicBezTo>
                      <a:pt x="88802" y="24623"/>
                      <a:pt x="91791" y="15655"/>
                      <a:pt x="88114" y="8271"/>
                    </a:cubicBezTo>
                    <a:cubicBezTo>
                      <a:pt x="84408" y="887"/>
                      <a:pt x="75440" y="-2132"/>
                      <a:pt x="68056" y="16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11E93439-C891-4799-BA4F-C5A5572F74F3}"/>
              </a:ext>
            </a:extLst>
          </p:cNvPr>
          <p:cNvGrpSpPr/>
          <p:nvPr/>
        </p:nvGrpSpPr>
        <p:grpSpPr>
          <a:xfrm>
            <a:off x="6671184" y="4826997"/>
            <a:ext cx="968330" cy="968330"/>
            <a:chOff x="7696241" y="4848730"/>
            <a:chExt cx="968330" cy="968330"/>
          </a:xfrm>
        </p:grpSpPr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4F212730-1EBA-40C5-BD5C-E9FE4771B11C}"/>
                </a:ext>
              </a:extLst>
            </p:cNvPr>
            <p:cNvSpPr/>
            <p:nvPr/>
          </p:nvSpPr>
          <p:spPr>
            <a:xfrm>
              <a:off x="7696241" y="4848730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356" name="Graphic 351">
              <a:extLst>
                <a:ext uri="{FF2B5EF4-FFF2-40B4-BE49-F238E27FC236}">
                  <a16:creationId xmlns:a16="http://schemas.microsoft.com/office/drawing/2014/main" id="{6762B750-9CDC-42B1-97F9-31B9936572AE}"/>
                </a:ext>
              </a:extLst>
            </p:cNvPr>
            <p:cNvGrpSpPr/>
            <p:nvPr/>
          </p:nvGrpSpPr>
          <p:grpSpPr>
            <a:xfrm>
              <a:off x="7979377" y="4952108"/>
              <a:ext cx="402059" cy="761575"/>
              <a:chOff x="854254" y="4076882"/>
              <a:chExt cx="1147120" cy="2172861"/>
            </a:xfrm>
            <a:solidFill>
              <a:srgbClr val="000000"/>
            </a:solidFill>
          </p:grpSpPr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67261377-A5AD-4895-952A-27BC5D6B62FF}"/>
                  </a:ext>
                </a:extLst>
              </p:cNvPr>
              <p:cNvSpPr/>
              <p:nvPr/>
            </p:nvSpPr>
            <p:spPr>
              <a:xfrm>
                <a:off x="854254" y="4705951"/>
                <a:ext cx="1147120" cy="1543792"/>
              </a:xfrm>
              <a:custGeom>
                <a:avLst/>
                <a:gdLst>
                  <a:gd name="connsiteX0" fmla="*/ 98315 w 1147120"/>
                  <a:gd name="connsiteY0" fmla="*/ 1542317 h 1543792"/>
                  <a:gd name="connsiteX1" fmla="*/ 116841 w 1147120"/>
                  <a:gd name="connsiteY1" fmla="*/ 1543793 h 1543792"/>
                  <a:gd name="connsiteX2" fmla="*/ 231923 w 1147120"/>
                  <a:gd name="connsiteY2" fmla="*/ 1445476 h 1543792"/>
                  <a:gd name="connsiteX3" fmla="*/ 307799 w 1147120"/>
                  <a:gd name="connsiteY3" fmla="*/ 969769 h 1543792"/>
                  <a:gd name="connsiteX4" fmla="*/ 520968 w 1147120"/>
                  <a:gd name="connsiteY4" fmla="*/ 784184 h 1543792"/>
                  <a:gd name="connsiteX5" fmla="*/ 626143 w 1147120"/>
                  <a:gd name="connsiteY5" fmla="*/ 784184 h 1543792"/>
                  <a:gd name="connsiteX6" fmla="*/ 839313 w 1147120"/>
                  <a:gd name="connsiteY6" fmla="*/ 969769 h 1543792"/>
                  <a:gd name="connsiteX7" fmla="*/ 915198 w 1147120"/>
                  <a:gd name="connsiteY7" fmla="*/ 1445476 h 1543792"/>
                  <a:gd name="connsiteX8" fmla="*/ 1030279 w 1147120"/>
                  <a:gd name="connsiteY8" fmla="*/ 1543793 h 1543792"/>
                  <a:gd name="connsiteX9" fmla="*/ 1048806 w 1147120"/>
                  <a:gd name="connsiteY9" fmla="*/ 1542317 h 1543792"/>
                  <a:gd name="connsiteX10" fmla="*/ 1145646 w 1147120"/>
                  <a:gd name="connsiteY10" fmla="*/ 1408709 h 1543792"/>
                  <a:gd name="connsiteX11" fmla="*/ 1063093 w 1147120"/>
                  <a:gd name="connsiteY11" fmla="*/ 891188 h 1543792"/>
                  <a:gd name="connsiteX12" fmla="*/ 1024479 w 1147120"/>
                  <a:gd name="connsiteY12" fmla="*/ 821560 h 1543792"/>
                  <a:gd name="connsiteX13" fmla="*/ 833026 w 1147120"/>
                  <a:gd name="connsiteY13" fmla="*/ 654882 h 1543792"/>
                  <a:gd name="connsiteX14" fmla="*/ 833026 w 1147120"/>
                  <a:gd name="connsiteY14" fmla="*/ 393278 h 1543792"/>
                  <a:gd name="connsiteX15" fmla="*/ 575994 w 1147120"/>
                  <a:gd name="connsiteY15" fmla="*/ 421129 h 1543792"/>
                  <a:gd name="connsiteX16" fmla="*/ 570308 w 1147120"/>
                  <a:gd name="connsiteY16" fmla="*/ 421291 h 1543792"/>
                  <a:gd name="connsiteX17" fmla="*/ 570298 w 1147120"/>
                  <a:gd name="connsiteY17" fmla="*/ 421291 h 1543792"/>
                  <a:gd name="connsiteX18" fmla="*/ 473381 w 1147120"/>
                  <a:gd name="connsiteY18" fmla="*/ 329756 h 1543792"/>
                  <a:gd name="connsiteX19" fmla="*/ 564755 w 1147120"/>
                  <a:gd name="connsiteY19" fmla="*/ 227143 h 1543792"/>
                  <a:gd name="connsiteX20" fmla="*/ 818158 w 1147120"/>
                  <a:gd name="connsiteY20" fmla="*/ 197977 h 1543792"/>
                  <a:gd name="connsiteX21" fmla="*/ 793831 w 1147120"/>
                  <a:gd name="connsiteY21" fmla="*/ 185623 h 1543792"/>
                  <a:gd name="connsiteX22" fmla="*/ 814967 w 1147120"/>
                  <a:gd name="connsiteY22" fmla="*/ 172726 h 1543792"/>
                  <a:gd name="connsiteX23" fmla="*/ 871564 w 1147120"/>
                  <a:gd name="connsiteY23" fmla="*/ 205340 h 1543792"/>
                  <a:gd name="connsiteX24" fmla="*/ 565964 w 1147120"/>
                  <a:gd name="connsiteY24" fmla="*/ 248050 h 1543792"/>
                  <a:gd name="connsiteX25" fmla="*/ 494308 w 1147120"/>
                  <a:gd name="connsiteY25" fmla="*/ 328536 h 1543792"/>
                  <a:gd name="connsiteX26" fmla="*/ 570308 w 1147120"/>
                  <a:gd name="connsiteY26" fmla="*/ 400326 h 1543792"/>
                  <a:gd name="connsiteX27" fmla="*/ 574784 w 1147120"/>
                  <a:gd name="connsiteY27" fmla="*/ 400202 h 1543792"/>
                  <a:gd name="connsiteX28" fmla="*/ 1046596 w 1147120"/>
                  <a:gd name="connsiteY28" fmla="*/ 230505 h 1543792"/>
                  <a:gd name="connsiteX29" fmla="*/ 962214 w 1147120"/>
                  <a:gd name="connsiteY29" fmla="*/ 82896 h 1543792"/>
                  <a:gd name="connsiteX30" fmla="*/ 901206 w 1147120"/>
                  <a:gd name="connsiteY30" fmla="*/ 45872 h 1543792"/>
                  <a:gd name="connsiteX31" fmla="*/ 806509 w 1147120"/>
                  <a:gd name="connsiteY31" fmla="*/ 1895 h 1543792"/>
                  <a:gd name="connsiteX32" fmla="*/ 573546 w 1147120"/>
                  <a:gd name="connsiteY32" fmla="*/ 204588 h 1543792"/>
                  <a:gd name="connsiteX33" fmla="*/ 340346 w 1147120"/>
                  <a:gd name="connsiteY33" fmla="*/ 0 h 1543792"/>
                  <a:gd name="connsiteX34" fmla="*/ 85428 w 1147120"/>
                  <a:gd name="connsiteY34" fmla="*/ 569071 h 1543792"/>
                  <a:gd name="connsiteX35" fmla="*/ 85076 w 1147120"/>
                  <a:gd name="connsiteY35" fmla="*/ 898131 h 1543792"/>
                  <a:gd name="connsiteX36" fmla="*/ 161076 w 1147120"/>
                  <a:gd name="connsiteY36" fmla="*/ 969883 h 1543792"/>
                  <a:gd name="connsiteX37" fmla="*/ 165600 w 1147120"/>
                  <a:gd name="connsiteY37" fmla="*/ 969750 h 1543792"/>
                  <a:gd name="connsiteX38" fmla="*/ 237228 w 1147120"/>
                  <a:gd name="connsiteY38" fmla="*/ 889225 h 1543792"/>
                  <a:gd name="connsiteX39" fmla="*/ 237171 w 1147120"/>
                  <a:gd name="connsiteY39" fmla="*/ 575053 h 1543792"/>
                  <a:gd name="connsiteX40" fmla="*/ 317819 w 1147120"/>
                  <a:gd name="connsiteY40" fmla="*/ 234029 h 1543792"/>
                  <a:gd name="connsiteX41" fmla="*/ 317819 w 1147120"/>
                  <a:gd name="connsiteY41" fmla="*/ 651615 h 1543792"/>
                  <a:gd name="connsiteX42" fmla="*/ 253182 w 1147120"/>
                  <a:gd name="connsiteY42" fmla="*/ 707889 h 1543792"/>
                  <a:gd name="connsiteX43" fmla="*/ 258145 w 1147120"/>
                  <a:gd name="connsiteY43" fmla="*/ 887987 h 1543792"/>
                  <a:gd name="connsiteX44" fmla="*/ 233742 w 1147120"/>
                  <a:gd name="connsiteY44" fmla="*/ 958234 h 1543792"/>
                  <a:gd name="connsiteX45" fmla="*/ 166819 w 1147120"/>
                  <a:gd name="connsiteY45" fmla="*/ 990657 h 1543792"/>
                  <a:gd name="connsiteX46" fmla="*/ 161076 w 1147120"/>
                  <a:gd name="connsiteY46" fmla="*/ 990829 h 1543792"/>
                  <a:gd name="connsiteX47" fmla="*/ 161066 w 1147120"/>
                  <a:gd name="connsiteY47" fmla="*/ 990829 h 1543792"/>
                  <a:gd name="connsiteX48" fmla="*/ 76151 w 1147120"/>
                  <a:gd name="connsiteY48" fmla="*/ 940527 h 1543792"/>
                  <a:gd name="connsiteX49" fmla="*/ 1475 w 1147120"/>
                  <a:gd name="connsiteY49" fmla="*/ 1408690 h 1543792"/>
                  <a:gd name="connsiteX50" fmla="*/ 98315 w 1147120"/>
                  <a:gd name="connsiteY50" fmla="*/ 1542317 h 154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47120" h="1543792">
                    <a:moveTo>
                      <a:pt x="98315" y="1542317"/>
                    </a:moveTo>
                    <a:cubicBezTo>
                      <a:pt x="104545" y="1543307"/>
                      <a:pt x="110726" y="1543793"/>
                      <a:pt x="116841" y="1543793"/>
                    </a:cubicBezTo>
                    <a:cubicBezTo>
                      <a:pt x="173182" y="1543793"/>
                      <a:pt x="222769" y="1502883"/>
                      <a:pt x="231923" y="1445476"/>
                    </a:cubicBezTo>
                    <a:lnTo>
                      <a:pt x="307799" y="969769"/>
                    </a:lnTo>
                    <a:lnTo>
                      <a:pt x="520968" y="784184"/>
                    </a:lnTo>
                    <a:lnTo>
                      <a:pt x="626143" y="784184"/>
                    </a:lnTo>
                    <a:lnTo>
                      <a:pt x="839313" y="969769"/>
                    </a:lnTo>
                    <a:lnTo>
                      <a:pt x="915198" y="1445476"/>
                    </a:lnTo>
                    <a:cubicBezTo>
                      <a:pt x="924352" y="1502893"/>
                      <a:pt x="973939" y="1543803"/>
                      <a:pt x="1030279" y="1543793"/>
                    </a:cubicBezTo>
                    <a:cubicBezTo>
                      <a:pt x="1036385" y="1543793"/>
                      <a:pt x="1042586" y="1543307"/>
                      <a:pt x="1048806" y="1542317"/>
                    </a:cubicBezTo>
                    <a:cubicBezTo>
                      <a:pt x="1112442" y="1532163"/>
                      <a:pt x="1155800" y="1472346"/>
                      <a:pt x="1145646" y="1408709"/>
                    </a:cubicBezTo>
                    <a:lnTo>
                      <a:pt x="1063093" y="891188"/>
                    </a:lnTo>
                    <a:cubicBezTo>
                      <a:pt x="1058778" y="864175"/>
                      <a:pt x="1045119" y="839534"/>
                      <a:pt x="1024479" y="821560"/>
                    </a:cubicBezTo>
                    <a:lnTo>
                      <a:pt x="833026" y="654882"/>
                    </a:lnTo>
                    <a:lnTo>
                      <a:pt x="833026" y="393278"/>
                    </a:lnTo>
                    <a:cubicBezTo>
                      <a:pt x="764999" y="406127"/>
                      <a:pt x="680255" y="415090"/>
                      <a:pt x="575994" y="421129"/>
                    </a:cubicBezTo>
                    <a:cubicBezTo>
                      <a:pt x="574070" y="421234"/>
                      <a:pt x="572184" y="421291"/>
                      <a:pt x="570308" y="421291"/>
                    </a:cubicBezTo>
                    <a:lnTo>
                      <a:pt x="570298" y="421291"/>
                    </a:lnTo>
                    <a:cubicBezTo>
                      <a:pt x="518920" y="421291"/>
                      <a:pt x="476353" y="381086"/>
                      <a:pt x="473381" y="329756"/>
                    </a:cubicBezTo>
                    <a:cubicBezTo>
                      <a:pt x="470276" y="276282"/>
                      <a:pt x="511272" y="230248"/>
                      <a:pt x="564755" y="227143"/>
                    </a:cubicBezTo>
                    <a:cubicBezTo>
                      <a:pt x="690123" y="219885"/>
                      <a:pt x="768885" y="208664"/>
                      <a:pt x="818158" y="197977"/>
                    </a:cubicBezTo>
                    <a:cubicBezTo>
                      <a:pt x="810385" y="193843"/>
                      <a:pt x="802232" y="189700"/>
                      <a:pt x="793831" y="185623"/>
                    </a:cubicBezTo>
                    <a:lnTo>
                      <a:pt x="814967" y="172726"/>
                    </a:lnTo>
                    <a:cubicBezTo>
                      <a:pt x="837027" y="183909"/>
                      <a:pt x="856686" y="195215"/>
                      <a:pt x="871564" y="205340"/>
                    </a:cubicBezTo>
                    <a:cubicBezTo>
                      <a:pt x="831712" y="218818"/>
                      <a:pt x="745996" y="237630"/>
                      <a:pt x="565964" y="248050"/>
                    </a:cubicBezTo>
                    <a:cubicBezTo>
                      <a:pt x="523959" y="250488"/>
                      <a:pt x="491869" y="286522"/>
                      <a:pt x="494308" y="328536"/>
                    </a:cubicBezTo>
                    <a:cubicBezTo>
                      <a:pt x="496651" y="369046"/>
                      <a:pt x="530236" y="400336"/>
                      <a:pt x="570308" y="400326"/>
                    </a:cubicBezTo>
                    <a:cubicBezTo>
                      <a:pt x="571784" y="400326"/>
                      <a:pt x="573289" y="400288"/>
                      <a:pt x="574784" y="400202"/>
                    </a:cubicBezTo>
                    <a:cubicBezTo>
                      <a:pt x="899292" y="381400"/>
                      <a:pt x="1031575" y="333823"/>
                      <a:pt x="1046596" y="230505"/>
                    </a:cubicBezTo>
                    <a:cubicBezTo>
                      <a:pt x="1055835" y="166926"/>
                      <a:pt x="1012649" y="118653"/>
                      <a:pt x="962214" y="82896"/>
                    </a:cubicBezTo>
                    <a:cubicBezTo>
                      <a:pt x="942078" y="68618"/>
                      <a:pt x="920780" y="56331"/>
                      <a:pt x="901206" y="45872"/>
                    </a:cubicBezTo>
                    <a:cubicBezTo>
                      <a:pt x="865849" y="26984"/>
                      <a:pt x="830426" y="11621"/>
                      <a:pt x="806509" y="1895"/>
                    </a:cubicBezTo>
                    <a:cubicBezTo>
                      <a:pt x="790592" y="116253"/>
                      <a:pt x="692218" y="204588"/>
                      <a:pt x="573546" y="204588"/>
                    </a:cubicBezTo>
                    <a:cubicBezTo>
                      <a:pt x="454217" y="204588"/>
                      <a:pt x="355433" y="115272"/>
                      <a:pt x="340346" y="0"/>
                    </a:cubicBezTo>
                    <a:cubicBezTo>
                      <a:pt x="263869" y="34490"/>
                      <a:pt x="115784" y="154572"/>
                      <a:pt x="85428" y="569071"/>
                    </a:cubicBezTo>
                    <a:cubicBezTo>
                      <a:pt x="78561" y="662892"/>
                      <a:pt x="77675" y="771706"/>
                      <a:pt x="85076" y="898131"/>
                    </a:cubicBezTo>
                    <a:cubicBezTo>
                      <a:pt x="87447" y="938632"/>
                      <a:pt x="121023" y="969883"/>
                      <a:pt x="161076" y="969883"/>
                    </a:cubicBezTo>
                    <a:cubicBezTo>
                      <a:pt x="162571" y="969883"/>
                      <a:pt x="164085" y="969845"/>
                      <a:pt x="165600" y="969750"/>
                    </a:cubicBezTo>
                    <a:cubicBezTo>
                      <a:pt x="207615" y="967292"/>
                      <a:pt x="239676" y="931240"/>
                      <a:pt x="237228" y="889225"/>
                    </a:cubicBezTo>
                    <a:cubicBezTo>
                      <a:pt x="229979" y="765324"/>
                      <a:pt x="230875" y="661749"/>
                      <a:pt x="237171" y="575053"/>
                    </a:cubicBezTo>
                    <a:cubicBezTo>
                      <a:pt x="249649" y="403308"/>
                      <a:pt x="283443" y="298094"/>
                      <a:pt x="317819" y="234029"/>
                    </a:cubicBezTo>
                    <a:lnTo>
                      <a:pt x="317819" y="651615"/>
                    </a:lnTo>
                    <a:lnTo>
                      <a:pt x="253182" y="707889"/>
                    </a:lnTo>
                    <a:cubicBezTo>
                      <a:pt x="252830" y="762467"/>
                      <a:pt x="254297" y="822217"/>
                      <a:pt x="258145" y="887987"/>
                    </a:cubicBezTo>
                    <a:cubicBezTo>
                      <a:pt x="259659" y="913895"/>
                      <a:pt x="250992" y="938841"/>
                      <a:pt x="233742" y="958234"/>
                    </a:cubicBezTo>
                    <a:cubicBezTo>
                      <a:pt x="216492" y="977627"/>
                      <a:pt x="192727" y="989143"/>
                      <a:pt x="166819" y="990657"/>
                    </a:cubicBezTo>
                    <a:cubicBezTo>
                      <a:pt x="164914" y="990771"/>
                      <a:pt x="162990" y="990829"/>
                      <a:pt x="161076" y="990829"/>
                    </a:cubicBezTo>
                    <a:lnTo>
                      <a:pt x="161066" y="990829"/>
                    </a:lnTo>
                    <a:cubicBezTo>
                      <a:pt x="124662" y="990829"/>
                      <a:pt x="92753" y="970569"/>
                      <a:pt x="76151" y="940527"/>
                    </a:cubicBezTo>
                    <a:lnTo>
                      <a:pt x="1475" y="1408690"/>
                    </a:lnTo>
                    <a:cubicBezTo>
                      <a:pt x="-8679" y="1472355"/>
                      <a:pt x="34679" y="1532163"/>
                      <a:pt x="98315" y="15423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dirty="0"/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EAEE57CC-67F1-4F30-A5D6-DD0024CD0B6F}"/>
                  </a:ext>
                </a:extLst>
              </p:cNvPr>
              <p:cNvSpPr/>
              <p:nvPr/>
            </p:nvSpPr>
            <p:spPr>
              <a:xfrm>
                <a:off x="1310598" y="4076882"/>
                <a:ext cx="57818" cy="293175"/>
              </a:xfrm>
              <a:custGeom>
                <a:avLst/>
                <a:gdLst>
                  <a:gd name="connsiteX0" fmla="*/ 53927 w 57818"/>
                  <a:gd name="connsiteY0" fmla="*/ 22669 h 293175"/>
                  <a:gd name="connsiteX1" fmla="*/ 44964 w 57818"/>
                  <a:gd name="connsiteY1" fmla="*/ 2209 h 293175"/>
                  <a:gd name="connsiteX2" fmla="*/ 378 w 57818"/>
                  <a:gd name="connsiteY2" fmla="*/ 94630 h 293175"/>
                  <a:gd name="connsiteX3" fmla="*/ 30182 w 57818"/>
                  <a:gd name="connsiteY3" fmla="*/ 201120 h 293175"/>
                  <a:gd name="connsiteX4" fmla="*/ 6350 w 57818"/>
                  <a:gd name="connsiteY4" fmla="*/ 273138 h 293175"/>
                  <a:gd name="connsiteX5" fmla="*/ 18904 w 57818"/>
                  <a:gd name="connsiteY5" fmla="*/ 289883 h 293175"/>
                  <a:gd name="connsiteX6" fmla="*/ 44783 w 57818"/>
                  <a:gd name="connsiteY6" fmla="*/ 177441 h 293175"/>
                  <a:gd name="connsiteX7" fmla="*/ 23638 w 57818"/>
                  <a:gd name="connsiteY7" fmla="*/ 69713 h 293175"/>
                  <a:gd name="connsiteX8" fmla="*/ 53927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7" y="22669"/>
                    </a:moveTo>
                    <a:cubicBezTo>
                      <a:pt x="63148" y="13830"/>
                      <a:pt x="54280" y="-6744"/>
                      <a:pt x="44964" y="2209"/>
                    </a:cubicBezTo>
                    <a:cubicBezTo>
                      <a:pt x="21714" y="24536"/>
                      <a:pt x="4169" y="56349"/>
                      <a:pt x="378" y="94630"/>
                    </a:cubicBezTo>
                    <a:cubicBezTo>
                      <a:pt x="-3718" y="135893"/>
                      <a:pt x="26753" y="162382"/>
                      <a:pt x="30182" y="201120"/>
                    </a:cubicBezTo>
                    <a:cubicBezTo>
                      <a:pt x="32487" y="227199"/>
                      <a:pt x="20304" y="255755"/>
                      <a:pt x="6350" y="273138"/>
                    </a:cubicBezTo>
                    <a:cubicBezTo>
                      <a:pt x="-2060" y="283578"/>
                      <a:pt x="10541" y="300304"/>
                      <a:pt x="18904" y="289883"/>
                    </a:cubicBezTo>
                    <a:cubicBezTo>
                      <a:pt x="42288" y="260804"/>
                      <a:pt x="52499" y="218722"/>
                      <a:pt x="44783" y="177441"/>
                    </a:cubicBezTo>
                    <a:cubicBezTo>
                      <a:pt x="37097" y="136350"/>
                      <a:pt x="7798" y="116567"/>
                      <a:pt x="23638" y="69713"/>
                    </a:cubicBezTo>
                    <a:cubicBezTo>
                      <a:pt x="29801" y="51473"/>
                      <a:pt x="41764" y="34356"/>
                      <a:pt x="53927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:a16="http://schemas.microsoft.com/office/drawing/2014/main" id="{2BE0CFAC-7871-4FFC-84E0-62F52F07E10D}"/>
                  </a:ext>
                </a:extLst>
              </p:cNvPr>
              <p:cNvSpPr/>
              <p:nvPr/>
            </p:nvSpPr>
            <p:spPr>
              <a:xfrm>
                <a:off x="1414719" y="4076882"/>
                <a:ext cx="57820" cy="293175"/>
              </a:xfrm>
              <a:custGeom>
                <a:avLst/>
                <a:gdLst>
                  <a:gd name="connsiteX0" fmla="*/ 53934 w 57820"/>
                  <a:gd name="connsiteY0" fmla="*/ 22669 h 293175"/>
                  <a:gd name="connsiteX1" fmla="*/ 44971 w 57820"/>
                  <a:gd name="connsiteY1" fmla="*/ 2209 h 293175"/>
                  <a:gd name="connsiteX2" fmla="*/ 375 w 57820"/>
                  <a:gd name="connsiteY2" fmla="*/ 94630 h 293175"/>
                  <a:gd name="connsiteX3" fmla="*/ 30188 w 57820"/>
                  <a:gd name="connsiteY3" fmla="*/ 201120 h 293175"/>
                  <a:gd name="connsiteX4" fmla="*/ 6356 w 57820"/>
                  <a:gd name="connsiteY4" fmla="*/ 273138 h 293175"/>
                  <a:gd name="connsiteX5" fmla="*/ 18910 w 57820"/>
                  <a:gd name="connsiteY5" fmla="*/ 289883 h 293175"/>
                  <a:gd name="connsiteX6" fmla="*/ 44790 w 57820"/>
                  <a:gd name="connsiteY6" fmla="*/ 177441 h 293175"/>
                  <a:gd name="connsiteX7" fmla="*/ 23644 w 57820"/>
                  <a:gd name="connsiteY7" fmla="*/ 69713 h 293175"/>
                  <a:gd name="connsiteX8" fmla="*/ 53934 w 57820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20" h="293175">
                    <a:moveTo>
                      <a:pt x="53934" y="22669"/>
                    </a:moveTo>
                    <a:cubicBezTo>
                      <a:pt x="63144" y="13830"/>
                      <a:pt x="54286" y="-6744"/>
                      <a:pt x="44971" y="2209"/>
                    </a:cubicBezTo>
                    <a:cubicBezTo>
                      <a:pt x="21730" y="24536"/>
                      <a:pt x="4175" y="56349"/>
                      <a:pt x="375" y="94630"/>
                    </a:cubicBezTo>
                    <a:cubicBezTo>
                      <a:pt x="-3702" y="135893"/>
                      <a:pt x="26759" y="162382"/>
                      <a:pt x="30188" y="201120"/>
                    </a:cubicBezTo>
                    <a:cubicBezTo>
                      <a:pt x="32493" y="227199"/>
                      <a:pt x="20310" y="255755"/>
                      <a:pt x="6356" y="273138"/>
                    </a:cubicBezTo>
                    <a:cubicBezTo>
                      <a:pt x="-2045" y="283578"/>
                      <a:pt x="10547" y="300304"/>
                      <a:pt x="18910" y="289883"/>
                    </a:cubicBezTo>
                    <a:cubicBezTo>
                      <a:pt x="42294" y="260804"/>
                      <a:pt x="52505" y="218722"/>
                      <a:pt x="44790" y="177441"/>
                    </a:cubicBezTo>
                    <a:cubicBezTo>
                      <a:pt x="37113" y="136350"/>
                      <a:pt x="7804" y="116567"/>
                      <a:pt x="23644" y="69713"/>
                    </a:cubicBezTo>
                    <a:cubicBezTo>
                      <a:pt x="29807" y="51473"/>
                      <a:pt x="41780" y="34356"/>
                      <a:pt x="53934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60" name="Freeform: Shape 359">
                <a:extLst>
                  <a:ext uri="{FF2B5EF4-FFF2-40B4-BE49-F238E27FC236}">
                    <a16:creationId xmlns:a16="http://schemas.microsoft.com/office/drawing/2014/main" id="{5DDECA07-2595-4618-AB0E-64378D43168B}"/>
                  </a:ext>
                </a:extLst>
              </p:cNvPr>
              <p:cNvSpPr/>
              <p:nvPr/>
            </p:nvSpPr>
            <p:spPr>
              <a:xfrm>
                <a:off x="1518854" y="4076882"/>
                <a:ext cx="57818" cy="293175"/>
              </a:xfrm>
              <a:custGeom>
                <a:avLst/>
                <a:gdLst>
                  <a:gd name="connsiteX0" fmla="*/ 53926 w 57818"/>
                  <a:gd name="connsiteY0" fmla="*/ 22669 h 293175"/>
                  <a:gd name="connsiteX1" fmla="*/ 44973 w 57818"/>
                  <a:gd name="connsiteY1" fmla="*/ 2209 h 293175"/>
                  <a:gd name="connsiteX2" fmla="*/ 376 w 57818"/>
                  <a:gd name="connsiteY2" fmla="*/ 94630 h 293175"/>
                  <a:gd name="connsiteX3" fmla="*/ 30180 w 57818"/>
                  <a:gd name="connsiteY3" fmla="*/ 201120 h 293175"/>
                  <a:gd name="connsiteX4" fmla="*/ 6349 w 57818"/>
                  <a:gd name="connsiteY4" fmla="*/ 273138 h 293175"/>
                  <a:gd name="connsiteX5" fmla="*/ 18912 w 57818"/>
                  <a:gd name="connsiteY5" fmla="*/ 289883 h 293175"/>
                  <a:gd name="connsiteX6" fmla="*/ 44791 w 57818"/>
                  <a:gd name="connsiteY6" fmla="*/ 177441 h 293175"/>
                  <a:gd name="connsiteX7" fmla="*/ 23646 w 57818"/>
                  <a:gd name="connsiteY7" fmla="*/ 69713 h 293175"/>
                  <a:gd name="connsiteX8" fmla="*/ 53926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6" y="22669"/>
                    </a:moveTo>
                    <a:cubicBezTo>
                      <a:pt x="63146" y="13830"/>
                      <a:pt x="54288" y="-6744"/>
                      <a:pt x="44973" y="2209"/>
                    </a:cubicBezTo>
                    <a:cubicBezTo>
                      <a:pt x="21731" y="24536"/>
                      <a:pt x="4177" y="56349"/>
                      <a:pt x="376" y="94630"/>
                    </a:cubicBezTo>
                    <a:cubicBezTo>
                      <a:pt x="-3710" y="135893"/>
                      <a:pt x="26742" y="162382"/>
                      <a:pt x="30180" y="201120"/>
                    </a:cubicBezTo>
                    <a:cubicBezTo>
                      <a:pt x="32495" y="227199"/>
                      <a:pt x="20303" y="255755"/>
                      <a:pt x="6349" y="273138"/>
                    </a:cubicBezTo>
                    <a:cubicBezTo>
                      <a:pt x="-2052" y="283578"/>
                      <a:pt x="10549" y="300304"/>
                      <a:pt x="18912" y="289883"/>
                    </a:cubicBezTo>
                    <a:cubicBezTo>
                      <a:pt x="42286" y="260804"/>
                      <a:pt x="52497" y="218722"/>
                      <a:pt x="44791" y="177441"/>
                    </a:cubicBezTo>
                    <a:cubicBezTo>
                      <a:pt x="37114" y="136350"/>
                      <a:pt x="7796" y="116567"/>
                      <a:pt x="23646" y="69713"/>
                    </a:cubicBezTo>
                    <a:cubicBezTo>
                      <a:pt x="29809" y="51473"/>
                      <a:pt x="41782" y="34356"/>
                      <a:pt x="53926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:a16="http://schemas.microsoft.com/office/drawing/2014/main" id="{9B7C2B79-F1EA-4F4E-A4DC-14E5C4909DCC}"/>
                  </a:ext>
                </a:extLst>
              </p:cNvPr>
              <p:cNvSpPr/>
              <p:nvPr/>
            </p:nvSpPr>
            <p:spPr>
              <a:xfrm>
                <a:off x="1213507" y="4460977"/>
                <a:ext cx="428625" cy="428624"/>
              </a:xfrm>
              <a:custGeom>
                <a:avLst/>
                <a:gdLst>
                  <a:gd name="connsiteX0" fmla="*/ 214313 w 428625"/>
                  <a:gd name="connsiteY0" fmla="*/ 428625 h 428624"/>
                  <a:gd name="connsiteX1" fmla="*/ 428625 w 428625"/>
                  <a:gd name="connsiteY1" fmla="*/ 214313 h 428624"/>
                  <a:gd name="connsiteX2" fmla="*/ 214313 w 428625"/>
                  <a:gd name="connsiteY2" fmla="*/ 0 h 428624"/>
                  <a:gd name="connsiteX3" fmla="*/ 0 w 428625"/>
                  <a:gd name="connsiteY3" fmla="*/ 214313 h 428624"/>
                  <a:gd name="connsiteX4" fmla="*/ 214313 w 428625"/>
                  <a:gd name="connsiteY4" fmla="*/ 428625 h 428624"/>
                  <a:gd name="connsiteX5" fmla="*/ 214303 w 428625"/>
                  <a:gd name="connsiteY5" fmla="*/ 403222 h 428624"/>
                  <a:gd name="connsiteX6" fmla="*/ 131750 w 428625"/>
                  <a:gd name="connsiteY6" fmla="*/ 360359 h 428624"/>
                  <a:gd name="connsiteX7" fmla="*/ 214303 w 428625"/>
                  <a:gd name="connsiteY7" fmla="*/ 317497 h 428624"/>
                  <a:gd name="connsiteX8" fmla="*/ 296856 w 428625"/>
                  <a:gd name="connsiteY8" fmla="*/ 360359 h 428624"/>
                  <a:gd name="connsiteX9" fmla="*/ 214303 w 428625"/>
                  <a:gd name="connsiteY9" fmla="*/ 403222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625" h="428624">
                    <a:moveTo>
                      <a:pt x="214313" y="428625"/>
                    </a:moveTo>
                    <a:cubicBezTo>
                      <a:pt x="332689" y="428625"/>
                      <a:pt x="428625" y="332680"/>
                      <a:pt x="428625" y="214313"/>
                    </a:cubicBezTo>
                    <a:cubicBezTo>
                      <a:pt x="428625" y="95945"/>
                      <a:pt x="332689" y="0"/>
                      <a:pt x="214313" y="0"/>
                    </a:cubicBezTo>
                    <a:cubicBezTo>
                      <a:pt x="95955" y="0"/>
                      <a:pt x="0" y="95945"/>
                      <a:pt x="0" y="214313"/>
                    </a:cubicBezTo>
                    <a:cubicBezTo>
                      <a:pt x="0" y="332680"/>
                      <a:pt x="95955" y="428625"/>
                      <a:pt x="214313" y="428625"/>
                    </a:cubicBezTo>
                    <a:close/>
                    <a:moveTo>
                      <a:pt x="214303" y="403222"/>
                    </a:moveTo>
                    <a:cubicBezTo>
                      <a:pt x="168716" y="403222"/>
                      <a:pt x="131750" y="384029"/>
                      <a:pt x="131750" y="360359"/>
                    </a:cubicBezTo>
                    <a:cubicBezTo>
                      <a:pt x="131750" y="336690"/>
                      <a:pt x="168707" y="317497"/>
                      <a:pt x="214303" y="317497"/>
                    </a:cubicBezTo>
                    <a:cubicBezTo>
                      <a:pt x="259890" y="317497"/>
                      <a:pt x="296856" y="336690"/>
                      <a:pt x="296856" y="360359"/>
                    </a:cubicBezTo>
                    <a:cubicBezTo>
                      <a:pt x="296856" y="384029"/>
                      <a:pt x="259899" y="403222"/>
                      <a:pt x="214303" y="4032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62" name="Freeform: Shape 361">
                <a:extLst>
                  <a:ext uri="{FF2B5EF4-FFF2-40B4-BE49-F238E27FC236}">
                    <a16:creationId xmlns:a16="http://schemas.microsoft.com/office/drawing/2014/main" id="{7D4F3EF9-CDFC-41A5-A459-2E93457F594C}"/>
                  </a:ext>
                </a:extLst>
              </p:cNvPr>
              <p:cNvSpPr/>
              <p:nvPr/>
            </p:nvSpPr>
            <p:spPr>
              <a:xfrm>
                <a:off x="1775406" y="4422870"/>
                <a:ext cx="186289" cy="79193"/>
              </a:xfrm>
              <a:custGeom>
                <a:avLst/>
                <a:gdLst>
                  <a:gd name="connsiteX0" fmla="*/ 185118 w 186289"/>
                  <a:gd name="connsiteY0" fmla="*/ 40631 h 79193"/>
                  <a:gd name="connsiteX1" fmla="*/ 0 w 186289"/>
                  <a:gd name="connsiteY1" fmla="*/ 78874 h 79193"/>
                  <a:gd name="connsiteX2" fmla="*/ 185118 w 186289"/>
                  <a:gd name="connsiteY2" fmla="*/ 40631 h 79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289" h="79193">
                    <a:moveTo>
                      <a:pt x="185118" y="40631"/>
                    </a:moveTo>
                    <a:cubicBezTo>
                      <a:pt x="172536" y="-32369"/>
                      <a:pt x="34519" y="693"/>
                      <a:pt x="0" y="78874"/>
                    </a:cubicBezTo>
                    <a:cubicBezTo>
                      <a:pt x="117777" y="61614"/>
                      <a:pt x="196967" y="109335"/>
                      <a:pt x="185118" y="406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63" name="Freeform: Shape 362">
                <a:extLst>
                  <a:ext uri="{FF2B5EF4-FFF2-40B4-BE49-F238E27FC236}">
                    <a16:creationId xmlns:a16="http://schemas.microsoft.com/office/drawing/2014/main" id="{32D10AB6-26B3-4AAE-8A24-BB215DADD0E5}"/>
                  </a:ext>
                </a:extLst>
              </p:cNvPr>
              <p:cNvSpPr/>
              <p:nvPr/>
            </p:nvSpPr>
            <p:spPr>
              <a:xfrm>
                <a:off x="1673307" y="4344533"/>
                <a:ext cx="100418" cy="133741"/>
              </a:xfrm>
              <a:custGeom>
                <a:avLst/>
                <a:gdLst>
                  <a:gd name="connsiteX0" fmla="*/ 85592 w 100418"/>
                  <a:gd name="connsiteY0" fmla="*/ 6497 h 133741"/>
                  <a:gd name="connsiteX1" fmla="*/ 6620 w 100418"/>
                  <a:gd name="connsiteY1" fmla="*/ 133741 h 133741"/>
                  <a:gd name="connsiteX2" fmla="*/ 85592 w 100418"/>
                  <a:gd name="connsiteY2" fmla="*/ 6497 h 13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418" h="133741">
                    <a:moveTo>
                      <a:pt x="85592" y="6497"/>
                    </a:moveTo>
                    <a:cubicBezTo>
                      <a:pt x="36776" y="-26079"/>
                      <a:pt x="-19488" y="71267"/>
                      <a:pt x="6620" y="133741"/>
                    </a:cubicBezTo>
                    <a:cubicBezTo>
                      <a:pt x="60932" y="56646"/>
                      <a:pt x="131541" y="37158"/>
                      <a:pt x="85592" y="64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64" name="Freeform: Shape 363">
                <a:extLst>
                  <a:ext uri="{FF2B5EF4-FFF2-40B4-BE49-F238E27FC236}">
                    <a16:creationId xmlns:a16="http://schemas.microsoft.com/office/drawing/2014/main" id="{A4394D48-B7C1-4BDF-BE98-326119F87EB7}"/>
                  </a:ext>
                </a:extLst>
              </p:cNvPr>
              <p:cNvSpPr/>
              <p:nvPr/>
            </p:nvSpPr>
            <p:spPr>
              <a:xfrm>
                <a:off x="1763338" y="4586991"/>
                <a:ext cx="130945" cy="59325"/>
              </a:xfrm>
              <a:custGeom>
                <a:avLst/>
                <a:gdLst>
                  <a:gd name="connsiteX0" fmla="*/ 0 w 130945"/>
                  <a:gd name="connsiteY0" fmla="*/ 38730 h 59325"/>
                  <a:gd name="connsiteX1" fmla="*/ 130940 w 130945"/>
                  <a:gd name="connsiteY1" fmla="*/ 36444 h 59325"/>
                  <a:gd name="connsiteX2" fmla="*/ 0 w 130945"/>
                  <a:gd name="connsiteY2" fmla="*/ 38730 h 59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945" h="59325">
                    <a:moveTo>
                      <a:pt x="0" y="38730"/>
                    </a:moveTo>
                    <a:cubicBezTo>
                      <a:pt x="82401" y="42093"/>
                      <a:pt x="130188" y="84746"/>
                      <a:pt x="130940" y="36444"/>
                    </a:cubicBezTo>
                    <a:cubicBezTo>
                      <a:pt x="131740" y="-14867"/>
                      <a:pt x="33528" y="-10066"/>
                      <a:pt x="0" y="387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sp>
        <p:nvSpPr>
          <p:cNvPr id="375" name="Oval 374">
            <a:extLst>
              <a:ext uri="{FF2B5EF4-FFF2-40B4-BE49-F238E27FC236}">
                <a16:creationId xmlns:a16="http://schemas.microsoft.com/office/drawing/2014/main" id="{6BF32184-45ED-424F-8302-2704727165FA}"/>
              </a:ext>
            </a:extLst>
          </p:cNvPr>
          <p:cNvSpPr/>
          <p:nvPr/>
        </p:nvSpPr>
        <p:spPr>
          <a:xfrm>
            <a:off x="8053836" y="4816937"/>
            <a:ext cx="968330" cy="9683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600"/>
          </a:p>
        </p:txBody>
      </p: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057B7234-89B2-4E6E-A79C-CCBBC185950F}"/>
              </a:ext>
            </a:extLst>
          </p:cNvPr>
          <p:cNvGrpSpPr/>
          <p:nvPr/>
        </p:nvGrpSpPr>
        <p:grpSpPr>
          <a:xfrm>
            <a:off x="8240142" y="4998708"/>
            <a:ext cx="606331" cy="650569"/>
            <a:chOff x="8121352" y="3915299"/>
            <a:chExt cx="887729" cy="952499"/>
          </a:xfrm>
        </p:grpSpPr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4C194A5B-F3C8-4153-8F12-EF9C853CE698}"/>
                </a:ext>
              </a:extLst>
            </p:cNvPr>
            <p:cNvSpPr/>
            <p:nvPr/>
          </p:nvSpPr>
          <p:spPr>
            <a:xfrm>
              <a:off x="8766194" y="4379673"/>
              <a:ext cx="135909" cy="67120"/>
            </a:xfrm>
            <a:custGeom>
              <a:avLst/>
              <a:gdLst>
                <a:gd name="connsiteX0" fmla="*/ 10477 w 135909"/>
                <a:gd name="connsiteY0" fmla="*/ 67121 h 67120"/>
                <a:gd name="connsiteX1" fmla="*/ 0 w 135909"/>
                <a:gd name="connsiteY1" fmla="*/ 56643 h 67120"/>
                <a:gd name="connsiteX2" fmla="*/ 10477 w 135909"/>
                <a:gd name="connsiteY2" fmla="*/ 46166 h 67120"/>
                <a:gd name="connsiteX3" fmla="*/ 117158 w 135909"/>
                <a:gd name="connsiteY3" fmla="*/ 4256 h 67120"/>
                <a:gd name="connsiteX4" fmla="*/ 131445 w 135909"/>
                <a:gd name="connsiteY4" fmla="*/ 2351 h 67120"/>
                <a:gd name="connsiteX5" fmla="*/ 134302 w 135909"/>
                <a:gd name="connsiteY5" fmla="*/ 16638 h 67120"/>
                <a:gd name="connsiteX6" fmla="*/ 10477 w 135909"/>
                <a:gd name="connsiteY6" fmla="*/ 67121 h 6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909" h="67120">
                  <a:moveTo>
                    <a:pt x="10477" y="67121"/>
                  </a:moveTo>
                  <a:cubicBezTo>
                    <a:pt x="4763" y="67121"/>
                    <a:pt x="0" y="62358"/>
                    <a:pt x="0" y="56643"/>
                  </a:cubicBezTo>
                  <a:cubicBezTo>
                    <a:pt x="0" y="50928"/>
                    <a:pt x="4763" y="46166"/>
                    <a:pt x="10477" y="46166"/>
                  </a:cubicBezTo>
                  <a:cubicBezTo>
                    <a:pt x="86677" y="46166"/>
                    <a:pt x="116205" y="6161"/>
                    <a:pt x="117158" y="4256"/>
                  </a:cubicBezTo>
                  <a:cubicBezTo>
                    <a:pt x="120015" y="-507"/>
                    <a:pt x="126683" y="-1459"/>
                    <a:pt x="131445" y="2351"/>
                  </a:cubicBezTo>
                  <a:cubicBezTo>
                    <a:pt x="136208" y="5208"/>
                    <a:pt x="137160" y="11876"/>
                    <a:pt x="134302" y="16638"/>
                  </a:cubicBezTo>
                  <a:cubicBezTo>
                    <a:pt x="132398" y="19496"/>
                    <a:pt x="98108" y="67121"/>
                    <a:pt x="10477" y="6712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CA50C9B2-4671-42F7-9BDB-DC450723AB1B}"/>
                </a:ext>
              </a:extLst>
            </p:cNvPr>
            <p:cNvSpPr/>
            <p:nvPr/>
          </p:nvSpPr>
          <p:spPr>
            <a:xfrm>
              <a:off x="8774767" y="4288976"/>
              <a:ext cx="82569" cy="49232"/>
            </a:xfrm>
            <a:custGeom>
              <a:avLst/>
              <a:gdLst>
                <a:gd name="connsiteX0" fmla="*/ 10477 w 82569"/>
                <a:gd name="connsiteY0" fmla="*/ 49232 h 49232"/>
                <a:gd name="connsiteX1" fmla="*/ 0 w 82569"/>
                <a:gd name="connsiteY1" fmla="*/ 39707 h 49232"/>
                <a:gd name="connsiteX2" fmla="*/ 9525 w 82569"/>
                <a:gd name="connsiteY2" fmla="*/ 29230 h 49232"/>
                <a:gd name="connsiteX3" fmla="*/ 63817 w 82569"/>
                <a:gd name="connsiteY3" fmla="*/ 4465 h 49232"/>
                <a:gd name="connsiteX4" fmla="*/ 78105 w 82569"/>
                <a:gd name="connsiteY4" fmla="*/ 1607 h 49232"/>
                <a:gd name="connsiteX5" fmla="*/ 80963 w 82569"/>
                <a:gd name="connsiteY5" fmla="*/ 15895 h 49232"/>
                <a:gd name="connsiteX6" fmla="*/ 10477 w 82569"/>
                <a:gd name="connsiteY6" fmla="*/ 49232 h 49232"/>
                <a:gd name="connsiteX7" fmla="*/ 10477 w 82569"/>
                <a:gd name="connsiteY7" fmla="*/ 49232 h 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569" h="49232">
                  <a:moveTo>
                    <a:pt x="10477" y="49232"/>
                  </a:moveTo>
                  <a:cubicBezTo>
                    <a:pt x="4763" y="49232"/>
                    <a:pt x="952" y="45422"/>
                    <a:pt x="0" y="39707"/>
                  </a:cubicBezTo>
                  <a:cubicBezTo>
                    <a:pt x="0" y="33992"/>
                    <a:pt x="3810" y="29230"/>
                    <a:pt x="9525" y="29230"/>
                  </a:cubicBezTo>
                  <a:cubicBezTo>
                    <a:pt x="47625" y="27325"/>
                    <a:pt x="63817" y="5417"/>
                    <a:pt x="63817" y="4465"/>
                  </a:cubicBezTo>
                  <a:cubicBezTo>
                    <a:pt x="66675" y="-298"/>
                    <a:pt x="73342" y="-1250"/>
                    <a:pt x="78105" y="1607"/>
                  </a:cubicBezTo>
                  <a:cubicBezTo>
                    <a:pt x="82867" y="4465"/>
                    <a:pt x="83820" y="11132"/>
                    <a:pt x="80963" y="15895"/>
                  </a:cubicBezTo>
                  <a:cubicBezTo>
                    <a:pt x="80010" y="17800"/>
                    <a:pt x="60008" y="47327"/>
                    <a:pt x="10477" y="49232"/>
                  </a:cubicBezTo>
                  <a:cubicBezTo>
                    <a:pt x="11430" y="49232"/>
                    <a:pt x="10477" y="49232"/>
                    <a:pt x="10477" y="492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D54DA64B-7F3A-4D54-9BAC-E99F1B998F45}"/>
                </a:ext>
              </a:extLst>
            </p:cNvPr>
            <p:cNvSpPr/>
            <p:nvPr/>
          </p:nvSpPr>
          <p:spPr>
            <a:xfrm>
              <a:off x="8228329" y="4380416"/>
              <a:ext cx="135909" cy="66377"/>
            </a:xfrm>
            <a:custGeom>
              <a:avLst/>
              <a:gdLst>
                <a:gd name="connsiteX0" fmla="*/ 125432 w 135909"/>
                <a:gd name="connsiteY0" fmla="*/ 66377 h 66377"/>
                <a:gd name="connsiteX1" fmla="*/ 1607 w 135909"/>
                <a:gd name="connsiteY1" fmla="*/ 15895 h 66377"/>
                <a:gd name="connsiteX2" fmla="*/ 4465 w 135909"/>
                <a:gd name="connsiteY2" fmla="*/ 1607 h 66377"/>
                <a:gd name="connsiteX3" fmla="*/ 18752 w 135909"/>
                <a:gd name="connsiteY3" fmla="*/ 4465 h 66377"/>
                <a:gd name="connsiteX4" fmla="*/ 125432 w 135909"/>
                <a:gd name="connsiteY4" fmla="*/ 46375 h 66377"/>
                <a:gd name="connsiteX5" fmla="*/ 135910 w 135909"/>
                <a:gd name="connsiteY5" fmla="*/ 56852 h 66377"/>
                <a:gd name="connsiteX6" fmla="*/ 125432 w 135909"/>
                <a:gd name="connsiteY6" fmla="*/ 66377 h 6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909" h="66377">
                  <a:moveTo>
                    <a:pt x="125432" y="66377"/>
                  </a:moveTo>
                  <a:cubicBezTo>
                    <a:pt x="37802" y="66377"/>
                    <a:pt x="3512" y="18752"/>
                    <a:pt x="1607" y="15895"/>
                  </a:cubicBezTo>
                  <a:cubicBezTo>
                    <a:pt x="-1250" y="11132"/>
                    <a:pt x="-298" y="5417"/>
                    <a:pt x="4465" y="1607"/>
                  </a:cubicBezTo>
                  <a:cubicBezTo>
                    <a:pt x="9227" y="-1250"/>
                    <a:pt x="14942" y="-298"/>
                    <a:pt x="18752" y="4465"/>
                  </a:cubicBezTo>
                  <a:cubicBezTo>
                    <a:pt x="19705" y="6370"/>
                    <a:pt x="49232" y="46375"/>
                    <a:pt x="125432" y="46375"/>
                  </a:cubicBezTo>
                  <a:cubicBezTo>
                    <a:pt x="131147" y="46375"/>
                    <a:pt x="135910" y="51137"/>
                    <a:pt x="135910" y="56852"/>
                  </a:cubicBezTo>
                  <a:cubicBezTo>
                    <a:pt x="135910" y="62567"/>
                    <a:pt x="131147" y="66377"/>
                    <a:pt x="125432" y="663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8BA79B67-3115-4438-8B25-90B2AD497506}"/>
                </a:ext>
              </a:extLst>
            </p:cNvPr>
            <p:cNvSpPr/>
            <p:nvPr/>
          </p:nvSpPr>
          <p:spPr>
            <a:xfrm>
              <a:off x="8273097" y="4288976"/>
              <a:ext cx="82569" cy="49232"/>
            </a:xfrm>
            <a:custGeom>
              <a:avLst/>
              <a:gdLst>
                <a:gd name="connsiteX0" fmla="*/ 72092 w 82569"/>
                <a:gd name="connsiteY0" fmla="*/ 49232 h 49232"/>
                <a:gd name="connsiteX1" fmla="*/ 72092 w 82569"/>
                <a:gd name="connsiteY1" fmla="*/ 49232 h 49232"/>
                <a:gd name="connsiteX2" fmla="*/ 1607 w 82569"/>
                <a:gd name="connsiteY2" fmla="*/ 15895 h 49232"/>
                <a:gd name="connsiteX3" fmla="*/ 4465 w 82569"/>
                <a:gd name="connsiteY3" fmla="*/ 1607 h 49232"/>
                <a:gd name="connsiteX4" fmla="*/ 18752 w 82569"/>
                <a:gd name="connsiteY4" fmla="*/ 4465 h 49232"/>
                <a:gd name="connsiteX5" fmla="*/ 73045 w 82569"/>
                <a:gd name="connsiteY5" fmla="*/ 29230 h 49232"/>
                <a:gd name="connsiteX6" fmla="*/ 82570 w 82569"/>
                <a:gd name="connsiteY6" fmla="*/ 39707 h 49232"/>
                <a:gd name="connsiteX7" fmla="*/ 72092 w 82569"/>
                <a:gd name="connsiteY7" fmla="*/ 49232 h 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569" h="49232">
                  <a:moveTo>
                    <a:pt x="72092" y="49232"/>
                  </a:moveTo>
                  <a:cubicBezTo>
                    <a:pt x="72092" y="49232"/>
                    <a:pt x="71140" y="49232"/>
                    <a:pt x="72092" y="49232"/>
                  </a:cubicBezTo>
                  <a:cubicBezTo>
                    <a:pt x="23515" y="46375"/>
                    <a:pt x="2560" y="16847"/>
                    <a:pt x="1607" y="15895"/>
                  </a:cubicBezTo>
                  <a:cubicBezTo>
                    <a:pt x="-1250" y="11132"/>
                    <a:pt x="-298" y="5417"/>
                    <a:pt x="4465" y="1607"/>
                  </a:cubicBezTo>
                  <a:cubicBezTo>
                    <a:pt x="9227" y="-1250"/>
                    <a:pt x="14942" y="-298"/>
                    <a:pt x="18752" y="4465"/>
                  </a:cubicBezTo>
                  <a:cubicBezTo>
                    <a:pt x="19705" y="5417"/>
                    <a:pt x="34945" y="27325"/>
                    <a:pt x="73045" y="29230"/>
                  </a:cubicBezTo>
                  <a:cubicBezTo>
                    <a:pt x="78760" y="29230"/>
                    <a:pt x="82570" y="33992"/>
                    <a:pt x="82570" y="39707"/>
                  </a:cubicBezTo>
                  <a:cubicBezTo>
                    <a:pt x="81617" y="45422"/>
                    <a:pt x="76855" y="49232"/>
                    <a:pt x="72092" y="492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837CBE76-9414-48F9-BDCD-20F639AC6DE2}"/>
                </a:ext>
              </a:extLst>
            </p:cNvPr>
            <p:cNvGrpSpPr/>
            <p:nvPr/>
          </p:nvGrpSpPr>
          <p:grpSpPr>
            <a:xfrm>
              <a:off x="8121352" y="3915299"/>
              <a:ext cx="887729" cy="952499"/>
              <a:chOff x="8121352" y="3915299"/>
              <a:chExt cx="887729" cy="952499"/>
            </a:xfrm>
          </p:grpSpPr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FFC37477-9FC7-4BEA-A37C-5ECE3C90E1E6}"/>
                  </a:ext>
                </a:extLst>
              </p:cNvPr>
              <p:cNvSpPr/>
              <p:nvPr/>
            </p:nvSpPr>
            <p:spPr>
              <a:xfrm>
                <a:off x="8584267" y="3915299"/>
                <a:ext cx="274820" cy="390525"/>
              </a:xfrm>
              <a:custGeom>
                <a:avLst/>
                <a:gdLst>
                  <a:gd name="connsiteX0" fmla="*/ 264795 w 274820"/>
                  <a:gd name="connsiteY0" fmla="*/ 390525 h 390525"/>
                  <a:gd name="connsiteX1" fmla="*/ 255270 w 274820"/>
                  <a:gd name="connsiteY1" fmla="*/ 382905 h 390525"/>
                  <a:gd name="connsiteX2" fmla="*/ 140017 w 274820"/>
                  <a:gd name="connsiteY2" fmla="*/ 173355 h 390525"/>
                  <a:gd name="connsiteX3" fmla="*/ 112395 w 274820"/>
                  <a:gd name="connsiteY3" fmla="*/ 167640 h 390525"/>
                  <a:gd name="connsiteX4" fmla="*/ 89535 w 274820"/>
                  <a:gd name="connsiteY4" fmla="*/ 182880 h 390525"/>
                  <a:gd name="connsiteX5" fmla="*/ 87630 w 274820"/>
                  <a:gd name="connsiteY5" fmla="*/ 185738 h 390525"/>
                  <a:gd name="connsiteX6" fmla="*/ 35243 w 274820"/>
                  <a:gd name="connsiteY6" fmla="*/ 207645 h 390525"/>
                  <a:gd name="connsiteX7" fmla="*/ 0 w 274820"/>
                  <a:gd name="connsiteY7" fmla="*/ 163830 h 390525"/>
                  <a:gd name="connsiteX8" fmla="*/ 0 w 274820"/>
                  <a:gd name="connsiteY8" fmla="*/ 161925 h 390525"/>
                  <a:gd name="connsiteX9" fmla="*/ 0 w 274820"/>
                  <a:gd name="connsiteY9" fmla="*/ 10478 h 390525"/>
                  <a:gd name="connsiteX10" fmla="*/ 9525 w 274820"/>
                  <a:gd name="connsiteY10" fmla="*/ 0 h 390525"/>
                  <a:gd name="connsiteX11" fmla="*/ 20002 w 274820"/>
                  <a:gd name="connsiteY11" fmla="*/ 10478 h 390525"/>
                  <a:gd name="connsiteX12" fmla="*/ 20002 w 274820"/>
                  <a:gd name="connsiteY12" fmla="*/ 163830 h 390525"/>
                  <a:gd name="connsiteX13" fmla="*/ 40005 w 274820"/>
                  <a:gd name="connsiteY13" fmla="*/ 188595 h 390525"/>
                  <a:gd name="connsiteX14" fmla="*/ 70485 w 274820"/>
                  <a:gd name="connsiteY14" fmla="*/ 176213 h 390525"/>
                  <a:gd name="connsiteX15" fmla="*/ 72390 w 274820"/>
                  <a:gd name="connsiteY15" fmla="*/ 172403 h 390525"/>
                  <a:gd name="connsiteX16" fmla="*/ 107632 w 274820"/>
                  <a:gd name="connsiteY16" fmla="*/ 147638 h 390525"/>
                  <a:gd name="connsiteX17" fmla="*/ 150495 w 274820"/>
                  <a:gd name="connsiteY17" fmla="*/ 156210 h 390525"/>
                  <a:gd name="connsiteX18" fmla="*/ 274320 w 274820"/>
                  <a:gd name="connsiteY18" fmla="*/ 378143 h 390525"/>
                  <a:gd name="connsiteX19" fmla="*/ 267653 w 274820"/>
                  <a:gd name="connsiteY19" fmla="*/ 390525 h 390525"/>
                  <a:gd name="connsiteX20" fmla="*/ 264795 w 274820"/>
                  <a:gd name="connsiteY20" fmla="*/ 39052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4820" h="390525">
                    <a:moveTo>
                      <a:pt x="264795" y="390525"/>
                    </a:moveTo>
                    <a:cubicBezTo>
                      <a:pt x="260033" y="390525"/>
                      <a:pt x="256223" y="387668"/>
                      <a:pt x="255270" y="382905"/>
                    </a:cubicBezTo>
                    <a:cubicBezTo>
                      <a:pt x="214313" y="240983"/>
                      <a:pt x="165735" y="190500"/>
                      <a:pt x="140017" y="173355"/>
                    </a:cubicBezTo>
                    <a:cubicBezTo>
                      <a:pt x="132398" y="167640"/>
                      <a:pt x="121920" y="165735"/>
                      <a:pt x="112395" y="167640"/>
                    </a:cubicBezTo>
                    <a:cubicBezTo>
                      <a:pt x="102870" y="169545"/>
                      <a:pt x="95250" y="175260"/>
                      <a:pt x="89535" y="182880"/>
                    </a:cubicBezTo>
                    <a:cubicBezTo>
                      <a:pt x="88582" y="183833"/>
                      <a:pt x="88582" y="184785"/>
                      <a:pt x="87630" y="185738"/>
                    </a:cubicBezTo>
                    <a:cubicBezTo>
                      <a:pt x="77152" y="204788"/>
                      <a:pt x="56198" y="213360"/>
                      <a:pt x="35243" y="207645"/>
                    </a:cubicBezTo>
                    <a:cubicBezTo>
                      <a:pt x="14288" y="201930"/>
                      <a:pt x="952" y="184785"/>
                      <a:pt x="0" y="163830"/>
                    </a:cubicBezTo>
                    <a:lnTo>
                      <a:pt x="0" y="161925"/>
                    </a:lnTo>
                    <a:lnTo>
                      <a:pt x="0" y="10478"/>
                    </a:lnTo>
                    <a:cubicBezTo>
                      <a:pt x="0" y="4763"/>
                      <a:pt x="3810" y="0"/>
                      <a:pt x="9525" y="0"/>
                    </a:cubicBezTo>
                    <a:cubicBezTo>
                      <a:pt x="15240" y="0"/>
                      <a:pt x="20002" y="4763"/>
                      <a:pt x="20002" y="10478"/>
                    </a:cubicBezTo>
                    <a:lnTo>
                      <a:pt x="20002" y="163830"/>
                    </a:lnTo>
                    <a:cubicBezTo>
                      <a:pt x="20002" y="178118"/>
                      <a:pt x="30480" y="186690"/>
                      <a:pt x="40005" y="188595"/>
                    </a:cubicBezTo>
                    <a:cubicBezTo>
                      <a:pt x="49530" y="191453"/>
                      <a:pt x="62865" y="189548"/>
                      <a:pt x="70485" y="176213"/>
                    </a:cubicBezTo>
                    <a:cubicBezTo>
                      <a:pt x="71438" y="175260"/>
                      <a:pt x="71438" y="174308"/>
                      <a:pt x="72390" y="172403"/>
                    </a:cubicBezTo>
                    <a:cubicBezTo>
                      <a:pt x="80010" y="160020"/>
                      <a:pt x="93345" y="151448"/>
                      <a:pt x="107632" y="147638"/>
                    </a:cubicBezTo>
                    <a:cubicBezTo>
                      <a:pt x="122873" y="144780"/>
                      <a:pt x="138113" y="147638"/>
                      <a:pt x="150495" y="156210"/>
                    </a:cubicBezTo>
                    <a:cubicBezTo>
                      <a:pt x="184785" y="180023"/>
                      <a:pt x="233363" y="237173"/>
                      <a:pt x="274320" y="378143"/>
                    </a:cubicBezTo>
                    <a:cubicBezTo>
                      <a:pt x="276225" y="383858"/>
                      <a:pt x="272415" y="388620"/>
                      <a:pt x="267653" y="390525"/>
                    </a:cubicBezTo>
                    <a:cubicBezTo>
                      <a:pt x="266700" y="390525"/>
                      <a:pt x="265748" y="390525"/>
                      <a:pt x="264795" y="3905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82" name="Freeform: Shape 381">
                <a:extLst>
                  <a:ext uri="{FF2B5EF4-FFF2-40B4-BE49-F238E27FC236}">
                    <a16:creationId xmlns:a16="http://schemas.microsoft.com/office/drawing/2014/main" id="{72790C62-07D8-47F2-9952-AC2B3C60FE7A}"/>
                  </a:ext>
                </a:extLst>
              </p:cNvPr>
              <p:cNvSpPr/>
              <p:nvPr/>
            </p:nvSpPr>
            <p:spPr>
              <a:xfrm>
                <a:off x="8271259" y="3915299"/>
                <a:ext cx="274907" cy="390525"/>
              </a:xfrm>
              <a:custGeom>
                <a:avLst/>
                <a:gdLst>
                  <a:gd name="connsiteX0" fmla="*/ 10113 w 274907"/>
                  <a:gd name="connsiteY0" fmla="*/ 390525 h 390525"/>
                  <a:gd name="connsiteX1" fmla="*/ 7255 w 274907"/>
                  <a:gd name="connsiteY1" fmla="*/ 390525 h 390525"/>
                  <a:gd name="connsiteX2" fmla="*/ 588 w 274907"/>
                  <a:gd name="connsiteY2" fmla="*/ 378143 h 390525"/>
                  <a:gd name="connsiteX3" fmla="*/ 124413 w 274907"/>
                  <a:gd name="connsiteY3" fmla="*/ 156210 h 390525"/>
                  <a:gd name="connsiteX4" fmla="*/ 167275 w 274907"/>
                  <a:gd name="connsiteY4" fmla="*/ 147638 h 390525"/>
                  <a:gd name="connsiteX5" fmla="*/ 202518 w 274907"/>
                  <a:gd name="connsiteY5" fmla="*/ 172403 h 390525"/>
                  <a:gd name="connsiteX6" fmla="*/ 204423 w 274907"/>
                  <a:gd name="connsiteY6" fmla="*/ 176213 h 390525"/>
                  <a:gd name="connsiteX7" fmla="*/ 233950 w 274907"/>
                  <a:gd name="connsiteY7" fmla="*/ 188595 h 390525"/>
                  <a:gd name="connsiteX8" fmla="*/ 254905 w 274907"/>
                  <a:gd name="connsiteY8" fmla="*/ 162878 h 390525"/>
                  <a:gd name="connsiteX9" fmla="*/ 254905 w 274907"/>
                  <a:gd name="connsiteY9" fmla="*/ 161925 h 390525"/>
                  <a:gd name="connsiteX10" fmla="*/ 254905 w 274907"/>
                  <a:gd name="connsiteY10" fmla="*/ 10478 h 390525"/>
                  <a:gd name="connsiteX11" fmla="*/ 265383 w 274907"/>
                  <a:gd name="connsiteY11" fmla="*/ 0 h 390525"/>
                  <a:gd name="connsiteX12" fmla="*/ 274908 w 274907"/>
                  <a:gd name="connsiteY12" fmla="*/ 10478 h 390525"/>
                  <a:gd name="connsiteX13" fmla="*/ 274908 w 274907"/>
                  <a:gd name="connsiteY13" fmla="*/ 162878 h 390525"/>
                  <a:gd name="connsiteX14" fmla="*/ 238713 w 274907"/>
                  <a:gd name="connsiteY14" fmla="*/ 207645 h 390525"/>
                  <a:gd name="connsiteX15" fmla="*/ 186325 w 274907"/>
                  <a:gd name="connsiteY15" fmla="*/ 185738 h 390525"/>
                  <a:gd name="connsiteX16" fmla="*/ 184420 w 274907"/>
                  <a:gd name="connsiteY16" fmla="*/ 182880 h 390525"/>
                  <a:gd name="connsiteX17" fmla="*/ 161560 w 274907"/>
                  <a:gd name="connsiteY17" fmla="*/ 167640 h 390525"/>
                  <a:gd name="connsiteX18" fmla="*/ 133938 w 274907"/>
                  <a:gd name="connsiteY18" fmla="*/ 173355 h 390525"/>
                  <a:gd name="connsiteX19" fmla="*/ 18685 w 274907"/>
                  <a:gd name="connsiteY19" fmla="*/ 383858 h 390525"/>
                  <a:gd name="connsiteX20" fmla="*/ 10113 w 274907"/>
                  <a:gd name="connsiteY20" fmla="*/ 39052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4907" h="390525">
                    <a:moveTo>
                      <a:pt x="10113" y="390525"/>
                    </a:moveTo>
                    <a:cubicBezTo>
                      <a:pt x="9160" y="390525"/>
                      <a:pt x="8208" y="390525"/>
                      <a:pt x="7255" y="390525"/>
                    </a:cubicBezTo>
                    <a:cubicBezTo>
                      <a:pt x="1540" y="388620"/>
                      <a:pt x="-1317" y="383858"/>
                      <a:pt x="588" y="378143"/>
                    </a:cubicBezTo>
                    <a:cubicBezTo>
                      <a:pt x="40593" y="237173"/>
                      <a:pt x="90123" y="180023"/>
                      <a:pt x="124413" y="156210"/>
                    </a:cubicBezTo>
                    <a:cubicBezTo>
                      <a:pt x="136795" y="147638"/>
                      <a:pt x="152988" y="144780"/>
                      <a:pt x="167275" y="147638"/>
                    </a:cubicBezTo>
                    <a:cubicBezTo>
                      <a:pt x="182515" y="150495"/>
                      <a:pt x="194898" y="159068"/>
                      <a:pt x="202518" y="172403"/>
                    </a:cubicBezTo>
                    <a:cubicBezTo>
                      <a:pt x="203470" y="173355"/>
                      <a:pt x="203470" y="174308"/>
                      <a:pt x="204423" y="176213"/>
                    </a:cubicBezTo>
                    <a:cubicBezTo>
                      <a:pt x="212043" y="189548"/>
                      <a:pt x="224425" y="191453"/>
                      <a:pt x="233950" y="188595"/>
                    </a:cubicBezTo>
                    <a:cubicBezTo>
                      <a:pt x="243475" y="185738"/>
                      <a:pt x="254905" y="178118"/>
                      <a:pt x="254905" y="162878"/>
                    </a:cubicBezTo>
                    <a:lnTo>
                      <a:pt x="254905" y="161925"/>
                    </a:lnTo>
                    <a:lnTo>
                      <a:pt x="254905" y="10478"/>
                    </a:lnTo>
                    <a:cubicBezTo>
                      <a:pt x="254905" y="4763"/>
                      <a:pt x="259668" y="0"/>
                      <a:pt x="265383" y="0"/>
                    </a:cubicBezTo>
                    <a:cubicBezTo>
                      <a:pt x="271098" y="0"/>
                      <a:pt x="274908" y="4763"/>
                      <a:pt x="274908" y="10478"/>
                    </a:cubicBezTo>
                    <a:lnTo>
                      <a:pt x="274908" y="162878"/>
                    </a:lnTo>
                    <a:cubicBezTo>
                      <a:pt x="274908" y="184785"/>
                      <a:pt x="260620" y="202883"/>
                      <a:pt x="238713" y="207645"/>
                    </a:cubicBezTo>
                    <a:cubicBezTo>
                      <a:pt x="217758" y="213360"/>
                      <a:pt x="196803" y="204788"/>
                      <a:pt x="186325" y="185738"/>
                    </a:cubicBezTo>
                    <a:cubicBezTo>
                      <a:pt x="185373" y="184785"/>
                      <a:pt x="185373" y="183833"/>
                      <a:pt x="184420" y="182880"/>
                    </a:cubicBezTo>
                    <a:cubicBezTo>
                      <a:pt x="179658" y="175260"/>
                      <a:pt x="171085" y="169545"/>
                      <a:pt x="161560" y="167640"/>
                    </a:cubicBezTo>
                    <a:cubicBezTo>
                      <a:pt x="152035" y="165735"/>
                      <a:pt x="141558" y="167640"/>
                      <a:pt x="133938" y="173355"/>
                    </a:cubicBezTo>
                    <a:cubicBezTo>
                      <a:pt x="108220" y="190500"/>
                      <a:pt x="58690" y="241935"/>
                      <a:pt x="18685" y="383858"/>
                    </a:cubicBezTo>
                    <a:cubicBezTo>
                      <a:pt x="18685" y="387668"/>
                      <a:pt x="13923" y="390525"/>
                      <a:pt x="10113" y="3905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83" name="Freeform: Shape 382">
                <a:extLst>
                  <a:ext uri="{FF2B5EF4-FFF2-40B4-BE49-F238E27FC236}">
                    <a16:creationId xmlns:a16="http://schemas.microsoft.com/office/drawing/2014/main" id="{C6E96C02-7DD9-48CC-BE23-0138A69F42F9}"/>
                  </a:ext>
                </a:extLst>
              </p:cNvPr>
              <p:cNvSpPr/>
              <p:nvPr/>
            </p:nvSpPr>
            <p:spPr>
              <a:xfrm>
                <a:off x="8214360" y="4163901"/>
                <a:ext cx="697902" cy="384809"/>
              </a:xfrm>
              <a:custGeom>
                <a:avLst/>
                <a:gdLst>
                  <a:gd name="connsiteX0" fmla="*/ 610889 w 697902"/>
                  <a:gd name="connsiteY0" fmla="*/ 384810 h 384809"/>
                  <a:gd name="connsiteX1" fmla="*/ 512781 w 697902"/>
                  <a:gd name="connsiteY1" fmla="*/ 378143 h 384809"/>
                  <a:gd name="connsiteX2" fmla="*/ 428009 w 697902"/>
                  <a:gd name="connsiteY2" fmla="*/ 295275 h 384809"/>
                  <a:gd name="connsiteX3" fmla="*/ 401339 w 697902"/>
                  <a:gd name="connsiteY3" fmla="*/ 86678 h 384809"/>
                  <a:gd name="connsiteX4" fmla="*/ 401339 w 697902"/>
                  <a:gd name="connsiteY4" fmla="*/ 81915 h 384809"/>
                  <a:gd name="connsiteX5" fmla="*/ 377526 w 697902"/>
                  <a:gd name="connsiteY5" fmla="*/ 31432 h 384809"/>
                  <a:gd name="connsiteX6" fmla="*/ 321329 w 697902"/>
                  <a:gd name="connsiteY6" fmla="*/ 31432 h 384809"/>
                  <a:gd name="connsiteX7" fmla="*/ 297516 w 697902"/>
                  <a:gd name="connsiteY7" fmla="*/ 81915 h 384809"/>
                  <a:gd name="connsiteX8" fmla="*/ 297516 w 697902"/>
                  <a:gd name="connsiteY8" fmla="*/ 86678 h 384809"/>
                  <a:gd name="connsiteX9" fmla="*/ 270846 w 697902"/>
                  <a:gd name="connsiteY9" fmla="*/ 295275 h 384809"/>
                  <a:gd name="connsiteX10" fmla="*/ 186074 w 697902"/>
                  <a:gd name="connsiteY10" fmla="*/ 378143 h 384809"/>
                  <a:gd name="connsiteX11" fmla="*/ 87014 w 697902"/>
                  <a:gd name="connsiteY11" fmla="*/ 384810 h 384809"/>
                  <a:gd name="connsiteX12" fmla="*/ 49866 w 697902"/>
                  <a:gd name="connsiteY12" fmla="*/ 378143 h 384809"/>
                  <a:gd name="connsiteX13" fmla="*/ 5099 w 697902"/>
                  <a:gd name="connsiteY13" fmla="*/ 330518 h 384809"/>
                  <a:gd name="connsiteX14" fmla="*/ 56534 w 697902"/>
                  <a:gd name="connsiteY14" fmla="*/ 127635 h 384809"/>
                  <a:gd name="connsiteX15" fmla="*/ 69869 w 697902"/>
                  <a:gd name="connsiteY15" fmla="*/ 123825 h 384809"/>
                  <a:gd name="connsiteX16" fmla="*/ 73679 w 697902"/>
                  <a:gd name="connsiteY16" fmla="*/ 137160 h 384809"/>
                  <a:gd name="connsiteX17" fmla="*/ 24149 w 697902"/>
                  <a:gd name="connsiteY17" fmla="*/ 323850 h 384809"/>
                  <a:gd name="connsiteX18" fmla="*/ 57486 w 697902"/>
                  <a:gd name="connsiteY18" fmla="*/ 359093 h 384809"/>
                  <a:gd name="connsiteX19" fmla="*/ 87014 w 697902"/>
                  <a:gd name="connsiteY19" fmla="*/ 364808 h 384809"/>
                  <a:gd name="connsiteX20" fmla="*/ 184169 w 697902"/>
                  <a:gd name="connsiteY20" fmla="*/ 358140 h 384809"/>
                  <a:gd name="connsiteX21" fmla="*/ 251796 w 697902"/>
                  <a:gd name="connsiteY21" fmla="*/ 290512 h 384809"/>
                  <a:gd name="connsiteX22" fmla="*/ 277514 w 697902"/>
                  <a:gd name="connsiteY22" fmla="*/ 86678 h 384809"/>
                  <a:gd name="connsiteX23" fmla="*/ 277514 w 697902"/>
                  <a:gd name="connsiteY23" fmla="*/ 81915 h 384809"/>
                  <a:gd name="connsiteX24" fmla="*/ 308946 w 697902"/>
                  <a:gd name="connsiteY24" fmla="*/ 14288 h 384809"/>
                  <a:gd name="connsiteX25" fmla="*/ 348951 w 697902"/>
                  <a:gd name="connsiteY25" fmla="*/ 0 h 384809"/>
                  <a:gd name="connsiteX26" fmla="*/ 388956 w 697902"/>
                  <a:gd name="connsiteY26" fmla="*/ 14288 h 384809"/>
                  <a:gd name="connsiteX27" fmla="*/ 420389 w 697902"/>
                  <a:gd name="connsiteY27" fmla="*/ 81915 h 384809"/>
                  <a:gd name="connsiteX28" fmla="*/ 420389 w 697902"/>
                  <a:gd name="connsiteY28" fmla="*/ 86678 h 384809"/>
                  <a:gd name="connsiteX29" fmla="*/ 446106 w 697902"/>
                  <a:gd name="connsiteY29" fmla="*/ 290512 h 384809"/>
                  <a:gd name="connsiteX30" fmla="*/ 513734 w 697902"/>
                  <a:gd name="connsiteY30" fmla="*/ 358140 h 384809"/>
                  <a:gd name="connsiteX31" fmla="*/ 610889 w 697902"/>
                  <a:gd name="connsiteY31" fmla="*/ 364808 h 384809"/>
                  <a:gd name="connsiteX32" fmla="*/ 640416 w 697902"/>
                  <a:gd name="connsiteY32" fmla="*/ 359093 h 384809"/>
                  <a:gd name="connsiteX33" fmla="*/ 673754 w 697902"/>
                  <a:gd name="connsiteY33" fmla="*/ 323850 h 384809"/>
                  <a:gd name="connsiteX34" fmla="*/ 624224 w 697902"/>
                  <a:gd name="connsiteY34" fmla="*/ 137160 h 384809"/>
                  <a:gd name="connsiteX35" fmla="*/ 628034 w 697902"/>
                  <a:gd name="connsiteY35" fmla="*/ 123825 h 384809"/>
                  <a:gd name="connsiteX36" fmla="*/ 641369 w 697902"/>
                  <a:gd name="connsiteY36" fmla="*/ 127635 h 384809"/>
                  <a:gd name="connsiteX37" fmla="*/ 692804 w 697902"/>
                  <a:gd name="connsiteY37" fmla="*/ 330518 h 384809"/>
                  <a:gd name="connsiteX38" fmla="*/ 648036 w 697902"/>
                  <a:gd name="connsiteY38" fmla="*/ 378143 h 384809"/>
                  <a:gd name="connsiteX39" fmla="*/ 610889 w 697902"/>
                  <a:gd name="connsiteY39" fmla="*/ 384810 h 384809"/>
                  <a:gd name="connsiteX40" fmla="*/ 610889 w 697902"/>
                  <a:gd name="connsiteY40" fmla="*/ 384810 h 38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97902" h="384809">
                    <a:moveTo>
                      <a:pt x="610889" y="384810"/>
                    </a:moveTo>
                    <a:cubicBezTo>
                      <a:pt x="587076" y="384810"/>
                      <a:pt x="561359" y="382905"/>
                      <a:pt x="512781" y="378143"/>
                    </a:cubicBezTo>
                    <a:cubicBezTo>
                      <a:pt x="468966" y="373380"/>
                      <a:pt x="436581" y="332423"/>
                      <a:pt x="428009" y="295275"/>
                    </a:cubicBezTo>
                    <a:cubicBezTo>
                      <a:pt x="413721" y="232410"/>
                      <a:pt x="400386" y="163830"/>
                      <a:pt x="401339" y="86678"/>
                    </a:cubicBezTo>
                    <a:cubicBezTo>
                      <a:pt x="401339" y="84773"/>
                      <a:pt x="401339" y="83820"/>
                      <a:pt x="401339" y="81915"/>
                    </a:cubicBezTo>
                    <a:cubicBezTo>
                      <a:pt x="402291" y="61912"/>
                      <a:pt x="393719" y="42863"/>
                      <a:pt x="377526" y="31432"/>
                    </a:cubicBezTo>
                    <a:cubicBezTo>
                      <a:pt x="361334" y="19050"/>
                      <a:pt x="337521" y="19050"/>
                      <a:pt x="321329" y="31432"/>
                    </a:cubicBezTo>
                    <a:cubicBezTo>
                      <a:pt x="306089" y="43815"/>
                      <a:pt x="296564" y="62865"/>
                      <a:pt x="297516" y="81915"/>
                    </a:cubicBezTo>
                    <a:cubicBezTo>
                      <a:pt x="297516" y="83820"/>
                      <a:pt x="297516" y="85725"/>
                      <a:pt x="297516" y="86678"/>
                    </a:cubicBezTo>
                    <a:cubicBezTo>
                      <a:pt x="298469" y="163830"/>
                      <a:pt x="285134" y="232410"/>
                      <a:pt x="270846" y="295275"/>
                    </a:cubicBezTo>
                    <a:cubicBezTo>
                      <a:pt x="262274" y="333375"/>
                      <a:pt x="229889" y="373380"/>
                      <a:pt x="186074" y="378143"/>
                    </a:cubicBezTo>
                    <a:cubicBezTo>
                      <a:pt x="136544" y="383858"/>
                      <a:pt x="111779" y="384810"/>
                      <a:pt x="87014" y="384810"/>
                    </a:cubicBezTo>
                    <a:cubicBezTo>
                      <a:pt x="73679" y="384810"/>
                      <a:pt x="61296" y="381952"/>
                      <a:pt x="49866" y="378143"/>
                    </a:cubicBezTo>
                    <a:cubicBezTo>
                      <a:pt x="27006" y="368618"/>
                      <a:pt x="12719" y="352425"/>
                      <a:pt x="5099" y="330518"/>
                    </a:cubicBezTo>
                    <a:cubicBezTo>
                      <a:pt x="-19666" y="255270"/>
                      <a:pt x="53676" y="132398"/>
                      <a:pt x="56534" y="127635"/>
                    </a:cubicBezTo>
                    <a:cubicBezTo>
                      <a:pt x="59391" y="122873"/>
                      <a:pt x="65106" y="120967"/>
                      <a:pt x="69869" y="123825"/>
                    </a:cubicBezTo>
                    <a:cubicBezTo>
                      <a:pt x="74631" y="126683"/>
                      <a:pt x="76536" y="132398"/>
                      <a:pt x="73679" y="137160"/>
                    </a:cubicBezTo>
                    <a:cubicBezTo>
                      <a:pt x="72726" y="138112"/>
                      <a:pt x="2241" y="257175"/>
                      <a:pt x="24149" y="323850"/>
                    </a:cubicBezTo>
                    <a:cubicBezTo>
                      <a:pt x="29864" y="340995"/>
                      <a:pt x="40341" y="352425"/>
                      <a:pt x="57486" y="359093"/>
                    </a:cubicBezTo>
                    <a:cubicBezTo>
                      <a:pt x="66059" y="362902"/>
                      <a:pt x="76536" y="364808"/>
                      <a:pt x="87014" y="364808"/>
                    </a:cubicBezTo>
                    <a:cubicBezTo>
                      <a:pt x="110826" y="364808"/>
                      <a:pt x="135591" y="362902"/>
                      <a:pt x="184169" y="358140"/>
                    </a:cubicBezTo>
                    <a:cubicBezTo>
                      <a:pt x="218459" y="354330"/>
                      <a:pt x="244176" y="320993"/>
                      <a:pt x="251796" y="290512"/>
                    </a:cubicBezTo>
                    <a:cubicBezTo>
                      <a:pt x="266084" y="228600"/>
                      <a:pt x="279419" y="161925"/>
                      <a:pt x="277514" y="86678"/>
                    </a:cubicBezTo>
                    <a:cubicBezTo>
                      <a:pt x="277514" y="85725"/>
                      <a:pt x="277514" y="83820"/>
                      <a:pt x="277514" y="81915"/>
                    </a:cubicBezTo>
                    <a:cubicBezTo>
                      <a:pt x="276561" y="55245"/>
                      <a:pt x="287991" y="30480"/>
                      <a:pt x="308946" y="14288"/>
                    </a:cubicBezTo>
                    <a:cubicBezTo>
                      <a:pt x="320376" y="5715"/>
                      <a:pt x="334664" y="0"/>
                      <a:pt x="348951" y="0"/>
                    </a:cubicBezTo>
                    <a:cubicBezTo>
                      <a:pt x="363239" y="0"/>
                      <a:pt x="377526" y="4763"/>
                      <a:pt x="388956" y="14288"/>
                    </a:cubicBezTo>
                    <a:cubicBezTo>
                      <a:pt x="409911" y="30480"/>
                      <a:pt x="421341" y="55245"/>
                      <a:pt x="420389" y="81915"/>
                    </a:cubicBezTo>
                    <a:cubicBezTo>
                      <a:pt x="420389" y="83820"/>
                      <a:pt x="420389" y="84773"/>
                      <a:pt x="420389" y="86678"/>
                    </a:cubicBezTo>
                    <a:cubicBezTo>
                      <a:pt x="419436" y="161925"/>
                      <a:pt x="431819" y="228600"/>
                      <a:pt x="446106" y="290512"/>
                    </a:cubicBezTo>
                    <a:cubicBezTo>
                      <a:pt x="453726" y="320993"/>
                      <a:pt x="478491" y="354330"/>
                      <a:pt x="513734" y="358140"/>
                    </a:cubicBezTo>
                    <a:cubicBezTo>
                      <a:pt x="562311" y="362902"/>
                      <a:pt x="587076" y="364808"/>
                      <a:pt x="610889" y="364808"/>
                    </a:cubicBezTo>
                    <a:cubicBezTo>
                      <a:pt x="622319" y="364808"/>
                      <a:pt x="631844" y="362902"/>
                      <a:pt x="640416" y="359093"/>
                    </a:cubicBezTo>
                    <a:cubicBezTo>
                      <a:pt x="657561" y="352425"/>
                      <a:pt x="668039" y="340043"/>
                      <a:pt x="673754" y="323850"/>
                    </a:cubicBezTo>
                    <a:cubicBezTo>
                      <a:pt x="695661" y="257175"/>
                      <a:pt x="625176" y="138112"/>
                      <a:pt x="624224" y="137160"/>
                    </a:cubicBezTo>
                    <a:cubicBezTo>
                      <a:pt x="621366" y="132398"/>
                      <a:pt x="623271" y="126683"/>
                      <a:pt x="628034" y="123825"/>
                    </a:cubicBezTo>
                    <a:cubicBezTo>
                      <a:pt x="632796" y="120967"/>
                      <a:pt x="638511" y="122873"/>
                      <a:pt x="641369" y="127635"/>
                    </a:cubicBezTo>
                    <a:cubicBezTo>
                      <a:pt x="644226" y="132398"/>
                      <a:pt x="717569" y="255270"/>
                      <a:pt x="692804" y="330518"/>
                    </a:cubicBezTo>
                    <a:cubicBezTo>
                      <a:pt x="685184" y="353378"/>
                      <a:pt x="669944" y="368618"/>
                      <a:pt x="648036" y="378143"/>
                    </a:cubicBezTo>
                    <a:cubicBezTo>
                      <a:pt x="636606" y="382905"/>
                      <a:pt x="624224" y="384810"/>
                      <a:pt x="610889" y="384810"/>
                    </a:cubicBezTo>
                    <a:cubicBezTo>
                      <a:pt x="611841" y="384810"/>
                      <a:pt x="611841" y="384810"/>
                      <a:pt x="610889" y="3848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84" name="Freeform: Shape 383">
                <a:extLst>
                  <a:ext uri="{FF2B5EF4-FFF2-40B4-BE49-F238E27FC236}">
                    <a16:creationId xmlns:a16="http://schemas.microsoft.com/office/drawing/2014/main" id="{5EC04E02-78E5-4E4B-9688-B99C2782DDC1}"/>
                  </a:ext>
                </a:extLst>
              </p:cNvPr>
              <p:cNvSpPr/>
              <p:nvPr/>
            </p:nvSpPr>
            <p:spPr>
              <a:xfrm>
                <a:off x="8439486" y="4528709"/>
                <a:ext cx="219075" cy="339089"/>
              </a:xfrm>
              <a:custGeom>
                <a:avLst/>
                <a:gdLst>
                  <a:gd name="connsiteX0" fmla="*/ 46673 w 219075"/>
                  <a:gd name="connsiteY0" fmla="*/ 339090 h 339089"/>
                  <a:gd name="connsiteX1" fmla="*/ 40005 w 219075"/>
                  <a:gd name="connsiteY1" fmla="*/ 336232 h 339089"/>
                  <a:gd name="connsiteX2" fmla="*/ 40005 w 219075"/>
                  <a:gd name="connsiteY2" fmla="*/ 321945 h 339089"/>
                  <a:gd name="connsiteX3" fmla="*/ 171450 w 219075"/>
                  <a:gd name="connsiteY3" fmla="*/ 190500 h 339089"/>
                  <a:gd name="connsiteX4" fmla="*/ 0 w 219075"/>
                  <a:gd name="connsiteY4" fmla="*/ 190500 h 339089"/>
                  <a:gd name="connsiteX5" fmla="*/ 187643 w 219075"/>
                  <a:gd name="connsiteY5" fmla="*/ 2857 h 339089"/>
                  <a:gd name="connsiteX6" fmla="*/ 201930 w 219075"/>
                  <a:gd name="connsiteY6" fmla="*/ 2857 h 339089"/>
                  <a:gd name="connsiteX7" fmla="*/ 201930 w 219075"/>
                  <a:gd name="connsiteY7" fmla="*/ 17145 h 339089"/>
                  <a:gd name="connsiteX8" fmla="*/ 48578 w 219075"/>
                  <a:gd name="connsiteY8" fmla="*/ 170498 h 339089"/>
                  <a:gd name="connsiteX9" fmla="*/ 219075 w 219075"/>
                  <a:gd name="connsiteY9" fmla="*/ 170498 h 339089"/>
                  <a:gd name="connsiteX10" fmla="*/ 53340 w 219075"/>
                  <a:gd name="connsiteY10" fmla="*/ 336232 h 339089"/>
                  <a:gd name="connsiteX11" fmla="*/ 46673 w 219075"/>
                  <a:gd name="connsiteY11" fmla="*/ 339090 h 33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9075" h="339089">
                    <a:moveTo>
                      <a:pt x="46673" y="339090"/>
                    </a:moveTo>
                    <a:cubicBezTo>
                      <a:pt x="43815" y="339090"/>
                      <a:pt x="41910" y="338138"/>
                      <a:pt x="40005" y="336232"/>
                    </a:cubicBezTo>
                    <a:cubicBezTo>
                      <a:pt x="36195" y="332423"/>
                      <a:pt x="36195" y="325755"/>
                      <a:pt x="40005" y="321945"/>
                    </a:cubicBezTo>
                    <a:lnTo>
                      <a:pt x="171450" y="190500"/>
                    </a:lnTo>
                    <a:lnTo>
                      <a:pt x="0" y="190500"/>
                    </a:lnTo>
                    <a:lnTo>
                      <a:pt x="187643" y="2857"/>
                    </a:lnTo>
                    <a:cubicBezTo>
                      <a:pt x="191453" y="-952"/>
                      <a:pt x="198120" y="-952"/>
                      <a:pt x="201930" y="2857"/>
                    </a:cubicBezTo>
                    <a:cubicBezTo>
                      <a:pt x="205740" y="6667"/>
                      <a:pt x="205740" y="13335"/>
                      <a:pt x="201930" y="17145"/>
                    </a:cubicBezTo>
                    <a:lnTo>
                      <a:pt x="48578" y="170498"/>
                    </a:lnTo>
                    <a:lnTo>
                      <a:pt x="219075" y="170498"/>
                    </a:lnTo>
                    <a:lnTo>
                      <a:pt x="53340" y="336232"/>
                    </a:lnTo>
                    <a:cubicBezTo>
                      <a:pt x="51435" y="338138"/>
                      <a:pt x="48578" y="339090"/>
                      <a:pt x="46673" y="3390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385" name="Freeform: Shape 384">
                <a:extLst>
                  <a:ext uri="{FF2B5EF4-FFF2-40B4-BE49-F238E27FC236}">
                    <a16:creationId xmlns:a16="http://schemas.microsoft.com/office/drawing/2014/main" id="{442D2BD0-0461-475D-AE22-DA29F71A54A6}"/>
                  </a:ext>
                </a:extLst>
              </p:cNvPr>
              <p:cNvSpPr/>
              <p:nvPr/>
            </p:nvSpPr>
            <p:spPr>
              <a:xfrm>
                <a:off x="8121352" y="3915299"/>
                <a:ext cx="887729" cy="885825"/>
              </a:xfrm>
              <a:custGeom>
                <a:avLst/>
                <a:gdLst>
                  <a:gd name="connsiteX0" fmla="*/ 488633 w 887729"/>
                  <a:gd name="connsiteY0" fmla="*/ 885825 h 885825"/>
                  <a:gd name="connsiteX1" fmla="*/ 479108 w 887729"/>
                  <a:gd name="connsiteY1" fmla="*/ 877253 h 885825"/>
                  <a:gd name="connsiteX2" fmla="*/ 487680 w 887729"/>
                  <a:gd name="connsiteY2" fmla="*/ 865823 h 885825"/>
                  <a:gd name="connsiteX3" fmla="*/ 868680 w 887729"/>
                  <a:gd name="connsiteY3" fmla="*/ 443865 h 885825"/>
                  <a:gd name="connsiteX4" fmla="*/ 444818 w 887729"/>
                  <a:gd name="connsiteY4" fmla="*/ 20003 h 885825"/>
                  <a:gd name="connsiteX5" fmla="*/ 20003 w 887729"/>
                  <a:gd name="connsiteY5" fmla="*/ 443865 h 885825"/>
                  <a:gd name="connsiteX6" fmla="*/ 122872 w 887729"/>
                  <a:gd name="connsiteY6" fmla="*/ 721043 h 885825"/>
                  <a:gd name="connsiteX7" fmla="*/ 378143 w 887729"/>
                  <a:gd name="connsiteY7" fmla="*/ 862965 h 885825"/>
                  <a:gd name="connsiteX8" fmla="*/ 386715 w 887729"/>
                  <a:gd name="connsiteY8" fmla="*/ 874395 h 885825"/>
                  <a:gd name="connsiteX9" fmla="*/ 375285 w 887729"/>
                  <a:gd name="connsiteY9" fmla="*/ 882968 h 885825"/>
                  <a:gd name="connsiteX10" fmla="*/ 107633 w 887729"/>
                  <a:gd name="connsiteY10" fmla="*/ 734378 h 885825"/>
                  <a:gd name="connsiteX11" fmla="*/ 0 w 887729"/>
                  <a:gd name="connsiteY11" fmla="*/ 443865 h 885825"/>
                  <a:gd name="connsiteX12" fmla="*/ 443865 w 887729"/>
                  <a:gd name="connsiteY12" fmla="*/ 0 h 885825"/>
                  <a:gd name="connsiteX13" fmla="*/ 887730 w 887729"/>
                  <a:gd name="connsiteY13" fmla="*/ 443865 h 885825"/>
                  <a:gd name="connsiteX14" fmla="*/ 488633 w 887729"/>
                  <a:gd name="connsiteY14" fmla="*/ 885825 h 885825"/>
                  <a:gd name="connsiteX15" fmla="*/ 488633 w 887729"/>
                  <a:gd name="connsiteY15" fmla="*/ 885825 h 88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7729" h="885825">
                    <a:moveTo>
                      <a:pt x="488633" y="885825"/>
                    </a:moveTo>
                    <a:cubicBezTo>
                      <a:pt x="483870" y="885825"/>
                      <a:pt x="479108" y="882015"/>
                      <a:pt x="479108" y="877253"/>
                    </a:cubicBezTo>
                    <a:cubicBezTo>
                      <a:pt x="478155" y="871538"/>
                      <a:pt x="482918" y="866775"/>
                      <a:pt x="487680" y="865823"/>
                    </a:cubicBezTo>
                    <a:cubicBezTo>
                      <a:pt x="704850" y="843915"/>
                      <a:pt x="868680" y="662940"/>
                      <a:pt x="868680" y="443865"/>
                    </a:cubicBezTo>
                    <a:cubicBezTo>
                      <a:pt x="868680" y="210503"/>
                      <a:pt x="678180" y="20003"/>
                      <a:pt x="444818" y="20003"/>
                    </a:cubicBezTo>
                    <a:cubicBezTo>
                      <a:pt x="211455" y="20003"/>
                      <a:pt x="20003" y="210503"/>
                      <a:pt x="20003" y="443865"/>
                    </a:cubicBezTo>
                    <a:cubicBezTo>
                      <a:pt x="20003" y="545783"/>
                      <a:pt x="56198" y="643890"/>
                      <a:pt x="122872" y="721043"/>
                    </a:cubicBezTo>
                    <a:cubicBezTo>
                      <a:pt x="188595" y="797243"/>
                      <a:pt x="279083" y="847725"/>
                      <a:pt x="378143" y="862965"/>
                    </a:cubicBezTo>
                    <a:cubicBezTo>
                      <a:pt x="383858" y="863918"/>
                      <a:pt x="387668" y="868680"/>
                      <a:pt x="386715" y="874395"/>
                    </a:cubicBezTo>
                    <a:cubicBezTo>
                      <a:pt x="385763" y="880110"/>
                      <a:pt x="381000" y="883920"/>
                      <a:pt x="375285" y="882968"/>
                    </a:cubicBezTo>
                    <a:cubicBezTo>
                      <a:pt x="271463" y="866775"/>
                      <a:pt x="177165" y="814388"/>
                      <a:pt x="107633" y="734378"/>
                    </a:cubicBezTo>
                    <a:cubicBezTo>
                      <a:pt x="38100" y="653415"/>
                      <a:pt x="0" y="550545"/>
                      <a:pt x="0" y="443865"/>
                    </a:cubicBezTo>
                    <a:cubicBezTo>
                      <a:pt x="0" y="199073"/>
                      <a:pt x="199072" y="0"/>
                      <a:pt x="443865" y="0"/>
                    </a:cubicBezTo>
                    <a:cubicBezTo>
                      <a:pt x="688658" y="0"/>
                      <a:pt x="887730" y="199073"/>
                      <a:pt x="887730" y="443865"/>
                    </a:cubicBezTo>
                    <a:cubicBezTo>
                      <a:pt x="887730" y="672465"/>
                      <a:pt x="716280" y="862965"/>
                      <a:pt x="488633" y="885825"/>
                    </a:cubicBezTo>
                    <a:cubicBezTo>
                      <a:pt x="488633" y="885825"/>
                      <a:pt x="488633" y="885825"/>
                      <a:pt x="488633" y="8858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sp>
        <p:nvSpPr>
          <p:cNvPr id="197" name="TextBox 196">
            <a:extLst>
              <a:ext uri="{FF2B5EF4-FFF2-40B4-BE49-F238E27FC236}">
                <a16:creationId xmlns:a16="http://schemas.microsoft.com/office/drawing/2014/main" id="{1462F449-DFBA-4F6B-84D4-AC4C22E1F5F3}"/>
              </a:ext>
            </a:extLst>
          </p:cNvPr>
          <p:cNvSpPr txBox="1"/>
          <p:nvPr/>
        </p:nvSpPr>
        <p:spPr>
          <a:xfrm>
            <a:off x="3813140" y="5936528"/>
            <a:ext cx="1453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FEVER</a:t>
            </a:r>
          </a:p>
          <a:p>
            <a:r>
              <a:rPr lang="en-US" sz="1200" dirty="0"/>
              <a:t>(High Temperature)</a:t>
            </a:r>
            <a:endParaRPr lang="es-UY" sz="1200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AA65A35F-35A8-41CA-894D-2154C18E5CF4}"/>
              </a:ext>
            </a:extLst>
          </p:cNvPr>
          <p:cNvSpPr txBox="1"/>
          <p:nvPr/>
        </p:nvSpPr>
        <p:spPr>
          <a:xfrm>
            <a:off x="5266326" y="5936528"/>
            <a:ext cx="1453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COUGH</a:t>
            </a:r>
            <a:endParaRPr lang="en-US" sz="16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59C5E0C6-C3C4-421B-886E-10780647D9F5}"/>
              </a:ext>
            </a:extLst>
          </p:cNvPr>
          <p:cNvSpPr txBox="1"/>
          <p:nvPr/>
        </p:nvSpPr>
        <p:spPr>
          <a:xfrm>
            <a:off x="6671184" y="5936528"/>
            <a:ext cx="121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SHORTNESS </a:t>
            </a:r>
            <a:endParaRPr lang="en-US" sz="1600" b="1" dirty="0"/>
          </a:p>
          <a:p>
            <a:r>
              <a:rPr lang="en-US" sz="1600" b="1"/>
              <a:t>OF BREATH</a:t>
            </a:r>
            <a:endParaRPr lang="en-US" sz="16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41A5FEC-BADD-478B-8DFC-8FE8E193DA9F}"/>
              </a:ext>
            </a:extLst>
          </p:cNvPr>
          <p:cNvSpPr txBox="1"/>
          <p:nvPr/>
        </p:nvSpPr>
        <p:spPr>
          <a:xfrm>
            <a:off x="8053836" y="5936528"/>
            <a:ext cx="156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BREATHING</a:t>
            </a:r>
            <a:br>
              <a:rPr lang="en-US" sz="1600" b="1"/>
            </a:br>
            <a:r>
              <a:rPr lang="en-US" sz="1600" b="1"/>
              <a:t>DIFFICULTIES</a:t>
            </a:r>
            <a:endParaRPr lang="en-US" sz="1600" b="1" dirty="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BEC44E0A-EAB3-4256-9A0B-F41A115284E3}"/>
              </a:ext>
            </a:extLst>
          </p:cNvPr>
          <p:cNvSpPr txBox="1"/>
          <p:nvPr/>
        </p:nvSpPr>
        <p:spPr>
          <a:xfrm>
            <a:off x="3813140" y="1304783"/>
            <a:ext cx="4869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PREVENT</a:t>
            </a:r>
            <a:endParaRPr lang="es-UY" sz="20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BCED627-FB79-415A-A7CA-95DA1383D872}"/>
              </a:ext>
            </a:extLst>
          </p:cNvPr>
          <p:cNvSpPr txBox="1"/>
          <p:nvPr/>
        </p:nvSpPr>
        <p:spPr>
          <a:xfrm>
            <a:off x="3813140" y="4261828"/>
            <a:ext cx="4869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SYMPTOMS</a:t>
            </a:r>
            <a:endParaRPr lang="es-UY" sz="2000" b="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5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2C924A48-8F97-470B-AA3F-B3F3B9AB8250}"/>
              </a:ext>
            </a:extLst>
          </p:cNvPr>
          <p:cNvGrpSpPr/>
          <p:nvPr/>
        </p:nvGrpSpPr>
        <p:grpSpPr>
          <a:xfrm>
            <a:off x="1002591" y="1973682"/>
            <a:ext cx="968330" cy="968330"/>
            <a:chOff x="1718013" y="3787123"/>
            <a:chExt cx="1288847" cy="128884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CD3DB9C-CFAE-47F8-9D53-47C0D2512373}"/>
                </a:ext>
              </a:extLst>
            </p:cNvPr>
            <p:cNvSpPr/>
            <p:nvPr/>
          </p:nvSpPr>
          <p:spPr>
            <a:xfrm>
              <a:off x="1718013" y="3787123"/>
              <a:ext cx="1288847" cy="1288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6EC21A5-67E5-40F9-8DCF-842E2AD11D7D}"/>
                </a:ext>
              </a:extLst>
            </p:cNvPr>
            <p:cNvGrpSpPr/>
            <p:nvPr/>
          </p:nvGrpSpPr>
          <p:grpSpPr>
            <a:xfrm>
              <a:off x="1994781" y="4063891"/>
              <a:ext cx="735310" cy="735310"/>
              <a:chOff x="662578" y="1351917"/>
              <a:chExt cx="889725" cy="889725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0C2DDE9-E5AE-46B5-A023-E52F5EB083F2}"/>
                  </a:ext>
                </a:extLst>
              </p:cNvPr>
              <p:cNvSpPr/>
              <p:nvPr/>
            </p:nvSpPr>
            <p:spPr>
              <a:xfrm>
                <a:off x="1000059" y="1351917"/>
                <a:ext cx="552244" cy="214761"/>
              </a:xfrm>
              <a:custGeom>
                <a:avLst/>
                <a:gdLst>
                  <a:gd name="connsiteX0" fmla="*/ 536904 w 552244"/>
                  <a:gd name="connsiteY0" fmla="*/ 0 h 214761"/>
                  <a:gd name="connsiteX1" fmla="*/ 46020 w 552244"/>
                  <a:gd name="connsiteY1" fmla="*/ 0 h 214761"/>
                  <a:gd name="connsiteX2" fmla="*/ 0 w 552244"/>
                  <a:gd name="connsiteY2" fmla="*/ 46020 h 214761"/>
                  <a:gd name="connsiteX3" fmla="*/ 0 w 552244"/>
                  <a:gd name="connsiteY3" fmla="*/ 138061 h 214761"/>
                  <a:gd name="connsiteX4" fmla="*/ 15340 w 552244"/>
                  <a:gd name="connsiteY4" fmla="*/ 153401 h 214761"/>
                  <a:gd name="connsiteX5" fmla="*/ 30680 w 552244"/>
                  <a:gd name="connsiteY5" fmla="*/ 153401 h 214761"/>
                  <a:gd name="connsiteX6" fmla="*/ 30680 w 552244"/>
                  <a:gd name="connsiteY6" fmla="*/ 199421 h 214761"/>
                  <a:gd name="connsiteX7" fmla="*/ 46020 w 552244"/>
                  <a:gd name="connsiteY7" fmla="*/ 214761 h 214761"/>
                  <a:gd name="connsiteX8" fmla="*/ 168741 w 552244"/>
                  <a:gd name="connsiteY8" fmla="*/ 214761 h 214761"/>
                  <a:gd name="connsiteX9" fmla="*/ 184082 w 552244"/>
                  <a:gd name="connsiteY9" fmla="*/ 199421 h 214761"/>
                  <a:gd name="connsiteX10" fmla="*/ 184082 w 552244"/>
                  <a:gd name="connsiteY10" fmla="*/ 153401 h 214761"/>
                  <a:gd name="connsiteX11" fmla="*/ 536904 w 552244"/>
                  <a:gd name="connsiteY11" fmla="*/ 153401 h 214761"/>
                  <a:gd name="connsiteX12" fmla="*/ 552245 w 552244"/>
                  <a:gd name="connsiteY12" fmla="*/ 138061 h 214761"/>
                  <a:gd name="connsiteX13" fmla="*/ 552245 w 552244"/>
                  <a:gd name="connsiteY13" fmla="*/ 15340 h 214761"/>
                  <a:gd name="connsiteX14" fmla="*/ 536904 w 552244"/>
                  <a:gd name="connsiteY14" fmla="*/ 0 h 214761"/>
                  <a:gd name="connsiteX15" fmla="*/ 153401 w 552244"/>
                  <a:gd name="connsiteY15" fmla="*/ 184081 h 214761"/>
                  <a:gd name="connsiteX16" fmla="*/ 61361 w 552244"/>
                  <a:gd name="connsiteY16" fmla="*/ 184081 h 214761"/>
                  <a:gd name="connsiteX17" fmla="*/ 61361 w 552244"/>
                  <a:gd name="connsiteY17" fmla="*/ 153401 h 214761"/>
                  <a:gd name="connsiteX18" fmla="*/ 153401 w 552244"/>
                  <a:gd name="connsiteY18" fmla="*/ 153401 h 214761"/>
                  <a:gd name="connsiteX19" fmla="*/ 521564 w 552244"/>
                  <a:gd name="connsiteY19" fmla="*/ 122721 h 214761"/>
                  <a:gd name="connsiteX20" fmla="*/ 30680 w 552244"/>
                  <a:gd name="connsiteY20" fmla="*/ 122721 h 214761"/>
                  <a:gd name="connsiteX21" fmla="*/ 30680 w 552244"/>
                  <a:gd name="connsiteY21" fmla="*/ 46020 h 214761"/>
                  <a:gd name="connsiteX22" fmla="*/ 46020 w 552244"/>
                  <a:gd name="connsiteY22" fmla="*/ 30680 h 214761"/>
                  <a:gd name="connsiteX23" fmla="*/ 521564 w 552244"/>
                  <a:gd name="connsiteY23" fmla="*/ 30680 h 21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2244" h="214761">
                    <a:moveTo>
                      <a:pt x="536904" y="0"/>
                    </a:moveTo>
                    <a:lnTo>
                      <a:pt x="46020" y="0"/>
                    </a:lnTo>
                    <a:cubicBezTo>
                      <a:pt x="20603" y="0"/>
                      <a:pt x="0" y="20604"/>
                      <a:pt x="0" y="46020"/>
                    </a:cubicBezTo>
                    <a:lnTo>
                      <a:pt x="0" y="138061"/>
                    </a:lnTo>
                    <a:cubicBezTo>
                      <a:pt x="0" y="146533"/>
                      <a:pt x="6868" y="153401"/>
                      <a:pt x="15340" y="153401"/>
                    </a:cubicBezTo>
                    <a:lnTo>
                      <a:pt x="30680" y="153401"/>
                    </a:lnTo>
                    <a:lnTo>
                      <a:pt x="30680" y="199421"/>
                    </a:lnTo>
                    <a:cubicBezTo>
                      <a:pt x="30680" y="207894"/>
                      <a:pt x="37548" y="214761"/>
                      <a:pt x="46020" y="214761"/>
                    </a:cubicBezTo>
                    <a:lnTo>
                      <a:pt x="168741" y="214761"/>
                    </a:lnTo>
                    <a:cubicBezTo>
                      <a:pt x="177214" y="214761"/>
                      <a:pt x="184082" y="207894"/>
                      <a:pt x="184082" y="199421"/>
                    </a:cubicBezTo>
                    <a:lnTo>
                      <a:pt x="184082" y="153401"/>
                    </a:lnTo>
                    <a:lnTo>
                      <a:pt x="536904" y="153401"/>
                    </a:lnTo>
                    <a:cubicBezTo>
                      <a:pt x="545377" y="153401"/>
                      <a:pt x="552245" y="146533"/>
                      <a:pt x="552245" y="138061"/>
                    </a:cubicBezTo>
                    <a:lnTo>
                      <a:pt x="552245" y="15340"/>
                    </a:lnTo>
                    <a:cubicBezTo>
                      <a:pt x="552245" y="6868"/>
                      <a:pt x="545377" y="0"/>
                      <a:pt x="536904" y="0"/>
                    </a:cubicBezTo>
                    <a:close/>
                    <a:moveTo>
                      <a:pt x="153401" y="184081"/>
                    </a:moveTo>
                    <a:lnTo>
                      <a:pt x="61361" y="184081"/>
                    </a:lnTo>
                    <a:lnTo>
                      <a:pt x="61361" y="153401"/>
                    </a:lnTo>
                    <a:lnTo>
                      <a:pt x="153401" y="153401"/>
                    </a:lnTo>
                    <a:close/>
                    <a:moveTo>
                      <a:pt x="521564" y="122721"/>
                    </a:moveTo>
                    <a:lnTo>
                      <a:pt x="30680" y="122721"/>
                    </a:lnTo>
                    <a:lnTo>
                      <a:pt x="30680" y="46020"/>
                    </a:lnTo>
                    <a:cubicBezTo>
                      <a:pt x="30680" y="37548"/>
                      <a:pt x="37548" y="30680"/>
                      <a:pt x="46020" y="30680"/>
                    </a:cubicBezTo>
                    <a:lnTo>
                      <a:pt x="521564" y="3068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197BB93-D0D5-40E7-A247-17372A3B5E10}"/>
                  </a:ext>
                </a:extLst>
              </p:cNvPr>
              <p:cNvSpPr/>
              <p:nvPr/>
            </p:nvSpPr>
            <p:spPr>
              <a:xfrm>
                <a:off x="109209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097D471-5C11-4ED7-8DED-8FA843CE173C}"/>
                  </a:ext>
                </a:extLst>
              </p:cNvPr>
              <p:cNvSpPr/>
              <p:nvPr/>
            </p:nvSpPr>
            <p:spPr>
              <a:xfrm>
                <a:off x="109209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03646DB-35F2-47E3-AEB2-D805D640B97E}"/>
                  </a:ext>
                </a:extLst>
              </p:cNvPr>
              <p:cNvSpPr/>
              <p:nvPr/>
            </p:nvSpPr>
            <p:spPr>
              <a:xfrm>
                <a:off x="1153460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FB0AA1B-0503-4D57-8F62-9E2238EE3FA3}"/>
                  </a:ext>
                </a:extLst>
              </p:cNvPr>
              <p:cNvSpPr/>
              <p:nvPr/>
            </p:nvSpPr>
            <p:spPr>
              <a:xfrm>
                <a:off x="1184140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4D8B1C4-1A0E-4EAC-BAD3-353257D58069}"/>
                  </a:ext>
                </a:extLst>
              </p:cNvPr>
              <p:cNvSpPr/>
              <p:nvPr/>
            </p:nvSpPr>
            <p:spPr>
              <a:xfrm>
                <a:off x="1030739" y="1582018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9C20B11-E17A-405E-86AF-417A27FDF556}"/>
                  </a:ext>
                </a:extLst>
              </p:cNvPr>
              <p:cNvSpPr/>
              <p:nvPr/>
            </p:nvSpPr>
            <p:spPr>
              <a:xfrm>
                <a:off x="1000059" y="1674059"/>
                <a:ext cx="30680" cy="61360"/>
              </a:xfrm>
              <a:custGeom>
                <a:avLst/>
                <a:gdLst>
                  <a:gd name="connsiteX0" fmla="*/ 0 w 30680"/>
                  <a:gd name="connsiteY0" fmla="*/ 0 h 61360"/>
                  <a:gd name="connsiteX1" fmla="*/ 30680 w 30680"/>
                  <a:gd name="connsiteY1" fmla="*/ 0 h 61360"/>
                  <a:gd name="connsiteX2" fmla="*/ 30680 w 30680"/>
                  <a:gd name="connsiteY2" fmla="*/ 61360 h 61360"/>
                  <a:gd name="connsiteX3" fmla="*/ 0 w 30680"/>
                  <a:gd name="connsiteY3" fmla="*/ 61360 h 6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80" h="61360">
                    <a:moveTo>
                      <a:pt x="0" y="0"/>
                    </a:moveTo>
                    <a:lnTo>
                      <a:pt x="30680" y="0"/>
                    </a:lnTo>
                    <a:lnTo>
                      <a:pt x="30680" y="61360"/>
                    </a:lnTo>
                    <a:lnTo>
                      <a:pt x="0" y="61360"/>
                    </a:ln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55CC66C-9467-41CA-9BBC-E047DBD3C4EA}"/>
                  </a:ext>
                </a:extLst>
              </p:cNvPr>
              <p:cNvSpPr/>
              <p:nvPr/>
            </p:nvSpPr>
            <p:spPr>
              <a:xfrm>
                <a:off x="662578" y="1750902"/>
                <a:ext cx="675999" cy="490740"/>
              </a:xfrm>
              <a:custGeom>
                <a:avLst/>
                <a:gdLst>
                  <a:gd name="connsiteX0" fmla="*/ 667846 w 675999"/>
                  <a:gd name="connsiteY0" fmla="*/ 170777 h 490740"/>
                  <a:gd name="connsiteX1" fmla="*/ 667846 w 675999"/>
                  <a:gd name="connsiteY1" fmla="*/ 170777 h 490740"/>
                  <a:gd name="connsiteX2" fmla="*/ 648302 w 675999"/>
                  <a:gd name="connsiteY2" fmla="*/ 155115 h 490740"/>
                  <a:gd name="connsiteX3" fmla="*/ 632057 w 675999"/>
                  <a:gd name="connsiteY3" fmla="*/ 92765 h 490740"/>
                  <a:gd name="connsiteX4" fmla="*/ 626611 w 675999"/>
                  <a:gd name="connsiteY4" fmla="*/ 90042 h 490740"/>
                  <a:gd name="connsiteX5" fmla="*/ 609794 w 675999"/>
                  <a:gd name="connsiteY5" fmla="*/ 27439 h 490740"/>
                  <a:gd name="connsiteX6" fmla="*/ 564116 w 675999"/>
                  <a:gd name="connsiteY6" fmla="*/ 27378 h 490740"/>
                  <a:gd name="connsiteX7" fmla="*/ 548607 w 675999"/>
                  <a:gd name="connsiteY7" fmla="*/ 8156 h 490740"/>
                  <a:gd name="connsiteX8" fmla="*/ 488182 w 675999"/>
                  <a:gd name="connsiteY8" fmla="*/ 14293 h 490740"/>
                  <a:gd name="connsiteX9" fmla="*/ 362240 w 675999"/>
                  <a:gd name="connsiteY9" fmla="*/ 140204 h 490740"/>
                  <a:gd name="connsiteX10" fmla="*/ 360491 w 675999"/>
                  <a:gd name="connsiteY10" fmla="*/ 97083 h 490740"/>
                  <a:gd name="connsiteX11" fmla="*/ 301907 w 675999"/>
                  <a:gd name="connsiteY11" fmla="*/ 18634 h 490740"/>
                  <a:gd name="connsiteX12" fmla="*/ 281965 w 675999"/>
                  <a:gd name="connsiteY12" fmla="*/ 13832 h 490740"/>
                  <a:gd name="connsiteX13" fmla="*/ 263449 w 675999"/>
                  <a:gd name="connsiteY13" fmla="*/ 25138 h 490740"/>
                  <a:gd name="connsiteX14" fmla="*/ 263020 w 675999"/>
                  <a:gd name="connsiteY14" fmla="*/ 28743 h 490740"/>
                  <a:gd name="connsiteX15" fmla="*/ 263020 w 675999"/>
                  <a:gd name="connsiteY15" fmla="*/ 205599 h 490740"/>
                  <a:gd name="connsiteX16" fmla="*/ 189188 w 675999"/>
                  <a:gd name="connsiteY16" fmla="*/ 342601 h 490740"/>
                  <a:gd name="connsiteX17" fmla="*/ 6901 w 675999"/>
                  <a:gd name="connsiteY17" fmla="*/ 462592 h 490740"/>
                  <a:gd name="connsiteX18" fmla="*/ 2533 w 675999"/>
                  <a:gd name="connsiteY18" fmla="*/ 483842 h 490740"/>
                  <a:gd name="connsiteX19" fmla="*/ 15338 w 675999"/>
                  <a:gd name="connsiteY19" fmla="*/ 490741 h 490740"/>
                  <a:gd name="connsiteX20" fmla="*/ 322140 w 675999"/>
                  <a:gd name="connsiteY20" fmla="*/ 490741 h 490740"/>
                  <a:gd name="connsiteX21" fmla="*/ 332986 w 675999"/>
                  <a:gd name="connsiteY21" fmla="*/ 486246 h 490740"/>
                  <a:gd name="connsiteX22" fmla="*/ 372180 w 675999"/>
                  <a:gd name="connsiteY22" fmla="*/ 447052 h 490740"/>
                  <a:gd name="connsiteX23" fmla="*/ 414856 w 675999"/>
                  <a:gd name="connsiteY23" fmla="*/ 429380 h 490740"/>
                  <a:gd name="connsiteX24" fmla="*/ 477214 w 675999"/>
                  <a:gd name="connsiteY24" fmla="*/ 404667 h 490740"/>
                  <a:gd name="connsiteX25" fmla="*/ 661756 w 675999"/>
                  <a:gd name="connsiteY25" fmla="*/ 231186 h 490740"/>
                  <a:gd name="connsiteX26" fmla="*/ 667846 w 675999"/>
                  <a:gd name="connsiteY26" fmla="*/ 170777 h 490740"/>
                  <a:gd name="connsiteX27" fmla="*/ 640387 w 675999"/>
                  <a:gd name="connsiteY27" fmla="*/ 209127 h 490740"/>
                  <a:gd name="connsiteX28" fmla="*/ 456213 w 675999"/>
                  <a:gd name="connsiteY28" fmla="*/ 382317 h 490740"/>
                  <a:gd name="connsiteX29" fmla="*/ 414856 w 675999"/>
                  <a:gd name="connsiteY29" fmla="*/ 398700 h 490740"/>
                  <a:gd name="connsiteX30" fmla="*/ 350428 w 675999"/>
                  <a:gd name="connsiteY30" fmla="*/ 425361 h 490740"/>
                  <a:gd name="connsiteX31" fmla="*/ 315790 w 675999"/>
                  <a:gd name="connsiteY31" fmla="*/ 460060 h 490740"/>
                  <a:gd name="connsiteX32" fmla="*/ 66559 w 675999"/>
                  <a:gd name="connsiteY32" fmla="*/ 460060 h 490740"/>
                  <a:gd name="connsiteX33" fmla="*/ 206154 w 675999"/>
                  <a:gd name="connsiteY33" fmla="*/ 368219 h 490740"/>
                  <a:gd name="connsiteX34" fmla="*/ 275276 w 675999"/>
                  <a:gd name="connsiteY34" fmla="*/ 288451 h 490740"/>
                  <a:gd name="connsiteX35" fmla="*/ 293792 w 675999"/>
                  <a:gd name="connsiteY35" fmla="*/ 205614 h 490740"/>
                  <a:gd name="connsiteX36" fmla="*/ 293792 w 675999"/>
                  <a:gd name="connsiteY36" fmla="*/ 48225 h 490740"/>
                  <a:gd name="connsiteX37" fmla="*/ 294758 w 675999"/>
                  <a:gd name="connsiteY37" fmla="*/ 48455 h 490740"/>
                  <a:gd name="connsiteX38" fmla="*/ 329887 w 675999"/>
                  <a:gd name="connsiteY38" fmla="*/ 96009 h 490740"/>
                  <a:gd name="connsiteX39" fmla="*/ 329887 w 675999"/>
                  <a:gd name="connsiteY39" fmla="*/ 97543 h 490740"/>
                  <a:gd name="connsiteX40" fmla="*/ 333047 w 675999"/>
                  <a:gd name="connsiteY40" fmla="*/ 176376 h 490740"/>
                  <a:gd name="connsiteX41" fmla="*/ 348995 w 675999"/>
                  <a:gd name="connsiteY41" fmla="*/ 191084 h 490740"/>
                  <a:gd name="connsiteX42" fmla="*/ 359218 w 675999"/>
                  <a:gd name="connsiteY42" fmla="*/ 186608 h 490740"/>
                  <a:gd name="connsiteX43" fmla="*/ 509919 w 675999"/>
                  <a:gd name="connsiteY43" fmla="*/ 35907 h 490740"/>
                  <a:gd name="connsiteX44" fmla="*/ 530720 w 675999"/>
                  <a:gd name="connsiteY44" fmla="*/ 32992 h 490740"/>
                  <a:gd name="connsiteX45" fmla="*/ 537224 w 675999"/>
                  <a:gd name="connsiteY45" fmla="*/ 44344 h 490740"/>
                  <a:gd name="connsiteX46" fmla="*/ 532806 w 675999"/>
                  <a:gd name="connsiteY46" fmla="*/ 56386 h 490740"/>
                  <a:gd name="connsiteX47" fmla="*/ 532806 w 675999"/>
                  <a:gd name="connsiteY47" fmla="*/ 56386 h 490740"/>
                  <a:gd name="connsiteX48" fmla="*/ 532806 w 675999"/>
                  <a:gd name="connsiteY48" fmla="*/ 56386 h 490740"/>
                  <a:gd name="connsiteX49" fmla="*/ 424352 w 675999"/>
                  <a:gd name="connsiteY49" fmla="*/ 164856 h 490740"/>
                  <a:gd name="connsiteX50" fmla="*/ 446043 w 675999"/>
                  <a:gd name="connsiteY50" fmla="*/ 186546 h 490740"/>
                  <a:gd name="connsiteX51" fmla="*/ 554421 w 675999"/>
                  <a:gd name="connsiteY51" fmla="*/ 78092 h 490740"/>
                  <a:gd name="connsiteX52" fmla="*/ 576127 w 675999"/>
                  <a:gd name="connsiteY52" fmla="*/ 56401 h 490740"/>
                  <a:gd name="connsiteX53" fmla="*/ 597821 w 675999"/>
                  <a:gd name="connsiteY53" fmla="*/ 56406 h 490740"/>
                  <a:gd name="connsiteX54" fmla="*/ 599551 w 675999"/>
                  <a:gd name="connsiteY54" fmla="*/ 58472 h 490740"/>
                  <a:gd name="connsiteX55" fmla="*/ 596652 w 675999"/>
                  <a:gd name="connsiteY55" fmla="*/ 79273 h 490740"/>
                  <a:gd name="connsiteX56" fmla="*/ 576188 w 675999"/>
                  <a:gd name="connsiteY56" fmla="*/ 99737 h 490740"/>
                  <a:gd name="connsiteX57" fmla="*/ 576188 w 675999"/>
                  <a:gd name="connsiteY57" fmla="*/ 99814 h 490740"/>
                  <a:gd name="connsiteX58" fmla="*/ 467703 w 675999"/>
                  <a:gd name="connsiteY58" fmla="*/ 208268 h 490740"/>
                  <a:gd name="connsiteX59" fmla="*/ 489348 w 675999"/>
                  <a:gd name="connsiteY59" fmla="*/ 229959 h 490740"/>
                  <a:gd name="connsiteX60" fmla="*/ 597833 w 675999"/>
                  <a:gd name="connsiteY60" fmla="*/ 121504 h 490740"/>
                  <a:gd name="connsiteX61" fmla="*/ 597833 w 675999"/>
                  <a:gd name="connsiteY61" fmla="*/ 121504 h 490740"/>
                  <a:gd name="connsiteX62" fmla="*/ 609875 w 675999"/>
                  <a:gd name="connsiteY62" fmla="*/ 117102 h 490740"/>
                  <a:gd name="connsiteX63" fmla="*/ 621227 w 675999"/>
                  <a:gd name="connsiteY63" fmla="*/ 123591 h 490740"/>
                  <a:gd name="connsiteX64" fmla="*/ 618328 w 675999"/>
                  <a:gd name="connsiteY64" fmla="*/ 144392 h 490740"/>
                  <a:gd name="connsiteX65" fmla="*/ 597787 w 675999"/>
                  <a:gd name="connsiteY65" fmla="*/ 164932 h 490740"/>
                  <a:gd name="connsiteX66" fmla="*/ 510993 w 675999"/>
                  <a:gd name="connsiteY66" fmla="*/ 251711 h 490740"/>
                  <a:gd name="connsiteX67" fmla="*/ 532699 w 675999"/>
                  <a:gd name="connsiteY67" fmla="*/ 273402 h 490740"/>
                  <a:gd name="connsiteX68" fmla="*/ 619478 w 675999"/>
                  <a:gd name="connsiteY68" fmla="*/ 186623 h 490740"/>
                  <a:gd name="connsiteX69" fmla="*/ 631582 w 675999"/>
                  <a:gd name="connsiteY69" fmla="*/ 182175 h 490740"/>
                  <a:gd name="connsiteX70" fmla="*/ 642918 w 675999"/>
                  <a:gd name="connsiteY70" fmla="*/ 188694 h 490740"/>
                  <a:gd name="connsiteX71" fmla="*/ 640387 w 675999"/>
                  <a:gd name="connsiteY71" fmla="*/ 209173 h 49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5999" h="490740">
                    <a:moveTo>
                      <a:pt x="667846" y="170777"/>
                    </a:moveTo>
                    <a:lnTo>
                      <a:pt x="667846" y="170777"/>
                    </a:lnTo>
                    <a:cubicBezTo>
                      <a:pt x="662880" y="163872"/>
                      <a:pt x="656123" y="158456"/>
                      <a:pt x="648302" y="155115"/>
                    </a:cubicBezTo>
                    <a:cubicBezTo>
                      <a:pt x="661033" y="133411"/>
                      <a:pt x="653760" y="105496"/>
                      <a:pt x="632057" y="92765"/>
                    </a:cubicBezTo>
                    <a:cubicBezTo>
                      <a:pt x="630304" y="91737"/>
                      <a:pt x="628484" y="90827"/>
                      <a:pt x="626611" y="90042"/>
                    </a:cubicBezTo>
                    <a:cubicBezTo>
                      <a:pt x="639255" y="68110"/>
                      <a:pt x="631726" y="40082"/>
                      <a:pt x="609794" y="27439"/>
                    </a:cubicBezTo>
                    <a:cubicBezTo>
                      <a:pt x="595664" y="19293"/>
                      <a:pt x="578268" y="19269"/>
                      <a:pt x="564116" y="27378"/>
                    </a:cubicBezTo>
                    <a:cubicBezTo>
                      <a:pt x="560785" y="19683"/>
                      <a:pt x="555424" y="13039"/>
                      <a:pt x="548607" y="8156"/>
                    </a:cubicBezTo>
                    <a:cubicBezTo>
                      <a:pt x="529639" y="-4711"/>
                      <a:pt x="504176" y="-2124"/>
                      <a:pt x="488182" y="14293"/>
                    </a:cubicBezTo>
                    <a:lnTo>
                      <a:pt x="362240" y="140204"/>
                    </a:lnTo>
                    <a:lnTo>
                      <a:pt x="360491" y="97083"/>
                    </a:lnTo>
                    <a:cubicBezTo>
                      <a:pt x="362401" y="60238"/>
                      <a:pt x="337778" y="27266"/>
                      <a:pt x="301907" y="18634"/>
                    </a:cubicBezTo>
                    <a:lnTo>
                      <a:pt x="281965" y="13832"/>
                    </a:lnTo>
                    <a:cubicBezTo>
                      <a:pt x="273730" y="11841"/>
                      <a:pt x="265440" y="16903"/>
                      <a:pt x="263449" y="25138"/>
                    </a:cubicBezTo>
                    <a:cubicBezTo>
                      <a:pt x="263164" y="26318"/>
                      <a:pt x="263020" y="27528"/>
                      <a:pt x="263020" y="28743"/>
                    </a:cubicBezTo>
                    <a:lnTo>
                      <a:pt x="263020" y="205599"/>
                    </a:lnTo>
                    <a:cubicBezTo>
                      <a:pt x="263017" y="260777"/>
                      <a:pt x="235272" y="312257"/>
                      <a:pt x="189188" y="342601"/>
                    </a:cubicBezTo>
                    <a:lnTo>
                      <a:pt x="6901" y="462592"/>
                    </a:lnTo>
                    <a:cubicBezTo>
                      <a:pt x="-173" y="467253"/>
                      <a:pt x="-2129" y="476767"/>
                      <a:pt x="2533" y="483842"/>
                    </a:cubicBezTo>
                    <a:cubicBezTo>
                      <a:pt x="5370" y="488147"/>
                      <a:pt x="10181" y="490739"/>
                      <a:pt x="15338" y="490741"/>
                    </a:cubicBezTo>
                    <a:lnTo>
                      <a:pt x="322140" y="490741"/>
                    </a:lnTo>
                    <a:cubicBezTo>
                      <a:pt x="326209" y="490739"/>
                      <a:pt x="330110" y="489124"/>
                      <a:pt x="332986" y="486246"/>
                    </a:cubicBezTo>
                    <a:lnTo>
                      <a:pt x="372180" y="447052"/>
                    </a:lnTo>
                    <a:cubicBezTo>
                      <a:pt x="383473" y="435697"/>
                      <a:pt x="398841" y="429334"/>
                      <a:pt x="414856" y="429380"/>
                    </a:cubicBezTo>
                    <a:cubicBezTo>
                      <a:pt x="438037" y="429417"/>
                      <a:pt x="460352" y="420574"/>
                      <a:pt x="477214" y="404667"/>
                    </a:cubicBezTo>
                    <a:lnTo>
                      <a:pt x="661756" y="231186"/>
                    </a:lnTo>
                    <a:cubicBezTo>
                      <a:pt x="678131" y="215174"/>
                      <a:pt x="680696" y="189736"/>
                      <a:pt x="667846" y="170777"/>
                    </a:cubicBezTo>
                    <a:close/>
                    <a:moveTo>
                      <a:pt x="640387" y="209127"/>
                    </a:moveTo>
                    <a:lnTo>
                      <a:pt x="456213" y="382317"/>
                    </a:lnTo>
                    <a:cubicBezTo>
                      <a:pt x="445024" y="392856"/>
                      <a:pt x="430227" y="398717"/>
                      <a:pt x="414856" y="398700"/>
                    </a:cubicBezTo>
                    <a:cubicBezTo>
                      <a:pt x="390682" y="398626"/>
                      <a:pt x="367481" y="408226"/>
                      <a:pt x="350428" y="425361"/>
                    </a:cubicBezTo>
                    <a:lnTo>
                      <a:pt x="315790" y="460060"/>
                    </a:lnTo>
                    <a:lnTo>
                      <a:pt x="66559" y="460060"/>
                    </a:lnTo>
                    <a:lnTo>
                      <a:pt x="206154" y="368219"/>
                    </a:lnTo>
                    <a:cubicBezTo>
                      <a:pt x="236104" y="348507"/>
                      <a:pt x="260025" y="320901"/>
                      <a:pt x="275276" y="288451"/>
                    </a:cubicBezTo>
                    <a:cubicBezTo>
                      <a:pt x="287424" y="262521"/>
                      <a:pt x="293744" y="234247"/>
                      <a:pt x="293792" y="205614"/>
                    </a:cubicBezTo>
                    <a:lnTo>
                      <a:pt x="293792" y="48225"/>
                    </a:lnTo>
                    <a:lnTo>
                      <a:pt x="294758" y="48455"/>
                    </a:lnTo>
                    <a:cubicBezTo>
                      <a:pt x="316448" y="53694"/>
                      <a:pt x="331254" y="73737"/>
                      <a:pt x="329887" y="96009"/>
                    </a:cubicBezTo>
                    <a:cubicBezTo>
                      <a:pt x="329857" y="96520"/>
                      <a:pt x="329857" y="97032"/>
                      <a:pt x="329887" y="97543"/>
                    </a:cubicBezTo>
                    <a:lnTo>
                      <a:pt x="333047" y="176376"/>
                    </a:lnTo>
                    <a:cubicBezTo>
                      <a:pt x="333389" y="184841"/>
                      <a:pt x="340529" y="191426"/>
                      <a:pt x="348995" y="191084"/>
                    </a:cubicBezTo>
                    <a:cubicBezTo>
                      <a:pt x="352844" y="190928"/>
                      <a:pt x="356493" y="189331"/>
                      <a:pt x="359218" y="186608"/>
                    </a:cubicBezTo>
                    <a:lnTo>
                      <a:pt x="509919" y="35907"/>
                    </a:lnTo>
                    <a:cubicBezTo>
                      <a:pt x="515299" y="30153"/>
                      <a:pt x="523966" y="28938"/>
                      <a:pt x="530720" y="32992"/>
                    </a:cubicBezTo>
                    <a:cubicBezTo>
                      <a:pt x="534463" y="35626"/>
                      <a:pt x="536845" y="39783"/>
                      <a:pt x="537224" y="44344"/>
                    </a:cubicBezTo>
                    <a:cubicBezTo>
                      <a:pt x="537582" y="48811"/>
                      <a:pt x="535966" y="53210"/>
                      <a:pt x="532806" y="56386"/>
                    </a:cubicBezTo>
                    <a:lnTo>
                      <a:pt x="532806" y="56386"/>
                    </a:lnTo>
                    <a:lnTo>
                      <a:pt x="532806" y="56386"/>
                    </a:lnTo>
                    <a:lnTo>
                      <a:pt x="424352" y="164856"/>
                    </a:lnTo>
                    <a:lnTo>
                      <a:pt x="446043" y="186546"/>
                    </a:lnTo>
                    <a:lnTo>
                      <a:pt x="554421" y="78092"/>
                    </a:lnTo>
                    <a:lnTo>
                      <a:pt x="576127" y="56401"/>
                    </a:lnTo>
                    <a:cubicBezTo>
                      <a:pt x="582119" y="50412"/>
                      <a:pt x="591832" y="50414"/>
                      <a:pt x="597821" y="56406"/>
                    </a:cubicBezTo>
                    <a:cubicBezTo>
                      <a:pt x="598458" y="57042"/>
                      <a:pt x="599036" y="57734"/>
                      <a:pt x="599551" y="58472"/>
                    </a:cubicBezTo>
                    <a:cubicBezTo>
                      <a:pt x="603639" y="65216"/>
                      <a:pt x="602429" y="73904"/>
                      <a:pt x="596652" y="79273"/>
                    </a:cubicBezTo>
                    <a:lnTo>
                      <a:pt x="576188" y="99737"/>
                    </a:lnTo>
                    <a:lnTo>
                      <a:pt x="576188" y="99814"/>
                    </a:lnTo>
                    <a:lnTo>
                      <a:pt x="467703" y="208268"/>
                    </a:lnTo>
                    <a:lnTo>
                      <a:pt x="489348" y="229959"/>
                    </a:lnTo>
                    <a:lnTo>
                      <a:pt x="597833" y="121504"/>
                    </a:lnTo>
                    <a:lnTo>
                      <a:pt x="597833" y="121504"/>
                    </a:lnTo>
                    <a:cubicBezTo>
                      <a:pt x="601027" y="118372"/>
                      <a:pt x="605414" y="116767"/>
                      <a:pt x="609875" y="117102"/>
                    </a:cubicBezTo>
                    <a:cubicBezTo>
                      <a:pt x="614437" y="117464"/>
                      <a:pt x="618601" y="119843"/>
                      <a:pt x="621227" y="123591"/>
                    </a:cubicBezTo>
                    <a:cubicBezTo>
                      <a:pt x="625297" y="130339"/>
                      <a:pt x="624088" y="139014"/>
                      <a:pt x="618328" y="144392"/>
                    </a:cubicBezTo>
                    <a:lnTo>
                      <a:pt x="597787" y="164932"/>
                    </a:lnTo>
                    <a:lnTo>
                      <a:pt x="510993" y="251711"/>
                    </a:lnTo>
                    <a:lnTo>
                      <a:pt x="532699" y="273402"/>
                    </a:lnTo>
                    <a:lnTo>
                      <a:pt x="619478" y="186623"/>
                    </a:lnTo>
                    <a:cubicBezTo>
                      <a:pt x="622644" y="183405"/>
                      <a:pt x="627085" y="181773"/>
                      <a:pt x="631582" y="182175"/>
                    </a:cubicBezTo>
                    <a:cubicBezTo>
                      <a:pt x="636144" y="182547"/>
                      <a:pt x="640301" y="184939"/>
                      <a:pt x="642918" y="188694"/>
                    </a:cubicBezTo>
                    <a:cubicBezTo>
                      <a:pt x="646983" y="195269"/>
                      <a:pt x="645931" y="203786"/>
                      <a:pt x="640387" y="2091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3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B124D06-E01F-4FB5-87F8-464BDDD65DC6}"/>
              </a:ext>
            </a:extLst>
          </p:cNvPr>
          <p:cNvGrpSpPr/>
          <p:nvPr/>
        </p:nvGrpSpPr>
        <p:grpSpPr>
          <a:xfrm>
            <a:off x="2455777" y="1973681"/>
            <a:ext cx="968330" cy="968330"/>
            <a:chOff x="1752337" y="2315210"/>
            <a:chExt cx="1065163" cy="106516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2ECD1F3-E7F2-4A23-926F-C75BA52CCFB8}"/>
                </a:ext>
              </a:extLst>
            </p:cNvPr>
            <p:cNvSpPr/>
            <p:nvPr/>
          </p:nvSpPr>
          <p:spPr>
            <a:xfrm>
              <a:off x="1752337" y="2315210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655B43C-AA0D-4039-8BF6-B41AA2301005}"/>
                </a:ext>
              </a:extLst>
            </p:cNvPr>
            <p:cNvGrpSpPr/>
            <p:nvPr/>
          </p:nvGrpSpPr>
          <p:grpSpPr>
            <a:xfrm>
              <a:off x="1973531" y="2522116"/>
              <a:ext cx="692206" cy="691514"/>
              <a:chOff x="5353354" y="2490195"/>
              <a:chExt cx="1483808" cy="1482323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F229242-30D4-491E-BD6B-8A4366C52C92}"/>
                  </a:ext>
                </a:extLst>
              </p:cNvPr>
              <p:cNvSpPr/>
              <p:nvPr/>
            </p:nvSpPr>
            <p:spPr>
              <a:xfrm>
                <a:off x="5353354" y="2589017"/>
                <a:ext cx="767355" cy="1383501"/>
              </a:xfrm>
              <a:custGeom>
                <a:avLst/>
                <a:gdLst>
                  <a:gd name="connsiteX0" fmla="*/ 545002 w 767355"/>
                  <a:gd name="connsiteY0" fmla="*/ 1358796 h 1383501"/>
                  <a:gd name="connsiteX1" fmla="*/ 545002 w 767355"/>
                  <a:gd name="connsiteY1" fmla="*/ 1037799 h 1383501"/>
                  <a:gd name="connsiteX2" fmla="*/ 589571 w 767355"/>
                  <a:gd name="connsiteY2" fmla="*/ 1072535 h 1383501"/>
                  <a:gd name="connsiteX3" fmla="*/ 652001 w 767355"/>
                  <a:gd name="connsiteY3" fmla="*/ 1092275 h 1383501"/>
                  <a:gd name="connsiteX4" fmla="*/ 720954 w 767355"/>
                  <a:gd name="connsiteY4" fmla="*/ 1058725 h 1383501"/>
                  <a:gd name="connsiteX5" fmla="*/ 751910 w 767355"/>
                  <a:gd name="connsiteY5" fmla="*/ 814808 h 1383501"/>
                  <a:gd name="connsiteX6" fmla="*/ 753985 w 767355"/>
                  <a:gd name="connsiteY6" fmla="*/ 761593 h 1383501"/>
                  <a:gd name="connsiteX7" fmla="*/ 767302 w 767355"/>
                  <a:gd name="connsiteY7" fmla="*/ 469131 h 1383501"/>
                  <a:gd name="connsiteX8" fmla="*/ 738371 w 767355"/>
                  <a:gd name="connsiteY8" fmla="*/ 404452 h 1383501"/>
                  <a:gd name="connsiteX9" fmla="*/ 671099 w 767355"/>
                  <a:gd name="connsiteY9" fmla="*/ 381822 h 1383501"/>
                  <a:gd name="connsiteX10" fmla="*/ 590707 w 767355"/>
                  <a:gd name="connsiteY10" fmla="*/ 466833 h 1383501"/>
                  <a:gd name="connsiteX11" fmla="*/ 566965 w 767355"/>
                  <a:gd name="connsiteY11" fmla="*/ 637967 h 1383501"/>
                  <a:gd name="connsiteX12" fmla="*/ 459941 w 767355"/>
                  <a:gd name="connsiteY12" fmla="*/ 528102 h 1383501"/>
                  <a:gd name="connsiteX13" fmla="*/ 642341 w 767355"/>
                  <a:gd name="connsiteY13" fmla="*/ 271759 h 1383501"/>
                  <a:gd name="connsiteX14" fmla="*/ 370582 w 767355"/>
                  <a:gd name="connsiteY14" fmla="*/ 0 h 1383501"/>
                  <a:gd name="connsiteX15" fmla="*/ 98822 w 767355"/>
                  <a:gd name="connsiteY15" fmla="*/ 271759 h 1383501"/>
                  <a:gd name="connsiteX16" fmla="*/ 176940 w 767355"/>
                  <a:gd name="connsiteY16" fmla="*/ 462114 h 1383501"/>
                  <a:gd name="connsiteX17" fmla="*/ 0 w 767355"/>
                  <a:gd name="connsiteY17" fmla="*/ 724733 h 1383501"/>
                  <a:gd name="connsiteX18" fmla="*/ 0 w 767355"/>
                  <a:gd name="connsiteY18" fmla="*/ 1358796 h 1383501"/>
                  <a:gd name="connsiteX19" fmla="*/ 24705 w 767355"/>
                  <a:gd name="connsiteY19" fmla="*/ 1383502 h 1383501"/>
                  <a:gd name="connsiteX20" fmla="*/ 520297 w 767355"/>
                  <a:gd name="connsiteY20" fmla="*/ 1383502 h 1383501"/>
                  <a:gd name="connsiteX21" fmla="*/ 545002 w 767355"/>
                  <a:gd name="connsiteY21" fmla="*/ 1358796 h 1383501"/>
                  <a:gd name="connsiteX22" fmla="*/ 476593 w 767355"/>
                  <a:gd name="connsiteY22" fmla="*/ 467154 h 1383501"/>
                  <a:gd name="connsiteX23" fmla="*/ 470886 w 767355"/>
                  <a:gd name="connsiteY23" fmla="*/ 444697 h 1383501"/>
                  <a:gd name="connsiteX24" fmla="*/ 520297 w 767355"/>
                  <a:gd name="connsiteY24" fmla="*/ 395286 h 1383501"/>
                  <a:gd name="connsiteX25" fmla="*/ 548461 w 767355"/>
                  <a:gd name="connsiteY25" fmla="*/ 404600 h 1383501"/>
                  <a:gd name="connsiteX26" fmla="*/ 476593 w 767355"/>
                  <a:gd name="connsiteY26" fmla="*/ 467154 h 1383501"/>
                  <a:gd name="connsiteX27" fmla="*/ 370582 w 767355"/>
                  <a:gd name="connsiteY27" fmla="*/ 49411 h 1383501"/>
                  <a:gd name="connsiteX28" fmla="*/ 592931 w 767355"/>
                  <a:gd name="connsiteY28" fmla="*/ 271759 h 1383501"/>
                  <a:gd name="connsiteX29" fmla="*/ 573685 w 767355"/>
                  <a:gd name="connsiteY29" fmla="*/ 361835 h 1383501"/>
                  <a:gd name="connsiteX30" fmla="*/ 520297 w 767355"/>
                  <a:gd name="connsiteY30" fmla="*/ 345875 h 1383501"/>
                  <a:gd name="connsiteX31" fmla="*/ 421475 w 767355"/>
                  <a:gd name="connsiteY31" fmla="*/ 444697 h 1383501"/>
                  <a:gd name="connsiteX32" fmla="*/ 430591 w 767355"/>
                  <a:gd name="connsiteY32" fmla="*/ 485659 h 1383501"/>
                  <a:gd name="connsiteX33" fmla="*/ 370582 w 767355"/>
                  <a:gd name="connsiteY33" fmla="*/ 494108 h 1383501"/>
                  <a:gd name="connsiteX34" fmla="*/ 148233 w 767355"/>
                  <a:gd name="connsiteY34" fmla="*/ 271759 h 1383501"/>
                  <a:gd name="connsiteX35" fmla="*/ 370582 w 767355"/>
                  <a:gd name="connsiteY35" fmla="*/ 49411 h 1383501"/>
                  <a:gd name="connsiteX36" fmla="*/ 49411 w 767355"/>
                  <a:gd name="connsiteY36" fmla="*/ 1334091 h 1383501"/>
                  <a:gd name="connsiteX37" fmla="*/ 49411 w 767355"/>
                  <a:gd name="connsiteY37" fmla="*/ 724733 h 1383501"/>
                  <a:gd name="connsiteX38" fmla="*/ 223362 w 767355"/>
                  <a:gd name="connsiteY38" fmla="*/ 499839 h 1383501"/>
                  <a:gd name="connsiteX39" fmla="*/ 370582 w 767355"/>
                  <a:gd name="connsiteY39" fmla="*/ 543519 h 1383501"/>
                  <a:gd name="connsiteX40" fmla="*/ 389012 w 767355"/>
                  <a:gd name="connsiteY40" fmla="*/ 542580 h 1383501"/>
                  <a:gd name="connsiteX41" fmla="*/ 551129 w 767355"/>
                  <a:gd name="connsiteY41" fmla="*/ 752081 h 1383501"/>
                  <a:gd name="connsiteX42" fmla="*/ 542087 w 767355"/>
                  <a:gd name="connsiteY42" fmla="*/ 817279 h 1383501"/>
                  <a:gd name="connsiteX43" fmla="*/ 591028 w 767355"/>
                  <a:gd name="connsiteY43" fmla="*/ 824048 h 1383501"/>
                  <a:gd name="connsiteX44" fmla="*/ 639821 w 767355"/>
                  <a:gd name="connsiteY44" fmla="*/ 471527 h 1383501"/>
                  <a:gd name="connsiteX45" fmla="*/ 675348 w 767355"/>
                  <a:gd name="connsiteY45" fmla="*/ 431035 h 1383501"/>
                  <a:gd name="connsiteX46" fmla="*/ 705093 w 767355"/>
                  <a:gd name="connsiteY46" fmla="*/ 440991 h 1383501"/>
                  <a:gd name="connsiteX47" fmla="*/ 717866 w 767355"/>
                  <a:gd name="connsiteY47" fmla="*/ 469501 h 1383501"/>
                  <a:gd name="connsiteX48" fmla="*/ 704673 w 767355"/>
                  <a:gd name="connsiteY48" fmla="*/ 758035 h 1383501"/>
                  <a:gd name="connsiteX49" fmla="*/ 702499 w 767355"/>
                  <a:gd name="connsiteY49" fmla="*/ 813301 h 1383501"/>
                  <a:gd name="connsiteX50" fmla="*/ 681771 w 767355"/>
                  <a:gd name="connsiteY50" fmla="*/ 1028559 h 1383501"/>
                  <a:gd name="connsiteX51" fmla="*/ 616450 w 767355"/>
                  <a:gd name="connsiteY51" fmla="*/ 1031055 h 1383501"/>
                  <a:gd name="connsiteX52" fmla="*/ 497740 w 767355"/>
                  <a:gd name="connsiteY52" fmla="*/ 917533 h 1383501"/>
                  <a:gd name="connsiteX53" fmla="*/ 466266 w 767355"/>
                  <a:gd name="connsiteY53" fmla="*/ 882649 h 1383501"/>
                  <a:gd name="connsiteX54" fmla="*/ 464190 w 767355"/>
                  <a:gd name="connsiteY54" fmla="*/ 880401 h 1383501"/>
                  <a:gd name="connsiteX55" fmla="*/ 343010 w 767355"/>
                  <a:gd name="connsiteY55" fmla="*/ 724584 h 1383501"/>
                  <a:gd name="connsiteX56" fmla="*/ 299109 w 767355"/>
                  <a:gd name="connsiteY56" fmla="*/ 747264 h 1383501"/>
                  <a:gd name="connsiteX57" fmla="*/ 427997 w 767355"/>
                  <a:gd name="connsiteY57" fmla="*/ 914025 h 1383501"/>
                  <a:gd name="connsiteX58" fmla="*/ 430072 w 767355"/>
                  <a:gd name="connsiteY58" fmla="*/ 916273 h 1383501"/>
                  <a:gd name="connsiteX59" fmla="*/ 460855 w 767355"/>
                  <a:gd name="connsiteY59" fmla="*/ 950392 h 1383501"/>
                  <a:gd name="connsiteX60" fmla="*/ 495591 w 767355"/>
                  <a:gd name="connsiteY60" fmla="*/ 988784 h 1383501"/>
                  <a:gd name="connsiteX61" fmla="*/ 495591 w 767355"/>
                  <a:gd name="connsiteY61" fmla="*/ 1334091 h 1383501"/>
                  <a:gd name="connsiteX62" fmla="*/ 49411 w 767355"/>
                  <a:gd name="connsiteY62" fmla="*/ 1334091 h 138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67355" h="1383501">
                    <a:moveTo>
                      <a:pt x="545002" y="1358796"/>
                    </a:moveTo>
                    <a:lnTo>
                      <a:pt x="545002" y="1037799"/>
                    </a:lnTo>
                    <a:cubicBezTo>
                      <a:pt x="559405" y="1050671"/>
                      <a:pt x="574253" y="1062579"/>
                      <a:pt x="589571" y="1072535"/>
                    </a:cubicBezTo>
                    <a:cubicBezTo>
                      <a:pt x="609977" y="1085777"/>
                      <a:pt x="631595" y="1092275"/>
                      <a:pt x="652001" y="1092275"/>
                    </a:cubicBezTo>
                    <a:cubicBezTo>
                      <a:pt x="679004" y="1092275"/>
                      <a:pt x="703883" y="1080910"/>
                      <a:pt x="720954" y="1058725"/>
                    </a:cubicBezTo>
                    <a:cubicBezTo>
                      <a:pt x="741731" y="1031746"/>
                      <a:pt x="747685" y="955407"/>
                      <a:pt x="751910" y="814808"/>
                    </a:cubicBezTo>
                    <a:cubicBezTo>
                      <a:pt x="752602" y="791931"/>
                      <a:pt x="753170" y="772982"/>
                      <a:pt x="753985" y="761593"/>
                    </a:cubicBezTo>
                    <a:cubicBezTo>
                      <a:pt x="760582" y="669936"/>
                      <a:pt x="768067" y="566000"/>
                      <a:pt x="767302" y="469131"/>
                    </a:cubicBezTo>
                    <a:cubicBezTo>
                      <a:pt x="767104" y="444549"/>
                      <a:pt x="756555" y="420980"/>
                      <a:pt x="738371" y="404452"/>
                    </a:cubicBezTo>
                    <a:cubicBezTo>
                      <a:pt x="720213" y="387949"/>
                      <a:pt x="695705" y="379672"/>
                      <a:pt x="671099" y="381822"/>
                    </a:cubicBezTo>
                    <a:cubicBezTo>
                      <a:pt x="627592" y="385626"/>
                      <a:pt x="592931" y="423055"/>
                      <a:pt x="590707" y="466833"/>
                    </a:cubicBezTo>
                    <a:lnTo>
                      <a:pt x="566965" y="637967"/>
                    </a:lnTo>
                    <a:cubicBezTo>
                      <a:pt x="537417" y="588878"/>
                      <a:pt x="494158" y="551894"/>
                      <a:pt x="459941" y="528102"/>
                    </a:cubicBezTo>
                    <a:cubicBezTo>
                      <a:pt x="565952" y="491044"/>
                      <a:pt x="642341" y="390271"/>
                      <a:pt x="642341" y="271759"/>
                    </a:cubicBezTo>
                    <a:cubicBezTo>
                      <a:pt x="642341" y="121921"/>
                      <a:pt x="520420" y="0"/>
                      <a:pt x="370582" y="0"/>
                    </a:cubicBezTo>
                    <a:cubicBezTo>
                      <a:pt x="220743" y="0"/>
                      <a:pt x="98822" y="121921"/>
                      <a:pt x="98822" y="271759"/>
                    </a:cubicBezTo>
                    <a:cubicBezTo>
                      <a:pt x="98822" y="345851"/>
                      <a:pt x="128691" y="413049"/>
                      <a:pt x="176940" y="462114"/>
                    </a:cubicBezTo>
                    <a:cubicBezTo>
                      <a:pt x="72066" y="501939"/>
                      <a:pt x="0" y="605603"/>
                      <a:pt x="0" y="724733"/>
                    </a:cubicBezTo>
                    <a:lnTo>
                      <a:pt x="0" y="1358796"/>
                    </a:lnTo>
                    <a:cubicBezTo>
                      <a:pt x="0" y="1372434"/>
                      <a:pt x="11068" y="1383502"/>
                      <a:pt x="24705" y="1383502"/>
                    </a:cubicBezTo>
                    <a:lnTo>
                      <a:pt x="520297" y="1383502"/>
                    </a:lnTo>
                    <a:cubicBezTo>
                      <a:pt x="533934" y="1383502"/>
                      <a:pt x="545002" y="1372434"/>
                      <a:pt x="545002" y="1358796"/>
                    </a:cubicBezTo>
                    <a:close/>
                    <a:moveTo>
                      <a:pt x="476593" y="467154"/>
                    </a:moveTo>
                    <a:cubicBezTo>
                      <a:pt x="473010" y="460261"/>
                      <a:pt x="470886" y="452677"/>
                      <a:pt x="470886" y="444697"/>
                    </a:cubicBezTo>
                    <a:cubicBezTo>
                      <a:pt x="470886" y="417447"/>
                      <a:pt x="493046" y="395286"/>
                      <a:pt x="520297" y="395286"/>
                    </a:cubicBezTo>
                    <a:cubicBezTo>
                      <a:pt x="530673" y="395286"/>
                      <a:pt x="540283" y="398745"/>
                      <a:pt x="548461" y="404600"/>
                    </a:cubicBezTo>
                    <a:cubicBezTo>
                      <a:pt x="529265" y="430220"/>
                      <a:pt x="504880" y="451738"/>
                      <a:pt x="476593" y="467154"/>
                    </a:cubicBezTo>
                    <a:close/>
                    <a:moveTo>
                      <a:pt x="370582" y="49411"/>
                    </a:moveTo>
                    <a:cubicBezTo>
                      <a:pt x="493170" y="49411"/>
                      <a:pt x="592931" y="149171"/>
                      <a:pt x="592931" y="271759"/>
                    </a:cubicBezTo>
                    <a:cubicBezTo>
                      <a:pt x="592931" y="303827"/>
                      <a:pt x="585964" y="334264"/>
                      <a:pt x="573685" y="361835"/>
                    </a:cubicBezTo>
                    <a:cubicBezTo>
                      <a:pt x="557923" y="351607"/>
                      <a:pt x="539419" y="345875"/>
                      <a:pt x="520297" y="345875"/>
                    </a:cubicBezTo>
                    <a:cubicBezTo>
                      <a:pt x="465796" y="345875"/>
                      <a:pt x="421475" y="390197"/>
                      <a:pt x="421475" y="444697"/>
                    </a:cubicBezTo>
                    <a:cubicBezTo>
                      <a:pt x="421475" y="459125"/>
                      <a:pt x="424761" y="472935"/>
                      <a:pt x="430591" y="485659"/>
                    </a:cubicBezTo>
                    <a:cubicBezTo>
                      <a:pt x="411469" y="491020"/>
                      <a:pt x="391408" y="494108"/>
                      <a:pt x="370582" y="494108"/>
                    </a:cubicBezTo>
                    <a:cubicBezTo>
                      <a:pt x="247993" y="494108"/>
                      <a:pt x="148233" y="394347"/>
                      <a:pt x="148233" y="271759"/>
                    </a:cubicBezTo>
                    <a:cubicBezTo>
                      <a:pt x="148233" y="149171"/>
                      <a:pt x="247993" y="49411"/>
                      <a:pt x="370582" y="49411"/>
                    </a:cubicBezTo>
                    <a:close/>
                    <a:moveTo>
                      <a:pt x="49411" y="1334091"/>
                    </a:moveTo>
                    <a:lnTo>
                      <a:pt x="49411" y="724733"/>
                    </a:lnTo>
                    <a:cubicBezTo>
                      <a:pt x="49411" y="617585"/>
                      <a:pt x="123577" y="522766"/>
                      <a:pt x="223362" y="499839"/>
                    </a:cubicBezTo>
                    <a:cubicBezTo>
                      <a:pt x="265831" y="527361"/>
                      <a:pt x="316328" y="543519"/>
                      <a:pt x="370582" y="543519"/>
                    </a:cubicBezTo>
                    <a:cubicBezTo>
                      <a:pt x="376807" y="543519"/>
                      <a:pt x="382885" y="543000"/>
                      <a:pt x="389012" y="542580"/>
                    </a:cubicBezTo>
                    <a:cubicBezTo>
                      <a:pt x="410506" y="553722"/>
                      <a:pt x="550240" y="631000"/>
                      <a:pt x="551129" y="752081"/>
                    </a:cubicBezTo>
                    <a:lnTo>
                      <a:pt x="542087" y="817279"/>
                    </a:lnTo>
                    <a:lnTo>
                      <a:pt x="591028" y="824048"/>
                    </a:lnTo>
                    <a:lnTo>
                      <a:pt x="639821" y="471527"/>
                    </a:lnTo>
                    <a:cubicBezTo>
                      <a:pt x="640933" y="450478"/>
                      <a:pt x="656547" y="432690"/>
                      <a:pt x="675348" y="431035"/>
                    </a:cubicBezTo>
                    <a:cubicBezTo>
                      <a:pt x="686441" y="430146"/>
                      <a:pt x="696965" y="433604"/>
                      <a:pt x="705093" y="440991"/>
                    </a:cubicBezTo>
                    <a:cubicBezTo>
                      <a:pt x="713246" y="448403"/>
                      <a:pt x="717767" y="458507"/>
                      <a:pt x="717866" y="469501"/>
                    </a:cubicBezTo>
                    <a:cubicBezTo>
                      <a:pt x="718607" y="564419"/>
                      <a:pt x="711195" y="667268"/>
                      <a:pt x="704673" y="758035"/>
                    </a:cubicBezTo>
                    <a:cubicBezTo>
                      <a:pt x="703833" y="769845"/>
                      <a:pt x="703216" y="789535"/>
                      <a:pt x="702499" y="813301"/>
                    </a:cubicBezTo>
                    <a:cubicBezTo>
                      <a:pt x="700893" y="866369"/>
                      <a:pt x="696644" y="1007337"/>
                      <a:pt x="681771" y="1028559"/>
                    </a:cubicBezTo>
                    <a:cubicBezTo>
                      <a:pt x="659388" y="1057662"/>
                      <a:pt x="620798" y="1033896"/>
                      <a:pt x="616450" y="1031055"/>
                    </a:cubicBezTo>
                    <a:cubicBezTo>
                      <a:pt x="574624" y="1003879"/>
                      <a:pt x="535540" y="960002"/>
                      <a:pt x="497740" y="917533"/>
                    </a:cubicBezTo>
                    <a:cubicBezTo>
                      <a:pt x="486994" y="905453"/>
                      <a:pt x="476494" y="893668"/>
                      <a:pt x="466266" y="882649"/>
                    </a:cubicBezTo>
                    <a:lnTo>
                      <a:pt x="464190" y="880401"/>
                    </a:lnTo>
                    <a:cubicBezTo>
                      <a:pt x="419078" y="831830"/>
                      <a:pt x="372434" y="781580"/>
                      <a:pt x="343010" y="724584"/>
                    </a:cubicBezTo>
                    <a:lnTo>
                      <a:pt x="299109" y="747264"/>
                    </a:lnTo>
                    <a:cubicBezTo>
                      <a:pt x="331646" y="810263"/>
                      <a:pt x="380637" y="863009"/>
                      <a:pt x="427997" y="914025"/>
                    </a:cubicBezTo>
                    <a:lnTo>
                      <a:pt x="430072" y="916273"/>
                    </a:lnTo>
                    <a:cubicBezTo>
                      <a:pt x="440078" y="927070"/>
                      <a:pt x="450331" y="938582"/>
                      <a:pt x="460855" y="950392"/>
                    </a:cubicBezTo>
                    <a:cubicBezTo>
                      <a:pt x="471997" y="962892"/>
                      <a:pt x="483609" y="975888"/>
                      <a:pt x="495591" y="988784"/>
                    </a:cubicBezTo>
                    <a:lnTo>
                      <a:pt x="495591" y="1334091"/>
                    </a:lnTo>
                    <a:lnTo>
                      <a:pt x="49411" y="133409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22D254B-2190-4098-9604-7045CAFEC8A5}"/>
                  </a:ext>
                </a:extLst>
              </p:cNvPr>
              <p:cNvSpPr/>
              <p:nvPr/>
            </p:nvSpPr>
            <p:spPr>
              <a:xfrm rot="17003486">
                <a:off x="6639553" y="3144146"/>
                <a:ext cx="49410" cy="101587"/>
              </a:xfrm>
              <a:custGeom>
                <a:avLst/>
                <a:gdLst>
                  <a:gd name="connsiteX0" fmla="*/ 0 w 49410"/>
                  <a:gd name="connsiteY0" fmla="*/ 0 h 101587"/>
                  <a:gd name="connsiteX1" fmla="*/ 49410 w 49410"/>
                  <a:gd name="connsiteY1" fmla="*/ 0 h 101587"/>
                  <a:gd name="connsiteX2" fmla="*/ 49410 w 49410"/>
                  <a:gd name="connsiteY2" fmla="*/ 101588 h 101587"/>
                  <a:gd name="connsiteX3" fmla="*/ 0 w 49410"/>
                  <a:gd name="connsiteY3" fmla="*/ 101588 h 101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10158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01588"/>
                    </a:lnTo>
                    <a:lnTo>
                      <a:pt x="0" y="101588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5C9C1844-BC03-47A0-A8BC-4395DE90A78E}"/>
                  </a:ext>
                </a:extLst>
              </p:cNvPr>
              <p:cNvSpPr/>
              <p:nvPr/>
            </p:nvSpPr>
            <p:spPr>
              <a:xfrm rot="17003486">
                <a:off x="6305975" y="2975784"/>
                <a:ext cx="49410" cy="279365"/>
              </a:xfrm>
              <a:custGeom>
                <a:avLst/>
                <a:gdLst>
                  <a:gd name="connsiteX0" fmla="*/ 0 w 49410"/>
                  <a:gd name="connsiteY0" fmla="*/ 0 h 279365"/>
                  <a:gd name="connsiteX1" fmla="*/ 49410 w 49410"/>
                  <a:gd name="connsiteY1" fmla="*/ 0 h 279365"/>
                  <a:gd name="connsiteX2" fmla="*/ 49410 w 49410"/>
                  <a:gd name="connsiteY2" fmla="*/ 279366 h 279365"/>
                  <a:gd name="connsiteX3" fmla="*/ 0 w 49410"/>
                  <a:gd name="connsiteY3" fmla="*/ 279366 h 279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79365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279366"/>
                    </a:lnTo>
                    <a:lnTo>
                      <a:pt x="0" y="279366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88BB78E-C941-4B75-9B8D-FDBE40BACB1B}"/>
                  </a:ext>
                </a:extLst>
              </p:cNvPr>
              <p:cNvSpPr/>
              <p:nvPr/>
            </p:nvSpPr>
            <p:spPr>
              <a:xfrm rot="19345864">
                <a:off x="6344919" y="3412836"/>
                <a:ext cx="49409" cy="155837"/>
              </a:xfrm>
              <a:custGeom>
                <a:avLst/>
                <a:gdLst>
                  <a:gd name="connsiteX0" fmla="*/ 0 w 49409"/>
                  <a:gd name="connsiteY0" fmla="*/ 0 h 155837"/>
                  <a:gd name="connsiteX1" fmla="*/ 49410 w 49409"/>
                  <a:gd name="connsiteY1" fmla="*/ 0 h 155837"/>
                  <a:gd name="connsiteX2" fmla="*/ 49410 w 49409"/>
                  <a:gd name="connsiteY2" fmla="*/ 155838 h 155837"/>
                  <a:gd name="connsiteX3" fmla="*/ 0 w 49409"/>
                  <a:gd name="connsiteY3" fmla="*/ 155838 h 15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09" h="155837">
                    <a:moveTo>
                      <a:pt x="0" y="0"/>
                    </a:moveTo>
                    <a:lnTo>
                      <a:pt x="49410" y="0"/>
                    </a:lnTo>
                    <a:lnTo>
                      <a:pt x="49410" y="155838"/>
                    </a:lnTo>
                    <a:lnTo>
                      <a:pt x="0" y="155838"/>
                    </a:lnTo>
                    <a:close/>
                  </a:path>
                </a:pathLst>
              </a:custGeom>
              <a:solidFill>
                <a:srgbClr val="000000"/>
              </a:solidFill>
              <a:ln w="24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3170A220-BF76-44C2-99EE-FC0057811900}"/>
                  </a:ext>
                </a:extLst>
              </p:cNvPr>
              <p:cNvSpPr/>
              <p:nvPr/>
            </p:nvSpPr>
            <p:spPr>
              <a:xfrm rot="19345109">
                <a:off x="6182492" y="3218737"/>
                <a:ext cx="49411" cy="121552"/>
              </a:xfrm>
              <a:custGeom>
                <a:avLst/>
                <a:gdLst>
                  <a:gd name="connsiteX0" fmla="*/ 0 w 49411"/>
                  <a:gd name="connsiteY0" fmla="*/ 0 h 121552"/>
                  <a:gd name="connsiteX1" fmla="*/ 49412 w 49411"/>
                  <a:gd name="connsiteY1" fmla="*/ 0 h 121552"/>
                  <a:gd name="connsiteX2" fmla="*/ 49412 w 49411"/>
                  <a:gd name="connsiteY2" fmla="*/ 121553 h 121552"/>
                  <a:gd name="connsiteX3" fmla="*/ 0 w 49411"/>
                  <a:gd name="connsiteY3" fmla="*/ 121553 h 12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1" h="121552">
                    <a:moveTo>
                      <a:pt x="0" y="0"/>
                    </a:moveTo>
                    <a:lnTo>
                      <a:pt x="49412" y="0"/>
                    </a:lnTo>
                    <a:lnTo>
                      <a:pt x="49412" y="121553"/>
                    </a:lnTo>
                    <a:lnTo>
                      <a:pt x="0" y="121553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ECF88FC-7848-4302-97CC-E1D61BF372D3}"/>
                  </a:ext>
                </a:extLst>
              </p:cNvPr>
              <p:cNvSpPr/>
              <p:nvPr/>
            </p:nvSpPr>
            <p:spPr>
              <a:xfrm>
                <a:off x="6367759" y="323135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22BBDE2-DBCD-4492-943B-26DCD1FEF4B4}"/>
                  </a:ext>
                </a:extLst>
              </p:cNvPr>
              <p:cNvSpPr/>
              <p:nvPr/>
            </p:nvSpPr>
            <p:spPr>
              <a:xfrm>
                <a:off x="6491287" y="3330178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E1E6A1F-3379-4FA0-A468-01D3CD78B7F1}"/>
                  </a:ext>
                </a:extLst>
              </p:cNvPr>
              <p:cNvSpPr/>
              <p:nvPr/>
            </p:nvSpPr>
            <p:spPr>
              <a:xfrm>
                <a:off x="6170116" y="3478411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09977A1-CEF7-455F-A06E-A38B4F786D6A}"/>
                  </a:ext>
                </a:extLst>
              </p:cNvPr>
              <p:cNvSpPr/>
              <p:nvPr/>
            </p:nvSpPr>
            <p:spPr>
              <a:xfrm>
                <a:off x="6639519" y="340429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2D18CE91-940A-4ECB-B529-4C1ADB7F751E}"/>
                  </a:ext>
                </a:extLst>
              </p:cNvPr>
              <p:cNvSpPr/>
              <p:nvPr/>
            </p:nvSpPr>
            <p:spPr>
              <a:xfrm>
                <a:off x="6293643" y="2712544"/>
                <a:ext cx="74116" cy="49410"/>
              </a:xfrm>
              <a:custGeom>
                <a:avLst/>
                <a:gdLst>
                  <a:gd name="connsiteX0" fmla="*/ 74116 w 74116"/>
                  <a:gd name="connsiteY0" fmla="*/ 24705 h 49410"/>
                  <a:gd name="connsiteX1" fmla="*/ 74116 w 74116"/>
                  <a:gd name="connsiteY1" fmla="*/ 0 h 49410"/>
                  <a:gd name="connsiteX2" fmla="*/ 0 w 74116"/>
                  <a:gd name="connsiteY2" fmla="*/ 0 h 49410"/>
                  <a:gd name="connsiteX3" fmla="*/ 0 w 74116"/>
                  <a:gd name="connsiteY3" fmla="*/ 49411 h 49410"/>
                  <a:gd name="connsiteX4" fmla="*/ 74116 w 74116"/>
                  <a:gd name="connsiteY4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16" h="49410">
                    <a:moveTo>
                      <a:pt x="74116" y="24705"/>
                    </a:moveTo>
                    <a:lnTo>
                      <a:pt x="74116" y="0"/>
                    </a:lnTo>
                    <a:lnTo>
                      <a:pt x="0" y="0"/>
                    </a:lnTo>
                    <a:lnTo>
                      <a:pt x="0" y="49411"/>
                    </a:lnTo>
                    <a:lnTo>
                      <a:pt x="74116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4BE9FC1-131B-4823-9C3A-4BB2F053EEB0}"/>
                  </a:ext>
                </a:extLst>
              </p:cNvPr>
              <p:cNvSpPr/>
              <p:nvPr/>
            </p:nvSpPr>
            <p:spPr>
              <a:xfrm>
                <a:off x="6334036" y="2564311"/>
                <a:ext cx="330188" cy="345875"/>
              </a:xfrm>
              <a:custGeom>
                <a:avLst/>
                <a:gdLst>
                  <a:gd name="connsiteX0" fmla="*/ 16256 w 330188"/>
                  <a:gd name="connsiteY0" fmla="*/ 278998 h 345875"/>
                  <a:gd name="connsiteX1" fmla="*/ 51190 w 330188"/>
                  <a:gd name="connsiteY1" fmla="*/ 313931 h 345875"/>
                  <a:gd name="connsiteX2" fmla="*/ 89236 w 330188"/>
                  <a:gd name="connsiteY2" fmla="*/ 275885 h 345875"/>
                  <a:gd name="connsiteX3" fmla="*/ 132545 w 330188"/>
                  <a:gd name="connsiteY3" fmla="*/ 293969 h 345875"/>
                  <a:gd name="connsiteX4" fmla="*/ 132545 w 330188"/>
                  <a:gd name="connsiteY4" fmla="*/ 345875 h 345875"/>
                  <a:gd name="connsiteX5" fmla="*/ 181956 w 330188"/>
                  <a:gd name="connsiteY5" fmla="*/ 345875 h 345875"/>
                  <a:gd name="connsiteX6" fmla="*/ 181956 w 330188"/>
                  <a:gd name="connsiteY6" fmla="*/ 293969 h 345875"/>
                  <a:gd name="connsiteX7" fmla="*/ 225264 w 330188"/>
                  <a:gd name="connsiteY7" fmla="*/ 275885 h 345875"/>
                  <a:gd name="connsiteX8" fmla="*/ 279542 w 330188"/>
                  <a:gd name="connsiteY8" fmla="*/ 330163 h 345875"/>
                  <a:gd name="connsiteX9" fmla="*/ 314476 w 330188"/>
                  <a:gd name="connsiteY9" fmla="*/ 295229 h 345875"/>
                  <a:gd name="connsiteX10" fmla="*/ 260198 w 330188"/>
                  <a:gd name="connsiteY10" fmla="*/ 240952 h 345875"/>
                  <a:gd name="connsiteX11" fmla="*/ 278282 w 330188"/>
                  <a:gd name="connsiteY11" fmla="*/ 197643 h 345875"/>
                  <a:gd name="connsiteX12" fmla="*/ 330188 w 330188"/>
                  <a:gd name="connsiteY12" fmla="*/ 197643 h 345875"/>
                  <a:gd name="connsiteX13" fmla="*/ 330188 w 330188"/>
                  <a:gd name="connsiteY13" fmla="*/ 148232 h 345875"/>
                  <a:gd name="connsiteX14" fmla="*/ 278282 w 330188"/>
                  <a:gd name="connsiteY14" fmla="*/ 148232 h 345875"/>
                  <a:gd name="connsiteX15" fmla="*/ 260198 w 330188"/>
                  <a:gd name="connsiteY15" fmla="*/ 104924 h 345875"/>
                  <a:gd name="connsiteX16" fmla="*/ 298244 w 330188"/>
                  <a:gd name="connsiteY16" fmla="*/ 66877 h 345875"/>
                  <a:gd name="connsiteX17" fmla="*/ 263311 w 330188"/>
                  <a:gd name="connsiteY17" fmla="*/ 31944 h 345875"/>
                  <a:gd name="connsiteX18" fmla="*/ 225264 w 330188"/>
                  <a:gd name="connsiteY18" fmla="*/ 69990 h 345875"/>
                  <a:gd name="connsiteX19" fmla="*/ 181956 w 330188"/>
                  <a:gd name="connsiteY19" fmla="*/ 51906 h 345875"/>
                  <a:gd name="connsiteX20" fmla="*/ 181956 w 330188"/>
                  <a:gd name="connsiteY20" fmla="*/ 0 h 345875"/>
                  <a:gd name="connsiteX21" fmla="*/ 132545 w 330188"/>
                  <a:gd name="connsiteY21" fmla="*/ 0 h 345875"/>
                  <a:gd name="connsiteX22" fmla="*/ 132545 w 330188"/>
                  <a:gd name="connsiteY22" fmla="*/ 51906 h 345875"/>
                  <a:gd name="connsiteX23" fmla="*/ 89236 w 330188"/>
                  <a:gd name="connsiteY23" fmla="*/ 69990 h 345875"/>
                  <a:gd name="connsiteX24" fmla="*/ 34934 w 330188"/>
                  <a:gd name="connsiteY24" fmla="*/ 15737 h 345875"/>
                  <a:gd name="connsiteX25" fmla="*/ 0 w 330188"/>
                  <a:gd name="connsiteY25" fmla="*/ 50695 h 345875"/>
                  <a:gd name="connsiteX26" fmla="*/ 54303 w 330188"/>
                  <a:gd name="connsiteY26" fmla="*/ 104948 h 345875"/>
                  <a:gd name="connsiteX27" fmla="*/ 33723 w 330188"/>
                  <a:gd name="connsiteY27" fmla="*/ 172938 h 345875"/>
                  <a:gd name="connsiteX28" fmla="*/ 54303 w 330188"/>
                  <a:gd name="connsiteY28" fmla="*/ 240952 h 345875"/>
                  <a:gd name="connsiteX29" fmla="*/ 16256 w 330188"/>
                  <a:gd name="connsiteY29" fmla="*/ 278998 h 345875"/>
                  <a:gd name="connsiteX30" fmla="*/ 157250 w 330188"/>
                  <a:gd name="connsiteY30" fmla="*/ 98822 h 345875"/>
                  <a:gd name="connsiteX31" fmla="*/ 231366 w 330188"/>
                  <a:gd name="connsiteY31" fmla="*/ 172938 h 345875"/>
                  <a:gd name="connsiteX32" fmla="*/ 157250 w 330188"/>
                  <a:gd name="connsiteY32" fmla="*/ 247054 h 345875"/>
                  <a:gd name="connsiteX33" fmla="*/ 83134 w 330188"/>
                  <a:gd name="connsiteY33" fmla="*/ 172938 h 345875"/>
                  <a:gd name="connsiteX34" fmla="*/ 157250 w 330188"/>
                  <a:gd name="connsiteY34" fmla="*/ 98822 h 34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30188" h="345875">
                    <a:moveTo>
                      <a:pt x="16256" y="278998"/>
                    </a:moveTo>
                    <a:lnTo>
                      <a:pt x="51190" y="313931"/>
                    </a:lnTo>
                    <a:lnTo>
                      <a:pt x="89236" y="275885"/>
                    </a:lnTo>
                    <a:cubicBezTo>
                      <a:pt x="102182" y="284483"/>
                      <a:pt x="116807" y="290758"/>
                      <a:pt x="132545" y="293969"/>
                    </a:cubicBezTo>
                    <a:lnTo>
                      <a:pt x="132545" y="345875"/>
                    </a:lnTo>
                    <a:lnTo>
                      <a:pt x="181956" y="345875"/>
                    </a:lnTo>
                    <a:lnTo>
                      <a:pt x="181956" y="293969"/>
                    </a:lnTo>
                    <a:cubicBezTo>
                      <a:pt x="197693" y="290758"/>
                      <a:pt x="212319" y="284483"/>
                      <a:pt x="225264" y="275885"/>
                    </a:cubicBezTo>
                    <a:lnTo>
                      <a:pt x="279542" y="330163"/>
                    </a:lnTo>
                    <a:lnTo>
                      <a:pt x="314476" y="295229"/>
                    </a:lnTo>
                    <a:lnTo>
                      <a:pt x="260198" y="240952"/>
                    </a:lnTo>
                    <a:cubicBezTo>
                      <a:pt x="268795" y="228006"/>
                      <a:pt x="275070" y="213380"/>
                      <a:pt x="278282" y="197643"/>
                    </a:cubicBezTo>
                    <a:lnTo>
                      <a:pt x="330188" y="197643"/>
                    </a:lnTo>
                    <a:lnTo>
                      <a:pt x="330188" y="148232"/>
                    </a:lnTo>
                    <a:lnTo>
                      <a:pt x="278282" y="148232"/>
                    </a:lnTo>
                    <a:cubicBezTo>
                      <a:pt x="275070" y="132495"/>
                      <a:pt x="268795" y="117869"/>
                      <a:pt x="260198" y="104924"/>
                    </a:cubicBezTo>
                    <a:lnTo>
                      <a:pt x="298244" y="66877"/>
                    </a:lnTo>
                    <a:lnTo>
                      <a:pt x="263311" y="31944"/>
                    </a:lnTo>
                    <a:lnTo>
                      <a:pt x="225264" y="69990"/>
                    </a:lnTo>
                    <a:cubicBezTo>
                      <a:pt x="212319" y="61393"/>
                      <a:pt x="197693" y="55118"/>
                      <a:pt x="181956" y="51906"/>
                    </a:cubicBezTo>
                    <a:lnTo>
                      <a:pt x="181956" y="0"/>
                    </a:lnTo>
                    <a:lnTo>
                      <a:pt x="132545" y="0"/>
                    </a:lnTo>
                    <a:lnTo>
                      <a:pt x="132545" y="51906"/>
                    </a:lnTo>
                    <a:cubicBezTo>
                      <a:pt x="116807" y="55118"/>
                      <a:pt x="102206" y="61393"/>
                      <a:pt x="89236" y="69990"/>
                    </a:cubicBezTo>
                    <a:lnTo>
                      <a:pt x="34934" y="15737"/>
                    </a:lnTo>
                    <a:lnTo>
                      <a:pt x="0" y="50695"/>
                    </a:lnTo>
                    <a:lnTo>
                      <a:pt x="54303" y="104948"/>
                    </a:lnTo>
                    <a:cubicBezTo>
                      <a:pt x="41357" y="124466"/>
                      <a:pt x="33723" y="147812"/>
                      <a:pt x="33723" y="172938"/>
                    </a:cubicBezTo>
                    <a:cubicBezTo>
                      <a:pt x="33723" y="198063"/>
                      <a:pt x="41357" y="221410"/>
                      <a:pt x="54303" y="240952"/>
                    </a:cubicBezTo>
                    <a:lnTo>
                      <a:pt x="16256" y="278998"/>
                    </a:lnTo>
                    <a:close/>
                    <a:moveTo>
                      <a:pt x="157250" y="98822"/>
                    </a:moveTo>
                    <a:cubicBezTo>
                      <a:pt x="198113" y="98822"/>
                      <a:pt x="231366" y="132075"/>
                      <a:pt x="231366" y="172938"/>
                    </a:cubicBezTo>
                    <a:cubicBezTo>
                      <a:pt x="231366" y="213800"/>
                      <a:pt x="198113" y="247054"/>
                      <a:pt x="157250" y="247054"/>
                    </a:cubicBezTo>
                    <a:cubicBezTo>
                      <a:pt x="116387" y="247054"/>
                      <a:pt x="83134" y="213800"/>
                      <a:pt x="83134" y="172938"/>
                    </a:cubicBezTo>
                    <a:cubicBezTo>
                      <a:pt x="83134" y="132075"/>
                      <a:pt x="116387" y="98822"/>
                      <a:pt x="157250" y="988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FA6101A-0E9D-4273-901F-ABACF7EA9046}"/>
                  </a:ext>
                </a:extLst>
              </p:cNvPr>
              <p:cNvSpPr/>
              <p:nvPr/>
            </p:nvSpPr>
            <p:spPr>
              <a:xfrm>
                <a:off x="6441876" y="2761955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F855E14-8850-4F70-8A8B-3148CC4FE293}"/>
                  </a:ext>
                </a:extLst>
              </p:cNvPr>
              <p:cNvSpPr/>
              <p:nvPr/>
            </p:nvSpPr>
            <p:spPr>
              <a:xfrm>
                <a:off x="6491287" y="2687838"/>
                <a:ext cx="49410" cy="24705"/>
              </a:xfrm>
              <a:custGeom>
                <a:avLst/>
                <a:gdLst>
                  <a:gd name="connsiteX0" fmla="*/ 0 w 49410"/>
                  <a:gd name="connsiteY0" fmla="*/ 0 h 24705"/>
                  <a:gd name="connsiteX1" fmla="*/ 49411 w 49410"/>
                  <a:gd name="connsiteY1" fmla="*/ 0 h 24705"/>
                  <a:gd name="connsiteX2" fmla="*/ 49411 w 49410"/>
                  <a:gd name="connsiteY2" fmla="*/ 24705 h 24705"/>
                  <a:gd name="connsiteX3" fmla="*/ 0 w 49410"/>
                  <a:gd name="connsiteY3" fmla="*/ 24705 h 2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10" h="24705">
                    <a:moveTo>
                      <a:pt x="0" y="0"/>
                    </a:moveTo>
                    <a:lnTo>
                      <a:pt x="49411" y="0"/>
                    </a:lnTo>
                    <a:lnTo>
                      <a:pt x="49411" y="24705"/>
                    </a:lnTo>
                    <a:lnTo>
                      <a:pt x="0" y="24705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6DCFA74-B218-4065-924D-EF862A0367B9}"/>
                  </a:ext>
                </a:extLst>
              </p:cNvPr>
              <p:cNvSpPr/>
              <p:nvPr/>
            </p:nvSpPr>
            <p:spPr>
              <a:xfrm>
                <a:off x="6145410" y="2490195"/>
                <a:ext cx="691752" cy="617634"/>
              </a:xfrm>
              <a:custGeom>
                <a:avLst/>
                <a:gdLst>
                  <a:gd name="connsiteX0" fmla="*/ 667047 w 691752"/>
                  <a:gd name="connsiteY0" fmla="*/ 0 h 617634"/>
                  <a:gd name="connsiteX1" fmla="*/ 24705 w 691752"/>
                  <a:gd name="connsiteY1" fmla="*/ 0 h 617634"/>
                  <a:gd name="connsiteX2" fmla="*/ 0 w 691752"/>
                  <a:gd name="connsiteY2" fmla="*/ 24705 h 617634"/>
                  <a:gd name="connsiteX3" fmla="*/ 0 w 691752"/>
                  <a:gd name="connsiteY3" fmla="*/ 494108 h 617634"/>
                  <a:gd name="connsiteX4" fmla="*/ 24705 w 691752"/>
                  <a:gd name="connsiteY4" fmla="*/ 518813 h 617634"/>
                  <a:gd name="connsiteX5" fmla="*/ 378463 w 691752"/>
                  <a:gd name="connsiteY5" fmla="*/ 518813 h 617634"/>
                  <a:gd name="connsiteX6" fmla="*/ 450108 w 691752"/>
                  <a:gd name="connsiteY6" fmla="*/ 608370 h 617634"/>
                  <a:gd name="connsiteX7" fmla="*/ 469403 w 691752"/>
                  <a:gd name="connsiteY7" fmla="*/ 617635 h 617634"/>
                  <a:gd name="connsiteX8" fmla="*/ 488698 w 691752"/>
                  <a:gd name="connsiteY8" fmla="*/ 608370 h 617634"/>
                  <a:gd name="connsiteX9" fmla="*/ 560344 w 691752"/>
                  <a:gd name="connsiteY9" fmla="*/ 518813 h 617634"/>
                  <a:gd name="connsiteX10" fmla="*/ 667047 w 691752"/>
                  <a:gd name="connsiteY10" fmla="*/ 518813 h 617634"/>
                  <a:gd name="connsiteX11" fmla="*/ 691752 w 691752"/>
                  <a:gd name="connsiteY11" fmla="*/ 494108 h 617634"/>
                  <a:gd name="connsiteX12" fmla="*/ 691752 w 691752"/>
                  <a:gd name="connsiteY12" fmla="*/ 24705 h 617634"/>
                  <a:gd name="connsiteX13" fmla="*/ 667047 w 691752"/>
                  <a:gd name="connsiteY13" fmla="*/ 0 h 617634"/>
                  <a:gd name="connsiteX14" fmla="*/ 642341 w 691752"/>
                  <a:gd name="connsiteY14" fmla="*/ 469402 h 617634"/>
                  <a:gd name="connsiteX15" fmla="*/ 548461 w 691752"/>
                  <a:gd name="connsiteY15" fmla="*/ 469402 h 617634"/>
                  <a:gd name="connsiteX16" fmla="*/ 529166 w 691752"/>
                  <a:gd name="connsiteY16" fmla="*/ 478667 h 617634"/>
                  <a:gd name="connsiteX17" fmla="*/ 469403 w 691752"/>
                  <a:gd name="connsiteY17" fmla="*/ 553376 h 617634"/>
                  <a:gd name="connsiteX18" fmla="*/ 409641 w 691752"/>
                  <a:gd name="connsiteY18" fmla="*/ 478667 h 617634"/>
                  <a:gd name="connsiteX19" fmla="*/ 390346 w 691752"/>
                  <a:gd name="connsiteY19" fmla="*/ 469402 h 617634"/>
                  <a:gd name="connsiteX20" fmla="*/ 49411 w 691752"/>
                  <a:gd name="connsiteY20" fmla="*/ 469402 h 617634"/>
                  <a:gd name="connsiteX21" fmla="*/ 49411 w 691752"/>
                  <a:gd name="connsiteY21" fmla="*/ 49411 h 617634"/>
                  <a:gd name="connsiteX22" fmla="*/ 642341 w 691752"/>
                  <a:gd name="connsiteY22" fmla="*/ 49411 h 617634"/>
                  <a:gd name="connsiteX23" fmla="*/ 642341 w 691752"/>
                  <a:gd name="connsiteY23" fmla="*/ 469402 h 61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91752" h="617634">
                    <a:moveTo>
                      <a:pt x="667047" y="0"/>
                    </a:moveTo>
                    <a:lnTo>
                      <a:pt x="24705" y="0"/>
                    </a:ln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08"/>
                    </a:lnTo>
                    <a:cubicBezTo>
                      <a:pt x="0" y="507745"/>
                      <a:pt x="11068" y="518813"/>
                      <a:pt x="24705" y="518813"/>
                    </a:cubicBezTo>
                    <a:lnTo>
                      <a:pt x="378463" y="518813"/>
                    </a:lnTo>
                    <a:lnTo>
                      <a:pt x="450108" y="608370"/>
                    </a:lnTo>
                    <a:cubicBezTo>
                      <a:pt x="454802" y="614225"/>
                      <a:pt x="461893" y="617635"/>
                      <a:pt x="469403" y="617635"/>
                    </a:cubicBezTo>
                    <a:cubicBezTo>
                      <a:pt x="476914" y="617635"/>
                      <a:pt x="484004" y="614225"/>
                      <a:pt x="488698" y="608370"/>
                    </a:cubicBezTo>
                    <a:lnTo>
                      <a:pt x="560344" y="518813"/>
                    </a:lnTo>
                    <a:lnTo>
                      <a:pt x="667047" y="518813"/>
                    </a:lnTo>
                    <a:cubicBezTo>
                      <a:pt x="680684" y="518813"/>
                      <a:pt x="691752" y="507745"/>
                      <a:pt x="691752" y="494108"/>
                    </a:cubicBezTo>
                    <a:lnTo>
                      <a:pt x="691752" y="24705"/>
                    </a:lnTo>
                    <a:cubicBezTo>
                      <a:pt x="691752" y="11068"/>
                      <a:pt x="680684" y="0"/>
                      <a:pt x="667047" y="0"/>
                    </a:cubicBezTo>
                    <a:close/>
                    <a:moveTo>
                      <a:pt x="642341" y="469402"/>
                    </a:moveTo>
                    <a:lnTo>
                      <a:pt x="548461" y="469402"/>
                    </a:lnTo>
                    <a:cubicBezTo>
                      <a:pt x="540950" y="469402"/>
                      <a:pt x="533860" y="472812"/>
                      <a:pt x="529166" y="478667"/>
                    </a:cubicBezTo>
                    <a:lnTo>
                      <a:pt x="469403" y="553376"/>
                    </a:lnTo>
                    <a:lnTo>
                      <a:pt x="409641" y="478667"/>
                    </a:lnTo>
                    <a:cubicBezTo>
                      <a:pt x="404947" y="472812"/>
                      <a:pt x="397856" y="469402"/>
                      <a:pt x="390346" y="469402"/>
                    </a:cubicBezTo>
                    <a:lnTo>
                      <a:pt x="49411" y="469402"/>
                    </a:lnTo>
                    <a:lnTo>
                      <a:pt x="49411" y="49411"/>
                    </a:lnTo>
                    <a:lnTo>
                      <a:pt x="642341" y="49411"/>
                    </a:lnTo>
                    <a:lnTo>
                      <a:pt x="642341" y="469402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9165D00-5274-4EE9-BD2D-0AE763A5B614}"/>
                  </a:ext>
                </a:extLst>
              </p:cNvPr>
              <p:cNvSpPr/>
              <p:nvPr/>
            </p:nvSpPr>
            <p:spPr>
              <a:xfrm>
                <a:off x="6515992" y="3181946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B290A35-3332-4A5A-87F3-9CBA3B1861C6}"/>
                  </a:ext>
                </a:extLst>
              </p:cNvPr>
              <p:cNvSpPr/>
              <p:nvPr/>
            </p:nvSpPr>
            <p:spPr>
              <a:xfrm>
                <a:off x="6688930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06435F39-0079-4BE5-A74B-341953635BC8}"/>
                  </a:ext>
                </a:extLst>
              </p:cNvPr>
              <p:cNvSpPr/>
              <p:nvPr/>
            </p:nvSpPr>
            <p:spPr>
              <a:xfrm>
                <a:off x="6713635" y="2589017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F26C57B1-350F-4DAF-8F5A-8DB2C9682C07}"/>
                  </a:ext>
                </a:extLst>
              </p:cNvPr>
              <p:cNvSpPr/>
              <p:nvPr/>
            </p:nvSpPr>
            <p:spPr>
              <a:xfrm>
                <a:off x="6244232" y="2811365"/>
                <a:ext cx="24705" cy="49410"/>
              </a:xfrm>
              <a:custGeom>
                <a:avLst/>
                <a:gdLst>
                  <a:gd name="connsiteX0" fmla="*/ 0 w 24705"/>
                  <a:gd name="connsiteY0" fmla="*/ 0 h 49410"/>
                  <a:gd name="connsiteX1" fmla="*/ 24705 w 24705"/>
                  <a:gd name="connsiteY1" fmla="*/ 0 h 49410"/>
                  <a:gd name="connsiteX2" fmla="*/ 24705 w 24705"/>
                  <a:gd name="connsiteY2" fmla="*/ 49411 h 49410"/>
                  <a:gd name="connsiteX3" fmla="*/ 0 w 24705"/>
                  <a:gd name="connsiteY3" fmla="*/ 49411 h 4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05" h="49410">
                    <a:moveTo>
                      <a:pt x="0" y="0"/>
                    </a:moveTo>
                    <a:lnTo>
                      <a:pt x="24705" y="0"/>
                    </a:lnTo>
                    <a:lnTo>
                      <a:pt x="24705" y="49411"/>
                    </a:lnTo>
                    <a:lnTo>
                      <a:pt x="0" y="49411"/>
                    </a:ln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2A6076C-96D6-4F28-83C2-4E495838FA0D}"/>
                  </a:ext>
                </a:extLst>
              </p:cNvPr>
              <p:cNvSpPr/>
              <p:nvPr/>
            </p:nvSpPr>
            <p:spPr>
              <a:xfrm>
                <a:off x="5811887" y="2799013"/>
                <a:ext cx="49410" cy="74116"/>
              </a:xfrm>
              <a:custGeom>
                <a:avLst/>
                <a:gdLst>
                  <a:gd name="connsiteX0" fmla="*/ 24705 w 49410"/>
                  <a:gd name="connsiteY0" fmla="*/ 74116 h 74116"/>
                  <a:gd name="connsiteX1" fmla="*/ 49411 w 49410"/>
                  <a:gd name="connsiteY1" fmla="*/ 49411 h 74116"/>
                  <a:gd name="connsiteX2" fmla="*/ 49411 w 49410"/>
                  <a:gd name="connsiteY2" fmla="*/ 24705 h 74116"/>
                  <a:gd name="connsiteX3" fmla="*/ 24705 w 49410"/>
                  <a:gd name="connsiteY3" fmla="*/ 0 h 74116"/>
                  <a:gd name="connsiteX4" fmla="*/ 0 w 49410"/>
                  <a:gd name="connsiteY4" fmla="*/ 24705 h 74116"/>
                  <a:gd name="connsiteX5" fmla="*/ 0 w 49410"/>
                  <a:gd name="connsiteY5" fmla="*/ 49411 h 74116"/>
                  <a:gd name="connsiteX6" fmla="*/ 24705 w 49410"/>
                  <a:gd name="connsiteY6" fmla="*/ 74116 h 7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10" h="74116">
                    <a:moveTo>
                      <a:pt x="24705" y="74116"/>
                    </a:moveTo>
                    <a:cubicBezTo>
                      <a:pt x="38343" y="74116"/>
                      <a:pt x="49411" y="63048"/>
                      <a:pt x="49411" y="49411"/>
                    </a:cubicBezTo>
                    <a:lnTo>
                      <a:pt x="49411" y="24705"/>
                    </a:lnTo>
                    <a:cubicBezTo>
                      <a:pt x="49411" y="11068"/>
                      <a:pt x="38343" y="0"/>
                      <a:pt x="24705" y="0"/>
                    </a:cubicBezTo>
                    <a:cubicBezTo>
                      <a:pt x="11068" y="0"/>
                      <a:pt x="0" y="11068"/>
                      <a:pt x="0" y="24705"/>
                    </a:cubicBezTo>
                    <a:lnTo>
                      <a:pt x="0" y="49411"/>
                    </a:lnTo>
                    <a:cubicBezTo>
                      <a:pt x="0" y="63048"/>
                      <a:pt x="11068" y="74116"/>
                      <a:pt x="24705" y="741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5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FA2FC7-5F6A-4360-AB02-B17784E9E519}"/>
              </a:ext>
            </a:extLst>
          </p:cNvPr>
          <p:cNvGrpSpPr/>
          <p:nvPr/>
        </p:nvGrpSpPr>
        <p:grpSpPr>
          <a:xfrm>
            <a:off x="3860635" y="1991675"/>
            <a:ext cx="968330" cy="968330"/>
            <a:chOff x="451894" y="4073141"/>
            <a:chExt cx="1065163" cy="106516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5AEB810-8284-4F63-A624-8F72D6525DEF}"/>
                </a:ext>
              </a:extLst>
            </p:cNvPr>
            <p:cNvSpPr/>
            <p:nvPr/>
          </p:nvSpPr>
          <p:spPr>
            <a:xfrm>
              <a:off x="451894" y="407314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8F2F059-D900-4212-8EAE-3BB58A8C4578}"/>
                </a:ext>
              </a:extLst>
            </p:cNvPr>
            <p:cNvSpPr/>
            <p:nvPr/>
          </p:nvSpPr>
          <p:spPr>
            <a:xfrm>
              <a:off x="793301" y="4313745"/>
              <a:ext cx="361393" cy="583953"/>
            </a:xfrm>
            <a:custGeom>
              <a:avLst/>
              <a:gdLst>
                <a:gd name="connsiteX0" fmla="*/ 1890741 w 2210241"/>
                <a:gd name="connsiteY0" fmla="*/ 792186 h 3571400"/>
                <a:gd name="connsiteX1" fmla="*/ 1790077 w 2210241"/>
                <a:gd name="connsiteY1" fmla="*/ 809693 h 3571400"/>
                <a:gd name="connsiteX2" fmla="*/ 1790077 w 2210241"/>
                <a:gd name="connsiteY2" fmla="*/ 494569 h 3571400"/>
                <a:gd name="connsiteX3" fmla="*/ 1492460 w 2210241"/>
                <a:gd name="connsiteY3" fmla="*/ 196952 h 3571400"/>
                <a:gd name="connsiteX4" fmla="*/ 1383042 w 2210241"/>
                <a:gd name="connsiteY4" fmla="*/ 218836 h 3571400"/>
                <a:gd name="connsiteX5" fmla="*/ 1094179 w 2210241"/>
                <a:gd name="connsiteY5" fmla="*/ 0 h 3571400"/>
                <a:gd name="connsiteX6" fmla="*/ 805316 w 2210241"/>
                <a:gd name="connsiteY6" fmla="*/ 218836 h 3571400"/>
                <a:gd name="connsiteX7" fmla="*/ 695898 w 2210241"/>
                <a:gd name="connsiteY7" fmla="*/ 196952 h 3571400"/>
                <a:gd name="connsiteX8" fmla="*/ 398281 w 2210241"/>
                <a:gd name="connsiteY8" fmla="*/ 494569 h 3571400"/>
                <a:gd name="connsiteX9" fmla="*/ 398281 w 2210241"/>
                <a:gd name="connsiteY9" fmla="*/ 1387419 h 3571400"/>
                <a:gd name="connsiteX10" fmla="*/ 100664 w 2210241"/>
                <a:gd name="connsiteY10" fmla="*/ 1286755 h 3571400"/>
                <a:gd name="connsiteX11" fmla="*/ 0 w 2210241"/>
                <a:gd name="connsiteY11" fmla="*/ 1387419 h 3571400"/>
                <a:gd name="connsiteX12" fmla="*/ 0 w 2210241"/>
                <a:gd name="connsiteY12" fmla="*/ 1982653 h 3571400"/>
                <a:gd name="connsiteX13" fmla="*/ 494569 w 2210241"/>
                <a:gd name="connsiteY13" fmla="*/ 2897387 h 3571400"/>
                <a:gd name="connsiteX14" fmla="*/ 494569 w 2210241"/>
                <a:gd name="connsiteY14" fmla="*/ 3470736 h 3571400"/>
                <a:gd name="connsiteX15" fmla="*/ 595233 w 2210241"/>
                <a:gd name="connsiteY15" fmla="*/ 3571401 h 3571400"/>
                <a:gd name="connsiteX16" fmla="*/ 695898 w 2210241"/>
                <a:gd name="connsiteY16" fmla="*/ 3470736 h 3571400"/>
                <a:gd name="connsiteX17" fmla="*/ 695898 w 2210241"/>
                <a:gd name="connsiteY17" fmla="*/ 2875503 h 3571400"/>
                <a:gd name="connsiteX18" fmla="*/ 695898 w 2210241"/>
                <a:gd name="connsiteY18" fmla="*/ 2857996 h 3571400"/>
                <a:gd name="connsiteX19" fmla="*/ 647754 w 2210241"/>
                <a:gd name="connsiteY19" fmla="*/ 2757332 h 3571400"/>
                <a:gd name="connsiteX20" fmla="*/ 201329 w 2210241"/>
                <a:gd name="connsiteY20" fmla="*/ 1982653 h 3571400"/>
                <a:gd name="connsiteX21" fmla="*/ 201329 w 2210241"/>
                <a:gd name="connsiteY21" fmla="*/ 1505591 h 3571400"/>
                <a:gd name="connsiteX22" fmla="*/ 398281 w 2210241"/>
                <a:gd name="connsiteY22" fmla="*/ 1785701 h 3571400"/>
                <a:gd name="connsiteX23" fmla="*/ 398281 w 2210241"/>
                <a:gd name="connsiteY23" fmla="*/ 2083317 h 3571400"/>
                <a:gd name="connsiteX24" fmla="*/ 498946 w 2210241"/>
                <a:gd name="connsiteY24" fmla="*/ 2183982 h 3571400"/>
                <a:gd name="connsiteX25" fmla="*/ 796562 w 2210241"/>
                <a:gd name="connsiteY25" fmla="*/ 2481599 h 3571400"/>
                <a:gd name="connsiteX26" fmla="*/ 897227 w 2210241"/>
                <a:gd name="connsiteY26" fmla="*/ 2582263 h 3571400"/>
                <a:gd name="connsiteX27" fmla="*/ 997891 w 2210241"/>
                <a:gd name="connsiteY27" fmla="*/ 2481599 h 3571400"/>
                <a:gd name="connsiteX28" fmla="*/ 599610 w 2210241"/>
                <a:gd name="connsiteY28" fmla="*/ 1995783 h 3571400"/>
                <a:gd name="connsiteX29" fmla="*/ 599610 w 2210241"/>
                <a:gd name="connsiteY29" fmla="*/ 494569 h 3571400"/>
                <a:gd name="connsiteX30" fmla="*/ 700275 w 2210241"/>
                <a:gd name="connsiteY30" fmla="*/ 393905 h 3571400"/>
                <a:gd name="connsiteX31" fmla="*/ 800939 w 2210241"/>
                <a:gd name="connsiteY31" fmla="*/ 494569 h 3571400"/>
                <a:gd name="connsiteX32" fmla="*/ 800939 w 2210241"/>
                <a:gd name="connsiteY32" fmla="*/ 1584371 h 3571400"/>
                <a:gd name="connsiteX33" fmla="*/ 901603 w 2210241"/>
                <a:gd name="connsiteY33" fmla="*/ 1685036 h 3571400"/>
                <a:gd name="connsiteX34" fmla="*/ 1002268 w 2210241"/>
                <a:gd name="connsiteY34" fmla="*/ 1584371 h 3571400"/>
                <a:gd name="connsiteX35" fmla="*/ 1002268 w 2210241"/>
                <a:gd name="connsiteY35" fmla="*/ 297617 h 3571400"/>
                <a:gd name="connsiteX36" fmla="*/ 1102932 w 2210241"/>
                <a:gd name="connsiteY36" fmla="*/ 196952 h 3571400"/>
                <a:gd name="connsiteX37" fmla="*/ 1203597 w 2210241"/>
                <a:gd name="connsiteY37" fmla="*/ 297617 h 3571400"/>
                <a:gd name="connsiteX38" fmla="*/ 1203597 w 2210241"/>
                <a:gd name="connsiteY38" fmla="*/ 1588748 h 3571400"/>
                <a:gd name="connsiteX39" fmla="*/ 1304261 w 2210241"/>
                <a:gd name="connsiteY39" fmla="*/ 1689413 h 3571400"/>
                <a:gd name="connsiteX40" fmla="*/ 1404926 w 2210241"/>
                <a:gd name="connsiteY40" fmla="*/ 1588748 h 3571400"/>
                <a:gd name="connsiteX41" fmla="*/ 1404926 w 2210241"/>
                <a:gd name="connsiteY41" fmla="*/ 494569 h 3571400"/>
                <a:gd name="connsiteX42" fmla="*/ 1505590 w 2210241"/>
                <a:gd name="connsiteY42" fmla="*/ 393905 h 3571400"/>
                <a:gd name="connsiteX43" fmla="*/ 1606254 w 2210241"/>
                <a:gd name="connsiteY43" fmla="*/ 494569 h 3571400"/>
                <a:gd name="connsiteX44" fmla="*/ 1606254 w 2210241"/>
                <a:gd name="connsiteY44" fmla="*/ 1685036 h 3571400"/>
                <a:gd name="connsiteX45" fmla="*/ 1706919 w 2210241"/>
                <a:gd name="connsiteY45" fmla="*/ 1785701 h 3571400"/>
                <a:gd name="connsiteX46" fmla="*/ 1807583 w 2210241"/>
                <a:gd name="connsiteY46" fmla="*/ 1685036 h 3571400"/>
                <a:gd name="connsiteX47" fmla="*/ 1807583 w 2210241"/>
                <a:gd name="connsiteY47" fmla="*/ 1089803 h 3571400"/>
                <a:gd name="connsiteX48" fmla="*/ 1908248 w 2210241"/>
                <a:gd name="connsiteY48" fmla="*/ 989138 h 3571400"/>
                <a:gd name="connsiteX49" fmla="*/ 2008912 w 2210241"/>
                <a:gd name="connsiteY49" fmla="*/ 1089803 h 3571400"/>
                <a:gd name="connsiteX50" fmla="*/ 2008912 w 2210241"/>
                <a:gd name="connsiteY50" fmla="*/ 1982653 h 3571400"/>
                <a:gd name="connsiteX51" fmla="*/ 1562487 w 2210241"/>
                <a:gd name="connsiteY51" fmla="*/ 2757332 h 3571400"/>
                <a:gd name="connsiteX52" fmla="*/ 1514343 w 2210241"/>
                <a:gd name="connsiteY52" fmla="*/ 2857996 h 3571400"/>
                <a:gd name="connsiteX53" fmla="*/ 1514343 w 2210241"/>
                <a:gd name="connsiteY53" fmla="*/ 2875503 h 3571400"/>
                <a:gd name="connsiteX54" fmla="*/ 1514343 w 2210241"/>
                <a:gd name="connsiteY54" fmla="*/ 3470736 h 3571400"/>
                <a:gd name="connsiteX55" fmla="*/ 1615008 w 2210241"/>
                <a:gd name="connsiteY55" fmla="*/ 3571401 h 3571400"/>
                <a:gd name="connsiteX56" fmla="*/ 1715672 w 2210241"/>
                <a:gd name="connsiteY56" fmla="*/ 3470736 h 3571400"/>
                <a:gd name="connsiteX57" fmla="*/ 1715672 w 2210241"/>
                <a:gd name="connsiteY57" fmla="*/ 2897387 h 3571400"/>
                <a:gd name="connsiteX58" fmla="*/ 2210241 w 2210241"/>
                <a:gd name="connsiteY58" fmla="*/ 1982653 h 3571400"/>
                <a:gd name="connsiteX59" fmla="*/ 2210241 w 2210241"/>
                <a:gd name="connsiteY59" fmla="*/ 1089803 h 3571400"/>
                <a:gd name="connsiteX60" fmla="*/ 1890741 w 2210241"/>
                <a:gd name="connsiteY60" fmla="*/ 792186 h 357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10241" h="3571400">
                  <a:moveTo>
                    <a:pt x="1890741" y="792186"/>
                  </a:moveTo>
                  <a:cubicBezTo>
                    <a:pt x="1855727" y="792186"/>
                    <a:pt x="1820714" y="796563"/>
                    <a:pt x="1790077" y="809693"/>
                  </a:cubicBezTo>
                  <a:lnTo>
                    <a:pt x="1790077" y="494569"/>
                  </a:lnTo>
                  <a:cubicBezTo>
                    <a:pt x="1790077" y="328254"/>
                    <a:pt x="1654398" y="196952"/>
                    <a:pt x="1492460" y="196952"/>
                  </a:cubicBezTo>
                  <a:cubicBezTo>
                    <a:pt x="1453069" y="196952"/>
                    <a:pt x="1418056" y="205706"/>
                    <a:pt x="1383042" y="218836"/>
                  </a:cubicBezTo>
                  <a:cubicBezTo>
                    <a:pt x="1348028" y="91911"/>
                    <a:pt x="1234234" y="0"/>
                    <a:pt x="1094179" y="0"/>
                  </a:cubicBezTo>
                  <a:cubicBezTo>
                    <a:pt x="958501" y="0"/>
                    <a:pt x="840329" y="91911"/>
                    <a:pt x="805316" y="218836"/>
                  </a:cubicBezTo>
                  <a:cubicBezTo>
                    <a:pt x="770302" y="205706"/>
                    <a:pt x="735288" y="196952"/>
                    <a:pt x="695898" y="196952"/>
                  </a:cubicBezTo>
                  <a:cubicBezTo>
                    <a:pt x="529583" y="196952"/>
                    <a:pt x="398281" y="332631"/>
                    <a:pt x="398281" y="494569"/>
                  </a:cubicBezTo>
                  <a:lnTo>
                    <a:pt x="398281" y="1387419"/>
                  </a:lnTo>
                  <a:cubicBezTo>
                    <a:pt x="315123" y="1326145"/>
                    <a:pt x="214459" y="1286755"/>
                    <a:pt x="100664" y="1286755"/>
                  </a:cubicBezTo>
                  <a:cubicBezTo>
                    <a:pt x="43767" y="1286755"/>
                    <a:pt x="0" y="1330522"/>
                    <a:pt x="0" y="1387419"/>
                  </a:cubicBezTo>
                  <a:lnTo>
                    <a:pt x="0" y="1982653"/>
                  </a:lnTo>
                  <a:cubicBezTo>
                    <a:pt x="0" y="2350297"/>
                    <a:pt x="188199" y="2696058"/>
                    <a:pt x="494569" y="2897387"/>
                  </a:cubicBezTo>
                  <a:lnTo>
                    <a:pt x="494569" y="3470736"/>
                  </a:lnTo>
                  <a:cubicBezTo>
                    <a:pt x="494569" y="3527634"/>
                    <a:pt x="538336" y="3571401"/>
                    <a:pt x="595233" y="3571401"/>
                  </a:cubicBezTo>
                  <a:cubicBezTo>
                    <a:pt x="652131" y="3571401"/>
                    <a:pt x="695898" y="3527634"/>
                    <a:pt x="695898" y="3470736"/>
                  </a:cubicBezTo>
                  <a:lnTo>
                    <a:pt x="695898" y="2875503"/>
                  </a:lnTo>
                  <a:cubicBezTo>
                    <a:pt x="695898" y="2871126"/>
                    <a:pt x="695898" y="2862373"/>
                    <a:pt x="695898" y="2857996"/>
                  </a:cubicBezTo>
                  <a:cubicBezTo>
                    <a:pt x="704651" y="2818606"/>
                    <a:pt x="682768" y="2774839"/>
                    <a:pt x="647754" y="2757332"/>
                  </a:cubicBezTo>
                  <a:cubicBezTo>
                    <a:pt x="372021" y="2599770"/>
                    <a:pt x="201329" y="2302153"/>
                    <a:pt x="201329" y="1982653"/>
                  </a:cubicBezTo>
                  <a:lnTo>
                    <a:pt x="201329" y="1505591"/>
                  </a:lnTo>
                  <a:cubicBezTo>
                    <a:pt x="315123" y="1544981"/>
                    <a:pt x="398281" y="1658776"/>
                    <a:pt x="398281" y="1785701"/>
                  </a:cubicBezTo>
                  <a:lnTo>
                    <a:pt x="398281" y="2083317"/>
                  </a:lnTo>
                  <a:cubicBezTo>
                    <a:pt x="398281" y="2140215"/>
                    <a:pt x="442048" y="2183982"/>
                    <a:pt x="498946" y="2183982"/>
                  </a:cubicBezTo>
                  <a:cubicBezTo>
                    <a:pt x="665261" y="2183982"/>
                    <a:pt x="796562" y="2319660"/>
                    <a:pt x="796562" y="2481599"/>
                  </a:cubicBezTo>
                  <a:cubicBezTo>
                    <a:pt x="796562" y="2538496"/>
                    <a:pt x="840329" y="2582263"/>
                    <a:pt x="897227" y="2582263"/>
                  </a:cubicBezTo>
                  <a:cubicBezTo>
                    <a:pt x="954124" y="2582263"/>
                    <a:pt x="997891" y="2538496"/>
                    <a:pt x="997891" y="2481599"/>
                  </a:cubicBezTo>
                  <a:cubicBezTo>
                    <a:pt x="997891" y="2240879"/>
                    <a:pt x="827199" y="2039550"/>
                    <a:pt x="599610" y="1995783"/>
                  </a:cubicBezTo>
                  <a:lnTo>
                    <a:pt x="599610" y="494569"/>
                  </a:lnTo>
                  <a:cubicBezTo>
                    <a:pt x="599610" y="442048"/>
                    <a:pt x="643377" y="393905"/>
                    <a:pt x="700275" y="393905"/>
                  </a:cubicBezTo>
                  <a:cubicBezTo>
                    <a:pt x="757172" y="393905"/>
                    <a:pt x="800939" y="437672"/>
                    <a:pt x="800939" y="494569"/>
                  </a:cubicBezTo>
                  <a:lnTo>
                    <a:pt x="800939" y="1584371"/>
                  </a:lnTo>
                  <a:cubicBezTo>
                    <a:pt x="800939" y="1641269"/>
                    <a:pt x="844706" y="1685036"/>
                    <a:pt x="901603" y="1685036"/>
                  </a:cubicBezTo>
                  <a:cubicBezTo>
                    <a:pt x="958501" y="1685036"/>
                    <a:pt x="1002268" y="1641269"/>
                    <a:pt x="1002268" y="1584371"/>
                  </a:cubicBezTo>
                  <a:lnTo>
                    <a:pt x="1002268" y="297617"/>
                  </a:lnTo>
                  <a:cubicBezTo>
                    <a:pt x="1002268" y="240719"/>
                    <a:pt x="1046035" y="196952"/>
                    <a:pt x="1102932" y="196952"/>
                  </a:cubicBezTo>
                  <a:cubicBezTo>
                    <a:pt x="1159830" y="196952"/>
                    <a:pt x="1203597" y="240719"/>
                    <a:pt x="1203597" y="297617"/>
                  </a:cubicBezTo>
                  <a:lnTo>
                    <a:pt x="1203597" y="1588748"/>
                  </a:lnTo>
                  <a:cubicBezTo>
                    <a:pt x="1203597" y="1645646"/>
                    <a:pt x="1247364" y="1689413"/>
                    <a:pt x="1304261" y="1689413"/>
                  </a:cubicBezTo>
                  <a:cubicBezTo>
                    <a:pt x="1361158" y="1689413"/>
                    <a:pt x="1404926" y="1645646"/>
                    <a:pt x="1404926" y="1588748"/>
                  </a:cubicBezTo>
                  <a:lnTo>
                    <a:pt x="1404926" y="494569"/>
                  </a:lnTo>
                  <a:cubicBezTo>
                    <a:pt x="1404926" y="442048"/>
                    <a:pt x="1448693" y="393905"/>
                    <a:pt x="1505590" y="393905"/>
                  </a:cubicBezTo>
                  <a:cubicBezTo>
                    <a:pt x="1562487" y="393905"/>
                    <a:pt x="1606254" y="437672"/>
                    <a:pt x="1606254" y="494569"/>
                  </a:cubicBezTo>
                  <a:lnTo>
                    <a:pt x="1606254" y="1685036"/>
                  </a:lnTo>
                  <a:cubicBezTo>
                    <a:pt x="1606254" y="1741933"/>
                    <a:pt x="1650022" y="1785701"/>
                    <a:pt x="1706919" y="1785701"/>
                  </a:cubicBezTo>
                  <a:cubicBezTo>
                    <a:pt x="1763816" y="1785701"/>
                    <a:pt x="1807583" y="1741933"/>
                    <a:pt x="1807583" y="1685036"/>
                  </a:cubicBezTo>
                  <a:lnTo>
                    <a:pt x="1807583" y="1089803"/>
                  </a:lnTo>
                  <a:cubicBezTo>
                    <a:pt x="1807583" y="1037282"/>
                    <a:pt x="1851350" y="989138"/>
                    <a:pt x="1908248" y="989138"/>
                  </a:cubicBezTo>
                  <a:cubicBezTo>
                    <a:pt x="1965145" y="989138"/>
                    <a:pt x="2008912" y="1032905"/>
                    <a:pt x="2008912" y="1089803"/>
                  </a:cubicBezTo>
                  <a:lnTo>
                    <a:pt x="2008912" y="1982653"/>
                  </a:lnTo>
                  <a:cubicBezTo>
                    <a:pt x="2008912" y="2302153"/>
                    <a:pt x="1838220" y="2595393"/>
                    <a:pt x="1562487" y="2757332"/>
                  </a:cubicBezTo>
                  <a:cubicBezTo>
                    <a:pt x="1527474" y="2779215"/>
                    <a:pt x="1509967" y="2818606"/>
                    <a:pt x="1514343" y="2857996"/>
                  </a:cubicBezTo>
                  <a:cubicBezTo>
                    <a:pt x="1514343" y="2862373"/>
                    <a:pt x="1514343" y="2871126"/>
                    <a:pt x="1514343" y="2875503"/>
                  </a:cubicBezTo>
                  <a:lnTo>
                    <a:pt x="1514343" y="3470736"/>
                  </a:lnTo>
                  <a:cubicBezTo>
                    <a:pt x="1514343" y="3527634"/>
                    <a:pt x="1558111" y="3571401"/>
                    <a:pt x="1615008" y="3571401"/>
                  </a:cubicBezTo>
                  <a:cubicBezTo>
                    <a:pt x="1671905" y="3571401"/>
                    <a:pt x="1715672" y="3527634"/>
                    <a:pt x="1715672" y="3470736"/>
                  </a:cubicBezTo>
                  <a:lnTo>
                    <a:pt x="1715672" y="2897387"/>
                  </a:lnTo>
                  <a:cubicBezTo>
                    <a:pt x="2022042" y="2696058"/>
                    <a:pt x="2210241" y="2350297"/>
                    <a:pt x="2210241" y="1982653"/>
                  </a:cubicBezTo>
                  <a:lnTo>
                    <a:pt x="2210241" y="1089803"/>
                  </a:lnTo>
                  <a:cubicBezTo>
                    <a:pt x="2188358" y="927864"/>
                    <a:pt x="2052680" y="792186"/>
                    <a:pt x="1890741" y="792186"/>
                  </a:cubicBezTo>
                  <a:close/>
                </a:path>
              </a:pathLst>
            </a:custGeom>
            <a:solidFill>
              <a:schemeClr val="tx1"/>
            </a:solidFill>
            <a:ln w="43720" cap="flat">
              <a:noFill/>
              <a:prstDash val="solid"/>
              <a:miter/>
            </a:ln>
          </p:spPr>
          <p:txBody>
            <a:bodyPr rtlCol="0" anchor="ctr"/>
            <a:lstStyle/>
            <a:p>
              <a:r>
                <a:rPr lang="en-US" sz="1600" dirty="0"/>
                <a:t>`</a:t>
              </a:r>
              <a:endParaRPr lang="es-UY" sz="1600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42B4AB0-3FD9-49AB-976A-58CD9A5A0A95}"/>
                </a:ext>
              </a:extLst>
            </p:cNvPr>
            <p:cNvCxnSpPr/>
            <p:nvPr/>
          </p:nvCxnSpPr>
          <p:spPr>
            <a:xfrm flipV="1">
              <a:off x="664388" y="4386827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016E9D-4856-4677-AFE1-F5CFF11C33C5}"/>
              </a:ext>
            </a:extLst>
          </p:cNvPr>
          <p:cNvGrpSpPr/>
          <p:nvPr/>
        </p:nvGrpSpPr>
        <p:grpSpPr>
          <a:xfrm>
            <a:off x="5210814" y="1973681"/>
            <a:ext cx="968330" cy="968330"/>
            <a:chOff x="2165770" y="3998531"/>
            <a:chExt cx="1065163" cy="106516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366AE17-3E78-47D0-B352-5E05B7FF31A4}"/>
                </a:ext>
              </a:extLst>
            </p:cNvPr>
            <p:cNvSpPr/>
            <p:nvPr/>
          </p:nvSpPr>
          <p:spPr>
            <a:xfrm>
              <a:off x="2165770" y="39985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59" name="Graphic 269">
              <a:extLst>
                <a:ext uri="{FF2B5EF4-FFF2-40B4-BE49-F238E27FC236}">
                  <a16:creationId xmlns:a16="http://schemas.microsoft.com/office/drawing/2014/main" id="{7B139D35-DA28-4C54-A6DC-934C0A2660D6}"/>
                </a:ext>
              </a:extLst>
            </p:cNvPr>
            <p:cNvGrpSpPr/>
            <p:nvPr/>
          </p:nvGrpSpPr>
          <p:grpSpPr>
            <a:xfrm>
              <a:off x="2420336" y="4243965"/>
              <a:ext cx="556031" cy="574294"/>
              <a:chOff x="4934673" y="1920709"/>
              <a:chExt cx="2322679" cy="2398970"/>
            </a:xfrm>
            <a:solidFill>
              <a:srgbClr val="000000"/>
            </a:solidFill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3D07D877-5106-412D-B93C-D9F6C9BF92DA}"/>
                  </a:ext>
                </a:extLst>
              </p:cNvPr>
              <p:cNvSpPr/>
              <p:nvPr/>
            </p:nvSpPr>
            <p:spPr>
              <a:xfrm>
                <a:off x="6318522" y="2195038"/>
                <a:ext cx="938830" cy="2124641"/>
              </a:xfrm>
              <a:custGeom>
                <a:avLst/>
                <a:gdLst>
                  <a:gd name="connsiteX0" fmla="*/ 815279 w 938830"/>
                  <a:gd name="connsiteY0" fmla="*/ 879118 h 2124641"/>
                  <a:gd name="connsiteX1" fmla="*/ 815279 w 938830"/>
                  <a:gd name="connsiteY1" fmla="*/ 370557 h 2124641"/>
                  <a:gd name="connsiteX2" fmla="*/ 766510 w 938830"/>
                  <a:gd name="connsiteY2" fmla="*/ 370557 h 2124641"/>
                  <a:gd name="connsiteX3" fmla="*/ 766510 w 938830"/>
                  <a:gd name="connsiteY3" fmla="*/ 297206 h 2124641"/>
                  <a:gd name="connsiteX4" fmla="*/ 865332 w 938830"/>
                  <a:gd name="connsiteY4" fmla="*/ 297206 h 2124641"/>
                  <a:gd name="connsiteX5" fmla="*/ 890037 w 938830"/>
                  <a:gd name="connsiteY5" fmla="*/ 296514 h 2124641"/>
                  <a:gd name="connsiteX6" fmla="*/ 890037 w 938830"/>
                  <a:gd name="connsiteY6" fmla="*/ 271809 h 2124641"/>
                  <a:gd name="connsiteX7" fmla="*/ 618203 w 938830"/>
                  <a:gd name="connsiteY7" fmla="*/ 0 h 2124641"/>
                  <a:gd name="connsiteX8" fmla="*/ 74166 w 938830"/>
                  <a:gd name="connsiteY8" fmla="*/ 0 h 2124641"/>
                  <a:gd name="connsiteX9" fmla="*/ 0 w 938830"/>
                  <a:gd name="connsiteY9" fmla="*/ 74166 h 2124641"/>
                  <a:gd name="connsiteX10" fmla="*/ 0 w 938830"/>
                  <a:gd name="connsiteY10" fmla="*/ 148158 h 2124641"/>
                  <a:gd name="connsiteX11" fmla="*/ 74166 w 938830"/>
                  <a:gd name="connsiteY11" fmla="*/ 222324 h 2124641"/>
                  <a:gd name="connsiteX12" fmla="*/ 98822 w 938830"/>
                  <a:gd name="connsiteY12" fmla="*/ 222324 h 2124641"/>
                  <a:gd name="connsiteX13" fmla="*/ 98822 w 938830"/>
                  <a:gd name="connsiteY13" fmla="*/ 222324 h 2124641"/>
                  <a:gd name="connsiteX14" fmla="*/ 98822 w 938830"/>
                  <a:gd name="connsiteY14" fmla="*/ 494677 h 2124641"/>
                  <a:gd name="connsiteX15" fmla="*/ 165230 w 938830"/>
                  <a:gd name="connsiteY15" fmla="*/ 493120 h 2124641"/>
                  <a:gd name="connsiteX16" fmla="*/ 278208 w 938830"/>
                  <a:gd name="connsiteY16" fmla="*/ 296243 h 2124641"/>
                  <a:gd name="connsiteX17" fmla="*/ 368284 w 938830"/>
                  <a:gd name="connsiteY17" fmla="*/ 370581 h 2124641"/>
                  <a:gd name="connsiteX18" fmla="*/ 271661 w 938830"/>
                  <a:gd name="connsiteY18" fmla="*/ 370581 h 2124641"/>
                  <a:gd name="connsiteX19" fmla="*/ 271661 w 938830"/>
                  <a:gd name="connsiteY19" fmla="*/ 879192 h 2124641"/>
                  <a:gd name="connsiteX20" fmla="*/ 148134 w 938830"/>
                  <a:gd name="connsiteY20" fmla="*/ 1003583 h 2124641"/>
                  <a:gd name="connsiteX21" fmla="*/ 148134 w 938830"/>
                  <a:gd name="connsiteY21" fmla="*/ 1012897 h 2124641"/>
                  <a:gd name="connsiteX22" fmla="*/ 148134 w 938830"/>
                  <a:gd name="connsiteY22" fmla="*/ 1062308 h 2124641"/>
                  <a:gd name="connsiteX23" fmla="*/ 148134 w 938830"/>
                  <a:gd name="connsiteY23" fmla="*/ 2001040 h 2124641"/>
                  <a:gd name="connsiteX24" fmla="*/ 286953 w 938830"/>
                  <a:gd name="connsiteY24" fmla="*/ 2124641 h 2124641"/>
                  <a:gd name="connsiteX25" fmla="*/ 800011 w 938830"/>
                  <a:gd name="connsiteY25" fmla="*/ 2124641 h 2124641"/>
                  <a:gd name="connsiteX26" fmla="*/ 938830 w 938830"/>
                  <a:gd name="connsiteY26" fmla="*/ 2001040 h 2124641"/>
                  <a:gd name="connsiteX27" fmla="*/ 938830 w 938830"/>
                  <a:gd name="connsiteY27" fmla="*/ 1062308 h 2124641"/>
                  <a:gd name="connsiteX28" fmla="*/ 938830 w 938830"/>
                  <a:gd name="connsiteY28" fmla="*/ 1012897 h 2124641"/>
                  <a:gd name="connsiteX29" fmla="*/ 938830 w 938830"/>
                  <a:gd name="connsiteY29" fmla="*/ 1001928 h 2124641"/>
                  <a:gd name="connsiteX30" fmla="*/ 815279 w 938830"/>
                  <a:gd name="connsiteY30" fmla="*/ 879118 h 2124641"/>
                  <a:gd name="connsiteX31" fmla="*/ 321047 w 938830"/>
                  <a:gd name="connsiteY31" fmla="*/ 641995 h 2124641"/>
                  <a:gd name="connsiteX32" fmla="*/ 765868 w 938830"/>
                  <a:gd name="connsiteY32" fmla="*/ 641995 h 2124641"/>
                  <a:gd name="connsiteX33" fmla="*/ 765868 w 938830"/>
                  <a:gd name="connsiteY33" fmla="*/ 864665 h 2124641"/>
                  <a:gd name="connsiteX34" fmla="*/ 321047 w 938830"/>
                  <a:gd name="connsiteY34" fmla="*/ 864665 h 2124641"/>
                  <a:gd name="connsiteX35" fmla="*/ 321047 w 938830"/>
                  <a:gd name="connsiteY35" fmla="*/ 641995 h 2124641"/>
                  <a:gd name="connsiteX36" fmla="*/ 49411 w 938830"/>
                  <a:gd name="connsiteY36" fmla="*/ 148134 h 2124641"/>
                  <a:gd name="connsiteX37" fmla="*/ 49411 w 938830"/>
                  <a:gd name="connsiteY37" fmla="*/ 74141 h 2124641"/>
                  <a:gd name="connsiteX38" fmla="*/ 74166 w 938830"/>
                  <a:gd name="connsiteY38" fmla="*/ 49386 h 2124641"/>
                  <a:gd name="connsiteX39" fmla="*/ 98822 w 938830"/>
                  <a:gd name="connsiteY39" fmla="*/ 49386 h 2124641"/>
                  <a:gd name="connsiteX40" fmla="*/ 98822 w 938830"/>
                  <a:gd name="connsiteY40" fmla="*/ 172913 h 2124641"/>
                  <a:gd name="connsiteX41" fmla="*/ 74166 w 938830"/>
                  <a:gd name="connsiteY41" fmla="*/ 172913 h 2124641"/>
                  <a:gd name="connsiteX42" fmla="*/ 49411 w 938830"/>
                  <a:gd name="connsiteY42" fmla="*/ 148134 h 2124641"/>
                  <a:gd name="connsiteX43" fmla="*/ 148233 w 938830"/>
                  <a:gd name="connsiteY43" fmla="*/ 423426 h 2124641"/>
                  <a:gd name="connsiteX44" fmla="*/ 148233 w 938830"/>
                  <a:gd name="connsiteY44" fmla="*/ 222324 h 2124641"/>
                  <a:gd name="connsiteX45" fmla="*/ 148233 w 938830"/>
                  <a:gd name="connsiteY45" fmla="*/ 222324 h 2124641"/>
                  <a:gd name="connsiteX46" fmla="*/ 188650 w 938830"/>
                  <a:gd name="connsiteY46" fmla="*/ 222324 h 2124641"/>
                  <a:gd name="connsiteX47" fmla="*/ 239568 w 938830"/>
                  <a:gd name="connsiteY47" fmla="*/ 264348 h 2124641"/>
                  <a:gd name="connsiteX48" fmla="*/ 148233 w 938830"/>
                  <a:gd name="connsiteY48" fmla="*/ 423426 h 2124641"/>
                  <a:gd name="connsiteX49" fmla="*/ 206389 w 938830"/>
                  <a:gd name="connsiteY49" fmla="*/ 172889 h 2124641"/>
                  <a:gd name="connsiteX50" fmla="*/ 148233 w 938830"/>
                  <a:gd name="connsiteY50" fmla="*/ 172889 h 2124641"/>
                  <a:gd name="connsiteX51" fmla="*/ 148233 w 938830"/>
                  <a:gd name="connsiteY51" fmla="*/ 49361 h 2124641"/>
                  <a:gd name="connsiteX52" fmla="*/ 618203 w 938830"/>
                  <a:gd name="connsiteY52" fmla="*/ 49361 h 2124641"/>
                  <a:gd name="connsiteX53" fmla="*/ 839267 w 938830"/>
                  <a:gd name="connsiteY53" fmla="*/ 247771 h 2124641"/>
                  <a:gd name="connsiteX54" fmla="*/ 717099 w 938830"/>
                  <a:gd name="connsiteY54" fmla="*/ 247771 h 2124641"/>
                  <a:gd name="connsiteX55" fmla="*/ 717099 w 938830"/>
                  <a:gd name="connsiteY55" fmla="*/ 370532 h 2124641"/>
                  <a:gd name="connsiteX56" fmla="*/ 445908 w 938830"/>
                  <a:gd name="connsiteY56" fmla="*/ 370532 h 2124641"/>
                  <a:gd name="connsiteX57" fmla="*/ 206389 w 938830"/>
                  <a:gd name="connsiteY57" fmla="*/ 172889 h 2124641"/>
                  <a:gd name="connsiteX58" fmla="*/ 765868 w 938830"/>
                  <a:gd name="connsiteY58" fmla="*/ 419967 h 2124641"/>
                  <a:gd name="connsiteX59" fmla="*/ 765868 w 938830"/>
                  <a:gd name="connsiteY59" fmla="*/ 592584 h 2124641"/>
                  <a:gd name="connsiteX60" fmla="*/ 716432 w 938830"/>
                  <a:gd name="connsiteY60" fmla="*/ 592584 h 2124641"/>
                  <a:gd name="connsiteX61" fmla="*/ 716432 w 938830"/>
                  <a:gd name="connsiteY61" fmla="*/ 494084 h 2124641"/>
                  <a:gd name="connsiteX62" fmla="*/ 667021 w 938830"/>
                  <a:gd name="connsiteY62" fmla="*/ 494084 h 2124641"/>
                  <a:gd name="connsiteX63" fmla="*/ 667021 w 938830"/>
                  <a:gd name="connsiteY63" fmla="*/ 592584 h 2124641"/>
                  <a:gd name="connsiteX64" fmla="*/ 617487 w 938830"/>
                  <a:gd name="connsiteY64" fmla="*/ 592584 h 2124641"/>
                  <a:gd name="connsiteX65" fmla="*/ 617487 w 938830"/>
                  <a:gd name="connsiteY65" fmla="*/ 494084 h 2124641"/>
                  <a:gd name="connsiteX66" fmla="*/ 568076 w 938830"/>
                  <a:gd name="connsiteY66" fmla="*/ 494084 h 2124641"/>
                  <a:gd name="connsiteX67" fmla="*/ 568076 w 938830"/>
                  <a:gd name="connsiteY67" fmla="*/ 592584 h 2124641"/>
                  <a:gd name="connsiteX68" fmla="*/ 518715 w 938830"/>
                  <a:gd name="connsiteY68" fmla="*/ 592584 h 2124641"/>
                  <a:gd name="connsiteX69" fmla="*/ 518715 w 938830"/>
                  <a:gd name="connsiteY69" fmla="*/ 494084 h 2124641"/>
                  <a:gd name="connsiteX70" fmla="*/ 469304 w 938830"/>
                  <a:gd name="connsiteY70" fmla="*/ 494084 h 2124641"/>
                  <a:gd name="connsiteX71" fmla="*/ 469304 w 938830"/>
                  <a:gd name="connsiteY71" fmla="*/ 592584 h 2124641"/>
                  <a:gd name="connsiteX72" fmla="*/ 419893 w 938830"/>
                  <a:gd name="connsiteY72" fmla="*/ 592584 h 2124641"/>
                  <a:gd name="connsiteX73" fmla="*/ 419893 w 938830"/>
                  <a:gd name="connsiteY73" fmla="*/ 494084 h 2124641"/>
                  <a:gd name="connsiteX74" fmla="*/ 370482 w 938830"/>
                  <a:gd name="connsiteY74" fmla="*/ 494084 h 2124641"/>
                  <a:gd name="connsiteX75" fmla="*/ 370482 w 938830"/>
                  <a:gd name="connsiteY75" fmla="*/ 592584 h 2124641"/>
                  <a:gd name="connsiteX76" fmla="*/ 321047 w 938830"/>
                  <a:gd name="connsiteY76" fmla="*/ 592584 h 2124641"/>
                  <a:gd name="connsiteX77" fmla="*/ 321047 w 938830"/>
                  <a:gd name="connsiteY77" fmla="*/ 419967 h 2124641"/>
                  <a:gd name="connsiteX78" fmla="*/ 765868 w 938830"/>
                  <a:gd name="connsiteY78" fmla="*/ 419967 h 2124641"/>
                  <a:gd name="connsiteX79" fmla="*/ 889395 w 938830"/>
                  <a:gd name="connsiteY79" fmla="*/ 1852882 h 2124641"/>
                  <a:gd name="connsiteX80" fmla="*/ 592164 w 938830"/>
                  <a:gd name="connsiteY80" fmla="*/ 1852882 h 2124641"/>
                  <a:gd name="connsiteX81" fmla="*/ 592164 w 938830"/>
                  <a:gd name="connsiteY81" fmla="*/ 1235246 h 2124641"/>
                  <a:gd name="connsiteX82" fmla="*/ 765868 w 938830"/>
                  <a:gd name="connsiteY82" fmla="*/ 1235246 h 2124641"/>
                  <a:gd name="connsiteX83" fmla="*/ 765868 w 938830"/>
                  <a:gd name="connsiteY83" fmla="*/ 1185835 h 2124641"/>
                  <a:gd name="connsiteX84" fmla="*/ 542753 w 938830"/>
                  <a:gd name="connsiteY84" fmla="*/ 1185835 h 2124641"/>
                  <a:gd name="connsiteX85" fmla="*/ 542753 w 938830"/>
                  <a:gd name="connsiteY85" fmla="*/ 1902292 h 2124641"/>
                  <a:gd name="connsiteX86" fmla="*/ 889395 w 938830"/>
                  <a:gd name="connsiteY86" fmla="*/ 1902292 h 2124641"/>
                  <a:gd name="connsiteX87" fmla="*/ 889395 w 938830"/>
                  <a:gd name="connsiteY87" fmla="*/ 2001040 h 2124641"/>
                  <a:gd name="connsiteX88" fmla="*/ 799986 w 938830"/>
                  <a:gd name="connsiteY88" fmla="*/ 2075230 h 2124641"/>
                  <a:gd name="connsiteX89" fmla="*/ 286929 w 938830"/>
                  <a:gd name="connsiteY89" fmla="*/ 2075230 h 2124641"/>
                  <a:gd name="connsiteX90" fmla="*/ 197520 w 938830"/>
                  <a:gd name="connsiteY90" fmla="*/ 2001040 h 2124641"/>
                  <a:gd name="connsiteX91" fmla="*/ 197520 w 938830"/>
                  <a:gd name="connsiteY91" fmla="*/ 1062308 h 2124641"/>
                  <a:gd name="connsiteX92" fmla="*/ 889395 w 938830"/>
                  <a:gd name="connsiteY92" fmla="*/ 1062308 h 2124641"/>
                  <a:gd name="connsiteX93" fmla="*/ 889395 w 938830"/>
                  <a:gd name="connsiteY93" fmla="*/ 1852882 h 2124641"/>
                  <a:gd name="connsiteX94" fmla="*/ 208489 w 938830"/>
                  <a:gd name="connsiteY94" fmla="*/ 1012897 h 2124641"/>
                  <a:gd name="connsiteX95" fmla="*/ 306619 w 938830"/>
                  <a:gd name="connsiteY95" fmla="*/ 914076 h 2124641"/>
                  <a:gd name="connsiteX96" fmla="*/ 780395 w 938830"/>
                  <a:gd name="connsiteY96" fmla="*/ 914076 h 2124641"/>
                  <a:gd name="connsiteX97" fmla="*/ 879735 w 938830"/>
                  <a:gd name="connsiteY97" fmla="*/ 1012897 h 2124641"/>
                  <a:gd name="connsiteX98" fmla="*/ 208489 w 938830"/>
                  <a:gd name="connsiteY98" fmla="*/ 1012897 h 212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938830" h="2124641">
                    <a:moveTo>
                      <a:pt x="815279" y="879118"/>
                    </a:moveTo>
                    <a:lnTo>
                      <a:pt x="815279" y="370557"/>
                    </a:lnTo>
                    <a:lnTo>
                      <a:pt x="766510" y="370557"/>
                    </a:lnTo>
                    <a:lnTo>
                      <a:pt x="766510" y="297206"/>
                    </a:lnTo>
                    <a:lnTo>
                      <a:pt x="865332" y="297206"/>
                    </a:lnTo>
                    <a:lnTo>
                      <a:pt x="890037" y="296514"/>
                    </a:lnTo>
                    <a:lnTo>
                      <a:pt x="890037" y="271809"/>
                    </a:lnTo>
                    <a:cubicBezTo>
                      <a:pt x="890037" y="121921"/>
                      <a:pt x="768091" y="0"/>
                      <a:pt x="618203" y="0"/>
                    </a:cubicBezTo>
                    <a:lnTo>
                      <a:pt x="74166" y="0"/>
                    </a:lnTo>
                    <a:cubicBezTo>
                      <a:pt x="33278" y="0"/>
                      <a:pt x="0" y="33278"/>
                      <a:pt x="0" y="74166"/>
                    </a:cubicBezTo>
                    <a:lnTo>
                      <a:pt x="0" y="148158"/>
                    </a:lnTo>
                    <a:cubicBezTo>
                      <a:pt x="0" y="189071"/>
                      <a:pt x="33278" y="222324"/>
                      <a:pt x="74166" y="222324"/>
                    </a:cubicBezTo>
                    <a:lnTo>
                      <a:pt x="98822" y="222324"/>
                    </a:lnTo>
                    <a:lnTo>
                      <a:pt x="98822" y="222324"/>
                    </a:lnTo>
                    <a:lnTo>
                      <a:pt x="98822" y="494677"/>
                    </a:lnTo>
                    <a:lnTo>
                      <a:pt x="165230" y="493120"/>
                    </a:lnTo>
                    <a:lnTo>
                      <a:pt x="278208" y="296243"/>
                    </a:lnTo>
                    <a:lnTo>
                      <a:pt x="368284" y="370581"/>
                    </a:lnTo>
                    <a:lnTo>
                      <a:pt x="271661" y="370581"/>
                    </a:lnTo>
                    <a:lnTo>
                      <a:pt x="271661" y="879192"/>
                    </a:lnTo>
                    <a:lnTo>
                      <a:pt x="148134" y="1003583"/>
                    </a:lnTo>
                    <a:lnTo>
                      <a:pt x="148134" y="1012897"/>
                    </a:lnTo>
                    <a:lnTo>
                      <a:pt x="148134" y="1062308"/>
                    </a:lnTo>
                    <a:lnTo>
                      <a:pt x="148134" y="2001040"/>
                    </a:lnTo>
                    <a:cubicBezTo>
                      <a:pt x="148134" y="2069202"/>
                      <a:pt x="210416" y="2124641"/>
                      <a:pt x="286953" y="2124641"/>
                    </a:cubicBezTo>
                    <a:lnTo>
                      <a:pt x="800011" y="2124641"/>
                    </a:lnTo>
                    <a:cubicBezTo>
                      <a:pt x="876573" y="2124641"/>
                      <a:pt x="938830" y="2069202"/>
                      <a:pt x="938830" y="2001040"/>
                    </a:cubicBezTo>
                    <a:lnTo>
                      <a:pt x="938830" y="1062308"/>
                    </a:lnTo>
                    <a:lnTo>
                      <a:pt x="938830" y="1012897"/>
                    </a:lnTo>
                    <a:lnTo>
                      <a:pt x="938830" y="1001928"/>
                    </a:lnTo>
                    <a:lnTo>
                      <a:pt x="815279" y="879118"/>
                    </a:lnTo>
                    <a:close/>
                    <a:moveTo>
                      <a:pt x="321047" y="641995"/>
                    </a:moveTo>
                    <a:lnTo>
                      <a:pt x="765868" y="641995"/>
                    </a:lnTo>
                    <a:lnTo>
                      <a:pt x="765868" y="864665"/>
                    </a:lnTo>
                    <a:lnTo>
                      <a:pt x="321047" y="864665"/>
                    </a:lnTo>
                    <a:lnTo>
                      <a:pt x="321047" y="641995"/>
                    </a:lnTo>
                    <a:close/>
                    <a:moveTo>
                      <a:pt x="49411" y="148134"/>
                    </a:moveTo>
                    <a:lnTo>
                      <a:pt x="49411" y="74141"/>
                    </a:lnTo>
                    <a:cubicBezTo>
                      <a:pt x="49411" y="60479"/>
                      <a:pt x="60504" y="49386"/>
                      <a:pt x="74166" y="49386"/>
                    </a:cubicBezTo>
                    <a:lnTo>
                      <a:pt x="98822" y="49386"/>
                    </a:lnTo>
                    <a:lnTo>
                      <a:pt x="98822" y="172913"/>
                    </a:lnTo>
                    <a:lnTo>
                      <a:pt x="74166" y="172913"/>
                    </a:lnTo>
                    <a:cubicBezTo>
                      <a:pt x="60504" y="172889"/>
                      <a:pt x="49411" y="161796"/>
                      <a:pt x="49411" y="148134"/>
                    </a:cubicBezTo>
                    <a:close/>
                    <a:moveTo>
                      <a:pt x="148233" y="423426"/>
                    </a:moveTo>
                    <a:lnTo>
                      <a:pt x="148233" y="222324"/>
                    </a:lnTo>
                    <a:lnTo>
                      <a:pt x="148233" y="222324"/>
                    </a:lnTo>
                    <a:lnTo>
                      <a:pt x="188650" y="222324"/>
                    </a:lnTo>
                    <a:lnTo>
                      <a:pt x="239568" y="264348"/>
                    </a:lnTo>
                    <a:lnTo>
                      <a:pt x="148233" y="423426"/>
                    </a:lnTo>
                    <a:close/>
                    <a:moveTo>
                      <a:pt x="206389" y="172889"/>
                    </a:moveTo>
                    <a:lnTo>
                      <a:pt x="148233" y="172889"/>
                    </a:lnTo>
                    <a:lnTo>
                      <a:pt x="148233" y="49361"/>
                    </a:lnTo>
                    <a:lnTo>
                      <a:pt x="618203" y="49361"/>
                    </a:lnTo>
                    <a:cubicBezTo>
                      <a:pt x="732540" y="49361"/>
                      <a:pt x="827014" y="136077"/>
                      <a:pt x="839267" y="247771"/>
                    </a:cubicBezTo>
                    <a:lnTo>
                      <a:pt x="717099" y="247771"/>
                    </a:lnTo>
                    <a:lnTo>
                      <a:pt x="717099" y="370532"/>
                    </a:lnTo>
                    <a:lnTo>
                      <a:pt x="445908" y="370532"/>
                    </a:lnTo>
                    <a:lnTo>
                      <a:pt x="206389" y="172889"/>
                    </a:lnTo>
                    <a:close/>
                    <a:moveTo>
                      <a:pt x="765868" y="419967"/>
                    </a:moveTo>
                    <a:lnTo>
                      <a:pt x="765868" y="592584"/>
                    </a:lnTo>
                    <a:lnTo>
                      <a:pt x="716432" y="592584"/>
                    </a:lnTo>
                    <a:lnTo>
                      <a:pt x="716432" y="494084"/>
                    </a:lnTo>
                    <a:lnTo>
                      <a:pt x="667021" y="494084"/>
                    </a:lnTo>
                    <a:lnTo>
                      <a:pt x="667021" y="592584"/>
                    </a:lnTo>
                    <a:lnTo>
                      <a:pt x="617487" y="592584"/>
                    </a:lnTo>
                    <a:lnTo>
                      <a:pt x="617487" y="494084"/>
                    </a:lnTo>
                    <a:lnTo>
                      <a:pt x="568076" y="494084"/>
                    </a:lnTo>
                    <a:lnTo>
                      <a:pt x="568076" y="592584"/>
                    </a:lnTo>
                    <a:lnTo>
                      <a:pt x="518715" y="592584"/>
                    </a:lnTo>
                    <a:lnTo>
                      <a:pt x="518715" y="494084"/>
                    </a:lnTo>
                    <a:lnTo>
                      <a:pt x="469304" y="494084"/>
                    </a:lnTo>
                    <a:lnTo>
                      <a:pt x="469304" y="592584"/>
                    </a:lnTo>
                    <a:lnTo>
                      <a:pt x="419893" y="592584"/>
                    </a:lnTo>
                    <a:lnTo>
                      <a:pt x="419893" y="494084"/>
                    </a:lnTo>
                    <a:lnTo>
                      <a:pt x="370482" y="494084"/>
                    </a:lnTo>
                    <a:lnTo>
                      <a:pt x="370482" y="592584"/>
                    </a:lnTo>
                    <a:lnTo>
                      <a:pt x="321047" y="592584"/>
                    </a:lnTo>
                    <a:lnTo>
                      <a:pt x="321047" y="419967"/>
                    </a:lnTo>
                    <a:lnTo>
                      <a:pt x="765868" y="419967"/>
                    </a:lnTo>
                    <a:close/>
                    <a:moveTo>
                      <a:pt x="889395" y="1852882"/>
                    </a:moveTo>
                    <a:lnTo>
                      <a:pt x="592164" y="1852882"/>
                    </a:lnTo>
                    <a:lnTo>
                      <a:pt x="592164" y="1235246"/>
                    </a:lnTo>
                    <a:lnTo>
                      <a:pt x="765868" y="1235246"/>
                    </a:lnTo>
                    <a:lnTo>
                      <a:pt x="765868" y="1185835"/>
                    </a:lnTo>
                    <a:lnTo>
                      <a:pt x="542753" y="1185835"/>
                    </a:lnTo>
                    <a:lnTo>
                      <a:pt x="542753" y="1902292"/>
                    </a:lnTo>
                    <a:lnTo>
                      <a:pt x="889395" y="1902292"/>
                    </a:lnTo>
                    <a:lnTo>
                      <a:pt x="889395" y="2001040"/>
                    </a:lnTo>
                    <a:cubicBezTo>
                      <a:pt x="889395" y="2041952"/>
                      <a:pt x="849273" y="2075230"/>
                      <a:pt x="799986" y="2075230"/>
                    </a:cubicBezTo>
                    <a:lnTo>
                      <a:pt x="286929" y="2075230"/>
                    </a:lnTo>
                    <a:cubicBezTo>
                      <a:pt x="237641" y="2075230"/>
                      <a:pt x="197520" y="2041952"/>
                      <a:pt x="197520" y="2001040"/>
                    </a:cubicBezTo>
                    <a:lnTo>
                      <a:pt x="197520" y="1062308"/>
                    </a:lnTo>
                    <a:lnTo>
                      <a:pt x="889395" y="1062308"/>
                    </a:lnTo>
                    <a:lnTo>
                      <a:pt x="889395" y="1852882"/>
                    </a:lnTo>
                    <a:close/>
                    <a:moveTo>
                      <a:pt x="208489" y="1012897"/>
                    </a:moveTo>
                    <a:lnTo>
                      <a:pt x="306619" y="914076"/>
                    </a:lnTo>
                    <a:lnTo>
                      <a:pt x="780395" y="914076"/>
                    </a:lnTo>
                    <a:lnTo>
                      <a:pt x="879735" y="1012897"/>
                    </a:lnTo>
                    <a:lnTo>
                      <a:pt x="208489" y="1012897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348D8730-EDD0-4260-A3FD-5AA6C8CB788D}"/>
                  </a:ext>
                </a:extLst>
              </p:cNvPr>
              <p:cNvSpPr/>
              <p:nvPr/>
            </p:nvSpPr>
            <p:spPr>
              <a:xfrm>
                <a:off x="4934673" y="2330275"/>
                <a:ext cx="737110" cy="1058750"/>
              </a:xfrm>
              <a:custGeom>
                <a:avLst/>
                <a:gdLst>
                  <a:gd name="connsiteX0" fmla="*/ 49361 w 737110"/>
                  <a:gd name="connsiteY0" fmla="*/ 0 h 1058750"/>
                  <a:gd name="connsiteX1" fmla="*/ 0 w 737110"/>
                  <a:gd name="connsiteY1" fmla="*/ 2001 h 1058750"/>
                  <a:gd name="connsiteX2" fmla="*/ 717000 w 737110"/>
                  <a:gd name="connsiteY2" fmla="*/ 1058751 h 1058750"/>
                  <a:gd name="connsiteX3" fmla="*/ 737111 w 737110"/>
                  <a:gd name="connsiteY3" fmla="*/ 1013639 h 1058750"/>
                  <a:gd name="connsiteX4" fmla="*/ 49361 w 737110"/>
                  <a:gd name="connsiteY4" fmla="*/ 0 h 10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7110" h="1058750">
                    <a:moveTo>
                      <a:pt x="49361" y="0"/>
                    </a:moveTo>
                    <a:lnTo>
                      <a:pt x="0" y="2001"/>
                    </a:lnTo>
                    <a:cubicBezTo>
                      <a:pt x="18776" y="465203"/>
                      <a:pt x="293525" y="870150"/>
                      <a:pt x="717000" y="1058751"/>
                    </a:cubicBezTo>
                    <a:lnTo>
                      <a:pt x="737111" y="1013639"/>
                    </a:lnTo>
                    <a:cubicBezTo>
                      <a:pt x="330929" y="832696"/>
                      <a:pt x="67396" y="444302"/>
                      <a:pt x="4936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890FE08-C2B5-4A7C-BF66-2B51FCE584DA}"/>
                  </a:ext>
                </a:extLst>
              </p:cNvPr>
              <p:cNvSpPr/>
              <p:nvPr/>
            </p:nvSpPr>
            <p:spPr>
              <a:xfrm>
                <a:off x="5570294" y="1984350"/>
                <a:ext cx="993330" cy="949305"/>
              </a:xfrm>
              <a:custGeom>
                <a:avLst/>
                <a:gdLst>
                  <a:gd name="connsiteX0" fmla="*/ 982386 w 993330"/>
                  <a:gd name="connsiteY0" fmla="*/ 949306 h 949305"/>
                  <a:gd name="connsiteX1" fmla="*/ 993330 w 993330"/>
                  <a:gd name="connsiteY1" fmla="*/ 901130 h 949305"/>
                  <a:gd name="connsiteX2" fmla="*/ 293031 w 993330"/>
                  <a:gd name="connsiteY2" fmla="*/ 424661 h 949305"/>
                  <a:gd name="connsiteX3" fmla="*/ 294958 w 993330"/>
                  <a:gd name="connsiteY3" fmla="*/ 420931 h 949305"/>
                  <a:gd name="connsiteX4" fmla="*/ 437903 w 993330"/>
                  <a:gd name="connsiteY4" fmla="*/ 350150 h 949305"/>
                  <a:gd name="connsiteX5" fmla="*/ 290239 w 993330"/>
                  <a:gd name="connsiteY5" fmla="*/ 273687 h 949305"/>
                  <a:gd name="connsiteX6" fmla="*/ 219433 w 993330"/>
                  <a:gd name="connsiteY6" fmla="*/ 130716 h 949305"/>
                  <a:gd name="connsiteX7" fmla="*/ 177731 w 993330"/>
                  <a:gd name="connsiteY7" fmla="*/ 211231 h 949305"/>
                  <a:gd name="connsiteX8" fmla="*/ 113077 w 993330"/>
                  <a:gd name="connsiteY8" fmla="*/ 0 h 949305"/>
                  <a:gd name="connsiteX9" fmla="*/ 64629 w 993330"/>
                  <a:gd name="connsiteY9" fmla="*/ 9833 h 949305"/>
                  <a:gd name="connsiteX10" fmla="*/ 148356 w 993330"/>
                  <a:gd name="connsiteY10" fmla="*/ 267980 h 949305"/>
                  <a:gd name="connsiteX11" fmla="*/ 142970 w 993330"/>
                  <a:gd name="connsiteY11" fmla="*/ 278356 h 949305"/>
                  <a:gd name="connsiteX12" fmla="*/ 0 w 993330"/>
                  <a:gd name="connsiteY12" fmla="*/ 349137 h 949305"/>
                  <a:gd name="connsiteX13" fmla="*/ 147689 w 993330"/>
                  <a:gd name="connsiteY13" fmla="*/ 425600 h 949305"/>
                  <a:gd name="connsiteX14" fmla="*/ 218445 w 993330"/>
                  <a:gd name="connsiteY14" fmla="*/ 568570 h 949305"/>
                  <a:gd name="connsiteX15" fmla="*/ 267362 w 993330"/>
                  <a:gd name="connsiteY15" fmla="*/ 474122 h 949305"/>
                  <a:gd name="connsiteX16" fmla="*/ 982386 w 993330"/>
                  <a:gd name="connsiteY16" fmla="*/ 949306 h 949305"/>
                  <a:gd name="connsiteX17" fmla="*/ 184821 w 993330"/>
                  <a:gd name="connsiteY17" fmla="*/ 389184 h 949305"/>
                  <a:gd name="connsiteX18" fmla="*/ 109420 w 993330"/>
                  <a:gd name="connsiteY18" fmla="*/ 350125 h 949305"/>
                  <a:gd name="connsiteX19" fmla="*/ 179435 w 993330"/>
                  <a:gd name="connsiteY19" fmla="*/ 315463 h 949305"/>
                  <a:gd name="connsiteX20" fmla="*/ 218495 w 993330"/>
                  <a:gd name="connsiteY20" fmla="*/ 240063 h 949305"/>
                  <a:gd name="connsiteX21" fmla="*/ 253156 w 993330"/>
                  <a:gd name="connsiteY21" fmla="*/ 310102 h 949305"/>
                  <a:gd name="connsiteX22" fmla="*/ 328557 w 993330"/>
                  <a:gd name="connsiteY22" fmla="*/ 349162 h 949305"/>
                  <a:gd name="connsiteX23" fmla="*/ 258542 w 993330"/>
                  <a:gd name="connsiteY23" fmla="*/ 383823 h 949305"/>
                  <a:gd name="connsiteX24" fmla="*/ 219483 w 993330"/>
                  <a:gd name="connsiteY24" fmla="*/ 459224 h 949305"/>
                  <a:gd name="connsiteX25" fmla="*/ 184821 w 993330"/>
                  <a:gd name="connsiteY25" fmla="*/ 389184 h 949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93330" h="949305">
                    <a:moveTo>
                      <a:pt x="982386" y="949306"/>
                    </a:moveTo>
                    <a:lnTo>
                      <a:pt x="993330" y="901130"/>
                    </a:lnTo>
                    <a:cubicBezTo>
                      <a:pt x="706797" y="835908"/>
                      <a:pt x="458779" y="666849"/>
                      <a:pt x="293031" y="424661"/>
                    </a:cubicBezTo>
                    <a:lnTo>
                      <a:pt x="294958" y="420931"/>
                    </a:lnTo>
                    <a:lnTo>
                      <a:pt x="437903" y="350150"/>
                    </a:lnTo>
                    <a:lnTo>
                      <a:pt x="290239" y="273687"/>
                    </a:lnTo>
                    <a:lnTo>
                      <a:pt x="219433" y="130716"/>
                    </a:lnTo>
                    <a:lnTo>
                      <a:pt x="177731" y="211231"/>
                    </a:lnTo>
                    <a:cubicBezTo>
                      <a:pt x="149665" y="143143"/>
                      <a:pt x="127776" y="72387"/>
                      <a:pt x="113077" y="0"/>
                    </a:cubicBezTo>
                    <a:lnTo>
                      <a:pt x="64629" y="9833"/>
                    </a:lnTo>
                    <a:cubicBezTo>
                      <a:pt x="82714" y="98846"/>
                      <a:pt x="111051" y="185538"/>
                      <a:pt x="148356" y="267980"/>
                    </a:cubicBezTo>
                    <a:lnTo>
                      <a:pt x="142970" y="278356"/>
                    </a:lnTo>
                    <a:lnTo>
                      <a:pt x="0" y="349137"/>
                    </a:lnTo>
                    <a:lnTo>
                      <a:pt x="147689" y="425600"/>
                    </a:lnTo>
                    <a:lnTo>
                      <a:pt x="218445" y="568570"/>
                    </a:lnTo>
                    <a:lnTo>
                      <a:pt x="267362" y="474122"/>
                    </a:lnTo>
                    <a:cubicBezTo>
                      <a:pt x="440028" y="715049"/>
                      <a:pt x="692270" y="883243"/>
                      <a:pt x="982386" y="949306"/>
                    </a:cubicBezTo>
                    <a:close/>
                    <a:moveTo>
                      <a:pt x="184821" y="389184"/>
                    </a:moveTo>
                    <a:lnTo>
                      <a:pt x="109420" y="350125"/>
                    </a:lnTo>
                    <a:lnTo>
                      <a:pt x="179435" y="315463"/>
                    </a:lnTo>
                    <a:lnTo>
                      <a:pt x="218495" y="240063"/>
                    </a:lnTo>
                    <a:lnTo>
                      <a:pt x="253156" y="310102"/>
                    </a:lnTo>
                    <a:lnTo>
                      <a:pt x="328557" y="349162"/>
                    </a:lnTo>
                    <a:lnTo>
                      <a:pt x="258542" y="383823"/>
                    </a:lnTo>
                    <a:lnTo>
                      <a:pt x="219483" y="459224"/>
                    </a:lnTo>
                    <a:lnTo>
                      <a:pt x="184821" y="38918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B755FAF-79EF-4876-B5B9-006A8E7A364B}"/>
                  </a:ext>
                </a:extLst>
              </p:cNvPr>
              <p:cNvSpPr/>
              <p:nvPr/>
            </p:nvSpPr>
            <p:spPr>
              <a:xfrm>
                <a:off x="5106870" y="2313821"/>
                <a:ext cx="658992" cy="658992"/>
              </a:xfrm>
              <a:custGeom>
                <a:avLst/>
                <a:gdLst>
                  <a:gd name="connsiteX0" fmla="*/ 329916 w 658992"/>
                  <a:gd name="connsiteY0" fmla="*/ 0 h 658992"/>
                  <a:gd name="connsiteX1" fmla="*/ 202955 w 658992"/>
                  <a:gd name="connsiteY1" fmla="*/ 212985 h 658992"/>
                  <a:gd name="connsiteX2" fmla="*/ 0 w 658992"/>
                  <a:gd name="connsiteY2" fmla="*/ 329051 h 658992"/>
                  <a:gd name="connsiteX3" fmla="*/ 212985 w 658992"/>
                  <a:gd name="connsiteY3" fmla="*/ 456013 h 658992"/>
                  <a:gd name="connsiteX4" fmla="*/ 329051 w 658992"/>
                  <a:gd name="connsiteY4" fmla="*/ 658992 h 658992"/>
                  <a:gd name="connsiteX5" fmla="*/ 456012 w 658992"/>
                  <a:gd name="connsiteY5" fmla="*/ 446007 h 658992"/>
                  <a:gd name="connsiteX6" fmla="*/ 658992 w 658992"/>
                  <a:gd name="connsiteY6" fmla="*/ 329941 h 658992"/>
                  <a:gd name="connsiteX7" fmla="*/ 446007 w 658992"/>
                  <a:gd name="connsiteY7" fmla="*/ 202980 h 658992"/>
                  <a:gd name="connsiteX8" fmla="*/ 329916 w 658992"/>
                  <a:gd name="connsiteY8" fmla="*/ 0 h 658992"/>
                  <a:gd name="connsiteX9" fmla="*/ 420214 w 658992"/>
                  <a:gd name="connsiteY9" fmla="*/ 409542 h 658992"/>
                  <a:gd name="connsiteX10" fmla="*/ 329941 w 658992"/>
                  <a:gd name="connsiteY10" fmla="*/ 560986 h 658992"/>
                  <a:gd name="connsiteX11" fmla="*/ 249426 w 658992"/>
                  <a:gd name="connsiteY11" fmla="*/ 420190 h 658992"/>
                  <a:gd name="connsiteX12" fmla="*/ 98006 w 658992"/>
                  <a:gd name="connsiteY12" fmla="*/ 329941 h 658992"/>
                  <a:gd name="connsiteX13" fmla="*/ 238778 w 658992"/>
                  <a:gd name="connsiteY13" fmla="*/ 249426 h 658992"/>
                  <a:gd name="connsiteX14" fmla="*/ 329051 w 658992"/>
                  <a:gd name="connsiteY14" fmla="*/ 97982 h 658992"/>
                  <a:gd name="connsiteX15" fmla="*/ 409566 w 658992"/>
                  <a:gd name="connsiteY15" fmla="*/ 238778 h 658992"/>
                  <a:gd name="connsiteX16" fmla="*/ 560986 w 658992"/>
                  <a:gd name="connsiteY16" fmla="*/ 329051 h 658992"/>
                  <a:gd name="connsiteX17" fmla="*/ 420214 w 658992"/>
                  <a:gd name="connsiteY17" fmla="*/ 409542 h 658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8992" h="658992">
                    <a:moveTo>
                      <a:pt x="329916" y="0"/>
                    </a:moveTo>
                    <a:lnTo>
                      <a:pt x="202955" y="212985"/>
                    </a:lnTo>
                    <a:lnTo>
                      <a:pt x="0" y="329051"/>
                    </a:lnTo>
                    <a:lnTo>
                      <a:pt x="212985" y="456013"/>
                    </a:lnTo>
                    <a:lnTo>
                      <a:pt x="329051" y="658992"/>
                    </a:lnTo>
                    <a:lnTo>
                      <a:pt x="456012" y="446007"/>
                    </a:lnTo>
                    <a:lnTo>
                      <a:pt x="658992" y="329941"/>
                    </a:lnTo>
                    <a:lnTo>
                      <a:pt x="446007" y="202980"/>
                    </a:lnTo>
                    <a:lnTo>
                      <a:pt x="329916" y="0"/>
                    </a:lnTo>
                    <a:close/>
                    <a:moveTo>
                      <a:pt x="420214" y="409542"/>
                    </a:moveTo>
                    <a:lnTo>
                      <a:pt x="329941" y="560986"/>
                    </a:lnTo>
                    <a:lnTo>
                      <a:pt x="249426" y="420190"/>
                    </a:lnTo>
                    <a:lnTo>
                      <a:pt x="98006" y="329941"/>
                    </a:lnTo>
                    <a:lnTo>
                      <a:pt x="238778" y="249426"/>
                    </a:lnTo>
                    <a:lnTo>
                      <a:pt x="329051" y="97982"/>
                    </a:lnTo>
                    <a:lnTo>
                      <a:pt x="409566" y="238778"/>
                    </a:lnTo>
                    <a:lnTo>
                      <a:pt x="560986" y="329051"/>
                    </a:lnTo>
                    <a:lnTo>
                      <a:pt x="420214" y="409542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DB7B842-6976-44EF-BEED-EDFEB99BD9DA}"/>
                  </a:ext>
                </a:extLst>
              </p:cNvPr>
              <p:cNvSpPr/>
              <p:nvPr/>
            </p:nvSpPr>
            <p:spPr>
              <a:xfrm>
                <a:off x="5097358" y="1920709"/>
                <a:ext cx="310448" cy="310423"/>
              </a:xfrm>
              <a:custGeom>
                <a:avLst/>
                <a:gdLst>
                  <a:gd name="connsiteX0" fmla="*/ 155002 w 310448"/>
                  <a:gd name="connsiteY0" fmla="*/ 310424 h 310423"/>
                  <a:gd name="connsiteX1" fmla="*/ 211478 w 310448"/>
                  <a:gd name="connsiteY1" fmla="*/ 210045 h 310423"/>
                  <a:gd name="connsiteX2" fmla="*/ 310448 w 310448"/>
                  <a:gd name="connsiteY2" fmla="*/ 155397 h 310423"/>
                  <a:gd name="connsiteX3" fmla="*/ 210070 w 310448"/>
                  <a:gd name="connsiteY3" fmla="*/ 98970 h 310423"/>
                  <a:gd name="connsiteX4" fmla="*/ 155397 w 310448"/>
                  <a:gd name="connsiteY4" fmla="*/ 0 h 310423"/>
                  <a:gd name="connsiteX5" fmla="*/ 98970 w 310448"/>
                  <a:gd name="connsiteY5" fmla="*/ 100378 h 310423"/>
                  <a:gd name="connsiteX6" fmla="*/ 0 w 310448"/>
                  <a:gd name="connsiteY6" fmla="*/ 155002 h 310423"/>
                  <a:gd name="connsiteX7" fmla="*/ 100378 w 310448"/>
                  <a:gd name="connsiteY7" fmla="*/ 211429 h 310423"/>
                  <a:gd name="connsiteX8" fmla="*/ 155002 w 310448"/>
                  <a:gd name="connsiteY8" fmla="*/ 310424 h 310423"/>
                  <a:gd name="connsiteX9" fmla="*/ 135163 w 310448"/>
                  <a:gd name="connsiteY9" fmla="*/ 136794 h 310423"/>
                  <a:gd name="connsiteX10" fmla="*/ 155026 w 310448"/>
                  <a:gd name="connsiteY10" fmla="*/ 101465 h 310423"/>
                  <a:gd name="connsiteX11" fmla="*/ 173605 w 310448"/>
                  <a:gd name="connsiteY11" fmla="*/ 135114 h 310423"/>
                  <a:gd name="connsiteX12" fmla="*/ 208934 w 310448"/>
                  <a:gd name="connsiteY12" fmla="*/ 154977 h 310423"/>
                  <a:gd name="connsiteX13" fmla="*/ 175310 w 310448"/>
                  <a:gd name="connsiteY13" fmla="*/ 173556 h 310423"/>
                  <a:gd name="connsiteX14" fmla="*/ 155446 w 310448"/>
                  <a:gd name="connsiteY14" fmla="*/ 208884 h 310423"/>
                  <a:gd name="connsiteX15" fmla="*/ 136868 w 310448"/>
                  <a:gd name="connsiteY15" fmla="*/ 175236 h 310423"/>
                  <a:gd name="connsiteX16" fmla="*/ 101539 w 310448"/>
                  <a:gd name="connsiteY16" fmla="*/ 155372 h 310423"/>
                  <a:gd name="connsiteX17" fmla="*/ 135163 w 310448"/>
                  <a:gd name="connsiteY17" fmla="*/ 136794 h 31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0448" h="310423">
                    <a:moveTo>
                      <a:pt x="155002" y="310424"/>
                    </a:moveTo>
                    <a:lnTo>
                      <a:pt x="211478" y="210045"/>
                    </a:lnTo>
                    <a:lnTo>
                      <a:pt x="310448" y="155397"/>
                    </a:lnTo>
                    <a:lnTo>
                      <a:pt x="210070" y="98970"/>
                    </a:lnTo>
                    <a:lnTo>
                      <a:pt x="155397" y="0"/>
                    </a:lnTo>
                    <a:lnTo>
                      <a:pt x="98970" y="100378"/>
                    </a:lnTo>
                    <a:lnTo>
                      <a:pt x="0" y="155002"/>
                    </a:lnTo>
                    <a:lnTo>
                      <a:pt x="100378" y="211429"/>
                    </a:lnTo>
                    <a:lnTo>
                      <a:pt x="155002" y="310424"/>
                    </a:lnTo>
                    <a:close/>
                    <a:moveTo>
                      <a:pt x="135163" y="136794"/>
                    </a:moveTo>
                    <a:lnTo>
                      <a:pt x="155026" y="101465"/>
                    </a:lnTo>
                    <a:lnTo>
                      <a:pt x="173605" y="135114"/>
                    </a:lnTo>
                    <a:lnTo>
                      <a:pt x="208934" y="154977"/>
                    </a:lnTo>
                    <a:lnTo>
                      <a:pt x="175310" y="173556"/>
                    </a:lnTo>
                    <a:lnTo>
                      <a:pt x="155446" y="208884"/>
                    </a:lnTo>
                    <a:lnTo>
                      <a:pt x="136868" y="175236"/>
                    </a:lnTo>
                    <a:lnTo>
                      <a:pt x="101539" y="155372"/>
                    </a:lnTo>
                    <a:lnTo>
                      <a:pt x="135163" y="136794"/>
                    </a:lnTo>
                    <a:close/>
                  </a:path>
                </a:pathLst>
              </a:custGeom>
              <a:solidFill>
                <a:srgbClr val="000000"/>
              </a:solidFill>
              <a:ln w="24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sz="1600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D216EE-A29E-4D82-9583-9CFA0C6D2158}"/>
              </a:ext>
            </a:extLst>
          </p:cNvPr>
          <p:cNvGrpSpPr/>
          <p:nvPr/>
        </p:nvGrpSpPr>
        <p:grpSpPr>
          <a:xfrm>
            <a:off x="6615671" y="1970982"/>
            <a:ext cx="968330" cy="968330"/>
            <a:chOff x="4105495" y="3125927"/>
            <a:chExt cx="1065163" cy="1065163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C1E881E-3A21-4E2D-8BD2-CE513B444716}"/>
                </a:ext>
              </a:extLst>
            </p:cNvPr>
            <p:cNvSpPr/>
            <p:nvPr/>
          </p:nvSpPr>
          <p:spPr>
            <a:xfrm>
              <a:off x="4105495" y="3125927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58A2DCA-ACF4-4C89-941D-B88F0FCB9FCA}"/>
                </a:ext>
              </a:extLst>
            </p:cNvPr>
            <p:cNvSpPr/>
            <p:nvPr/>
          </p:nvSpPr>
          <p:spPr>
            <a:xfrm>
              <a:off x="4287771" y="3425279"/>
              <a:ext cx="700610" cy="466458"/>
            </a:xfrm>
            <a:custGeom>
              <a:avLst/>
              <a:gdLst>
                <a:gd name="connsiteX0" fmla="*/ 2196562 w 2198813"/>
                <a:gd name="connsiteY0" fmla="*/ 493270 h 1463945"/>
                <a:gd name="connsiteX1" fmla="*/ 1855133 w 2198813"/>
                <a:gd name="connsiteY1" fmla="*/ 5338 h 1463945"/>
                <a:gd name="connsiteX2" fmla="*/ 1837840 w 2198813"/>
                <a:gd name="connsiteY2" fmla="*/ 2127 h 1463945"/>
                <a:gd name="connsiteX3" fmla="*/ 1586833 w 2198813"/>
                <a:gd name="connsiteY3" fmla="*/ 177782 h 1463945"/>
                <a:gd name="connsiteX4" fmla="*/ 1145100 w 2198813"/>
                <a:gd name="connsiteY4" fmla="*/ 89337 h 1463945"/>
                <a:gd name="connsiteX5" fmla="*/ 1134724 w 2198813"/>
                <a:gd name="connsiteY5" fmla="*/ 92054 h 1463945"/>
                <a:gd name="connsiteX6" fmla="*/ 1099395 w 2198813"/>
                <a:gd name="connsiteY6" fmla="*/ 121948 h 1463945"/>
                <a:gd name="connsiteX7" fmla="*/ 1064313 w 2198813"/>
                <a:gd name="connsiteY7" fmla="*/ 92054 h 1463945"/>
                <a:gd name="connsiteX8" fmla="*/ 1053690 w 2198813"/>
                <a:gd name="connsiteY8" fmla="*/ 89337 h 1463945"/>
                <a:gd name="connsiteX9" fmla="*/ 602816 w 2198813"/>
                <a:gd name="connsiteY9" fmla="*/ 177782 h 1463945"/>
                <a:gd name="connsiteX10" fmla="*/ 360950 w 2198813"/>
                <a:gd name="connsiteY10" fmla="*/ 8303 h 1463945"/>
                <a:gd name="connsiteX11" fmla="*/ 351809 w 2198813"/>
                <a:gd name="connsiteY11" fmla="*/ 6326 h 1463945"/>
                <a:gd name="connsiteX12" fmla="*/ 343656 w 2198813"/>
                <a:gd name="connsiteY12" fmla="*/ 11268 h 1463945"/>
                <a:gd name="connsiteX13" fmla="*/ 2228 w 2198813"/>
                <a:gd name="connsiteY13" fmla="*/ 499200 h 1463945"/>
                <a:gd name="connsiteX14" fmla="*/ 5192 w 2198813"/>
                <a:gd name="connsiteY14" fmla="*/ 516493 h 1463945"/>
                <a:gd name="connsiteX15" fmla="*/ 346621 w 2198813"/>
                <a:gd name="connsiteY15" fmla="*/ 755642 h 1463945"/>
                <a:gd name="connsiteX16" fmla="*/ 290293 w 2198813"/>
                <a:gd name="connsiteY16" fmla="*/ 795418 h 1463945"/>
                <a:gd name="connsiteX17" fmla="*/ 258344 w 2198813"/>
                <a:gd name="connsiteY17" fmla="*/ 977855 h 1463945"/>
                <a:gd name="connsiteX18" fmla="*/ 440783 w 2198813"/>
                <a:gd name="connsiteY18" fmla="*/ 1009804 h 1463945"/>
                <a:gd name="connsiteX19" fmla="*/ 450878 w 2198813"/>
                <a:gd name="connsiteY19" fmla="*/ 1001955 h 1463945"/>
                <a:gd name="connsiteX20" fmla="*/ 466195 w 2198813"/>
                <a:gd name="connsiteY20" fmla="*/ 1123258 h 1463945"/>
                <a:gd name="connsiteX21" fmla="*/ 550935 w 2198813"/>
                <a:gd name="connsiteY21" fmla="*/ 1177116 h 1463945"/>
                <a:gd name="connsiteX22" fmla="*/ 574158 w 2198813"/>
                <a:gd name="connsiteY22" fmla="*/ 1179340 h 1463945"/>
                <a:gd name="connsiteX23" fmla="*/ 649262 w 2198813"/>
                <a:gd name="connsiteY23" fmla="*/ 1155375 h 1463945"/>
                <a:gd name="connsiteX24" fmla="*/ 657909 w 2198813"/>
                <a:gd name="connsiteY24" fmla="*/ 1149446 h 1463945"/>
                <a:gd name="connsiteX25" fmla="*/ 651980 w 2198813"/>
                <a:gd name="connsiteY25" fmla="*/ 1170446 h 1463945"/>
                <a:gd name="connsiteX26" fmla="*/ 758762 w 2198813"/>
                <a:gd name="connsiteY26" fmla="*/ 1322634 h 1463945"/>
                <a:gd name="connsiteX27" fmla="*/ 856788 w 2198813"/>
                <a:gd name="connsiteY27" fmla="*/ 1300890 h 1463945"/>
                <a:gd name="connsiteX28" fmla="*/ 883223 w 2198813"/>
                <a:gd name="connsiteY28" fmla="*/ 1282608 h 1463945"/>
                <a:gd name="connsiteX29" fmla="*/ 962907 w 2198813"/>
                <a:gd name="connsiteY29" fmla="*/ 1450193 h 1463945"/>
                <a:gd name="connsiteX30" fmla="*/ 1082101 w 2198813"/>
                <a:gd name="connsiteY30" fmla="*/ 1434053 h 1463945"/>
                <a:gd name="connsiteX31" fmla="*/ 1094948 w 2198813"/>
                <a:gd name="connsiteY31" fmla="*/ 1424912 h 1463945"/>
                <a:gd name="connsiteX32" fmla="*/ 1116689 w 2198813"/>
                <a:gd name="connsiteY32" fmla="*/ 1440229 h 1463945"/>
                <a:gd name="connsiteX33" fmla="*/ 1191793 w 2198813"/>
                <a:gd name="connsiteY33" fmla="*/ 1463946 h 1463945"/>
                <a:gd name="connsiteX34" fmla="*/ 1214769 w 2198813"/>
                <a:gd name="connsiteY34" fmla="*/ 1461970 h 1463945"/>
                <a:gd name="connsiteX35" fmla="*/ 1321378 w 2198813"/>
                <a:gd name="connsiteY35" fmla="*/ 1310476 h 1463945"/>
                <a:gd name="connsiteX36" fmla="*/ 1315567 w 2198813"/>
                <a:gd name="connsiteY36" fmla="*/ 1288538 h 1463945"/>
                <a:gd name="connsiteX37" fmla="*/ 1341755 w 2198813"/>
                <a:gd name="connsiteY37" fmla="*/ 1306820 h 1463945"/>
                <a:gd name="connsiteX38" fmla="*/ 1417354 w 2198813"/>
                <a:gd name="connsiteY38" fmla="*/ 1330784 h 1463945"/>
                <a:gd name="connsiteX39" fmla="*/ 1440083 w 2198813"/>
                <a:gd name="connsiteY39" fmla="*/ 1328808 h 1463945"/>
                <a:gd name="connsiteX40" fmla="*/ 1546756 w 2198813"/>
                <a:gd name="connsiteY40" fmla="*/ 1177017 h 1463945"/>
                <a:gd name="connsiteX41" fmla="*/ 1541128 w 2198813"/>
                <a:gd name="connsiteY41" fmla="*/ 1155623 h 1463945"/>
                <a:gd name="connsiteX42" fmla="*/ 1549528 w 2198813"/>
                <a:gd name="connsiteY42" fmla="*/ 1161554 h 1463945"/>
                <a:gd name="connsiteX43" fmla="*/ 1624879 w 2198813"/>
                <a:gd name="connsiteY43" fmla="*/ 1185271 h 1463945"/>
                <a:gd name="connsiteX44" fmla="*/ 1647855 w 2198813"/>
                <a:gd name="connsiteY44" fmla="*/ 1183295 h 1463945"/>
                <a:gd name="connsiteX45" fmla="*/ 1732595 w 2198813"/>
                <a:gd name="connsiteY45" fmla="*/ 1129188 h 1463945"/>
                <a:gd name="connsiteX46" fmla="*/ 1754582 w 2198813"/>
                <a:gd name="connsiteY46" fmla="*/ 1031107 h 1463945"/>
                <a:gd name="connsiteX47" fmla="*/ 1748406 w 2198813"/>
                <a:gd name="connsiteY47" fmla="*/ 1008872 h 1463945"/>
                <a:gd name="connsiteX48" fmla="*/ 1814616 w 2198813"/>
                <a:gd name="connsiteY48" fmla="*/ 1027401 h 1463945"/>
                <a:gd name="connsiteX49" fmla="*/ 1922579 w 2198813"/>
                <a:gd name="connsiteY49" fmla="*/ 971320 h 1463945"/>
                <a:gd name="connsiteX50" fmla="*/ 1944320 w 2198813"/>
                <a:gd name="connsiteY50" fmla="*/ 873240 h 1463945"/>
                <a:gd name="connsiteX51" fmla="*/ 1890215 w 2198813"/>
                <a:gd name="connsiteY51" fmla="*/ 788253 h 1463945"/>
                <a:gd name="connsiteX52" fmla="*/ 1843522 w 2198813"/>
                <a:gd name="connsiteY52" fmla="*/ 755642 h 1463945"/>
                <a:gd name="connsiteX53" fmla="*/ 2193598 w 2198813"/>
                <a:gd name="connsiteY53" fmla="*/ 510317 h 1463945"/>
                <a:gd name="connsiteX54" fmla="*/ 2198539 w 2198813"/>
                <a:gd name="connsiteY54" fmla="*/ 502411 h 1463945"/>
                <a:gd name="connsiteX55" fmla="*/ 2196562 w 2198813"/>
                <a:gd name="connsiteY55" fmla="*/ 493270 h 1463945"/>
                <a:gd name="connsiteX56" fmla="*/ 366138 w 2198813"/>
                <a:gd name="connsiteY56" fmla="*/ 1009861 h 1463945"/>
                <a:gd name="connsiteX57" fmla="*/ 259164 w 2198813"/>
                <a:gd name="connsiteY57" fmla="*/ 903133 h 1463945"/>
                <a:gd name="connsiteX58" fmla="*/ 365891 w 2198813"/>
                <a:gd name="connsiteY58" fmla="*/ 796159 h 1463945"/>
                <a:gd name="connsiteX59" fmla="*/ 472866 w 2198813"/>
                <a:gd name="connsiteY59" fmla="*/ 902886 h 1463945"/>
                <a:gd name="connsiteX60" fmla="*/ 472866 w 2198813"/>
                <a:gd name="connsiteY60" fmla="*/ 903133 h 1463945"/>
                <a:gd name="connsiteX61" fmla="*/ 366138 w 2198813"/>
                <a:gd name="connsiteY61" fmla="*/ 1009861 h 1463945"/>
                <a:gd name="connsiteX62" fmla="*/ 635180 w 2198813"/>
                <a:gd name="connsiteY62" fmla="*/ 1135117 h 1463945"/>
                <a:gd name="connsiteX63" fmla="*/ 486674 w 2198813"/>
                <a:gd name="connsiteY63" fmla="*/ 1109243 h 1463945"/>
                <a:gd name="connsiteX64" fmla="*/ 486454 w 2198813"/>
                <a:gd name="connsiteY64" fmla="*/ 1108929 h 1463945"/>
                <a:gd name="connsiteX65" fmla="*/ 512641 w 2198813"/>
                <a:gd name="connsiteY65" fmla="*/ 960203 h 1463945"/>
                <a:gd name="connsiteX66" fmla="*/ 690026 w 2198813"/>
                <a:gd name="connsiteY66" fmla="*/ 836181 h 1463945"/>
                <a:gd name="connsiteX67" fmla="*/ 751049 w 2198813"/>
                <a:gd name="connsiteY67" fmla="*/ 816664 h 1463945"/>
                <a:gd name="connsiteX68" fmla="*/ 769825 w 2198813"/>
                <a:gd name="connsiteY68" fmla="*/ 818394 h 1463945"/>
                <a:gd name="connsiteX69" fmla="*/ 856336 w 2198813"/>
                <a:gd name="connsiteY69" fmla="*/ 941923 h 1463945"/>
                <a:gd name="connsiteX70" fmla="*/ 856294 w 2198813"/>
                <a:gd name="connsiteY70" fmla="*/ 942168 h 1463945"/>
                <a:gd name="connsiteX71" fmla="*/ 812563 w 2198813"/>
                <a:gd name="connsiteY71" fmla="*/ 1011096 h 1463945"/>
                <a:gd name="connsiteX72" fmla="*/ 842706 w 2198813"/>
                <a:gd name="connsiteY72" fmla="*/ 1280632 h 1463945"/>
                <a:gd name="connsiteX73" fmla="*/ 693979 w 2198813"/>
                <a:gd name="connsiteY73" fmla="*/ 1254444 h 1463945"/>
                <a:gd name="connsiteX74" fmla="*/ 720167 w 2198813"/>
                <a:gd name="connsiteY74" fmla="*/ 1105718 h 1463945"/>
                <a:gd name="connsiteX75" fmla="*/ 879764 w 2198813"/>
                <a:gd name="connsiteY75" fmla="*/ 994049 h 1463945"/>
                <a:gd name="connsiteX76" fmla="*/ 940786 w 2198813"/>
                <a:gd name="connsiteY76" fmla="*/ 974532 h 1463945"/>
                <a:gd name="connsiteX77" fmla="*/ 959562 w 2198813"/>
                <a:gd name="connsiteY77" fmla="*/ 976261 h 1463945"/>
                <a:gd name="connsiteX78" fmla="*/ 1046278 w 2198813"/>
                <a:gd name="connsiteY78" fmla="*/ 1100035 h 1463945"/>
                <a:gd name="connsiteX79" fmla="*/ 1002303 w 2198813"/>
                <a:gd name="connsiteY79" fmla="*/ 1168964 h 1463945"/>
                <a:gd name="connsiteX80" fmla="*/ 1068019 w 2198813"/>
                <a:gd name="connsiteY80" fmla="*/ 1413794 h 1463945"/>
                <a:gd name="connsiteX81" fmla="*/ 919292 w 2198813"/>
                <a:gd name="connsiteY81" fmla="*/ 1387606 h 1463945"/>
                <a:gd name="connsiteX82" fmla="*/ 945480 w 2198813"/>
                <a:gd name="connsiteY82" fmla="*/ 1238880 h 1463945"/>
                <a:gd name="connsiteX83" fmla="*/ 1060854 w 2198813"/>
                <a:gd name="connsiteY83" fmla="*/ 1158093 h 1463945"/>
                <a:gd name="connsiteX84" fmla="*/ 1121877 w 2198813"/>
                <a:gd name="connsiteY84" fmla="*/ 1138823 h 1463945"/>
                <a:gd name="connsiteX85" fmla="*/ 1140653 w 2198813"/>
                <a:gd name="connsiteY85" fmla="*/ 1140305 h 1463945"/>
                <a:gd name="connsiteX86" fmla="*/ 1209581 w 2198813"/>
                <a:gd name="connsiteY86" fmla="*/ 1184281 h 1463945"/>
                <a:gd name="connsiteX87" fmla="*/ 1183393 w 2198813"/>
                <a:gd name="connsiteY87" fmla="*/ 1333007 h 1463945"/>
                <a:gd name="connsiteX88" fmla="*/ 1063819 w 2198813"/>
                <a:gd name="connsiteY88" fmla="*/ 1128200 h 1463945"/>
                <a:gd name="connsiteX89" fmla="*/ 1067525 w 2198813"/>
                <a:gd name="connsiteY89" fmla="*/ 1114859 h 1463945"/>
                <a:gd name="connsiteX90" fmla="*/ 1078148 w 2198813"/>
                <a:gd name="connsiteY90" fmla="*/ 1122270 h 1463945"/>
                <a:gd name="connsiteX91" fmla="*/ 1063819 w 2198813"/>
                <a:gd name="connsiteY91" fmla="*/ 1128200 h 1463945"/>
                <a:gd name="connsiteX92" fmla="*/ 1279497 w 2198813"/>
                <a:gd name="connsiteY92" fmla="*/ 1393783 h 1463945"/>
                <a:gd name="connsiteX93" fmla="*/ 1130771 w 2198813"/>
                <a:gd name="connsiteY93" fmla="*/ 1419970 h 1463945"/>
                <a:gd name="connsiteX94" fmla="*/ 1116442 w 2198813"/>
                <a:gd name="connsiteY94" fmla="*/ 1409841 h 1463945"/>
                <a:gd name="connsiteX95" fmla="*/ 1197475 w 2198813"/>
                <a:gd name="connsiteY95" fmla="*/ 1353266 h 1463945"/>
                <a:gd name="connsiteX96" fmla="*/ 1253310 w 2198813"/>
                <a:gd name="connsiteY96" fmla="*/ 1245056 h 1463945"/>
                <a:gd name="connsiteX97" fmla="*/ 1283203 w 2198813"/>
                <a:gd name="connsiteY97" fmla="*/ 1277173 h 1463945"/>
                <a:gd name="connsiteX98" fmla="*/ 1279497 w 2198813"/>
                <a:gd name="connsiteY98" fmla="*/ 1393783 h 1463945"/>
                <a:gd name="connsiteX99" fmla="*/ 1876133 w 2198813"/>
                <a:gd name="connsiteY99" fmla="*/ 808511 h 1463945"/>
                <a:gd name="connsiteX100" fmla="*/ 1920109 w 2198813"/>
                <a:gd name="connsiteY100" fmla="*/ 877687 h 1463945"/>
                <a:gd name="connsiteX101" fmla="*/ 1902321 w 2198813"/>
                <a:gd name="connsiteY101" fmla="*/ 957238 h 1463945"/>
                <a:gd name="connsiteX102" fmla="*/ 1753594 w 2198813"/>
                <a:gd name="connsiteY102" fmla="*/ 983426 h 1463945"/>
                <a:gd name="connsiteX103" fmla="*/ 1416612 w 2198813"/>
                <a:gd name="connsiteY103" fmla="*/ 747489 h 1463945"/>
                <a:gd name="connsiteX104" fmla="*/ 1399422 w 2198813"/>
                <a:gd name="connsiteY104" fmla="*/ 750308 h 1463945"/>
                <a:gd name="connsiteX105" fmla="*/ 1399319 w 2198813"/>
                <a:gd name="connsiteY105" fmla="*/ 750454 h 1463945"/>
                <a:gd name="connsiteX106" fmla="*/ 1402283 w 2198813"/>
                <a:gd name="connsiteY106" fmla="*/ 767747 h 1463945"/>
                <a:gd name="connsiteX107" fmla="*/ 1686148 w 2198813"/>
                <a:gd name="connsiteY107" fmla="*/ 966379 h 1463945"/>
                <a:gd name="connsiteX108" fmla="*/ 1730124 w 2198813"/>
                <a:gd name="connsiteY108" fmla="*/ 1035307 h 1463945"/>
                <a:gd name="connsiteX109" fmla="*/ 1643655 w 2198813"/>
                <a:gd name="connsiteY109" fmla="*/ 1159081 h 1463945"/>
                <a:gd name="connsiteX110" fmla="*/ 1563857 w 2198813"/>
                <a:gd name="connsiteY110" fmla="*/ 1141293 h 1463945"/>
                <a:gd name="connsiteX111" fmla="*/ 1262204 w 2198813"/>
                <a:gd name="connsiteY111" fmla="*/ 930062 h 1463945"/>
                <a:gd name="connsiteX112" fmla="*/ 1244910 w 2198813"/>
                <a:gd name="connsiteY112" fmla="*/ 933274 h 1463945"/>
                <a:gd name="connsiteX113" fmla="*/ 1247874 w 2198813"/>
                <a:gd name="connsiteY113" fmla="*/ 950320 h 1463945"/>
                <a:gd name="connsiteX114" fmla="*/ 1479364 w 2198813"/>
                <a:gd name="connsiteY114" fmla="*/ 1112388 h 1463945"/>
                <a:gd name="connsiteX115" fmla="*/ 1497893 w 2198813"/>
                <a:gd name="connsiteY115" fmla="*/ 1129188 h 1463945"/>
                <a:gd name="connsiteX116" fmla="*/ 1487677 w 2198813"/>
                <a:gd name="connsiteY116" fmla="*/ 1279859 h 1463945"/>
                <a:gd name="connsiteX117" fmla="*/ 1356084 w 2198813"/>
                <a:gd name="connsiteY117" fmla="*/ 1286808 h 1463945"/>
                <a:gd name="connsiteX118" fmla="*/ 1248616 w 2198813"/>
                <a:gd name="connsiteY118" fmla="*/ 1211457 h 1463945"/>
                <a:gd name="connsiteX119" fmla="*/ 1229839 w 2198813"/>
                <a:gd name="connsiteY119" fmla="*/ 1170199 h 1463945"/>
                <a:gd name="connsiteX120" fmla="*/ 1144853 w 2198813"/>
                <a:gd name="connsiteY120" fmla="*/ 1116094 h 1463945"/>
                <a:gd name="connsiteX121" fmla="*/ 1110759 w 2198813"/>
                <a:gd name="connsiteY121" fmla="*/ 1115106 h 1463945"/>
                <a:gd name="connsiteX122" fmla="*/ 1072466 w 2198813"/>
                <a:gd name="connsiteY122" fmla="*/ 1088177 h 1463945"/>
                <a:gd name="connsiteX123" fmla="*/ 1071725 w 2198813"/>
                <a:gd name="connsiteY123" fmla="*/ 1087930 h 1463945"/>
                <a:gd name="connsiteX124" fmla="*/ 949156 w 2198813"/>
                <a:gd name="connsiteY124" fmla="*/ 950333 h 1463945"/>
                <a:gd name="connsiteX125" fmla="*/ 874329 w 2198813"/>
                <a:gd name="connsiteY125" fmla="*/ 968850 h 1463945"/>
                <a:gd name="connsiteX126" fmla="*/ 880752 w 2198813"/>
                <a:gd name="connsiteY126" fmla="*/ 946368 h 1463945"/>
                <a:gd name="connsiteX127" fmla="*/ 859011 w 2198813"/>
                <a:gd name="connsiteY127" fmla="*/ 848040 h 1463945"/>
                <a:gd name="connsiteX128" fmla="*/ 774025 w 2198813"/>
                <a:gd name="connsiteY128" fmla="*/ 794182 h 1463945"/>
                <a:gd name="connsiteX129" fmla="*/ 675944 w 2198813"/>
                <a:gd name="connsiteY129" fmla="*/ 815923 h 1463945"/>
                <a:gd name="connsiteX130" fmla="*/ 498312 w 2198813"/>
                <a:gd name="connsiteY130" fmla="*/ 940191 h 1463945"/>
                <a:gd name="connsiteX131" fmla="*/ 488924 w 2198813"/>
                <a:gd name="connsiteY131" fmla="*/ 948344 h 1463945"/>
                <a:gd name="connsiteX132" fmla="*/ 497571 w 2198813"/>
                <a:gd name="connsiteY132" fmla="*/ 902145 h 1463945"/>
                <a:gd name="connsiteX133" fmla="*/ 422467 w 2198813"/>
                <a:gd name="connsiteY133" fmla="*/ 783806 h 1463945"/>
                <a:gd name="connsiteX134" fmla="*/ 409373 w 2198813"/>
                <a:gd name="connsiteY134" fmla="*/ 769230 h 1463945"/>
                <a:gd name="connsiteX135" fmla="*/ 375279 w 2198813"/>
                <a:gd name="connsiteY135" fmla="*/ 745513 h 1463945"/>
                <a:gd name="connsiteX136" fmla="*/ 29651 w 2198813"/>
                <a:gd name="connsiteY136" fmla="*/ 503399 h 1463945"/>
                <a:gd name="connsiteX137" fmla="*/ 356997 w 2198813"/>
                <a:gd name="connsiteY137" fmla="*/ 35726 h 1463945"/>
                <a:gd name="connsiteX138" fmla="*/ 592934 w 2198813"/>
                <a:gd name="connsiteY138" fmla="*/ 201252 h 1463945"/>
                <a:gd name="connsiteX139" fmla="*/ 602569 w 2198813"/>
                <a:gd name="connsiteY139" fmla="*/ 203229 h 1463945"/>
                <a:gd name="connsiteX140" fmla="*/ 1052702 w 2198813"/>
                <a:gd name="connsiteY140" fmla="*/ 114536 h 1463945"/>
                <a:gd name="connsiteX141" fmla="*/ 1080372 w 2198813"/>
                <a:gd name="connsiteY141" fmla="*/ 138253 h 1463945"/>
                <a:gd name="connsiteX142" fmla="*/ 676685 w 2198813"/>
                <a:gd name="connsiteY142" fmla="*/ 480918 h 1463945"/>
                <a:gd name="connsiteX143" fmla="*/ 675114 w 2198813"/>
                <a:gd name="connsiteY143" fmla="*/ 498105 h 1463945"/>
                <a:gd name="connsiteX144" fmla="*/ 675203 w 2198813"/>
                <a:gd name="connsiteY144" fmla="*/ 498211 h 1463945"/>
                <a:gd name="connsiteX145" fmla="*/ 1028243 w 2198813"/>
                <a:gd name="connsiteY145" fmla="*/ 529093 h 1463945"/>
                <a:gd name="connsiteX146" fmla="*/ 1143124 w 2198813"/>
                <a:gd name="connsiteY146" fmla="*/ 433977 h 1463945"/>
                <a:gd name="connsiteX147" fmla="*/ 1300744 w 2198813"/>
                <a:gd name="connsiteY147" fmla="*/ 550587 h 1463945"/>
                <a:gd name="connsiteX148" fmla="*/ 1483317 w 2198813"/>
                <a:gd name="connsiteY148" fmla="*/ 608398 h 1463945"/>
                <a:gd name="connsiteX149" fmla="*/ 1561633 w 2198813"/>
                <a:gd name="connsiteY149" fmla="*/ 588386 h 1463945"/>
                <a:gd name="connsiteX150" fmla="*/ 1822028 w 2198813"/>
                <a:gd name="connsiteY150" fmla="*/ 740571 h 1463945"/>
                <a:gd name="connsiteX151" fmla="*/ 1586586 w 2198813"/>
                <a:gd name="connsiteY151" fmla="*/ 575786 h 1463945"/>
                <a:gd name="connsiteX152" fmla="*/ 1653537 w 2198813"/>
                <a:gd name="connsiteY152" fmla="*/ 519952 h 1463945"/>
                <a:gd name="connsiteX153" fmla="*/ 1652213 w 2198813"/>
                <a:gd name="connsiteY153" fmla="*/ 502510 h 1463945"/>
                <a:gd name="connsiteX154" fmla="*/ 1634769 w 2198813"/>
                <a:gd name="connsiteY154" fmla="*/ 503834 h 1463945"/>
                <a:gd name="connsiteX155" fmla="*/ 1634514 w 2198813"/>
                <a:gd name="connsiteY155" fmla="*/ 504141 h 1463945"/>
                <a:gd name="connsiteX156" fmla="*/ 1316234 w 2198813"/>
                <a:gd name="connsiteY156" fmla="*/ 531462 h 1463945"/>
                <a:gd name="connsiteX157" fmla="*/ 1316061 w 2198813"/>
                <a:gd name="connsiteY157" fmla="*/ 531317 h 1463945"/>
                <a:gd name="connsiteX158" fmla="*/ 1150041 w 2198813"/>
                <a:gd name="connsiteY158" fmla="*/ 408284 h 1463945"/>
                <a:gd name="connsiteX159" fmla="*/ 1134971 w 2198813"/>
                <a:gd name="connsiteY159" fmla="*/ 408778 h 1463945"/>
                <a:gd name="connsiteX160" fmla="*/ 1012432 w 2198813"/>
                <a:gd name="connsiteY160" fmla="*/ 510070 h 1463945"/>
                <a:gd name="connsiteX161" fmla="*/ 702379 w 2198813"/>
                <a:gd name="connsiteY161" fmla="*/ 491541 h 1463945"/>
                <a:gd name="connsiteX162" fmla="*/ 1146088 w 2198813"/>
                <a:gd name="connsiteY162" fmla="*/ 114783 h 1463945"/>
                <a:gd name="connsiteX163" fmla="*/ 1587080 w 2198813"/>
                <a:gd name="connsiteY163" fmla="*/ 203229 h 1463945"/>
                <a:gd name="connsiteX164" fmla="*/ 1596715 w 2198813"/>
                <a:gd name="connsiteY164" fmla="*/ 201252 h 1463945"/>
                <a:gd name="connsiteX165" fmla="*/ 1841793 w 2198813"/>
                <a:gd name="connsiteY165" fmla="*/ 29550 h 1463945"/>
                <a:gd name="connsiteX166" fmla="*/ 2169139 w 2198813"/>
                <a:gd name="connsiteY166" fmla="*/ 497223 h 1463945"/>
                <a:gd name="connsiteX167" fmla="*/ 1822028 w 2198813"/>
                <a:gd name="connsiteY167" fmla="*/ 740571 h 14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2198813" h="1463945">
                  <a:moveTo>
                    <a:pt x="2196562" y="493270"/>
                  </a:moveTo>
                  <a:lnTo>
                    <a:pt x="1855133" y="5338"/>
                  </a:lnTo>
                  <a:cubicBezTo>
                    <a:pt x="1851195" y="-248"/>
                    <a:pt x="1843522" y="-1673"/>
                    <a:pt x="1837840" y="2127"/>
                  </a:cubicBezTo>
                  <a:lnTo>
                    <a:pt x="1586833" y="177782"/>
                  </a:lnTo>
                  <a:lnTo>
                    <a:pt x="1145100" y="89337"/>
                  </a:lnTo>
                  <a:cubicBezTo>
                    <a:pt x="1141406" y="88600"/>
                    <a:pt x="1137582" y="89604"/>
                    <a:pt x="1134724" y="92054"/>
                  </a:cubicBezTo>
                  <a:lnTo>
                    <a:pt x="1099395" y="121948"/>
                  </a:lnTo>
                  <a:lnTo>
                    <a:pt x="1064313" y="92054"/>
                  </a:lnTo>
                  <a:cubicBezTo>
                    <a:pt x="1061361" y="89599"/>
                    <a:pt x="1057460" y="88600"/>
                    <a:pt x="1053690" y="89337"/>
                  </a:cubicBezTo>
                  <a:lnTo>
                    <a:pt x="602816" y="177782"/>
                  </a:lnTo>
                  <a:lnTo>
                    <a:pt x="360950" y="8303"/>
                  </a:lnTo>
                  <a:cubicBezTo>
                    <a:pt x="358344" y="6326"/>
                    <a:pt x="354999" y="5603"/>
                    <a:pt x="351809" y="6326"/>
                  </a:cubicBezTo>
                  <a:cubicBezTo>
                    <a:pt x="348541" y="6821"/>
                    <a:pt x="345606" y="8599"/>
                    <a:pt x="343656" y="11268"/>
                  </a:cubicBezTo>
                  <a:lnTo>
                    <a:pt x="2228" y="499200"/>
                  </a:lnTo>
                  <a:cubicBezTo>
                    <a:pt x="-1654" y="504810"/>
                    <a:pt x="-336" y="512496"/>
                    <a:pt x="5192" y="516493"/>
                  </a:cubicBezTo>
                  <a:cubicBezTo>
                    <a:pt x="5192" y="516493"/>
                    <a:pt x="218400" y="665714"/>
                    <a:pt x="346621" y="755642"/>
                  </a:cubicBezTo>
                  <a:cubicBezTo>
                    <a:pt x="346621" y="755642"/>
                    <a:pt x="290540" y="795171"/>
                    <a:pt x="290293" y="795418"/>
                  </a:cubicBezTo>
                  <a:cubicBezTo>
                    <a:pt x="231091" y="836975"/>
                    <a:pt x="216789" y="918656"/>
                    <a:pt x="258344" y="977855"/>
                  </a:cubicBezTo>
                  <a:cubicBezTo>
                    <a:pt x="299901" y="1037056"/>
                    <a:pt x="381582" y="1051361"/>
                    <a:pt x="440783" y="1009804"/>
                  </a:cubicBezTo>
                  <a:cubicBezTo>
                    <a:pt x="444274" y="1007353"/>
                    <a:pt x="447644" y="1004734"/>
                    <a:pt x="450878" y="1001955"/>
                  </a:cubicBezTo>
                  <a:cubicBezTo>
                    <a:pt x="435694" y="1042445"/>
                    <a:pt x="441423" y="1087813"/>
                    <a:pt x="466195" y="1123258"/>
                  </a:cubicBezTo>
                  <a:cubicBezTo>
                    <a:pt x="486051" y="1151875"/>
                    <a:pt x="516597" y="1171288"/>
                    <a:pt x="550935" y="1177116"/>
                  </a:cubicBezTo>
                  <a:cubicBezTo>
                    <a:pt x="558589" y="1178579"/>
                    <a:pt x="566363" y="1179322"/>
                    <a:pt x="574158" y="1179340"/>
                  </a:cubicBezTo>
                  <a:cubicBezTo>
                    <a:pt x="601072" y="1179327"/>
                    <a:pt x="627317" y="1170955"/>
                    <a:pt x="649262" y="1155375"/>
                  </a:cubicBezTo>
                  <a:lnTo>
                    <a:pt x="657909" y="1149446"/>
                  </a:lnTo>
                  <a:cubicBezTo>
                    <a:pt x="655300" y="1156252"/>
                    <a:pt x="653316" y="1163281"/>
                    <a:pt x="651980" y="1170446"/>
                  </a:cubicBezTo>
                  <a:cubicBezTo>
                    <a:pt x="639442" y="1241958"/>
                    <a:pt x="687249" y="1310096"/>
                    <a:pt x="758762" y="1322634"/>
                  </a:cubicBezTo>
                  <a:cubicBezTo>
                    <a:pt x="793028" y="1328642"/>
                    <a:pt x="828278" y="1320823"/>
                    <a:pt x="856788" y="1300890"/>
                  </a:cubicBezTo>
                  <a:lnTo>
                    <a:pt x="883223" y="1282608"/>
                  </a:lnTo>
                  <a:cubicBezTo>
                    <a:pt x="858950" y="1350889"/>
                    <a:pt x="894627" y="1425919"/>
                    <a:pt x="962907" y="1450193"/>
                  </a:cubicBezTo>
                  <a:cubicBezTo>
                    <a:pt x="1002910" y="1464411"/>
                    <a:pt x="1047321" y="1458397"/>
                    <a:pt x="1082101" y="1434053"/>
                  </a:cubicBezTo>
                  <a:lnTo>
                    <a:pt x="1094948" y="1424912"/>
                  </a:lnTo>
                  <a:lnTo>
                    <a:pt x="1116689" y="1440229"/>
                  </a:lnTo>
                  <a:cubicBezTo>
                    <a:pt x="1138694" y="1455662"/>
                    <a:pt x="1164916" y="1463944"/>
                    <a:pt x="1191793" y="1463946"/>
                  </a:cubicBezTo>
                  <a:cubicBezTo>
                    <a:pt x="1199491" y="1463902"/>
                    <a:pt x="1207175" y="1463240"/>
                    <a:pt x="1214769" y="1461970"/>
                  </a:cubicBezTo>
                  <a:cubicBezTo>
                    <a:pt x="1286042" y="1449575"/>
                    <a:pt x="1333773" y="1381749"/>
                    <a:pt x="1321378" y="1310476"/>
                  </a:cubicBezTo>
                  <a:cubicBezTo>
                    <a:pt x="1320078" y="1303008"/>
                    <a:pt x="1318134" y="1295668"/>
                    <a:pt x="1315567" y="1288538"/>
                  </a:cubicBezTo>
                  <a:lnTo>
                    <a:pt x="1341755" y="1306820"/>
                  </a:lnTo>
                  <a:cubicBezTo>
                    <a:pt x="1363866" y="1322441"/>
                    <a:pt x="1390281" y="1330814"/>
                    <a:pt x="1417354" y="1330784"/>
                  </a:cubicBezTo>
                  <a:cubicBezTo>
                    <a:pt x="1424975" y="1330851"/>
                    <a:pt x="1432587" y="1330191"/>
                    <a:pt x="1440083" y="1328808"/>
                  </a:cubicBezTo>
                  <a:cubicBezTo>
                    <a:pt x="1511454" y="1316349"/>
                    <a:pt x="1559214" y="1248389"/>
                    <a:pt x="1546756" y="1177017"/>
                  </a:cubicBezTo>
                  <a:cubicBezTo>
                    <a:pt x="1545486" y="1169739"/>
                    <a:pt x="1543603" y="1162582"/>
                    <a:pt x="1541128" y="1155623"/>
                  </a:cubicBezTo>
                  <a:lnTo>
                    <a:pt x="1549528" y="1161554"/>
                  </a:lnTo>
                  <a:cubicBezTo>
                    <a:pt x="1571607" y="1177022"/>
                    <a:pt x="1597921" y="1185306"/>
                    <a:pt x="1624879" y="1185271"/>
                  </a:cubicBezTo>
                  <a:cubicBezTo>
                    <a:pt x="1632582" y="1185348"/>
                    <a:pt x="1640278" y="1184686"/>
                    <a:pt x="1647855" y="1183295"/>
                  </a:cubicBezTo>
                  <a:cubicBezTo>
                    <a:pt x="1682287" y="1177541"/>
                    <a:pt x="1712887" y="1158004"/>
                    <a:pt x="1732595" y="1129188"/>
                  </a:cubicBezTo>
                  <a:cubicBezTo>
                    <a:pt x="1752729" y="1100744"/>
                    <a:pt x="1760648" y="1065426"/>
                    <a:pt x="1754582" y="1031107"/>
                  </a:cubicBezTo>
                  <a:cubicBezTo>
                    <a:pt x="1753048" y="1023562"/>
                    <a:pt x="1750985" y="1016131"/>
                    <a:pt x="1748406" y="1008872"/>
                  </a:cubicBezTo>
                  <a:cubicBezTo>
                    <a:pt x="1768383" y="1020953"/>
                    <a:pt x="1791272" y="1027359"/>
                    <a:pt x="1814616" y="1027401"/>
                  </a:cubicBezTo>
                  <a:cubicBezTo>
                    <a:pt x="1857619" y="1027522"/>
                    <a:pt x="1897953" y="1006572"/>
                    <a:pt x="1922579" y="971320"/>
                  </a:cubicBezTo>
                  <a:cubicBezTo>
                    <a:pt x="1942704" y="942874"/>
                    <a:pt x="1950541" y="907528"/>
                    <a:pt x="1944320" y="873240"/>
                  </a:cubicBezTo>
                  <a:cubicBezTo>
                    <a:pt x="1938240" y="838869"/>
                    <a:pt x="1918784" y="808309"/>
                    <a:pt x="1890215" y="788253"/>
                  </a:cubicBezTo>
                  <a:lnTo>
                    <a:pt x="1843522" y="755642"/>
                  </a:lnTo>
                  <a:cubicBezTo>
                    <a:pt x="1970755" y="666208"/>
                    <a:pt x="2193598" y="510317"/>
                    <a:pt x="2193598" y="510317"/>
                  </a:cubicBezTo>
                  <a:cubicBezTo>
                    <a:pt x="2196300" y="508514"/>
                    <a:pt x="2198101" y="505633"/>
                    <a:pt x="2198539" y="502411"/>
                  </a:cubicBezTo>
                  <a:cubicBezTo>
                    <a:pt x="2199263" y="499222"/>
                    <a:pt x="2198539" y="495877"/>
                    <a:pt x="2196562" y="493270"/>
                  </a:cubicBezTo>
                  <a:close/>
                  <a:moveTo>
                    <a:pt x="366138" y="1009861"/>
                  </a:moveTo>
                  <a:cubicBezTo>
                    <a:pt x="307127" y="1009930"/>
                    <a:pt x="259233" y="962144"/>
                    <a:pt x="259164" y="903133"/>
                  </a:cubicBezTo>
                  <a:cubicBezTo>
                    <a:pt x="259095" y="844122"/>
                    <a:pt x="306880" y="796228"/>
                    <a:pt x="365891" y="796159"/>
                  </a:cubicBezTo>
                  <a:cubicBezTo>
                    <a:pt x="424903" y="796089"/>
                    <a:pt x="472796" y="843875"/>
                    <a:pt x="472866" y="902886"/>
                  </a:cubicBezTo>
                  <a:cubicBezTo>
                    <a:pt x="472866" y="902968"/>
                    <a:pt x="472866" y="903052"/>
                    <a:pt x="472866" y="903133"/>
                  </a:cubicBezTo>
                  <a:cubicBezTo>
                    <a:pt x="472762" y="962033"/>
                    <a:pt x="425038" y="1009757"/>
                    <a:pt x="366138" y="1009861"/>
                  </a:cubicBezTo>
                  <a:close/>
                  <a:moveTo>
                    <a:pt x="635180" y="1135117"/>
                  </a:moveTo>
                  <a:cubicBezTo>
                    <a:pt x="587027" y="1168981"/>
                    <a:pt x="520537" y="1157396"/>
                    <a:pt x="486674" y="1109243"/>
                  </a:cubicBezTo>
                  <a:cubicBezTo>
                    <a:pt x="486599" y="1109139"/>
                    <a:pt x="486528" y="1109033"/>
                    <a:pt x="486454" y="1108929"/>
                  </a:cubicBezTo>
                  <a:cubicBezTo>
                    <a:pt x="452689" y="1060613"/>
                    <a:pt x="464404" y="994081"/>
                    <a:pt x="512641" y="960203"/>
                  </a:cubicBezTo>
                  <a:lnTo>
                    <a:pt x="690026" y="836181"/>
                  </a:lnTo>
                  <a:cubicBezTo>
                    <a:pt x="707834" y="823471"/>
                    <a:pt x="729170" y="816647"/>
                    <a:pt x="751049" y="816664"/>
                  </a:cubicBezTo>
                  <a:cubicBezTo>
                    <a:pt x="757341" y="816761"/>
                    <a:pt x="763619" y="817339"/>
                    <a:pt x="769825" y="818394"/>
                  </a:cubicBezTo>
                  <a:cubicBezTo>
                    <a:pt x="827826" y="828617"/>
                    <a:pt x="866559" y="883922"/>
                    <a:pt x="856336" y="941923"/>
                  </a:cubicBezTo>
                  <a:cubicBezTo>
                    <a:pt x="856321" y="942005"/>
                    <a:pt x="856306" y="942086"/>
                    <a:pt x="856294" y="942168"/>
                  </a:cubicBezTo>
                  <a:cubicBezTo>
                    <a:pt x="851375" y="970011"/>
                    <a:pt x="835660" y="994785"/>
                    <a:pt x="812563" y="1011096"/>
                  </a:cubicBezTo>
                  <a:close/>
                  <a:moveTo>
                    <a:pt x="842706" y="1280632"/>
                  </a:moveTo>
                  <a:cubicBezTo>
                    <a:pt x="794404" y="1314471"/>
                    <a:pt x="727818" y="1302746"/>
                    <a:pt x="693979" y="1254444"/>
                  </a:cubicBezTo>
                  <a:cubicBezTo>
                    <a:pt x="660140" y="1206143"/>
                    <a:pt x="671865" y="1139557"/>
                    <a:pt x="720167" y="1105718"/>
                  </a:cubicBezTo>
                  <a:lnTo>
                    <a:pt x="879764" y="994049"/>
                  </a:lnTo>
                  <a:cubicBezTo>
                    <a:pt x="897589" y="981370"/>
                    <a:pt x="918914" y="974552"/>
                    <a:pt x="940786" y="974532"/>
                  </a:cubicBezTo>
                  <a:cubicBezTo>
                    <a:pt x="947081" y="974616"/>
                    <a:pt x="953359" y="975196"/>
                    <a:pt x="959562" y="976261"/>
                  </a:cubicBezTo>
                  <a:cubicBezTo>
                    <a:pt x="1017625" y="986591"/>
                    <a:pt x="1056400" y="1041936"/>
                    <a:pt x="1046278" y="1100035"/>
                  </a:cubicBezTo>
                  <a:cubicBezTo>
                    <a:pt x="1041364" y="1127943"/>
                    <a:pt x="1025541" y="1152744"/>
                    <a:pt x="1002303" y="1168964"/>
                  </a:cubicBezTo>
                  <a:close/>
                  <a:moveTo>
                    <a:pt x="1068019" y="1413794"/>
                  </a:moveTo>
                  <a:cubicBezTo>
                    <a:pt x="1019717" y="1447633"/>
                    <a:pt x="953131" y="1435908"/>
                    <a:pt x="919292" y="1387606"/>
                  </a:cubicBezTo>
                  <a:cubicBezTo>
                    <a:pt x="885453" y="1339305"/>
                    <a:pt x="897179" y="1272719"/>
                    <a:pt x="945480" y="1238880"/>
                  </a:cubicBezTo>
                  <a:lnTo>
                    <a:pt x="1060854" y="1158093"/>
                  </a:lnTo>
                  <a:cubicBezTo>
                    <a:pt x="1078684" y="1145454"/>
                    <a:pt x="1100022" y="1138714"/>
                    <a:pt x="1121877" y="1138823"/>
                  </a:cubicBezTo>
                  <a:cubicBezTo>
                    <a:pt x="1128164" y="1138825"/>
                    <a:pt x="1134442" y="1139322"/>
                    <a:pt x="1140653" y="1140305"/>
                  </a:cubicBezTo>
                  <a:cubicBezTo>
                    <a:pt x="1168585" y="1145157"/>
                    <a:pt x="1193409" y="1160996"/>
                    <a:pt x="1209581" y="1184281"/>
                  </a:cubicBezTo>
                  <a:cubicBezTo>
                    <a:pt x="1243217" y="1232627"/>
                    <a:pt x="1231519" y="1299057"/>
                    <a:pt x="1183393" y="1333007"/>
                  </a:cubicBezTo>
                  <a:close/>
                  <a:moveTo>
                    <a:pt x="1063819" y="1128200"/>
                  </a:moveTo>
                  <a:cubicBezTo>
                    <a:pt x="1065395" y="1123854"/>
                    <a:pt x="1066636" y="1119395"/>
                    <a:pt x="1067525" y="1114859"/>
                  </a:cubicBezTo>
                  <a:lnTo>
                    <a:pt x="1078148" y="1122270"/>
                  </a:lnTo>
                  <a:cubicBezTo>
                    <a:pt x="1073229" y="1123884"/>
                    <a:pt x="1068439" y="1125867"/>
                    <a:pt x="1063819" y="1128200"/>
                  </a:cubicBezTo>
                  <a:close/>
                  <a:moveTo>
                    <a:pt x="1279497" y="1393783"/>
                  </a:moveTo>
                  <a:cubicBezTo>
                    <a:pt x="1245535" y="1441887"/>
                    <a:pt x="1179122" y="1453580"/>
                    <a:pt x="1130771" y="1419970"/>
                  </a:cubicBezTo>
                  <a:lnTo>
                    <a:pt x="1116442" y="1409841"/>
                  </a:lnTo>
                  <a:lnTo>
                    <a:pt x="1197475" y="1353266"/>
                  </a:lnTo>
                  <a:cubicBezTo>
                    <a:pt x="1232636" y="1328474"/>
                    <a:pt x="1253480" y="1288078"/>
                    <a:pt x="1253310" y="1245056"/>
                  </a:cubicBezTo>
                  <a:cubicBezTo>
                    <a:pt x="1265583" y="1253355"/>
                    <a:pt x="1275804" y="1264339"/>
                    <a:pt x="1283203" y="1277173"/>
                  </a:cubicBezTo>
                  <a:cubicBezTo>
                    <a:pt x="1305300" y="1313312"/>
                    <a:pt x="1303842" y="1359119"/>
                    <a:pt x="1279497" y="1393783"/>
                  </a:cubicBezTo>
                  <a:close/>
                  <a:moveTo>
                    <a:pt x="1876133" y="808511"/>
                  </a:moveTo>
                  <a:cubicBezTo>
                    <a:pt x="1899376" y="824834"/>
                    <a:pt x="1915192" y="849713"/>
                    <a:pt x="1920109" y="877687"/>
                  </a:cubicBezTo>
                  <a:cubicBezTo>
                    <a:pt x="1925102" y="905517"/>
                    <a:pt x="1918693" y="934185"/>
                    <a:pt x="1902321" y="957238"/>
                  </a:cubicBezTo>
                  <a:cubicBezTo>
                    <a:pt x="1868442" y="1005475"/>
                    <a:pt x="1801911" y="1017191"/>
                    <a:pt x="1753594" y="983426"/>
                  </a:cubicBezTo>
                  <a:lnTo>
                    <a:pt x="1416612" y="747489"/>
                  </a:lnTo>
                  <a:cubicBezTo>
                    <a:pt x="1411088" y="743521"/>
                    <a:pt x="1403390" y="744781"/>
                    <a:pt x="1399422" y="750308"/>
                  </a:cubicBezTo>
                  <a:cubicBezTo>
                    <a:pt x="1399388" y="750355"/>
                    <a:pt x="1399353" y="750404"/>
                    <a:pt x="1399319" y="750454"/>
                  </a:cubicBezTo>
                  <a:cubicBezTo>
                    <a:pt x="1395437" y="756064"/>
                    <a:pt x="1396754" y="763750"/>
                    <a:pt x="1402283" y="767747"/>
                  </a:cubicBezTo>
                  <a:lnTo>
                    <a:pt x="1686148" y="966379"/>
                  </a:lnTo>
                  <a:cubicBezTo>
                    <a:pt x="1709386" y="982598"/>
                    <a:pt x="1725210" y="1007400"/>
                    <a:pt x="1730124" y="1035307"/>
                  </a:cubicBezTo>
                  <a:cubicBezTo>
                    <a:pt x="1740211" y="1093318"/>
                    <a:pt x="1701594" y="1148594"/>
                    <a:pt x="1643655" y="1159081"/>
                  </a:cubicBezTo>
                  <a:cubicBezTo>
                    <a:pt x="1615750" y="1163938"/>
                    <a:pt x="1587057" y="1157542"/>
                    <a:pt x="1563857" y="1141293"/>
                  </a:cubicBezTo>
                  <a:lnTo>
                    <a:pt x="1262204" y="930062"/>
                  </a:lnTo>
                  <a:cubicBezTo>
                    <a:pt x="1256521" y="926262"/>
                    <a:pt x="1248848" y="927688"/>
                    <a:pt x="1244910" y="933274"/>
                  </a:cubicBezTo>
                  <a:cubicBezTo>
                    <a:pt x="1241026" y="938800"/>
                    <a:pt x="1242353" y="946429"/>
                    <a:pt x="1247874" y="950320"/>
                  </a:cubicBezTo>
                  <a:lnTo>
                    <a:pt x="1479364" y="1112388"/>
                  </a:lnTo>
                  <a:cubicBezTo>
                    <a:pt x="1486161" y="1117262"/>
                    <a:pt x="1492379" y="1122898"/>
                    <a:pt x="1497893" y="1129188"/>
                  </a:cubicBezTo>
                  <a:cubicBezTo>
                    <a:pt x="1536678" y="1173616"/>
                    <a:pt x="1532105" y="1241074"/>
                    <a:pt x="1487677" y="1279859"/>
                  </a:cubicBezTo>
                  <a:cubicBezTo>
                    <a:pt x="1450642" y="1312191"/>
                    <a:pt x="1396319" y="1315059"/>
                    <a:pt x="1356084" y="1286808"/>
                  </a:cubicBezTo>
                  <a:lnTo>
                    <a:pt x="1248616" y="1211457"/>
                  </a:lnTo>
                  <a:cubicBezTo>
                    <a:pt x="1244729" y="1196745"/>
                    <a:pt x="1238380" y="1182794"/>
                    <a:pt x="1229839" y="1170199"/>
                  </a:cubicBezTo>
                  <a:cubicBezTo>
                    <a:pt x="1209932" y="1141476"/>
                    <a:pt x="1179302" y="1121976"/>
                    <a:pt x="1144853" y="1116094"/>
                  </a:cubicBezTo>
                  <a:cubicBezTo>
                    <a:pt x="1133580" y="1114285"/>
                    <a:pt x="1122119" y="1113952"/>
                    <a:pt x="1110759" y="1115106"/>
                  </a:cubicBezTo>
                  <a:lnTo>
                    <a:pt x="1072466" y="1088177"/>
                  </a:lnTo>
                  <a:cubicBezTo>
                    <a:pt x="1072268" y="1087987"/>
                    <a:pt x="1071997" y="1087895"/>
                    <a:pt x="1071725" y="1087930"/>
                  </a:cubicBezTo>
                  <a:cubicBezTo>
                    <a:pt x="1075875" y="1016086"/>
                    <a:pt x="1021000" y="954483"/>
                    <a:pt x="949156" y="950333"/>
                  </a:cubicBezTo>
                  <a:cubicBezTo>
                    <a:pt x="922917" y="948816"/>
                    <a:pt x="896833" y="955271"/>
                    <a:pt x="874329" y="968850"/>
                  </a:cubicBezTo>
                  <a:cubicBezTo>
                    <a:pt x="877071" y="961539"/>
                    <a:pt x="879218" y="954021"/>
                    <a:pt x="880752" y="946368"/>
                  </a:cubicBezTo>
                  <a:cubicBezTo>
                    <a:pt x="886753" y="912007"/>
                    <a:pt x="878939" y="876666"/>
                    <a:pt x="859011" y="848040"/>
                  </a:cubicBezTo>
                  <a:cubicBezTo>
                    <a:pt x="839010" y="819461"/>
                    <a:pt x="808407" y="800067"/>
                    <a:pt x="774025" y="794182"/>
                  </a:cubicBezTo>
                  <a:cubicBezTo>
                    <a:pt x="739736" y="787907"/>
                    <a:pt x="704370" y="795749"/>
                    <a:pt x="675944" y="815923"/>
                  </a:cubicBezTo>
                  <a:lnTo>
                    <a:pt x="498312" y="940191"/>
                  </a:lnTo>
                  <a:cubicBezTo>
                    <a:pt x="495012" y="942704"/>
                    <a:pt x="491874" y="945426"/>
                    <a:pt x="488924" y="948344"/>
                  </a:cubicBezTo>
                  <a:cubicBezTo>
                    <a:pt x="494587" y="933597"/>
                    <a:pt x="497517" y="917942"/>
                    <a:pt x="497571" y="902145"/>
                  </a:cubicBezTo>
                  <a:cubicBezTo>
                    <a:pt x="497371" y="851541"/>
                    <a:pt x="468172" y="805532"/>
                    <a:pt x="422467" y="783806"/>
                  </a:cubicBezTo>
                  <a:cubicBezTo>
                    <a:pt x="418936" y="778257"/>
                    <a:pt x="414511" y="773331"/>
                    <a:pt x="409373" y="769230"/>
                  </a:cubicBezTo>
                  <a:lnTo>
                    <a:pt x="375279" y="745513"/>
                  </a:lnTo>
                  <a:cubicBezTo>
                    <a:pt x="265093" y="668185"/>
                    <a:pt x="75356" y="535270"/>
                    <a:pt x="29651" y="503399"/>
                  </a:cubicBezTo>
                  <a:lnTo>
                    <a:pt x="356997" y="35726"/>
                  </a:lnTo>
                  <a:lnTo>
                    <a:pt x="592934" y="201252"/>
                  </a:lnTo>
                  <a:cubicBezTo>
                    <a:pt x="595820" y="203006"/>
                    <a:pt x="599226" y="203706"/>
                    <a:pt x="602569" y="203229"/>
                  </a:cubicBezTo>
                  <a:lnTo>
                    <a:pt x="1052702" y="114536"/>
                  </a:lnTo>
                  <a:lnTo>
                    <a:pt x="1080372" y="138253"/>
                  </a:lnTo>
                  <a:lnTo>
                    <a:pt x="676685" y="480918"/>
                  </a:lnTo>
                  <a:cubicBezTo>
                    <a:pt x="671505" y="485231"/>
                    <a:pt x="670800" y="492924"/>
                    <a:pt x="675114" y="498105"/>
                  </a:cubicBezTo>
                  <a:cubicBezTo>
                    <a:pt x="675144" y="498142"/>
                    <a:pt x="675173" y="498177"/>
                    <a:pt x="675203" y="498211"/>
                  </a:cubicBezTo>
                  <a:cubicBezTo>
                    <a:pt x="764244" y="604077"/>
                    <a:pt x="922173" y="617889"/>
                    <a:pt x="1028243" y="529093"/>
                  </a:cubicBezTo>
                  <a:cubicBezTo>
                    <a:pt x="1028243" y="529093"/>
                    <a:pt x="1094948" y="473506"/>
                    <a:pt x="1143124" y="433977"/>
                  </a:cubicBezTo>
                  <a:lnTo>
                    <a:pt x="1300744" y="550587"/>
                  </a:lnTo>
                  <a:cubicBezTo>
                    <a:pt x="1351336" y="593653"/>
                    <a:pt x="1417158" y="614495"/>
                    <a:pt x="1483317" y="608398"/>
                  </a:cubicBezTo>
                  <a:cubicBezTo>
                    <a:pt x="1510327" y="605981"/>
                    <a:pt x="1536774" y="599224"/>
                    <a:pt x="1561633" y="588386"/>
                  </a:cubicBezTo>
                  <a:close/>
                  <a:moveTo>
                    <a:pt x="1822028" y="740571"/>
                  </a:moveTo>
                  <a:lnTo>
                    <a:pt x="1586586" y="575786"/>
                  </a:lnTo>
                  <a:cubicBezTo>
                    <a:pt x="1612003" y="561242"/>
                    <a:pt x="1634665" y="542343"/>
                    <a:pt x="1653537" y="519952"/>
                  </a:cubicBezTo>
                  <a:cubicBezTo>
                    <a:pt x="1657989" y="514769"/>
                    <a:pt x="1657396" y="506960"/>
                    <a:pt x="1652213" y="502510"/>
                  </a:cubicBezTo>
                  <a:cubicBezTo>
                    <a:pt x="1647030" y="498058"/>
                    <a:pt x="1639221" y="498651"/>
                    <a:pt x="1634769" y="503834"/>
                  </a:cubicBezTo>
                  <a:cubicBezTo>
                    <a:pt x="1634682" y="503933"/>
                    <a:pt x="1634598" y="504037"/>
                    <a:pt x="1634514" y="504141"/>
                  </a:cubicBezTo>
                  <a:cubicBezTo>
                    <a:pt x="1554170" y="599575"/>
                    <a:pt x="1411671" y="611809"/>
                    <a:pt x="1316234" y="531462"/>
                  </a:cubicBezTo>
                  <a:cubicBezTo>
                    <a:pt x="1316177" y="531415"/>
                    <a:pt x="1316118" y="531366"/>
                    <a:pt x="1316061" y="531317"/>
                  </a:cubicBezTo>
                  <a:lnTo>
                    <a:pt x="1150041" y="408284"/>
                  </a:lnTo>
                  <a:cubicBezTo>
                    <a:pt x="1145540" y="404845"/>
                    <a:pt x="1139237" y="405052"/>
                    <a:pt x="1134971" y="408778"/>
                  </a:cubicBezTo>
                  <a:cubicBezTo>
                    <a:pt x="1086301" y="448553"/>
                    <a:pt x="1012432" y="510070"/>
                    <a:pt x="1012432" y="510070"/>
                  </a:cubicBezTo>
                  <a:cubicBezTo>
                    <a:pt x="920597" y="587329"/>
                    <a:pt x="784359" y="579186"/>
                    <a:pt x="702379" y="491541"/>
                  </a:cubicBezTo>
                  <a:lnTo>
                    <a:pt x="1146088" y="114783"/>
                  </a:lnTo>
                  <a:lnTo>
                    <a:pt x="1587080" y="203229"/>
                  </a:lnTo>
                  <a:cubicBezTo>
                    <a:pt x="1590425" y="203730"/>
                    <a:pt x="1593839" y="203031"/>
                    <a:pt x="1596715" y="201252"/>
                  </a:cubicBezTo>
                  <a:lnTo>
                    <a:pt x="1841793" y="29550"/>
                  </a:lnTo>
                  <a:lnTo>
                    <a:pt x="2169139" y="497223"/>
                  </a:lnTo>
                  <a:cubicBezTo>
                    <a:pt x="2123187" y="529340"/>
                    <a:pt x="1931967" y="663244"/>
                    <a:pt x="1822028" y="740571"/>
                  </a:cubicBezTo>
                  <a:close/>
                </a:path>
              </a:pathLst>
            </a:custGeom>
            <a:solidFill>
              <a:srgbClr val="000000"/>
            </a:solidFill>
            <a:ln w="24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 sz="1600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17DB113-4C02-48DF-83BE-69274CC19607}"/>
                </a:ext>
              </a:extLst>
            </p:cNvPr>
            <p:cNvCxnSpPr/>
            <p:nvPr/>
          </p:nvCxnSpPr>
          <p:spPr>
            <a:xfrm flipV="1">
              <a:off x="4341610" y="3437646"/>
              <a:ext cx="613458" cy="4377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5250B1B-E9E8-4D95-8C21-BF9A11223D94}"/>
              </a:ext>
            </a:extLst>
          </p:cNvPr>
          <p:cNvGrpSpPr/>
          <p:nvPr/>
        </p:nvGrpSpPr>
        <p:grpSpPr>
          <a:xfrm>
            <a:off x="6641515" y="3970755"/>
            <a:ext cx="968330" cy="968330"/>
            <a:chOff x="3857169" y="1780831"/>
            <a:chExt cx="1065163" cy="1065163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B5852CE-D445-463F-B183-30277D32C096}"/>
                </a:ext>
              </a:extLst>
            </p:cNvPr>
            <p:cNvSpPr/>
            <p:nvPr/>
          </p:nvSpPr>
          <p:spPr>
            <a:xfrm>
              <a:off x="3857169" y="1780831"/>
              <a:ext cx="1065163" cy="1065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E5795E7-88B9-4A11-9A12-D0C736C8182E}"/>
                </a:ext>
              </a:extLst>
            </p:cNvPr>
            <p:cNvGrpSpPr/>
            <p:nvPr/>
          </p:nvGrpSpPr>
          <p:grpSpPr>
            <a:xfrm>
              <a:off x="4030555" y="2044189"/>
              <a:ext cx="158018" cy="525473"/>
              <a:chOff x="5699975" y="1901547"/>
              <a:chExt cx="450843" cy="1499233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AF6EC766-B848-4E5B-8AEE-3776C790D9F3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74F111EF-43FF-4674-BDF6-D6A1E6456E61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D8FAF2C6-F154-4368-8C1F-B9CFAD3C63C5}"/>
                </a:ext>
              </a:extLst>
            </p:cNvPr>
            <p:cNvGrpSpPr/>
            <p:nvPr/>
          </p:nvGrpSpPr>
          <p:grpSpPr>
            <a:xfrm>
              <a:off x="4592670" y="2043778"/>
              <a:ext cx="158018" cy="525473"/>
              <a:chOff x="5699975" y="1901547"/>
              <a:chExt cx="450843" cy="1499233"/>
            </a:xfrm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39EF3B71-4579-4BDB-88F3-06F2D1073206}"/>
                  </a:ext>
                </a:extLst>
              </p:cNvPr>
              <p:cNvSpPr/>
              <p:nvPr/>
            </p:nvSpPr>
            <p:spPr>
              <a:xfrm>
                <a:off x="5699975" y="2288916"/>
                <a:ext cx="450843" cy="1111864"/>
              </a:xfrm>
              <a:custGeom>
                <a:avLst/>
                <a:gdLst>
                  <a:gd name="connsiteX0" fmla="*/ 365068 w 450843"/>
                  <a:gd name="connsiteY0" fmla="*/ 0 h 1111864"/>
                  <a:gd name="connsiteX1" fmla="*/ 85757 w 450843"/>
                  <a:gd name="connsiteY1" fmla="*/ 0 h 1111864"/>
                  <a:gd name="connsiteX2" fmla="*/ 0 w 450843"/>
                  <a:gd name="connsiteY2" fmla="*/ 85757 h 1111864"/>
                  <a:gd name="connsiteX3" fmla="*/ 0 w 450843"/>
                  <a:gd name="connsiteY3" fmla="*/ 571833 h 1111864"/>
                  <a:gd name="connsiteX4" fmla="*/ 83902 w 450843"/>
                  <a:gd name="connsiteY4" fmla="*/ 657403 h 1111864"/>
                  <a:gd name="connsiteX5" fmla="*/ 83902 w 450843"/>
                  <a:gd name="connsiteY5" fmla="*/ 1026107 h 1111864"/>
                  <a:gd name="connsiteX6" fmla="*/ 167860 w 450843"/>
                  <a:gd name="connsiteY6" fmla="*/ 1111864 h 1111864"/>
                  <a:gd name="connsiteX7" fmla="*/ 283002 w 450843"/>
                  <a:gd name="connsiteY7" fmla="*/ 1111864 h 1111864"/>
                  <a:gd name="connsiteX8" fmla="*/ 366942 w 450843"/>
                  <a:gd name="connsiteY8" fmla="*/ 1026107 h 1111864"/>
                  <a:gd name="connsiteX9" fmla="*/ 366942 w 450843"/>
                  <a:gd name="connsiteY9" fmla="*/ 657422 h 1111864"/>
                  <a:gd name="connsiteX10" fmla="*/ 450844 w 450843"/>
                  <a:gd name="connsiteY10" fmla="*/ 571852 h 1111864"/>
                  <a:gd name="connsiteX11" fmla="*/ 450844 w 450843"/>
                  <a:gd name="connsiteY11" fmla="*/ 85776 h 1111864"/>
                  <a:gd name="connsiteX12" fmla="*/ 365068 w 450843"/>
                  <a:gd name="connsiteY12" fmla="*/ 0 h 111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0843" h="1111864">
                    <a:moveTo>
                      <a:pt x="365068" y="0"/>
                    </a:moveTo>
                    <a:lnTo>
                      <a:pt x="85757" y="0"/>
                    </a:lnTo>
                    <a:cubicBezTo>
                      <a:pt x="38400" y="0"/>
                      <a:pt x="0" y="38400"/>
                      <a:pt x="0" y="85757"/>
                    </a:cubicBezTo>
                    <a:lnTo>
                      <a:pt x="0" y="571833"/>
                    </a:lnTo>
                    <a:cubicBezTo>
                      <a:pt x="0" y="618554"/>
                      <a:pt x="37425" y="656410"/>
                      <a:pt x="83902" y="657403"/>
                    </a:cubicBezTo>
                    <a:lnTo>
                      <a:pt x="83902" y="1026107"/>
                    </a:lnTo>
                    <a:cubicBezTo>
                      <a:pt x="83902" y="1073464"/>
                      <a:pt x="121514" y="1111864"/>
                      <a:pt x="167860" y="1111864"/>
                    </a:cubicBezTo>
                    <a:lnTo>
                      <a:pt x="283002" y="1111864"/>
                    </a:lnTo>
                    <a:cubicBezTo>
                      <a:pt x="329348" y="1111864"/>
                      <a:pt x="366942" y="1073464"/>
                      <a:pt x="366942" y="1026107"/>
                    </a:cubicBezTo>
                    <a:lnTo>
                      <a:pt x="366942" y="657422"/>
                    </a:lnTo>
                    <a:cubicBezTo>
                      <a:pt x="413419" y="656410"/>
                      <a:pt x="450844" y="618573"/>
                      <a:pt x="450844" y="571852"/>
                    </a:cubicBezTo>
                    <a:lnTo>
                      <a:pt x="450844" y="85776"/>
                    </a:lnTo>
                    <a:cubicBezTo>
                      <a:pt x="450825" y="38400"/>
                      <a:pt x="412425" y="0"/>
                      <a:pt x="3650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3A0F507B-0AA1-496F-B09E-323858ABF489}"/>
                  </a:ext>
                </a:extLst>
              </p:cNvPr>
              <p:cNvSpPr/>
              <p:nvPr/>
            </p:nvSpPr>
            <p:spPr>
              <a:xfrm>
                <a:off x="5742423" y="1901547"/>
                <a:ext cx="365929" cy="365929"/>
              </a:xfrm>
              <a:custGeom>
                <a:avLst/>
                <a:gdLst>
                  <a:gd name="connsiteX0" fmla="*/ 365930 w 365929"/>
                  <a:gd name="connsiteY0" fmla="*/ 182965 h 365929"/>
                  <a:gd name="connsiteX1" fmla="*/ 182965 w 365929"/>
                  <a:gd name="connsiteY1" fmla="*/ 365930 h 365929"/>
                  <a:gd name="connsiteX2" fmla="*/ 0 w 365929"/>
                  <a:gd name="connsiteY2" fmla="*/ 182965 h 365929"/>
                  <a:gd name="connsiteX3" fmla="*/ 182965 w 365929"/>
                  <a:gd name="connsiteY3" fmla="*/ 0 h 365929"/>
                  <a:gd name="connsiteX4" fmla="*/ 365930 w 365929"/>
                  <a:gd name="connsiteY4" fmla="*/ 182965 h 36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929" h="365929">
                    <a:moveTo>
                      <a:pt x="365930" y="182965"/>
                    </a:moveTo>
                    <a:cubicBezTo>
                      <a:pt x="365930" y="284014"/>
                      <a:pt x="284014" y="365930"/>
                      <a:pt x="182965" y="365930"/>
                    </a:cubicBezTo>
                    <a:cubicBezTo>
                      <a:pt x="81916" y="365930"/>
                      <a:pt x="0" y="284014"/>
                      <a:pt x="0" y="182965"/>
                    </a:cubicBezTo>
                    <a:cubicBezTo>
                      <a:pt x="0" y="81916"/>
                      <a:pt x="81916" y="0"/>
                      <a:pt x="182965" y="0"/>
                    </a:cubicBezTo>
                    <a:cubicBezTo>
                      <a:pt x="284014" y="0"/>
                      <a:pt x="365930" y="81916"/>
                      <a:pt x="365930" y="1829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C742A86C-92A8-43DE-A9EF-DA8065546EBA}"/>
                </a:ext>
              </a:extLst>
            </p:cNvPr>
            <p:cNvCxnSpPr>
              <a:cxnSpLocks/>
            </p:cNvCxnSpPr>
            <p:nvPr/>
          </p:nvCxnSpPr>
          <p:spPr>
            <a:xfrm>
              <a:off x="4218784" y="2358496"/>
              <a:ext cx="35129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9ED7B1F-2B3F-47E2-BFE3-46003BB60815}"/>
                </a:ext>
              </a:extLst>
            </p:cNvPr>
            <p:cNvSpPr txBox="1"/>
            <p:nvPr/>
          </p:nvSpPr>
          <p:spPr>
            <a:xfrm>
              <a:off x="4158971" y="2065427"/>
              <a:ext cx="482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2m</a:t>
              </a:r>
              <a:endParaRPr lang="es-UY" sz="1400" b="1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C30A08A-E46A-405E-99A7-8E54C13F3AF8}"/>
              </a:ext>
            </a:extLst>
          </p:cNvPr>
          <p:cNvGrpSpPr/>
          <p:nvPr/>
        </p:nvGrpSpPr>
        <p:grpSpPr>
          <a:xfrm>
            <a:off x="979593" y="3970755"/>
            <a:ext cx="968330" cy="968330"/>
            <a:chOff x="3973282" y="4850219"/>
            <a:chExt cx="968330" cy="968330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D1ACDB5-A38B-477B-83D5-E3C0030536A2}"/>
                </a:ext>
              </a:extLst>
            </p:cNvPr>
            <p:cNvSpPr/>
            <p:nvPr/>
          </p:nvSpPr>
          <p:spPr>
            <a:xfrm>
              <a:off x="3973282" y="4850219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5C7F4DA-84A8-4422-A706-D626B4827959}"/>
                </a:ext>
              </a:extLst>
            </p:cNvPr>
            <p:cNvSpPr/>
            <p:nvPr/>
          </p:nvSpPr>
          <p:spPr>
            <a:xfrm>
              <a:off x="4344035" y="4994581"/>
              <a:ext cx="226825" cy="679607"/>
            </a:xfrm>
            <a:custGeom>
              <a:avLst/>
              <a:gdLst>
                <a:gd name="connsiteX0" fmla="*/ 821995 w 1042262"/>
                <a:gd name="connsiteY0" fmla="*/ 2176383 h 3122776"/>
                <a:gd name="connsiteX1" fmla="*/ 821995 w 1042262"/>
                <a:gd name="connsiteY1" fmla="*/ 301747 h 3122776"/>
                <a:gd name="connsiteX2" fmla="*/ 521077 w 1042262"/>
                <a:gd name="connsiteY2" fmla="*/ 0 h 3122776"/>
                <a:gd name="connsiteX3" fmla="*/ 220159 w 1042262"/>
                <a:gd name="connsiteY3" fmla="*/ 301747 h 3122776"/>
                <a:gd name="connsiteX4" fmla="*/ 220159 w 1042262"/>
                <a:gd name="connsiteY4" fmla="*/ 2176388 h 3122776"/>
                <a:gd name="connsiteX5" fmla="*/ 0 w 1042262"/>
                <a:gd name="connsiteY5" fmla="*/ 2601194 h 3122776"/>
                <a:gd name="connsiteX6" fmla="*/ 521287 w 1042262"/>
                <a:gd name="connsiteY6" fmla="*/ 3122776 h 3122776"/>
                <a:gd name="connsiteX7" fmla="*/ 1042262 w 1042262"/>
                <a:gd name="connsiteY7" fmla="*/ 2601194 h 3122776"/>
                <a:gd name="connsiteX8" fmla="*/ 821995 w 1042262"/>
                <a:gd name="connsiteY8" fmla="*/ 2176383 h 3122776"/>
                <a:gd name="connsiteX9" fmla="*/ 521077 w 1042262"/>
                <a:gd name="connsiteY9" fmla="*/ 2879146 h 3122776"/>
                <a:gd name="connsiteX10" fmla="*/ 243312 w 1042262"/>
                <a:gd name="connsiteY10" fmla="*/ 2601194 h 3122776"/>
                <a:gd name="connsiteX11" fmla="*/ 435912 w 1042262"/>
                <a:gd name="connsiteY11" fmla="*/ 2338101 h 3122776"/>
                <a:gd name="connsiteX12" fmla="*/ 435912 w 1042262"/>
                <a:gd name="connsiteY12" fmla="*/ 601854 h 3122776"/>
                <a:gd name="connsiteX13" fmla="*/ 606243 w 1042262"/>
                <a:gd name="connsiteY13" fmla="*/ 601854 h 3122776"/>
                <a:gd name="connsiteX14" fmla="*/ 606243 w 1042262"/>
                <a:gd name="connsiteY14" fmla="*/ 2338101 h 3122776"/>
                <a:gd name="connsiteX15" fmla="*/ 798842 w 1042262"/>
                <a:gd name="connsiteY15" fmla="*/ 2601194 h 3122776"/>
                <a:gd name="connsiteX16" fmla="*/ 521077 w 1042262"/>
                <a:gd name="connsiteY16" fmla="*/ 2879146 h 312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2262" h="3122776">
                  <a:moveTo>
                    <a:pt x="821995" y="2176383"/>
                  </a:moveTo>
                  <a:lnTo>
                    <a:pt x="821995" y="301747"/>
                  </a:lnTo>
                  <a:cubicBezTo>
                    <a:pt x="821995" y="135169"/>
                    <a:pt x="687655" y="0"/>
                    <a:pt x="521077" y="0"/>
                  </a:cubicBezTo>
                  <a:cubicBezTo>
                    <a:pt x="354408" y="0"/>
                    <a:pt x="220159" y="135175"/>
                    <a:pt x="220159" y="301747"/>
                  </a:cubicBezTo>
                  <a:lnTo>
                    <a:pt x="220159" y="2176388"/>
                  </a:lnTo>
                  <a:cubicBezTo>
                    <a:pt x="83894" y="2270871"/>
                    <a:pt x="0" y="2425770"/>
                    <a:pt x="0" y="2601194"/>
                  </a:cubicBezTo>
                  <a:cubicBezTo>
                    <a:pt x="0" y="2889230"/>
                    <a:pt x="233246" y="3122776"/>
                    <a:pt x="521287" y="3122776"/>
                  </a:cubicBezTo>
                  <a:cubicBezTo>
                    <a:pt x="809323" y="3122776"/>
                    <a:pt x="1042262" y="2889230"/>
                    <a:pt x="1042262" y="2601194"/>
                  </a:cubicBezTo>
                  <a:cubicBezTo>
                    <a:pt x="1042262" y="2425765"/>
                    <a:pt x="958260" y="2270866"/>
                    <a:pt x="821995" y="2176383"/>
                  </a:cubicBezTo>
                  <a:close/>
                  <a:moveTo>
                    <a:pt x="521077" y="2879146"/>
                  </a:moveTo>
                  <a:cubicBezTo>
                    <a:pt x="367501" y="2879146"/>
                    <a:pt x="243312" y="2754770"/>
                    <a:pt x="243312" y="2601194"/>
                  </a:cubicBezTo>
                  <a:cubicBezTo>
                    <a:pt x="243312" y="2477693"/>
                    <a:pt x="322357" y="2374376"/>
                    <a:pt x="435912" y="2338101"/>
                  </a:cubicBezTo>
                  <a:lnTo>
                    <a:pt x="435912" y="601854"/>
                  </a:lnTo>
                  <a:lnTo>
                    <a:pt x="606243" y="601854"/>
                  </a:lnTo>
                  <a:lnTo>
                    <a:pt x="606243" y="2338101"/>
                  </a:lnTo>
                  <a:cubicBezTo>
                    <a:pt x="719797" y="2374376"/>
                    <a:pt x="798842" y="2477693"/>
                    <a:pt x="798842" y="2601194"/>
                  </a:cubicBezTo>
                  <a:cubicBezTo>
                    <a:pt x="798842" y="2754770"/>
                    <a:pt x="674653" y="2879146"/>
                    <a:pt x="521077" y="2879146"/>
                  </a:cubicBezTo>
                  <a:close/>
                </a:path>
              </a:pathLst>
            </a:custGeom>
            <a:solidFill>
              <a:srgbClr val="000000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71475C3-E965-476A-B877-9528DFC7D24D}"/>
              </a:ext>
            </a:extLst>
          </p:cNvPr>
          <p:cNvGrpSpPr/>
          <p:nvPr/>
        </p:nvGrpSpPr>
        <p:grpSpPr>
          <a:xfrm>
            <a:off x="2432779" y="3970755"/>
            <a:ext cx="968330" cy="968330"/>
            <a:chOff x="5222070" y="4833618"/>
            <a:chExt cx="968330" cy="96833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DF8B43A-B009-4C96-9DA9-39BCF58B2487}"/>
                </a:ext>
              </a:extLst>
            </p:cNvPr>
            <p:cNvSpPr/>
            <p:nvPr/>
          </p:nvSpPr>
          <p:spPr>
            <a:xfrm>
              <a:off x="5222070" y="4833618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102" name="Graphic 341">
              <a:extLst>
                <a:ext uri="{FF2B5EF4-FFF2-40B4-BE49-F238E27FC236}">
                  <a16:creationId xmlns:a16="http://schemas.microsoft.com/office/drawing/2014/main" id="{BEF33262-660B-43D5-9B24-A64F6EC721A6}"/>
                </a:ext>
              </a:extLst>
            </p:cNvPr>
            <p:cNvGrpSpPr/>
            <p:nvPr/>
          </p:nvGrpSpPr>
          <p:grpSpPr>
            <a:xfrm>
              <a:off x="5437193" y="5018848"/>
              <a:ext cx="538084" cy="597870"/>
              <a:chOff x="5402166" y="5013495"/>
              <a:chExt cx="538084" cy="597870"/>
            </a:xfrm>
            <a:solidFill>
              <a:srgbClr val="000000"/>
            </a:solidFill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7A05785F-1043-438E-9A66-9FDF999769F0}"/>
                  </a:ext>
                </a:extLst>
              </p:cNvPr>
              <p:cNvSpPr/>
              <p:nvPr/>
            </p:nvSpPr>
            <p:spPr>
              <a:xfrm>
                <a:off x="5485699" y="5013495"/>
                <a:ext cx="454552" cy="597870"/>
              </a:xfrm>
              <a:custGeom>
                <a:avLst/>
                <a:gdLst>
                  <a:gd name="connsiteX0" fmla="*/ 230350 w 454552"/>
                  <a:gd name="connsiteY0" fmla="*/ 0 h 597870"/>
                  <a:gd name="connsiteX1" fmla="*/ 66264 w 454552"/>
                  <a:gd name="connsiteY1" fmla="*/ 153772 h 597870"/>
                  <a:gd name="connsiteX2" fmla="*/ 65935 w 454552"/>
                  <a:gd name="connsiteY2" fmla="*/ 156941 h 597870"/>
                  <a:gd name="connsiteX3" fmla="*/ 65935 w 454552"/>
                  <a:gd name="connsiteY3" fmla="*/ 194308 h 597870"/>
                  <a:gd name="connsiteX4" fmla="*/ 30362 w 454552"/>
                  <a:gd name="connsiteY4" fmla="*/ 270596 h 597870"/>
                  <a:gd name="connsiteX5" fmla="*/ 2890 w 454552"/>
                  <a:gd name="connsiteY5" fmla="*/ 348798 h 597870"/>
                  <a:gd name="connsiteX6" fmla="*/ 21095 w 454552"/>
                  <a:gd name="connsiteY6" fmla="*/ 358722 h 597870"/>
                  <a:gd name="connsiteX7" fmla="*/ 63604 w 454552"/>
                  <a:gd name="connsiteY7" fmla="*/ 358722 h 597870"/>
                  <a:gd name="connsiteX8" fmla="*/ 68177 w 454552"/>
                  <a:gd name="connsiteY8" fmla="*/ 441318 h 597870"/>
                  <a:gd name="connsiteX9" fmla="*/ 106890 w 454552"/>
                  <a:gd name="connsiteY9" fmla="*/ 461048 h 597870"/>
                  <a:gd name="connsiteX10" fmla="*/ 125723 w 454552"/>
                  <a:gd name="connsiteY10" fmla="*/ 466877 h 597870"/>
                  <a:gd name="connsiteX11" fmla="*/ 125723 w 454552"/>
                  <a:gd name="connsiteY11" fmla="*/ 582924 h 597870"/>
                  <a:gd name="connsiteX12" fmla="*/ 140669 w 454552"/>
                  <a:gd name="connsiteY12" fmla="*/ 597870 h 597870"/>
                  <a:gd name="connsiteX13" fmla="*/ 349925 w 454552"/>
                  <a:gd name="connsiteY13" fmla="*/ 597870 h 597870"/>
                  <a:gd name="connsiteX14" fmla="*/ 364871 w 454552"/>
                  <a:gd name="connsiteY14" fmla="*/ 582924 h 597870"/>
                  <a:gd name="connsiteX15" fmla="*/ 390400 w 454552"/>
                  <a:gd name="connsiteY15" fmla="*/ 324464 h 597870"/>
                  <a:gd name="connsiteX16" fmla="*/ 454552 w 454552"/>
                  <a:gd name="connsiteY16" fmla="*/ 164414 h 597870"/>
                  <a:gd name="connsiteX17" fmla="*/ 230350 w 454552"/>
                  <a:gd name="connsiteY17" fmla="*/ 0 h 597870"/>
                  <a:gd name="connsiteX18" fmla="*/ 369236 w 454552"/>
                  <a:gd name="connsiteY18" fmla="*/ 303300 h 597870"/>
                  <a:gd name="connsiteX19" fmla="*/ 334978 w 454552"/>
                  <a:gd name="connsiteY19" fmla="*/ 567977 h 597870"/>
                  <a:gd name="connsiteX20" fmla="*/ 155616 w 454552"/>
                  <a:gd name="connsiteY20" fmla="*/ 567977 h 597870"/>
                  <a:gd name="connsiteX21" fmla="*/ 155616 w 454552"/>
                  <a:gd name="connsiteY21" fmla="*/ 463350 h 597870"/>
                  <a:gd name="connsiteX22" fmla="*/ 114333 w 454552"/>
                  <a:gd name="connsiteY22" fmla="*/ 432111 h 597870"/>
                  <a:gd name="connsiteX23" fmla="*/ 93617 w 454552"/>
                  <a:gd name="connsiteY23" fmla="*/ 425594 h 597870"/>
                  <a:gd name="connsiteX24" fmla="*/ 95650 w 454552"/>
                  <a:gd name="connsiteY24" fmla="*/ 346227 h 597870"/>
                  <a:gd name="connsiteX25" fmla="*/ 91853 w 454552"/>
                  <a:gd name="connsiteY25" fmla="*/ 334120 h 597870"/>
                  <a:gd name="connsiteX26" fmla="*/ 79955 w 454552"/>
                  <a:gd name="connsiteY26" fmla="*/ 328829 h 597870"/>
                  <a:gd name="connsiteX27" fmla="*/ 32783 w 454552"/>
                  <a:gd name="connsiteY27" fmla="*/ 328829 h 597870"/>
                  <a:gd name="connsiteX28" fmla="*/ 56220 w 454552"/>
                  <a:gd name="connsiteY28" fmla="*/ 285573 h 597870"/>
                  <a:gd name="connsiteX29" fmla="*/ 95829 w 454552"/>
                  <a:gd name="connsiteY29" fmla="*/ 194308 h 597870"/>
                  <a:gd name="connsiteX30" fmla="*/ 95829 w 454552"/>
                  <a:gd name="connsiteY30" fmla="*/ 164414 h 597870"/>
                  <a:gd name="connsiteX31" fmla="*/ 230350 w 454552"/>
                  <a:gd name="connsiteY31" fmla="*/ 29894 h 597870"/>
                  <a:gd name="connsiteX32" fmla="*/ 424659 w 454552"/>
                  <a:gd name="connsiteY32" fmla="*/ 164414 h 597870"/>
                  <a:gd name="connsiteX33" fmla="*/ 369236 w 454552"/>
                  <a:gd name="connsiteY33" fmla="*/ 303300 h 59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54552" h="597870">
                    <a:moveTo>
                      <a:pt x="230350" y="0"/>
                    </a:moveTo>
                    <a:cubicBezTo>
                      <a:pt x="143270" y="0"/>
                      <a:pt x="71794" y="68038"/>
                      <a:pt x="66264" y="153772"/>
                    </a:cubicBezTo>
                    <a:cubicBezTo>
                      <a:pt x="66055" y="154789"/>
                      <a:pt x="65935" y="155835"/>
                      <a:pt x="65935" y="156941"/>
                    </a:cubicBezTo>
                    <a:lnTo>
                      <a:pt x="65935" y="194308"/>
                    </a:lnTo>
                    <a:cubicBezTo>
                      <a:pt x="65935" y="209165"/>
                      <a:pt x="45369" y="244678"/>
                      <a:pt x="30362" y="270596"/>
                    </a:cubicBezTo>
                    <a:cubicBezTo>
                      <a:pt x="5132" y="314121"/>
                      <a:pt x="-5660" y="334000"/>
                      <a:pt x="2890" y="348798"/>
                    </a:cubicBezTo>
                    <a:cubicBezTo>
                      <a:pt x="6507" y="355105"/>
                      <a:pt x="13143" y="358722"/>
                      <a:pt x="21095" y="358722"/>
                    </a:cubicBezTo>
                    <a:lnTo>
                      <a:pt x="63604" y="358722"/>
                    </a:lnTo>
                    <a:cubicBezTo>
                      <a:pt x="60405" y="384132"/>
                      <a:pt x="57535" y="424129"/>
                      <a:pt x="68177" y="441318"/>
                    </a:cubicBezTo>
                    <a:cubicBezTo>
                      <a:pt x="75382" y="452976"/>
                      <a:pt x="90657" y="456893"/>
                      <a:pt x="106890" y="461048"/>
                    </a:cubicBezTo>
                    <a:cubicBezTo>
                      <a:pt x="112569" y="462513"/>
                      <a:pt x="121567" y="464814"/>
                      <a:pt x="125723" y="466877"/>
                    </a:cubicBezTo>
                    <a:lnTo>
                      <a:pt x="125723" y="582924"/>
                    </a:lnTo>
                    <a:cubicBezTo>
                      <a:pt x="125723" y="591174"/>
                      <a:pt x="132419" y="597870"/>
                      <a:pt x="140669" y="597870"/>
                    </a:cubicBezTo>
                    <a:lnTo>
                      <a:pt x="349925" y="597870"/>
                    </a:lnTo>
                    <a:cubicBezTo>
                      <a:pt x="358175" y="597870"/>
                      <a:pt x="364871" y="591174"/>
                      <a:pt x="364871" y="582924"/>
                    </a:cubicBezTo>
                    <a:cubicBezTo>
                      <a:pt x="364871" y="463110"/>
                      <a:pt x="364871" y="349963"/>
                      <a:pt x="390400" y="324464"/>
                    </a:cubicBezTo>
                    <a:cubicBezTo>
                      <a:pt x="421430" y="293405"/>
                      <a:pt x="454552" y="252869"/>
                      <a:pt x="454552" y="164414"/>
                    </a:cubicBezTo>
                    <a:cubicBezTo>
                      <a:pt x="454552" y="0"/>
                      <a:pt x="291662" y="0"/>
                      <a:pt x="230350" y="0"/>
                    </a:cubicBezTo>
                    <a:close/>
                    <a:moveTo>
                      <a:pt x="369236" y="303300"/>
                    </a:moveTo>
                    <a:cubicBezTo>
                      <a:pt x="336174" y="336332"/>
                      <a:pt x="335008" y="433307"/>
                      <a:pt x="334978" y="567977"/>
                    </a:cubicBezTo>
                    <a:lnTo>
                      <a:pt x="155616" y="567977"/>
                    </a:lnTo>
                    <a:lnTo>
                      <a:pt x="155616" y="463350"/>
                    </a:lnTo>
                    <a:cubicBezTo>
                      <a:pt x="155616" y="442723"/>
                      <a:pt x="132718" y="436834"/>
                      <a:pt x="114333" y="432111"/>
                    </a:cubicBezTo>
                    <a:cubicBezTo>
                      <a:pt x="107368" y="430287"/>
                      <a:pt x="95709" y="427328"/>
                      <a:pt x="93617" y="425594"/>
                    </a:cubicBezTo>
                    <a:cubicBezTo>
                      <a:pt x="88924" y="418001"/>
                      <a:pt x="89880" y="380903"/>
                      <a:pt x="95650" y="346227"/>
                    </a:cubicBezTo>
                    <a:cubicBezTo>
                      <a:pt x="96367" y="341892"/>
                      <a:pt x="94693" y="337468"/>
                      <a:pt x="91853" y="334120"/>
                    </a:cubicBezTo>
                    <a:cubicBezTo>
                      <a:pt x="88983" y="330742"/>
                      <a:pt x="84350" y="328829"/>
                      <a:pt x="79955" y="328829"/>
                    </a:cubicBezTo>
                    <a:lnTo>
                      <a:pt x="32783" y="328829"/>
                    </a:lnTo>
                    <a:cubicBezTo>
                      <a:pt x="37805" y="317290"/>
                      <a:pt x="48507" y="298905"/>
                      <a:pt x="56220" y="285573"/>
                    </a:cubicBezTo>
                    <a:cubicBezTo>
                      <a:pt x="75711" y="251972"/>
                      <a:pt x="95829" y="217206"/>
                      <a:pt x="95829" y="194308"/>
                    </a:cubicBezTo>
                    <a:lnTo>
                      <a:pt x="95829" y="164414"/>
                    </a:lnTo>
                    <a:cubicBezTo>
                      <a:pt x="95829" y="90249"/>
                      <a:pt x="156184" y="29894"/>
                      <a:pt x="230350" y="29894"/>
                    </a:cubicBezTo>
                    <a:cubicBezTo>
                      <a:pt x="326428" y="29894"/>
                      <a:pt x="424659" y="45857"/>
                      <a:pt x="424659" y="164414"/>
                    </a:cubicBezTo>
                    <a:cubicBezTo>
                      <a:pt x="424659" y="241450"/>
                      <a:pt x="397276" y="275289"/>
                      <a:pt x="369236" y="3033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1D9C9354-CF7D-4FB1-9B36-2D528FEA6AEF}"/>
                  </a:ext>
                </a:extLst>
              </p:cNvPr>
              <p:cNvSpPr/>
              <p:nvPr/>
            </p:nvSpPr>
            <p:spPr>
              <a:xfrm>
                <a:off x="5402166" y="5432005"/>
                <a:ext cx="89680" cy="29893"/>
              </a:xfrm>
              <a:custGeom>
                <a:avLst/>
                <a:gdLst>
                  <a:gd name="connsiteX0" fmla="*/ 89681 w 89680"/>
                  <a:gd name="connsiteY0" fmla="*/ 14947 h 29893"/>
                  <a:gd name="connsiteX1" fmla="*/ 74734 w 89680"/>
                  <a:gd name="connsiteY1" fmla="*/ 0 h 29893"/>
                  <a:gd name="connsiteX2" fmla="*/ 14947 w 89680"/>
                  <a:gd name="connsiteY2" fmla="*/ 0 h 29893"/>
                  <a:gd name="connsiteX3" fmla="*/ 0 w 89680"/>
                  <a:gd name="connsiteY3" fmla="*/ 14947 h 29893"/>
                  <a:gd name="connsiteX4" fmla="*/ 14947 w 89680"/>
                  <a:gd name="connsiteY4" fmla="*/ 29894 h 29893"/>
                  <a:gd name="connsiteX5" fmla="*/ 74734 w 89680"/>
                  <a:gd name="connsiteY5" fmla="*/ 29894 h 29893"/>
                  <a:gd name="connsiteX6" fmla="*/ 89681 w 89680"/>
                  <a:gd name="connsiteY6" fmla="*/ 14947 h 29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680" h="29893">
                    <a:moveTo>
                      <a:pt x="89681" y="14947"/>
                    </a:moveTo>
                    <a:cubicBezTo>
                      <a:pt x="89681" y="6696"/>
                      <a:pt x="82985" y="0"/>
                      <a:pt x="74734" y="0"/>
                    </a:cubicBezTo>
                    <a:lnTo>
                      <a:pt x="14947" y="0"/>
                    </a:lnTo>
                    <a:cubicBezTo>
                      <a:pt x="6696" y="0"/>
                      <a:pt x="0" y="6696"/>
                      <a:pt x="0" y="14947"/>
                    </a:cubicBezTo>
                    <a:cubicBezTo>
                      <a:pt x="0" y="23197"/>
                      <a:pt x="6696" y="29894"/>
                      <a:pt x="14947" y="29894"/>
                    </a:cubicBezTo>
                    <a:lnTo>
                      <a:pt x="74734" y="29894"/>
                    </a:lnTo>
                    <a:cubicBezTo>
                      <a:pt x="82985" y="29894"/>
                      <a:pt x="89681" y="23197"/>
                      <a:pt x="89681" y="1494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8734BF02-296B-4642-B62B-FF2A42BE5ACF}"/>
                  </a:ext>
                </a:extLst>
              </p:cNvPr>
              <p:cNvSpPr/>
              <p:nvPr/>
            </p:nvSpPr>
            <p:spPr>
              <a:xfrm>
                <a:off x="5432042" y="5491771"/>
                <a:ext cx="89686" cy="59807"/>
              </a:xfrm>
              <a:custGeom>
                <a:avLst/>
                <a:gdLst>
                  <a:gd name="connsiteX0" fmla="*/ 68056 w 89686"/>
                  <a:gd name="connsiteY0" fmla="*/ 1605 h 59807"/>
                  <a:gd name="connsiteX1" fmla="*/ 8269 w 89686"/>
                  <a:gd name="connsiteY1" fmla="*/ 31498 h 59807"/>
                  <a:gd name="connsiteX2" fmla="*/ 1572 w 89686"/>
                  <a:gd name="connsiteY2" fmla="*/ 51557 h 59807"/>
                  <a:gd name="connsiteX3" fmla="*/ 14965 w 89686"/>
                  <a:gd name="connsiteY3" fmla="*/ 59807 h 59807"/>
                  <a:gd name="connsiteX4" fmla="*/ 21631 w 89686"/>
                  <a:gd name="connsiteY4" fmla="*/ 58223 h 59807"/>
                  <a:gd name="connsiteX5" fmla="*/ 81418 w 89686"/>
                  <a:gd name="connsiteY5" fmla="*/ 28330 h 59807"/>
                  <a:gd name="connsiteX6" fmla="*/ 88114 w 89686"/>
                  <a:gd name="connsiteY6" fmla="*/ 8271 h 59807"/>
                  <a:gd name="connsiteX7" fmla="*/ 68056 w 89686"/>
                  <a:gd name="connsiteY7" fmla="*/ 1605 h 5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686" h="59807">
                    <a:moveTo>
                      <a:pt x="68056" y="1605"/>
                    </a:moveTo>
                    <a:lnTo>
                      <a:pt x="8269" y="31498"/>
                    </a:lnTo>
                    <a:cubicBezTo>
                      <a:pt x="885" y="35205"/>
                      <a:pt x="-2104" y="44173"/>
                      <a:pt x="1572" y="51557"/>
                    </a:cubicBezTo>
                    <a:cubicBezTo>
                      <a:pt x="4233" y="56758"/>
                      <a:pt x="9494" y="59807"/>
                      <a:pt x="14965" y="59807"/>
                    </a:cubicBezTo>
                    <a:cubicBezTo>
                      <a:pt x="17207" y="59807"/>
                      <a:pt x="19479" y="59299"/>
                      <a:pt x="21631" y="58223"/>
                    </a:cubicBezTo>
                    <a:lnTo>
                      <a:pt x="81418" y="28330"/>
                    </a:lnTo>
                    <a:cubicBezTo>
                      <a:pt x="88802" y="24623"/>
                      <a:pt x="91791" y="15655"/>
                      <a:pt x="88114" y="8271"/>
                    </a:cubicBezTo>
                    <a:cubicBezTo>
                      <a:pt x="84408" y="887"/>
                      <a:pt x="75440" y="-2132"/>
                      <a:pt x="68056" y="16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B495D60-DFA1-4F0F-9718-8A5F06A4C93D}"/>
              </a:ext>
            </a:extLst>
          </p:cNvPr>
          <p:cNvGrpSpPr/>
          <p:nvPr/>
        </p:nvGrpSpPr>
        <p:grpSpPr>
          <a:xfrm>
            <a:off x="3837637" y="3970755"/>
            <a:ext cx="968330" cy="968330"/>
            <a:chOff x="7696241" y="4848730"/>
            <a:chExt cx="968330" cy="96833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31E9344-B2F3-4E79-9242-FA58D414A397}"/>
                </a:ext>
              </a:extLst>
            </p:cNvPr>
            <p:cNvSpPr/>
            <p:nvPr/>
          </p:nvSpPr>
          <p:spPr>
            <a:xfrm>
              <a:off x="7696241" y="4848730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108" name="Graphic 351">
              <a:extLst>
                <a:ext uri="{FF2B5EF4-FFF2-40B4-BE49-F238E27FC236}">
                  <a16:creationId xmlns:a16="http://schemas.microsoft.com/office/drawing/2014/main" id="{323569C9-8836-45CD-9509-252D5B0B480B}"/>
                </a:ext>
              </a:extLst>
            </p:cNvPr>
            <p:cNvGrpSpPr/>
            <p:nvPr/>
          </p:nvGrpSpPr>
          <p:grpSpPr>
            <a:xfrm>
              <a:off x="7979377" y="4952108"/>
              <a:ext cx="402059" cy="761575"/>
              <a:chOff x="854254" y="4076882"/>
              <a:chExt cx="1147120" cy="2172861"/>
            </a:xfrm>
            <a:solidFill>
              <a:srgbClr val="000000"/>
            </a:solidFill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118D571-E1EB-46C3-BF65-773FD8F86956}"/>
                  </a:ext>
                </a:extLst>
              </p:cNvPr>
              <p:cNvSpPr/>
              <p:nvPr/>
            </p:nvSpPr>
            <p:spPr>
              <a:xfrm>
                <a:off x="854254" y="4705951"/>
                <a:ext cx="1147120" cy="1543792"/>
              </a:xfrm>
              <a:custGeom>
                <a:avLst/>
                <a:gdLst>
                  <a:gd name="connsiteX0" fmla="*/ 98315 w 1147120"/>
                  <a:gd name="connsiteY0" fmla="*/ 1542317 h 1543792"/>
                  <a:gd name="connsiteX1" fmla="*/ 116841 w 1147120"/>
                  <a:gd name="connsiteY1" fmla="*/ 1543793 h 1543792"/>
                  <a:gd name="connsiteX2" fmla="*/ 231923 w 1147120"/>
                  <a:gd name="connsiteY2" fmla="*/ 1445476 h 1543792"/>
                  <a:gd name="connsiteX3" fmla="*/ 307799 w 1147120"/>
                  <a:gd name="connsiteY3" fmla="*/ 969769 h 1543792"/>
                  <a:gd name="connsiteX4" fmla="*/ 520968 w 1147120"/>
                  <a:gd name="connsiteY4" fmla="*/ 784184 h 1543792"/>
                  <a:gd name="connsiteX5" fmla="*/ 626143 w 1147120"/>
                  <a:gd name="connsiteY5" fmla="*/ 784184 h 1543792"/>
                  <a:gd name="connsiteX6" fmla="*/ 839313 w 1147120"/>
                  <a:gd name="connsiteY6" fmla="*/ 969769 h 1543792"/>
                  <a:gd name="connsiteX7" fmla="*/ 915198 w 1147120"/>
                  <a:gd name="connsiteY7" fmla="*/ 1445476 h 1543792"/>
                  <a:gd name="connsiteX8" fmla="*/ 1030279 w 1147120"/>
                  <a:gd name="connsiteY8" fmla="*/ 1543793 h 1543792"/>
                  <a:gd name="connsiteX9" fmla="*/ 1048806 w 1147120"/>
                  <a:gd name="connsiteY9" fmla="*/ 1542317 h 1543792"/>
                  <a:gd name="connsiteX10" fmla="*/ 1145646 w 1147120"/>
                  <a:gd name="connsiteY10" fmla="*/ 1408709 h 1543792"/>
                  <a:gd name="connsiteX11" fmla="*/ 1063093 w 1147120"/>
                  <a:gd name="connsiteY11" fmla="*/ 891188 h 1543792"/>
                  <a:gd name="connsiteX12" fmla="*/ 1024479 w 1147120"/>
                  <a:gd name="connsiteY12" fmla="*/ 821560 h 1543792"/>
                  <a:gd name="connsiteX13" fmla="*/ 833026 w 1147120"/>
                  <a:gd name="connsiteY13" fmla="*/ 654882 h 1543792"/>
                  <a:gd name="connsiteX14" fmla="*/ 833026 w 1147120"/>
                  <a:gd name="connsiteY14" fmla="*/ 393278 h 1543792"/>
                  <a:gd name="connsiteX15" fmla="*/ 575994 w 1147120"/>
                  <a:gd name="connsiteY15" fmla="*/ 421129 h 1543792"/>
                  <a:gd name="connsiteX16" fmla="*/ 570308 w 1147120"/>
                  <a:gd name="connsiteY16" fmla="*/ 421291 h 1543792"/>
                  <a:gd name="connsiteX17" fmla="*/ 570298 w 1147120"/>
                  <a:gd name="connsiteY17" fmla="*/ 421291 h 1543792"/>
                  <a:gd name="connsiteX18" fmla="*/ 473381 w 1147120"/>
                  <a:gd name="connsiteY18" fmla="*/ 329756 h 1543792"/>
                  <a:gd name="connsiteX19" fmla="*/ 564755 w 1147120"/>
                  <a:gd name="connsiteY19" fmla="*/ 227143 h 1543792"/>
                  <a:gd name="connsiteX20" fmla="*/ 818158 w 1147120"/>
                  <a:gd name="connsiteY20" fmla="*/ 197977 h 1543792"/>
                  <a:gd name="connsiteX21" fmla="*/ 793831 w 1147120"/>
                  <a:gd name="connsiteY21" fmla="*/ 185623 h 1543792"/>
                  <a:gd name="connsiteX22" fmla="*/ 814967 w 1147120"/>
                  <a:gd name="connsiteY22" fmla="*/ 172726 h 1543792"/>
                  <a:gd name="connsiteX23" fmla="*/ 871564 w 1147120"/>
                  <a:gd name="connsiteY23" fmla="*/ 205340 h 1543792"/>
                  <a:gd name="connsiteX24" fmla="*/ 565964 w 1147120"/>
                  <a:gd name="connsiteY24" fmla="*/ 248050 h 1543792"/>
                  <a:gd name="connsiteX25" fmla="*/ 494308 w 1147120"/>
                  <a:gd name="connsiteY25" fmla="*/ 328536 h 1543792"/>
                  <a:gd name="connsiteX26" fmla="*/ 570308 w 1147120"/>
                  <a:gd name="connsiteY26" fmla="*/ 400326 h 1543792"/>
                  <a:gd name="connsiteX27" fmla="*/ 574784 w 1147120"/>
                  <a:gd name="connsiteY27" fmla="*/ 400202 h 1543792"/>
                  <a:gd name="connsiteX28" fmla="*/ 1046596 w 1147120"/>
                  <a:gd name="connsiteY28" fmla="*/ 230505 h 1543792"/>
                  <a:gd name="connsiteX29" fmla="*/ 962214 w 1147120"/>
                  <a:gd name="connsiteY29" fmla="*/ 82896 h 1543792"/>
                  <a:gd name="connsiteX30" fmla="*/ 901206 w 1147120"/>
                  <a:gd name="connsiteY30" fmla="*/ 45872 h 1543792"/>
                  <a:gd name="connsiteX31" fmla="*/ 806509 w 1147120"/>
                  <a:gd name="connsiteY31" fmla="*/ 1895 h 1543792"/>
                  <a:gd name="connsiteX32" fmla="*/ 573546 w 1147120"/>
                  <a:gd name="connsiteY32" fmla="*/ 204588 h 1543792"/>
                  <a:gd name="connsiteX33" fmla="*/ 340346 w 1147120"/>
                  <a:gd name="connsiteY33" fmla="*/ 0 h 1543792"/>
                  <a:gd name="connsiteX34" fmla="*/ 85428 w 1147120"/>
                  <a:gd name="connsiteY34" fmla="*/ 569071 h 1543792"/>
                  <a:gd name="connsiteX35" fmla="*/ 85076 w 1147120"/>
                  <a:gd name="connsiteY35" fmla="*/ 898131 h 1543792"/>
                  <a:gd name="connsiteX36" fmla="*/ 161076 w 1147120"/>
                  <a:gd name="connsiteY36" fmla="*/ 969883 h 1543792"/>
                  <a:gd name="connsiteX37" fmla="*/ 165600 w 1147120"/>
                  <a:gd name="connsiteY37" fmla="*/ 969750 h 1543792"/>
                  <a:gd name="connsiteX38" fmla="*/ 237228 w 1147120"/>
                  <a:gd name="connsiteY38" fmla="*/ 889225 h 1543792"/>
                  <a:gd name="connsiteX39" fmla="*/ 237171 w 1147120"/>
                  <a:gd name="connsiteY39" fmla="*/ 575053 h 1543792"/>
                  <a:gd name="connsiteX40" fmla="*/ 317819 w 1147120"/>
                  <a:gd name="connsiteY40" fmla="*/ 234029 h 1543792"/>
                  <a:gd name="connsiteX41" fmla="*/ 317819 w 1147120"/>
                  <a:gd name="connsiteY41" fmla="*/ 651615 h 1543792"/>
                  <a:gd name="connsiteX42" fmla="*/ 253182 w 1147120"/>
                  <a:gd name="connsiteY42" fmla="*/ 707889 h 1543792"/>
                  <a:gd name="connsiteX43" fmla="*/ 258145 w 1147120"/>
                  <a:gd name="connsiteY43" fmla="*/ 887987 h 1543792"/>
                  <a:gd name="connsiteX44" fmla="*/ 233742 w 1147120"/>
                  <a:gd name="connsiteY44" fmla="*/ 958234 h 1543792"/>
                  <a:gd name="connsiteX45" fmla="*/ 166819 w 1147120"/>
                  <a:gd name="connsiteY45" fmla="*/ 990657 h 1543792"/>
                  <a:gd name="connsiteX46" fmla="*/ 161076 w 1147120"/>
                  <a:gd name="connsiteY46" fmla="*/ 990829 h 1543792"/>
                  <a:gd name="connsiteX47" fmla="*/ 161066 w 1147120"/>
                  <a:gd name="connsiteY47" fmla="*/ 990829 h 1543792"/>
                  <a:gd name="connsiteX48" fmla="*/ 76151 w 1147120"/>
                  <a:gd name="connsiteY48" fmla="*/ 940527 h 1543792"/>
                  <a:gd name="connsiteX49" fmla="*/ 1475 w 1147120"/>
                  <a:gd name="connsiteY49" fmla="*/ 1408690 h 1543792"/>
                  <a:gd name="connsiteX50" fmla="*/ 98315 w 1147120"/>
                  <a:gd name="connsiteY50" fmla="*/ 1542317 h 154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47120" h="1543792">
                    <a:moveTo>
                      <a:pt x="98315" y="1542317"/>
                    </a:moveTo>
                    <a:cubicBezTo>
                      <a:pt x="104545" y="1543307"/>
                      <a:pt x="110726" y="1543793"/>
                      <a:pt x="116841" y="1543793"/>
                    </a:cubicBezTo>
                    <a:cubicBezTo>
                      <a:pt x="173182" y="1543793"/>
                      <a:pt x="222769" y="1502883"/>
                      <a:pt x="231923" y="1445476"/>
                    </a:cubicBezTo>
                    <a:lnTo>
                      <a:pt x="307799" y="969769"/>
                    </a:lnTo>
                    <a:lnTo>
                      <a:pt x="520968" y="784184"/>
                    </a:lnTo>
                    <a:lnTo>
                      <a:pt x="626143" y="784184"/>
                    </a:lnTo>
                    <a:lnTo>
                      <a:pt x="839313" y="969769"/>
                    </a:lnTo>
                    <a:lnTo>
                      <a:pt x="915198" y="1445476"/>
                    </a:lnTo>
                    <a:cubicBezTo>
                      <a:pt x="924352" y="1502893"/>
                      <a:pt x="973939" y="1543803"/>
                      <a:pt x="1030279" y="1543793"/>
                    </a:cubicBezTo>
                    <a:cubicBezTo>
                      <a:pt x="1036385" y="1543793"/>
                      <a:pt x="1042586" y="1543307"/>
                      <a:pt x="1048806" y="1542317"/>
                    </a:cubicBezTo>
                    <a:cubicBezTo>
                      <a:pt x="1112442" y="1532163"/>
                      <a:pt x="1155800" y="1472346"/>
                      <a:pt x="1145646" y="1408709"/>
                    </a:cubicBezTo>
                    <a:lnTo>
                      <a:pt x="1063093" y="891188"/>
                    </a:lnTo>
                    <a:cubicBezTo>
                      <a:pt x="1058778" y="864175"/>
                      <a:pt x="1045119" y="839534"/>
                      <a:pt x="1024479" y="821560"/>
                    </a:cubicBezTo>
                    <a:lnTo>
                      <a:pt x="833026" y="654882"/>
                    </a:lnTo>
                    <a:lnTo>
                      <a:pt x="833026" y="393278"/>
                    </a:lnTo>
                    <a:cubicBezTo>
                      <a:pt x="764999" y="406127"/>
                      <a:pt x="680255" y="415090"/>
                      <a:pt x="575994" y="421129"/>
                    </a:cubicBezTo>
                    <a:cubicBezTo>
                      <a:pt x="574070" y="421234"/>
                      <a:pt x="572184" y="421291"/>
                      <a:pt x="570308" y="421291"/>
                    </a:cubicBezTo>
                    <a:lnTo>
                      <a:pt x="570298" y="421291"/>
                    </a:lnTo>
                    <a:cubicBezTo>
                      <a:pt x="518920" y="421291"/>
                      <a:pt x="476353" y="381086"/>
                      <a:pt x="473381" y="329756"/>
                    </a:cubicBezTo>
                    <a:cubicBezTo>
                      <a:pt x="470276" y="276282"/>
                      <a:pt x="511272" y="230248"/>
                      <a:pt x="564755" y="227143"/>
                    </a:cubicBezTo>
                    <a:cubicBezTo>
                      <a:pt x="690123" y="219885"/>
                      <a:pt x="768885" y="208664"/>
                      <a:pt x="818158" y="197977"/>
                    </a:cubicBezTo>
                    <a:cubicBezTo>
                      <a:pt x="810385" y="193843"/>
                      <a:pt x="802232" y="189700"/>
                      <a:pt x="793831" y="185623"/>
                    </a:cubicBezTo>
                    <a:lnTo>
                      <a:pt x="814967" y="172726"/>
                    </a:lnTo>
                    <a:cubicBezTo>
                      <a:pt x="837027" y="183909"/>
                      <a:pt x="856686" y="195215"/>
                      <a:pt x="871564" y="205340"/>
                    </a:cubicBezTo>
                    <a:cubicBezTo>
                      <a:pt x="831712" y="218818"/>
                      <a:pt x="745996" y="237630"/>
                      <a:pt x="565964" y="248050"/>
                    </a:cubicBezTo>
                    <a:cubicBezTo>
                      <a:pt x="523959" y="250488"/>
                      <a:pt x="491869" y="286522"/>
                      <a:pt x="494308" y="328536"/>
                    </a:cubicBezTo>
                    <a:cubicBezTo>
                      <a:pt x="496651" y="369046"/>
                      <a:pt x="530236" y="400336"/>
                      <a:pt x="570308" y="400326"/>
                    </a:cubicBezTo>
                    <a:cubicBezTo>
                      <a:pt x="571784" y="400326"/>
                      <a:pt x="573289" y="400288"/>
                      <a:pt x="574784" y="400202"/>
                    </a:cubicBezTo>
                    <a:cubicBezTo>
                      <a:pt x="899292" y="381400"/>
                      <a:pt x="1031575" y="333823"/>
                      <a:pt x="1046596" y="230505"/>
                    </a:cubicBezTo>
                    <a:cubicBezTo>
                      <a:pt x="1055835" y="166926"/>
                      <a:pt x="1012649" y="118653"/>
                      <a:pt x="962214" y="82896"/>
                    </a:cubicBezTo>
                    <a:cubicBezTo>
                      <a:pt x="942078" y="68618"/>
                      <a:pt x="920780" y="56331"/>
                      <a:pt x="901206" y="45872"/>
                    </a:cubicBezTo>
                    <a:cubicBezTo>
                      <a:pt x="865849" y="26984"/>
                      <a:pt x="830426" y="11621"/>
                      <a:pt x="806509" y="1895"/>
                    </a:cubicBezTo>
                    <a:cubicBezTo>
                      <a:pt x="790592" y="116253"/>
                      <a:pt x="692218" y="204588"/>
                      <a:pt x="573546" y="204588"/>
                    </a:cubicBezTo>
                    <a:cubicBezTo>
                      <a:pt x="454217" y="204588"/>
                      <a:pt x="355433" y="115272"/>
                      <a:pt x="340346" y="0"/>
                    </a:cubicBezTo>
                    <a:cubicBezTo>
                      <a:pt x="263869" y="34490"/>
                      <a:pt x="115784" y="154572"/>
                      <a:pt x="85428" y="569071"/>
                    </a:cubicBezTo>
                    <a:cubicBezTo>
                      <a:pt x="78561" y="662892"/>
                      <a:pt x="77675" y="771706"/>
                      <a:pt x="85076" y="898131"/>
                    </a:cubicBezTo>
                    <a:cubicBezTo>
                      <a:pt x="87447" y="938632"/>
                      <a:pt x="121023" y="969883"/>
                      <a:pt x="161076" y="969883"/>
                    </a:cubicBezTo>
                    <a:cubicBezTo>
                      <a:pt x="162571" y="969883"/>
                      <a:pt x="164085" y="969845"/>
                      <a:pt x="165600" y="969750"/>
                    </a:cubicBezTo>
                    <a:cubicBezTo>
                      <a:pt x="207615" y="967292"/>
                      <a:pt x="239676" y="931240"/>
                      <a:pt x="237228" y="889225"/>
                    </a:cubicBezTo>
                    <a:cubicBezTo>
                      <a:pt x="229979" y="765324"/>
                      <a:pt x="230875" y="661749"/>
                      <a:pt x="237171" y="575053"/>
                    </a:cubicBezTo>
                    <a:cubicBezTo>
                      <a:pt x="249649" y="403308"/>
                      <a:pt x="283443" y="298094"/>
                      <a:pt x="317819" y="234029"/>
                    </a:cubicBezTo>
                    <a:lnTo>
                      <a:pt x="317819" y="651615"/>
                    </a:lnTo>
                    <a:lnTo>
                      <a:pt x="253182" y="707889"/>
                    </a:lnTo>
                    <a:cubicBezTo>
                      <a:pt x="252830" y="762467"/>
                      <a:pt x="254297" y="822217"/>
                      <a:pt x="258145" y="887987"/>
                    </a:cubicBezTo>
                    <a:cubicBezTo>
                      <a:pt x="259659" y="913895"/>
                      <a:pt x="250992" y="938841"/>
                      <a:pt x="233742" y="958234"/>
                    </a:cubicBezTo>
                    <a:cubicBezTo>
                      <a:pt x="216492" y="977627"/>
                      <a:pt x="192727" y="989143"/>
                      <a:pt x="166819" y="990657"/>
                    </a:cubicBezTo>
                    <a:cubicBezTo>
                      <a:pt x="164914" y="990771"/>
                      <a:pt x="162990" y="990829"/>
                      <a:pt x="161076" y="990829"/>
                    </a:cubicBezTo>
                    <a:lnTo>
                      <a:pt x="161066" y="990829"/>
                    </a:lnTo>
                    <a:cubicBezTo>
                      <a:pt x="124662" y="990829"/>
                      <a:pt x="92753" y="970569"/>
                      <a:pt x="76151" y="940527"/>
                    </a:cubicBezTo>
                    <a:lnTo>
                      <a:pt x="1475" y="1408690"/>
                    </a:lnTo>
                    <a:cubicBezTo>
                      <a:pt x="-8679" y="1472355"/>
                      <a:pt x="34679" y="1532163"/>
                      <a:pt x="98315" y="15423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 dirty="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A9EB95CF-37D7-44B0-A4AD-F9FCD5AFCAD6}"/>
                  </a:ext>
                </a:extLst>
              </p:cNvPr>
              <p:cNvSpPr/>
              <p:nvPr/>
            </p:nvSpPr>
            <p:spPr>
              <a:xfrm>
                <a:off x="1310598" y="4076882"/>
                <a:ext cx="57818" cy="293175"/>
              </a:xfrm>
              <a:custGeom>
                <a:avLst/>
                <a:gdLst>
                  <a:gd name="connsiteX0" fmla="*/ 53927 w 57818"/>
                  <a:gd name="connsiteY0" fmla="*/ 22669 h 293175"/>
                  <a:gd name="connsiteX1" fmla="*/ 44964 w 57818"/>
                  <a:gd name="connsiteY1" fmla="*/ 2209 h 293175"/>
                  <a:gd name="connsiteX2" fmla="*/ 378 w 57818"/>
                  <a:gd name="connsiteY2" fmla="*/ 94630 h 293175"/>
                  <a:gd name="connsiteX3" fmla="*/ 30182 w 57818"/>
                  <a:gd name="connsiteY3" fmla="*/ 201120 h 293175"/>
                  <a:gd name="connsiteX4" fmla="*/ 6350 w 57818"/>
                  <a:gd name="connsiteY4" fmla="*/ 273138 h 293175"/>
                  <a:gd name="connsiteX5" fmla="*/ 18904 w 57818"/>
                  <a:gd name="connsiteY5" fmla="*/ 289883 h 293175"/>
                  <a:gd name="connsiteX6" fmla="*/ 44783 w 57818"/>
                  <a:gd name="connsiteY6" fmla="*/ 177441 h 293175"/>
                  <a:gd name="connsiteX7" fmla="*/ 23638 w 57818"/>
                  <a:gd name="connsiteY7" fmla="*/ 69713 h 293175"/>
                  <a:gd name="connsiteX8" fmla="*/ 53927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7" y="22669"/>
                    </a:moveTo>
                    <a:cubicBezTo>
                      <a:pt x="63148" y="13830"/>
                      <a:pt x="54280" y="-6744"/>
                      <a:pt x="44964" y="2209"/>
                    </a:cubicBezTo>
                    <a:cubicBezTo>
                      <a:pt x="21714" y="24536"/>
                      <a:pt x="4169" y="56349"/>
                      <a:pt x="378" y="94630"/>
                    </a:cubicBezTo>
                    <a:cubicBezTo>
                      <a:pt x="-3718" y="135893"/>
                      <a:pt x="26753" y="162382"/>
                      <a:pt x="30182" y="201120"/>
                    </a:cubicBezTo>
                    <a:cubicBezTo>
                      <a:pt x="32487" y="227199"/>
                      <a:pt x="20304" y="255755"/>
                      <a:pt x="6350" y="273138"/>
                    </a:cubicBezTo>
                    <a:cubicBezTo>
                      <a:pt x="-2060" y="283578"/>
                      <a:pt x="10541" y="300304"/>
                      <a:pt x="18904" y="289883"/>
                    </a:cubicBezTo>
                    <a:cubicBezTo>
                      <a:pt x="42288" y="260804"/>
                      <a:pt x="52499" y="218722"/>
                      <a:pt x="44783" y="177441"/>
                    </a:cubicBezTo>
                    <a:cubicBezTo>
                      <a:pt x="37097" y="136350"/>
                      <a:pt x="7798" y="116567"/>
                      <a:pt x="23638" y="69713"/>
                    </a:cubicBezTo>
                    <a:cubicBezTo>
                      <a:pt x="29801" y="51473"/>
                      <a:pt x="41764" y="34356"/>
                      <a:pt x="53927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D97604-74DA-4EE3-9AFE-9402012D1F17}"/>
                  </a:ext>
                </a:extLst>
              </p:cNvPr>
              <p:cNvSpPr/>
              <p:nvPr/>
            </p:nvSpPr>
            <p:spPr>
              <a:xfrm>
                <a:off x="1414719" y="4076882"/>
                <a:ext cx="57820" cy="293175"/>
              </a:xfrm>
              <a:custGeom>
                <a:avLst/>
                <a:gdLst>
                  <a:gd name="connsiteX0" fmla="*/ 53934 w 57820"/>
                  <a:gd name="connsiteY0" fmla="*/ 22669 h 293175"/>
                  <a:gd name="connsiteX1" fmla="*/ 44971 w 57820"/>
                  <a:gd name="connsiteY1" fmla="*/ 2209 h 293175"/>
                  <a:gd name="connsiteX2" fmla="*/ 375 w 57820"/>
                  <a:gd name="connsiteY2" fmla="*/ 94630 h 293175"/>
                  <a:gd name="connsiteX3" fmla="*/ 30188 w 57820"/>
                  <a:gd name="connsiteY3" fmla="*/ 201120 h 293175"/>
                  <a:gd name="connsiteX4" fmla="*/ 6356 w 57820"/>
                  <a:gd name="connsiteY4" fmla="*/ 273138 h 293175"/>
                  <a:gd name="connsiteX5" fmla="*/ 18910 w 57820"/>
                  <a:gd name="connsiteY5" fmla="*/ 289883 h 293175"/>
                  <a:gd name="connsiteX6" fmla="*/ 44790 w 57820"/>
                  <a:gd name="connsiteY6" fmla="*/ 177441 h 293175"/>
                  <a:gd name="connsiteX7" fmla="*/ 23644 w 57820"/>
                  <a:gd name="connsiteY7" fmla="*/ 69713 h 293175"/>
                  <a:gd name="connsiteX8" fmla="*/ 53934 w 57820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20" h="293175">
                    <a:moveTo>
                      <a:pt x="53934" y="22669"/>
                    </a:moveTo>
                    <a:cubicBezTo>
                      <a:pt x="63144" y="13830"/>
                      <a:pt x="54286" y="-6744"/>
                      <a:pt x="44971" y="2209"/>
                    </a:cubicBezTo>
                    <a:cubicBezTo>
                      <a:pt x="21730" y="24536"/>
                      <a:pt x="4175" y="56349"/>
                      <a:pt x="375" y="94630"/>
                    </a:cubicBezTo>
                    <a:cubicBezTo>
                      <a:pt x="-3702" y="135893"/>
                      <a:pt x="26759" y="162382"/>
                      <a:pt x="30188" y="201120"/>
                    </a:cubicBezTo>
                    <a:cubicBezTo>
                      <a:pt x="32493" y="227199"/>
                      <a:pt x="20310" y="255755"/>
                      <a:pt x="6356" y="273138"/>
                    </a:cubicBezTo>
                    <a:cubicBezTo>
                      <a:pt x="-2045" y="283578"/>
                      <a:pt x="10547" y="300304"/>
                      <a:pt x="18910" y="289883"/>
                    </a:cubicBezTo>
                    <a:cubicBezTo>
                      <a:pt x="42294" y="260804"/>
                      <a:pt x="52505" y="218722"/>
                      <a:pt x="44790" y="177441"/>
                    </a:cubicBezTo>
                    <a:cubicBezTo>
                      <a:pt x="37113" y="136350"/>
                      <a:pt x="7804" y="116567"/>
                      <a:pt x="23644" y="69713"/>
                    </a:cubicBezTo>
                    <a:cubicBezTo>
                      <a:pt x="29807" y="51473"/>
                      <a:pt x="41780" y="34356"/>
                      <a:pt x="53934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9CE2C23D-42CF-45E7-B876-4E31DBDB81AC}"/>
                  </a:ext>
                </a:extLst>
              </p:cNvPr>
              <p:cNvSpPr/>
              <p:nvPr/>
            </p:nvSpPr>
            <p:spPr>
              <a:xfrm>
                <a:off x="1518854" y="4076882"/>
                <a:ext cx="57818" cy="293175"/>
              </a:xfrm>
              <a:custGeom>
                <a:avLst/>
                <a:gdLst>
                  <a:gd name="connsiteX0" fmla="*/ 53926 w 57818"/>
                  <a:gd name="connsiteY0" fmla="*/ 22669 h 293175"/>
                  <a:gd name="connsiteX1" fmla="*/ 44973 w 57818"/>
                  <a:gd name="connsiteY1" fmla="*/ 2209 h 293175"/>
                  <a:gd name="connsiteX2" fmla="*/ 376 w 57818"/>
                  <a:gd name="connsiteY2" fmla="*/ 94630 h 293175"/>
                  <a:gd name="connsiteX3" fmla="*/ 30180 w 57818"/>
                  <a:gd name="connsiteY3" fmla="*/ 201120 h 293175"/>
                  <a:gd name="connsiteX4" fmla="*/ 6349 w 57818"/>
                  <a:gd name="connsiteY4" fmla="*/ 273138 h 293175"/>
                  <a:gd name="connsiteX5" fmla="*/ 18912 w 57818"/>
                  <a:gd name="connsiteY5" fmla="*/ 289883 h 293175"/>
                  <a:gd name="connsiteX6" fmla="*/ 44791 w 57818"/>
                  <a:gd name="connsiteY6" fmla="*/ 177441 h 293175"/>
                  <a:gd name="connsiteX7" fmla="*/ 23646 w 57818"/>
                  <a:gd name="connsiteY7" fmla="*/ 69713 h 293175"/>
                  <a:gd name="connsiteX8" fmla="*/ 53926 w 57818"/>
                  <a:gd name="connsiteY8" fmla="*/ 22669 h 29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18" h="293175">
                    <a:moveTo>
                      <a:pt x="53926" y="22669"/>
                    </a:moveTo>
                    <a:cubicBezTo>
                      <a:pt x="63146" y="13830"/>
                      <a:pt x="54288" y="-6744"/>
                      <a:pt x="44973" y="2209"/>
                    </a:cubicBezTo>
                    <a:cubicBezTo>
                      <a:pt x="21731" y="24536"/>
                      <a:pt x="4177" y="56349"/>
                      <a:pt x="376" y="94630"/>
                    </a:cubicBezTo>
                    <a:cubicBezTo>
                      <a:pt x="-3710" y="135893"/>
                      <a:pt x="26742" y="162382"/>
                      <a:pt x="30180" y="201120"/>
                    </a:cubicBezTo>
                    <a:cubicBezTo>
                      <a:pt x="32495" y="227199"/>
                      <a:pt x="20303" y="255755"/>
                      <a:pt x="6349" y="273138"/>
                    </a:cubicBezTo>
                    <a:cubicBezTo>
                      <a:pt x="-2052" y="283578"/>
                      <a:pt x="10549" y="300304"/>
                      <a:pt x="18912" y="289883"/>
                    </a:cubicBezTo>
                    <a:cubicBezTo>
                      <a:pt x="42286" y="260804"/>
                      <a:pt x="52497" y="218722"/>
                      <a:pt x="44791" y="177441"/>
                    </a:cubicBezTo>
                    <a:cubicBezTo>
                      <a:pt x="37114" y="136350"/>
                      <a:pt x="7796" y="116567"/>
                      <a:pt x="23646" y="69713"/>
                    </a:cubicBezTo>
                    <a:cubicBezTo>
                      <a:pt x="29809" y="51473"/>
                      <a:pt x="41782" y="34356"/>
                      <a:pt x="53926" y="226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31DC93A4-06C4-410E-9F79-1456E9017063}"/>
                  </a:ext>
                </a:extLst>
              </p:cNvPr>
              <p:cNvSpPr/>
              <p:nvPr/>
            </p:nvSpPr>
            <p:spPr>
              <a:xfrm>
                <a:off x="1213507" y="4460977"/>
                <a:ext cx="428625" cy="428624"/>
              </a:xfrm>
              <a:custGeom>
                <a:avLst/>
                <a:gdLst>
                  <a:gd name="connsiteX0" fmla="*/ 214313 w 428625"/>
                  <a:gd name="connsiteY0" fmla="*/ 428625 h 428624"/>
                  <a:gd name="connsiteX1" fmla="*/ 428625 w 428625"/>
                  <a:gd name="connsiteY1" fmla="*/ 214313 h 428624"/>
                  <a:gd name="connsiteX2" fmla="*/ 214313 w 428625"/>
                  <a:gd name="connsiteY2" fmla="*/ 0 h 428624"/>
                  <a:gd name="connsiteX3" fmla="*/ 0 w 428625"/>
                  <a:gd name="connsiteY3" fmla="*/ 214313 h 428624"/>
                  <a:gd name="connsiteX4" fmla="*/ 214313 w 428625"/>
                  <a:gd name="connsiteY4" fmla="*/ 428625 h 428624"/>
                  <a:gd name="connsiteX5" fmla="*/ 214303 w 428625"/>
                  <a:gd name="connsiteY5" fmla="*/ 403222 h 428624"/>
                  <a:gd name="connsiteX6" fmla="*/ 131750 w 428625"/>
                  <a:gd name="connsiteY6" fmla="*/ 360359 h 428624"/>
                  <a:gd name="connsiteX7" fmla="*/ 214303 w 428625"/>
                  <a:gd name="connsiteY7" fmla="*/ 317497 h 428624"/>
                  <a:gd name="connsiteX8" fmla="*/ 296856 w 428625"/>
                  <a:gd name="connsiteY8" fmla="*/ 360359 h 428624"/>
                  <a:gd name="connsiteX9" fmla="*/ 214303 w 428625"/>
                  <a:gd name="connsiteY9" fmla="*/ 403222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625" h="428624">
                    <a:moveTo>
                      <a:pt x="214313" y="428625"/>
                    </a:moveTo>
                    <a:cubicBezTo>
                      <a:pt x="332689" y="428625"/>
                      <a:pt x="428625" y="332680"/>
                      <a:pt x="428625" y="214313"/>
                    </a:cubicBezTo>
                    <a:cubicBezTo>
                      <a:pt x="428625" y="95945"/>
                      <a:pt x="332689" y="0"/>
                      <a:pt x="214313" y="0"/>
                    </a:cubicBezTo>
                    <a:cubicBezTo>
                      <a:pt x="95955" y="0"/>
                      <a:pt x="0" y="95945"/>
                      <a:pt x="0" y="214313"/>
                    </a:cubicBezTo>
                    <a:cubicBezTo>
                      <a:pt x="0" y="332680"/>
                      <a:pt x="95955" y="428625"/>
                      <a:pt x="214313" y="428625"/>
                    </a:cubicBezTo>
                    <a:close/>
                    <a:moveTo>
                      <a:pt x="214303" y="403222"/>
                    </a:moveTo>
                    <a:cubicBezTo>
                      <a:pt x="168716" y="403222"/>
                      <a:pt x="131750" y="384029"/>
                      <a:pt x="131750" y="360359"/>
                    </a:cubicBezTo>
                    <a:cubicBezTo>
                      <a:pt x="131750" y="336690"/>
                      <a:pt x="168707" y="317497"/>
                      <a:pt x="214303" y="317497"/>
                    </a:cubicBezTo>
                    <a:cubicBezTo>
                      <a:pt x="259890" y="317497"/>
                      <a:pt x="296856" y="336690"/>
                      <a:pt x="296856" y="360359"/>
                    </a:cubicBezTo>
                    <a:cubicBezTo>
                      <a:pt x="296856" y="384029"/>
                      <a:pt x="259899" y="403222"/>
                      <a:pt x="214303" y="4032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EE9E6A6-FCA4-456F-961C-1A76E8E46DAE}"/>
                  </a:ext>
                </a:extLst>
              </p:cNvPr>
              <p:cNvSpPr/>
              <p:nvPr/>
            </p:nvSpPr>
            <p:spPr>
              <a:xfrm>
                <a:off x="1775406" y="4422870"/>
                <a:ext cx="186289" cy="79193"/>
              </a:xfrm>
              <a:custGeom>
                <a:avLst/>
                <a:gdLst>
                  <a:gd name="connsiteX0" fmla="*/ 185118 w 186289"/>
                  <a:gd name="connsiteY0" fmla="*/ 40631 h 79193"/>
                  <a:gd name="connsiteX1" fmla="*/ 0 w 186289"/>
                  <a:gd name="connsiteY1" fmla="*/ 78874 h 79193"/>
                  <a:gd name="connsiteX2" fmla="*/ 185118 w 186289"/>
                  <a:gd name="connsiteY2" fmla="*/ 40631 h 79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289" h="79193">
                    <a:moveTo>
                      <a:pt x="185118" y="40631"/>
                    </a:moveTo>
                    <a:cubicBezTo>
                      <a:pt x="172536" y="-32369"/>
                      <a:pt x="34519" y="693"/>
                      <a:pt x="0" y="78874"/>
                    </a:cubicBezTo>
                    <a:cubicBezTo>
                      <a:pt x="117777" y="61614"/>
                      <a:pt x="196967" y="109335"/>
                      <a:pt x="185118" y="406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5441C81-60D8-4824-B56C-9F31A7E3D789}"/>
                  </a:ext>
                </a:extLst>
              </p:cNvPr>
              <p:cNvSpPr/>
              <p:nvPr/>
            </p:nvSpPr>
            <p:spPr>
              <a:xfrm>
                <a:off x="1673307" y="4344533"/>
                <a:ext cx="100418" cy="133741"/>
              </a:xfrm>
              <a:custGeom>
                <a:avLst/>
                <a:gdLst>
                  <a:gd name="connsiteX0" fmla="*/ 85592 w 100418"/>
                  <a:gd name="connsiteY0" fmla="*/ 6497 h 133741"/>
                  <a:gd name="connsiteX1" fmla="*/ 6620 w 100418"/>
                  <a:gd name="connsiteY1" fmla="*/ 133741 h 133741"/>
                  <a:gd name="connsiteX2" fmla="*/ 85592 w 100418"/>
                  <a:gd name="connsiteY2" fmla="*/ 6497 h 13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418" h="133741">
                    <a:moveTo>
                      <a:pt x="85592" y="6497"/>
                    </a:moveTo>
                    <a:cubicBezTo>
                      <a:pt x="36776" y="-26079"/>
                      <a:pt x="-19488" y="71267"/>
                      <a:pt x="6620" y="133741"/>
                    </a:cubicBezTo>
                    <a:cubicBezTo>
                      <a:pt x="60932" y="56646"/>
                      <a:pt x="131541" y="37158"/>
                      <a:pt x="85592" y="64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30ECFAC4-1239-4F43-86B8-2A8EB0E9E59C}"/>
                  </a:ext>
                </a:extLst>
              </p:cNvPr>
              <p:cNvSpPr/>
              <p:nvPr/>
            </p:nvSpPr>
            <p:spPr>
              <a:xfrm>
                <a:off x="1763338" y="4586991"/>
                <a:ext cx="130945" cy="59325"/>
              </a:xfrm>
              <a:custGeom>
                <a:avLst/>
                <a:gdLst>
                  <a:gd name="connsiteX0" fmla="*/ 0 w 130945"/>
                  <a:gd name="connsiteY0" fmla="*/ 38730 h 59325"/>
                  <a:gd name="connsiteX1" fmla="*/ 130940 w 130945"/>
                  <a:gd name="connsiteY1" fmla="*/ 36444 h 59325"/>
                  <a:gd name="connsiteX2" fmla="*/ 0 w 130945"/>
                  <a:gd name="connsiteY2" fmla="*/ 38730 h 59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945" h="59325">
                    <a:moveTo>
                      <a:pt x="0" y="38730"/>
                    </a:moveTo>
                    <a:cubicBezTo>
                      <a:pt x="82401" y="42093"/>
                      <a:pt x="130188" y="84746"/>
                      <a:pt x="130940" y="36444"/>
                    </a:cubicBezTo>
                    <a:cubicBezTo>
                      <a:pt x="131740" y="-14867"/>
                      <a:pt x="33528" y="-10066"/>
                      <a:pt x="0" y="387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E797BEF-26FB-4261-897E-60ACEEB37F43}"/>
              </a:ext>
            </a:extLst>
          </p:cNvPr>
          <p:cNvGrpSpPr/>
          <p:nvPr/>
        </p:nvGrpSpPr>
        <p:grpSpPr>
          <a:xfrm>
            <a:off x="5220289" y="3970755"/>
            <a:ext cx="968330" cy="968330"/>
            <a:chOff x="7714323" y="3970755"/>
            <a:chExt cx="968330" cy="968330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A8BB27D-A88D-4126-A709-E15E71EE4C9D}"/>
                </a:ext>
              </a:extLst>
            </p:cNvPr>
            <p:cNvSpPr/>
            <p:nvPr/>
          </p:nvSpPr>
          <p:spPr>
            <a:xfrm>
              <a:off x="7714323" y="3970755"/>
              <a:ext cx="968330" cy="96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600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5473113B-E63D-45AB-B1BD-A587FC9ECD1A}"/>
                </a:ext>
              </a:extLst>
            </p:cNvPr>
            <p:cNvGrpSpPr/>
            <p:nvPr/>
          </p:nvGrpSpPr>
          <p:grpSpPr>
            <a:xfrm>
              <a:off x="7900629" y="4152526"/>
              <a:ext cx="606331" cy="650569"/>
              <a:chOff x="8121352" y="3915299"/>
              <a:chExt cx="887729" cy="952499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15797B82-26F7-4527-A38A-EF4FAC2D83B7}"/>
                  </a:ext>
                </a:extLst>
              </p:cNvPr>
              <p:cNvSpPr/>
              <p:nvPr/>
            </p:nvSpPr>
            <p:spPr>
              <a:xfrm>
                <a:off x="8766194" y="4379673"/>
                <a:ext cx="135909" cy="67120"/>
              </a:xfrm>
              <a:custGeom>
                <a:avLst/>
                <a:gdLst>
                  <a:gd name="connsiteX0" fmla="*/ 10477 w 135909"/>
                  <a:gd name="connsiteY0" fmla="*/ 67121 h 67120"/>
                  <a:gd name="connsiteX1" fmla="*/ 0 w 135909"/>
                  <a:gd name="connsiteY1" fmla="*/ 56643 h 67120"/>
                  <a:gd name="connsiteX2" fmla="*/ 10477 w 135909"/>
                  <a:gd name="connsiteY2" fmla="*/ 46166 h 67120"/>
                  <a:gd name="connsiteX3" fmla="*/ 117158 w 135909"/>
                  <a:gd name="connsiteY3" fmla="*/ 4256 h 67120"/>
                  <a:gd name="connsiteX4" fmla="*/ 131445 w 135909"/>
                  <a:gd name="connsiteY4" fmla="*/ 2351 h 67120"/>
                  <a:gd name="connsiteX5" fmla="*/ 134302 w 135909"/>
                  <a:gd name="connsiteY5" fmla="*/ 16638 h 67120"/>
                  <a:gd name="connsiteX6" fmla="*/ 10477 w 135909"/>
                  <a:gd name="connsiteY6" fmla="*/ 67121 h 67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09" h="67120">
                    <a:moveTo>
                      <a:pt x="10477" y="67121"/>
                    </a:moveTo>
                    <a:cubicBezTo>
                      <a:pt x="4763" y="67121"/>
                      <a:pt x="0" y="62358"/>
                      <a:pt x="0" y="56643"/>
                    </a:cubicBezTo>
                    <a:cubicBezTo>
                      <a:pt x="0" y="50928"/>
                      <a:pt x="4763" y="46166"/>
                      <a:pt x="10477" y="46166"/>
                    </a:cubicBezTo>
                    <a:cubicBezTo>
                      <a:pt x="86677" y="46166"/>
                      <a:pt x="116205" y="6161"/>
                      <a:pt x="117158" y="4256"/>
                    </a:cubicBezTo>
                    <a:cubicBezTo>
                      <a:pt x="120015" y="-507"/>
                      <a:pt x="126683" y="-1459"/>
                      <a:pt x="131445" y="2351"/>
                    </a:cubicBezTo>
                    <a:cubicBezTo>
                      <a:pt x="136208" y="5208"/>
                      <a:pt x="137160" y="11876"/>
                      <a:pt x="134302" y="16638"/>
                    </a:cubicBezTo>
                    <a:cubicBezTo>
                      <a:pt x="132398" y="19496"/>
                      <a:pt x="98108" y="67121"/>
                      <a:pt x="10477" y="671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F5383438-55E1-41BD-BF79-DECF637785F5}"/>
                  </a:ext>
                </a:extLst>
              </p:cNvPr>
              <p:cNvSpPr/>
              <p:nvPr/>
            </p:nvSpPr>
            <p:spPr>
              <a:xfrm>
                <a:off x="8774767" y="4288976"/>
                <a:ext cx="82569" cy="49232"/>
              </a:xfrm>
              <a:custGeom>
                <a:avLst/>
                <a:gdLst>
                  <a:gd name="connsiteX0" fmla="*/ 10477 w 82569"/>
                  <a:gd name="connsiteY0" fmla="*/ 49232 h 49232"/>
                  <a:gd name="connsiteX1" fmla="*/ 0 w 82569"/>
                  <a:gd name="connsiteY1" fmla="*/ 39707 h 49232"/>
                  <a:gd name="connsiteX2" fmla="*/ 9525 w 82569"/>
                  <a:gd name="connsiteY2" fmla="*/ 29230 h 49232"/>
                  <a:gd name="connsiteX3" fmla="*/ 63817 w 82569"/>
                  <a:gd name="connsiteY3" fmla="*/ 4465 h 49232"/>
                  <a:gd name="connsiteX4" fmla="*/ 78105 w 82569"/>
                  <a:gd name="connsiteY4" fmla="*/ 1607 h 49232"/>
                  <a:gd name="connsiteX5" fmla="*/ 80963 w 82569"/>
                  <a:gd name="connsiteY5" fmla="*/ 15895 h 49232"/>
                  <a:gd name="connsiteX6" fmla="*/ 10477 w 82569"/>
                  <a:gd name="connsiteY6" fmla="*/ 49232 h 49232"/>
                  <a:gd name="connsiteX7" fmla="*/ 10477 w 82569"/>
                  <a:gd name="connsiteY7" fmla="*/ 49232 h 49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69" h="49232">
                    <a:moveTo>
                      <a:pt x="10477" y="49232"/>
                    </a:moveTo>
                    <a:cubicBezTo>
                      <a:pt x="4763" y="49232"/>
                      <a:pt x="952" y="45422"/>
                      <a:pt x="0" y="39707"/>
                    </a:cubicBezTo>
                    <a:cubicBezTo>
                      <a:pt x="0" y="33992"/>
                      <a:pt x="3810" y="29230"/>
                      <a:pt x="9525" y="29230"/>
                    </a:cubicBezTo>
                    <a:cubicBezTo>
                      <a:pt x="47625" y="27325"/>
                      <a:pt x="63817" y="5417"/>
                      <a:pt x="63817" y="4465"/>
                    </a:cubicBezTo>
                    <a:cubicBezTo>
                      <a:pt x="66675" y="-298"/>
                      <a:pt x="73342" y="-1250"/>
                      <a:pt x="78105" y="1607"/>
                    </a:cubicBezTo>
                    <a:cubicBezTo>
                      <a:pt x="82867" y="4465"/>
                      <a:pt x="83820" y="11132"/>
                      <a:pt x="80963" y="15895"/>
                    </a:cubicBezTo>
                    <a:cubicBezTo>
                      <a:pt x="80010" y="17800"/>
                      <a:pt x="60008" y="47327"/>
                      <a:pt x="10477" y="49232"/>
                    </a:cubicBezTo>
                    <a:cubicBezTo>
                      <a:pt x="11430" y="49232"/>
                      <a:pt x="10477" y="49232"/>
                      <a:pt x="10477" y="492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DC71970E-D5FB-43A8-ADEB-8BEDD5C00F1C}"/>
                  </a:ext>
                </a:extLst>
              </p:cNvPr>
              <p:cNvSpPr/>
              <p:nvPr/>
            </p:nvSpPr>
            <p:spPr>
              <a:xfrm>
                <a:off x="8228329" y="4380416"/>
                <a:ext cx="135909" cy="66377"/>
              </a:xfrm>
              <a:custGeom>
                <a:avLst/>
                <a:gdLst>
                  <a:gd name="connsiteX0" fmla="*/ 125432 w 135909"/>
                  <a:gd name="connsiteY0" fmla="*/ 66377 h 66377"/>
                  <a:gd name="connsiteX1" fmla="*/ 1607 w 135909"/>
                  <a:gd name="connsiteY1" fmla="*/ 15895 h 66377"/>
                  <a:gd name="connsiteX2" fmla="*/ 4465 w 135909"/>
                  <a:gd name="connsiteY2" fmla="*/ 1607 h 66377"/>
                  <a:gd name="connsiteX3" fmla="*/ 18752 w 135909"/>
                  <a:gd name="connsiteY3" fmla="*/ 4465 h 66377"/>
                  <a:gd name="connsiteX4" fmla="*/ 125432 w 135909"/>
                  <a:gd name="connsiteY4" fmla="*/ 46375 h 66377"/>
                  <a:gd name="connsiteX5" fmla="*/ 135910 w 135909"/>
                  <a:gd name="connsiteY5" fmla="*/ 56852 h 66377"/>
                  <a:gd name="connsiteX6" fmla="*/ 125432 w 135909"/>
                  <a:gd name="connsiteY6" fmla="*/ 66377 h 6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09" h="66377">
                    <a:moveTo>
                      <a:pt x="125432" y="66377"/>
                    </a:moveTo>
                    <a:cubicBezTo>
                      <a:pt x="37802" y="66377"/>
                      <a:pt x="3512" y="18752"/>
                      <a:pt x="1607" y="15895"/>
                    </a:cubicBezTo>
                    <a:cubicBezTo>
                      <a:pt x="-1250" y="11132"/>
                      <a:pt x="-298" y="5417"/>
                      <a:pt x="4465" y="1607"/>
                    </a:cubicBezTo>
                    <a:cubicBezTo>
                      <a:pt x="9227" y="-1250"/>
                      <a:pt x="14942" y="-298"/>
                      <a:pt x="18752" y="4465"/>
                    </a:cubicBezTo>
                    <a:cubicBezTo>
                      <a:pt x="19705" y="6370"/>
                      <a:pt x="49232" y="46375"/>
                      <a:pt x="125432" y="46375"/>
                    </a:cubicBezTo>
                    <a:cubicBezTo>
                      <a:pt x="131147" y="46375"/>
                      <a:pt x="135910" y="51137"/>
                      <a:pt x="135910" y="56852"/>
                    </a:cubicBezTo>
                    <a:cubicBezTo>
                      <a:pt x="135910" y="62567"/>
                      <a:pt x="131147" y="66377"/>
                      <a:pt x="125432" y="663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A98015E-37E1-46CD-A300-B3386A2619E5}"/>
                  </a:ext>
                </a:extLst>
              </p:cNvPr>
              <p:cNvSpPr/>
              <p:nvPr/>
            </p:nvSpPr>
            <p:spPr>
              <a:xfrm>
                <a:off x="8273097" y="4288976"/>
                <a:ext cx="82569" cy="49232"/>
              </a:xfrm>
              <a:custGeom>
                <a:avLst/>
                <a:gdLst>
                  <a:gd name="connsiteX0" fmla="*/ 72092 w 82569"/>
                  <a:gd name="connsiteY0" fmla="*/ 49232 h 49232"/>
                  <a:gd name="connsiteX1" fmla="*/ 72092 w 82569"/>
                  <a:gd name="connsiteY1" fmla="*/ 49232 h 49232"/>
                  <a:gd name="connsiteX2" fmla="*/ 1607 w 82569"/>
                  <a:gd name="connsiteY2" fmla="*/ 15895 h 49232"/>
                  <a:gd name="connsiteX3" fmla="*/ 4465 w 82569"/>
                  <a:gd name="connsiteY3" fmla="*/ 1607 h 49232"/>
                  <a:gd name="connsiteX4" fmla="*/ 18752 w 82569"/>
                  <a:gd name="connsiteY4" fmla="*/ 4465 h 49232"/>
                  <a:gd name="connsiteX5" fmla="*/ 73045 w 82569"/>
                  <a:gd name="connsiteY5" fmla="*/ 29230 h 49232"/>
                  <a:gd name="connsiteX6" fmla="*/ 82570 w 82569"/>
                  <a:gd name="connsiteY6" fmla="*/ 39707 h 49232"/>
                  <a:gd name="connsiteX7" fmla="*/ 72092 w 82569"/>
                  <a:gd name="connsiteY7" fmla="*/ 49232 h 49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69" h="49232">
                    <a:moveTo>
                      <a:pt x="72092" y="49232"/>
                    </a:moveTo>
                    <a:cubicBezTo>
                      <a:pt x="72092" y="49232"/>
                      <a:pt x="71140" y="49232"/>
                      <a:pt x="72092" y="49232"/>
                    </a:cubicBezTo>
                    <a:cubicBezTo>
                      <a:pt x="23515" y="46375"/>
                      <a:pt x="2560" y="16847"/>
                      <a:pt x="1607" y="15895"/>
                    </a:cubicBezTo>
                    <a:cubicBezTo>
                      <a:pt x="-1250" y="11132"/>
                      <a:pt x="-298" y="5417"/>
                      <a:pt x="4465" y="1607"/>
                    </a:cubicBezTo>
                    <a:cubicBezTo>
                      <a:pt x="9227" y="-1250"/>
                      <a:pt x="14942" y="-298"/>
                      <a:pt x="18752" y="4465"/>
                    </a:cubicBezTo>
                    <a:cubicBezTo>
                      <a:pt x="19705" y="5417"/>
                      <a:pt x="34945" y="27325"/>
                      <a:pt x="73045" y="29230"/>
                    </a:cubicBezTo>
                    <a:cubicBezTo>
                      <a:pt x="78760" y="29230"/>
                      <a:pt x="82570" y="33992"/>
                      <a:pt x="82570" y="39707"/>
                    </a:cubicBezTo>
                    <a:cubicBezTo>
                      <a:pt x="81617" y="45422"/>
                      <a:pt x="76855" y="49232"/>
                      <a:pt x="72092" y="492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UY"/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3DADA961-0F9C-4532-8165-EA6952C4B437}"/>
                  </a:ext>
                </a:extLst>
              </p:cNvPr>
              <p:cNvGrpSpPr/>
              <p:nvPr/>
            </p:nvGrpSpPr>
            <p:grpSpPr>
              <a:xfrm>
                <a:off x="8121352" y="3915299"/>
                <a:ext cx="887729" cy="952499"/>
                <a:chOff x="8121352" y="3915299"/>
                <a:chExt cx="887729" cy="952499"/>
              </a:xfrm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32B6684C-FF84-445D-AF7F-7FB382C478F9}"/>
                    </a:ext>
                  </a:extLst>
                </p:cNvPr>
                <p:cNvSpPr/>
                <p:nvPr/>
              </p:nvSpPr>
              <p:spPr>
                <a:xfrm>
                  <a:off x="8584267" y="3915299"/>
                  <a:ext cx="274820" cy="390525"/>
                </a:xfrm>
                <a:custGeom>
                  <a:avLst/>
                  <a:gdLst>
                    <a:gd name="connsiteX0" fmla="*/ 264795 w 274820"/>
                    <a:gd name="connsiteY0" fmla="*/ 390525 h 390525"/>
                    <a:gd name="connsiteX1" fmla="*/ 255270 w 274820"/>
                    <a:gd name="connsiteY1" fmla="*/ 382905 h 390525"/>
                    <a:gd name="connsiteX2" fmla="*/ 140017 w 274820"/>
                    <a:gd name="connsiteY2" fmla="*/ 173355 h 390525"/>
                    <a:gd name="connsiteX3" fmla="*/ 112395 w 274820"/>
                    <a:gd name="connsiteY3" fmla="*/ 167640 h 390525"/>
                    <a:gd name="connsiteX4" fmla="*/ 89535 w 274820"/>
                    <a:gd name="connsiteY4" fmla="*/ 182880 h 390525"/>
                    <a:gd name="connsiteX5" fmla="*/ 87630 w 274820"/>
                    <a:gd name="connsiteY5" fmla="*/ 185738 h 390525"/>
                    <a:gd name="connsiteX6" fmla="*/ 35243 w 274820"/>
                    <a:gd name="connsiteY6" fmla="*/ 207645 h 390525"/>
                    <a:gd name="connsiteX7" fmla="*/ 0 w 274820"/>
                    <a:gd name="connsiteY7" fmla="*/ 163830 h 390525"/>
                    <a:gd name="connsiteX8" fmla="*/ 0 w 274820"/>
                    <a:gd name="connsiteY8" fmla="*/ 161925 h 390525"/>
                    <a:gd name="connsiteX9" fmla="*/ 0 w 274820"/>
                    <a:gd name="connsiteY9" fmla="*/ 10478 h 390525"/>
                    <a:gd name="connsiteX10" fmla="*/ 9525 w 274820"/>
                    <a:gd name="connsiteY10" fmla="*/ 0 h 390525"/>
                    <a:gd name="connsiteX11" fmla="*/ 20002 w 274820"/>
                    <a:gd name="connsiteY11" fmla="*/ 10478 h 390525"/>
                    <a:gd name="connsiteX12" fmla="*/ 20002 w 274820"/>
                    <a:gd name="connsiteY12" fmla="*/ 163830 h 390525"/>
                    <a:gd name="connsiteX13" fmla="*/ 40005 w 274820"/>
                    <a:gd name="connsiteY13" fmla="*/ 188595 h 390525"/>
                    <a:gd name="connsiteX14" fmla="*/ 70485 w 274820"/>
                    <a:gd name="connsiteY14" fmla="*/ 176213 h 390525"/>
                    <a:gd name="connsiteX15" fmla="*/ 72390 w 274820"/>
                    <a:gd name="connsiteY15" fmla="*/ 172403 h 390525"/>
                    <a:gd name="connsiteX16" fmla="*/ 107632 w 274820"/>
                    <a:gd name="connsiteY16" fmla="*/ 147638 h 390525"/>
                    <a:gd name="connsiteX17" fmla="*/ 150495 w 274820"/>
                    <a:gd name="connsiteY17" fmla="*/ 156210 h 390525"/>
                    <a:gd name="connsiteX18" fmla="*/ 274320 w 274820"/>
                    <a:gd name="connsiteY18" fmla="*/ 378143 h 390525"/>
                    <a:gd name="connsiteX19" fmla="*/ 267653 w 274820"/>
                    <a:gd name="connsiteY19" fmla="*/ 390525 h 390525"/>
                    <a:gd name="connsiteX20" fmla="*/ 264795 w 274820"/>
                    <a:gd name="connsiteY20" fmla="*/ 390525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4820" h="390525">
                      <a:moveTo>
                        <a:pt x="264795" y="390525"/>
                      </a:moveTo>
                      <a:cubicBezTo>
                        <a:pt x="260033" y="390525"/>
                        <a:pt x="256223" y="387668"/>
                        <a:pt x="255270" y="382905"/>
                      </a:cubicBezTo>
                      <a:cubicBezTo>
                        <a:pt x="214313" y="240983"/>
                        <a:pt x="165735" y="190500"/>
                        <a:pt x="140017" y="173355"/>
                      </a:cubicBezTo>
                      <a:cubicBezTo>
                        <a:pt x="132398" y="167640"/>
                        <a:pt x="121920" y="165735"/>
                        <a:pt x="112395" y="167640"/>
                      </a:cubicBezTo>
                      <a:cubicBezTo>
                        <a:pt x="102870" y="169545"/>
                        <a:pt x="95250" y="175260"/>
                        <a:pt x="89535" y="182880"/>
                      </a:cubicBezTo>
                      <a:cubicBezTo>
                        <a:pt x="88582" y="183833"/>
                        <a:pt x="88582" y="184785"/>
                        <a:pt x="87630" y="185738"/>
                      </a:cubicBezTo>
                      <a:cubicBezTo>
                        <a:pt x="77152" y="204788"/>
                        <a:pt x="56198" y="213360"/>
                        <a:pt x="35243" y="207645"/>
                      </a:cubicBezTo>
                      <a:cubicBezTo>
                        <a:pt x="14288" y="201930"/>
                        <a:pt x="952" y="184785"/>
                        <a:pt x="0" y="163830"/>
                      </a:cubicBezTo>
                      <a:lnTo>
                        <a:pt x="0" y="161925"/>
                      </a:lnTo>
                      <a:lnTo>
                        <a:pt x="0" y="10478"/>
                      </a:lnTo>
                      <a:cubicBezTo>
                        <a:pt x="0" y="4763"/>
                        <a:pt x="3810" y="0"/>
                        <a:pt x="9525" y="0"/>
                      </a:cubicBezTo>
                      <a:cubicBezTo>
                        <a:pt x="15240" y="0"/>
                        <a:pt x="20002" y="4763"/>
                        <a:pt x="20002" y="10478"/>
                      </a:cubicBezTo>
                      <a:lnTo>
                        <a:pt x="20002" y="163830"/>
                      </a:lnTo>
                      <a:cubicBezTo>
                        <a:pt x="20002" y="178118"/>
                        <a:pt x="30480" y="186690"/>
                        <a:pt x="40005" y="188595"/>
                      </a:cubicBezTo>
                      <a:cubicBezTo>
                        <a:pt x="49530" y="191453"/>
                        <a:pt x="62865" y="189548"/>
                        <a:pt x="70485" y="176213"/>
                      </a:cubicBezTo>
                      <a:cubicBezTo>
                        <a:pt x="71438" y="175260"/>
                        <a:pt x="71438" y="174308"/>
                        <a:pt x="72390" y="172403"/>
                      </a:cubicBezTo>
                      <a:cubicBezTo>
                        <a:pt x="80010" y="160020"/>
                        <a:pt x="93345" y="151448"/>
                        <a:pt x="107632" y="147638"/>
                      </a:cubicBezTo>
                      <a:cubicBezTo>
                        <a:pt x="122873" y="144780"/>
                        <a:pt x="138113" y="147638"/>
                        <a:pt x="150495" y="156210"/>
                      </a:cubicBezTo>
                      <a:cubicBezTo>
                        <a:pt x="184785" y="180023"/>
                        <a:pt x="233363" y="237173"/>
                        <a:pt x="274320" y="378143"/>
                      </a:cubicBezTo>
                      <a:cubicBezTo>
                        <a:pt x="276225" y="383858"/>
                        <a:pt x="272415" y="388620"/>
                        <a:pt x="267653" y="390525"/>
                      </a:cubicBezTo>
                      <a:cubicBezTo>
                        <a:pt x="266700" y="390525"/>
                        <a:pt x="265748" y="390525"/>
                        <a:pt x="264795" y="3905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UY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B7F13147-78C9-44C7-8438-215359BE46D5}"/>
                    </a:ext>
                  </a:extLst>
                </p:cNvPr>
                <p:cNvSpPr/>
                <p:nvPr/>
              </p:nvSpPr>
              <p:spPr>
                <a:xfrm>
                  <a:off x="8271259" y="3915299"/>
                  <a:ext cx="274907" cy="390525"/>
                </a:xfrm>
                <a:custGeom>
                  <a:avLst/>
                  <a:gdLst>
                    <a:gd name="connsiteX0" fmla="*/ 10113 w 274907"/>
                    <a:gd name="connsiteY0" fmla="*/ 390525 h 390525"/>
                    <a:gd name="connsiteX1" fmla="*/ 7255 w 274907"/>
                    <a:gd name="connsiteY1" fmla="*/ 390525 h 390525"/>
                    <a:gd name="connsiteX2" fmla="*/ 588 w 274907"/>
                    <a:gd name="connsiteY2" fmla="*/ 378143 h 390525"/>
                    <a:gd name="connsiteX3" fmla="*/ 124413 w 274907"/>
                    <a:gd name="connsiteY3" fmla="*/ 156210 h 390525"/>
                    <a:gd name="connsiteX4" fmla="*/ 167275 w 274907"/>
                    <a:gd name="connsiteY4" fmla="*/ 147638 h 390525"/>
                    <a:gd name="connsiteX5" fmla="*/ 202518 w 274907"/>
                    <a:gd name="connsiteY5" fmla="*/ 172403 h 390525"/>
                    <a:gd name="connsiteX6" fmla="*/ 204423 w 274907"/>
                    <a:gd name="connsiteY6" fmla="*/ 176213 h 390525"/>
                    <a:gd name="connsiteX7" fmla="*/ 233950 w 274907"/>
                    <a:gd name="connsiteY7" fmla="*/ 188595 h 390525"/>
                    <a:gd name="connsiteX8" fmla="*/ 254905 w 274907"/>
                    <a:gd name="connsiteY8" fmla="*/ 162878 h 390525"/>
                    <a:gd name="connsiteX9" fmla="*/ 254905 w 274907"/>
                    <a:gd name="connsiteY9" fmla="*/ 161925 h 390525"/>
                    <a:gd name="connsiteX10" fmla="*/ 254905 w 274907"/>
                    <a:gd name="connsiteY10" fmla="*/ 10478 h 390525"/>
                    <a:gd name="connsiteX11" fmla="*/ 265383 w 274907"/>
                    <a:gd name="connsiteY11" fmla="*/ 0 h 390525"/>
                    <a:gd name="connsiteX12" fmla="*/ 274908 w 274907"/>
                    <a:gd name="connsiteY12" fmla="*/ 10478 h 390525"/>
                    <a:gd name="connsiteX13" fmla="*/ 274908 w 274907"/>
                    <a:gd name="connsiteY13" fmla="*/ 162878 h 390525"/>
                    <a:gd name="connsiteX14" fmla="*/ 238713 w 274907"/>
                    <a:gd name="connsiteY14" fmla="*/ 207645 h 390525"/>
                    <a:gd name="connsiteX15" fmla="*/ 186325 w 274907"/>
                    <a:gd name="connsiteY15" fmla="*/ 185738 h 390525"/>
                    <a:gd name="connsiteX16" fmla="*/ 184420 w 274907"/>
                    <a:gd name="connsiteY16" fmla="*/ 182880 h 390525"/>
                    <a:gd name="connsiteX17" fmla="*/ 161560 w 274907"/>
                    <a:gd name="connsiteY17" fmla="*/ 167640 h 390525"/>
                    <a:gd name="connsiteX18" fmla="*/ 133938 w 274907"/>
                    <a:gd name="connsiteY18" fmla="*/ 173355 h 390525"/>
                    <a:gd name="connsiteX19" fmla="*/ 18685 w 274907"/>
                    <a:gd name="connsiteY19" fmla="*/ 383858 h 390525"/>
                    <a:gd name="connsiteX20" fmla="*/ 10113 w 274907"/>
                    <a:gd name="connsiteY20" fmla="*/ 390525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4907" h="390525">
                      <a:moveTo>
                        <a:pt x="10113" y="390525"/>
                      </a:moveTo>
                      <a:cubicBezTo>
                        <a:pt x="9160" y="390525"/>
                        <a:pt x="8208" y="390525"/>
                        <a:pt x="7255" y="390525"/>
                      </a:cubicBezTo>
                      <a:cubicBezTo>
                        <a:pt x="1540" y="388620"/>
                        <a:pt x="-1317" y="383858"/>
                        <a:pt x="588" y="378143"/>
                      </a:cubicBezTo>
                      <a:cubicBezTo>
                        <a:pt x="40593" y="237173"/>
                        <a:pt x="90123" y="180023"/>
                        <a:pt x="124413" y="156210"/>
                      </a:cubicBezTo>
                      <a:cubicBezTo>
                        <a:pt x="136795" y="147638"/>
                        <a:pt x="152988" y="144780"/>
                        <a:pt x="167275" y="147638"/>
                      </a:cubicBezTo>
                      <a:cubicBezTo>
                        <a:pt x="182515" y="150495"/>
                        <a:pt x="194898" y="159068"/>
                        <a:pt x="202518" y="172403"/>
                      </a:cubicBezTo>
                      <a:cubicBezTo>
                        <a:pt x="203470" y="173355"/>
                        <a:pt x="203470" y="174308"/>
                        <a:pt x="204423" y="176213"/>
                      </a:cubicBezTo>
                      <a:cubicBezTo>
                        <a:pt x="212043" y="189548"/>
                        <a:pt x="224425" y="191453"/>
                        <a:pt x="233950" y="188595"/>
                      </a:cubicBezTo>
                      <a:cubicBezTo>
                        <a:pt x="243475" y="185738"/>
                        <a:pt x="254905" y="178118"/>
                        <a:pt x="254905" y="162878"/>
                      </a:cubicBezTo>
                      <a:lnTo>
                        <a:pt x="254905" y="161925"/>
                      </a:lnTo>
                      <a:lnTo>
                        <a:pt x="254905" y="10478"/>
                      </a:lnTo>
                      <a:cubicBezTo>
                        <a:pt x="254905" y="4763"/>
                        <a:pt x="259668" y="0"/>
                        <a:pt x="265383" y="0"/>
                      </a:cubicBezTo>
                      <a:cubicBezTo>
                        <a:pt x="271098" y="0"/>
                        <a:pt x="274908" y="4763"/>
                        <a:pt x="274908" y="10478"/>
                      </a:cubicBezTo>
                      <a:lnTo>
                        <a:pt x="274908" y="162878"/>
                      </a:lnTo>
                      <a:cubicBezTo>
                        <a:pt x="274908" y="184785"/>
                        <a:pt x="260620" y="202883"/>
                        <a:pt x="238713" y="207645"/>
                      </a:cubicBezTo>
                      <a:cubicBezTo>
                        <a:pt x="217758" y="213360"/>
                        <a:pt x="196803" y="204788"/>
                        <a:pt x="186325" y="185738"/>
                      </a:cubicBezTo>
                      <a:cubicBezTo>
                        <a:pt x="185373" y="184785"/>
                        <a:pt x="185373" y="183833"/>
                        <a:pt x="184420" y="182880"/>
                      </a:cubicBezTo>
                      <a:cubicBezTo>
                        <a:pt x="179658" y="175260"/>
                        <a:pt x="171085" y="169545"/>
                        <a:pt x="161560" y="167640"/>
                      </a:cubicBezTo>
                      <a:cubicBezTo>
                        <a:pt x="152035" y="165735"/>
                        <a:pt x="141558" y="167640"/>
                        <a:pt x="133938" y="173355"/>
                      </a:cubicBezTo>
                      <a:cubicBezTo>
                        <a:pt x="108220" y="190500"/>
                        <a:pt x="58690" y="241935"/>
                        <a:pt x="18685" y="383858"/>
                      </a:cubicBezTo>
                      <a:cubicBezTo>
                        <a:pt x="18685" y="387668"/>
                        <a:pt x="13923" y="390525"/>
                        <a:pt x="10113" y="3905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UY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799E7E45-6D2C-46F3-8F87-C2E0F6327924}"/>
                    </a:ext>
                  </a:extLst>
                </p:cNvPr>
                <p:cNvSpPr/>
                <p:nvPr/>
              </p:nvSpPr>
              <p:spPr>
                <a:xfrm>
                  <a:off x="8214360" y="4163901"/>
                  <a:ext cx="697902" cy="384809"/>
                </a:xfrm>
                <a:custGeom>
                  <a:avLst/>
                  <a:gdLst>
                    <a:gd name="connsiteX0" fmla="*/ 610889 w 697902"/>
                    <a:gd name="connsiteY0" fmla="*/ 384810 h 384809"/>
                    <a:gd name="connsiteX1" fmla="*/ 512781 w 697902"/>
                    <a:gd name="connsiteY1" fmla="*/ 378143 h 384809"/>
                    <a:gd name="connsiteX2" fmla="*/ 428009 w 697902"/>
                    <a:gd name="connsiteY2" fmla="*/ 295275 h 384809"/>
                    <a:gd name="connsiteX3" fmla="*/ 401339 w 697902"/>
                    <a:gd name="connsiteY3" fmla="*/ 86678 h 384809"/>
                    <a:gd name="connsiteX4" fmla="*/ 401339 w 697902"/>
                    <a:gd name="connsiteY4" fmla="*/ 81915 h 384809"/>
                    <a:gd name="connsiteX5" fmla="*/ 377526 w 697902"/>
                    <a:gd name="connsiteY5" fmla="*/ 31432 h 384809"/>
                    <a:gd name="connsiteX6" fmla="*/ 321329 w 697902"/>
                    <a:gd name="connsiteY6" fmla="*/ 31432 h 384809"/>
                    <a:gd name="connsiteX7" fmla="*/ 297516 w 697902"/>
                    <a:gd name="connsiteY7" fmla="*/ 81915 h 384809"/>
                    <a:gd name="connsiteX8" fmla="*/ 297516 w 697902"/>
                    <a:gd name="connsiteY8" fmla="*/ 86678 h 384809"/>
                    <a:gd name="connsiteX9" fmla="*/ 270846 w 697902"/>
                    <a:gd name="connsiteY9" fmla="*/ 295275 h 384809"/>
                    <a:gd name="connsiteX10" fmla="*/ 186074 w 697902"/>
                    <a:gd name="connsiteY10" fmla="*/ 378143 h 384809"/>
                    <a:gd name="connsiteX11" fmla="*/ 87014 w 697902"/>
                    <a:gd name="connsiteY11" fmla="*/ 384810 h 384809"/>
                    <a:gd name="connsiteX12" fmla="*/ 49866 w 697902"/>
                    <a:gd name="connsiteY12" fmla="*/ 378143 h 384809"/>
                    <a:gd name="connsiteX13" fmla="*/ 5099 w 697902"/>
                    <a:gd name="connsiteY13" fmla="*/ 330518 h 384809"/>
                    <a:gd name="connsiteX14" fmla="*/ 56534 w 697902"/>
                    <a:gd name="connsiteY14" fmla="*/ 127635 h 384809"/>
                    <a:gd name="connsiteX15" fmla="*/ 69869 w 697902"/>
                    <a:gd name="connsiteY15" fmla="*/ 123825 h 384809"/>
                    <a:gd name="connsiteX16" fmla="*/ 73679 w 697902"/>
                    <a:gd name="connsiteY16" fmla="*/ 137160 h 384809"/>
                    <a:gd name="connsiteX17" fmla="*/ 24149 w 697902"/>
                    <a:gd name="connsiteY17" fmla="*/ 323850 h 384809"/>
                    <a:gd name="connsiteX18" fmla="*/ 57486 w 697902"/>
                    <a:gd name="connsiteY18" fmla="*/ 359093 h 384809"/>
                    <a:gd name="connsiteX19" fmla="*/ 87014 w 697902"/>
                    <a:gd name="connsiteY19" fmla="*/ 364808 h 384809"/>
                    <a:gd name="connsiteX20" fmla="*/ 184169 w 697902"/>
                    <a:gd name="connsiteY20" fmla="*/ 358140 h 384809"/>
                    <a:gd name="connsiteX21" fmla="*/ 251796 w 697902"/>
                    <a:gd name="connsiteY21" fmla="*/ 290512 h 384809"/>
                    <a:gd name="connsiteX22" fmla="*/ 277514 w 697902"/>
                    <a:gd name="connsiteY22" fmla="*/ 86678 h 384809"/>
                    <a:gd name="connsiteX23" fmla="*/ 277514 w 697902"/>
                    <a:gd name="connsiteY23" fmla="*/ 81915 h 384809"/>
                    <a:gd name="connsiteX24" fmla="*/ 308946 w 697902"/>
                    <a:gd name="connsiteY24" fmla="*/ 14288 h 384809"/>
                    <a:gd name="connsiteX25" fmla="*/ 348951 w 697902"/>
                    <a:gd name="connsiteY25" fmla="*/ 0 h 384809"/>
                    <a:gd name="connsiteX26" fmla="*/ 388956 w 697902"/>
                    <a:gd name="connsiteY26" fmla="*/ 14288 h 384809"/>
                    <a:gd name="connsiteX27" fmla="*/ 420389 w 697902"/>
                    <a:gd name="connsiteY27" fmla="*/ 81915 h 384809"/>
                    <a:gd name="connsiteX28" fmla="*/ 420389 w 697902"/>
                    <a:gd name="connsiteY28" fmla="*/ 86678 h 384809"/>
                    <a:gd name="connsiteX29" fmla="*/ 446106 w 697902"/>
                    <a:gd name="connsiteY29" fmla="*/ 290512 h 384809"/>
                    <a:gd name="connsiteX30" fmla="*/ 513734 w 697902"/>
                    <a:gd name="connsiteY30" fmla="*/ 358140 h 384809"/>
                    <a:gd name="connsiteX31" fmla="*/ 610889 w 697902"/>
                    <a:gd name="connsiteY31" fmla="*/ 364808 h 384809"/>
                    <a:gd name="connsiteX32" fmla="*/ 640416 w 697902"/>
                    <a:gd name="connsiteY32" fmla="*/ 359093 h 384809"/>
                    <a:gd name="connsiteX33" fmla="*/ 673754 w 697902"/>
                    <a:gd name="connsiteY33" fmla="*/ 323850 h 384809"/>
                    <a:gd name="connsiteX34" fmla="*/ 624224 w 697902"/>
                    <a:gd name="connsiteY34" fmla="*/ 137160 h 384809"/>
                    <a:gd name="connsiteX35" fmla="*/ 628034 w 697902"/>
                    <a:gd name="connsiteY35" fmla="*/ 123825 h 384809"/>
                    <a:gd name="connsiteX36" fmla="*/ 641369 w 697902"/>
                    <a:gd name="connsiteY36" fmla="*/ 127635 h 384809"/>
                    <a:gd name="connsiteX37" fmla="*/ 692804 w 697902"/>
                    <a:gd name="connsiteY37" fmla="*/ 330518 h 384809"/>
                    <a:gd name="connsiteX38" fmla="*/ 648036 w 697902"/>
                    <a:gd name="connsiteY38" fmla="*/ 378143 h 384809"/>
                    <a:gd name="connsiteX39" fmla="*/ 610889 w 697902"/>
                    <a:gd name="connsiteY39" fmla="*/ 384810 h 384809"/>
                    <a:gd name="connsiteX40" fmla="*/ 610889 w 697902"/>
                    <a:gd name="connsiteY40" fmla="*/ 384810 h 384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97902" h="384809">
                      <a:moveTo>
                        <a:pt x="610889" y="384810"/>
                      </a:moveTo>
                      <a:cubicBezTo>
                        <a:pt x="587076" y="384810"/>
                        <a:pt x="561359" y="382905"/>
                        <a:pt x="512781" y="378143"/>
                      </a:cubicBezTo>
                      <a:cubicBezTo>
                        <a:pt x="468966" y="373380"/>
                        <a:pt x="436581" y="332423"/>
                        <a:pt x="428009" y="295275"/>
                      </a:cubicBezTo>
                      <a:cubicBezTo>
                        <a:pt x="413721" y="232410"/>
                        <a:pt x="400386" y="163830"/>
                        <a:pt x="401339" y="86678"/>
                      </a:cubicBezTo>
                      <a:cubicBezTo>
                        <a:pt x="401339" y="84773"/>
                        <a:pt x="401339" y="83820"/>
                        <a:pt x="401339" y="81915"/>
                      </a:cubicBezTo>
                      <a:cubicBezTo>
                        <a:pt x="402291" y="61912"/>
                        <a:pt x="393719" y="42863"/>
                        <a:pt x="377526" y="31432"/>
                      </a:cubicBezTo>
                      <a:cubicBezTo>
                        <a:pt x="361334" y="19050"/>
                        <a:pt x="337521" y="19050"/>
                        <a:pt x="321329" y="31432"/>
                      </a:cubicBezTo>
                      <a:cubicBezTo>
                        <a:pt x="306089" y="43815"/>
                        <a:pt x="296564" y="62865"/>
                        <a:pt x="297516" y="81915"/>
                      </a:cubicBezTo>
                      <a:cubicBezTo>
                        <a:pt x="297516" y="83820"/>
                        <a:pt x="297516" y="85725"/>
                        <a:pt x="297516" y="86678"/>
                      </a:cubicBezTo>
                      <a:cubicBezTo>
                        <a:pt x="298469" y="163830"/>
                        <a:pt x="285134" y="232410"/>
                        <a:pt x="270846" y="295275"/>
                      </a:cubicBezTo>
                      <a:cubicBezTo>
                        <a:pt x="262274" y="333375"/>
                        <a:pt x="229889" y="373380"/>
                        <a:pt x="186074" y="378143"/>
                      </a:cubicBezTo>
                      <a:cubicBezTo>
                        <a:pt x="136544" y="383858"/>
                        <a:pt x="111779" y="384810"/>
                        <a:pt x="87014" y="384810"/>
                      </a:cubicBezTo>
                      <a:cubicBezTo>
                        <a:pt x="73679" y="384810"/>
                        <a:pt x="61296" y="381952"/>
                        <a:pt x="49866" y="378143"/>
                      </a:cubicBezTo>
                      <a:cubicBezTo>
                        <a:pt x="27006" y="368618"/>
                        <a:pt x="12719" y="352425"/>
                        <a:pt x="5099" y="330518"/>
                      </a:cubicBezTo>
                      <a:cubicBezTo>
                        <a:pt x="-19666" y="255270"/>
                        <a:pt x="53676" y="132398"/>
                        <a:pt x="56534" y="127635"/>
                      </a:cubicBezTo>
                      <a:cubicBezTo>
                        <a:pt x="59391" y="122873"/>
                        <a:pt x="65106" y="120967"/>
                        <a:pt x="69869" y="123825"/>
                      </a:cubicBezTo>
                      <a:cubicBezTo>
                        <a:pt x="74631" y="126683"/>
                        <a:pt x="76536" y="132398"/>
                        <a:pt x="73679" y="137160"/>
                      </a:cubicBezTo>
                      <a:cubicBezTo>
                        <a:pt x="72726" y="138112"/>
                        <a:pt x="2241" y="257175"/>
                        <a:pt x="24149" y="323850"/>
                      </a:cubicBezTo>
                      <a:cubicBezTo>
                        <a:pt x="29864" y="340995"/>
                        <a:pt x="40341" y="352425"/>
                        <a:pt x="57486" y="359093"/>
                      </a:cubicBezTo>
                      <a:cubicBezTo>
                        <a:pt x="66059" y="362902"/>
                        <a:pt x="76536" y="364808"/>
                        <a:pt x="87014" y="364808"/>
                      </a:cubicBezTo>
                      <a:cubicBezTo>
                        <a:pt x="110826" y="364808"/>
                        <a:pt x="135591" y="362902"/>
                        <a:pt x="184169" y="358140"/>
                      </a:cubicBezTo>
                      <a:cubicBezTo>
                        <a:pt x="218459" y="354330"/>
                        <a:pt x="244176" y="320993"/>
                        <a:pt x="251796" y="290512"/>
                      </a:cubicBezTo>
                      <a:cubicBezTo>
                        <a:pt x="266084" y="228600"/>
                        <a:pt x="279419" y="161925"/>
                        <a:pt x="277514" y="86678"/>
                      </a:cubicBezTo>
                      <a:cubicBezTo>
                        <a:pt x="277514" y="85725"/>
                        <a:pt x="277514" y="83820"/>
                        <a:pt x="277514" y="81915"/>
                      </a:cubicBezTo>
                      <a:cubicBezTo>
                        <a:pt x="276561" y="55245"/>
                        <a:pt x="287991" y="30480"/>
                        <a:pt x="308946" y="14288"/>
                      </a:cubicBezTo>
                      <a:cubicBezTo>
                        <a:pt x="320376" y="5715"/>
                        <a:pt x="334664" y="0"/>
                        <a:pt x="348951" y="0"/>
                      </a:cubicBezTo>
                      <a:cubicBezTo>
                        <a:pt x="363239" y="0"/>
                        <a:pt x="377526" y="4763"/>
                        <a:pt x="388956" y="14288"/>
                      </a:cubicBezTo>
                      <a:cubicBezTo>
                        <a:pt x="409911" y="30480"/>
                        <a:pt x="421341" y="55245"/>
                        <a:pt x="420389" y="81915"/>
                      </a:cubicBezTo>
                      <a:cubicBezTo>
                        <a:pt x="420389" y="83820"/>
                        <a:pt x="420389" y="84773"/>
                        <a:pt x="420389" y="86678"/>
                      </a:cubicBezTo>
                      <a:cubicBezTo>
                        <a:pt x="419436" y="161925"/>
                        <a:pt x="431819" y="228600"/>
                        <a:pt x="446106" y="290512"/>
                      </a:cubicBezTo>
                      <a:cubicBezTo>
                        <a:pt x="453726" y="320993"/>
                        <a:pt x="478491" y="354330"/>
                        <a:pt x="513734" y="358140"/>
                      </a:cubicBezTo>
                      <a:cubicBezTo>
                        <a:pt x="562311" y="362902"/>
                        <a:pt x="587076" y="364808"/>
                        <a:pt x="610889" y="364808"/>
                      </a:cubicBezTo>
                      <a:cubicBezTo>
                        <a:pt x="622319" y="364808"/>
                        <a:pt x="631844" y="362902"/>
                        <a:pt x="640416" y="359093"/>
                      </a:cubicBezTo>
                      <a:cubicBezTo>
                        <a:pt x="657561" y="352425"/>
                        <a:pt x="668039" y="340043"/>
                        <a:pt x="673754" y="323850"/>
                      </a:cubicBezTo>
                      <a:cubicBezTo>
                        <a:pt x="695661" y="257175"/>
                        <a:pt x="625176" y="138112"/>
                        <a:pt x="624224" y="137160"/>
                      </a:cubicBezTo>
                      <a:cubicBezTo>
                        <a:pt x="621366" y="132398"/>
                        <a:pt x="623271" y="126683"/>
                        <a:pt x="628034" y="123825"/>
                      </a:cubicBezTo>
                      <a:cubicBezTo>
                        <a:pt x="632796" y="120967"/>
                        <a:pt x="638511" y="122873"/>
                        <a:pt x="641369" y="127635"/>
                      </a:cubicBezTo>
                      <a:cubicBezTo>
                        <a:pt x="644226" y="132398"/>
                        <a:pt x="717569" y="255270"/>
                        <a:pt x="692804" y="330518"/>
                      </a:cubicBezTo>
                      <a:cubicBezTo>
                        <a:pt x="685184" y="353378"/>
                        <a:pt x="669944" y="368618"/>
                        <a:pt x="648036" y="378143"/>
                      </a:cubicBezTo>
                      <a:cubicBezTo>
                        <a:pt x="636606" y="382905"/>
                        <a:pt x="624224" y="384810"/>
                        <a:pt x="610889" y="384810"/>
                      </a:cubicBezTo>
                      <a:cubicBezTo>
                        <a:pt x="611841" y="384810"/>
                        <a:pt x="611841" y="384810"/>
                        <a:pt x="610889" y="38481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UY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A9D80971-5819-4899-8259-A20C4FA39A16}"/>
                    </a:ext>
                  </a:extLst>
                </p:cNvPr>
                <p:cNvSpPr/>
                <p:nvPr/>
              </p:nvSpPr>
              <p:spPr>
                <a:xfrm>
                  <a:off x="8439486" y="4528709"/>
                  <a:ext cx="219075" cy="339089"/>
                </a:xfrm>
                <a:custGeom>
                  <a:avLst/>
                  <a:gdLst>
                    <a:gd name="connsiteX0" fmla="*/ 46673 w 219075"/>
                    <a:gd name="connsiteY0" fmla="*/ 339090 h 339089"/>
                    <a:gd name="connsiteX1" fmla="*/ 40005 w 219075"/>
                    <a:gd name="connsiteY1" fmla="*/ 336232 h 339089"/>
                    <a:gd name="connsiteX2" fmla="*/ 40005 w 219075"/>
                    <a:gd name="connsiteY2" fmla="*/ 321945 h 339089"/>
                    <a:gd name="connsiteX3" fmla="*/ 171450 w 219075"/>
                    <a:gd name="connsiteY3" fmla="*/ 190500 h 339089"/>
                    <a:gd name="connsiteX4" fmla="*/ 0 w 219075"/>
                    <a:gd name="connsiteY4" fmla="*/ 190500 h 339089"/>
                    <a:gd name="connsiteX5" fmla="*/ 187643 w 219075"/>
                    <a:gd name="connsiteY5" fmla="*/ 2857 h 339089"/>
                    <a:gd name="connsiteX6" fmla="*/ 201930 w 219075"/>
                    <a:gd name="connsiteY6" fmla="*/ 2857 h 339089"/>
                    <a:gd name="connsiteX7" fmla="*/ 201930 w 219075"/>
                    <a:gd name="connsiteY7" fmla="*/ 17145 h 339089"/>
                    <a:gd name="connsiteX8" fmla="*/ 48578 w 219075"/>
                    <a:gd name="connsiteY8" fmla="*/ 170498 h 339089"/>
                    <a:gd name="connsiteX9" fmla="*/ 219075 w 219075"/>
                    <a:gd name="connsiteY9" fmla="*/ 170498 h 339089"/>
                    <a:gd name="connsiteX10" fmla="*/ 53340 w 219075"/>
                    <a:gd name="connsiteY10" fmla="*/ 336232 h 339089"/>
                    <a:gd name="connsiteX11" fmla="*/ 46673 w 219075"/>
                    <a:gd name="connsiteY11" fmla="*/ 339090 h 33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9075" h="339089">
                      <a:moveTo>
                        <a:pt x="46673" y="339090"/>
                      </a:moveTo>
                      <a:cubicBezTo>
                        <a:pt x="43815" y="339090"/>
                        <a:pt x="41910" y="338138"/>
                        <a:pt x="40005" y="336232"/>
                      </a:cubicBezTo>
                      <a:cubicBezTo>
                        <a:pt x="36195" y="332423"/>
                        <a:pt x="36195" y="325755"/>
                        <a:pt x="40005" y="321945"/>
                      </a:cubicBezTo>
                      <a:lnTo>
                        <a:pt x="171450" y="190500"/>
                      </a:lnTo>
                      <a:lnTo>
                        <a:pt x="0" y="190500"/>
                      </a:lnTo>
                      <a:lnTo>
                        <a:pt x="187643" y="2857"/>
                      </a:lnTo>
                      <a:cubicBezTo>
                        <a:pt x="191453" y="-952"/>
                        <a:pt x="198120" y="-952"/>
                        <a:pt x="201930" y="2857"/>
                      </a:cubicBezTo>
                      <a:cubicBezTo>
                        <a:pt x="205740" y="6667"/>
                        <a:pt x="205740" y="13335"/>
                        <a:pt x="201930" y="17145"/>
                      </a:cubicBezTo>
                      <a:lnTo>
                        <a:pt x="48578" y="170498"/>
                      </a:lnTo>
                      <a:lnTo>
                        <a:pt x="219075" y="170498"/>
                      </a:lnTo>
                      <a:lnTo>
                        <a:pt x="53340" y="336232"/>
                      </a:lnTo>
                      <a:cubicBezTo>
                        <a:pt x="51435" y="338138"/>
                        <a:pt x="48578" y="339090"/>
                        <a:pt x="46673" y="33909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UY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680E8646-126E-495D-9F28-42525A1D5EB6}"/>
                    </a:ext>
                  </a:extLst>
                </p:cNvPr>
                <p:cNvSpPr/>
                <p:nvPr/>
              </p:nvSpPr>
              <p:spPr>
                <a:xfrm>
                  <a:off x="8121352" y="3915299"/>
                  <a:ext cx="887729" cy="885825"/>
                </a:xfrm>
                <a:custGeom>
                  <a:avLst/>
                  <a:gdLst>
                    <a:gd name="connsiteX0" fmla="*/ 488633 w 887729"/>
                    <a:gd name="connsiteY0" fmla="*/ 885825 h 885825"/>
                    <a:gd name="connsiteX1" fmla="*/ 479108 w 887729"/>
                    <a:gd name="connsiteY1" fmla="*/ 877253 h 885825"/>
                    <a:gd name="connsiteX2" fmla="*/ 487680 w 887729"/>
                    <a:gd name="connsiteY2" fmla="*/ 865823 h 885825"/>
                    <a:gd name="connsiteX3" fmla="*/ 868680 w 887729"/>
                    <a:gd name="connsiteY3" fmla="*/ 443865 h 885825"/>
                    <a:gd name="connsiteX4" fmla="*/ 444818 w 887729"/>
                    <a:gd name="connsiteY4" fmla="*/ 20003 h 885825"/>
                    <a:gd name="connsiteX5" fmla="*/ 20003 w 887729"/>
                    <a:gd name="connsiteY5" fmla="*/ 443865 h 885825"/>
                    <a:gd name="connsiteX6" fmla="*/ 122872 w 887729"/>
                    <a:gd name="connsiteY6" fmla="*/ 721043 h 885825"/>
                    <a:gd name="connsiteX7" fmla="*/ 378143 w 887729"/>
                    <a:gd name="connsiteY7" fmla="*/ 862965 h 885825"/>
                    <a:gd name="connsiteX8" fmla="*/ 386715 w 887729"/>
                    <a:gd name="connsiteY8" fmla="*/ 874395 h 885825"/>
                    <a:gd name="connsiteX9" fmla="*/ 375285 w 887729"/>
                    <a:gd name="connsiteY9" fmla="*/ 882968 h 885825"/>
                    <a:gd name="connsiteX10" fmla="*/ 107633 w 887729"/>
                    <a:gd name="connsiteY10" fmla="*/ 734378 h 885825"/>
                    <a:gd name="connsiteX11" fmla="*/ 0 w 887729"/>
                    <a:gd name="connsiteY11" fmla="*/ 443865 h 885825"/>
                    <a:gd name="connsiteX12" fmla="*/ 443865 w 887729"/>
                    <a:gd name="connsiteY12" fmla="*/ 0 h 885825"/>
                    <a:gd name="connsiteX13" fmla="*/ 887730 w 887729"/>
                    <a:gd name="connsiteY13" fmla="*/ 443865 h 885825"/>
                    <a:gd name="connsiteX14" fmla="*/ 488633 w 887729"/>
                    <a:gd name="connsiteY14" fmla="*/ 885825 h 885825"/>
                    <a:gd name="connsiteX15" fmla="*/ 488633 w 887729"/>
                    <a:gd name="connsiteY15" fmla="*/ 885825 h 88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87729" h="885825">
                      <a:moveTo>
                        <a:pt x="488633" y="885825"/>
                      </a:moveTo>
                      <a:cubicBezTo>
                        <a:pt x="483870" y="885825"/>
                        <a:pt x="479108" y="882015"/>
                        <a:pt x="479108" y="877253"/>
                      </a:cubicBezTo>
                      <a:cubicBezTo>
                        <a:pt x="478155" y="871538"/>
                        <a:pt x="482918" y="866775"/>
                        <a:pt x="487680" y="865823"/>
                      </a:cubicBezTo>
                      <a:cubicBezTo>
                        <a:pt x="704850" y="843915"/>
                        <a:pt x="868680" y="662940"/>
                        <a:pt x="868680" y="443865"/>
                      </a:cubicBezTo>
                      <a:cubicBezTo>
                        <a:pt x="868680" y="210503"/>
                        <a:pt x="678180" y="20003"/>
                        <a:pt x="444818" y="20003"/>
                      </a:cubicBezTo>
                      <a:cubicBezTo>
                        <a:pt x="211455" y="20003"/>
                        <a:pt x="20003" y="210503"/>
                        <a:pt x="20003" y="443865"/>
                      </a:cubicBezTo>
                      <a:cubicBezTo>
                        <a:pt x="20003" y="545783"/>
                        <a:pt x="56198" y="643890"/>
                        <a:pt x="122872" y="721043"/>
                      </a:cubicBezTo>
                      <a:cubicBezTo>
                        <a:pt x="188595" y="797243"/>
                        <a:pt x="279083" y="847725"/>
                        <a:pt x="378143" y="862965"/>
                      </a:cubicBezTo>
                      <a:cubicBezTo>
                        <a:pt x="383858" y="863918"/>
                        <a:pt x="387668" y="868680"/>
                        <a:pt x="386715" y="874395"/>
                      </a:cubicBezTo>
                      <a:cubicBezTo>
                        <a:pt x="385763" y="880110"/>
                        <a:pt x="381000" y="883920"/>
                        <a:pt x="375285" y="882968"/>
                      </a:cubicBezTo>
                      <a:cubicBezTo>
                        <a:pt x="271463" y="866775"/>
                        <a:pt x="177165" y="814388"/>
                        <a:pt x="107633" y="734378"/>
                      </a:cubicBezTo>
                      <a:cubicBezTo>
                        <a:pt x="38100" y="653415"/>
                        <a:pt x="0" y="550545"/>
                        <a:pt x="0" y="443865"/>
                      </a:cubicBezTo>
                      <a:cubicBezTo>
                        <a:pt x="0" y="199073"/>
                        <a:pt x="199072" y="0"/>
                        <a:pt x="443865" y="0"/>
                      </a:cubicBezTo>
                      <a:cubicBezTo>
                        <a:pt x="688658" y="0"/>
                        <a:pt x="887730" y="199073"/>
                        <a:pt x="887730" y="443865"/>
                      </a:cubicBezTo>
                      <a:cubicBezTo>
                        <a:pt x="887730" y="672465"/>
                        <a:pt x="716280" y="862965"/>
                        <a:pt x="488633" y="885825"/>
                      </a:cubicBezTo>
                      <a:cubicBezTo>
                        <a:pt x="488633" y="885825"/>
                        <a:pt x="488633" y="885825"/>
                        <a:pt x="488633" y="8858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UY"/>
                </a:p>
              </p:txBody>
            </p:sp>
          </p:grp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669A2AD-F899-4086-A883-EFD8F89B1808}"/>
              </a:ext>
            </a:extLst>
          </p:cNvPr>
          <p:cNvGrpSpPr/>
          <p:nvPr/>
        </p:nvGrpSpPr>
        <p:grpSpPr>
          <a:xfrm>
            <a:off x="8745990" y="2238722"/>
            <a:ext cx="2526875" cy="2477031"/>
            <a:chOff x="4269239" y="2524479"/>
            <a:chExt cx="2339811" cy="2293658"/>
          </a:xfrm>
        </p:grpSpPr>
        <p:sp>
          <p:nvSpPr>
            <p:cNvPr id="140" name="AutoShape 2">
              <a:extLst>
                <a:ext uri="{FF2B5EF4-FFF2-40B4-BE49-F238E27FC236}">
                  <a16:creationId xmlns:a16="http://schemas.microsoft.com/office/drawing/2014/main" id="{41F86F08-AAAE-471C-A8D7-4EC1383D8C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0D26617E-2AB9-4F1A-B11B-58401F96620A}"/>
                </a:ext>
              </a:extLst>
            </p:cNvPr>
            <p:cNvGrpSpPr/>
            <p:nvPr/>
          </p:nvGrpSpPr>
          <p:grpSpPr>
            <a:xfrm>
              <a:off x="4594874" y="2849218"/>
              <a:ext cx="1697632" cy="1697632"/>
              <a:chOff x="4532243" y="2849217"/>
              <a:chExt cx="1815548" cy="1815548"/>
            </a:xfrm>
          </p:grpSpPr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AD5AE019-BA93-4614-AE18-A9E8B4DD506D}"/>
                  </a:ext>
                </a:extLst>
              </p:cNvPr>
              <p:cNvSpPr/>
              <p:nvPr/>
            </p:nvSpPr>
            <p:spPr>
              <a:xfrm>
                <a:off x="4532243" y="2849217"/>
                <a:ext cx="1815548" cy="1815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315E6006-C08D-4670-92E7-0E7962FA5D97}"/>
                  </a:ext>
                </a:extLst>
              </p:cNvPr>
              <p:cNvSpPr/>
              <p:nvPr/>
            </p:nvSpPr>
            <p:spPr>
              <a:xfrm>
                <a:off x="4876361" y="3193335"/>
                <a:ext cx="1127313" cy="11273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1D65DE8A-EAB7-4A71-B2BB-3D2D5772C212}"/>
                  </a:ext>
                </a:extLst>
              </p:cNvPr>
              <p:cNvGrpSpPr/>
              <p:nvPr/>
            </p:nvGrpSpPr>
            <p:grpSpPr>
              <a:xfrm>
                <a:off x="4896904" y="3269117"/>
                <a:ext cx="220372" cy="220372"/>
                <a:chOff x="5685181" y="1899920"/>
                <a:chExt cx="293315" cy="293315"/>
              </a:xfrm>
            </p:grpSpPr>
            <p:sp>
              <p:nvSpPr>
                <p:cNvPr id="218" name="Oval 217">
                  <a:extLst>
                    <a:ext uri="{FF2B5EF4-FFF2-40B4-BE49-F238E27FC236}">
                      <a16:creationId xmlns:a16="http://schemas.microsoft.com/office/drawing/2014/main" id="{CEA7BDFD-D8FC-4327-A682-124B76C7AFB3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19" name="Oval 218">
                  <a:extLst>
                    <a:ext uri="{FF2B5EF4-FFF2-40B4-BE49-F238E27FC236}">
                      <a16:creationId xmlns:a16="http://schemas.microsoft.com/office/drawing/2014/main" id="{1ABA7914-9282-4C5A-A6F9-9F7A46F06F72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C087C202-7417-4C3B-B1FD-D4353C7CC59B}"/>
                  </a:ext>
                </a:extLst>
              </p:cNvPr>
              <p:cNvGrpSpPr/>
              <p:nvPr/>
            </p:nvGrpSpPr>
            <p:grpSpPr>
              <a:xfrm>
                <a:off x="5239773" y="3543350"/>
                <a:ext cx="220372" cy="220372"/>
                <a:chOff x="5685181" y="1899920"/>
                <a:chExt cx="293315" cy="293315"/>
              </a:xfrm>
            </p:grpSpPr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12103EB5-5500-41ED-9F9E-C4A7FD7F342D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17" name="Oval 216">
                  <a:extLst>
                    <a:ext uri="{FF2B5EF4-FFF2-40B4-BE49-F238E27FC236}">
                      <a16:creationId xmlns:a16="http://schemas.microsoft.com/office/drawing/2014/main" id="{16AC2923-7132-47EC-8350-90E700C28A96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A2F9F51E-D935-42C3-9FBB-0F6BEE456F0B}"/>
                  </a:ext>
                </a:extLst>
              </p:cNvPr>
              <p:cNvGrpSpPr/>
              <p:nvPr/>
            </p:nvGrpSpPr>
            <p:grpSpPr>
              <a:xfrm>
                <a:off x="5417727" y="3068310"/>
                <a:ext cx="220372" cy="220372"/>
                <a:chOff x="5685181" y="1899920"/>
                <a:chExt cx="293315" cy="293315"/>
              </a:xfrm>
            </p:grpSpPr>
            <p:sp>
              <p:nvSpPr>
                <p:cNvPr id="214" name="Oval 213">
                  <a:extLst>
                    <a:ext uri="{FF2B5EF4-FFF2-40B4-BE49-F238E27FC236}">
                      <a16:creationId xmlns:a16="http://schemas.microsoft.com/office/drawing/2014/main" id="{B64E87F6-A54A-4458-8FE5-182CD3E6830A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15" name="Oval 214">
                  <a:extLst>
                    <a:ext uri="{FF2B5EF4-FFF2-40B4-BE49-F238E27FC236}">
                      <a16:creationId xmlns:a16="http://schemas.microsoft.com/office/drawing/2014/main" id="{0BFBD6BF-F818-45CE-BAAC-3CD330894895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D5A4D990-DB7D-4794-A251-963854BDE0C7}"/>
                  </a:ext>
                </a:extLst>
              </p:cNvPr>
              <p:cNvGrpSpPr/>
              <p:nvPr/>
            </p:nvGrpSpPr>
            <p:grpSpPr>
              <a:xfrm>
                <a:off x="5685713" y="3253643"/>
                <a:ext cx="220372" cy="220372"/>
                <a:chOff x="5685181" y="1899920"/>
                <a:chExt cx="293315" cy="293315"/>
              </a:xfrm>
            </p:grpSpPr>
            <p:sp>
              <p:nvSpPr>
                <p:cNvPr id="212" name="Oval 211">
                  <a:extLst>
                    <a:ext uri="{FF2B5EF4-FFF2-40B4-BE49-F238E27FC236}">
                      <a16:creationId xmlns:a16="http://schemas.microsoft.com/office/drawing/2014/main" id="{F720750F-55E6-4244-8092-5083B6F20D49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13" name="Oval 212">
                  <a:extLst>
                    <a:ext uri="{FF2B5EF4-FFF2-40B4-BE49-F238E27FC236}">
                      <a16:creationId xmlns:a16="http://schemas.microsoft.com/office/drawing/2014/main" id="{186D11CD-CF14-41CA-A4EE-816BABEE4DD8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00" name="Group 199">
                <a:extLst>
                  <a:ext uri="{FF2B5EF4-FFF2-40B4-BE49-F238E27FC236}">
                    <a16:creationId xmlns:a16="http://schemas.microsoft.com/office/drawing/2014/main" id="{44BAF74D-F165-4E31-AB8C-92F183BFABD7}"/>
                  </a:ext>
                </a:extLst>
              </p:cNvPr>
              <p:cNvGrpSpPr/>
              <p:nvPr/>
            </p:nvGrpSpPr>
            <p:grpSpPr>
              <a:xfrm>
                <a:off x="5887422" y="3596239"/>
                <a:ext cx="220372" cy="220372"/>
                <a:chOff x="5685181" y="1899920"/>
                <a:chExt cx="293315" cy="293315"/>
              </a:xfrm>
            </p:grpSpPr>
            <p:sp>
              <p:nvSpPr>
                <p:cNvPr id="210" name="Oval 209">
                  <a:extLst>
                    <a:ext uri="{FF2B5EF4-FFF2-40B4-BE49-F238E27FC236}">
                      <a16:creationId xmlns:a16="http://schemas.microsoft.com/office/drawing/2014/main" id="{C55E4B94-A8F6-45EB-98D9-E9DAC9A3F943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11" name="Oval 210">
                  <a:extLst>
                    <a:ext uri="{FF2B5EF4-FFF2-40B4-BE49-F238E27FC236}">
                      <a16:creationId xmlns:a16="http://schemas.microsoft.com/office/drawing/2014/main" id="{D9E8DC78-7BB2-4D5B-8037-A7783DD7AA7A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62CD5605-4637-4DCC-B922-CA815AC2EA4D}"/>
                  </a:ext>
                </a:extLst>
              </p:cNvPr>
              <p:cNvGrpSpPr/>
              <p:nvPr/>
            </p:nvGrpSpPr>
            <p:grpSpPr>
              <a:xfrm>
                <a:off x="4785401" y="3792278"/>
                <a:ext cx="220372" cy="220372"/>
                <a:chOff x="5685181" y="1899920"/>
                <a:chExt cx="293315" cy="293315"/>
              </a:xfrm>
            </p:grpSpPr>
            <p:sp>
              <p:nvSpPr>
                <p:cNvPr id="208" name="Oval 207">
                  <a:extLst>
                    <a:ext uri="{FF2B5EF4-FFF2-40B4-BE49-F238E27FC236}">
                      <a16:creationId xmlns:a16="http://schemas.microsoft.com/office/drawing/2014/main" id="{D0408D14-A7BB-4038-8089-DB30F790D18E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09" name="Oval 208">
                  <a:extLst>
                    <a:ext uri="{FF2B5EF4-FFF2-40B4-BE49-F238E27FC236}">
                      <a16:creationId xmlns:a16="http://schemas.microsoft.com/office/drawing/2014/main" id="{56FFEC90-585B-4C9C-9494-347C007138FA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976D159D-6DA4-4735-941A-F8EC4410EB45}"/>
                  </a:ext>
                </a:extLst>
              </p:cNvPr>
              <p:cNvGrpSpPr/>
              <p:nvPr/>
            </p:nvGrpSpPr>
            <p:grpSpPr>
              <a:xfrm>
                <a:off x="4939730" y="4064391"/>
                <a:ext cx="220372" cy="220372"/>
                <a:chOff x="5685181" y="1899920"/>
                <a:chExt cx="293315" cy="293315"/>
              </a:xfrm>
            </p:grpSpPr>
            <p:sp>
              <p:nvSpPr>
                <p:cNvPr id="206" name="Oval 205">
                  <a:extLst>
                    <a:ext uri="{FF2B5EF4-FFF2-40B4-BE49-F238E27FC236}">
                      <a16:creationId xmlns:a16="http://schemas.microsoft.com/office/drawing/2014/main" id="{2E0688BA-E2B4-4214-AF29-8B96863ED3A9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07" name="Oval 206">
                  <a:extLst>
                    <a:ext uri="{FF2B5EF4-FFF2-40B4-BE49-F238E27FC236}">
                      <a16:creationId xmlns:a16="http://schemas.microsoft.com/office/drawing/2014/main" id="{D1A4009E-39C9-4C62-9A9D-531CBE4FDC40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99972142-85CA-44B8-80B3-9D7AC08D2BE5}"/>
                  </a:ext>
                </a:extLst>
              </p:cNvPr>
              <p:cNvGrpSpPr/>
              <p:nvPr/>
            </p:nvGrpSpPr>
            <p:grpSpPr>
              <a:xfrm>
                <a:off x="5401749" y="4003551"/>
                <a:ext cx="220372" cy="220372"/>
                <a:chOff x="5685181" y="1899920"/>
                <a:chExt cx="293315" cy="293315"/>
              </a:xfrm>
            </p:grpSpPr>
            <p:sp>
              <p:nvSpPr>
                <p:cNvPr id="204" name="Oval 203">
                  <a:extLst>
                    <a:ext uri="{FF2B5EF4-FFF2-40B4-BE49-F238E27FC236}">
                      <a16:creationId xmlns:a16="http://schemas.microsoft.com/office/drawing/2014/main" id="{3781497B-1914-42D1-AAF4-0D59F7AC97BC}"/>
                    </a:ext>
                  </a:extLst>
                </p:cNvPr>
                <p:cNvSpPr/>
                <p:nvPr/>
              </p:nvSpPr>
              <p:spPr>
                <a:xfrm>
                  <a:off x="5685181" y="1899920"/>
                  <a:ext cx="293315" cy="29331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  <p:sp>
              <p:nvSpPr>
                <p:cNvPr id="205" name="Oval 204">
                  <a:extLst>
                    <a:ext uri="{FF2B5EF4-FFF2-40B4-BE49-F238E27FC236}">
                      <a16:creationId xmlns:a16="http://schemas.microsoft.com/office/drawing/2014/main" id="{F440B957-C6F2-402A-A8D1-1BCC5636D4BE}"/>
                    </a:ext>
                  </a:extLst>
                </p:cNvPr>
                <p:cNvSpPr/>
                <p:nvPr/>
              </p:nvSpPr>
              <p:spPr>
                <a:xfrm>
                  <a:off x="5740776" y="1955515"/>
                  <a:ext cx="182125" cy="18212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2C9D6D94-904B-48FB-A571-6941202261C1}"/>
                </a:ext>
              </a:extLst>
            </p:cNvPr>
            <p:cNvGrpSpPr/>
            <p:nvPr/>
          </p:nvGrpSpPr>
          <p:grpSpPr>
            <a:xfrm>
              <a:off x="5319598" y="2524479"/>
              <a:ext cx="237066" cy="328450"/>
              <a:chOff x="3823251" y="1817251"/>
              <a:chExt cx="900259" cy="1247288"/>
            </a:xfrm>
          </p:grpSpPr>
          <p:sp>
            <p:nvSpPr>
              <p:cNvPr id="191" name="Partial Circle 190">
                <a:extLst>
                  <a:ext uri="{FF2B5EF4-FFF2-40B4-BE49-F238E27FC236}">
                    <a16:creationId xmlns:a16="http://schemas.microsoft.com/office/drawing/2014/main" id="{1DAB24BE-DD37-4DDB-900F-5DEBFBBFDE42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D5C96A5A-CF8F-4D99-A5CA-9E3616578D27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15BEA039-FD7C-44C5-BA2E-6DBD89221419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6D1EC309-75B7-4BAB-BD4B-5BAFF8930632}"/>
                </a:ext>
              </a:extLst>
            </p:cNvPr>
            <p:cNvGrpSpPr/>
            <p:nvPr/>
          </p:nvGrpSpPr>
          <p:grpSpPr>
            <a:xfrm rot="1628828">
              <a:off x="5789357" y="2640384"/>
              <a:ext cx="237066" cy="328450"/>
              <a:chOff x="3823251" y="1817251"/>
              <a:chExt cx="900259" cy="1247288"/>
            </a:xfrm>
          </p:grpSpPr>
          <p:sp>
            <p:nvSpPr>
              <p:cNvPr id="188" name="Partial Circle 187">
                <a:extLst>
                  <a:ext uri="{FF2B5EF4-FFF2-40B4-BE49-F238E27FC236}">
                    <a16:creationId xmlns:a16="http://schemas.microsoft.com/office/drawing/2014/main" id="{B47FFB7B-CCE4-419A-A362-A36652B02ACB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Partial Circle 188">
                <a:extLst>
                  <a:ext uri="{FF2B5EF4-FFF2-40B4-BE49-F238E27FC236}">
                    <a16:creationId xmlns:a16="http://schemas.microsoft.com/office/drawing/2014/main" id="{45A9D71C-F644-42D1-80D4-9B78C17A131B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4057544E-3F09-46A3-8CEE-F2AC08243198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15B0B1F-27BF-494B-AEF0-D2466E08409C}"/>
                </a:ext>
              </a:extLst>
            </p:cNvPr>
            <p:cNvGrpSpPr/>
            <p:nvPr/>
          </p:nvGrpSpPr>
          <p:grpSpPr>
            <a:xfrm rot="3428828">
              <a:off x="6144317" y="2947107"/>
              <a:ext cx="237066" cy="328450"/>
              <a:chOff x="3823251" y="1817251"/>
              <a:chExt cx="900259" cy="1247288"/>
            </a:xfrm>
          </p:grpSpPr>
          <p:sp>
            <p:nvSpPr>
              <p:cNvPr id="185" name="Partial Circle 184">
                <a:extLst>
                  <a:ext uri="{FF2B5EF4-FFF2-40B4-BE49-F238E27FC236}">
                    <a16:creationId xmlns:a16="http://schemas.microsoft.com/office/drawing/2014/main" id="{B81C6603-C183-4182-8C16-CC1A0A22ED51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Partial Circle 185">
                <a:extLst>
                  <a:ext uri="{FF2B5EF4-FFF2-40B4-BE49-F238E27FC236}">
                    <a16:creationId xmlns:a16="http://schemas.microsoft.com/office/drawing/2014/main" id="{E7471322-2937-436D-AF20-D502F754F6BD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AAE9FDB0-23FF-4008-B77B-033B45DCD916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35EFA4E-0AB8-4ABF-A528-DFACC6193FB0}"/>
                </a:ext>
              </a:extLst>
            </p:cNvPr>
            <p:cNvGrpSpPr/>
            <p:nvPr/>
          </p:nvGrpSpPr>
          <p:grpSpPr>
            <a:xfrm rot="4870408">
              <a:off x="6326292" y="3399871"/>
              <a:ext cx="237066" cy="328450"/>
              <a:chOff x="3823251" y="1817251"/>
              <a:chExt cx="900259" cy="1247288"/>
            </a:xfrm>
          </p:grpSpPr>
          <p:sp>
            <p:nvSpPr>
              <p:cNvPr id="182" name="Partial Circle 181">
                <a:extLst>
                  <a:ext uri="{FF2B5EF4-FFF2-40B4-BE49-F238E27FC236}">
                    <a16:creationId xmlns:a16="http://schemas.microsoft.com/office/drawing/2014/main" id="{81188453-1C5F-4CDA-AE2B-8DAD370B1FDC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Partial Circle 182">
                <a:extLst>
                  <a:ext uri="{FF2B5EF4-FFF2-40B4-BE49-F238E27FC236}">
                    <a16:creationId xmlns:a16="http://schemas.microsoft.com/office/drawing/2014/main" id="{08022BB6-411B-44CD-A0CD-E2E0A189A993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BD2A5406-196E-4855-B758-D1CB6B6129B9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40F7276B-34AD-47A2-940B-3D18760AA6F3}"/>
                </a:ext>
              </a:extLst>
            </p:cNvPr>
            <p:cNvGrpSpPr/>
            <p:nvPr/>
          </p:nvGrpSpPr>
          <p:grpSpPr>
            <a:xfrm rot="19971172" flipH="1">
              <a:off x="4851866" y="2640276"/>
              <a:ext cx="237066" cy="328450"/>
              <a:chOff x="3823251" y="1817251"/>
              <a:chExt cx="900259" cy="1247288"/>
            </a:xfrm>
          </p:grpSpPr>
          <p:sp>
            <p:nvSpPr>
              <p:cNvPr id="179" name="Partial Circle 178">
                <a:extLst>
                  <a:ext uri="{FF2B5EF4-FFF2-40B4-BE49-F238E27FC236}">
                    <a16:creationId xmlns:a16="http://schemas.microsoft.com/office/drawing/2014/main" id="{AF7DF635-D868-4B59-8C4F-67FA97F0CA48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Partial Circle 179">
                <a:extLst>
                  <a:ext uri="{FF2B5EF4-FFF2-40B4-BE49-F238E27FC236}">
                    <a16:creationId xmlns:a16="http://schemas.microsoft.com/office/drawing/2014/main" id="{92C51D50-A2E5-46D6-B15A-1A641BD19B40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C1AC56EE-65CE-4CD2-B286-C4B90A1FDD27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C4B0AF2-B527-40FD-B483-F32667D7E1B6}"/>
                </a:ext>
              </a:extLst>
            </p:cNvPr>
            <p:cNvGrpSpPr/>
            <p:nvPr/>
          </p:nvGrpSpPr>
          <p:grpSpPr>
            <a:xfrm rot="18171172" flipH="1">
              <a:off x="4496906" y="2946999"/>
              <a:ext cx="237066" cy="328450"/>
              <a:chOff x="3823251" y="1817251"/>
              <a:chExt cx="900259" cy="1247288"/>
            </a:xfrm>
          </p:grpSpPr>
          <p:sp>
            <p:nvSpPr>
              <p:cNvPr id="176" name="Partial Circle 175">
                <a:extLst>
                  <a:ext uri="{FF2B5EF4-FFF2-40B4-BE49-F238E27FC236}">
                    <a16:creationId xmlns:a16="http://schemas.microsoft.com/office/drawing/2014/main" id="{61919E7B-2FAD-4955-B511-B99189C229CE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Partial Circle 176">
                <a:extLst>
                  <a:ext uri="{FF2B5EF4-FFF2-40B4-BE49-F238E27FC236}">
                    <a16:creationId xmlns:a16="http://schemas.microsoft.com/office/drawing/2014/main" id="{BD7C7625-8A71-4AC0-B1A0-4B30F2E95551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BBF5E058-7D6B-4A8B-823E-0DB519E6D1E0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53DFA371-4C0D-47B5-8E25-7CE61677EBDE}"/>
                </a:ext>
              </a:extLst>
            </p:cNvPr>
            <p:cNvGrpSpPr/>
            <p:nvPr/>
          </p:nvGrpSpPr>
          <p:grpSpPr>
            <a:xfrm rot="16729592" flipH="1">
              <a:off x="4314931" y="3399763"/>
              <a:ext cx="237066" cy="328450"/>
              <a:chOff x="3823251" y="1817251"/>
              <a:chExt cx="900259" cy="1247288"/>
            </a:xfrm>
          </p:grpSpPr>
          <p:sp>
            <p:nvSpPr>
              <p:cNvPr id="173" name="Partial Circle 172">
                <a:extLst>
                  <a:ext uri="{FF2B5EF4-FFF2-40B4-BE49-F238E27FC236}">
                    <a16:creationId xmlns:a16="http://schemas.microsoft.com/office/drawing/2014/main" id="{9CA756AE-0CA7-46DF-A43D-68B6ED0ACBAA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Partial Circle 173">
                <a:extLst>
                  <a:ext uri="{FF2B5EF4-FFF2-40B4-BE49-F238E27FC236}">
                    <a16:creationId xmlns:a16="http://schemas.microsoft.com/office/drawing/2014/main" id="{179DAC29-D02B-43DA-B56C-0E43D218CAA2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9189A712-BE60-4F65-89F0-5D72C5CA39AB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4BB48712-208C-4F76-A9A4-44A5F7437FA1}"/>
                </a:ext>
              </a:extLst>
            </p:cNvPr>
            <p:cNvGrpSpPr/>
            <p:nvPr/>
          </p:nvGrpSpPr>
          <p:grpSpPr>
            <a:xfrm rot="20700000" flipV="1">
              <a:off x="5553266" y="4489687"/>
              <a:ext cx="237066" cy="328450"/>
              <a:chOff x="3823251" y="1817251"/>
              <a:chExt cx="900259" cy="1247288"/>
            </a:xfrm>
          </p:grpSpPr>
          <p:sp>
            <p:nvSpPr>
              <p:cNvPr id="170" name="Partial Circle 169">
                <a:extLst>
                  <a:ext uri="{FF2B5EF4-FFF2-40B4-BE49-F238E27FC236}">
                    <a16:creationId xmlns:a16="http://schemas.microsoft.com/office/drawing/2014/main" id="{51FEB9EA-3285-4C08-8B45-0667EED6DAE9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Partial Circle 170">
                <a:extLst>
                  <a:ext uri="{FF2B5EF4-FFF2-40B4-BE49-F238E27FC236}">
                    <a16:creationId xmlns:a16="http://schemas.microsoft.com/office/drawing/2014/main" id="{78EA4492-6CF0-470A-9B38-7B37AFDD3D49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00CFC1D1-B256-4928-98F6-423453FE8D9C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05CD5B6B-04DC-44F7-9CB0-13E93812A8AD}"/>
                </a:ext>
              </a:extLst>
            </p:cNvPr>
            <p:cNvGrpSpPr/>
            <p:nvPr/>
          </p:nvGrpSpPr>
          <p:grpSpPr>
            <a:xfrm rot="19071172" flipV="1">
              <a:off x="5978330" y="4276713"/>
              <a:ext cx="237066" cy="328450"/>
              <a:chOff x="3823251" y="1817251"/>
              <a:chExt cx="900259" cy="1247288"/>
            </a:xfrm>
          </p:grpSpPr>
          <p:sp>
            <p:nvSpPr>
              <p:cNvPr id="167" name="Partial Circle 166">
                <a:extLst>
                  <a:ext uri="{FF2B5EF4-FFF2-40B4-BE49-F238E27FC236}">
                    <a16:creationId xmlns:a16="http://schemas.microsoft.com/office/drawing/2014/main" id="{B86BA9C3-348A-43E3-8009-7D07B52B1DB4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Partial Circle 167">
                <a:extLst>
                  <a:ext uri="{FF2B5EF4-FFF2-40B4-BE49-F238E27FC236}">
                    <a16:creationId xmlns:a16="http://schemas.microsoft.com/office/drawing/2014/main" id="{DC91C2C8-E4AB-4C95-BA02-203771FC36FA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8599B591-77B7-47C9-9FAD-C03CBE0B665C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0C98CD3-A4F5-4B0E-9A69-3810C092C18B}"/>
                </a:ext>
              </a:extLst>
            </p:cNvPr>
            <p:cNvGrpSpPr/>
            <p:nvPr/>
          </p:nvGrpSpPr>
          <p:grpSpPr>
            <a:xfrm rot="17502553" flipV="1">
              <a:off x="6245877" y="3885084"/>
              <a:ext cx="237066" cy="328450"/>
              <a:chOff x="3823251" y="1817251"/>
              <a:chExt cx="900259" cy="1247288"/>
            </a:xfrm>
          </p:grpSpPr>
          <p:sp>
            <p:nvSpPr>
              <p:cNvPr id="164" name="Partial Circle 163">
                <a:extLst>
                  <a:ext uri="{FF2B5EF4-FFF2-40B4-BE49-F238E27FC236}">
                    <a16:creationId xmlns:a16="http://schemas.microsoft.com/office/drawing/2014/main" id="{677F1DA0-72E0-45C6-9099-AE4F7A70D419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Partial Circle 164">
                <a:extLst>
                  <a:ext uri="{FF2B5EF4-FFF2-40B4-BE49-F238E27FC236}">
                    <a16:creationId xmlns:a16="http://schemas.microsoft.com/office/drawing/2014/main" id="{2D87C27E-6AF1-40CB-AFED-3F8C6E6FE0A3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39500A05-DD89-4F13-8CED-7A640A355CA8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2F8BC2E9-4FD4-4D12-BFA8-F79EE8F07D91}"/>
                </a:ext>
              </a:extLst>
            </p:cNvPr>
            <p:cNvGrpSpPr/>
            <p:nvPr/>
          </p:nvGrpSpPr>
          <p:grpSpPr>
            <a:xfrm rot="900000" flipH="1" flipV="1">
              <a:off x="5065207" y="4489687"/>
              <a:ext cx="237066" cy="328450"/>
              <a:chOff x="3823251" y="1817251"/>
              <a:chExt cx="900259" cy="1247288"/>
            </a:xfrm>
          </p:grpSpPr>
          <p:sp>
            <p:nvSpPr>
              <p:cNvPr id="161" name="Partial Circle 160">
                <a:extLst>
                  <a:ext uri="{FF2B5EF4-FFF2-40B4-BE49-F238E27FC236}">
                    <a16:creationId xmlns:a16="http://schemas.microsoft.com/office/drawing/2014/main" id="{7B7157FE-B32E-4F6F-8476-6B7E24DE8BEC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Partial Circle 161">
                <a:extLst>
                  <a:ext uri="{FF2B5EF4-FFF2-40B4-BE49-F238E27FC236}">
                    <a16:creationId xmlns:a16="http://schemas.microsoft.com/office/drawing/2014/main" id="{01DFFDDF-FCD4-4E3A-AE52-AC6662A8FA49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A884DC0A-1C1F-4F28-AA34-FCCC0CAC566D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C1635F66-4C3A-4B97-89FE-908EB86AD71C}"/>
                </a:ext>
              </a:extLst>
            </p:cNvPr>
            <p:cNvGrpSpPr/>
            <p:nvPr/>
          </p:nvGrpSpPr>
          <p:grpSpPr>
            <a:xfrm rot="2528828" flipH="1" flipV="1">
              <a:off x="4640143" y="4276713"/>
              <a:ext cx="237066" cy="328450"/>
              <a:chOff x="3823251" y="1817251"/>
              <a:chExt cx="900259" cy="1247288"/>
            </a:xfrm>
          </p:grpSpPr>
          <p:sp>
            <p:nvSpPr>
              <p:cNvPr id="158" name="Partial Circle 157">
                <a:extLst>
                  <a:ext uri="{FF2B5EF4-FFF2-40B4-BE49-F238E27FC236}">
                    <a16:creationId xmlns:a16="http://schemas.microsoft.com/office/drawing/2014/main" id="{61EBD245-BF8C-40C5-A071-97B54E12FBE7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Partial Circle 158">
                <a:extLst>
                  <a:ext uri="{FF2B5EF4-FFF2-40B4-BE49-F238E27FC236}">
                    <a16:creationId xmlns:a16="http://schemas.microsoft.com/office/drawing/2014/main" id="{6ED92C42-6DBF-4ABE-AD8B-FBC3E2FD9AD3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6A5A2433-2F0B-4391-8227-4E26364D0E45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45410CA-A70C-4408-9A27-511591413D5A}"/>
                </a:ext>
              </a:extLst>
            </p:cNvPr>
            <p:cNvGrpSpPr/>
            <p:nvPr/>
          </p:nvGrpSpPr>
          <p:grpSpPr>
            <a:xfrm rot="4097447" flipH="1" flipV="1">
              <a:off x="4372596" y="3885084"/>
              <a:ext cx="237066" cy="328450"/>
              <a:chOff x="3823251" y="1817251"/>
              <a:chExt cx="900259" cy="1247288"/>
            </a:xfrm>
          </p:grpSpPr>
          <p:sp>
            <p:nvSpPr>
              <p:cNvPr id="155" name="Partial Circle 154">
                <a:extLst>
                  <a:ext uri="{FF2B5EF4-FFF2-40B4-BE49-F238E27FC236}">
                    <a16:creationId xmlns:a16="http://schemas.microsoft.com/office/drawing/2014/main" id="{FFE820D7-4AEA-4FD7-8F00-280894C33A6E}"/>
                  </a:ext>
                </a:extLst>
              </p:cNvPr>
              <p:cNvSpPr/>
              <p:nvPr/>
            </p:nvSpPr>
            <p:spPr>
              <a:xfrm>
                <a:off x="3823251" y="1817251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Partial Circle 155">
                <a:extLst>
                  <a:ext uri="{FF2B5EF4-FFF2-40B4-BE49-F238E27FC236}">
                    <a16:creationId xmlns:a16="http://schemas.microsoft.com/office/drawing/2014/main" id="{867EEBA3-CBE6-4796-8865-159062CA9F6B}"/>
                  </a:ext>
                </a:extLst>
              </p:cNvPr>
              <p:cNvSpPr/>
              <p:nvPr/>
            </p:nvSpPr>
            <p:spPr>
              <a:xfrm rot="10800000">
                <a:off x="3823251" y="1817658"/>
                <a:ext cx="900259" cy="900259"/>
              </a:xfrm>
              <a:prstGeom prst="pie">
                <a:avLst>
                  <a:gd name="adj1" fmla="val 0"/>
                  <a:gd name="adj2" fmla="val 10802089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302D2728-7387-4E12-ABAE-35FC09C871F7}"/>
                  </a:ext>
                </a:extLst>
              </p:cNvPr>
              <p:cNvSpPr/>
              <p:nvPr/>
            </p:nvSpPr>
            <p:spPr>
              <a:xfrm>
                <a:off x="4172299" y="2710348"/>
                <a:ext cx="207146" cy="3541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E775507B-44F7-4E79-8F4B-5231B863C142}"/>
              </a:ext>
            </a:extLst>
          </p:cNvPr>
          <p:cNvSpPr txBox="1"/>
          <p:nvPr/>
        </p:nvSpPr>
        <p:spPr>
          <a:xfrm>
            <a:off x="312175" y="320566"/>
            <a:ext cx="5833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Coronavirus Icons </a:t>
            </a:r>
            <a:endParaRPr lang="es-UY" sz="48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65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377</Words>
  <Application>Microsoft Office PowerPoint</Application>
  <PresentationFormat>Widescreen</PresentationFormat>
  <Paragraphs>101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Impact</vt:lpstr>
      <vt:lpstr>Open Sans</vt:lpstr>
      <vt:lpstr>Open Sans Light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</dc:creator>
  <cp:lastModifiedBy>J</cp:lastModifiedBy>
  <cp:revision>29</cp:revision>
  <dcterms:created xsi:type="dcterms:W3CDTF">2020-03-16T20:50:04Z</dcterms:created>
  <dcterms:modified xsi:type="dcterms:W3CDTF">2020-03-23T16:55:45Z</dcterms:modified>
</cp:coreProperties>
</file>