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7" r:id="rId2"/>
    <p:sldId id="278" r:id="rId3"/>
    <p:sldId id="279" r:id="rId4"/>
    <p:sldId id="281" r:id="rId5"/>
    <p:sldId id="280" r:id="rId6"/>
    <p:sldId id="282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076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Johari Window Model for PowerPoint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2865716" y="135994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/>
          <p:cNvSpPr/>
          <p:nvPr/>
        </p:nvSpPr>
        <p:spPr>
          <a:xfrm>
            <a:off x="3107036" y="1573798"/>
            <a:ext cx="5951914" cy="44213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321167" y="1765077"/>
            <a:ext cx="2701972" cy="1975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3321167" y="3828240"/>
            <a:ext cx="2701972" cy="19756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1" name="Rectangle 150"/>
          <p:cNvSpPr/>
          <p:nvPr/>
        </p:nvSpPr>
        <p:spPr>
          <a:xfrm>
            <a:off x="3314162" y="5071210"/>
            <a:ext cx="2708976" cy="744367"/>
          </a:xfrm>
          <a:custGeom>
            <a:avLst/>
            <a:gdLst>
              <a:gd name="connsiteX0" fmla="*/ 0 w 3001565"/>
              <a:gd name="connsiteY0" fmla="*/ 0 h 649099"/>
              <a:gd name="connsiteX1" fmla="*/ 3001565 w 3001565"/>
              <a:gd name="connsiteY1" fmla="*/ 0 h 649099"/>
              <a:gd name="connsiteX2" fmla="*/ 3001565 w 3001565"/>
              <a:gd name="connsiteY2" fmla="*/ 649099 h 649099"/>
              <a:gd name="connsiteX3" fmla="*/ 0 w 3001565"/>
              <a:gd name="connsiteY3" fmla="*/ 649099 h 649099"/>
              <a:gd name="connsiteX4" fmla="*/ 0 w 3001565"/>
              <a:gd name="connsiteY4" fmla="*/ 0 h 649099"/>
              <a:gd name="connsiteX0" fmla="*/ 0 w 3001565"/>
              <a:gd name="connsiteY0" fmla="*/ 175665 h 824764"/>
              <a:gd name="connsiteX1" fmla="*/ 718152 w 3001565"/>
              <a:gd name="connsiteY1" fmla="*/ 0 h 824764"/>
              <a:gd name="connsiteX2" fmla="*/ 3001565 w 3001565"/>
              <a:gd name="connsiteY2" fmla="*/ 175665 h 824764"/>
              <a:gd name="connsiteX3" fmla="*/ 3001565 w 3001565"/>
              <a:gd name="connsiteY3" fmla="*/ 824764 h 824764"/>
              <a:gd name="connsiteX4" fmla="*/ 0 w 3001565"/>
              <a:gd name="connsiteY4" fmla="*/ 824764 h 824764"/>
              <a:gd name="connsiteX5" fmla="*/ 0 w 3001565"/>
              <a:gd name="connsiteY5" fmla="*/ 175665 h 824764"/>
              <a:gd name="connsiteX0" fmla="*/ 0 w 3001565"/>
              <a:gd name="connsiteY0" fmla="*/ 175665 h 824764"/>
              <a:gd name="connsiteX1" fmla="*/ 718152 w 3001565"/>
              <a:gd name="connsiteY1" fmla="*/ 0 h 824764"/>
              <a:gd name="connsiteX2" fmla="*/ 3001565 w 3001565"/>
              <a:gd name="connsiteY2" fmla="*/ 175665 h 824764"/>
              <a:gd name="connsiteX3" fmla="*/ 3001565 w 3001565"/>
              <a:gd name="connsiteY3" fmla="*/ 824764 h 824764"/>
              <a:gd name="connsiteX4" fmla="*/ 0 w 3001565"/>
              <a:gd name="connsiteY4" fmla="*/ 824764 h 824764"/>
              <a:gd name="connsiteX5" fmla="*/ 0 w 3001565"/>
              <a:gd name="connsiteY5" fmla="*/ 175665 h 82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1565" h="824764">
                <a:moveTo>
                  <a:pt x="0" y="175665"/>
                </a:moveTo>
                <a:cubicBezTo>
                  <a:pt x="207634" y="174260"/>
                  <a:pt x="510518" y="1405"/>
                  <a:pt x="718152" y="0"/>
                </a:cubicBezTo>
                <a:cubicBezTo>
                  <a:pt x="2155565" y="258580"/>
                  <a:pt x="2240427" y="117110"/>
                  <a:pt x="3001565" y="175665"/>
                </a:cubicBezTo>
                <a:lnTo>
                  <a:pt x="3001565" y="824764"/>
                </a:lnTo>
                <a:lnTo>
                  <a:pt x="0" y="824764"/>
                </a:lnTo>
                <a:lnTo>
                  <a:pt x="0" y="17566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 3"/>
          <p:cNvSpPr/>
          <p:nvPr/>
        </p:nvSpPr>
        <p:spPr>
          <a:xfrm>
            <a:off x="6142847" y="1765077"/>
            <a:ext cx="2701972" cy="19756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6142847" y="3828240"/>
            <a:ext cx="2701972" cy="197563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3331078" y="2164357"/>
            <a:ext cx="1383955" cy="1220220"/>
          </a:xfrm>
          <a:custGeom>
            <a:avLst/>
            <a:gdLst>
              <a:gd name="T0" fmla="*/ 272 w 1775"/>
              <a:gd name="T1" fmla="*/ 0 h 1565"/>
              <a:gd name="T2" fmla="*/ 330 w 1775"/>
              <a:gd name="T3" fmla="*/ 4 h 1565"/>
              <a:gd name="T4" fmla="*/ 384 w 1775"/>
              <a:gd name="T5" fmla="*/ 14 h 1565"/>
              <a:gd name="T6" fmla="*/ 437 w 1775"/>
              <a:gd name="T7" fmla="*/ 31 h 1565"/>
              <a:gd name="T8" fmla="*/ 486 w 1775"/>
              <a:gd name="T9" fmla="*/ 55 h 1565"/>
              <a:gd name="T10" fmla="*/ 531 w 1775"/>
              <a:gd name="T11" fmla="*/ 85 h 1565"/>
              <a:gd name="T12" fmla="*/ 572 w 1775"/>
              <a:gd name="T13" fmla="*/ 120 h 1565"/>
              <a:gd name="T14" fmla="*/ 610 w 1775"/>
              <a:gd name="T15" fmla="*/ 158 h 1565"/>
              <a:gd name="T16" fmla="*/ 642 w 1775"/>
              <a:gd name="T17" fmla="*/ 202 h 1565"/>
              <a:gd name="T18" fmla="*/ 668 w 1775"/>
              <a:gd name="T19" fmla="*/ 249 h 1565"/>
              <a:gd name="T20" fmla="*/ 689 w 1775"/>
              <a:gd name="T21" fmla="*/ 300 h 1565"/>
              <a:gd name="T22" fmla="*/ 733 w 1775"/>
              <a:gd name="T23" fmla="*/ 278 h 1565"/>
              <a:gd name="T24" fmla="*/ 778 w 1775"/>
              <a:gd name="T25" fmla="*/ 260 h 1565"/>
              <a:gd name="T26" fmla="*/ 826 w 1775"/>
              <a:gd name="T27" fmla="*/ 246 h 1565"/>
              <a:gd name="T28" fmla="*/ 876 w 1775"/>
              <a:gd name="T29" fmla="*/ 238 h 1565"/>
              <a:gd name="T30" fmla="*/ 928 w 1775"/>
              <a:gd name="T31" fmla="*/ 235 h 1565"/>
              <a:gd name="T32" fmla="*/ 988 w 1775"/>
              <a:gd name="T33" fmla="*/ 239 h 1565"/>
              <a:gd name="T34" fmla="*/ 1045 w 1775"/>
              <a:gd name="T35" fmla="*/ 250 h 1565"/>
              <a:gd name="T36" fmla="*/ 1100 w 1775"/>
              <a:gd name="T37" fmla="*/ 268 h 1565"/>
              <a:gd name="T38" fmla="*/ 1151 w 1775"/>
              <a:gd name="T39" fmla="*/ 291 h 1565"/>
              <a:gd name="T40" fmla="*/ 1199 w 1775"/>
              <a:gd name="T41" fmla="*/ 321 h 1565"/>
              <a:gd name="T42" fmla="*/ 1243 w 1775"/>
              <a:gd name="T43" fmla="*/ 356 h 1565"/>
              <a:gd name="T44" fmla="*/ 1283 w 1775"/>
              <a:gd name="T45" fmla="*/ 396 h 1565"/>
              <a:gd name="T46" fmla="*/ 1317 w 1775"/>
              <a:gd name="T47" fmla="*/ 439 h 1565"/>
              <a:gd name="T48" fmla="*/ 1346 w 1775"/>
              <a:gd name="T49" fmla="*/ 488 h 1565"/>
              <a:gd name="T50" fmla="*/ 1370 w 1775"/>
              <a:gd name="T51" fmla="*/ 540 h 1565"/>
              <a:gd name="T52" fmla="*/ 1387 w 1775"/>
              <a:gd name="T53" fmla="*/ 595 h 1565"/>
              <a:gd name="T54" fmla="*/ 1398 w 1775"/>
              <a:gd name="T55" fmla="*/ 652 h 1565"/>
              <a:gd name="T56" fmla="*/ 1453 w 1775"/>
              <a:gd name="T57" fmla="*/ 661 h 1565"/>
              <a:gd name="T58" fmla="*/ 1505 w 1775"/>
              <a:gd name="T59" fmla="*/ 678 h 1565"/>
              <a:gd name="T60" fmla="*/ 1555 w 1775"/>
              <a:gd name="T61" fmla="*/ 700 h 1565"/>
              <a:gd name="T62" fmla="*/ 1600 w 1775"/>
              <a:gd name="T63" fmla="*/ 729 h 1565"/>
              <a:gd name="T64" fmla="*/ 1642 w 1775"/>
              <a:gd name="T65" fmla="*/ 764 h 1565"/>
              <a:gd name="T66" fmla="*/ 1678 w 1775"/>
              <a:gd name="T67" fmla="*/ 802 h 1565"/>
              <a:gd name="T68" fmla="*/ 1711 w 1775"/>
              <a:gd name="T69" fmla="*/ 846 h 1565"/>
              <a:gd name="T70" fmla="*/ 1735 w 1775"/>
              <a:gd name="T71" fmla="*/ 893 h 1565"/>
              <a:gd name="T72" fmla="*/ 1755 w 1775"/>
              <a:gd name="T73" fmla="*/ 944 h 1565"/>
              <a:gd name="T74" fmla="*/ 1769 w 1775"/>
              <a:gd name="T75" fmla="*/ 998 h 1565"/>
              <a:gd name="T76" fmla="*/ 1775 w 1775"/>
              <a:gd name="T77" fmla="*/ 1054 h 1565"/>
              <a:gd name="T78" fmla="*/ 1263 w 1775"/>
              <a:gd name="T79" fmla="*/ 1554 h 1565"/>
              <a:gd name="T80" fmla="*/ 0 w 1775"/>
              <a:gd name="T81" fmla="*/ 1565 h 1565"/>
              <a:gd name="T82" fmla="*/ 0 w 1775"/>
              <a:gd name="T83" fmla="*/ 93 h 1565"/>
              <a:gd name="T84" fmla="*/ 40 w 1775"/>
              <a:gd name="T85" fmla="*/ 66 h 1565"/>
              <a:gd name="T86" fmla="*/ 81 w 1775"/>
              <a:gd name="T87" fmla="*/ 44 h 1565"/>
              <a:gd name="T88" fmla="*/ 126 w 1775"/>
              <a:gd name="T89" fmla="*/ 25 h 1565"/>
              <a:gd name="T90" fmla="*/ 173 w 1775"/>
              <a:gd name="T91" fmla="*/ 11 h 1565"/>
              <a:gd name="T92" fmla="*/ 221 w 1775"/>
              <a:gd name="T93" fmla="*/ 3 h 1565"/>
              <a:gd name="T94" fmla="*/ 272 w 1775"/>
              <a:gd name="T95" fmla="*/ 0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75" h="1565">
                <a:moveTo>
                  <a:pt x="272" y="0"/>
                </a:moveTo>
                <a:lnTo>
                  <a:pt x="330" y="4"/>
                </a:lnTo>
                <a:lnTo>
                  <a:pt x="384" y="14"/>
                </a:lnTo>
                <a:lnTo>
                  <a:pt x="437" y="31"/>
                </a:lnTo>
                <a:lnTo>
                  <a:pt x="486" y="55"/>
                </a:lnTo>
                <a:lnTo>
                  <a:pt x="531" y="85"/>
                </a:lnTo>
                <a:lnTo>
                  <a:pt x="572" y="120"/>
                </a:lnTo>
                <a:lnTo>
                  <a:pt x="610" y="158"/>
                </a:lnTo>
                <a:lnTo>
                  <a:pt x="642" y="202"/>
                </a:lnTo>
                <a:lnTo>
                  <a:pt x="668" y="249"/>
                </a:lnTo>
                <a:lnTo>
                  <a:pt x="689" y="300"/>
                </a:lnTo>
                <a:lnTo>
                  <a:pt x="733" y="278"/>
                </a:lnTo>
                <a:lnTo>
                  <a:pt x="778" y="260"/>
                </a:lnTo>
                <a:lnTo>
                  <a:pt x="826" y="246"/>
                </a:lnTo>
                <a:lnTo>
                  <a:pt x="876" y="238"/>
                </a:lnTo>
                <a:lnTo>
                  <a:pt x="928" y="235"/>
                </a:lnTo>
                <a:lnTo>
                  <a:pt x="988" y="239"/>
                </a:lnTo>
                <a:lnTo>
                  <a:pt x="1045" y="250"/>
                </a:lnTo>
                <a:lnTo>
                  <a:pt x="1100" y="268"/>
                </a:lnTo>
                <a:lnTo>
                  <a:pt x="1151" y="291"/>
                </a:lnTo>
                <a:lnTo>
                  <a:pt x="1199" y="321"/>
                </a:lnTo>
                <a:lnTo>
                  <a:pt x="1243" y="356"/>
                </a:lnTo>
                <a:lnTo>
                  <a:pt x="1283" y="396"/>
                </a:lnTo>
                <a:lnTo>
                  <a:pt x="1317" y="439"/>
                </a:lnTo>
                <a:lnTo>
                  <a:pt x="1346" y="488"/>
                </a:lnTo>
                <a:lnTo>
                  <a:pt x="1370" y="540"/>
                </a:lnTo>
                <a:lnTo>
                  <a:pt x="1387" y="595"/>
                </a:lnTo>
                <a:lnTo>
                  <a:pt x="1398" y="652"/>
                </a:lnTo>
                <a:lnTo>
                  <a:pt x="1453" y="661"/>
                </a:lnTo>
                <a:lnTo>
                  <a:pt x="1505" y="678"/>
                </a:lnTo>
                <a:lnTo>
                  <a:pt x="1555" y="700"/>
                </a:lnTo>
                <a:lnTo>
                  <a:pt x="1600" y="729"/>
                </a:lnTo>
                <a:lnTo>
                  <a:pt x="1642" y="764"/>
                </a:lnTo>
                <a:lnTo>
                  <a:pt x="1678" y="802"/>
                </a:lnTo>
                <a:lnTo>
                  <a:pt x="1711" y="846"/>
                </a:lnTo>
                <a:lnTo>
                  <a:pt x="1735" y="893"/>
                </a:lnTo>
                <a:lnTo>
                  <a:pt x="1755" y="944"/>
                </a:lnTo>
                <a:lnTo>
                  <a:pt x="1769" y="998"/>
                </a:lnTo>
                <a:lnTo>
                  <a:pt x="1775" y="1054"/>
                </a:lnTo>
                <a:lnTo>
                  <a:pt x="1263" y="1554"/>
                </a:lnTo>
                <a:lnTo>
                  <a:pt x="0" y="1565"/>
                </a:lnTo>
                <a:lnTo>
                  <a:pt x="0" y="93"/>
                </a:lnTo>
                <a:lnTo>
                  <a:pt x="40" y="66"/>
                </a:lnTo>
                <a:lnTo>
                  <a:pt x="81" y="44"/>
                </a:lnTo>
                <a:lnTo>
                  <a:pt x="126" y="25"/>
                </a:lnTo>
                <a:lnTo>
                  <a:pt x="173" y="11"/>
                </a:lnTo>
                <a:lnTo>
                  <a:pt x="221" y="3"/>
                </a:lnTo>
                <a:lnTo>
                  <a:pt x="272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3314162" y="3151045"/>
            <a:ext cx="818144" cy="596333"/>
          </a:xfrm>
          <a:custGeom>
            <a:avLst/>
            <a:gdLst>
              <a:gd name="T0" fmla="*/ 652 w 1049"/>
              <a:gd name="T1" fmla="*/ 0 h 1048"/>
              <a:gd name="T2" fmla="*/ 699 w 1049"/>
              <a:gd name="T3" fmla="*/ 2 h 1048"/>
              <a:gd name="T4" fmla="*/ 743 w 1049"/>
              <a:gd name="T5" fmla="*/ 4 h 1048"/>
              <a:gd name="T6" fmla="*/ 782 w 1049"/>
              <a:gd name="T7" fmla="*/ 9 h 1048"/>
              <a:gd name="T8" fmla="*/ 820 w 1049"/>
              <a:gd name="T9" fmla="*/ 14 h 1048"/>
              <a:gd name="T10" fmla="*/ 853 w 1049"/>
              <a:gd name="T11" fmla="*/ 20 h 1048"/>
              <a:gd name="T12" fmla="*/ 882 w 1049"/>
              <a:gd name="T13" fmla="*/ 27 h 1048"/>
              <a:gd name="T14" fmla="*/ 907 w 1049"/>
              <a:gd name="T15" fmla="*/ 33 h 1048"/>
              <a:gd name="T16" fmla="*/ 927 w 1049"/>
              <a:gd name="T17" fmla="*/ 38 h 1048"/>
              <a:gd name="T18" fmla="*/ 942 w 1049"/>
              <a:gd name="T19" fmla="*/ 43 h 1048"/>
              <a:gd name="T20" fmla="*/ 950 w 1049"/>
              <a:gd name="T21" fmla="*/ 45 h 1048"/>
              <a:gd name="T22" fmla="*/ 953 w 1049"/>
              <a:gd name="T23" fmla="*/ 46 h 1048"/>
              <a:gd name="T24" fmla="*/ 1049 w 1049"/>
              <a:gd name="T25" fmla="*/ 415 h 1048"/>
              <a:gd name="T26" fmla="*/ 211 w 1049"/>
              <a:gd name="T27" fmla="*/ 1048 h 1048"/>
              <a:gd name="T28" fmla="*/ 173 w 1049"/>
              <a:gd name="T29" fmla="*/ 1045 h 1048"/>
              <a:gd name="T30" fmla="*/ 138 w 1049"/>
              <a:gd name="T31" fmla="*/ 1035 h 1048"/>
              <a:gd name="T32" fmla="*/ 105 w 1049"/>
              <a:gd name="T33" fmla="*/ 1019 h 1048"/>
              <a:gd name="T34" fmla="*/ 76 w 1049"/>
              <a:gd name="T35" fmla="*/ 999 h 1048"/>
              <a:gd name="T36" fmla="*/ 50 w 1049"/>
              <a:gd name="T37" fmla="*/ 973 h 1048"/>
              <a:gd name="T38" fmla="*/ 29 w 1049"/>
              <a:gd name="T39" fmla="*/ 945 h 1048"/>
              <a:gd name="T40" fmla="*/ 14 w 1049"/>
              <a:gd name="T41" fmla="*/ 911 h 1048"/>
              <a:gd name="T42" fmla="*/ 4 w 1049"/>
              <a:gd name="T43" fmla="*/ 876 h 1048"/>
              <a:gd name="T44" fmla="*/ 0 w 1049"/>
              <a:gd name="T45" fmla="*/ 838 h 1048"/>
              <a:gd name="T46" fmla="*/ 0 w 1049"/>
              <a:gd name="T47" fmla="*/ 304 h 1048"/>
              <a:gd name="T48" fmla="*/ 53 w 1049"/>
              <a:gd name="T49" fmla="*/ 247 h 1048"/>
              <a:gd name="T50" fmla="*/ 108 w 1049"/>
              <a:gd name="T51" fmla="*/ 197 h 1048"/>
              <a:gd name="T52" fmla="*/ 164 w 1049"/>
              <a:gd name="T53" fmla="*/ 155 h 1048"/>
              <a:gd name="T54" fmla="*/ 220 w 1049"/>
              <a:gd name="T55" fmla="*/ 117 h 1048"/>
              <a:gd name="T56" fmla="*/ 277 w 1049"/>
              <a:gd name="T57" fmla="*/ 88 h 1048"/>
              <a:gd name="T58" fmla="*/ 333 w 1049"/>
              <a:gd name="T59" fmla="*/ 61 h 1048"/>
              <a:gd name="T60" fmla="*/ 389 w 1049"/>
              <a:gd name="T61" fmla="*/ 41 h 1048"/>
              <a:gd name="T62" fmla="*/ 445 w 1049"/>
              <a:gd name="T63" fmla="*/ 27 h 1048"/>
              <a:gd name="T64" fmla="*/ 499 w 1049"/>
              <a:gd name="T65" fmla="*/ 14 h 1048"/>
              <a:gd name="T66" fmla="*/ 552 w 1049"/>
              <a:gd name="T67" fmla="*/ 7 h 1048"/>
              <a:gd name="T68" fmla="*/ 603 w 1049"/>
              <a:gd name="T69" fmla="*/ 3 h 1048"/>
              <a:gd name="T70" fmla="*/ 652 w 1049"/>
              <a:gd name="T71" fmla="*/ 0 h 1048"/>
              <a:gd name="connsiteX0" fmla="*/ 6215 w 10000"/>
              <a:gd name="connsiteY0" fmla="*/ 0 h 10000"/>
              <a:gd name="connsiteX1" fmla="*/ 6663 w 10000"/>
              <a:gd name="connsiteY1" fmla="*/ 19 h 10000"/>
              <a:gd name="connsiteX2" fmla="*/ 7083 w 10000"/>
              <a:gd name="connsiteY2" fmla="*/ 38 h 10000"/>
              <a:gd name="connsiteX3" fmla="*/ 7455 w 10000"/>
              <a:gd name="connsiteY3" fmla="*/ 86 h 10000"/>
              <a:gd name="connsiteX4" fmla="*/ 7817 w 10000"/>
              <a:gd name="connsiteY4" fmla="*/ 134 h 10000"/>
              <a:gd name="connsiteX5" fmla="*/ 8132 w 10000"/>
              <a:gd name="connsiteY5" fmla="*/ 191 h 10000"/>
              <a:gd name="connsiteX6" fmla="*/ 8408 w 10000"/>
              <a:gd name="connsiteY6" fmla="*/ 258 h 10000"/>
              <a:gd name="connsiteX7" fmla="*/ 8646 w 10000"/>
              <a:gd name="connsiteY7" fmla="*/ 315 h 10000"/>
              <a:gd name="connsiteX8" fmla="*/ 8837 w 10000"/>
              <a:gd name="connsiteY8" fmla="*/ 363 h 10000"/>
              <a:gd name="connsiteX9" fmla="*/ 8980 w 10000"/>
              <a:gd name="connsiteY9" fmla="*/ 410 h 10000"/>
              <a:gd name="connsiteX10" fmla="*/ 9056 w 10000"/>
              <a:gd name="connsiteY10" fmla="*/ 429 h 10000"/>
              <a:gd name="connsiteX11" fmla="*/ 9085 w 10000"/>
              <a:gd name="connsiteY11" fmla="*/ 439 h 10000"/>
              <a:gd name="connsiteX12" fmla="*/ 10000 w 10000"/>
              <a:gd name="connsiteY12" fmla="*/ 3960 h 10000"/>
              <a:gd name="connsiteX13" fmla="*/ 5488 w 10000"/>
              <a:gd name="connsiteY13" fmla="*/ 7298 h 10000"/>
              <a:gd name="connsiteX14" fmla="*/ 2011 w 10000"/>
              <a:gd name="connsiteY14" fmla="*/ 10000 h 10000"/>
              <a:gd name="connsiteX15" fmla="*/ 1649 w 10000"/>
              <a:gd name="connsiteY15" fmla="*/ 9971 h 10000"/>
              <a:gd name="connsiteX16" fmla="*/ 1316 w 10000"/>
              <a:gd name="connsiteY16" fmla="*/ 9876 h 10000"/>
              <a:gd name="connsiteX17" fmla="*/ 1001 w 10000"/>
              <a:gd name="connsiteY17" fmla="*/ 9723 h 10000"/>
              <a:gd name="connsiteX18" fmla="*/ 724 w 10000"/>
              <a:gd name="connsiteY18" fmla="*/ 9532 h 10000"/>
              <a:gd name="connsiteX19" fmla="*/ 477 w 10000"/>
              <a:gd name="connsiteY19" fmla="*/ 9284 h 10000"/>
              <a:gd name="connsiteX20" fmla="*/ 276 w 10000"/>
              <a:gd name="connsiteY20" fmla="*/ 9017 h 10000"/>
              <a:gd name="connsiteX21" fmla="*/ 133 w 10000"/>
              <a:gd name="connsiteY21" fmla="*/ 8693 h 10000"/>
              <a:gd name="connsiteX22" fmla="*/ 38 w 10000"/>
              <a:gd name="connsiteY22" fmla="*/ 8359 h 10000"/>
              <a:gd name="connsiteX23" fmla="*/ 0 w 10000"/>
              <a:gd name="connsiteY23" fmla="*/ 7996 h 10000"/>
              <a:gd name="connsiteX24" fmla="*/ 0 w 10000"/>
              <a:gd name="connsiteY24" fmla="*/ 2901 h 10000"/>
              <a:gd name="connsiteX25" fmla="*/ 505 w 10000"/>
              <a:gd name="connsiteY25" fmla="*/ 2357 h 10000"/>
              <a:gd name="connsiteX26" fmla="*/ 1030 w 10000"/>
              <a:gd name="connsiteY26" fmla="*/ 1880 h 10000"/>
              <a:gd name="connsiteX27" fmla="*/ 1563 w 10000"/>
              <a:gd name="connsiteY27" fmla="*/ 1479 h 10000"/>
              <a:gd name="connsiteX28" fmla="*/ 2097 w 10000"/>
              <a:gd name="connsiteY28" fmla="*/ 1116 h 10000"/>
              <a:gd name="connsiteX29" fmla="*/ 2641 w 10000"/>
              <a:gd name="connsiteY29" fmla="*/ 840 h 10000"/>
              <a:gd name="connsiteX30" fmla="*/ 3174 w 10000"/>
              <a:gd name="connsiteY30" fmla="*/ 582 h 10000"/>
              <a:gd name="connsiteX31" fmla="*/ 3708 w 10000"/>
              <a:gd name="connsiteY31" fmla="*/ 391 h 10000"/>
              <a:gd name="connsiteX32" fmla="*/ 4242 w 10000"/>
              <a:gd name="connsiteY32" fmla="*/ 258 h 10000"/>
              <a:gd name="connsiteX33" fmla="*/ 4757 w 10000"/>
              <a:gd name="connsiteY33" fmla="*/ 134 h 10000"/>
              <a:gd name="connsiteX34" fmla="*/ 5262 w 10000"/>
              <a:gd name="connsiteY34" fmla="*/ 67 h 10000"/>
              <a:gd name="connsiteX35" fmla="*/ 5748 w 10000"/>
              <a:gd name="connsiteY35" fmla="*/ 29 h 10000"/>
              <a:gd name="connsiteX36" fmla="*/ 6215 w 10000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3 w 10003"/>
              <a:gd name="connsiteY23" fmla="*/ 7996 h 10000"/>
              <a:gd name="connsiteX24" fmla="*/ 0 w 10003"/>
              <a:gd name="connsiteY24" fmla="*/ 7298 h 10000"/>
              <a:gd name="connsiteX25" fmla="*/ 3 w 10003"/>
              <a:gd name="connsiteY25" fmla="*/ 2901 h 10000"/>
              <a:gd name="connsiteX26" fmla="*/ 508 w 10003"/>
              <a:gd name="connsiteY26" fmla="*/ 2357 h 10000"/>
              <a:gd name="connsiteX27" fmla="*/ 1033 w 10003"/>
              <a:gd name="connsiteY27" fmla="*/ 1880 h 10000"/>
              <a:gd name="connsiteX28" fmla="*/ 1566 w 10003"/>
              <a:gd name="connsiteY28" fmla="*/ 1479 h 10000"/>
              <a:gd name="connsiteX29" fmla="*/ 2100 w 10003"/>
              <a:gd name="connsiteY29" fmla="*/ 1116 h 10000"/>
              <a:gd name="connsiteX30" fmla="*/ 2644 w 10003"/>
              <a:gd name="connsiteY30" fmla="*/ 840 h 10000"/>
              <a:gd name="connsiteX31" fmla="*/ 3177 w 10003"/>
              <a:gd name="connsiteY31" fmla="*/ 582 h 10000"/>
              <a:gd name="connsiteX32" fmla="*/ 3711 w 10003"/>
              <a:gd name="connsiteY32" fmla="*/ 391 h 10000"/>
              <a:gd name="connsiteX33" fmla="*/ 4245 w 10003"/>
              <a:gd name="connsiteY33" fmla="*/ 258 h 10000"/>
              <a:gd name="connsiteX34" fmla="*/ 4760 w 10003"/>
              <a:gd name="connsiteY34" fmla="*/ 134 h 10000"/>
              <a:gd name="connsiteX35" fmla="*/ 5265 w 10003"/>
              <a:gd name="connsiteY35" fmla="*/ 67 h 10000"/>
              <a:gd name="connsiteX36" fmla="*/ 5751 w 10003"/>
              <a:gd name="connsiteY36" fmla="*/ 29 h 10000"/>
              <a:gd name="connsiteX37" fmla="*/ 6218 w 10003"/>
              <a:gd name="connsiteY37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0 w 10003"/>
              <a:gd name="connsiteY23" fmla="*/ 7298 h 10000"/>
              <a:gd name="connsiteX24" fmla="*/ 3 w 10003"/>
              <a:gd name="connsiteY24" fmla="*/ 2901 h 10000"/>
              <a:gd name="connsiteX25" fmla="*/ 508 w 10003"/>
              <a:gd name="connsiteY25" fmla="*/ 2357 h 10000"/>
              <a:gd name="connsiteX26" fmla="*/ 1033 w 10003"/>
              <a:gd name="connsiteY26" fmla="*/ 1880 h 10000"/>
              <a:gd name="connsiteX27" fmla="*/ 1566 w 10003"/>
              <a:gd name="connsiteY27" fmla="*/ 1479 h 10000"/>
              <a:gd name="connsiteX28" fmla="*/ 2100 w 10003"/>
              <a:gd name="connsiteY28" fmla="*/ 1116 h 10000"/>
              <a:gd name="connsiteX29" fmla="*/ 2644 w 10003"/>
              <a:gd name="connsiteY29" fmla="*/ 840 h 10000"/>
              <a:gd name="connsiteX30" fmla="*/ 3177 w 10003"/>
              <a:gd name="connsiteY30" fmla="*/ 582 h 10000"/>
              <a:gd name="connsiteX31" fmla="*/ 3711 w 10003"/>
              <a:gd name="connsiteY31" fmla="*/ 391 h 10000"/>
              <a:gd name="connsiteX32" fmla="*/ 4245 w 10003"/>
              <a:gd name="connsiteY32" fmla="*/ 258 h 10000"/>
              <a:gd name="connsiteX33" fmla="*/ 4760 w 10003"/>
              <a:gd name="connsiteY33" fmla="*/ 134 h 10000"/>
              <a:gd name="connsiteX34" fmla="*/ 5265 w 10003"/>
              <a:gd name="connsiteY34" fmla="*/ 67 h 10000"/>
              <a:gd name="connsiteX35" fmla="*/ 5751 w 10003"/>
              <a:gd name="connsiteY35" fmla="*/ 29 h 10000"/>
              <a:gd name="connsiteX36" fmla="*/ 6218 w 10003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0 w 10003"/>
              <a:gd name="connsiteY22" fmla="*/ 7298 h 10000"/>
              <a:gd name="connsiteX23" fmla="*/ 3 w 10003"/>
              <a:gd name="connsiteY23" fmla="*/ 2901 h 10000"/>
              <a:gd name="connsiteX24" fmla="*/ 508 w 10003"/>
              <a:gd name="connsiteY24" fmla="*/ 2357 h 10000"/>
              <a:gd name="connsiteX25" fmla="*/ 1033 w 10003"/>
              <a:gd name="connsiteY25" fmla="*/ 1880 h 10000"/>
              <a:gd name="connsiteX26" fmla="*/ 1566 w 10003"/>
              <a:gd name="connsiteY26" fmla="*/ 1479 h 10000"/>
              <a:gd name="connsiteX27" fmla="*/ 2100 w 10003"/>
              <a:gd name="connsiteY27" fmla="*/ 1116 h 10000"/>
              <a:gd name="connsiteX28" fmla="*/ 2644 w 10003"/>
              <a:gd name="connsiteY28" fmla="*/ 840 h 10000"/>
              <a:gd name="connsiteX29" fmla="*/ 3177 w 10003"/>
              <a:gd name="connsiteY29" fmla="*/ 582 h 10000"/>
              <a:gd name="connsiteX30" fmla="*/ 3711 w 10003"/>
              <a:gd name="connsiteY30" fmla="*/ 391 h 10000"/>
              <a:gd name="connsiteX31" fmla="*/ 4245 w 10003"/>
              <a:gd name="connsiteY31" fmla="*/ 258 h 10000"/>
              <a:gd name="connsiteX32" fmla="*/ 4760 w 10003"/>
              <a:gd name="connsiteY32" fmla="*/ 134 h 10000"/>
              <a:gd name="connsiteX33" fmla="*/ 5265 w 10003"/>
              <a:gd name="connsiteY33" fmla="*/ 67 h 10000"/>
              <a:gd name="connsiteX34" fmla="*/ 5751 w 10003"/>
              <a:gd name="connsiteY34" fmla="*/ 29 h 10000"/>
              <a:gd name="connsiteX35" fmla="*/ 6218 w 10003"/>
              <a:gd name="connsiteY35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0 w 10003"/>
              <a:gd name="connsiteY21" fmla="*/ 7298 h 10000"/>
              <a:gd name="connsiteX22" fmla="*/ 3 w 10003"/>
              <a:gd name="connsiteY22" fmla="*/ 2901 h 10000"/>
              <a:gd name="connsiteX23" fmla="*/ 508 w 10003"/>
              <a:gd name="connsiteY23" fmla="*/ 2357 h 10000"/>
              <a:gd name="connsiteX24" fmla="*/ 1033 w 10003"/>
              <a:gd name="connsiteY24" fmla="*/ 1880 h 10000"/>
              <a:gd name="connsiteX25" fmla="*/ 1566 w 10003"/>
              <a:gd name="connsiteY25" fmla="*/ 1479 h 10000"/>
              <a:gd name="connsiteX26" fmla="*/ 2100 w 10003"/>
              <a:gd name="connsiteY26" fmla="*/ 1116 h 10000"/>
              <a:gd name="connsiteX27" fmla="*/ 2644 w 10003"/>
              <a:gd name="connsiteY27" fmla="*/ 840 h 10000"/>
              <a:gd name="connsiteX28" fmla="*/ 3177 w 10003"/>
              <a:gd name="connsiteY28" fmla="*/ 582 h 10000"/>
              <a:gd name="connsiteX29" fmla="*/ 3711 w 10003"/>
              <a:gd name="connsiteY29" fmla="*/ 391 h 10000"/>
              <a:gd name="connsiteX30" fmla="*/ 4245 w 10003"/>
              <a:gd name="connsiteY30" fmla="*/ 258 h 10000"/>
              <a:gd name="connsiteX31" fmla="*/ 4760 w 10003"/>
              <a:gd name="connsiteY31" fmla="*/ 134 h 10000"/>
              <a:gd name="connsiteX32" fmla="*/ 5265 w 10003"/>
              <a:gd name="connsiteY32" fmla="*/ 67 h 10000"/>
              <a:gd name="connsiteX33" fmla="*/ 5751 w 10003"/>
              <a:gd name="connsiteY33" fmla="*/ 29 h 10000"/>
              <a:gd name="connsiteX34" fmla="*/ 6218 w 10003"/>
              <a:gd name="connsiteY34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0 w 10003"/>
              <a:gd name="connsiteY20" fmla="*/ 7298 h 10000"/>
              <a:gd name="connsiteX21" fmla="*/ 3 w 10003"/>
              <a:gd name="connsiteY21" fmla="*/ 2901 h 10000"/>
              <a:gd name="connsiteX22" fmla="*/ 508 w 10003"/>
              <a:gd name="connsiteY22" fmla="*/ 2357 h 10000"/>
              <a:gd name="connsiteX23" fmla="*/ 1033 w 10003"/>
              <a:gd name="connsiteY23" fmla="*/ 1880 h 10000"/>
              <a:gd name="connsiteX24" fmla="*/ 1566 w 10003"/>
              <a:gd name="connsiteY24" fmla="*/ 1479 h 10000"/>
              <a:gd name="connsiteX25" fmla="*/ 2100 w 10003"/>
              <a:gd name="connsiteY25" fmla="*/ 1116 h 10000"/>
              <a:gd name="connsiteX26" fmla="*/ 2644 w 10003"/>
              <a:gd name="connsiteY26" fmla="*/ 840 h 10000"/>
              <a:gd name="connsiteX27" fmla="*/ 3177 w 10003"/>
              <a:gd name="connsiteY27" fmla="*/ 582 h 10000"/>
              <a:gd name="connsiteX28" fmla="*/ 3711 w 10003"/>
              <a:gd name="connsiteY28" fmla="*/ 391 h 10000"/>
              <a:gd name="connsiteX29" fmla="*/ 4245 w 10003"/>
              <a:gd name="connsiteY29" fmla="*/ 258 h 10000"/>
              <a:gd name="connsiteX30" fmla="*/ 4760 w 10003"/>
              <a:gd name="connsiteY30" fmla="*/ 134 h 10000"/>
              <a:gd name="connsiteX31" fmla="*/ 5265 w 10003"/>
              <a:gd name="connsiteY31" fmla="*/ 67 h 10000"/>
              <a:gd name="connsiteX32" fmla="*/ 5751 w 10003"/>
              <a:gd name="connsiteY32" fmla="*/ 29 h 10000"/>
              <a:gd name="connsiteX33" fmla="*/ 6218 w 10003"/>
              <a:gd name="connsiteY33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0 w 10003"/>
              <a:gd name="connsiteY19" fmla="*/ 7298 h 10000"/>
              <a:gd name="connsiteX20" fmla="*/ 3 w 10003"/>
              <a:gd name="connsiteY20" fmla="*/ 2901 h 10000"/>
              <a:gd name="connsiteX21" fmla="*/ 508 w 10003"/>
              <a:gd name="connsiteY21" fmla="*/ 2357 h 10000"/>
              <a:gd name="connsiteX22" fmla="*/ 1033 w 10003"/>
              <a:gd name="connsiteY22" fmla="*/ 1880 h 10000"/>
              <a:gd name="connsiteX23" fmla="*/ 1566 w 10003"/>
              <a:gd name="connsiteY23" fmla="*/ 1479 h 10000"/>
              <a:gd name="connsiteX24" fmla="*/ 2100 w 10003"/>
              <a:gd name="connsiteY24" fmla="*/ 1116 h 10000"/>
              <a:gd name="connsiteX25" fmla="*/ 2644 w 10003"/>
              <a:gd name="connsiteY25" fmla="*/ 840 h 10000"/>
              <a:gd name="connsiteX26" fmla="*/ 3177 w 10003"/>
              <a:gd name="connsiteY26" fmla="*/ 582 h 10000"/>
              <a:gd name="connsiteX27" fmla="*/ 3711 w 10003"/>
              <a:gd name="connsiteY27" fmla="*/ 391 h 10000"/>
              <a:gd name="connsiteX28" fmla="*/ 4245 w 10003"/>
              <a:gd name="connsiteY28" fmla="*/ 258 h 10000"/>
              <a:gd name="connsiteX29" fmla="*/ 4760 w 10003"/>
              <a:gd name="connsiteY29" fmla="*/ 134 h 10000"/>
              <a:gd name="connsiteX30" fmla="*/ 5265 w 10003"/>
              <a:gd name="connsiteY30" fmla="*/ 67 h 10000"/>
              <a:gd name="connsiteX31" fmla="*/ 5751 w 10003"/>
              <a:gd name="connsiteY31" fmla="*/ 29 h 10000"/>
              <a:gd name="connsiteX32" fmla="*/ 6218 w 10003"/>
              <a:gd name="connsiteY32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0 w 10003"/>
              <a:gd name="connsiteY18" fmla="*/ 7298 h 10000"/>
              <a:gd name="connsiteX19" fmla="*/ 3 w 10003"/>
              <a:gd name="connsiteY19" fmla="*/ 2901 h 10000"/>
              <a:gd name="connsiteX20" fmla="*/ 508 w 10003"/>
              <a:gd name="connsiteY20" fmla="*/ 2357 h 10000"/>
              <a:gd name="connsiteX21" fmla="*/ 1033 w 10003"/>
              <a:gd name="connsiteY21" fmla="*/ 1880 h 10000"/>
              <a:gd name="connsiteX22" fmla="*/ 1566 w 10003"/>
              <a:gd name="connsiteY22" fmla="*/ 1479 h 10000"/>
              <a:gd name="connsiteX23" fmla="*/ 2100 w 10003"/>
              <a:gd name="connsiteY23" fmla="*/ 1116 h 10000"/>
              <a:gd name="connsiteX24" fmla="*/ 2644 w 10003"/>
              <a:gd name="connsiteY24" fmla="*/ 840 h 10000"/>
              <a:gd name="connsiteX25" fmla="*/ 3177 w 10003"/>
              <a:gd name="connsiteY25" fmla="*/ 582 h 10000"/>
              <a:gd name="connsiteX26" fmla="*/ 3711 w 10003"/>
              <a:gd name="connsiteY26" fmla="*/ 391 h 10000"/>
              <a:gd name="connsiteX27" fmla="*/ 4245 w 10003"/>
              <a:gd name="connsiteY27" fmla="*/ 258 h 10000"/>
              <a:gd name="connsiteX28" fmla="*/ 4760 w 10003"/>
              <a:gd name="connsiteY28" fmla="*/ 134 h 10000"/>
              <a:gd name="connsiteX29" fmla="*/ 5265 w 10003"/>
              <a:gd name="connsiteY29" fmla="*/ 67 h 10000"/>
              <a:gd name="connsiteX30" fmla="*/ 5751 w 10003"/>
              <a:gd name="connsiteY30" fmla="*/ 29 h 10000"/>
              <a:gd name="connsiteX31" fmla="*/ 6218 w 10003"/>
              <a:gd name="connsiteY31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0 w 10003"/>
              <a:gd name="connsiteY17" fmla="*/ 7298 h 10000"/>
              <a:gd name="connsiteX18" fmla="*/ 3 w 10003"/>
              <a:gd name="connsiteY18" fmla="*/ 2901 h 10000"/>
              <a:gd name="connsiteX19" fmla="*/ 508 w 10003"/>
              <a:gd name="connsiteY19" fmla="*/ 2357 h 10000"/>
              <a:gd name="connsiteX20" fmla="*/ 1033 w 10003"/>
              <a:gd name="connsiteY20" fmla="*/ 1880 h 10000"/>
              <a:gd name="connsiteX21" fmla="*/ 1566 w 10003"/>
              <a:gd name="connsiteY21" fmla="*/ 1479 h 10000"/>
              <a:gd name="connsiteX22" fmla="*/ 2100 w 10003"/>
              <a:gd name="connsiteY22" fmla="*/ 1116 h 10000"/>
              <a:gd name="connsiteX23" fmla="*/ 2644 w 10003"/>
              <a:gd name="connsiteY23" fmla="*/ 840 h 10000"/>
              <a:gd name="connsiteX24" fmla="*/ 3177 w 10003"/>
              <a:gd name="connsiteY24" fmla="*/ 582 h 10000"/>
              <a:gd name="connsiteX25" fmla="*/ 3711 w 10003"/>
              <a:gd name="connsiteY25" fmla="*/ 391 h 10000"/>
              <a:gd name="connsiteX26" fmla="*/ 4245 w 10003"/>
              <a:gd name="connsiteY26" fmla="*/ 258 h 10000"/>
              <a:gd name="connsiteX27" fmla="*/ 4760 w 10003"/>
              <a:gd name="connsiteY27" fmla="*/ 134 h 10000"/>
              <a:gd name="connsiteX28" fmla="*/ 5265 w 10003"/>
              <a:gd name="connsiteY28" fmla="*/ 67 h 10000"/>
              <a:gd name="connsiteX29" fmla="*/ 5751 w 10003"/>
              <a:gd name="connsiteY29" fmla="*/ 29 h 10000"/>
              <a:gd name="connsiteX30" fmla="*/ 6218 w 10003"/>
              <a:gd name="connsiteY30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0 w 10003"/>
              <a:gd name="connsiteY16" fmla="*/ 7298 h 10000"/>
              <a:gd name="connsiteX17" fmla="*/ 3 w 10003"/>
              <a:gd name="connsiteY17" fmla="*/ 2901 h 10000"/>
              <a:gd name="connsiteX18" fmla="*/ 508 w 10003"/>
              <a:gd name="connsiteY18" fmla="*/ 2357 h 10000"/>
              <a:gd name="connsiteX19" fmla="*/ 1033 w 10003"/>
              <a:gd name="connsiteY19" fmla="*/ 1880 h 10000"/>
              <a:gd name="connsiteX20" fmla="*/ 1566 w 10003"/>
              <a:gd name="connsiteY20" fmla="*/ 1479 h 10000"/>
              <a:gd name="connsiteX21" fmla="*/ 2100 w 10003"/>
              <a:gd name="connsiteY21" fmla="*/ 1116 h 10000"/>
              <a:gd name="connsiteX22" fmla="*/ 2644 w 10003"/>
              <a:gd name="connsiteY22" fmla="*/ 840 h 10000"/>
              <a:gd name="connsiteX23" fmla="*/ 3177 w 10003"/>
              <a:gd name="connsiteY23" fmla="*/ 582 h 10000"/>
              <a:gd name="connsiteX24" fmla="*/ 3711 w 10003"/>
              <a:gd name="connsiteY24" fmla="*/ 391 h 10000"/>
              <a:gd name="connsiteX25" fmla="*/ 4245 w 10003"/>
              <a:gd name="connsiteY25" fmla="*/ 258 h 10000"/>
              <a:gd name="connsiteX26" fmla="*/ 4760 w 10003"/>
              <a:gd name="connsiteY26" fmla="*/ 134 h 10000"/>
              <a:gd name="connsiteX27" fmla="*/ 5265 w 10003"/>
              <a:gd name="connsiteY27" fmla="*/ 67 h 10000"/>
              <a:gd name="connsiteX28" fmla="*/ 5751 w 10003"/>
              <a:gd name="connsiteY28" fmla="*/ 29 h 10000"/>
              <a:gd name="connsiteX29" fmla="*/ 6218 w 10003"/>
              <a:gd name="connsiteY29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0 w 10003"/>
              <a:gd name="connsiteY15" fmla="*/ 7298 h 10000"/>
              <a:gd name="connsiteX16" fmla="*/ 3 w 10003"/>
              <a:gd name="connsiteY16" fmla="*/ 2901 h 10000"/>
              <a:gd name="connsiteX17" fmla="*/ 508 w 10003"/>
              <a:gd name="connsiteY17" fmla="*/ 2357 h 10000"/>
              <a:gd name="connsiteX18" fmla="*/ 1033 w 10003"/>
              <a:gd name="connsiteY18" fmla="*/ 1880 h 10000"/>
              <a:gd name="connsiteX19" fmla="*/ 1566 w 10003"/>
              <a:gd name="connsiteY19" fmla="*/ 1479 h 10000"/>
              <a:gd name="connsiteX20" fmla="*/ 2100 w 10003"/>
              <a:gd name="connsiteY20" fmla="*/ 1116 h 10000"/>
              <a:gd name="connsiteX21" fmla="*/ 2644 w 10003"/>
              <a:gd name="connsiteY21" fmla="*/ 840 h 10000"/>
              <a:gd name="connsiteX22" fmla="*/ 3177 w 10003"/>
              <a:gd name="connsiteY22" fmla="*/ 582 h 10000"/>
              <a:gd name="connsiteX23" fmla="*/ 3711 w 10003"/>
              <a:gd name="connsiteY23" fmla="*/ 391 h 10000"/>
              <a:gd name="connsiteX24" fmla="*/ 4245 w 10003"/>
              <a:gd name="connsiteY24" fmla="*/ 258 h 10000"/>
              <a:gd name="connsiteX25" fmla="*/ 4760 w 10003"/>
              <a:gd name="connsiteY25" fmla="*/ 134 h 10000"/>
              <a:gd name="connsiteX26" fmla="*/ 5265 w 10003"/>
              <a:gd name="connsiteY26" fmla="*/ 67 h 10000"/>
              <a:gd name="connsiteX27" fmla="*/ 5751 w 10003"/>
              <a:gd name="connsiteY27" fmla="*/ 29 h 10000"/>
              <a:gd name="connsiteX28" fmla="*/ 6218 w 10003"/>
              <a:gd name="connsiteY28" fmla="*/ 0 h 10000"/>
              <a:gd name="connsiteX0" fmla="*/ 6218 w 10003"/>
              <a:gd name="connsiteY0" fmla="*/ 0 h 7298"/>
              <a:gd name="connsiteX1" fmla="*/ 6666 w 10003"/>
              <a:gd name="connsiteY1" fmla="*/ 19 h 7298"/>
              <a:gd name="connsiteX2" fmla="*/ 7086 w 10003"/>
              <a:gd name="connsiteY2" fmla="*/ 38 h 7298"/>
              <a:gd name="connsiteX3" fmla="*/ 7458 w 10003"/>
              <a:gd name="connsiteY3" fmla="*/ 86 h 7298"/>
              <a:gd name="connsiteX4" fmla="*/ 7820 w 10003"/>
              <a:gd name="connsiteY4" fmla="*/ 134 h 7298"/>
              <a:gd name="connsiteX5" fmla="*/ 8135 w 10003"/>
              <a:gd name="connsiteY5" fmla="*/ 191 h 7298"/>
              <a:gd name="connsiteX6" fmla="*/ 8411 w 10003"/>
              <a:gd name="connsiteY6" fmla="*/ 258 h 7298"/>
              <a:gd name="connsiteX7" fmla="*/ 8649 w 10003"/>
              <a:gd name="connsiteY7" fmla="*/ 315 h 7298"/>
              <a:gd name="connsiteX8" fmla="*/ 8840 w 10003"/>
              <a:gd name="connsiteY8" fmla="*/ 363 h 7298"/>
              <a:gd name="connsiteX9" fmla="*/ 8983 w 10003"/>
              <a:gd name="connsiteY9" fmla="*/ 410 h 7298"/>
              <a:gd name="connsiteX10" fmla="*/ 9059 w 10003"/>
              <a:gd name="connsiteY10" fmla="*/ 429 h 7298"/>
              <a:gd name="connsiteX11" fmla="*/ 9088 w 10003"/>
              <a:gd name="connsiteY11" fmla="*/ 439 h 7298"/>
              <a:gd name="connsiteX12" fmla="*/ 10003 w 10003"/>
              <a:gd name="connsiteY12" fmla="*/ 3960 h 7298"/>
              <a:gd name="connsiteX13" fmla="*/ 5491 w 10003"/>
              <a:gd name="connsiteY13" fmla="*/ 7298 h 7298"/>
              <a:gd name="connsiteX14" fmla="*/ 0 w 10003"/>
              <a:gd name="connsiteY14" fmla="*/ 7298 h 7298"/>
              <a:gd name="connsiteX15" fmla="*/ 3 w 10003"/>
              <a:gd name="connsiteY15" fmla="*/ 2901 h 7298"/>
              <a:gd name="connsiteX16" fmla="*/ 508 w 10003"/>
              <a:gd name="connsiteY16" fmla="*/ 2357 h 7298"/>
              <a:gd name="connsiteX17" fmla="*/ 1033 w 10003"/>
              <a:gd name="connsiteY17" fmla="*/ 1880 h 7298"/>
              <a:gd name="connsiteX18" fmla="*/ 1566 w 10003"/>
              <a:gd name="connsiteY18" fmla="*/ 1479 h 7298"/>
              <a:gd name="connsiteX19" fmla="*/ 2100 w 10003"/>
              <a:gd name="connsiteY19" fmla="*/ 1116 h 7298"/>
              <a:gd name="connsiteX20" fmla="*/ 2644 w 10003"/>
              <a:gd name="connsiteY20" fmla="*/ 840 h 7298"/>
              <a:gd name="connsiteX21" fmla="*/ 3177 w 10003"/>
              <a:gd name="connsiteY21" fmla="*/ 582 h 7298"/>
              <a:gd name="connsiteX22" fmla="*/ 3711 w 10003"/>
              <a:gd name="connsiteY22" fmla="*/ 391 h 7298"/>
              <a:gd name="connsiteX23" fmla="*/ 4245 w 10003"/>
              <a:gd name="connsiteY23" fmla="*/ 258 h 7298"/>
              <a:gd name="connsiteX24" fmla="*/ 4760 w 10003"/>
              <a:gd name="connsiteY24" fmla="*/ 134 h 7298"/>
              <a:gd name="connsiteX25" fmla="*/ 5265 w 10003"/>
              <a:gd name="connsiteY25" fmla="*/ 67 h 7298"/>
              <a:gd name="connsiteX26" fmla="*/ 5751 w 10003"/>
              <a:gd name="connsiteY26" fmla="*/ 29 h 7298"/>
              <a:gd name="connsiteX27" fmla="*/ 6218 w 10003"/>
              <a:gd name="connsiteY27" fmla="*/ 0 h 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003" h="7298">
                <a:moveTo>
                  <a:pt x="6218" y="0"/>
                </a:moveTo>
                <a:lnTo>
                  <a:pt x="6666" y="19"/>
                </a:lnTo>
                <a:lnTo>
                  <a:pt x="7086" y="38"/>
                </a:lnTo>
                <a:lnTo>
                  <a:pt x="7458" y="86"/>
                </a:lnTo>
                <a:lnTo>
                  <a:pt x="7820" y="134"/>
                </a:lnTo>
                <a:lnTo>
                  <a:pt x="8135" y="191"/>
                </a:lnTo>
                <a:lnTo>
                  <a:pt x="8411" y="258"/>
                </a:lnTo>
                <a:lnTo>
                  <a:pt x="8649" y="315"/>
                </a:lnTo>
                <a:lnTo>
                  <a:pt x="8840" y="363"/>
                </a:lnTo>
                <a:lnTo>
                  <a:pt x="8983" y="410"/>
                </a:lnTo>
                <a:cubicBezTo>
                  <a:pt x="9008" y="416"/>
                  <a:pt x="9034" y="423"/>
                  <a:pt x="9059" y="429"/>
                </a:cubicBezTo>
                <a:cubicBezTo>
                  <a:pt x="9069" y="432"/>
                  <a:pt x="9078" y="436"/>
                  <a:pt x="9088" y="439"/>
                </a:cubicBezTo>
                <a:lnTo>
                  <a:pt x="10003" y="3960"/>
                </a:lnTo>
                <a:lnTo>
                  <a:pt x="5491" y="7298"/>
                </a:lnTo>
                <a:lnTo>
                  <a:pt x="0" y="7298"/>
                </a:lnTo>
                <a:cubicBezTo>
                  <a:pt x="1" y="5832"/>
                  <a:pt x="2" y="4367"/>
                  <a:pt x="3" y="2901"/>
                </a:cubicBezTo>
                <a:lnTo>
                  <a:pt x="508" y="2357"/>
                </a:lnTo>
                <a:lnTo>
                  <a:pt x="1033" y="1880"/>
                </a:lnTo>
                <a:lnTo>
                  <a:pt x="1566" y="1479"/>
                </a:lnTo>
                <a:lnTo>
                  <a:pt x="2100" y="1116"/>
                </a:lnTo>
                <a:lnTo>
                  <a:pt x="2644" y="840"/>
                </a:lnTo>
                <a:lnTo>
                  <a:pt x="3177" y="582"/>
                </a:lnTo>
                <a:lnTo>
                  <a:pt x="3711" y="391"/>
                </a:lnTo>
                <a:lnTo>
                  <a:pt x="4245" y="258"/>
                </a:lnTo>
                <a:lnTo>
                  <a:pt x="4760" y="134"/>
                </a:lnTo>
                <a:lnTo>
                  <a:pt x="5265" y="67"/>
                </a:lnTo>
                <a:lnTo>
                  <a:pt x="5751" y="29"/>
                </a:lnTo>
                <a:lnTo>
                  <a:pt x="6218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3828225" y="3147551"/>
            <a:ext cx="229230" cy="35866"/>
          </a:xfrm>
          <a:custGeom>
            <a:avLst/>
            <a:gdLst>
              <a:gd name="T0" fmla="*/ 0 w 294"/>
              <a:gd name="T1" fmla="*/ 0 h 46"/>
              <a:gd name="T2" fmla="*/ 50 w 294"/>
              <a:gd name="T3" fmla="*/ 2 h 46"/>
              <a:gd name="T4" fmla="*/ 96 w 294"/>
              <a:gd name="T5" fmla="*/ 5 h 46"/>
              <a:gd name="T6" fmla="*/ 138 w 294"/>
              <a:gd name="T7" fmla="*/ 10 h 46"/>
              <a:gd name="T8" fmla="*/ 177 w 294"/>
              <a:gd name="T9" fmla="*/ 17 h 46"/>
              <a:gd name="T10" fmla="*/ 211 w 294"/>
              <a:gd name="T11" fmla="*/ 24 h 46"/>
              <a:gd name="T12" fmla="*/ 239 w 294"/>
              <a:gd name="T13" fmla="*/ 30 h 46"/>
              <a:gd name="T14" fmla="*/ 262 w 294"/>
              <a:gd name="T15" fmla="*/ 37 h 46"/>
              <a:gd name="T16" fmla="*/ 279 w 294"/>
              <a:gd name="T17" fmla="*/ 41 h 46"/>
              <a:gd name="T18" fmla="*/ 290 w 294"/>
              <a:gd name="T19" fmla="*/ 45 h 46"/>
              <a:gd name="T20" fmla="*/ 294 w 294"/>
              <a:gd name="T21" fmla="*/ 46 h 46"/>
              <a:gd name="T22" fmla="*/ 290 w 294"/>
              <a:gd name="T23" fmla="*/ 45 h 46"/>
              <a:gd name="T24" fmla="*/ 279 w 294"/>
              <a:gd name="T25" fmla="*/ 41 h 46"/>
              <a:gd name="T26" fmla="*/ 262 w 294"/>
              <a:gd name="T27" fmla="*/ 37 h 46"/>
              <a:gd name="T28" fmla="*/ 239 w 294"/>
              <a:gd name="T29" fmla="*/ 30 h 46"/>
              <a:gd name="T30" fmla="*/ 211 w 294"/>
              <a:gd name="T31" fmla="*/ 24 h 46"/>
              <a:gd name="T32" fmla="*/ 177 w 294"/>
              <a:gd name="T33" fmla="*/ 17 h 46"/>
              <a:gd name="T34" fmla="*/ 138 w 294"/>
              <a:gd name="T35" fmla="*/ 10 h 46"/>
              <a:gd name="T36" fmla="*/ 96 w 294"/>
              <a:gd name="T37" fmla="*/ 5 h 46"/>
              <a:gd name="T38" fmla="*/ 50 w 294"/>
              <a:gd name="T39" fmla="*/ 2 h 46"/>
              <a:gd name="T40" fmla="*/ 0 w 294"/>
              <a:gd name="T4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4" h="46">
                <a:moveTo>
                  <a:pt x="0" y="0"/>
                </a:moveTo>
                <a:lnTo>
                  <a:pt x="50" y="2"/>
                </a:lnTo>
                <a:lnTo>
                  <a:pt x="96" y="5"/>
                </a:lnTo>
                <a:lnTo>
                  <a:pt x="138" y="10"/>
                </a:lnTo>
                <a:lnTo>
                  <a:pt x="177" y="17"/>
                </a:lnTo>
                <a:lnTo>
                  <a:pt x="211" y="24"/>
                </a:lnTo>
                <a:lnTo>
                  <a:pt x="239" y="30"/>
                </a:lnTo>
                <a:lnTo>
                  <a:pt x="262" y="37"/>
                </a:lnTo>
                <a:lnTo>
                  <a:pt x="279" y="41"/>
                </a:lnTo>
                <a:lnTo>
                  <a:pt x="290" y="45"/>
                </a:lnTo>
                <a:lnTo>
                  <a:pt x="294" y="46"/>
                </a:lnTo>
                <a:lnTo>
                  <a:pt x="290" y="45"/>
                </a:lnTo>
                <a:lnTo>
                  <a:pt x="279" y="41"/>
                </a:lnTo>
                <a:lnTo>
                  <a:pt x="262" y="37"/>
                </a:lnTo>
                <a:lnTo>
                  <a:pt x="239" y="30"/>
                </a:lnTo>
                <a:lnTo>
                  <a:pt x="211" y="24"/>
                </a:lnTo>
                <a:lnTo>
                  <a:pt x="177" y="17"/>
                </a:lnTo>
                <a:lnTo>
                  <a:pt x="138" y="10"/>
                </a:lnTo>
                <a:lnTo>
                  <a:pt x="96" y="5"/>
                </a:lnTo>
                <a:lnTo>
                  <a:pt x="50" y="2"/>
                </a:lnTo>
                <a:lnTo>
                  <a:pt x="0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3579400" y="2977577"/>
            <a:ext cx="1369245" cy="768615"/>
          </a:xfrm>
          <a:custGeom>
            <a:avLst/>
            <a:gdLst>
              <a:gd name="T0" fmla="*/ 1451 w 1885"/>
              <a:gd name="T1" fmla="*/ 0 h 1266"/>
              <a:gd name="T2" fmla="*/ 1524 w 1885"/>
              <a:gd name="T3" fmla="*/ 4 h 1266"/>
              <a:gd name="T4" fmla="*/ 1597 w 1885"/>
              <a:gd name="T5" fmla="*/ 17 h 1266"/>
              <a:gd name="T6" fmla="*/ 1670 w 1885"/>
              <a:gd name="T7" fmla="*/ 37 h 1266"/>
              <a:gd name="T8" fmla="*/ 1742 w 1885"/>
              <a:gd name="T9" fmla="*/ 64 h 1266"/>
              <a:gd name="T10" fmla="*/ 1814 w 1885"/>
              <a:gd name="T11" fmla="*/ 100 h 1266"/>
              <a:gd name="T12" fmla="*/ 1885 w 1885"/>
              <a:gd name="T13" fmla="*/ 144 h 1266"/>
              <a:gd name="T14" fmla="*/ 1643 w 1885"/>
              <a:gd name="T15" fmla="*/ 922 h 1266"/>
              <a:gd name="T16" fmla="*/ 1026 w 1885"/>
              <a:gd name="T17" fmla="*/ 1266 h 1266"/>
              <a:gd name="T18" fmla="*/ 0 w 1885"/>
              <a:gd name="T19" fmla="*/ 1266 h 1266"/>
              <a:gd name="T20" fmla="*/ 29 w 1885"/>
              <a:gd name="T21" fmla="*/ 1194 h 1266"/>
              <a:gd name="T22" fmla="*/ 61 w 1885"/>
              <a:gd name="T23" fmla="*/ 1121 h 1266"/>
              <a:gd name="T24" fmla="*/ 98 w 1885"/>
              <a:gd name="T25" fmla="*/ 1048 h 1266"/>
              <a:gd name="T26" fmla="*/ 136 w 1885"/>
              <a:gd name="T27" fmla="*/ 976 h 1266"/>
              <a:gd name="T28" fmla="*/ 178 w 1885"/>
              <a:gd name="T29" fmla="*/ 904 h 1266"/>
              <a:gd name="T30" fmla="*/ 224 w 1885"/>
              <a:gd name="T31" fmla="*/ 832 h 1266"/>
              <a:gd name="T32" fmla="*/ 272 w 1885"/>
              <a:gd name="T33" fmla="*/ 761 h 1266"/>
              <a:gd name="T34" fmla="*/ 323 w 1885"/>
              <a:gd name="T35" fmla="*/ 691 h 1266"/>
              <a:gd name="T36" fmla="*/ 376 w 1885"/>
              <a:gd name="T37" fmla="*/ 623 h 1266"/>
              <a:gd name="T38" fmla="*/ 432 w 1885"/>
              <a:gd name="T39" fmla="*/ 557 h 1266"/>
              <a:gd name="T40" fmla="*/ 489 w 1885"/>
              <a:gd name="T41" fmla="*/ 493 h 1266"/>
              <a:gd name="T42" fmla="*/ 550 w 1885"/>
              <a:gd name="T43" fmla="*/ 432 h 1266"/>
              <a:gd name="T44" fmla="*/ 611 w 1885"/>
              <a:gd name="T45" fmla="*/ 374 h 1266"/>
              <a:gd name="T46" fmla="*/ 676 w 1885"/>
              <a:gd name="T47" fmla="*/ 318 h 1266"/>
              <a:gd name="T48" fmla="*/ 741 w 1885"/>
              <a:gd name="T49" fmla="*/ 266 h 1266"/>
              <a:gd name="T50" fmla="*/ 808 w 1885"/>
              <a:gd name="T51" fmla="*/ 217 h 1266"/>
              <a:gd name="T52" fmla="*/ 875 w 1885"/>
              <a:gd name="T53" fmla="*/ 174 h 1266"/>
              <a:gd name="T54" fmla="*/ 945 w 1885"/>
              <a:gd name="T55" fmla="*/ 134 h 1266"/>
              <a:gd name="T56" fmla="*/ 1016 w 1885"/>
              <a:gd name="T57" fmla="*/ 98 h 1266"/>
              <a:gd name="T58" fmla="*/ 1087 w 1885"/>
              <a:gd name="T59" fmla="*/ 68 h 1266"/>
              <a:gd name="T60" fmla="*/ 1159 w 1885"/>
              <a:gd name="T61" fmla="*/ 42 h 1266"/>
              <a:gd name="T62" fmla="*/ 1231 w 1885"/>
              <a:gd name="T63" fmla="*/ 23 h 1266"/>
              <a:gd name="T64" fmla="*/ 1304 w 1885"/>
              <a:gd name="T65" fmla="*/ 8 h 1266"/>
              <a:gd name="T66" fmla="*/ 1378 w 1885"/>
              <a:gd name="T67" fmla="*/ 1 h 1266"/>
              <a:gd name="T68" fmla="*/ 1451 w 1885"/>
              <a:gd name="T69" fmla="*/ 0 h 1266"/>
              <a:gd name="connsiteX0" fmla="*/ 7698 w 10000"/>
              <a:gd name="connsiteY0" fmla="*/ 0 h 10000"/>
              <a:gd name="connsiteX1" fmla="*/ 8085 w 10000"/>
              <a:gd name="connsiteY1" fmla="*/ 32 h 10000"/>
              <a:gd name="connsiteX2" fmla="*/ 8472 w 10000"/>
              <a:gd name="connsiteY2" fmla="*/ 134 h 10000"/>
              <a:gd name="connsiteX3" fmla="*/ 8859 w 10000"/>
              <a:gd name="connsiteY3" fmla="*/ 292 h 10000"/>
              <a:gd name="connsiteX4" fmla="*/ 9241 w 10000"/>
              <a:gd name="connsiteY4" fmla="*/ 506 h 10000"/>
              <a:gd name="connsiteX5" fmla="*/ 9623 w 10000"/>
              <a:gd name="connsiteY5" fmla="*/ 790 h 10000"/>
              <a:gd name="connsiteX6" fmla="*/ 10000 w 10000"/>
              <a:gd name="connsiteY6" fmla="*/ 1137 h 10000"/>
              <a:gd name="connsiteX7" fmla="*/ 8571 w 10000"/>
              <a:gd name="connsiteY7" fmla="*/ 7775 h 10000"/>
              <a:gd name="connsiteX8" fmla="*/ 5443 w 10000"/>
              <a:gd name="connsiteY8" fmla="*/ 10000 h 10000"/>
              <a:gd name="connsiteX9" fmla="*/ 0 w 10000"/>
              <a:gd name="connsiteY9" fmla="*/ 10000 h 10000"/>
              <a:gd name="connsiteX10" fmla="*/ 154 w 10000"/>
              <a:gd name="connsiteY10" fmla="*/ 9431 h 10000"/>
              <a:gd name="connsiteX11" fmla="*/ 324 w 10000"/>
              <a:gd name="connsiteY11" fmla="*/ 8855 h 10000"/>
              <a:gd name="connsiteX12" fmla="*/ 520 w 10000"/>
              <a:gd name="connsiteY12" fmla="*/ 8278 h 10000"/>
              <a:gd name="connsiteX13" fmla="*/ 721 w 10000"/>
              <a:gd name="connsiteY13" fmla="*/ 7709 h 10000"/>
              <a:gd name="connsiteX14" fmla="*/ 944 w 10000"/>
              <a:gd name="connsiteY14" fmla="*/ 7141 h 10000"/>
              <a:gd name="connsiteX15" fmla="*/ 1188 w 10000"/>
              <a:gd name="connsiteY15" fmla="*/ 6572 h 10000"/>
              <a:gd name="connsiteX16" fmla="*/ 1443 w 10000"/>
              <a:gd name="connsiteY16" fmla="*/ 6011 h 10000"/>
              <a:gd name="connsiteX17" fmla="*/ 1714 w 10000"/>
              <a:gd name="connsiteY17" fmla="*/ 5458 h 10000"/>
              <a:gd name="connsiteX18" fmla="*/ 1995 w 10000"/>
              <a:gd name="connsiteY18" fmla="*/ 4921 h 10000"/>
              <a:gd name="connsiteX19" fmla="*/ 2292 w 10000"/>
              <a:gd name="connsiteY19" fmla="*/ 4400 h 10000"/>
              <a:gd name="connsiteX20" fmla="*/ 2594 w 10000"/>
              <a:gd name="connsiteY20" fmla="*/ 3894 h 10000"/>
              <a:gd name="connsiteX21" fmla="*/ 2918 w 10000"/>
              <a:gd name="connsiteY21" fmla="*/ 3412 h 10000"/>
              <a:gd name="connsiteX22" fmla="*/ 3241 w 10000"/>
              <a:gd name="connsiteY22" fmla="*/ 2954 h 10000"/>
              <a:gd name="connsiteX23" fmla="*/ 3586 w 10000"/>
              <a:gd name="connsiteY23" fmla="*/ 2512 h 10000"/>
              <a:gd name="connsiteX24" fmla="*/ 3931 w 10000"/>
              <a:gd name="connsiteY24" fmla="*/ 2101 h 10000"/>
              <a:gd name="connsiteX25" fmla="*/ 4286 w 10000"/>
              <a:gd name="connsiteY25" fmla="*/ 1714 h 10000"/>
              <a:gd name="connsiteX26" fmla="*/ 4642 w 10000"/>
              <a:gd name="connsiteY26" fmla="*/ 1374 h 10000"/>
              <a:gd name="connsiteX27" fmla="*/ 5013 w 10000"/>
              <a:gd name="connsiteY27" fmla="*/ 1058 h 10000"/>
              <a:gd name="connsiteX28" fmla="*/ 5390 w 10000"/>
              <a:gd name="connsiteY28" fmla="*/ 774 h 10000"/>
              <a:gd name="connsiteX29" fmla="*/ 5767 w 10000"/>
              <a:gd name="connsiteY29" fmla="*/ 537 h 10000"/>
              <a:gd name="connsiteX30" fmla="*/ 6149 w 10000"/>
              <a:gd name="connsiteY30" fmla="*/ 332 h 10000"/>
              <a:gd name="connsiteX31" fmla="*/ 6531 w 10000"/>
              <a:gd name="connsiteY31" fmla="*/ 182 h 10000"/>
              <a:gd name="connsiteX32" fmla="*/ 6918 w 10000"/>
              <a:gd name="connsiteY32" fmla="*/ 63 h 10000"/>
              <a:gd name="connsiteX33" fmla="*/ 7310 w 10000"/>
              <a:gd name="connsiteY33" fmla="*/ 8 h 10000"/>
              <a:gd name="connsiteX34" fmla="*/ 7698 w 10000"/>
              <a:gd name="connsiteY34" fmla="*/ 0 h 10000"/>
              <a:gd name="connsiteX0" fmla="*/ 7544 w 9846"/>
              <a:gd name="connsiteY0" fmla="*/ 0 h 10000"/>
              <a:gd name="connsiteX1" fmla="*/ 7931 w 9846"/>
              <a:gd name="connsiteY1" fmla="*/ 32 h 10000"/>
              <a:gd name="connsiteX2" fmla="*/ 8318 w 9846"/>
              <a:gd name="connsiteY2" fmla="*/ 134 h 10000"/>
              <a:gd name="connsiteX3" fmla="*/ 8705 w 9846"/>
              <a:gd name="connsiteY3" fmla="*/ 292 h 10000"/>
              <a:gd name="connsiteX4" fmla="*/ 9087 w 9846"/>
              <a:gd name="connsiteY4" fmla="*/ 506 h 10000"/>
              <a:gd name="connsiteX5" fmla="*/ 9469 w 9846"/>
              <a:gd name="connsiteY5" fmla="*/ 790 h 10000"/>
              <a:gd name="connsiteX6" fmla="*/ 9846 w 9846"/>
              <a:gd name="connsiteY6" fmla="*/ 1137 h 10000"/>
              <a:gd name="connsiteX7" fmla="*/ 8417 w 9846"/>
              <a:gd name="connsiteY7" fmla="*/ 7775 h 10000"/>
              <a:gd name="connsiteX8" fmla="*/ 5289 w 9846"/>
              <a:gd name="connsiteY8" fmla="*/ 10000 h 10000"/>
              <a:gd name="connsiteX9" fmla="*/ 0 w 9846"/>
              <a:gd name="connsiteY9" fmla="*/ 9431 h 10000"/>
              <a:gd name="connsiteX10" fmla="*/ 170 w 9846"/>
              <a:gd name="connsiteY10" fmla="*/ 8855 h 10000"/>
              <a:gd name="connsiteX11" fmla="*/ 366 w 9846"/>
              <a:gd name="connsiteY11" fmla="*/ 8278 h 10000"/>
              <a:gd name="connsiteX12" fmla="*/ 567 w 9846"/>
              <a:gd name="connsiteY12" fmla="*/ 7709 h 10000"/>
              <a:gd name="connsiteX13" fmla="*/ 790 w 9846"/>
              <a:gd name="connsiteY13" fmla="*/ 7141 h 10000"/>
              <a:gd name="connsiteX14" fmla="*/ 1034 w 9846"/>
              <a:gd name="connsiteY14" fmla="*/ 6572 h 10000"/>
              <a:gd name="connsiteX15" fmla="*/ 1289 w 9846"/>
              <a:gd name="connsiteY15" fmla="*/ 6011 h 10000"/>
              <a:gd name="connsiteX16" fmla="*/ 1560 w 9846"/>
              <a:gd name="connsiteY16" fmla="*/ 5458 h 10000"/>
              <a:gd name="connsiteX17" fmla="*/ 1841 w 9846"/>
              <a:gd name="connsiteY17" fmla="*/ 4921 h 10000"/>
              <a:gd name="connsiteX18" fmla="*/ 2138 w 9846"/>
              <a:gd name="connsiteY18" fmla="*/ 4400 h 10000"/>
              <a:gd name="connsiteX19" fmla="*/ 2440 w 9846"/>
              <a:gd name="connsiteY19" fmla="*/ 3894 h 10000"/>
              <a:gd name="connsiteX20" fmla="*/ 2764 w 9846"/>
              <a:gd name="connsiteY20" fmla="*/ 3412 h 10000"/>
              <a:gd name="connsiteX21" fmla="*/ 3087 w 9846"/>
              <a:gd name="connsiteY21" fmla="*/ 2954 h 10000"/>
              <a:gd name="connsiteX22" fmla="*/ 3432 w 9846"/>
              <a:gd name="connsiteY22" fmla="*/ 2512 h 10000"/>
              <a:gd name="connsiteX23" fmla="*/ 3777 w 9846"/>
              <a:gd name="connsiteY23" fmla="*/ 2101 h 10000"/>
              <a:gd name="connsiteX24" fmla="*/ 4132 w 9846"/>
              <a:gd name="connsiteY24" fmla="*/ 1714 h 10000"/>
              <a:gd name="connsiteX25" fmla="*/ 4488 w 9846"/>
              <a:gd name="connsiteY25" fmla="*/ 1374 h 10000"/>
              <a:gd name="connsiteX26" fmla="*/ 4859 w 9846"/>
              <a:gd name="connsiteY26" fmla="*/ 1058 h 10000"/>
              <a:gd name="connsiteX27" fmla="*/ 5236 w 9846"/>
              <a:gd name="connsiteY27" fmla="*/ 774 h 10000"/>
              <a:gd name="connsiteX28" fmla="*/ 5613 w 9846"/>
              <a:gd name="connsiteY28" fmla="*/ 537 h 10000"/>
              <a:gd name="connsiteX29" fmla="*/ 5995 w 9846"/>
              <a:gd name="connsiteY29" fmla="*/ 332 h 10000"/>
              <a:gd name="connsiteX30" fmla="*/ 6377 w 9846"/>
              <a:gd name="connsiteY30" fmla="*/ 182 h 10000"/>
              <a:gd name="connsiteX31" fmla="*/ 6764 w 9846"/>
              <a:gd name="connsiteY31" fmla="*/ 63 h 10000"/>
              <a:gd name="connsiteX32" fmla="*/ 7156 w 9846"/>
              <a:gd name="connsiteY32" fmla="*/ 8 h 10000"/>
              <a:gd name="connsiteX33" fmla="*/ 7544 w 9846"/>
              <a:gd name="connsiteY33" fmla="*/ 0 h 10000"/>
              <a:gd name="connsiteX0" fmla="*/ 7489 w 9827"/>
              <a:gd name="connsiteY0" fmla="*/ 0 h 10000"/>
              <a:gd name="connsiteX1" fmla="*/ 7882 w 9827"/>
              <a:gd name="connsiteY1" fmla="*/ 32 h 10000"/>
              <a:gd name="connsiteX2" fmla="*/ 8275 w 9827"/>
              <a:gd name="connsiteY2" fmla="*/ 134 h 10000"/>
              <a:gd name="connsiteX3" fmla="*/ 8668 w 9827"/>
              <a:gd name="connsiteY3" fmla="*/ 292 h 10000"/>
              <a:gd name="connsiteX4" fmla="*/ 9056 w 9827"/>
              <a:gd name="connsiteY4" fmla="*/ 506 h 10000"/>
              <a:gd name="connsiteX5" fmla="*/ 9444 w 9827"/>
              <a:gd name="connsiteY5" fmla="*/ 790 h 10000"/>
              <a:gd name="connsiteX6" fmla="*/ 9827 w 9827"/>
              <a:gd name="connsiteY6" fmla="*/ 1137 h 10000"/>
              <a:gd name="connsiteX7" fmla="*/ 8376 w 9827"/>
              <a:gd name="connsiteY7" fmla="*/ 7775 h 10000"/>
              <a:gd name="connsiteX8" fmla="*/ 5199 w 9827"/>
              <a:gd name="connsiteY8" fmla="*/ 10000 h 10000"/>
              <a:gd name="connsiteX9" fmla="*/ 0 w 9827"/>
              <a:gd name="connsiteY9" fmla="*/ 8855 h 10000"/>
              <a:gd name="connsiteX10" fmla="*/ 199 w 9827"/>
              <a:gd name="connsiteY10" fmla="*/ 8278 h 10000"/>
              <a:gd name="connsiteX11" fmla="*/ 403 w 9827"/>
              <a:gd name="connsiteY11" fmla="*/ 7709 h 10000"/>
              <a:gd name="connsiteX12" fmla="*/ 629 w 9827"/>
              <a:gd name="connsiteY12" fmla="*/ 7141 h 10000"/>
              <a:gd name="connsiteX13" fmla="*/ 877 w 9827"/>
              <a:gd name="connsiteY13" fmla="*/ 6572 h 10000"/>
              <a:gd name="connsiteX14" fmla="*/ 1136 w 9827"/>
              <a:gd name="connsiteY14" fmla="*/ 6011 h 10000"/>
              <a:gd name="connsiteX15" fmla="*/ 1411 w 9827"/>
              <a:gd name="connsiteY15" fmla="*/ 5458 h 10000"/>
              <a:gd name="connsiteX16" fmla="*/ 1697 w 9827"/>
              <a:gd name="connsiteY16" fmla="*/ 4921 h 10000"/>
              <a:gd name="connsiteX17" fmla="*/ 1998 w 9827"/>
              <a:gd name="connsiteY17" fmla="*/ 4400 h 10000"/>
              <a:gd name="connsiteX18" fmla="*/ 2305 w 9827"/>
              <a:gd name="connsiteY18" fmla="*/ 3894 h 10000"/>
              <a:gd name="connsiteX19" fmla="*/ 2634 w 9827"/>
              <a:gd name="connsiteY19" fmla="*/ 3412 h 10000"/>
              <a:gd name="connsiteX20" fmla="*/ 2962 w 9827"/>
              <a:gd name="connsiteY20" fmla="*/ 2954 h 10000"/>
              <a:gd name="connsiteX21" fmla="*/ 3313 w 9827"/>
              <a:gd name="connsiteY21" fmla="*/ 2512 h 10000"/>
              <a:gd name="connsiteX22" fmla="*/ 3663 w 9827"/>
              <a:gd name="connsiteY22" fmla="*/ 2101 h 10000"/>
              <a:gd name="connsiteX23" fmla="*/ 4024 w 9827"/>
              <a:gd name="connsiteY23" fmla="*/ 1714 h 10000"/>
              <a:gd name="connsiteX24" fmla="*/ 4385 w 9827"/>
              <a:gd name="connsiteY24" fmla="*/ 1374 h 10000"/>
              <a:gd name="connsiteX25" fmla="*/ 4762 w 9827"/>
              <a:gd name="connsiteY25" fmla="*/ 1058 h 10000"/>
              <a:gd name="connsiteX26" fmla="*/ 5145 w 9827"/>
              <a:gd name="connsiteY26" fmla="*/ 774 h 10000"/>
              <a:gd name="connsiteX27" fmla="*/ 5528 w 9827"/>
              <a:gd name="connsiteY27" fmla="*/ 537 h 10000"/>
              <a:gd name="connsiteX28" fmla="*/ 5916 w 9827"/>
              <a:gd name="connsiteY28" fmla="*/ 332 h 10000"/>
              <a:gd name="connsiteX29" fmla="*/ 6304 w 9827"/>
              <a:gd name="connsiteY29" fmla="*/ 182 h 10000"/>
              <a:gd name="connsiteX30" fmla="*/ 6697 w 9827"/>
              <a:gd name="connsiteY30" fmla="*/ 63 h 10000"/>
              <a:gd name="connsiteX31" fmla="*/ 7095 w 9827"/>
              <a:gd name="connsiteY31" fmla="*/ 8 h 10000"/>
              <a:gd name="connsiteX32" fmla="*/ 7489 w 9827"/>
              <a:gd name="connsiteY32" fmla="*/ 0 h 10000"/>
              <a:gd name="connsiteX0" fmla="*/ 7418 w 9797"/>
              <a:gd name="connsiteY0" fmla="*/ 0 h 10000"/>
              <a:gd name="connsiteX1" fmla="*/ 7818 w 9797"/>
              <a:gd name="connsiteY1" fmla="*/ 32 h 10000"/>
              <a:gd name="connsiteX2" fmla="*/ 8218 w 9797"/>
              <a:gd name="connsiteY2" fmla="*/ 134 h 10000"/>
              <a:gd name="connsiteX3" fmla="*/ 8618 w 9797"/>
              <a:gd name="connsiteY3" fmla="*/ 292 h 10000"/>
              <a:gd name="connsiteX4" fmla="*/ 9012 w 9797"/>
              <a:gd name="connsiteY4" fmla="*/ 506 h 10000"/>
              <a:gd name="connsiteX5" fmla="*/ 9407 w 9797"/>
              <a:gd name="connsiteY5" fmla="*/ 790 h 10000"/>
              <a:gd name="connsiteX6" fmla="*/ 9797 w 9797"/>
              <a:gd name="connsiteY6" fmla="*/ 1137 h 10000"/>
              <a:gd name="connsiteX7" fmla="*/ 8320 w 9797"/>
              <a:gd name="connsiteY7" fmla="*/ 7775 h 10000"/>
              <a:gd name="connsiteX8" fmla="*/ 5088 w 9797"/>
              <a:gd name="connsiteY8" fmla="*/ 10000 h 10000"/>
              <a:gd name="connsiteX9" fmla="*/ 0 w 9797"/>
              <a:gd name="connsiteY9" fmla="*/ 8278 h 10000"/>
              <a:gd name="connsiteX10" fmla="*/ 207 w 9797"/>
              <a:gd name="connsiteY10" fmla="*/ 7709 h 10000"/>
              <a:gd name="connsiteX11" fmla="*/ 437 w 9797"/>
              <a:gd name="connsiteY11" fmla="*/ 7141 h 10000"/>
              <a:gd name="connsiteX12" fmla="*/ 689 w 9797"/>
              <a:gd name="connsiteY12" fmla="*/ 6572 h 10000"/>
              <a:gd name="connsiteX13" fmla="*/ 953 w 9797"/>
              <a:gd name="connsiteY13" fmla="*/ 6011 h 10000"/>
              <a:gd name="connsiteX14" fmla="*/ 1233 w 9797"/>
              <a:gd name="connsiteY14" fmla="*/ 5458 h 10000"/>
              <a:gd name="connsiteX15" fmla="*/ 1524 w 9797"/>
              <a:gd name="connsiteY15" fmla="*/ 4921 h 10000"/>
              <a:gd name="connsiteX16" fmla="*/ 1830 w 9797"/>
              <a:gd name="connsiteY16" fmla="*/ 4400 h 10000"/>
              <a:gd name="connsiteX17" fmla="*/ 2143 w 9797"/>
              <a:gd name="connsiteY17" fmla="*/ 3894 h 10000"/>
              <a:gd name="connsiteX18" fmla="*/ 2477 w 9797"/>
              <a:gd name="connsiteY18" fmla="*/ 3412 h 10000"/>
              <a:gd name="connsiteX19" fmla="*/ 2811 w 9797"/>
              <a:gd name="connsiteY19" fmla="*/ 2954 h 10000"/>
              <a:gd name="connsiteX20" fmla="*/ 3168 w 9797"/>
              <a:gd name="connsiteY20" fmla="*/ 2512 h 10000"/>
              <a:gd name="connsiteX21" fmla="*/ 3524 w 9797"/>
              <a:gd name="connsiteY21" fmla="*/ 2101 h 10000"/>
              <a:gd name="connsiteX22" fmla="*/ 3892 w 9797"/>
              <a:gd name="connsiteY22" fmla="*/ 1714 h 10000"/>
              <a:gd name="connsiteX23" fmla="*/ 4259 w 9797"/>
              <a:gd name="connsiteY23" fmla="*/ 1374 h 10000"/>
              <a:gd name="connsiteX24" fmla="*/ 4643 w 9797"/>
              <a:gd name="connsiteY24" fmla="*/ 1058 h 10000"/>
              <a:gd name="connsiteX25" fmla="*/ 5033 w 9797"/>
              <a:gd name="connsiteY25" fmla="*/ 774 h 10000"/>
              <a:gd name="connsiteX26" fmla="*/ 5422 w 9797"/>
              <a:gd name="connsiteY26" fmla="*/ 537 h 10000"/>
              <a:gd name="connsiteX27" fmla="*/ 5817 w 9797"/>
              <a:gd name="connsiteY27" fmla="*/ 332 h 10000"/>
              <a:gd name="connsiteX28" fmla="*/ 6212 w 9797"/>
              <a:gd name="connsiteY28" fmla="*/ 182 h 10000"/>
              <a:gd name="connsiteX29" fmla="*/ 6612 w 9797"/>
              <a:gd name="connsiteY29" fmla="*/ 63 h 10000"/>
              <a:gd name="connsiteX30" fmla="*/ 7017 w 9797"/>
              <a:gd name="connsiteY30" fmla="*/ 8 h 10000"/>
              <a:gd name="connsiteX31" fmla="*/ 7418 w 9797"/>
              <a:gd name="connsiteY31" fmla="*/ 0 h 10000"/>
              <a:gd name="connsiteX0" fmla="*/ 7361 w 9789"/>
              <a:gd name="connsiteY0" fmla="*/ 0 h 10000"/>
              <a:gd name="connsiteX1" fmla="*/ 7769 w 9789"/>
              <a:gd name="connsiteY1" fmla="*/ 32 h 10000"/>
              <a:gd name="connsiteX2" fmla="*/ 8177 w 9789"/>
              <a:gd name="connsiteY2" fmla="*/ 134 h 10000"/>
              <a:gd name="connsiteX3" fmla="*/ 8586 w 9789"/>
              <a:gd name="connsiteY3" fmla="*/ 292 h 10000"/>
              <a:gd name="connsiteX4" fmla="*/ 8988 w 9789"/>
              <a:gd name="connsiteY4" fmla="*/ 506 h 10000"/>
              <a:gd name="connsiteX5" fmla="*/ 9391 w 9789"/>
              <a:gd name="connsiteY5" fmla="*/ 790 h 10000"/>
              <a:gd name="connsiteX6" fmla="*/ 9789 w 9789"/>
              <a:gd name="connsiteY6" fmla="*/ 1137 h 10000"/>
              <a:gd name="connsiteX7" fmla="*/ 8281 w 9789"/>
              <a:gd name="connsiteY7" fmla="*/ 7775 h 10000"/>
              <a:gd name="connsiteX8" fmla="*/ 4982 w 9789"/>
              <a:gd name="connsiteY8" fmla="*/ 10000 h 10000"/>
              <a:gd name="connsiteX9" fmla="*/ 0 w 9789"/>
              <a:gd name="connsiteY9" fmla="*/ 7709 h 10000"/>
              <a:gd name="connsiteX10" fmla="*/ 235 w 9789"/>
              <a:gd name="connsiteY10" fmla="*/ 7141 h 10000"/>
              <a:gd name="connsiteX11" fmla="*/ 492 w 9789"/>
              <a:gd name="connsiteY11" fmla="*/ 6572 h 10000"/>
              <a:gd name="connsiteX12" fmla="*/ 762 w 9789"/>
              <a:gd name="connsiteY12" fmla="*/ 6011 h 10000"/>
              <a:gd name="connsiteX13" fmla="*/ 1048 w 9789"/>
              <a:gd name="connsiteY13" fmla="*/ 5458 h 10000"/>
              <a:gd name="connsiteX14" fmla="*/ 1345 w 9789"/>
              <a:gd name="connsiteY14" fmla="*/ 4921 h 10000"/>
              <a:gd name="connsiteX15" fmla="*/ 1657 w 9789"/>
              <a:gd name="connsiteY15" fmla="*/ 4400 h 10000"/>
              <a:gd name="connsiteX16" fmla="*/ 1976 w 9789"/>
              <a:gd name="connsiteY16" fmla="*/ 3894 h 10000"/>
              <a:gd name="connsiteX17" fmla="*/ 2317 w 9789"/>
              <a:gd name="connsiteY17" fmla="*/ 3412 h 10000"/>
              <a:gd name="connsiteX18" fmla="*/ 2658 w 9789"/>
              <a:gd name="connsiteY18" fmla="*/ 2954 h 10000"/>
              <a:gd name="connsiteX19" fmla="*/ 3023 w 9789"/>
              <a:gd name="connsiteY19" fmla="*/ 2512 h 10000"/>
              <a:gd name="connsiteX20" fmla="*/ 3386 w 9789"/>
              <a:gd name="connsiteY20" fmla="*/ 2101 h 10000"/>
              <a:gd name="connsiteX21" fmla="*/ 3762 w 9789"/>
              <a:gd name="connsiteY21" fmla="*/ 1714 h 10000"/>
              <a:gd name="connsiteX22" fmla="*/ 4136 w 9789"/>
              <a:gd name="connsiteY22" fmla="*/ 1374 h 10000"/>
              <a:gd name="connsiteX23" fmla="*/ 4528 w 9789"/>
              <a:gd name="connsiteY23" fmla="*/ 1058 h 10000"/>
              <a:gd name="connsiteX24" fmla="*/ 4926 w 9789"/>
              <a:gd name="connsiteY24" fmla="*/ 774 h 10000"/>
              <a:gd name="connsiteX25" fmla="*/ 5323 w 9789"/>
              <a:gd name="connsiteY25" fmla="*/ 537 h 10000"/>
              <a:gd name="connsiteX26" fmla="*/ 5727 w 9789"/>
              <a:gd name="connsiteY26" fmla="*/ 332 h 10000"/>
              <a:gd name="connsiteX27" fmla="*/ 6130 w 9789"/>
              <a:gd name="connsiteY27" fmla="*/ 182 h 10000"/>
              <a:gd name="connsiteX28" fmla="*/ 6538 w 9789"/>
              <a:gd name="connsiteY28" fmla="*/ 63 h 10000"/>
              <a:gd name="connsiteX29" fmla="*/ 6951 w 9789"/>
              <a:gd name="connsiteY29" fmla="*/ 8 h 10000"/>
              <a:gd name="connsiteX30" fmla="*/ 7361 w 9789"/>
              <a:gd name="connsiteY30" fmla="*/ 0 h 10000"/>
              <a:gd name="connsiteX0" fmla="*/ 7520 w 10000"/>
              <a:gd name="connsiteY0" fmla="*/ 0 h 7775"/>
              <a:gd name="connsiteX1" fmla="*/ 7936 w 10000"/>
              <a:gd name="connsiteY1" fmla="*/ 32 h 7775"/>
              <a:gd name="connsiteX2" fmla="*/ 8353 w 10000"/>
              <a:gd name="connsiteY2" fmla="*/ 134 h 7775"/>
              <a:gd name="connsiteX3" fmla="*/ 8771 w 10000"/>
              <a:gd name="connsiteY3" fmla="*/ 292 h 7775"/>
              <a:gd name="connsiteX4" fmla="*/ 9182 w 10000"/>
              <a:gd name="connsiteY4" fmla="*/ 506 h 7775"/>
              <a:gd name="connsiteX5" fmla="*/ 9593 w 10000"/>
              <a:gd name="connsiteY5" fmla="*/ 790 h 7775"/>
              <a:gd name="connsiteX6" fmla="*/ 10000 w 10000"/>
              <a:gd name="connsiteY6" fmla="*/ 1137 h 7775"/>
              <a:gd name="connsiteX7" fmla="*/ 8459 w 10000"/>
              <a:gd name="connsiteY7" fmla="*/ 7775 h 7775"/>
              <a:gd name="connsiteX8" fmla="*/ 0 w 10000"/>
              <a:gd name="connsiteY8" fmla="*/ 7709 h 7775"/>
              <a:gd name="connsiteX9" fmla="*/ 240 w 10000"/>
              <a:gd name="connsiteY9" fmla="*/ 7141 h 7775"/>
              <a:gd name="connsiteX10" fmla="*/ 503 w 10000"/>
              <a:gd name="connsiteY10" fmla="*/ 6572 h 7775"/>
              <a:gd name="connsiteX11" fmla="*/ 778 w 10000"/>
              <a:gd name="connsiteY11" fmla="*/ 6011 h 7775"/>
              <a:gd name="connsiteX12" fmla="*/ 1071 w 10000"/>
              <a:gd name="connsiteY12" fmla="*/ 5458 h 7775"/>
              <a:gd name="connsiteX13" fmla="*/ 1374 w 10000"/>
              <a:gd name="connsiteY13" fmla="*/ 4921 h 7775"/>
              <a:gd name="connsiteX14" fmla="*/ 1693 w 10000"/>
              <a:gd name="connsiteY14" fmla="*/ 4400 h 7775"/>
              <a:gd name="connsiteX15" fmla="*/ 2019 w 10000"/>
              <a:gd name="connsiteY15" fmla="*/ 3894 h 7775"/>
              <a:gd name="connsiteX16" fmla="*/ 2367 w 10000"/>
              <a:gd name="connsiteY16" fmla="*/ 3412 h 7775"/>
              <a:gd name="connsiteX17" fmla="*/ 2715 w 10000"/>
              <a:gd name="connsiteY17" fmla="*/ 2954 h 7775"/>
              <a:gd name="connsiteX18" fmla="*/ 3088 w 10000"/>
              <a:gd name="connsiteY18" fmla="*/ 2512 h 7775"/>
              <a:gd name="connsiteX19" fmla="*/ 3459 w 10000"/>
              <a:gd name="connsiteY19" fmla="*/ 2101 h 7775"/>
              <a:gd name="connsiteX20" fmla="*/ 3843 w 10000"/>
              <a:gd name="connsiteY20" fmla="*/ 1714 h 7775"/>
              <a:gd name="connsiteX21" fmla="*/ 4225 w 10000"/>
              <a:gd name="connsiteY21" fmla="*/ 1374 h 7775"/>
              <a:gd name="connsiteX22" fmla="*/ 4626 w 10000"/>
              <a:gd name="connsiteY22" fmla="*/ 1058 h 7775"/>
              <a:gd name="connsiteX23" fmla="*/ 5032 w 10000"/>
              <a:gd name="connsiteY23" fmla="*/ 774 h 7775"/>
              <a:gd name="connsiteX24" fmla="*/ 5438 w 10000"/>
              <a:gd name="connsiteY24" fmla="*/ 537 h 7775"/>
              <a:gd name="connsiteX25" fmla="*/ 5850 w 10000"/>
              <a:gd name="connsiteY25" fmla="*/ 332 h 7775"/>
              <a:gd name="connsiteX26" fmla="*/ 6262 w 10000"/>
              <a:gd name="connsiteY26" fmla="*/ 182 h 7775"/>
              <a:gd name="connsiteX27" fmla="*/ 6679 w 10000"/>
              <a:gd name="connsiteY27" fmla="*/ 63 h 7775"/>
              <a:gd name="connsiteX28" fmla="*/ 7101 w 10000"/>
              <a:gd name="connsiteY28" fmla="*/ 8 h 7775"/>
              <a:gd name="connsiteX29" fmla="*/ 7520 w 10000"/>
              <a:gd name="connsiteY29" fmla="*/ 0 h 7775"/>
              <a:gd name="connsiteX0" fmla="*/ 7580 w 10060"/>
              <a:gd name="connsiteY0" fmla="*/ 0 h 10107"/>
              <a:gd name="connsiteX1" fmla="*/ 7996 w 10060"/>
              <a:gd name="connsiteY1" fmla="*/ 41 h 10107"/>
              <a:gd name="connsiteX2" fmla="*/ 8413 w 10060"/>
              <a:gd name="connsiteY2" fmla="*/ 172 h 10107"/>
              <a:gd name="connsiteX3" fmla="*/ 8831 w 10060"/>
              <a:gd name="connsiteY3" fmla="*/ 376 h 10107"/>
              <a:gd name="connsiteX4" fmla="*/ 9242 w 10060"/>
              <a:gd name="connsiteY4" fmla="*/ 651 h 10107"/>
              <a:gd name="connsiteX5" fmla="*/ 9653 w 10060"/>
              <a:gd name="connsiteY5" fmla="*/ 1016 h 10107"/>
              <a:gd name="connsiteX6" fmla="*/ 10060 w 10060"/>
              <a:gd name="connsiteY6" fmla="*/ 1462 h 10107"/>
              <a:gd name="connsiteX7" fmla="*/ 8519 w 10060"/>
              <a:gd name="connsiteY7" fmla="*/ 10000 h 10107"/>
              <a:gd name="connsiteX8" fmla="*/ 0 w 10060"/>
              <a:gd name="connsiteY8" fmla="*/ 10107 h 10107"/>
              <a:gd name="connsiteX9" fmla="*/ 300 w 10060"/>
              <a:gd name="connsiteY9" fmla="*/ 9185 h 10107"/>
              <a:gd name="connsiteX10" fmla="*/ 563 w 10060"/>
              <a:gd name="connsiteY10" fmla="*/ 8453 h 10107"/>
              <a:gd name="connsiteX11" fmla="*/ 838 w 10060"/>
              <a:gd name="connsiteY11" fmla="*/ 7731 h 10107"/>
              <a:gd name="connsiteX12" fmla="*/ 1131 w 10060"/>
              <a:gd name="connsiteY12" fmla="*/ 7020 h 10107"/>
              <a:gd name="connsiteX13" fmla="*/ 1434 w 10060"/>
              <a:gd name="connsiteY13" fmla="*/ 6329 h 10107"/>
              <a:gd name="connsiteX14" fmla="*/ 1753 w 10060"/>
              <a:gd name="connsiteY14" fmla="*/ 5659 h 10107"/>
              <a:gd name="connsiteX15" fmla="*/ 2079 w 10060"/>
              <a:gd name="connsiteY15" fmla="*/ 5008 h 10107"/>
              <a:gd name="connsiteX16" fmla="*/ 2427 w 10060"/>
              <a:gd name="connsiteY16" fmla="*/ 4388 h 10107"/>
              <a:gd name="connsiteX17" fmla="*/ 2775 w 10060"/>
              <a:gd name="connsiteY17" fmla="*/ 3799 h 10107"/>
              <a:gd name="connsiteX18" fmla="*/ 3148 w 10060"/>
              <a:gd name="connsiteY18" fmla="*/ 3231 h 10107"/>
              <a:gd name="connsiteX19" fmla="*/ 3519 w 10060"/>
              <a:gd name="connsiteY19" fmla="*/ 2702 h 10107"/>
              <a:gd name="connsiteX20" fmla="*/ 3903 w 10060"/>
              <a:gd name="connsiteY20" fmla="*/ 2205 h 10107"/>
              <a:gd name="connsiteX21" fmla="*/ 4285 w 10060"/>
              <a:gd name="connsiteY21" fmla="*/ 1767 h 10107"/>
              <a:gd name="connsiteX22" fmla="*/ 4686 w 10060"/>
              <a:gd name="connsiteY22" fmla="*/ 1361 h 10107"/>
              <a:gd name="connsiteX23" fmla="*/ 5092 w 10060"/>
              <a:gd name="connsiteY23" fmla="*/ 995 h 10107"/>
              <a:gd name="connsiteX24" fmla="*/ 5498 w 10060"/>
              <a:gd name="connsiteY24" fmla="*/ 691 h 10107"/>
              <a:gd name="connsiteX25" fmla="*/ 5910 w 10060"/>
              <a:gd name="connsiteY25" fmla="*/ 427 h 10107"/>
              <a:gd name="connsiteX26" fmla="*/ 6322 w 10060"/>
              <a:gd name="connsiteY26" fmla="*/ 234 h 10107"/>
              <a:gd name="connsiteX27" fmla="*/ 6739 w 10060"/>
              <a:gd name="connsiteY27" fmla="*/ 81 h 10107"/>
              <a:gd name="connsiteX28" fmla="*/ 7161 w 10060"/>
              <a:gd name="connsiteY28" fmla="*/ 10 h 10107"/>
              <a:gd name="connsiteX29" fmla="*/ 7580 w 10060"/>
              <a:gd name="connsiteY29" fmla="*/ 0 h 10107"/>
              <a:gd name="connsiteX0" fmla="*/ 8215 w 10695"/>
              <a:gd name="connsiteY0" fmla="*/ 0 h 10120"/>
              <a:gd name="connsiteX1" fmla="*/ 8631 w 10695"/>
              <a:gd name="connsiteY1" fmla="*/ 41 h 10120"/>
              <a:gd name="connsiteX2" fmla="*/ 9048 w 10695"/>
              <a:gd name="connsiteY2" fmla="*/ 172 h 10120"/>
              <a:gd name="connsiteX3" fmla="*/ 9466 w 10695"/>
              <a:gd name="connsiteY3" fmla="*/ 376 h 10120"/>
              <a:gd name="connsiteX4" fmla="*/ 9877 w 10695"/>
              <a:gd name="connsiteY4" fmla="*/ 651 h 10120"/>
              <a:gd name="connsiteX5" fmla="*/ 10288 w 10695"/>
              <a:gd name="connsiteY5" fmla="*/ 1016 h 10120"/>
              <a:gd name="connsiteX6" fmla="*/ 10695 w 10695"/>
              <a:gd name="connsiteY6" fmla="*/ 1462 h 10120"/>
              <a:gd name="connsiteX7" fmla="*/ 9154 w 10695"/>
              <a:gd name="connsiteY7" fmla="*/ 10000 h 10120"/>
              <a:gd name="connsiteX8" fmla="*/ 635 w 10695"/>
              <a:gd name="connsiteY8" fmla="*/ 10107 h 10120"/>
              <a:gd name="connsiteX9" fmla="*/ 655 w 10695"/>
              <a:gd name="connsiteY9" fmla="*/ 10015 h 10120"/>
              <a:gd name="connsiteX10" fmla="*/ 935 w 10695"/>
              <a:gd name="connsiteY10" fmla="*/ 9185 h 10120"/>
              <a:gd name="connsiteX11" fmla="*/ 1198 w 10695"/>
              <a:gd name="connsiteY11" fmla="*/ 8453 h 10120"/>
              <a:gd name="connsiteX12" fmla="*/ 1473 w 10695"/>
              <a:gd name="connsiteY12" fmla="*/ 7731 h 10120"/>
              <a:gd name="connsiteX13" fmla="*/ 1766 w 10695"/>
              <a:gd name="connsiteY13" fmla="*/ 7020 h 10120"/>
              <a:gd name="connsiteX14" fmla="*/ 2069 w 10695"/>
              <a:gd name="connsiteY14" fmla="*/ 6329 h 10120"/>
              <a:gd name="connsiteX15" fmla="*/ 2388 w 10695"/>
              <a:gd name="connsiteY15" fmla="*/ 5659 h 10120"/>
              <a:gd name="connsiteX16" fmla="*/ 2714 w 10695"/>
              <a:gd name="connsiteY16" fmla="*/ 5008 h 10120"/>
              <a:gd name="connsiteX17" fmla="*/ 3062 w 10695"/>
              <a:gd name="connsiteY17" fmla="*/ 4388 h 10120"/>
              <a:gd name="connsiteX18" fmla="*/ 3410 w 10695"/>
              <a:gd name="connsiteY18" fmla="*/ 3799 h 10120"/>
              <a:gd name="connsiteX19" fmla="*/ 3783 w 10695"/>
              <a:gd name="connsiteY19" fmla="*/ 3231 h 10120"/>
              <a:gd name="connsiteX20" fmla="*/ 4154 w 10695"/>
              <a:gd name="connsiteY20" fmla="*/ 2702 h 10120"/>
              <a:gd name="connsiteX21" fmla="*/ 4538 w 10695"/>
              <a:gd name="connsiteY21" fmla="*/ 2205 h 10120"/>
              <a:gd name="connsiteX22" fmla="*/ 4920 w 10695"/>
              <a:gd name="connsiteY22" fmla="*/ 1767 h 10120"/>
              <a:gd name="connsiteX23" fmla="*/ 5321 w 10695"/>
              <a:gd name="connsiteY23" fmla="*/ 1361 h 10120"/>
              <a:gd name="connsiteX24" fmla="*/ 5727 w 10695"/>
              <a:gd name="connsiteY24" fmla="*/ 995 h 10120"/>
              <a:gd name="connsiteX25" fmla="*/ 6133 w 10695"/>
              <a:gd name="connsiteY25" fmla="*/ 691 h 10120"/>
              <a:gd name="connsiteX26" fmla="*/ 6545 w 10695"/>
              <a:gd name="connsiteY26" fmla="*/ 427 h 10120"/>
              <a:gd name="connsiteX27" fmla="*/ 6957 w 10695"/>
              <a:gd name="connsiteY27" fmla="*/ 234 h 10120"/>
              <a:gd name="connsiteX28" fmla="*/ 7374 w 10695"/>
              <a:gd name="connsiteY28" fmla="*/ 81 h 10120"/>
              <a:gd name="connsiteX29" fmla="*/ 7796 w 10695"/>
              <a:gd name="connsiteY29" fmla="*/ 10 h 10120"/>
              <a:gd name="connsiteX30" fmla="*/ 8215 w 10695"/>
              <a:gd name="connsiteY30" fmla="*/ 0 h 10120"/>
              <a:gd name="connsiteX0" fmla="*/ 7560 w 10040"/>
              <a:gd name="connsiteY0" fmla="*/ 0 h 10015"/>
              <a:gd name="connsiteX1" fmla="*/ 7976 w 10040"/>
              <a:gd name="connsiteY1" fmla="*/ 41 h 10015"/>
              <a:gd name="connsiteX2" fmla="*/ 8393 w 10040"/>
              <a:gd name="connsiteY2" fmla="*/ 172 h 10015"/>
              <a:gd name="connsiteX3" fmla="*/ 8811 w 10040"/>
              <a:gd name="connsiteY3" fmla="*/ 376 h 10015"/>
              <a:gd name="connsiteX4" fmla="*/ 9222 w 10040"/>
              <a:gd name="connsiteY4" fmla="*/ 651 h 10015"/>
              <a:gd name="connsiteX5" fmla="*/ 9633 w 10040"/>
              <a:gd name="connsiteY5" fmla="*/ 1016 h 10015"/>
              <a:gd name="connsiteX6" fmla="*/ 10040 w 10040"/>
              <a:gd name="connsiteY6" fmla="*/ 1462 h 10015"/>
              <a:gd name="connsiteX7" fmla="*/ 8499 w 10040"/>
              <a:gd name="connsiteY7" fmla="*/ 10000 h 10015"/>
              <a:gd name="connsiteX8" fmla="*/ 0 w 10040"/>
              <a:gd name="connsiteY8" fmla="*/ 10015 h 10015"/>
              <a:gd name="connsiteX9" fmla="*/ 280 w 10040"/>
              <a:gd name="connsiteY9" fmla="*/ 9185 h 10015"/>
              <a:gd name="connsiteX10" fmla="*/ 543 w 10040"/>
              <a:gd name="connsiteY10" fmla="*/ 8453 h 10015"/>
              <a:gd name="connsiteX11" fmla="*/ 818 w 10040"/>
              <a:gd name="connsiteY11" fmla="*/ 7731 h 10015"/>
              <a:gd name="connsiteX12" fmla="*/ 1111 w 10040"/>
              <a:gd name="connsiteY12" fmla="*/ 7020 h 10015"/>
              <a:gd name="connsiteX13" fmla="*/ 1414 w 10040"/>
              <a:gd name="connsiteY13" fmla="*/ 6329 h 10015"/>
              <a:gd name="connsiteX14" fmla="*/ 1733 w 10040"/>
              <a:gd name="connsiteY14" fmla="*/ 5659 h 10015"/>
              <a:gd name="connsiteX15" fmla="*/ 2059 w 10040"/>
              <a:gd name="connsiteY15" fmla="*/ 5008 h 10015"/>
              <a:gd name="connsiteX16" fmla="*/ 2407 w 10040"/>
              <a:gd name="connsiteY16" fmla="*/ 4388 h 10015"/>
              <a:gd name="connsiteX17" fmla="*/ 2755 w 10040"/>
              <a:gd name="connsiteY17" fmla="*/ 3799 h 10015"/>
              <a:gd name="connsiteX18" fmla="*/ 3128 w 10040"/>
              <a:gd name="connsiteY18" fmla="*/ 3231 h 10015"/>
              <a:gd name="connsiteX19" fmla="*/ 3499 w 10040"/>
              <a:gd name="connsiteY19" fmla="*/ 2702 h 10015"/>
              <a:gd name="connsiteX20" fmla="*/ 3883 w 10040"/>
              <a:gd name="connsiteY20" fmla="*/ 2205 h 10015"/>
              <a:gd name="connsiteX21" fmla="*/ 4265 w 10040"/>
              <a:gd name="connsiteY21" fmla="*/ 1767 h 10015"/>
              <a:gd name="connsiteX22" fmla="*/ 4666 w 10040"/>
              <a:gd name="connsiteY22" fmla="*/ 1361 h 10015"/>
              <a:gd name="connsiteX23" fmla="*/ 5072 w 10040"/>
              <a:gd name="connsiteY23" fmla="*/ 995 h 10015"/>
              <a:gd name="connsiteX24" fmla="*/ 5478 w 10040"/>
              <a:gd name="connsiteY24" fmla="*/ 691 h 10015"/>
              <a:gd name="connsiteX25" fmla="*/ 5890 w 10040"/>
              <a:gd name="connsiteY25" fmla="*/ 427 h 10015"/>
              <a:gd name="connsiteX26" fmla="*/ 6302 w 10040"/>
              <a:gd name="connsiteY26" fmla="*/ 234 h 10015"/>
              <a:gd name="connsiteX27" fmla="*/ 6719 w 10040"/>
              <a:gd name="connsiteY27" fmla="*/ 81 h 10015"/>
              <a:gd name="connsiteX28" fmla="*/ 7141 w 10040"/>
              <a:gd name="connsiteY28" fmla="*/ 10 h 10015"/>
              <a:gd name="connsiteX29" fmla="*/ 7560 w 10040"/>
              <a:gd name="connsiteY29" fmla="*/ 0 h 1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40" h="10015">
                <a:moveTo>
                  <a:pt x="7560" y="0"/>
                </a:moveTo>
                <a:lnTo>
                  <a:pt x="7976" y="41"/>
                </a:lnTo>
                <a:lnTo>
                  <a:pt x="8393" y="172"/>
                </a:lnTo>
                <a:lnTo>
                  <a:pt x="8811" y="376"/>
                </a:lnTo>
                <a:lnTo>
                  <a:pt x="9222" y="651"/>
                </a:lnTo>
                <a:lnTo>
                  <a:pt x="9633" y="1016"/>
                </a:lnTo>
                <a:lnTo>
                  <a:pt x="10040" y="1462"/>
                </a:lnTo>
                <a:lnTo>
                  <a:pt x="8499" y="10000"/>
                </a:lnTo>
                <a:lnTo>
                  <a:pt x="0" y="10015"/>
                </a:lnTo>
                <a:cubicBezTo>
                  <a:pt x="50" y="9861"/>
                  <a:pt x="190" y="9445"/>
                  <a:pt x="280" y="9185"/>
                </a:cubicBezTo>
                <a:cubicBezTo>
                  <a:pt x="369" y="8940"/>
                  <a:pt x="457" y="8697"/>
                  <a:pt x="543" y="8453"/>
                </a:cubicBezTo>
                <a:lnTo>
                  <a:pt x="818" y="7731"/>
                </a:lnTo>
                <a:lnTo>
                  <a:pt x="1111" y="7020"/>
                </a:lnTo>
                <a:lnTo>
                  <a:pt x="1414" y="6329"/>
                </a:lnTo>
                <a:lnTo>
                  <a:pt x="1733" y="5659"/>
                </a:lnTo>
                <a:lnTo>
                  <a:pt x="2059" y="5008"/>
                </a:lnTo>
                <a:lnTo>
                  <a:pt x="2407" y="4388"/>
                </a:lnTo>
                <a:lnTo>
                  <a:pt x="2755" y="3799"/>
                </a:lnTo>
                <a:lnTo>
                  <a:pt x="3128" y="3231"/>
                </a:lnTo>
                <a:lnTo>
                  <a:pt x="3499" y="2702"/>
                </a:lnTo>
                <a:lnTo>
                  <a:pt x="3883" y="2205"/>
                </a:lnTo>
                <a:lnTo>
                  <a:pt x="4265" y="1767"/>
                </a:lnTo>
                <a:lnTo>
                  <a:pt x="4666" y="1361"/>
                </a:lnTo>
                <a:lnTo>
                  <a:pt x="5072" y="995"/>
                </a:lnTo>
                <a:lnTo>
                  <a:pt x="5478" y="691"/>
                </a:lnTo>
                <a:lnTo>
                  <a:pt x="5890" y="427"/>
                </a:lnTo>
                <a:lnTo>
                  <a:pt x="6302" y="234"/>
                </a:lnTo>
                <a:lnTo>
                  <a:pt x="6719" y="81"/>
                </a:lnTo>
                <a:lnTo>
                  <a:pt x="7141" y="10"/>
                </a:lnTo>
                <a:lnTo>
                  <a:pt x="7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4057455" y="2977577"/>
            <a:ext cx="535649" cy="205839"/>
          </a:xfrm>
          <a:custGeom>
            <a:avLst/>
            <a:gdLst>
              <a:gd name="T0" fmla="*/ 687 w 687"/>
              <a:gd name="T1" fmla="*/ 0 h 264"/>
              <a:gd name="T2" fmla="*/ 598 w 687"/>
              <a:gd name="T3" fmla="*/ 4 h 264"/>
              <a:gd name="T4" fmla="*/ 510 w 687"/>
              <a:gd name="T5" fmla="*/ 18 h 264"/>
              <a:gd name="T6" fmla="*/ 422 w 687"/>
              <a:gd name="T7" fmla="*/ 41 h 264"/>
              <a:gd name="T8" fmla="*/ 335 w 687"/>
              <a:gd name="T9" fmla="*/ 72 h 264"/>
              <a:gd name="T10" fmla="*/ 249 w 687"/>
              <a:gd name="T11" fmla="*/ 110 h 264"/>
              <a:gd name="T12" fmla="*/ 164 w 687"/>
              <a:gd name="T13" fmla="*/ 155 h 264"/>
              <a:gd name="T14" fmla="*/ 81 w 687"/>
              <a:gd name="T15" fmla="*/ 207 h 264"/>
              <a:gd name="T16" fmla="*/ 0 w 687"/>
              <a:gd name="T17" fmla="*/ 264 h 264"/>
              <a:gd name="T18" fmla="*/ 0 w 687"/>
              <a:gd name="T19" fmla="*/ 264 h 264"/>
              <a:gd name="T20" fmla="*/ 0 w 687"/>
              <a:gd name="T21" fmla="*/ 264 h 264"/>
              <a:gd name="T22" fmla="*/ 81 w 687"/>
              <a:gd name="T23" fmla="*/ 207 h 264"/>
              <a:gd name="T24" fmla="*/ 164 w 687"/>
              <a:gd name="T25" fmla="*/ 155 h 264"/>
              <a:gd name="T26" fmla="*/ 249 w 687"/>
              <a:gd name="T27" fmla="*/ 110 h 264"/>
              <a:gd name="T28" fmla="*/ 335 w 687"/>
              <a:gd name="T29" fmla="*/ 72 h 264"/>
              <a:gd name="T30" fmla="*/ 422 w 687"/>
              <a:gd name="T31" fmla="*/ 41 h 264"/>
              <a:gd name="T32" fmla="*/ 510 w 687"/>
              <a:gd name="T33" fmla="*/ 18 h 264"/>
              <a:gd name="T34" fmla="*/ 598 w 687"/>
              <a:gd name="T35" fmla="*/ 4 h 264"/>
              <a:gd name="T36" fmla="*/ 687 w 687"/>
              <a:gd name="T3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7" h="264">
                <a:moveTo>
                  <a:pt x="687" y="0"/>
                </a:moveTo>
                <a:lnTo>
                  <a:pt x="598" y="4"/>
                </a:lnTo>
                <a:lnTo>
                  <a:pt x="510" y="18"/>
                </a:lnTo>
                <a:lnTo>
                  <a:pt x="422" y="41"/>
                </a:lnTo>
                <a:lnTo>
                  <a:pt x="335" y="72"/>
                </a:lnTo>
                <a:lnTo>
                  <a:pt x="249" y="110"/>
                </a:lnTo>
                <a:lnTo>
                  <a:pt x="164" y="155"/>
                </a:lnTo>
                <a:lnTo>
                  <a:pt x="81" y="207"/>
                </a:lnTo>
                <a:lnTo>
                  <a:pt x="0" y="264"/>
                </a:lnTo>
                <a:lnTo>
                  <a:pt x="0" y="264"/>
                </a:lnTo>
                <a:lnTo>
                  <a:pt x="0" y="264"/>
                </a:lnTo>
                <a:lnTo>
                  <a:pt x="81" y="207"/>
                </a:lnTo>
                <a:lnTo>
                  <a:pt x="164" y="155"/>
                </a:lnTo>
                <a:lnTo>
                  <a:pt x="249" y="110"/>
                </a:lnTo>
                <a:lnTo>
                  <a:pt x="335" y="72"/>
                </a:lnTo>
                <a:lnTo>
                  <a:pt x="422" y="41"/>
                </a:lnTo>
                <a:lnTo>
                  <a:pt x="510" y="18"/>
                </a:lnTo>
                <a:lnTo>
                  <a:pt x="598" y="4"/>
                </a:lnTo>
                <a:lnTo>
                  <a:pt x="687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>
            <a:off x="3478923" y="3365085"/>
            <a:ext cx="378931" cy="599585"/>
          </a:xfrm>
          <a:custGeom>
            <a:avLst/>
            <a:gdLst>
              <a:gd name="T0" fmla="*/ 486 w 486"/>
              <a:gd name="T1" fmla="*/ 0 h 769"/>
              <a:gd name="T2" fmla="*/ 486 w 486"/>
              <a:gd name="T3" fmla="*/ 0 h 769"/>
              <a:gd name="T4" fmla="*/ 407 w 486"/>
              <a:gd name="T5" fmla="*/ 88 h 769"/>
              <a:gd name="T6" fmla="*/ 334 w 486"/>
              <a:gd name="T7" fmla="*/ 180 h 769"/>
              <a:gd name="T8" fmla="*/ 264 w 486"/>
              <a:gd name="T9" fmla="*/ 275 h 769"/>
              <a:gd name="T10" fmla="*/ 200 w 486"/>
              <a:gd name="T11" fmla="*/ 372 h 769"/>
              <a:gd name="T12" fmla="*/ 141 w 486"/>
              <a:gd name="T13" fmla="*/ 472 h 769"/>
              <a:gd name="T14" fmla="*/ 88 w 486"/>
              <a:gd name="T15" fmla="*/ 571 h 769"/>
              <a:gd name="T16" fmla="*/ 40 w 486"/>
              <a:gd name="T17" fmla="*/ 671 h 769"/>
              <a:gd name="T18" fmla="*/ 0 w 486"/>
              <a:gd name="T19" fmla="*/ 769 h 769"/>
              <a:gd name="T20" fmla="*/ 40 w 486"/>
              <a:gd name="T21" fmla="*/ 671 h 769"/>
              <a:gd name="T22" fmla="*/ 88 w 486"/>
              <a:gd name="T23" fmla="*/ 571 h 769"/>
              <a:gd name="T24" fmla="*/ 141 w 486"/>
              <a:gd name="T25" fmla="*/ 472 h 769"/>
              <a:gd name="T26" fmla="*/ 200 w 486"/>
              <a:gd name="T27" fmla="*/ 372 h 769"/>
              <a:gd name="T28" fmla="*/ 264 w 486"/>
              <a:gd name="T29" fmla="*/ 275 h 769"/>
              <a:gd name="T30" fmla="*/ 334 w 486"/>
              <a:gd name="T31" fmla="*/ 180 h 769"/>
              <a:gd name="T32" fmla="*/ 407 w 486"/>
              <a:gd name="T33" fmla="*/ 88 h 769"/>
              <a:gd name="T34" fmla="*/ 486 w 486"/>
              <a:gd name="T35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6" h="769">
                <a:moveTo>
                  <a:pt x="486" y="0"/>
                </a:moveTo>
                <a:lnTo>
                  <a:pt x="486" y="0"/>
                </a:lnTo>
                <a:lnTo>
                  <a:pt x="407" y="88"/>
                </a:lnTo>
                <a:lnTo>
                  <a:pt x="334" y="180"/>
                </a:lnTo>
                <a:lnTo>
                  <a:pt x="264" y="275"/>
                </a:lnTo>
                <a:lnTo>
                  <a:pt x="200" y="372"/>
                </a:lnTo>
                <a:lnTo>
                  <a:pt x="141" y="472"/>
                </a:lnTo>
                <a:lnTo>
                  <a:pt x="88" y="571"/>
                </a:lnTo>
                <a:lnTo>
                  <a:pt x="40" y="671"/>
                </a:lnTo>
                <a:lnTo>
                  <a:pt x="0" y="769"/>
                </a:lnTo>
                <a:lnTo>
                  <a:pt x="40" y="671"/>
                </a:lnTo>
                <a:lnTo>
                  <a:pt x="88" y="571"/>
                </a:lnTo>
                <a:lnTo>
                  <a:pt x="141" y="472"/>
                </a:lnTo>
                <a:lnTo>
                  <a:pt x="200" y="372"/>
                </a:lnTo>
                <a:lnTo>
                  <a:pt x="264" y="275"/>
                </a:lnTo>
                <a:lnTo>
                  <a:pt x="334" y="180"/>
                </a:lnTo>
                <a:lnTo>
                  <a:pt x="407" y="88"/>
                </a:lnTo>
                <a:lnTo>
                  <a:pt x="486" y="0"/>
                </a:lnTo>
                <a:close/>
              </a:path>
            </a:pathLst>
          </a:custGeom>
          <a:solidFill>
            <a:srgbClr val="3C9E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>
            <a:off x="3857854" y="3183416"/>
            <a:ext cx="199602" cy="181669"/>
          </a:xfrm>
          <a:custGeom>
            <a:avLst/>
            <a:gdLst>
              <a:gd name="T0" fmla="*/ 256 w 256"/>
              <a:gd name="T1" fmla="*/ 0 h 233"/>
              <a:gd name="T2" fmla="*/ 256 w 256"/>
              <a:gd name="T3" fmla="*/ 0 h 233"/>
              <a:gd name="T4" fmla="*/ 168 w 256"/>
              <a:gd name="T5" fmla="*/ 73 h 233"/>
              <a:gd name="T6" fmla="*/ 82 w 256"/>
              <a:gd name="T7" fmla="*/ 150 h 233"/>
              <a:gd name="T8" fmla="*/ 0 w 256"/>
              <a:gd name="T9" fmla="*/ 233 h 233"/>
              <a:gd name="T10" fmla="*/ 0 w 256"/>
              <a:gd name="T11" fmla="*/ 233 h 233"/>
              <a:gd name="T12" fmla="*/ 82 w 256"/>
              <a:gd name="T13" fmla="*/ 150 h 233"/>
              <a:gd name="T14" fmla="*/ 168 w 256"/>
              <a:gd name="T15" fmla="*/ 73 h 233"/>
              <a:gd name="T16" fmla="*/ 256 w 256"/>
              <a:gd name="T17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" h="233">
                <a:moveTo>
                  <a:pt x="256" y="0"/>
                </a:moveTo>
                <a:lnTo>
                  <a:pt x="256" y="0"/>
                </a:lnTo>
                <a:lnTo>
                  <a:pt x="168" y="73"/>
                </a:lnTo>
                <a:lnTo>
                  <a:pt x="82" y="150"/>
                </a:lnTo>
                <a:lnTo>
                  <a:pt x="0" y="233"/>
                </a:lnTo>
                <a:lnTo>
                  <a:pt x="0" y="233"/>
                </a:lnTo>
                <a:lnTo>
                  <a:pt x="82" y="150"/>
                </a:lnTo>
                <a:lnTo>
                  <a:pt x="168" y="73"/>
                </a:lnTo>
                <a:lnTo>
                  <a:pt x="256" y="0"/>
                </a:lnTo>
                <a:close/>
              </a:path>
            </a:pathLst>
          </a:custGeom>
          <a:solidFill>
            <a:srgbClr val="2682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17"/>
          <p:cNvSpPr>
            <a:spLocks/>
          </p:cNvSpPr>
          <p:nvPr/>
        </p:nvSpPr>
        <p:spPr bwMode="auto">
          <a:xfrm>
            <a:off x="4391089" y="2686441"/>
            <a:ext cx="1632750" cy="1057290"/>
          </a:xfrm>
          <a:custGeom>
            <a:avLst/>
            <a:gdLst>
              <a:gd name="T0" fmla="*/ 2032 w 2238"/>
              <a:gd name="T1" fmla="*/ 0 h 1626"/>
              <a:gd name="T2" fmla="*/ 2134 w 2238"/>
              <a:gd name="T3" fmla="*/ 0 h 1626"/>
              <a:gd name="T4" fmla="*/ 2238 w 2238"/>
              <a:gd name="T5" fmla="*/ 6 h 1626"/>
              <a:gd name="T6" fmla="*/ 2238 w 2238"/>
              <a:gd name="T7" fmla="*/ 1416 h 1626"/>
              <a:gd name="T8" fmla="*/ 2234 w 2238"/>
              <a:gd name="T9" fmla="*/ 1454 h 1626"/>
              <a:gd name="T10" fmla="*/ 2225 w 2238"/>
              <a:gd name="T11" fmla="*/ 1489 h 1626"/>
              <a:gd name="T12" fmla="*/ 2209 w 2238"/>
              <a:gd name="T13" fmla="*/ 1523 h 1626"/>
              <a:gd name="T14" fmla="*/ 2188 w 2238"/>
              <a:gd name="T15" fmla="*/ 1551 h 1626"/>
              <a:gd name="T16" fmla="*/ 2163 w 2238"/>
              <a:gd name="T17" fmla="*/ 1577 h 1626"/>
              <a:gd name="T18" fmla="*/ 2133 w 2238"/>
              <a:gd name="T19" fmla="*/ 1597 h 1626"/>
              <a:gd name="T20" fmla="*/ 2101 w 2238"/>
              <a:gd name="T21" fmla="*/ 1613 h 1626"/>
              <a:gd name="T22" fmla="*/ 2065 w 2238"/>
              <a:gd name="T23" fmla="*/ 1623 h 1626"/>
              <a:gd name="T24" fmla="*/ 2027 w 2238"/>
              <a:gd name="T25" fmla="*/ 1626 h 1626"/>
              <a:gd name="T26" fmla="*/ 0 w 2238"/>
              <a:gd name="T27" fmla="*/ 1626 h 1626"/>
              <a:gd name="T28" fmla="*/ 2 w 2238"/>
              <a:gd name="T29" fmla="*/ 1623 h 1626"/>
              <a:gd name="T30" fmla="*/ 6 w 2238"/>
              <a:gd name="T31" fmla="*/ 1613 h 1626"/>
              <a:gd name="T32" fmla="*/ 14 w 2238"/>
              <a:gd name="T33" fmla="*/ 1598 h 1626"/>
              <a:gd name="T34" fmla="*/ 24 w 2238"/>
              <a:gd name="T35" fmla="*/ 1577 h 1626"/>
              <a:gd name="T36" fmla="*/ 38 w 2238"/>
              <a:gd name="T37" fmla="*/ 1551 h 1626"/>
              <a:gd name="T38" fmla="*/ 56 w 2238"/>
              <a:gd name="T39" fmla="*/ 1520 h 1626"/>
              <a:gd name="T40" fmla="*/ 75 w 2238"/>
              <a:gd name="T41" fmla="*/ 1484 h 1626"/>
              <a:gd name="T42" fmla="*/ 98 w 2238"/>
              <a:gd name="T43" fmla="*/ 1444 h 1626"/>
              <a:gd name="T44" fmla="*/ 124 w 2238"/>
              <a:gd name="T45" fmla="*/ 1401 h 1626"/>
              <a:gd name="T46" fmla="*/ 153 w 2238"/>
              <a:gd name="T47" fmla="*/ 1353 h 1626"/>
              <a:gd name="T48" fmla="*/ 184 w 2238"/>
              <a:gd name="T49" fmla="*/ 1304 h 1626"/>
              <a:gd name="T50" fmla="*/ 218 w 2238"/>
              <a:gd name="T51" fmla="*/ 1250 h 1626"/>
              <a:gd name="T52" fmla="*/ 256 w 2238"/>
              <a:gd name="T53" fmla="*/ 1194 h 1626"/>
              <a:gd name="T54" fmla="*/ 296 w 2238"/>
              <a:gd name="T55" fmla="*/ 1137 h 1626"/>
              <a:gd name="T56" fmla="*/ 338 w 2238"/>
              <a:gd name="T57" fmla="*/ 1077 h 1626"/>
              <a:gd name="T58" fmla="*/ 384 w 2238"/>
              <a:gd name="T59" fmla="*/ 1016 h 1626"/>
              <a:gd name="T60" fmla="*/ 432 w 2238"/>
              <a:gd name="T61" fmla="*/ 954 h 1626"/>
              <a:gd name="T62" fmla="*/ 483 w 2238"/>
              <a:gd name="T63" fmla="*/ 891 h 1626"/>
              <a:gd name="T64" fmla="*/ 537 w 2238"/>
              <a:gd name="T65" fmla="*/ 827 h 1626"/>
              <a:gd name="T66" fmla="*/ 593 w 2238"/>
              <a:gd name="T67" fmla="*/ 764 h 1626"/>
              <a:gd name="T68" fmla="*/ 651 w 2238"/>
              <a:gd name="T69" fmla="*/ 702 h 1626"/>
              <a:gd name="T70" fmla="*/ 714 w 2238"/>
              <a:gd name="T71" fmla="*/ 638 h 1626"/>
              <a:gd name="T72" fmla="*/ 777 w 2238"/>
              <a:gd name="T73" fmla="*/ 577 h 1626"/>
              <a:gd name="T74" fmla="*/ 844 w 2238"/>
              <a:gd name="T75" fmla="*/ 516 h 1626"/>
              <a:gd name="T76" fmla="*/ 914 w 2238"/>
              <a:gd name="T77" fmla="*/ 458 h 1626"/>
              <a:gd name="T78" fmla="*/ 985 w 2238"/>
              <a:gd name="T79" fmla="*/ 401 h 1626"/>
              <a:gd name="T80" fmla="*/ 1059 w 2238"/>
              <a:gd name="T81" fmla="*/ 347 h 1626"/>
              <a:gd name="T82" fmla="*/ 1135 w 2238"/>
              <a:gd name="T83" fmla="*/ 295 h 1626"/>
              <a:gd name="T84" fmla="*/ 1215 w 2238"/>
              <a:gd name="T85" fmla="*/ 246 h 1626"/>
              <a:gd name="T86" fmla="*/ 1296 w 2238"/>
              <a:gd name="T87" fmla="*/ 200 h 1626"/>
              <a:gd name="T88" fmla="*/ 1380 w 2238"/>
              <a:gd name="T89" fmla="*/ 159 h 1626"/>
              <a:gd name="T90" fmla="*/ 1466 w 2238"/>
              <a:gd name="T91" fmla="*/ 122 h 1626"/>
              <a:gd name="T92" fmla="*/ 1555 w 2238"/>
              <a:gd name="T93" fmla="*/ 88 h 1626"/>
              <a:gd name="T94" fmla="*/ 1645 w 2238"/>
              <a:gd name="T95" fmla="*/ 60 h 1626"/>
              <a:gd name="T96" fmla="*/ 1739 w 2238"/>
              <a:gd name="T97" fmla="*/ 36 h 1626"/>
              <a:gd name="T98" fmla="*/ 1834 w 2238"/>
              <a:gd name="T99" fmla="*/ 17 h 1626"/>
              <a:gd name="T100" fmla="*/ 1932 w 2238"/>
              <a:gd name="T101" fmla="*/ 6 h 1626"/>
              <a:gd name="T102" fmla="*/ 2032 w 2238"/>
              <a:gd name="T103" fmla="*/ 0 h 1626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554 w 10000"/>
              <a:gd name="connsiteY23" fmla="*/ 8616 h 10000"/>
              <a:gd name="connsiteX24" fmla="*/ 684 w 10000"/>
              <a:gd name="connsiteY24" fmla="*/ 8321 h 10000"/>
              <a:gd name="connsiteX25" fmla="*/ 822 w 10000"/>
              <a:gd name="connsiteY25" fmla="*/ 8020 h 10000"/>
              <a:gd name="connsiteX26" fmla="*/ 974 w 10000"/>
              <a:gd name="connsiteY26" fmla="*/ 7688 h 10000"/>
              <a:gd name="connsiteX27" fmla="*/ 1144 w 10000"/>
              <a:gd name="connsiteY27" fmla="*/ 7343 h 10000"/>
              <a:gd name="connsiteX28" fmla="*/ 1323 w 10000"/>
              <a:gd name="connsiteY28" fmla="*/ 6993 h 10000"/>
              <a:gd name="connsiteX29" fmla="*/ 1510 w 10000"/>
              <a:gd name="connsiteY29" fmla="*/ 6624 h 10000"/>
              <a:gd name="connsiteX30" fmla="*/ 1716 w 10000"/>
              <a:gd name="connsiteY30" fmla="*/ 6248 h 10000"/>
              <a:gd name="connsiteX31" fmla="*/ 1930 w 10000"/>
              <a:gd name="connsiteY31" fmla="*/ 5867 h 10000"/>
              <a:gd name="connsiteX32" fmla="*/ 2158 w 10000"/>
              <a:gd name="connsiteY32" fmla="*/ 5480 h 10000"/>
              <a:gd name="connsiteX33" fmla="*/ 2399 w 10000"/>
              <a:gd name="connsiteY33" fmla="*/ 5086 h 10000"/>
              <a:gd name="connsiteX34" fmla="*/ 2650 w 10000"/>
              <a:gd name="connsiteY34" fmla="*/ 4699 h 10000"/>
              <a:gd name="connsiteX35" fmla="*/ 2909 w 10000"/>
              <a:gd name="connsiteY35" fmla="*/ 4317 h 10000"/>
              <a:gd name="connsiteX36" fmla="*/ 3190 w 10000"/>
              <a:gd name="connsiteY36" fmla="*/ 3924 h 10000"/>
              <a:gd name="connsiteX37" fmla="*/ 3472 w 10000"/>
              <a:gd name="connsiteY37" fmla="*/ 3549 h 10000"/>
              <a:gd name="connsiteX38" fmla="*/ 3771 w 10000"/>
              <a:gd name="connsiteY38" fmla="*/ 3173 h 10000"/>
              <a:gd name="connsiteX39" fmla="*/ 4084 w 10000"/>
              <a:gd name="connsiteY39" fmla="*/ 2817 h 10000"/>
              <a:gd name="connsiteX40" fmla="*/ 4401 w 10000"/>
              <a:gd name="connsiteY40" fmla="*/ 2466 h 10000"/>
              <a:gd name="connsiteX41" fmla="*/ 4732 w 10000"/>
              <a:gd name="connsiteY41" fmla="*/ 2134 h 10000"/>
              <a:gd name="connsiteX42" fmla="*/ 5071 w 10000"/>
              <a:gd name="connsiteY42" fmla="*/ 1814 h 10000"/>
              <a:gd name="connsiteX43" fmla="*/ 5429 w 10000"/>
              <a:gd name="connsiteY43" fmla="*/ 1513 h 10000"/>
              <a:gd name="connsiteX44" fmla="*/ 5791 w 10000"/>
              <a:gd name="connsiteY44" fmla="*/ 1230 h 10000"/>
              <a:gd name="connsiteX45" fmla="*/ 6166 w 10000"/>
              <a:gd name="connsiteY45" fmla="*/ 978 h 10000"/>
              <a:gd name="connsiteX46" fmla="*/ 6550 w 10000"/>
              <a:gd name="connsiteY46" fmla="*/ 750 h 10000"/>
              <a:gd name="connsiteX47" fmla="*/ 6948 w 10000"/>
              <a:gd name="connsiteY47" fmla="*/ 541 h 10000"/>
              <a:gd name="connsiteX48" fmla="*/ 7350 w 10000"/>
              <a:gd name="connsiteY48" fmla="*/ 369 h 10000"/>
              <a:gd name="connsiteX49" fmla="*/ 7770 w 10000"/>
              <a:gd name="connsiteY49" fmla="*/ 221 h 10000"/>
              <a:gd name="connsiteX50" fmla="*/ 8195 w 10000"/>
              <a:gd name="connsiteY50" fmla="*/ 105 h 10000"/>
              <a:gd name="connsiteX51" fmla="*/ 8633 w 10000"/>
              <a:gd name="connsiteY51" fmla="*/ 37 h 10000"/>
              <a:gd name="connsiteX52" fmla="*/ 9080 w 10000"/>
              <a:gd name="connsiteY52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684 w 10000"/>
              <a:gd name="connsiteY23" fmla="*/ 8321 h 10000"/>
              <a:gd name="connsiteX24" fmla="*/ 822 w 10000"/>
              <a:gd name="connsiteY24" fmla="*/ 8020 h 10000"/>
              <a:gd name="connsiteX25" fmla="*/ 974 w 10000"/>
              <a:gd name="connsiteY25" fmla="*/ 7688 h 10000"/>
              <a:gd name="connsiteX26" fmla="*/ 1144 w 10000"/>
              <a:gd name="connsiteY26" fmla="*/ 7343 h 10000"/>
              <a:gd name="connsiteX27" fmla="*/ 1323 w 10000"/>
              <a:gd name="connsiteY27" fmla="*/ 6993 h 10000"/>
              <a:gd name="connsiteX28" fmla="*/ 1510 w 10000"/>
              <a:gd name="connsiteY28" fmla="*/ 6624 h 10000"/>
              <a:gd name="connsiteX29" fmla="*/ 1716 w 10000"/>
              <a:gd name="connsiteY29" fmla="*/ 6248 h 10000"/>
              <a:gd name="connsiteX30" fmla="*/ 1930 w 10000"/>
              <a:gd name="connsiteY30" fmla="*/ 5867 h 10000"/>
              <a:gd name="connsiteX31" fmla="*/ 2158 w 10000"/>
              <a:gd name="connsiteY31" fmla="*/ 5480 h 10000"/>
              <a:gd name="connsiteX32" fmla="*/ 2399 w 10000"/>
              <a:gd name="connsiteY32" fmla="*/ 5086 h 10000"/>
              <a:gd name="connsiteX33" fmla="*/ 2650 w 10000"/>
              <a:gd name="connsiteY33" fmla="*/ 4699 h 10000"/>
              <a:gd name="connsiteX34" fmla="*/ 2909 w 10000"/>
              <a:gd name="connsiteY34" fmla="*/ 4317 h 10000"/>
              <a:gd name="connsiteX35" fmla="*/ 3190 w 10000"/>
              <a:gd name="connsiteY35" fmla="*/ 3924 h 10000"/>
              <a:gd name="connsiteX36" fmla="*/ 3472 w 10000"/>
              <a:gd name="connsiteY36" fmla="*/ 3549 h 10000"/>
              <a:gd name="connsiteX37" fmla="*/ 3771 w 10000"/>
              <a:gd name="connsiteY37" fmla="*/ 3173 h 10000"/>
              <a:gd name="connsiteX38" fmla="*/ 4084 w 10000"/>
              <a:gd name="connsiteY38" fmla="*/ 2817 h 10000"/>
              <a:gd name="connsiteX39" fmla="*/ 4401 w 10000"/>
              <a:gd name="connsiteY39" fmla="*/ 2466 h 10000"/>
              <a:gd name="connsiteX40" fmla="*/ 4732 w 10000"/>
              <a:gd name="connsiteY40" fmla="*/ 2134 h 10000"/>
              <a:gd name="connsiteX41" fmla="*/ 5071 w 10000"/>
              <a:gd name="connsiteY41" fmla="*/ 1814 h 10000"/>
              <a:gd name="connsiteX42" fmla="*/ 5429 w 10000"/>
              <a:gd name="connsiteY42" fmla="*/ 1513 h 10000"/>
              <a:gd name="connsiteX43" fmla="*/ 5791 w 10000"/>
              <a:gd name="connsiteY43" fmla="*/ 1230 h 10000"/>
              <a:gd name="connsiteX44" fmla="*/ 6166 w 10000"/>
              <a:gd name="connsiteY44" fmla="*/ 978 h 10000"/>
              <a:gd name="connsiteX45" fmla="*/ 6550 w 10000"/>
              <a:gd name="connsiteY45" fmla="*/ 750 h 10000"/>
              <a:gd name="connsiteX46" fmla="*/ 6948 w 10000"/>
              <a:gd name="connsiteY46" fmla="*/ 541 h 10000"/>
              <a:gd name="connsiteX47" fmla="*/ 7350 w 10000"/>
              <a:gd name="connsiteY47" fmla="*/ 369 h 10000"/>
              <a:gd name="connsiteX48" fmla="*/ 7770 w 10000"/>
              <a:gd name="connsiteY48" fmla="*/ 221 h 10000"/>
              <a:gd name="connsiteX49" fmla="*/ 8195 w 10000"/>
              <a:gd name="connsiteY49" fmla="*/ 105 h 10000"/>
              <a:gd name="connsiteX50" fmla="*/ 8633 w 10000"/>
              <a:gd name="connsiteY50" fmla="*/ 37 h 10000"/>
              <a:gd name="connsiteX51" fmla="*/ 9080 w 10000"/>
              <a:gd name="connsiteY51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684 w 10000"/>
              <a:gd name="connsiteY22" fmla="*/ 8321 h 10000"/>
              <a:gd name="connsiteX23" fmla="*/ 822 w 10000"/>
              <a:gd name="connsiteY23" fmla="*/ 8020 h 10000"/>
              <a:gd name="connsiteX24" fmla="*/ 974 w 10000"/>
              <a:gd name="connsiteY24" fmla="*/ 7688 h 10000"/>
              <a:gd name="connsiteX25" fmla="*/ 1144 w 10000"/>
              <a:gd name="connsiteY25" fmla="*/ 7343 h 10000"/>
              <a:gd name="connsiteX26" fmla="*/ 1323 w 10000"/>
              <a:gd name="connsiteY26" fmla="*/ 6993 h 10000"/>
              <a:gd name="connsiteX27" fmla="*/ 1510 w 10000"/>
              <a:gd name="connsiteY27" fmla="*/ 6624 h 10000"/>
              <a:gd name="connsiteX28" fmla="*/ 1716 w 10000"/>
              <a:gd name="connsiteY28" fmla="*/ 6248 h 10000"/>
              <a:gd name="connsiteX29" fmla="*/ 1930 w 10000"/>
              <a:gd name="connsiteY29" fmla="*/ 5867 h 10000"/>
              <a:gd name="connsiteX30" fmla="*/ 2158 w 10000"/>
              <a:gd name="connsiteY30" fmla="*/ 5480 h 10000"/>
              <a:gd name="connsiteX31" fmla="*/ 2399 w 10000"/>
              <a:gd name="connsiteY31" fmla="*/ 5086 h 10000"/>
              <a:gd name="connsiteX32" fmla="*/ 2650 w 10000"/>
              <a:gd name="connsiteY32" fmla="*/ 4699 h 10000"/>
              <a:gd name="connsiteX33" fmla="*/ 2909 w 10000"/>
              <a:gd name="connsiteY33" fmla="*/ 4317 h 10000"/>
              <a:gd name="connsiteX34" fmla="*/ 3190 w 10000"/>
              <a:gd name="connsiteY34" fmla="*/ 3924 h 10000"/>
              <a:gd name="connsiteX35" fmla="*/ 3472 w 10000"/>
              <a:gd name="connsiteY35" fmla="*/ 3549 h 10000"/>
              <a:gd name="connsiteX36" fmla="*/ 3771 w 10000"/>
              <a:gd name="connsiteY36" fmla="*/ 3173 h 10000"/>
              <a:gd name="connsiteX37" fmla="*/ 4084 w 10000"/>
              <a:gd name="connsiteY37" fmla="*/ 2817 h 10000"/>
              <a:gd name="connsiteX38" fmla="*/ 4401 w 10000"/>
              <a:gd name="connsiteY38" fmla="*/ 2466 h 10000"/>
              <a:gd name="connsiteX39" fmla="*/ 4732 w 10000"/>
              <a:gd name="connsiteY39" fmla="*/ 2134 h 10000"/>
              <a:gd name="connsiteX40" fmla="*/ 5071 w 10000"/>
              <a:gd name="connsiteY40" fmla="*/ 1814 h 10000"/>
              <a:gd name="connsiteX41" fmla="*/ 5429 w 10000"/>
              <a:gd name="connsiteY41" fmla="*/ 1513 h 10000"/>
              <a:gd name="connsiteX42" fmla="*/ 5791 w 10000"/>
              <a:gd name="connsiteY42" fmla="*/ 1230 h 10000"/>
              <a:gd name="connsiteX43" fmla="*/ 6166 w 10000"/>
              <a:gd name="connsiteY43" fmla="*/ 978 h 10000"/>
              <a:gd name="connsiteX44" fmla="*/ 6550 w 10000"/>
              <a:gd name="connsiteY44" fmla="*/ 750 h 10000"/>
              <a:gd name="connsiteX45" fmla="*/ 6948 w 10000"/>
              <a:gd name="connsiteY45" fmla="*/ 541 h 10000"/>
              <a:gd name="connsiteX46" fmla="*/ 7350 w 10000"/>
              <a:gd name="connsiteY46" fmla="*/ 369 h 10000"/>
              <a:gd name="connsiteX47" fmla="*/ 7770 w 10000"/>
              <a:gd name="connsiteY47" fmla="*/ 221 h 10000"/>
              <a:gd name="connsiteX48" fmla="*/ 8195 w 10000"/>
              <a:gd name="connsiteY48" fmla="*/ 105 h 10000"/>
              <a:gd name="connsiteX49" fmla="*/ 8633 w 10000"/>
              <a:gd name="connsiteY49" fmla="*/ 37 h 10000"/>
              <a:gd name="connsiteX50" fmla="*/ 9080 w 10000"/>
              <a:gd name="connsiteY50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684 w 10000"/>
              <a:gd name="connsiteY21" fmla="*/ 8321 h 10000"/>
              <a:gd name="connsiteX22" fmla="*/ 822 w 10000"/>
              <a:gd name="connsiteY22" fmla="*/ 8020 h 10000"/>
              <a:gd name="connsiteX23" fmla="*/ 974 w 10000"/>
              <a:gd name="connsiteY23" fmla="*/ 7688 h 10000"/>
              <a:gd name="connsiteX24" fmla="*/ 1144 w 10000"/>
              <a:gd name="connsiteY24" fmla="*/ 7343 h 10000"/>
              <a:gd name="connsiteX25" fmla="*/ 1323 w 10000"/>
              <a:gd name="connsiteY25" fmla="*/ 6993 h 10000"/>
              <a:gd name="connsiteX26" fmla="*/ 1510 w 10000"/>
              <a:gd name="connsiteY26" fmla="*/ 6624 h 10000"/>
              <a:gd name="connsiteX27" fmla="*/ 1716 w 10000"/>
              <a:gd name="connsiteY27" fmla="*/ 6248 h 10000"/>
              <a:gd name="connsiteX28" fmla="*/ 1930 w 10000"/>
              <a:gd name="connsiteY28" fmla="*/ 5867 h 10000"/>
              <a:gd name="connsiteX29" fmla="*/ 2158 w 10000"/>
              <a:gd name="connsiteY29" fmla="*/ 5480 h 10000"/>
              <a:gd name="connsiteX30" fmla="*/ 2399 w 10000"/>
              <a:gd name="connsiteY30" fmla="*/ 5086 h 10000"/>
              <a:gd name="connsiteX31" fmla="*/ 2650 w 10000"/>
              <a:gd name="connsiteY31" fmla="*/ 4699 h 10000"/>
              <a:gd name="connsiteX32" fmla="*/ 2909 w 10000"/>
              <a:gd name="connsiteY32" fmla="*/ 4317 h 10000"/>
              <a:gd name="connsiteX33" fmla="*/ 3190 w 10000"/>
              <a:gd name="connsiteY33" fmla="*/ 3924 h 10000"/>
              <a:gd name="connsiteX34" fmla="*/ 3472 w 10000"/>
              <a:gd name="connsiteY34" fmla="*/ 3549 h 10000"/>
              <a:gd name="connsiteX35" fmla="*/ 3771 w 10000"/>
              <a:gd name="connsiteY35" fmla="*/ 3173 h 10000"/>
              <a:gd name="connsiteX36" fmla="*/ 4084 w 10000"/>
              <a:gd name="connsiteY36" fmla="*/ 2817 h 10000"/>
              <a:gd name="connsiteX37" fmla="*/ 4401 w 10000"/>
              <a:gd name="connsiteY37" fmla="*/ 2466 h 10000"/>
              <a:gd name="connsiteX38" fmla="*/ 4732 w 10000"/>
              <a:gd name="connsiteY38" fmla="*/ 2134 h 10000"/>
              <a:gd name="connsiteX39" fmla="*/ 5071 w 10000"/>
              <a:gd name="connsiteY39" fmla="*/ 1814 h 10000"/>
              <a:gd name="connsiteX40" fmla="*/ 5429 w 10000"/>
              <a:gd name="connsiteY40" fmla="*/ 1513 h 10000"/>
              <a:gd name="connsiteX41" fmla="*/ 5791 w 10000"/>
              <a:gd name="connsiteY41" fmla="*/ 1230 h 10000"/>
              <a:gd name="connsiteX42" fmla="*/ 6166 w 10000"/>
              <a:gd name="connsiteY42" fmla="*/ 978 h 10000"/>
              <a:gd name="connsiteX43" fmla="*/ 6550 w 10000"/>
              <a:gd name="connsiteY43" fmla="*/ 750 h 10000"/>
              <a:gd name="connsiteX44" fmla="*/ 6948 w 10000"/>
              <a:gd name="connsiteY44" fmla="*/ 541 h 10000"/>
              <a:gd name="connsiteX45" fmla="*/ 7350 w 10000"/>
              <a:gd name="connsiteY45" fmla="*/ 369 h 10000"/>
              <a:gd name="connsiteX46" fmla="*/ 7770 w 10000"/>
              <a:gd name="connsiteY46" fmla="*/ 221 h 10000"/>
              <a:gd name="connsiteX47" fmla="*/ 8195 w 10000"/>
              <a:gd name="connsiteY47" fmla="*/ 105 h 10000"/>
              <a:gd name="connsiteX48" fmla="*/ 8633 w 10000"/>
              <a:gd name="connsiteY48" fmla="*/ 37 h 10000"/>
              <a:gd name="connsiteX49" fmla="*/ 9080 w 10000"/>
              <a:gd name="connsiteY49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684 w 10000"/>
              <a:gd name="connsiteY20" fmla="*/ 8321 h 10000"/>
              <a:gd name="connsiteX21" fmla="*/ 822 w 10000"/>
              <a:gd name="connsiteY21" fmla="*/ 8020 h 10000"/>
              <a:gd name="connsiteX22" fmla="*/ 974 w 10000"/>
              <a:gd name="connsiteY22" fmla="*/ 7688 h 10000"/>
              <a:gd name="connsiteX23" fmla="*/ 1144 w 10000"/>
              <a:gd name="connsiteY23" fmla="*/ 7343 h 10000"/>
              <a:gd name="connsiteX24" fmla="*/ 1323 w 10000"/>
              <a:gd name="connsiteY24" fmla="*/ 6993 h 10000"/>
              <a:gd name="connsiteX25" fmla="*/ 1510 w 10000"/>
              <a:gd name="connsiteY25" fmla="*/ 6624 h 10000"/>
              <a:gd name="connsiteX26" fmla="*/ 1716 w 10000"/>
              <a:gd name="connsiteY26" fmla="*/ 6248 h 10000"/>
              <a:gd name="connsiteX27" fmla="*/ 1930 w 10000"/>
              <a:gd name="connsiteY27" fmla="*/ 5867 h 10000"/>
              <a:gd name="connsiteX28" fmla="*/ 2158 w 10000"/>
              <a:gd name="connsiteY28" fmla="*/ 5480 h 10000"/>
              <a:gd name="connsiteX29" fmla="*/ 2399 w 10000"/>
              <a:gd name="connsiteY29" fmla="*/ 5086 h 10000"/>
              <a:gd name="connsiteX30" fmla="*/ 2650 w 10000"/>
              <a:gd name="connsiteY30" fmla="*/ 4699 h 10000"/>
              <a:gd name="connsiteX31" fmla="*/ 2909 w 10000"/>
              <a:gd name="connsiteY31" fmla="*/ 4317 h 10000"/>
              <a:gd name="connsiteX32" fmla="*/ 3190 w 10000"/>
              <a:gd name="connsiteY32" fmla="*/ 3924 h 10000"/>
              <a:gd name="connsiteX33" fmla="*/ 3472 w 10000"/>
              <a:gd name="connsiteY33" fmla="*/ 3549 h 10000"/>
              <a:gd name="connsiteX34" fmla="*/ 3771 w 10000"/>
              <a:gd name="connsiteY34" fmla="*/ 3173 h 10000"/>
              <a:gd name="connsiteX35" fmla="*/ 4084 w 10000"/>
              <a:gd name="connsiteY35" fmla="*/ 2817 h 10000"/>
              <a:gd name="connsiteX36" fmla="*/ 4401 w 10000"/>
              <a:gd name="connsiteY36" fmla="*/ 2466 h 10000"/>
              <a:gd name="connsiteX37" fmla="*/ 4732 w 10000"/>
              <a:gd name="connsiteY37" fmla="*/ 2134 h 10000"/>
              <a:gd name="connsiteX38" fmla="*/ 5071 w 10000"/>
              <a:gd name="connsiteY38" fmla="*/ 1814 h 10000"/>
              <a:gd name="connsiteX39" fmla="*/ 5429 w 10000"/>
              <a:gd name="connsiteY39" fmla="*/ 1513 h 10000"/>
              <a:gd name="connsiteX40" fmla="*/ 5791 w 10000"/>
              <a:gd name="connsiteY40" fmla="*/ 1230 h 10000"/>
              <a:gd name="connsiteX41" fmla="*/ 6166 w 10000"/>
              <a:gd name="connsiteY41" fmla="*/ 978 h 10000"/>
              <a:gd name="connsiteX42" fmla="*/ 6550 w 10000"/>
              <a:gd name="connsiteY42" fmla="*/ 750 h 10000"/>
              <a:gd name="connsiteX43" fmla="*/ 6948 w 10000"/>
              <a:gd name="connsiteY43" fmla="*/ 541 h 10000"/>
              <a:gd name="connsiteX44" fmla="*/ 7350 w 10000"/>
              <a:gd name="connsiteY44" fmla="*/ 369 h 10000"/>
              <a:gd name="connsiteX45" fmla="*/ 7770 w 10000"/>
              <a:gd name="connsiteY45" fmla="*/ 221 h 10000"/>
              <a:gd name="connsiteX46" fmla="*/ 8195 w 10000"/>
              <a:gd name="connsiteY46" fmla="*/ 105 h 10000"/>
              <a:gd name="connsiteX47" fmla="*/ 8633 w 10000"/>
              <a:gd name="connsiteY47" fmla="*/ 37 h 10000"/>
              <a:gd name="connsiteX48" fmla="*/ 9080 w 10000"/>
              <a:gd name="connsiteY48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684 w 10000"/>
              <a:gd name="connsiteY19" fmla="*/ 8321 h 10000"/>
              <a:gd name="connsiteX20" fmla="*/ 822 w 10000"/>
              <a:gd name="connsiteY20" fmla="*/ 8020 h 10000"/>
              <a:gd name="connsiteX21" fmla="*/ 974 w 10000"/>
              <a:gd name="connsiteY21" fmla="*/ 7688 h 10000"/>
              <a:gd name="connsiteX22" fmla="*/ 1144 w 10000"/>
              <a:gd name="connsiteY22" fmla="*/ 7343 h 10000"/>
              <a:gd name="connsiteX23" fmla="*/ 1323 w 10000"/>
              <a:gd name="connsiteY23" fmla="*/ 6993 h 10000"/>
              <a:gd name="connsiteX24" fmla="*/ 1510 w 10000"/>
              <a:gd name="connsiteY24" fmla="*/ 6624 h 10000"/>
              <a:gd name="connsiteX25" fmla="*/ 1716 w 10000"/>
              <a:gd name="connsiteY25" fmla="*/ 6248 h 10000"/>
              <a:gd name="connsiteX26" fmla="*/ 1930 w 10000"/>
              <a:gd name="connsiteY26" fmla="*/ 5867 h 10000"/>
              <a:gd name="connsiteX27" fmla="*/ 2158 w 10000"/>
              <a:gd name="connsiteY27" fmla="*/ 5480 h 10000"/>
              <a:gd name="connsiteX28" fmla="*/ 2399 w 10000"/>
              <a:gd name="connsiteY28" fmla="*/ 5086 h 10000"/>
              <a:gd name="connsiteX29" fmla="*/ 2650 w 10000"/>
              <a:gd name="connsiteY29" fmla="*/ 4699 h 10000"/>
              <a:gd name="connsiteX30" fmla="*/ 2909 w 10000"/>
              <a:gd name="connsiteY30" fmla="*/ 4317 h 10000"/>
              <a:gd name="connsiteX31" fmla="*/ 3190 w 10000"/>
              <a:gd name="connsiteY31" fmla="*/ 3924 h 10000"/>
              <a:gd name="connsiteX32" fmla="*/ 3472 w 10000"/>
              <a:gd name="connsiteY32" fmla="*/ 3549 h 10000"/>
              <a:gd name="connsiteX33" fmla="*/ 3771 w 10000"/>
              <a:gd name="connsiteY33" fmla="*/ 3173 h 10000"/>
              <a:gd name="connsiteX34" fmla="*/ 4084 w 10000"/>
              <a:gd name="connsiteY34" fmla="*/ 2817 h 10000"/>
              <a:gd name="connsiteX35" fmla="*/ 4401 w 10000"/>
              <a:gd name="connsiteY35" fmla="*/ 2466 h 10000"/>
              <a:gd name="connsiteX36" fmla="*/ 4732 w 10000"/>
              <a:gd name="connsiteY36" fmla="*/ 2134 h 10000"/>
              <a:gd name="connsiteX37" fmla="*/ 5071 w 10000"/>
              <a:gd name="connsiteY37" fmla="*/ 1814 h 10000"/>
              <a:gd name="connsiteX38" fmla="*/ 5429 w 10000"/>
              <a:gd name="connsiteY38" fmla="*/ 1513 h 10000"/>
              <a:gd name="connsiteX39" fmla="*/ 5791 w 10000"/>
              <a:gd name="connsiteY39" fmla="*/ 1230 h 10000"/>
              <a:gd name="connsiteX40" fmla="*/ 6166 w 10000"/>
              <a:gd name="connsiteY40" fmla="*/ 978 h 10000"/>
              <a:gd name="connsiteX41" fmla="*/ 6550 w 10000"/>
              <a:gd name="connsiteY41" fmla="*/ 750 h 10000"/>
              <a:gd name="connsiteX42" fmla="*/ 6948 w 10000"/>
              <a:gd name="connsiteY42" fmla="*/ 541 h 10000"/>
              <a:gd name="connsiteX43" fmla="*/ 7350 w 10000"/>
              <a:gd name="connsiteY43" fmla="*/ 369 h 10000"/>
              <a:gd name="connsiteX44" fmla="*/ 7770 w 10000"/>
              <a:gd name="connsiteY44" fmla="*/ 221 h 10000"/>
              <a:gd name="connsiteX45" fmla="*/ 8195 w 10000"/>
              <a:gd name="connsiteY45" fmla="*/ 105 h 10000"/>
              <a:gd name="connsiteX46" fmla="*/ 8633 w 10000"/>
              <a:gd name="connsiteY46" fmla="*/ 37 h 10000"/>
              <a:gd name="connsiteX47" fmla="*/ 9080 w 10000"/>
              <a:gd name="connsiteY47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684 w 10000"/>
              <a:gd name="connsiteY18" fmla="*/ 8321 h 10000"/>
              <a:gd name="connsiteX19" fmla="*/ 822 w 10000"/>
              <a:gd name="connsiteY19" fmla="*/ 8020 h 10000"/>
              <a:gd name="connsiteX20" fmla="*/ 974 w 10000"/>
              <a:gd name="connsiteY20" fmla="*/ 7688 h 10000"/>
              <a:gd name="connsiteX21" fmla="*/ 1144 w 10000"/>
              <a:gd name="connsiteY21" fmla="*/ 7343 h 10000"/>
              <a:gd name="connsiteX22" fmla="*/ 1323 w 10000"/>
              <a:gd name="connsiteY22" fmla="*/ 6993 h 10000"/>
              <a:gd name="connsiteX23" fmla="*/ 1510 w 10000"/>
              <a:gd name="connsiteY23" fmla="*/ 6624 h 10000"/>
              <a:gd name="connsiteX24" fmla="*/ 1716 w 10000"/>
              <a:gd name="connsiteY24" fmla="*/ 6248 h 10000"/>
              <a:gd name="connsiteX25" fmla="*/ 1930 w 10000"/>
              <a:gd name="connsiteY25" fmla="*/ 5867 h 10000"/>
              <a:gd name="connsiteX26" fmla="*/ 2158 w 10000"/>
              <a:gd name="connsiteY26" fmla="*/ 5480 h 10000"/>
              <a:gd name="connsiteX27" fmla="*/ 2399 w 10000"/>
              <a:gd name="connsiteY27" fmla="*/ 5086 h 10000"/>
              <a:gd name="connsiteX28" fmla="*/ 2650 w 10000"/>
              <a:gd name="connsiteY28" fmla="*/ 4699 h 10000"/>
              <a:gd name="connsiteX29" fmla="*/ 2909 w 10000"/>
              <a:gd name="connsiteY29" fmla="*/ 4317 h 10000"/>
              <a:gd name="connsiteX30" fmla="*/ 3190 w 10000"/>
              <a:gd name="connsiteY30" fmla="*/ 3924 h 10000"/>
              <a:gd name="connsiteX31" fmla="*/ 3472 w 10000"/>
              <a:gd name="connsiteY31" fmla="*/ 3549 h 10000"/>
              <a:gd name="connsiteX32" fmla="*/ 3771 w 10000"/>
              <a:gd name="connsiteY32" fmla="*/ 3173 h 10000"/>
              <a:gd name="connsiteX33" fmla="*/ 4084 w 10000"/>
              <a:gd name="connsiteY33" fmla="*/ 2817 h 10000"/>
              <a:gd name="connsiteX34" fmla="*/ 4401 w 10000"/>
              <a:gd name="connsiteY34" fmla="*/ 2466 h 10000"/>
              <a:gd name="connsiteX35" fmla="*/ 4732 w 10000"/>
              <a:gd name="connsiteY35" fmla="*/ 2134 h 10000"/>
              <a:gd name="connsiteX36" fmla="*/ 5071 w 10000"/>
              <a:gd name="connsiteY36" fmla="*/ 1814 h 10000"/>
              <a:gd name="connsiteX37" fmla="*/ 5429 w 10000"/>
              <a:gd name="connsiteY37" fmla="*/ 1513 h 10000"/>
              <a:gd name="connsiteX38" fmla="*/ 5791 w 10000"/>
              <a:gd name="connsiteY38" fmla="*/ 1230 h 10000"/>
              <a:gd name="connsiteX39" fmla="*/ 6166 w 10000"/>
              <a:gd name="connsiteY39" fmla="*/ 978 h 10000"/>
              <a:gd name="connsiteX40" fmla="*/ 6550 w 10000"/>
              <a:gd name="connsiteY40" fmla="*/ 750 h 10000"/>
              <a:gd name="connsiteX41" fmla="*/ 6948 w 10000"/>
              <a:gd name="connsiteY41" fmla="*/ 541 h 10000"/>
              <a:gd name="connsiteX42" fmla="*/ 7350 w 10000"/>
              <a:gd name="connsiteY42" fmla="*/ 369 h 10000"/>
              <a:gd name="connsiteX43" fmla="*/ 7770 w 10000"/>
              <a:gd name="connsiteY43" fmla="*/ 221 h 10000"/>
              <a:gd name="connsiteX44" fmla="*/ 8195 w 10000"/>
              <a:gd name="connsiteY44" fmla="*/ 105 h 10000"/>
              <a:gd name="connsiteX45" fmla="*/ 8633 w 10000"/>
              <a:gd name="connsiteY45" fmla="*/ 37 h 10000"/>
              <a:gd name="connsiteX46" fmla="*/ 9080 w 10000"/>
              <a:gd name="connsiteY46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84 w 10000"/>
              <a:gd name="connsiteY17" fmla="*/ 8321 h 10000"/>
              <a:gd name="connsiteX18" fmla="*/ 822 w 10000"/>
              <a:gd name="connsiteY18" fmla="*/ 8020 h 10000"/>
              <a:gd name="connsiteX19" fmla="*/ 974 w 10000"/>
              <a:gd name="connsiteY19" fmla="*/ 7688 h 10000"/>
              <a:gd name="connsiteX20" fmla="*/ 1144 w 10000"/>
              <a:gd name="connsiteY20" fmla="*/ 7343 h 10000"/>
              <a:gd name="connsiteX21" fmla="*/ 1323 w 10000"/>
              <a:gd name="connsiteY21" fmla="*/ 6993 h 10000"/>
              <a:gd name="connsiteX22" fmla="*/ 1510 w 10000"/>
              <a:gd name="connsiteY22" fmla="*/ 6624 h 10000"/>
              <a:gd name="connsiteX23" fmla="*/ 1716 w 10000"/>
              <a:gd name="connsiteY23" fmla="*/ 6248 h 10000"/>
              <a:gd name="connsiteX24" fmla="*/ 1930 w 10000"/>
              <a:gd name="connsiteY24" fmla="*/ 5867 h 10000"/>
              <a:gd name="connsiteX25" fmla="*/ 2158 w 10000"/>
              <a:gd name="connsiteY25" fmla="*/ 5480 h 10000"/>
              <a:gd name="connsiteX26" fmla="*/ 2399 w 10000"/>
              <a:gd name="connsiteY26" fmla="*/ 5086 h 10000"/>
              <a:gd name="connsiteX27" fmla="*/ 2650 w 10000"/>
              <a:gd name="connsiteY27" fmla="*/ 4699 h 10000"/>
              <a:gd name="connsiteX28" fmla="*/ 2909 w 10000"/>
              <a:gd name="connsiteY28" fmla="*/ 4317 h 10000"/>
              <a:gd name="connsiteX29" fmla="*/ 3190 w 10000"/>
              <a:gd name="connsiteY29" fmla="*/ 3924 h 10000"/>
              <a:gd name="connsiteX30" fmla="*/ 3472 w 10000"/>
              <a:gd name="connsiteY30" fmla="*/ 3549 h 10000"/>
              <a:gd name="connsiteX31" fmla="*/ 3771 w 10000"/>
              <a:gd name="connsiteY31" fmla="*/ 3173 h 10000"/>
              <a:gd name="connsiteX32" fmla="*/ 4084 w 10000"/>
              <a:gd name="connsiteY32" fmla="*/ 2817 h 10000"/>
              <a:gd name="connsiteX33" fmla="*/ 4401 w 10000"/>
              <a:gd name="connsiteY33" fmla="*/ 2466 h 10000"/>
              <a:gd name="connsiteX34" fmla="*/ 4732 w 10000"/>
              <a:gd name="connsiteY34" fmla="*/ 2134 h 10000"/>
              <a:gd name="connsiteX35" fmla="*/ 5071 w 10000"/>
              <a:gd name="connsiteY35" fmla="*/ 1814 h 10000"/>
              <a:gd name="connsiteX36" fmla="*/ 5429 w 10000"/>
              <a:gd name="connsiteY36" fmla="*/ 1513 h 10000"/>
              <a:gd name="connsiteX37" fmla="*/ 5791 w 10000"/>
              <a:gd name="connsiteY37" fmla="*/ 1230 h 10000"/>
              <a:gd name="connsiteX38" fmla="*/ 6166 w 10000"/>
              <a:gd name="connsiteY38" fmla="*/ 978 h 10000"/>
              <a:gd name="connsiteX39" fmla="*/ 6550 w 10000"/>
              <a:gd name="connsiteY39" fmla="*/ 750 h 10000"/>
              <a:gd name="connsiteX40" fmla="*/ 6948 w 10000"/>
              <a:gd name="connsiteY40" fmla="*/ 541 h 10000"/>
              <a:gd name="connsiteX41" fmla="*/ 7350 w 10000"/>
              <a:gd name="connsiteY41" fmla="*/ 369 h 10000"/>
              <a:gd name="connsiteX42" fmla="*/ 7770 w 10000"/>
              <a:gd name="connsiteY42" fmla="*/ 221 h 10000"/>
              <a:gd name="connsiteX43" fmla="*/ 8195 w 10000"/>
              <a:gd name="connsiteY43" fmla="*/ 105 h 10000"/>
              <a:gd name="connsiteX44" fmla="*/ 8633 w 10000"/>
              <a:gd name="connsiteY44" fmla="*/ 37 h 10000"/>
              <a:gd name="connsiteX45" fmla="*/ 9080 w 10000"/>
              <a:gd name="connsiteY45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684 w 10000"/>
              <a:gd name="connsiteY16" fmla="*/ 8321 h 10000"/>
              <a:gd name="connsiteX17" fmla="*/ 822 w 10000"/>
              <a:gd name="connsiteY17" fmla="*/ 8020 h 10000"/>
              <a:gd name="connsiteX18" fmla="*/ 974 w 10000"/>
              <a:gd name="connsiteY18" fmla="*/ 7688 h 10000"/>
              <a:gd name="connsiteX19" fmla="*/ 1144 w 10000"/>
              <a:gd name="connsiteY19" fmla="*/ 7343 h 10000"/>
              <a:gd name="connsiteX20" fmla="*/ 1323 w 10000"/>
              <a:gd name="connsiteY20" fmla="*/ 6993 h 10000"/>
              <a:gd name="connsiteX21" fmla="*/ 1510 w 10000"/>
              <a:gd name="connsiteY21" fmla="*/ 6624 h 10000"/>
              <a:gd name="connsiteX22" fmla="*/ 1716 w 10000"/>
              <a:gd name="connsiteY22" fmla="*/ 6248 h 10000"/>
              <a:gd name="connsiteX23" fmla="*/ 1930 w 10000"/>
              <a:gd name="connsiteY23" fmla="*/ 5867 h 10000"/>
              <a:gd name="connsiteX24" fmla="*/ 2158 w 10000"/>
              <a:gd name="connsiteY24" fmla="*/ 5480 h 10000"/>
              <a:gd name="connsiteX25" fmla="*/ 2399 w 10000"/>
              <a:gd name="connsiteY25" fmla="*/ 5086 h 10000"/>
              <a:gd name="connsiteX26" fmla="*/ 2650 w 10000"/>
              <a:gd name="connsiteY26" fmla="*/ 4699 h 10000"/>
              <a:gd name="connsiteX27" fmla="*/ 2909 w 10000"/>
              <a:gd name="connsiteY27" fmla="*/ 4317 h 10000"/>
              <a:gd name="connsiteX28" fmla="*/ 3190 w 10000"/>
              <a:gd name="connsiteY28" fmla="*/ 3924 h 10000"/>
              <a:gd name="connsiteX29" fmla="*/ 3472 w 10000"/>
              <a:gd name="connsiteY29" fmla="*/ 3549 h 10000"/>
              <a:gd name="connsiteX30" fmla="*/ 3771 w 10000"/>
              <a:gd name="connsiteY30" fmla="*/ 3173 h 10000"/>
              <a:gd name="connsiteX31" fmla="*/ 4084 w 10000"/>
              <a:gd name="connsiteY31" fmla="*/ 2817 h 10000"/>
              <a:gd name="connsiteX32" fmla="*/ 4401 w 10000"/>
              <a:gd name="connsiteY32" fmla="*/ 2466 h 10000"/>
              <a:gd name="connsiteX33" fmla="*/ 4732 w 10000"/>
              <a:gd name="connsiteY33" fmla="*/ 2134 h 10000"/>
              <a:gd name="connsiteX34" fmla="*/ 5071 w 10000"/>
              <a:gd name="connsiteY34" fmla="*/ 1814 h 10000"/>
              <a:gd name="connsiteX35" fmla="*/ 5429 w 10000"/>
              <a:gd name="connsiteY35" fmla="*/ 1513 h 10000"/>
              <a:gd name="connsiteX36" fmla="*/ 5791 w 10000"/>
              <a:gd name="connsiteY36" fmla="*/ 1230 h 10000"/>
              <a:gd name="connsiteX37" fmla="*/ 6166 w 10000"/>
              <a:gd name="connsiteY37" fmla="*/ 978 h 10000"/>
              <a:gd name="connsiteX38" fmla="*/ 6550 w 10000"/>
              <a:gd name="connsiteY38" fmla="*/ 750 h 10000"/>
              <a:gd name="connsiteX39" fmla="*/ 6948 w 10000"/>
              <a:gd name="connsiteY39" fmla="*/ 541 h 10000"/>
              <a:gd name="connsiteX40" fmla="*/ 7350 w 10000"/>
              <a:gd name="connsiteY40" fmla="*/ 369 h 10000"/>
              <a:gd name="connsiteX41" fmla="*/ 7770 w 10000"/>
              <a:gd name="connsiteY41" fmla="*/ 221 h 10000"/>
              <a:gd name="connsiteX42" fmla="*/ 8195 w 10000"/>
              <a:gd name="connsiteY42" fmla="*/ 105 h 10000"/>
              <a:gd name="connsiteX43" fmla="*/ 8633 w 10000"/>
              <a:gd name="connsiteY43" fmla="*/ 37 h 10000"/>
              <a:gd name="connsiteX44" fmla="*/ 9080 w 10000"/>
              <a:gd name="connsiteY44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684 w 10000"/>
              <a:gd name="connsiteY15" fmla="*/ 8321 h 10000"/>
              <a:gd name="connsiteX16" fmla="*/ 822 w 10000"/>
              <a:gd name="connsiteY16" fmla="*/ 8020 h 10000"/>
              <a:gd name="connsiteX17" fmla="*/ 974 w 10000"/>
              <a:gd name="connsiteY17" fmla="*/ 7688 h 10000"/>
              <a:gd name="connsiteX18" fmla="*/ 1144 w 10000"/>
              <a:gd name="connsiteY18" fmla="*/ 7343 h 10000"/>
              <a:gd name="connsiteX19" fmla="*/ 1323 w 10000"/>
              <a:gd name="connsiteY19" fmla="*/ 6993 h 10000"/>
              <a:gd name="connsiteX20" fmla="*/ 1510 w 10000"/>
              <a:gd name="connsiteY20" fmla="*/ 6624 h 10000"/>
              <a:gd name="connsiteX21" fmla="*/ 1716 w 10000"/>
              <a:gd name="connsiteY21" fmla="*/ 6248 h 10000"/>
              <a:gd name="connsiteX22" fmla="*/ 1930 w 10000"/>
              <a:gd name="connsiteY22" fmla="*/ 5867 h 10000"/>
              <a:gd name="connsiteX23" fmla="*/ 2158 w 10000"/>
              <a:gd name="connsiteY23" fmla="*/ 5480 h 10000"/>
              <a:gd name="connsiteX24" fmla="*/ 2399 w 10000"/>
              <a:gd name="connsiteY24" fmla="*/ 5086 h 10000"/>
              <a:gd name="connsiteX25" fmla="*/ 2650 w 10000"/>
              <a:gd name="connsiteY25" fmla="*/ 4699 h 10000"/>
              <a:gd name="connsiteX26" fmla="*/ 2909 w 10000"/>
              <a:gd name="connsiteY26" fmla="*/ 4317 h 10000"/>
              <a:gd name="connsiteX27" fmla="*/ 3190 w 10000"/>
              <a:gd name="connsiteY27" fmla="*/ 3924 h 10000"/>
              <a:gd name="connsiteX28" fmla="*/ 3472 w 10000"/>
              <a:gd name="connsiteY28" fmla="*/ 3549 h 10000"/>
              <a:gd name="connsiteX29" fmla="*/ 3771 w 10000"/>
              <a:gd name="connsiteY29" fmla="*/ 3173 h 10000"/>
              <a:gd name="connsiteX30" fmla="*/ 4084 w 10000"/>
              <a:gd name="connsiteY30" fmla="*/ 2817 h 10000"/>
              <a:gd name="connsiteX31" fmla="*/ 4401 w 10000"/>
              <a:gd name="connsiteY31" fmla="*/ 2466 h 10000"/>
              <a:gd name="connsiteX32" fmla="*/ 4732 w 10000"/>
              <a:gd name="connsiteY32" fmla="*/ 2134 h 10000"/>
              <a:gd name="connsiteX33" fmla="*/ 5071 w 10000"/>
              <a:gd name="connsiteY33" fmla="*/ 1814 h 10000"/>
              <a:gd name="connsiteX34" fmla="*/ 5429 w 10000"/>
              <a:gd name="connsiteY34" fmla="*/ 1513 h 10000"/>
              <a:gd name="connsiteX35" fmla="*/ 5791 w 10000"/>
              <a:gd name="connsiteY35" fmla="*/ 1230 h 10000"/>
              <a:gd name="connsiteX36" fmla="*/ 6166 w 10000"/>
              <a:gd name="connsiteY36" fmla="*/ 978 h 10000"/>
              <a:gd name="connsiteX37" fmla="*/ 6550 w 10000"/>
              <a:gd name="connsiteY37" fmla="*/ 750 h 10000"/>
              <a:gd name="connsiteX38" fmla="*/ 6948 w 10000"/>
              <a:gd name="connsiteY38" fmla="*/ 541 h 10000"/>
              <a:gd name="connsiteX39" fmla="*/ 7350 w 10000"/>
              <a:gd name="connsiteY39" fmla="*/ 369 h 10000"/>
              <a:gd name="connsiteX40" fmla="*/ 7770 w 10000"/>
              <a:gd name="connsiteY40" fmla="*/ 221 h 10000"/>
              <a:gd name="connsiteX41" fmla="*/ 8195 w 10000"/>
              <a:gd name="connsiteY41" fmla="*/ 105 h 10000"/>
              <a:gd name="connsiteX42" fmla="*/ 8633 w 10000"/>
              <a:gd name="connsiteY42" fmla="*/ 37 h 10000"/>
              <a:gd name="connsiteX43" fmla="*/ 9080 w 10000"/>
              <a:gd name="connsiteY43" fmla="*/ 0 h 10000"/>
              <a:gd name="connsiteX0" fmla="*/ 8396 w 9316"/>
              <a:gd name="connsiteY0" fmla="*/ 0 h 10000"/>
              <a:gd name="connsiteX1" fmla="*/ 8851 w 9316"/>
              <a:gd name="connsiteY1" fmla="*/ 0 h 10000"/>
              <a:gd name="connsiteX2" fmla="*/ 9316 w 9316"/>
              <a:gd name="connsiteY2" fmla="*/ 37 h 10000"/>
              <a:gd name="connsiteX3" fmla="*/ 9315 w 9316"/>
              <a:gd name="connsiteY3" fmla="*/ 8264 h 10000"/>
              <a:gd name="connsiteX4" fmla="*/ 9316 w 9316"/>
              <a:gd name="connsiteY4" fmla="*/ 8708 h 10000"/>
              <a:gd name="connsiteX5" fmla="*/ 9298 w 9316"/>
              <a:gd name="connsiteY5" fmla="*/ 8942 h 10000"/>
              <a:gd name="connsiteX6" fmla="*/ 9258 w 9316"/>
              <a:gd name="connsiteY6" fmla="*/ 9157 h 10000"/>
              <a:gd name="connsiteX7" fmla="*/ 9186 w 9316"/>
              <a:gd name="connsiteY7" fmla="*/ 9367 h 10000"/>
              <a:gd name="connsiteX8" fmla="*/ 9093 w 9316"/>
              <a:gd name="connsiteY8" fmla="*/ 9539 h 10000"/>
              <a:gd name="connsiteX9" fmla="*/ 8981 w 9316"/>
              <a:gd name="connsiteY9" fmla="*/ 9699 h 10000"/>
              <a:gd name="connsiteX10" fmla="*/ 8847 w 9316"/>
              <a:gd name="connsiteY10" fmla="*/ 9822 h 10000"/>
              <a:gd name="connsiteX11" fmla="*/ 8704 w 9316"/>
              <a:gd name="connsiteY11" fmla="*/ 9920 h 10000"/>
              <a:gd name="connsiteX12" fmla="*/ 8543 w 9316"/>
              <a:gd name="connsiteY12" fmla="*/ 9982 h 10000"/>
              <a:gd name="connsiteX13" fmla="*/ 8373 w 9316"/>
              <a:gd name="connsiteY13" fmla="*/ 10000 h 10000"/>
              <a:gd name="connsiteX14" fmla="*/ 0 w 9316"/>
              <a:gd name="connsiteY14" fmla="*/ 8321 h 10000"/>
              <a:gd name="connsiteX15" fmla="*/ 138 w 9316"/>
              <a:gd name="connsiteY15" fmla="*/ 8020 h 10000"/>
              <a:gd name="connsiteX16" fmla="*/ 290 w 9316"/>
              <a:gd name="connsiteY16" fmla="*/ 7688 h 10000"/>
              <a:gd name="connsiteX17" fmla="*/ 460 w 9316"/>
              <a:gd name="connsiteY17" fmla="*/ 7343 h 10000"/>
              <a:gd name="connsiteX18" fmla="*/ 639 w 9316"/>
              <a:gd name="connsiteY18" fmla="*/ 6993 h 10000"/>
              <a:gd name="connsiteX19" fmla="*/ 826 w 9316"/>
              <a:gd name="connsiteY19" fmla="*/ 6624 h 10000"/>
              <a:gd name="connsiteX20" fmla="*/ 1032 w 9316"/>
              <a:gd name="connsiteY20" fmla="*/ 6248 h 10000"/>
              <a:gd name="connsiteX21" fmla="*/ 1246 w 9316"/>
              <a:gd name="connsiteY21" fmla="*/ 5867 h 10000"/>
              <a:gd name="connsiteX22" fmla="*/ 1474 w 9316"/>
              <a:gd name="connsiteY22" fmla="*/ 5480 h 10000"/>
              <a:gd name="connsiteX23" fmla="*/ 1715 w 9316"/>
              <a:gd name="connsiteY23" fmla="*/ 5086 h 10000"/>
              <a:gd name="connsiteX24" fmla="*/ 1966 w 9316"/>
              <a:gd name="connsiteY24" fmla="*/ 4699 h 10000"/>
              <a:gd name="connsiteX25" fmla="*/ 2225 w 9316"/>
              <a:gd name="connsiteY25" fmla="*/ 4317 h 10000"/>
              <a:gd name="connsiteX26" fmla="*/ 2506 w 9316"/>
              <a:gd name="connsiteY26" fmla="*/ 3924 h 10000"/>
              <a:gd name="connsiteX27" fmla="*/ 2788 w 9316"/>
              <a:gd name="connsiteY27" fmla="*/ 3549 h 10000"/>
              <a:gd name="connsiteX28" fmla="*/ 3087 w 9316"/>
              <a:gd name="connsiteY28" fmla="*/ 3173 h 10000"/>
              <a:gd name="connsiteX29" fmla="*/ 3400 w 9316"/>
              <a:gd name="connsiteY29" fmla="*/ 2817 h 10000"/>
              <a:gd name="connsiteX30" fmla="*/ 3717 w 9316"/>
              <a:gd name="connsiteY30" fmla="*/ 2466 h 10000"/>
              <a:gd name="connsiteX31" fmla="*/ 4048 w 9316"/>
              <a:gd name="connsiteY31" fmla="*/ 2134 h 10000"/>
              <a:gd name="connsiteX32" fmla="*/ 4387 w 9316"/>
              <a:gd name="connsiteY32" fmla="*/ 1814 h 10000"/>
              <a:gd name="connsiteX33" fmla="*/ 4745 w 9316"/>
              <a:gd name="connsiteY33" fmla="*/ 1513 h 10000"/>
              <a:gd name="connsiteX34" fmla="*/ 5107 w 9316"/>
              <a:gd name="connsiteY34" fmla="*/ 1230 h 10000"/>
              <a:gd name="connsiteX35" fmla="*/ 5482 w 9316"/>
              <a:gd name="connsiteY35" fmla="*/ 978 h 10000"/>
              <a:gd name="connsiteX36" fmla="*/ 5866 w 9316"/>
              <a:gd name="connsiteY36" fmla="*/ 750 h 10000"/>
              <a:gd name="connsiteX37" fmla="*/ 6264 w 9316"/>
              <a:gd name="connsiteY37" fmla="*/ 541 h 10000"/>
              <a:gd name="connsiteX38" fmla="*/ 6666 w 9316"/>
              <a:gd name="connsiteY38" fmla="*/ 369 h 10000"/>
              <a:gd name="connsiteX39" fmla="*/ 7086 w 9316"/>
              <a:gd name="connsiteY39" fmla="*/ 221 h 10000"/>
              <a:gd name="connsiteX40" fmla="*/ 7511 w 9316"/>
              <a:gd name="connsiteY40" fmla="*/ 105 h 10000"/>
              <a:gd name="connsiteX41" fmla="*/ 7949 w 9316"/>
              <a:gd name="connsiteY41" fmla="*/ 37 h 10000"/>
              <a:gd name="connsiteX42" fmla="*/ 8396 w 9316"/>
              <a:gd name="connsiteY42" fmla="*/ 0 h 10000"/>
              <a:gd name="connsiteX0" fmla="*/ 9012 w 10000"/>
              <a:gd name="connsiteY0" fmla="*/ 0 h 9982"/>
              <a:gd name="connsiteX1" fmla="*/ 9501 w 10000"/>
              <a:gd name="connsiteY1" fmla="*/ 0 h 9982"/>
              <a:gd name="connsiteX2" fmla="*/ 10000 w 10000"/>
              <a:gd name="connsiteY2" fmla="*/ 37 h 9982"/>
              <a:gd name="connsiteX3" fmla="*/ 9999 w 10000"/>
              <a:gd name="connsiteY3" fmla="*/ 8264 h 9982"/>
              <a:gd name="connsiteX4" fmla="*/ 10000 w 10000"/>
              <a:gd name="connsiteY4" fmla="*/ 8708 h 9982"/>
              <a:gd name="connsiteX5" fmla="*/ 9981 w 10000"/>
              <a:gd name="connsiteY5" fmla="*/ 8942 h 9982"/>
              <a:gd name="connsiteX6" fmla="*/ 9938 w 10000"/>
              <a:gd name="connsiteY6" fmla="*/ 9157 h 9982"/>
              <a:gd name="connsiteX7" fmla="*/ 9860 w 10000"/>
              <a:gd name="connsiteY7" fmla="*/ 9367 h 9982"/>
              <a:gd name="connsiteX8" fmla="*/ 9761 w 10000"/>
              <a:gd name="connsiteY8" fmla="*/ 9539 h 9982"/>
              <a:gd name="connsiteX9" fmla="*/ 9640 w 10000"/>
              <a:gd name="connsiteY9" fmla="*/ 9699 h 9982"/>
              <a:gd name="connsiteX10" fmla="*/ 9497 w 10000"/>
              <a:gd name="connsiteY10" fmla="*/ 9822 h 9982"/>
              <a:gd name="connsiteX11" fmla="*/ 9343 w 10000"/>
              <a:gd name="connsiteY11" fmla="*/ 9920 h 9982"/>
              <a:gd name="connsiteX12" fmla="*/ 9170 w 10000"/>
              <a:gd name="connsiteY12" fmla="*/ 9982 h 9982"/>
              <a:gd name="connsiteX13" fmla="*/ 0 w 10000"/>
              <a:gd name="connsiteY13" fmla="*/ 8321 h 9982"/>
              <a:gd name="connsiteX14" fmla="*/ 148 w 10000"/>
              <a:gd name="connsiteY14" fmla="*/ 8020 h 9982"/>
              <a:gd name="connsiteX15" fmla="*/ 311 w 10000"/>
              <a:gd name="connsiteY15" fmla="*/ 7688 h 9982"/>
              <a:gd name="connsiteX16" fmla="*/ 494 w 10000"/>
              <a:gd name="connsiteY16" fmla="*/ 7343 h 9982"/>
              <a:gd name="connsiteX17" fmla="*/ 686 w 10000"/>
              <a:gd name="connsiteY17" fmla="*/ 6993 h 9982"/>
              <a:gd name="connsiteX18" fmla="*/ 887 w 10000"/>
              <a:gd name="connsiteY18" fmla="*/ 6624 h 9982"/>
              <a:gd name="connsiteX19" fmla="*/ 1108 w 10000"/>
              <a:gd name="connsiteY19" fmla="*/ 6248 h 9982"/>
              <a:gd name="connsiteX20" fmla="*/ 1337 w 10000"/>
              <a:gd name="connsiteY20" fmla="*/ 5867 h 9982"/>
              <a:gd name="connsiteX21" fmla="*/ 1582 w 10000"/>
              <a:gd name="connsiteY21" fmla="*/ 5480 h 9982"/>
              <a:gd name="connsiteX22" fmla="*/ 1841 w 10000"/>
              <a:gd name="connsiteY22" fmla="*/ 5086 h 9982"/>
              <a:gd name="connsiteX23" fmla="*/ 2110 w 10000"/>
              <a:gd name="connsiteY23" fmla="*/ 4699 h 9982"/>
              <a:gd name="connsiteX24" fmla="*/ 2388 w 10000"/>
              <a:gd name="connsiteY24" fmla="*/ 4317 h 9982"/>
              <a:gd name="connsiteX25" fmla="*/ 2690 w 10000"/>
              <a:gd name="connsiteY25" fmla="*/ 3924 h 9982"/>
              <a:gd name="connsiteX26" fmla="*/ 2993 w 10000"/>
              <a:gd name="connsiteY26" fmla="*/ 3549 h 9982"/>
              <a:gd name="connsiteX27" fmla="*/ 3314 w 10000"/>
              <a:gd name="connsiteY27" fmla="*/ 3173 h 9982"/>
              <a:gd name="connsiteX28" fmla="*/ 3650 w 10000"/>
              <a:gd name="connsiteY28" fmla="*/ 2817 h 9982"/>
              <a:gd name="connsiteX29" fmla="*/ 3990 w 10000"/>
              <a:gd name="connsiteY29" fmla="*/ 2466 h 9982"/>
              <a:gd name="connsiteX30" fmla="*/ 4345 w 10000"/>
              <a:gd name="connsiteY30" fmla="*/ 2134 h 9982"/>
              <a:gd name="connsiteX31" fmla="*/ 4709 w 10000"/>
              <a:gd name="connsiteY31" fmla="*/ 1814 h 9982"/>
              <a:gd name="connsiteX32" fmla="*/ 5093 w 10000"/>
              <a:gd name="connsiteY32" fmla="*/ 1513 h 9982"/>
              <a:gd name="connsiteX33" fmla="*/ 5482 w 10000"/>
              <a:gd name="connsiteY33" fmla="*/ 1230 h 9982"/>
              <a:gd name="connsiteX34" fmla="*/ 5884 w 10000"/>
              <a:gd name="connsiteY34" fmla="*/ 978 h 9982"/>
              <a:gd name="connsiteX35" fmla="*/ 6297 w 10000"/>
              <a:gd name="connsiteY35" fmla="*/ 750 h 9982"/>
              <a:gd name="connsiteX36" fmla="*/ 6724 w 10000"/>
              <a:gd name="connsiteY36" fmla="*/ 541 h 9982"/>
              <a:gd name="connsiteX37" fmla="*/ 7155 w 10000"/>
              <a:gd name="connsiteY37" fmla="*/ 369 h 9982"/>
              <a:gd name="connsiteX38" fmla="*/ 7606 w 10000"/>
              <a:gd name="connsiteY38" fmla="*/ 221 h 9982"/>
              <a:gd name="connsiteX39" fmla="*/ 8062 w 10000"/>
              <a:gd name="connsiteY39" fmla="*/ 105 h 9982"/>
              <a:gd name="connsiteX40" fmla="*/ 8533 w 10000"/>
              <a:gd name="connsiteY40" fmla="*/ 37 h 9982"/>
              <a:gd name="connsiteX41" fmla="*/ 9012 w 10000"/>
              <a:gd name="connsiteY41" fmla="*/ 0 h 9982"/>
              <a:gd name="connsiteX0" fmla="*/ 9012 w 10000"/>
              <a:gd name="connsiteY0" fmla="*/ 0 h 9938"/>
              <a:gd name="connsiteX1" fmla="*/ 9501 w 10000"/>
              <a:gd name="connsiteY1" fmla="*/ 0 h 9938"/>
              <a:gd name="connsiteX2" fmla="*/ 10000 w 10000"/>
              <a:gd name="connsiteY2" fmla="*/ 37 h 9938"/>
              <a:gd name="connsiteX3" fmla="*/ 9999 w 10000"/>
              <a:gd name="connsiteY3" fmla="*/ 8279 h 9938"/>
              <a:gd name="connsiteX4" fmla="*/ 10000 w 10000"/>
              <a:gd name="connsiteY4" fmla="*/ 8724 h 9938"/>
              <a:gd name="connsiteX5" fmla="*/ 9981 w 10000"/>
              <a:gd name="connsiteY5" fmla="*/ 8958 h 9938"/>
              <a:gd name="connsiteX6" fmla="*/ 9938 w 10000"/>
              <a:gd name="connsiteY6" fmla="*/ 9174 h 9938"/>
              <a:gd name="connsiteX7" fmla="*/ 9860 w 10000"/>
              <a:gd name="connsiteY7" fmla="*/ 9384 h 9938"/>
              <a:gd name="connsiteX8" fmla="*/ 9761 w 10000"/>
              <a:gd name="connsiteY8" fmla="*/ 9556 h 9938"/>
              <a:gd name="connsiteX9" fmla="*/ 9640 w 10000"/>
              <a:gd name="connsiteY9" fmla="*/ 9716 h 9938"/>
              <a:gd name="connsiteX10" fmla="*/ 9497 w 10000"/>
              <a:gd name="connsiteY10" fmla="*/ 9840 h 9938"/>
              <a:gd name="connsiteX11" fmla="*/ 9343 w 10000"/>
              <a:gd name="connsiteY11" fmla="*/ 9938 h 9938"/>
              <a:gd name="connsiteX12" fmla="*/ 0 w 10000"/>
              <a:gd name="connsiteY12" fmla="*/ 8336 h 9938"/>
              <a:gd name="connsiteX13" fmla="*/ 148 w 10000"/>
              <a:gd name="connsiteY13" fmla="*/ 8034 h 9938"/>
              <a:gd name="connsiteX14" fmla="*/ 311 w 10000"/>
              <a:gd name="connsiteY14" fmla="*/ 7702 h 9938"/>
              <a:gd name="connsiteX15" fmla="*/ 494 w 10000"/>
              <a:gd name="connsiteY15" fmla="*/ 7356 h 9938"/>
              <a:gd name="connsiteX16" fmla="*/ 686 w 10000"/>
              <a:gd name="connsiteY16" fmla="*/ 7006 h 9938"/>
              <a:gd name="connsiteX17" fmla="*/ 887 w 10000"/>
              <a:gd name="connsiteY17" fmla="*/ 6636 h 9938"/>
              <a:gd name="connsiteX18" fmla="*/ 1108 w 10000"/>
              <a:gd name="connsiteY18" fmla="*/ 6259 h 9938"/>
              <a:gd name="connsiteX19" fmla="*/ 1337 w 10000"/>
              <a:gd name="connsiteY19" fmla="*/ 5878 h 9938"/>
              <a:gd name="connsiteX20" fmla="*/ 1582 w 10000"/>
              <a:gd name="connsiteY20" fmla="*/ 5490 h 9938"/>
              <a:gd name="connsiteX21" fmla="*/ 1841 w 10000"/>
              <a:gd name="connsiteY21" fmla="*/ 5095 h 9938"/>
              <a:gd name="connsiteX22" fmla="*/ 2110 w 10000"/>
              <a:gd name="connsiteY22" fmla="*/ 4707 h 9938"/>
              <a:gd name="connsiteX23" fmla="*/ 2388 w 10000"/>
              <a:gd name="connsiteY23" fmla="*/ 4325 h 9938"/>
              <a:gd name="connsiteX24" fmla="*/ 2690 w 10000"/>
              <a:gd name="connsiteY24" fmla="*/ 3931 h 9938"/>
              <a:gd name="connsiteX25" fmla="*/ 2993 w 10000"/>
              <a:gd name="connsiteY25" fmla="*/ 3555 h 9938"/>
              <a:gd name="connsiteX26" fmla="*/ 3314 w 10000"/>
              <a:gd name="connsiteY26" fmla="*/ 3179 h 9938"/>
              <a:gd name="connsiteX27" fmla="*/ 3650 w 10000"/>
              <a:gd name="connsiteY27" fmla="*/ 2822 h 9938"/>
              <a:gd name="connsiteX28" fmla="*/ 3990 w 10000"/>
              <a:gd name="connsiteY28" fmla="*/ 2470 h 9938"/>
              <a:gd name="connsiteX29" fmla="*/ 4345 w 10000"/>
              <a:gd name="connsiteY29" fmla="*/ 2138 h 9938"/>
              <a:gd name="connsiteX30" fmla="*/ 4709 w 10000"/>
              <a:gd name="connsiteY30" fmla="*/ 1817 h 9938"/>
              <a:gd name="connsiteX31" fmla="*/ 5093 w 10000"/>
              <a:gd name="connsiteY31" fmla="*/ 1516 h 9938"/>
              <a:gd name="connsiteX32" fmla="*/ 5482 w 10000"/>
              <a:gd name="connsiteY32" fmla="*/ 1232 h 9938"/>
              <a:gd name="connsiteX33" fmla="*/ 5884 w 10000"/>
              <a:gd name="connsiteY33" fmla="*/ 980 h 9938"/>
              <a:gd name="connsiteX34" fmla="*/ 6297 w 10000"/>
              <a:gd name="connsiteY34" fmla="*/ 751 h 9938"/>
              <a:gd name="connsiteX35" fmla="*/ 6724 w 10000"/>
              <a:gd name="connsiteY35" fmla="*/ 542 h 9938"/>
              <a:gd name="connsiteX36" fmla="*/ 7155 w 10000"/>
              <a:gd name="connsiteY36" fmla="*/ 370 h 9938"/>
              <a:gd name="connsiteX37" fmla="*/ 7606 w 10000"/>
              <a:gd name="connsiteY37" fmla="*/ 221 h 9938"/>
              <a:gd name="connsiteX38" fmla="*/ 8062 w 10000"/>
              <a:gd name="connsiteY38" fmla="*/ 105 h 9938"/>
              <a:gd name="connsiteX39" fmla="*/ 8533 w 10000"/>
              <a:gd name="connsiteY39" fmla="*/ 37 h 9938"/>
              <a:gd name="connsiteX40" fmla="*/ 9012 w 10000"/>
              <a:gd name="connsiteY40" fmla="*/ 0 h 9938"/>
              <a:gd name="connsiteX0" fmla="*/ 9012 w 10000"/>
              <a:gd name="connsiteY0" fmla="*/ 0 h 9901"/>
              <a:gd name="connsiteX1" fmla="*/ 9501 w 10000"/>
              <a:gd name="connsiteY1" fmla="*/ 0 h 9901"/>
              <a:gd name="connsiteX2" fmla="*/ 10000 w 10000"/>
              <a:gd name="connsiteY2" fmla="*/ 37 h 9901"/>
              <a:gd name="connsiteX3" fmla="*/ 9999 w 10000"/>
              <a:gd name="connsiteY3" fmla="*/ 8331 h 9901"/>
              <a:gd name="connsiteX4" fmla="*/ 10000 w 10000"/>
              <a:gd name="connsiteY4" fmla="*/ 8778 h 9901"/>
              <a:gd name="connsiteX5" fmla="*/ 9981 w 10000"/>
              <a:gd name="connsiteY5" fmla="*/ 9014 h 9901"/>
              <a:gd name="connsiteX6" fmla="*/ 9938 w 10000"/>
              <a:gd name="connsiteY6" fmla="*/ 9231 h 9901"/>
              <a:gd name="connsiteX7" fmla="*/ 9860 w 10000"/>
              <a:gd name="connsiteY7" fmla="*/ 9443 h 9901"/>
              <a:gd name="connsiteX8" fmla="*/ 9761 w 10000"/>
              <a:gd name="connsiteY8" fmla="*/ 9616 h 9901"/>
              <a:gd name="connsiteX9" fmla="*/ 9640 w 10000"/>
              <a:gd name="connsiteY9" fmla="*/ 9777 h 9901"/>
              <a:gd name="connsiteX10" fmla="*/ 9497 w 10000"/>
              <a:gd name="connsiteY10" fmla="*/ 9901 h 9901"/>
              <a:gd name="connsiteX11" fmla="*/ 0 w 10000"/>
              <a:gd name="connsiteY11" fmla="*/ 8388 h 9901"/>
              <a:gd name="connsiteX12" fmla="*/ 148 w 10000"/>
              <a:gd name="connsiteY12" fmla="*/ 8084 h 9901"/>
              <a:gd name="connsiteX13" fmla="*/ 311 w 10000"/>
              <a:gd name="connsiteY13" fmla="*/ 7750 h 9901"/>
              <a:gd name="connsiteX14" fmla="*/ 494 w 10000"/>
              <a:gd name="connsiteY14" fmla="*/ 7402 h 9901"/>
              <a:gd name="connsiteX15" fmla="*/ 686 w 10000"/>
              <a:gd name="connsiteY15" fmla="*/ 7050 h 9901"/>
              <a:gd name="connsiteX16" fmla="*/ 887 w 10000"/>
              <a:gd name="connsiteY16" fmla="*/ 6677 h 9901"/>
              <a:gd name="connsiteX17" fmla="*/ 1108 w 10000"/>
              <a:gd name="connsiteY17" fmla="*/ 6298 h 9901"/>
              <a:gd name="connsiteX18" fmla="*/ 1337 w 10000"/>
              <a:gd name="connsiteY18" fmla="*/ 5915 h 9901"/>
              <a:gd name="connsiteX19" fmla="*/ 1582 w 10000"/>
              <a:gd name="connsiteY19" fmla="*/ 5524 h 9901"/>
              <a:gd name="connsiteX20" fmla="*/ 1841 w 10000"/>
              <a:gd name="connsiteY20" fmla="*/ 5127 h 9901"/>
              <a:gd name="connsiteX21" fmla="*/ 2110 w 10000"/>
              <a:gd name="connsiteY21" fmla="*/ 4736 h 9901"/>
              <a:gd name="connsiteX22" fmla="*/ 2388 w 10000"/>
              <a:gd name="connsiteY22" fmla="*/ 4352 h 9901"/>
              <a:gd name="connsiteX23" fmla="*/ 2690 w 10000"/>
              <a:gd name="connsiteY23" fmla="*/ 3956 h 9901"/>
              <a:gd name="connsiteX24" fmla="*/ 2993 w 10000"/>
              <a:gd name="connsiteY24" fmla="*/ 3577 h 9901"/>
              <a:gd name="connsiteX25" fmla="*/ 3314 w 10000"/>
              <a:gd name="connsiteY25" fmla="*/ 3199 h 9901"/>
              <a:gd name="connsiteX26" fmla="*/ 3650 w 10000"/>
              <a:gd name="connsiteY26" fmla="*/ 2840 h 9901"/>
              <a:gd name="connsiteX27" fmla="*/ 3990 w 10000"/>
              <a:gd name="connsiteY27" fmla="*/ 2485 h 9901"/>
              <a:gd name="connsiteX28" fmla="*/ 4345 w 10000"/>
              <a:gd name="connsiteY28" fmla="*/ 2151 h 9901"/>
              <a:gd name="connsiteX29" fmla="*/ 4709 w 10000"/>
              <a:gd name="connsiteY29" fmla="*/ 1828 h 9901"/>
              <a:gd name="connsiteX30" fmla="*/ 5093 w 10000"/>
              <a:gd name="connsiteY30" fmla="*/ 1525 h 9901"/>
              <a:gd name="connsiteX31" fmla="*/ 5482 w 10000"/>
              <a:gd name="connsiteY31" fmla="*/ 1240 h 9901"/>
              <a:gd name="connsiteX32" fmla="*/ 5884 w 10000"/>
              <a:gd name="connsiteY32" fmla="*/ 986 h 9901"/>
              <a:gd name="connsiteX33" fmla="*/ 6297 w 10000"/>
              <a:gd name="connsiteY33" fmla="*/ 756 h 9901"/>
              <a:gd name="connsiteX34" fmla="*/ 6724 w 10000"/>
              <a:gd name="connsiteY34" fmla="*/ 545 h 9901"/>
              <a:gd name="connsiteX35" fmla="*/ 7155 w 10000"/>
              <a:gd name="connsiteY35" fmla="*/ 372 h 9901"/>
              <a:gd name="connsiteX36" fmla="*/ 7606 w 10000"/>
              <a:gd name="connsiteY36" fmla="*/ 222 h 9901"/>
              <a:gd name="connsiteX37" fmla="*/ 8062 w 10000"/>
              <a:gd name="connsiteY37" fmla="*/ 106 h 9901"/>
              <a:gd name="connsiteX38" fmla="*/ 8533 w 10000"/>
              <a:gd name="connsiteY38" fmla="*/ 37 h 9901"/>
              <a:gd name="connsiteX39" fmla="*/ 9012 w 10000"/>
              <a:gd name="connsiteY39" fmla="*/ 0 h 9901"/>
              <a:gd name="connsiteX0" fmla="*/ 9012 w 10000"/>
              <a:gd name="connsiteY0" fmla="*/ 0 h 9875"/>
              <a:gd name="connsiteX1" fmla="*/ 9501 w 10000"/>
              <a:gd name="connsiteY1" fmla="*/ 0 h 9875"/>
              <a:gd name="connsiteX2" fmla="*/ 10000 w 10000"/>
              <a:gd name="connsiteY2" fmla="*/ 37 h 9875"/>
              <a:gd name="connsiteX3" fmla="*/ 9999 w 10000"/>
              <a:gd name="connsiteY3" fmla="*/ 8414 h 9875"/>
              <a:gd name="connsiteX4" fmla="*/ 10000 w 10000"/>
              <a:gd name="connsiteY4" fmla="*/ 8866 h 9875"/>
              <a:gd name="connsiteX5" fmla="*/ 9981 w 10000"/>
              <a:gd name="connsiteY5" fmla="*/ 9104 h 9875"/>
              <a:gd name="connsiteX6" fmla="*/ 9938 w 10000"/>
              <a:gd name="connsiteY6" fmla="*/ 9323 h 9875"/>
              <a:gd name="connsiteX7" fmla="*/ 9860 w 10000"/>
              <a:gd name="connsiteY7" fmla="*/ 9537 h 9875"/>
              <a:gd name="connsiteX8" fmla="*/ 9761 w 10000"/>
              <a:gd name="connsiteY8" fmla="*/ 9712 h 9875"/>
              <a:gd name="connsiteX9" fmla="*/ 9640 w 10000"/>
              <a:gd name="connsiteY9" fmla="*/ 9875 h 9875"/>
              <a:gd name="connsiteX10" fmla="*/ 0 w 10000"/>
              <a:gd name="connsiteY10" fmla="*/ 8472 h 9875"/>
              <a:gd name="connsiteX11" fmla="*/ 148 w 10000"/>
              <a:gd name="connsiteY11" fmla="*/ 8165 h 9875"/>
              <a:gd name="connsiteX12" fmla="*/ 311 w 10000"/>
              <a:gd name="connsiteY12" fmla="*/ 7827 h 9875"/>
              <a:gd name="connsiteX13" fmla="*/ 494 w 10000"/>
              <a:gd name="connsiteY13" fmla="*/ 7476 h 9875"/>
              <a:gd name="connsiteX14" fmla="*/ 686 w 10000"/>
              <a:gd name="connsiteY14" fmla="*/ 7120 h 9875"/>
              <a:gd name="connsiteX15" fmla="*/ 887 w 10000"/>
              <a:gd name="connsiteY15" fmla="*/ 6744 h 9875"/>
              <a:gd name="connsiteX16" fmla="*/ 1108 w 10000"/>
              <a:gd name="connsiteY16" fmla="*/ 6361 h 9875"/>
              <a:gd name="connsiteX17" fmla="*/ 1337 w 10000"/>
              <a:gd name="connsiteY17" fmla="*/ 5974 h 9875"/>
              <a:gd name="connsiteX18" fmla="*/ 1582 w 10000"/>
              <a:gd name="connsiteY18" fmla="*/ 5579 h 9875"/>
              <a:gd name="connsiteX19" fmla="*/ 1841 w 10000"/>
              <a:gd name="connsiteY19" fmla="*/ 5178 h 9875"/>
              <a:gd name="connsiteX20" fmla="*/ 2110 w 10000"/>
              <a:gd name="connsiteY20" fmla="*/ 4783 h 9875"/>
              <a:gd name="connsiteX21" fmla="*/ 2388 w 10000"/>
              <a:gd name="connsiteY21" fmla="*/ 4396 h 9875"/>
              <a:gd name="connsiteX22" fmla="*/ 2690 w 10000"/>
              <a:gd name="connsiteY22" fmla="*/ 3996 h 9875"/>
              <a:gd name="connsiteX23" fmla="*/ 2993 w 10000"/>
              <a:gd name="connsiteY23" fmla="*/ 3613 h 9875"/>
              <a:gd name="connsiteX24" fmla="*/ 3314 w 10000"/>
              <a:gd name="connsiteY24" fmla="*/ 3231 h 9875"/>
              <a:gd name="connsiteX25" fmla="*/ 3650 w 10000"/>
              <a:gd name="connsiteY25" fmla="*/ 2868 h 9875"/>
              <a:gd name="connsiteX26" fmla="*/ 3990 w 10000"/>
              <a:gd name="connsiteY26" fmla="*/ 2510 h 9875"/>
              <a:gd name="connsiteX27" fmla="*/ 4345 w 10000"/>
              <a:gd name="connsiteY27" fmla="*/ 2173 h 9875"/>
              <a:gd name="connsiteX28" fmla="*/ 4709 w 10000"/>
              <a:gd name="connsiteY28" fmla="*/ 1846 h 9875"/>
              <a:gd name="connsiteX29" fmla="*/ 5093 w 10000"/>
              <a:gd name="connsiteY29" fmla="*/ 1540 h 9875"/>
              <a:gd name="connsiteX30" fmla="*/ 5482 w 10000"/>
              <a:gd name="connsiteY30" fmla="*/ 1252 h 9875"/>
              <a:gd name="connsiteX31" fmla="*/ 5884 w 10000"/>
              <a:gd name="connsiteY31" fmla="*/ 996 h 9875"/>
              <a:gd name="connsiteX32" fmla="*/ 6297 w 10000"/>
              <a:gd name="connsiteY32" fmla="*/ 764 h 9875"/>
              <a:gd name="connsiteX33" fmla="*/ 6724 w 10000"/>
              <a:gd name="connsiteY33" fmla="*/ 550 h 9875"/>
              <a:gd name="connsiteX34" fmla="*/ 7155 w 10000"/>
              <a:gd name="connsiteY34" fmla="*/ 376 h 9875"/>
              <a:gd name="connsiteX35" fmla="*/ 7606 w 10000"/>
              <a:gd name="connsiteY35" fmla="*/ 224 h 9875"/>
              <a:gd name="connsiteX36" fmla="*/ 8062 w 10000"/>
              <a:gd name="connsiteY36" fmla="*/ 107 h 9875"/>
              <a:gd name="connsiteX37" fmla="*/ 8533 w 10000"/>
              <a:gd name="connsiteY37" fmla="*/ 37 h 9875"/>
              <a:gd name="connsiteX38" fmla="*/ 9012 w 10000"/>
              <a:gd name="connsiteY38" fmla="*/ 0 h 9875"/>
              <a:gd name="connsiteX0" fmla="*/ 9012 w 10000"/>
              <a:gd name="connsiteY0" fmla="*/ 0 h 9835"/>
              <a:gd name="connsiteX1" fmla="*/ 9501 w 10000"/>
              <a:gd name="connsiteY1" fmla="*/ 0 h 9835"/>
              <a:gd name="connsiteX2" fmla="*/ 10000 w 10000"/>
              <a:gd name="connsiteY2" fmla="*/ 37 h 9835"/>
              <a:gd name="connsiteX3" fmla="*/ 9999 w 10000"/>
              <a:gd name="connsiteY3" fmla="*/ 8521 h 9835"/>
              <a:gd name="connsiteX4" fmla="*/ 10000 w 10000"/>
              <a:gd name="connsiteY4" fmla="*/ 8978 h 9835"/>
              <a:gd name="connsiteX5" fmla="*/ 9981 w 10000"/>
              <a:gd name="connsiteY5" fmla="*/ 9219 h 9835"/>
              <a:gd name="connsiteX6" fmla="*/ 9938 w 10000"/>
              <a:gd name="connsiteY6" fmla="*/ 9441 h 9835"/>
              <a:gd name="connsiteX7" fmla="*/ 9860 w 10000"/>
              <a:gd name="connsiteY7" fmla="*/ 9658 h 9835"/>
              <a:gd name="connsiteX8" fmla="*/ 9761 w 10000"/>
              <a:gd name="connsiteY8" fmla="*/ 9835 h 9835"/>
              <a:gd name="connsiteX9" fmla="*/ 0 w 10000"/>
              <a:gd name="connsiteY9" fmla="*/ 8579 h 9835"/>
              <a:gd name="connsiteX10" fmla="*/ 148 w 10000"/>
              <a:gd name="connsiteY10" fmla="*/ 8268 h 9835"/>
              <a:gd name="connsiteX11" fmla="*/ 311 w 10000"/>
              <a:gd name="connsiteY11" fmla="*/ 7926 h 9835"/>
              <a:gd name="connsiteX12" fmla="*/ 494 w 10000"/>
              <a:gd name="connsiteY12" fmla="*/ 7571 h 9835"/>
              <a:gd name="connsiteX13" fmla="*/ 686 w 10000"/>
              <a:gd name="connsiteY13" fmla="*/ 7210 h 9835"/>
              <a:gd name="connsiteX14" fmla="*/ 887 w 10000"/>
              <a:gd name="connsiteY14" fmla="*/ 6829 h 9835"/>
              <a:gd name="connsiteX15" fmla="*/ 1108 w 10000"/>
              <a:gd name="connsiteY15" fmla="*/ 6442 h 9835"/>
              <a:gd name="connsiteX16" fmla="*/ 1337 w 10000"/>
              <a:gd name="connsiteY16" fmla="*/ 6050 h 9835"/>
              <a:gd name="connsiteX17" fmla="*/ 1582 w 10000"/>
              <a:gd name="connsiteY17" fmla="*/ 5650 h 9835"/>
              <a:gd name="connsiteX18" fmla="*/ 1841 w 10000"/>
              <a:gd name="connsiteY18" fmla="*/ 5244 h 9835"/>
              <a:gd name="connsiteX19" fmla="*/ 2110 w 10000"/>
              <a:gd name="connsiteY19" fmla="*/ 4844 h 9835"/>
              <a:gd name="connsiteX20" fmla="*/ 2388 w 10000"/>
              <a:gd name="connsiteY20" fmla="*/ 4452 h 9835"/>
              <a:gd name="connsiteX21" fmla="*/ 2690 w 10000"/>
              <a:gd name="connsiteY21" fmla="*/ 4047 h 9835"/>
              <a:gd name="connsiteX22" fmla="*/ 2993 w 10000"/>
              <a:gd name="connsiteY22" fmla="*/ 3659 h 9835"/>
              <a:gd name="connsiteX23" fmla="*/ 3314 w 10000"/>
              <a:gd name="connsiteY23" fmla="*/ 3272 h 9835"/>
              <a:gd name="connsiteX24" fmla="*/ 3650 w 10000"/>
              <a:gd name="connsiteY24" fmla="*/ 2904 h 9835"/>
              <a:gd name="connsiteX25" fmla="*/ 3990 w 10000"/>
              <a:gd name="connsiteY25" fmla="*/ 2542 h 9835"/>
              <a:gd name="connsiteX26" fmla="*/ 4345 w 10000"/>
              <a:gd name="connsiteY26" fmla="*/ 2201 h 9835"/>
              <a:gd name="connsiteX27" fmla="*/ 4709 w 10000"/>
              <a:gd name="connsiteY27" fmla="*/ 1869 h 9835"/>
              <a:gd name="connsiteX28" fmla="*/ 5093 w 10000"/>
              <a:gd name="connsiteY28" fmla="*/ 1559 h 9835"/>
              <a:gd name="connsiteX29" fmla="*/ 5482 w 10000"/>
              <a:gd name="connsiteY29" fmla="*/ 1268 h 9835"/>
              <a:gd name="connsiteX30" fmla="*/ 5884 w 10000"/>
              <a:gd name="connsiteY30" fmla="*/ 1009 h 9835"/>
              <a:gd name="connsiteX31" fmla="*/ 6297 w 10000"/>
              <a:gd name="connsiteY31" fmla="*/ 774 h 9835"/>
              <a:gd name="connsiteX32" fmla="*/ 6724 w 10000"/>
              <a:gd name="connsiteY32" fmla="*/ 557 h 9835"/>
              <a:gd name="connsiteX33" fmla="*/ 7155 w 10000"/>
              <a:gd name="connsiteY33" fmla="*/ 381 h 9835"/>
              <a:gd name="connsiteX34" fmla="*/ 7606 w 10000"/>
              <a:gd name="connsiteY34" fmla="*/ 227 h 9835"/>
              <a:gd name="connsiteX35" fmla="*/ 8062 w 10000"/>
              <a:gd name="connsiteY35" fmla="*/ 108 h 9835"/>
              <a:gd name="connsiteX36" fmla="*/ 8533 w 10000"/>
              <a:gd name="connsiteY36" fmla="*/ 37 h 9835"/>
              <a:gd name="connsiteX37" fmla="*/ 9012 w 10000"/>
              <a:gd name="connsiteY37" fmla="*/ 0 h 9835"/>
              <a:gd name="connsiteX0" fmla="*/ 9012 w 10000"/>
              <a:gd name="connsiteY0" fmla="*/ 0 h 9820"/>
              <a:gd name="connsiteX1" fmla="*/ 9501 w 10000"/>
              <a:gd name="connsiteY1" fmla="*/ 0 h 9820"/>
              <a:gd name="connsiteX2" fmla="*/ 10000 w 10000"/>
              <a:gd name="connsiteY2" fmla="*/ 38 h 9820"/>
              <a:gd name="connsiteX3" fmla="*/ 9999 w 10000"/>
              <a:gd name="connsiteY3" fmla="*/ 8664 h 9820"/>
              <a:gd name="connsiteX4" fmla="*/ 10000 w 10000"/>
              <a:gd name="connsiteY4" fmla="*/ 9129 h 9820"/>
              <a:gd name="connsiteX5" fmla="*/ 9981 w 10000"/>
              <a:gd name="connsiteY5" fmla="*/ 9374 h 9820"/>
              <a:gd name="connsiteX6" fmla="*/ 9938 w 10000"/>
              <a:gd name="connsiteY6" fmla="*/ 9599 h 9820"/>
              <a:gd name="connsiteX7" fmla="*/ 9860 w 10000"/>
              <a:gd name="connsiteY7" fmla="*/ 9820 h 9820"/>
              <a:gd name="connsiteX8" fmla="*/ 0 w 10000"/>
              <a:gd name="connsiteY8" fmla="*/ 8723 h 9820"/>
              <a:gd name="connsiteX9" fmla="*/ 148 w 10000"/>
              <a:gd name="connsiteY9" fmla="*/ 8407 h 9820"/>
              <a:gd name="connsiteX10" fmla="*/ 311 w 10000"/>
              <a:gd name="connsiteY10" fmla="*/ 8059 h 9820"/>
              <a:gd name="connsiteX11" fmla="*/ 494 w 10000"/>
              <a:gd name="connsiteY11" fmla="*/ 7698 h 9820"/>
              <a:gd name="connsiteX12" fmla="*/ 686 w 10000"/>
              <a:gd name="connsiteY12" fmla="*/ 7331 h 9820"/>
              <a:gd name="connsiteX13" fmla="*/ 887 w 10000"/>
              <a:gd name="connsiteY13" fmla="*/ 6944 h 9820"/>
              <a:gd name="connsiteX14" fmla="*/ 1108 w 10000"/>
              <a:gd name="connsiteY14" fmla="*/ 6550 h 9820"/>
              <a:gd name="connsiteX15" fmla="*/ 1337 w 10000"/>
              <a:gd name="connsiteY15" fmla="*/ 6151 h 9820"/>
              <a:gd name="connsiteX16" fmla="*/ 1582 w 10000"/>
              <a:gd name="connsiteY16" fmla="*/ 5745 h 9820"/>
              <a:gd name="connsiteX17" fmla="*/ 1841 w 10000"/>
              <a:gd name="connsiteY17" fmla="*/ 5332 h 9820"/>
              <a:gd name="connsiteX18" fmla="*/ 2110 w 10000"/>
              <a:gd name="connsiteY18" fmla="*/ 4925 h 9820"/>
              <a:gd name="connsiteX19" fmla="*/ 2388 w 10000"/>
              <a:gd name="connsiteY19" fmla="*/ 4527 h 9820"/>
              <a:gd name="connsiteX20" fmla="*/ 2690 w 10000"/>
              <a:gd name="connsiteY20" fmla="*/ 4115 h 9820"/>
              <a:gd name="connsiteX21" fmla="*/ 2993 w 10000"/>
              <a:gd name="connsiteY21" fmla="*/ 3720 h 9820"/>
              <a:gd name="connsiteX22" fmla="*/ 3314 w 10000"/>
              <a:gd name="connsiteY22" fmla="*/ 3327 h 9820"/>
              <a:gd name="connsiteX23" fmla="*/ 3650 w 10000"/>
              <a:gd name="connsiteY23" fmla="*/ 2953 h 9820"/>
              <a:gd name="connsiteX24" fmla="*/ 3990 w 10000"/>
              <a:gd name="connsiteY24" fmla="*/ 2585 h 9820"/>
              <a:gd name="connsiteX25" fmla="*/ 4345 w 10000"/>
              <a:gd name="connsiteY25" fmla="*/ 2238 h 9820"/>
              <a:gd name="connsiteX26" fmla="*/ 4709 w 10000"/>
              <a:gd name="connsiteY26" fmla="*/ 1900 h 9820"/>
              <a:gd name="connsiteX27" fmla="*/ 5093 w 10000"/>
              <a:gd name="connsiteY27" fmla="*/ 1585 h 9820"/>
              <a:gd name="connsiteX28" fmla="*/ 5482 w 10000"/>
              <a:gd name="connsiteY28" fmla="*/ 1289 h 9820"/>
              <a:gd name="connsiteX29" fmla="*/ 5884 w 10000"/>
              <a:gd name="connsiteY29" fmla="*/ 1026 h 9820"/>
              <a:gd name="connsiteX30" fmla="*/ 6297 w 10000"/>
              <a:gd name="connsiteY30" fmla="*/ 787 h 9820"/>
              <a:gd name="connsiteX31" fmla="*/ 6724 w 10000"/>
              <a:gd name="connsiteY31" fmla="*/ 566 h 9820"/>
              <a:gd name="connsiteX32" fmla="*/ 7155 w 10000"/>
              <a:gd name="connsiteY32" fmla="*/ 387 h 9820"/>
              <a:gd name="connsiteX33" fmla="*/ 7606 w 10000"/>
              <a:gd name="connsiteY33" fmla="*/ 231 h 9820"/>
              <a:gd name="connsiteX34" fmla="*/ 8062 w 10000"/>
              <a:gd name="connsiteY34" fmla="*/ 110 h 9820"/>
              <a:gd name="connsiteX35" fmla="*/ 8533 w 10000"/>
              <a:gd name="connsiteY35" fmla="*/ 38 h 9820"/>
              <a:gd name="connsiteX36" fmla="*/ 9012 w 10000"/>
              <a:gd name="connsiteY36" fmla="*/ 0 h 9820"/>
              <a:gd name="connsiteX0" fmla="*/ 9012 w 10000"/>
              <a:gd name="connsiteY0" fmla="*/ 0 h 9775"/>
              <a:gd name="connsiteX1" fmla="*/ 9501 w 10000"/>
              <a:gd name="connsiteY1" fmla="*/ 0 h 9775"/>
              <a:gd name="connsiteX2" fmla="*/ 10000 w 10000"/>
              <a:gd name="connsiteY2" fmla="*/ 39 h 9775"/>
              <a:gd name="connsiteX3" fmla="*/ 9999 w 10000"/>
              <a:gd name="connsiteY3" fmla="*/ 8823 h 9775"/>
              <a:gd name="connsiteX4" fmla="*/ 10000 w 10000"/>
              <a:gd name="connsiteY4" fmla="*/ 9296 h 9775"/>
              <a:gd name="connsiteX5" fmla="*/ 9981 w 10000"/>
              <a:gd name="connsiteY5" fmla="*/ 9546 h 9775"/>
              <a:gd name="connsiteX6" fmla="*/ 9938 w 10000"/>
              <a:gd name="connsiteY6" fmla="*/ 9775 h 9775"/>
              <a:gd name="connsiteX7" fmla="*/ 0 w 10000"/>
              <a:gd name="connsiteY7" fmla="*/ 8883 h 9775"/>
              <a:gd name="connsiteX8" fmla="*/ 148 w 10000"/>
              <a:gd name="connsiteY8" fmla="*/ 8561 h 9775"/>
              <a:gd name="connsiteX9" fmla="*/ 311 w 10000"/>
              <a:gd name="connsiteY9" fmla="*/ 8207 h 9775"/>
              <a:gd name="connsiteX10" fmla="*/ 494 w 10000"/>
              <a:gd name="connsiteY10" fmla="*/ 7839 h 9775"/>
              <a:gd name="connsiteX11" fmla="*/ 686 w 10000"/>
              <a:gd name="connsiteY11" fmla="*/ 7465 h 9775"/>
              <a:gd name="connsiteX12" fmla="*/ 887 w 10000"/>
              <a:gd name="connsiteY12" fmla="*/ 7071 h 9775"/>
              <a:gd name="connsiteX13" fmla="*/ 1108 w 10000"/>
              <a:gd name="connsiteY13" fmla="*/ 6670 h 9775"/>
              <a:gd name="connsiteX14" fmla="*/ 1337 w 10000"/>
              <a:gd name="connsiteY14" fmla="*/ 6264 h 9775"/>
              <a:gd name="connsiteX15" fmla="*/ 1582 w 10000"/>
              <a:gd name="connsiteY15" fmla="*/ 5850 h 9775"/>
              <a:gd name="connsiteX16" fmla="*/ 1841 w 10000"/>
              <a:gd name="connsiteY16" fmla="*/ 5430 h 9775"/>
              <a:gd name="connsiteX17" fmla="*/ 2110 w 10000"/>
              <a:gd name="connsiteY17" fmla="*/ 5015 h 9775"/>
              <a:gd name="connsiteX18" fmla="*/ 2388 w 10000"/>
              <a:gd name="connsiteY18" fmla="*/ 4610 h 9775"/>
              <a:gd name="connsiteX19" fmla="*/ 2690 w 10000"/>
              <a:gd name="connsiteY19" fmla="*/ 4190 h 9775"/>
              <a:gd name="connsiteX20" fmla="*/ 2993 w 10000"/>
              <a:gd name="connsiteY20" fmla="*/ 3788 h 9775"/>
              <a:gd name="connsiteX21" fmla="*/ 3314 w 10000"/>
              <a:gd name="connsiteY21" fmla="*/ 3388 h 9775"/>
              <a:gd name="connsiteX22" fmla="*/ 3650 w 10000"/>
              <a:gd name="connsiteY22" fmla="*/ 3007 h 9775"/>
              <a:gd name="connsiteX23" fmla="*/ 3990 w 10000"/>
              <a:gd name="connsiteY23" fmla="*/ 2632 h 9775"/>
              <a:gd name="connsiteX24" fmla="*/ 4345 w 10000"/>
              <a:gd name="connsiteY24" fmla="*/ 2279 h 9775"/>
              <a:gd name="connsiteX25" fmla="*/ 4709 w 10000"/>
              <a:gd name="connsiteY25" fmla="*/ 1935 h 9775"/>
              <a:gd name="connsiteX26" fmla="*/ 5093 w 10000"/>
              <a:gd name="connsiteY26" fmla="*/ 1614 h 9775"/>
              <a:gd name="connsiteX27" fmla="*/ 5482 w 10000"/>
              <a:gd name="connsiteY27" fmla="*/ 1313 h 9775"/>
              <a:gd name="connsiteX28" fmla="*/ 5884 w 10000"/>
              <a:gd name="connsiteY28" fmla="*/ 1045 h 9775"/>
              <a:gd name="connsiteX29" fmla="*/ 6297 w 10000"/>
              <a:gd name="connsiteY29" fmla="*/ 801 h 9775"/>
              <a:gd name="connsiteX30" fmla="*/ 6724 w 10000"/>
              <a:gd name="connsiteY30" fmla="*/ 576 h 9775"/>
              <a:gd name="connsiteX31" fmla="*/ 7155 w 10000"/>
              <a:gd name="connsiteY31" fmla="*/ 394 h 9775"/>
              <a:gd name="connsiteX32" fmla="*/ 7606 w 10000"/>
              <a:gd name="connsiteY32" fmla="*/ 235 h 9775"/>
              <a:gd name="connsiteX33" fmla="*/ 8062 w 10000"/>
              <a:gd name="connsiteY33" fmla="*/ 112 h 9775"/>
              <a:gd name="connsiteX34" fmla="*/ 8533 w 10000"/>
              <a:gd name="connsiteY34" fmla="*/ 39 h 9775"/>
              <a:gd name="connsiteX35" fmla="*/ 9012 w 10000"/>
              <a:gd name="connsiteY35" fmla="*/ 0 h 9775"/>
              <a:gd name="connsiteX0" fmla="*/ 9012 w 10000"/>
              <a:gd name="connsiteY0" fmla="*/ 0 h 9766"/>
              <a:gd name="connsiteX1" fmla="*/ 9501 w 10000"/>
              <a:gd name="connsiteY1" fmla="*/ 0 h 9766"/>
              <a:gd name="connsiteX2" fmla="*/ 10000 w 10000"/>
              <a:gd name="connsiteY2" fmla="*/ 40 h 9766"/>
              <a:gd name="connsiteX3" fmla="*/ 9999 w 10000"/>
              <a:gd name="connsiteY3" fmla="*/ 9026 h 9766"/>
              <a:gd name="connsiteX4" fmla="*/ 10000 w 10000"/>
              <a:gd name="connsiteY4" fmla="*/ 9510 h 9766"/>
              <a:gd name="connsiteX5" fmla="*/ 9981 w 10000"/>
              <a:gd name="connsiteY5" fmla="*/ 9766 h 9766"/>
              <a:gd name="connsiteX6" fmla="*/ 0 w 10000"/>
              <a:gd name="connsiteY6" fmla="*/ 9087 h 9766"/>
              <a:gd name="connsiteX7" fmla="*/ 148 w 10000"/>
              <a:gd name="connsiteY7" fmla="*/ 8758 h 9766"/>
              <a:gd name="connsiteX8" fmla="*/ 311 w 10000"/>
              <a:gd name="connsiteY8" fmla="*/ 8396 h 9766"/>
              <a:gd name="connsiteX9" fmla="*/ 494 w 10000"/>
              <a:gd name="connsiteY9" fmla="*/ 8019 h 9766"/>
              <a:gd name="connsiteX10" fmla="*/ 686 w 10000"/>
              <a:gd name="connsiteY10" fmla="*/ 7637 h 9766"/>
              <a:gd name="connsiteX11" fmla="*/ 887 w 10000"/>
              <a:gd name="connsiteY11" fmla="*/ 7234 h 9766"/>
              <a:gd name="connsiteX12" fmla="*/ 1108 w 10000"/>
              <a:gd name="connsiteY12" fmla="*/ 6824 h 9766"/>
              <a:gd name="connsiteX13" fmla="*/ 1337 w 10000"/>
              <a:gd name="connsiteY13" fmla="*/ 6408 h 9766"/>
              <a:gd name="connsiteX14" fmla="*/ 1582 w 10000"/>
              <a:gd name="connsiteY14" fmla="*/ 5985 h 9766"/>
              <a:gd name="connsiteX15" fmla="*/ 1841 w 10000"/>
              <a:gd name="connsiteY15" fmla="*/ 5555 h 9766"/>
              <a:gd name="connsiteX16" fmla="*/ 2110 w 10000"/>
              <a:gd name="connsiteY16" fmla="*/ 5130 h 9766"/>
              <a:gd name="connsiteX17" fmla="*/ 2388 w 10000"/>
              <a:gd name="connsiteY17" fmla="*/ 4716 h 9766"/>
              <a:gd name="connsiteX18" fmla="*/ 2690 w 10000"/>
              <a:gd name="connsiteY18" fmla="*/ 4286 h 9766"/>
              <a:gd name="connsiteX19" fmla="*/ 2993 w 10000"/>
              <a:gd name="connsiteY19" fmla="*/ 3875 h 9766"/>
              <a:gd name="connsiteX20" fmla="*/ 3314 w 10000"/>
              <a:gd name="connsiteY20" fmla="*/ 3466 h 9766"/>
              <a:gd name="connsiteX21" fmla="*/ 3650 w 10000"/>
              <a:gd name="connsiteY21" fmla="*/ 3076 h 9766"/>
              <a:gd name="connsiteX22" fmla="*/ 3990 w 10000"/>
              <a:gd name="connsiteY22" fmla="*/ 2693 h 9766"/>
              <a:gd name="connsiteX23" fmla="*/ 4345 w 10000"/>
              <a:gd name="connsiteY23" fmla="*/ 2331 h 9766"/>
              <a:gd name="connsiteX24" fmla="*/ 4709 w 10000"/>
              <a:gd name="connsiteY24" fmla="*/ 1980 h 9766"/>
              <a:gd name="connsiteX25" fmla="*/ 5093 w 10000"/>
              <a:gd name="connsiteY25" fmla="*/ 1651 h 9766"/>
              <a:gd name="connsiteX26" fmla="*/ 5482 w 10000"/>
              <a:gd name="connsiteY26" fmla="*/ 1343 h 9766"/>
              <a:gd name="connsiteX27" fmla="*/ 5884 w 10000"/>
              <a:gd name="connsiteY27" fmla="*/ 1069 h 9766"/>
              <a:gd name="connsiteX28" fmla="*/ 6297 w 10000"/>
              <a:gd name="connsiteY28" fmla="*/ 819 h 9766"/>
              <a:gd name="connsiteX29" fmla="*/ 6724 w 10000"/>
              <a:gd name="connsiteY29" fmla="*/ 589 h 9766"/>
              <a:gd name="connsiteX30" fmla="*/ 7155 w 10000"/>
              <a:gd name="connsiteY30" fmla="*/ 403 h 9766"/>
              <a:gd name="connsiteX31" fmla="*/ 7606 w 10000"/>
              <a:gd name="connsiteY31" fmla="*/ 240 h 9766"/>
              <a:gd name="connsiteX32" fmla="*/ 8062 w 10000"/>
              <a:gd name="connsiteY32" fmla="*/ 115 h 9766"/>
              <a:gd name="connsiteX33" fmla="*/ 8533 w 10000"/>
              <a:gd name="connsiteY33" fmla="*/ 40 h 9766"/>
              <a:gd name="connsiteX34" fmla="*/ 9012 w 10000"/>
              <a:gd name="connsiteY34" fmla="*/ 0 h 9766"/>
              <a:gd name="connsiteX0" fmla="*/ 9012 w 10000"/>
              <a:gd name="connsiteY0" fmla="*/ 0 h 9738"/>
              <a:gd name="connsiteX1" fmla="*/ 9501 w 10000"/>
              <a:gd name="connsiteY1" fmla="*/ 0 h 9738"/>
              <a:gd name="connsiteX2" fmla="*/ 10000 w 10000"/>
              <a:gd name="connsiteY2" fmla="*/ 41 h 9738"/>
              <a:gd name="connsiteX3" fmla="*/ 9999 w 10000"/>
              <a:gd name="connsiteY3" fmla="*/ 9242 h 9738"/>
              <a:gd name="connsiteX4" fmla="*/ 10000 w 10000"/>
              <a:gd name="connsiteY4" fmla="*/ 9738 h 9738"/>
              <a:gd name="connsiteX5" fmla="*/ 0 w 10000"/>
              <a:gd name="connsiteY5" fmla="*/ 9305 h 9738"/>
              <a:gd name="connsiteX6" fmla="*/ 148 w 10000"/>
              <a:gd name="connsiteY6" fmla="*/ 8968 h 9738"/>
              <a:gd name="connsiteX7" fmla="*/ 311 w 10000"/>
              <a:gd name="connsiteY7" fmla="*/ 8597 h 9738"/>
              <a:gd name="connsiteX8" fmla="*/ 494 w 10000"/>
              <a:gd name="connsiteY8" fmla="*/ 8211 h 9738"/>
              <a:gd name="connsiteX9" fmla="*/ 686 w 10000"/>
              <a:gd name="connsiteY9" fmla="*/ 7820 h 9738"/>
              <a:gd name="connsiteX10" fmla="*/ 887 w 10000"/>
              <a:gd name="connsiteY10" fmla="*/ 7407 h 9738"/>
              <a:gd name="connsiteX11" fmla="*/ 1108 w 10000"/>
              <a:gd name="connsiteY11" fmla="*/ 6988 h 9738"/>
              <a:gd name="connsiteX12" fmla="*/ 1337 w 10000"/>
              <a:gd name="connsiteY12" fmla="*/ 6562 h 9738"/>
              <a:gd name="connsiteX13" fmla="*/ 1582 w 10000"/>
              <a:gd name="connsiteY13" fmla="*/ 6128 h 9738"/>
              <a:gd name="connsiteX14" fmla="*/ 1841 w 10000"/>
              <a:gd name="connsiteY14" fmla="*/ 5688 h 9738"/>
              <a:gd name="connsiteX15" fmla="*/ 2110 w 10000"/>
              <a:gd name="connsiteY15" fmla="*/ 5253 h 9738"/>
              <a:gd name="connsiteX16" fmla="*/ 2388 w 10000"/>
              <a:gd name="connsiteY16" fmla="*/ 4829 h 9738"/>
              <a:gd name="connsiteX17" fmla="*/ 2690 w 10000"/>
              <a:gd name="connsiteY17" fmla="*/ 4389 h 9738"/>
              <a:gd name="connsiteX18" fmla="*/ 2993 w 10000"/>
              <a:gd name="connsiteY18" fmla="*/ 3968 h 9738"/>
              <a:gd name="connsiteX19" fmla="*/ 3314 w 10000"/>
              <a:gd name="connsiteY19" fmla="*/ 3549 h 9738"/>
              <a:gd name="connsiteX20" fmla="*/ 3650 w 10000"/>
              <a:gd name="connsiteY20" fmla="*/ 3150 h 9738"/>
              <a:gd name="connsiteX21" fmla="*/ 3990 w 10000"/>
              <a:gd name="connsiteY21" fmla="*/ 2758 h 9738"/>
              <a:gd name="connsiteX22" fmla="*/ 4345 w 10000"/>
              <a:gd name="connsiteY22" fmla="*/ 2387 h 9738"/>
              <a:gd name="connsiteX23" fmla="*/ 4709 w 10000"/>
              <a:gd name="connsiteY23" fmla="*/ 2027 h 9738"/>
              <a:gd name="connsiteX24" fmla="*/ 5093 w 10000"/>
              <a:gd name="connsiteY24" fmla="*/ 1691 h 9738"/>
              <a:gd name="connsiteX25" fmla="*/ 5482 w 10000"/>
              <a:gd name="connsiteY25" fmla="*/ 1375 h 9738"/>
              <a:gd name="connsiteX26" fmla="*/ 5884 w 10000"/>
              <a:gd name="connsiteY26" fmla="*/ 1095 h 9738"/>
              <a:gd name="connsiteX27" fmla="*/ 6297 w 10000"/>
              <a:gd name="connsiteY27" fmla="*/ 839 h 9738"/>
              <a:gd name="connsiteX28" fmla="*/ 6724 w 10000"/>
              <a:gd name="connsiteY28" fmla="*/ 603 h 9738"/>
              <a:gd name="connsiteX29" fmla="*/ 7155 w 10000"/>
              <a:gd name="connsiteY29" fmla="*/ 413 h 9738"/>
              <a:gd name="connsiteX30" fmla="*/ 7606 w 10000"/>
              <a:gd name="connsiteY30" fmla="*/ 246 h 9738"/>
              <a:gd name="connsiteX31" fmla="*/ 8062 w 10000"/>
              <a:gd name="connsiteY31" fmla="*/ 118 h 9738"/>
              <a:gd name="connsiteX32" fmla="*/ 8533 w 10000"/>
              <a:gd name="connsiteY32" fmla="*/ 41 h 9738"/>
              <a:gd name="connsiteX33" fmla="*/ 9012 w 10000"/>
              <a:gd name="connsiteY33" fmla="*/ 0 h 9738"/>
              <a:gd name="connsiteX0" fmla="*/ 9012 w 10000"/>
              <a:gd name="connsiteY0" fmla="*/ 0 h 10223"/>
              <a:gd name="connsiteX1" fmla="*/ 9501 w 10000"/>
              <a:gd name="connsiteY1" fmla="*/ 0 h 10223"/>
              <a:gd name="connsiteX2" fmla="*/ 10000 w 10000"/>
              <a:gd name="connsiteY2" fmla="*/ 42 h 10223"/>
              <a:gd name="connsiteX3" fmla="*/ 9999 w 10000"/>
              <a:gd name="connsiteY3" fmla="*/ 9491 h 10223"/>
              <a:gd name="connsiteX4" fmla="*/ 0 w 10000"/>
              <a:gd name="connsiteY4" fmla="*/ 9555 h 10223"/>
              <a:gd name="connsiteX5" fmla="*/ 148 w 10000"/>
              <a:gd name="connsiteY5" fmla="*/ 9209 h 10223"/>
              <a:gd name="connsiteX6" fmla="*/ 311 w 10000"/>
              <a:gd name="connsiteY6" fmla="*/ 8828 h 10223"/>
              <a:gd name="connsiteX7" fmla="*/ 494 w 10000"/>
              <a:gd name="connsiteY7" fmla="*/ 8432 h 10223"/>
              <a:gd name="connsiteX8" fmla="*/ 686 w 10000"/>
              <a:gd name="connsiteY8" fmla="*/ 8030 h 10223"/>
              <a:gd name="connsiteX9" fmla="*/ 887 w 10000"/>
              <a:gd name="connsiteY9" fmla="*/ 7606 h 10223"/>
              <a:gd name="connsiteX10" fmla="*/ 1108 w 10000"/>
              <a:gd name="connsiteY10" fmla="*/ 7176 h 10223"/>
              <a:gd name="connsiteX11" fmla="*/ 1337 w 10000"/>
              <a:gd name="connsiteY11" fmla="*/ 6739 h 10223"/>
              <a:gd name="connsiteX12" fmla="*/ 1582 w 10000"/>
              <a:gd name="connsiteY12" fmla="*/ 6293 h 10223"/>
              <a:gd name="connsiteX13" fmla="*/ 1841 w 10000"/>
              <a:gd name="connsiteY13" fmla="*/ 5841 h 10223"/>
              <a:gd name="connsiteX14" fmla="*/ 2110 w 10000"/>
              <a:gd name="connsiteY14" fmla="*/ 5394 h 10223"/>
              <a:gd name="connsiteX15" fmla="*/ 2388 w 10000"/>
              <a:gd name="connsiteY15" fmla="*/ 4959 h 10223"/>
              <a:gd name="connsiteX16" fmla="*/ 2690 w 10000"/>
              <a:gd name="connsiteY16" fmla="*/ 4507 h 10223"/>
              <a:gd name="connsiteX17" fmla="*/ 2993 w 10000"/>
              <a:gd name="connsiteY17" fmla="*/ 4075 h 10223"/>
              <a:gd name="connsiteX18" fmla="*/ 3314 w 10000"/>
              <a:gd name="connsiteY18" fmla="*/ 3644 h 10223"/>
              <a:gd name="connsiteX19" fmla="*/ 3650 w 10000"/>
              <a:gd name="connsiteY19" fmla="*/ 3235 h 10223"/>
              <a:gd name="connsiteX20" fmla="*/ 3990 w 10000"/>
              <a:gd name="connsiteY20" fmla="*/ 2832 h 10223"/>
              <a:gd name="connsiteX21" fmla="*/ 4345 w 10000"/>
              <a:gd name="connsiteY21" fmla="*/ 2451 h 10223"/>
              <a:gd name="connsiteX22" fmla="*/ 4709 w 10000"/>
              <a:gd name="connsiteY22" fmla="*/ 2082 h 10223"/>
              <a:gd name="connsiteX23" fmla="*/ 5093 w 10000"/>
              <a:gd name="connsiteY23" fmla="*/ 1736 h 10223"/>
              <a:gd name="connsiteX24" fmla="*/ 5482 w 10000"/>
              <a:gd name="connsiteY24" fmla="*/ 1412 h 10223"/>
              <a:gd name="connsiteX25" fmla="*/ 5884 w 10000"/>
              <a:gd name="connsiteY25" fmla="*/ 1124 h 10223"/>
              <a:gd name="connsiteX26" fmla="*/ 6297 w 10000"/>
              <a:gd name="connsiteY26" fmla="*/ 862 h 10223"/>
              <a:gd name="connsiteX27" fmla="*/ 6724 w 10000"/>
              <a:gd name="connsiteY27" fmla="*/ 619 h 10223"/>
              <a:gd name="connsiteX28" fmla="*/ 7155 w 10000"/>
              <a:gd name="connsiteY28" fmla="*/ 424 h 10223"/>
              <a:gd name="connsiteX29" fmla="*/ 7606 w 10000"/>
              <a:gd name="connsiteY29" fmla="*/ 253 h 10223"/>
              <a:gd name="connsiteX30" fmla="*/ 8062 w 10000"/>
              <a:gd name="connsiteY30" fmla="*/ 121 h 10223"/>
              <a:gd name="connsiteX31" fmla="*/ 8533 w 10000"/>
              <a:gd name="connsiteY31" fmla="*/ 42 h 10223"/>
              <a:gd name="connsiteX32" fmla="*/ 9012 w 10000"/>
              <a:gd name="connsiteY32" fmla="*/ 0 h 10223"/>
              <a:gd name="connsiteX0" fmla="*/ 9012 w 10000"/>
              <a:gd name="connsiteY0" fmla="*/ 0 h 9555"/>
              <a:gd name="connsiteX1" fmla="*/ 9501 w 10000"/>
              <a:gd name="connsiteY1" fmla="*/ 0 h 9555"/>
              <a:gd name="connsiteX2" fmla="*/ 10000 w 10000"/>
              <a:gd name="connsiteY2" fmla="*/ 42 h 9555"/>
              <a:gd name="connsiteX3" fmla="*/ 9999 w 10000"/>
              <a:gd name="connsiteY3" fmla="*/ 9491 h 9555"/>
              <a:gd name="connsiteX4" fmla="*/ 0 w 10000"/>
              <a:gd name="connsiteY4" fmla="*/ 9555 h 9555"/>
              <a:gd name="connsiteX5" fmla="*/ 148 w 10000"/>
              <a:gd name="connsiteY5" fmla="*/ 9209 h 9555"/>
              <a:gd name="connsiteX6" fmla="*/ 311 w 10000"/>
              <a:gd name="connsiteY6" fmla="*/ 8828 h 9555"/>
              <a:gd name="connsiteX7" fmla="*/ 494 w 10000"/>
              <a:gd name="connsiteY7" fmla="*/ 8432 h 9555"/>
              <a:gd name="connsiteX8" fmla="*/ 686 w 10000"/>
              <a:gd name="connsiteY8" fmla="*/ 8030 h 9555"/>
              <a:gd name="connsiteX9" fmla="*/ 887 w 10000"/>
              <a:gd name="connsiteY9" fmla="*/ 7606 h 9555"/>
              <a:gd name="connsiteX10" fmla="*/ 1108 w 10000"/>
              <a:gd name="connsiteY10" fmla="*/ 7176 h 9555"/>
              <a:gd name="connsiteX11" fmla="*/ 1337 w 10000"/>
              <a:gd name="connsiteY11" fmla="*/ 6739 h 9555"/>
              <a:gd name="connsiteX12" fmla="*/ 1582 w 10000"/>
              <a:gd name="connsiteY12" fmla="*/ 6293 h 9555"/>
              <a:gd name="connsiteX13" fmla="*/ 1841 w 10000"/>
              <a:gd name="connsiteY13" fmla="*/ 5841 h 9555"/>
              <a:gd name="connsiteX14" fmla="*/ 2110 w 10000"/>
              <a:gd name="connsiteY14" fmla="*/ 5394 h 9555"/>
              <a:gd name="connsiteX15" fmla="*/ 2388 w 10000"/>
              <a:gd name="connsiteY15" fmla="*/ 4959 h 9555"/>
              <a:gd name="connsiteX16" fmla="*/ 2690 w 10000"/>
              <a:gd name="connsiteY16" fmla="*/ 4507 h 9555"/>
              <a:gd name="connsiteX17" fmla="*/ 2993 w 10000"/>
              <a:gd name="connsiteY17" fmla="*/ 4075 h 9555"/>
              <a:gd name="connsiteX18" fmla="*/ 3314 w 10000"/>
              <a:gd name="connsiteY18" fmla="*/ 3644 h 9555"/>
              <a:gd name="connsiteX19" fmla="*/ 3650 w 10000"/>
              <a:gd name="connsiteY19" fmla="*/ 3235 h 9555"/>
              <a:gd name="connsiteX20" fmla="*/ 3990 w 10000"/>
              <a:gd name="connsiteY20" fmla="*/ 2832 h 9555"/>
              <a:gd name="connsiteX21" fmla="*/ 4345 w 10000"/>
              <a:gd name="connsiteY21" fmla="*/ 2451 h 9555"/>
              <a:gd name="connsiteX22" fmla="*/ 4709 w 10000"/>
              <a:gd name="connsiteY22" fmla="*/ 2082 h 9555"/>
              <a:gd name="connsiteX23" fmla="*/ 5093 w 10000"/>
              <a:gd name="connsiteY23" fmla="*/ 1736 h 9555"/>
              <a:gd name="connsiteX24" fmla="*/ 5482 w 10000"/>
              <a:gd name="connsiteY24" fmla="*/ 1412 h 9555"/>
              <a:gd name="connsiteX25" fmla="*/ 5884 w 10000"/>
              <a:gd name="connsiteY25" fmla="*/ 1124 h 9555"/>
              <a:gd name="connsiteX26" fmla="*/ 6297 w 10000"/>
              <a:gd name="connsiteY26" fmla="*/ 862 h 9555"/>
              <a:gd name="connsiteX27" fmla="*/ 6724 w 10000"/>
              <a:gd name="connsiteY27" fmla="*/ 619 h 9555"/>
              <a:gd name="connsiteX28" fmla="*/ 7155 w 10000"/>
              <a:gd name="connsiteY28" fmla="*/ 424 h 9555"/>
              <a:gd name="connsiteX29" fmla="*/ 7606 w 10000"/>
              <a:gd name="connsiteY29" fmla="*/ 253 h 9555"/>
              <a:gd name="connsiteX30" fmla="*/ 8062 w 10000"/>
              <a:gd name="connsiteY30" fmla="*/ 121 h 9555"/>
              <a:gd name="connsiteX31" fmla="*/ 8533 w 10000"/>
              <a:gd name="connsiteY31" fmla="*/ 42 h 9555"/>
              <a:gd name="connsiteX32" fmla="*/ 9012 w 10000"/>
              <a:gd name="connsiteY32" fmla="*/ 0 h 9555"/>
              <a:gd name="connsiteX0" fmla="*/ 9012 w 10000"/>
              <a:gd name="connsiteY0" fmla="*/ 0 h 10001"/>
              <a:gd name="connsiteX1" fmla="*/ 9501 w 10000"/>
              <a:gd name="connsiteY1" fmla="*/ 0 h 10001"/>
              <a:gd name="connsiteX2" fmla="*/ 10000 w 10000"/>
              <a:gd name="connsiteY2" fmla="*/ 44 h 10001"/>
              <a:gd name="connsiteX3" fmla="*/ 9984 w 10000"/>
              <a:gd name="connsiteY3" fmla="*/ 10001 h 10001"/>
              <a:gd name="connsiteX4" fmla="*/ 0 w 10000"/>
              <a:gd name="connsiteY4" fmla="*/ 10000 h 10001"/>
              <a:gd name="connsiteX5" fmla="*/ 148 w 10000"/>
              <a:gd name="connsiteY5" fmla="*/ 9638 h 10001"/>
              <a:gd name="connsiteX6" fmla="*/ 311 w 10000"/>
              <a:gd name="connsiteY6" fmla="*/ 9239 h 10001"/>
              <a:gd name="connsiteX7" fmla="*/ 494 w 10000"/>
              <a:gd name="connsiteY7" fmla="*/ 8825 h 10001"/>
              <a:gd name="connsiteX8" fmla="*/ 686 w 10000"/>
              <a:gd name="connsiteY8" fmla="*/ 8404 h 10001"/>
              <a:gd name="connsiteX9" fmla="*/ 887 w 10000"/>
              <a:gd name="connsiteY9" fmla="*/ 7960 h 10001"/>
              <a:gd name="connsiteX10" fmla="*/ 1108 w 10000"/>
              <a:gd name="connsiteY10" fmla="*/ 7510 h 10001"/>
              <a:gd name="connsiteX11" fmla="*/ 1337 w 10000"/>
              <a:gd name="connsiteY11" fmla="*/ 7053 h 10001"/>
              <a:gd name="connsiteX12" fmla="*/ 1582 w 10000"/>
              <a:gd name="connsiteY12" fmla="*/ 6586 h 10001"/>
              <a:gd name="connsiteX13" fmla="*/ 1841 w 10000"/>
              <a:gd name="connsiteY13" fmla="*/ 6113 h 10001"/>
              <a:gd name="connsiteX14" fmla="*/ 2110 w 10000"/>
              <a:gd name="connsiteY14" fmla="*/ 5645 h 10001"/>
              <a:gd name="connsiteX15" fmla="*/ 2388 w 10000"/>
              <a:gd name="connsiteY15" fmla="*/ 5190 h 10001"/>
              <a:gd name="connsiteX16" fmla="*/ 2690 w 10000"/>
              <a:gd name="connsiteY16" fmla="*/ 4717 h 10001"/>
              <a:gd name="connsiteX17" fmla="*/ 2993 w 10000"/>
              <a:gd name="connsiteY17" fmla="*/ 4265 h 10001"/>
              <a:gd name="connsiteX18" fmla="*/ 3314 w 10000"/>
              <a:gd name="connsiteY18" fmla="*/ 3814 h 10001"/>
              <a:gd name="connsiteX19" fmla="*/ 3650 w 10000"/>
              <a:gd name="connsiteY19" fmla="*/ 3386 h 10001"/>
              <a:gd name="connsiteX20" fmla="*/ 3990 w 10000"/>
              <a:gd name="connsiteY20" fmla="*/ 2964 h 10001"/>
              <a:gd name="connsiteX21" fmla="*/ 4345 w 10000"/>
              <a:gd name="connsiteY21" fmla="*/ 2565 h 10001"/>
              <a:gd name="connsiteX22" fmla="*/ 4709 w 10000"/>
              <a:gd name="connsiteY22" fmla="*/ 2179 h 10001"/>
              <a:gd name="connsiteX23" fmla="*/ 5093 w 10000"/>
              <a:gd name="connsiteY23" fmla="*/ 1817 h 10001"/>
              <a:gd name="connsiteX24" fmla="*/ 5482 w 10000"/>
              <a:gd name="connsiteY24" fmla="*/ 1478 h 10001"/>
              <a:gd name="connsiteX25" fmla="*/ 5884 w 10000"/>
              <a:gd name="connsiteY25" fmla="*/ 1176 h 10001"/>
              <a:gd name="connsiteX26" fmla="*/ 6297 w 10000"/>
              <a:gd name="connsiteY26" fmla="*/ 902 h 10001"/>
              <a:gd name="connsiteX27" fmla="*/ 6724 w 10000"/>
              <a:gd name="connsiteY27" fmla="*/ 648 h 10001"/>
              <a:gd name="connsiteX28" fmla="*/ 7155 w 10000"/>
              <a:gd name="connsiteY28" fmla="*/ 444 h 10001"/>
              <a:gd name="connsiteX29" fmla="*/ 7606 w 10000"/>
              <a:gd name="connsiteY29" fmla="*/ 265 h 10001"/>
              <a:gd name="connsiteX30" fmla="*/ 8062 w 10000"/>
              <a:gd name="connsiteY30" fmla="*/ 127 h 10001"/>
              <a:gd name="connsiteX31" fmla="*/ 8533 w 10000"/>
              <a:gd name="connsiteY31" fmla="*/ 44 h 10001"/>
              <a:gd name="connsiteX32" fmla="*/ 9012 w 10000"/>
              <a:gd name="connsiteY32" fmla="*/ 0 h 10001"/>
              <a:gd name="connsiteX0" fmla="*/ 9056 w 10044"/>
              <a:gd name="connsiteY0" fmla="*/ 0 h 10023"/>
              <a:gd name="connsiteX1" fmla="*/ 9545 w 10044"/>
              <a:gd name="connsiteY1" fmla="*/ 0 h 10023"/>
              <a:gd name="connsiteX2" fmla="*/ 10044 w 10044"/>
              <a:gd name="connsiteY2" fmla="*/ 44 h 10023"/>
              <a:gd name="connsiteX3" fmla="*/ 10028 w 10044"/>
              <a:gd name="connsiteY3" fmla="*/ 10001 h 10023"/>
              <a:gd name="connsiteX4" fmla="*/ 0 w 10044"/>
              <a:gd name="connsiteY4" fmla="*/ 10023 h 10023"/>
              <a:gd name="connsiteX5" fmla="*/ 192 w 10044"/>
              <a:gd name="connsiteY5" fmla="*/ 9638 h 10023"/>
              <a:gd name="connsiteX6" fmla="*/ 355 w 10044"/>
              <a:gd name="connsiteY6" fmla="*/ 9239 h 10023"/>
              <a:gd name="connsiteX7" fmla="*/ 538 w 10044"/>
              <a:gd name="connsiteY7" fmla="*/ 8825 h 10023"/>
              <a:gd name="connsiteX8" fmla="*/ 730 w 10044"/>
              <a:gd name="connsiteY8" fmla="*/ 8404 h 10023"/>
              <a:gd name="connsiteX9" fmla="*/ 931 w 10044"/>
              <a:gd name="connsiteY9" fmla="*/ 7960 h 10023"/>
              <a:gd name="connsiteX10" fmla="*/ 1152 w 10044"/>
              <a:gd name="connsiteY10" fmla="*/ 7510 h 10023"/>
              <a:gd name="connsiteX11" fmla="*/ 1381 w 10044"/>
              <a:gd name="connsiteY11" fmla="*/ 7053 h 10023"/>
              <a:gd name="connsiteX12" fmla="*/ 1626 w 10044"/>
              <a:gd name="connsiteY12" fmla="*/ 6586 h 10023"/>
              <a:gd name="connsiteX13" fmla="*/ 1885 w 10044"/>
              <a:gd name="connsiteY13" fmla="*/ 6113 h 10023"/>
              <a:gd name="connsiteX14" fmla="*/ 2154 w 10044"/>
              <a:gd name="connsiteY14" fmla="*/ 5645 h 10023"/>
              <a:gd name="connsiteX15" fmla="*/ 2432 w 10044"/>
              <a:gd name="connsiteY15" fmla="*/ 5190 h 10023"/>
              <a:gd name="connsiteX16" fmla="*/ 2734 w 10044"/>
              <a:gd name="connsiteY16" fmla="*/ 4717 h 10023"/>
              <a:gd name="connsiteX17" fmla="*/ 3037 w 10044"/>
              <a:gd name="connsiteY17" fmla="*/ 4265 h 10023"/>
              <a:gd name="connsiteX18" fmla="*/ 3358 w 10044"/>
              <a:gd name="connsiteY18" fmla="*/ 3814 h 10023"/>
              <a:gd name="connsiteX19" fmla="*/ 3694 w 10044"/>
              <a:gd name="connsiteY19" fmla="*/ 3386 h 10023"/>
              <a:gd name="connsiteX20" fmla="*/ 4034 w 10044"/>
              <a:gd name="connsiteY20" fmla="*/ 2964 h 10023"/>
              <a:gd name="connsiteX21" fmla="*/ 4389 w 10044"/>
              <a:gd name="connsiteY21" fmla="*/ 2565 h 10023"/>
              <a:gd name="connsiteX22" fmla="*/ 4753 w 10044"/>
              <a:gd name="connsiteY22" fmla="*/ 2179 h 10023"/>
              <a:gd name="connsiteX23" fmla="*/ 5137 w 10044"/>
              <a:gd name="connsiteY23" fmla="*/ 1817 h 10023"/>
              <a:gd name="connsiteX24" fmla="*/ 5526 w 10044"/>
              <a:gd name="connsiteY24" fmla="*/ 1478 h 10023"/>
              <a:gd name="connsiteX25" fmla="*/ 5928 w 10044"/>
              <a:gd name="connsiteY25" fmla="*/ 1176 h 10023"/>
              <a:gd name="connsiteX26" fmla="*/ 6341 w 10044"/>
              <a:gd name="connsiteY26" fmla="*/ 902 h 10023"/>
              <a:gd name="connsiteX27" fmla="*/ 6768 w 10044"/>
              <a:gd name="connsiteY27" fmla="*/ 648 h 10023"/>
              <a:gd name="connsiteX28" fmla="*/ 7199 w 10044"/>
              <a:gd name="connsiteY28" fmla="*/ 444 h 10023"/>
              <a:gd name="connsiteX29" fmla="*/ 7650 w 10044"/>
              <a:gd name="connsiteY29" fmla="*/ 265 h 10023"/>
              <a:gd name="connsiteX30" fmla="*/ 8106 w 10044"/>
              <a:gd name="connsiteY30" fmla="*/ 127 h 10023"/>
              <a:gd name="connsiteX31" fmla="*/ 8577 w 10044"/>
              <a:gd name="connsiteY31" fmla="*/ 44 h 10023"/>
              <a:gd name="connsiteX32" fmla="*/ 9056 w 10044"/>
              <a:gd name="connsiteY32" fmla="*/ 0 h 1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044" h="10023">
                <a:moveTo>
                  <a:pt x="9056" y="0"/>
                </a:moveTo>
                <a:lnTo>
                  <a:pt x="9545" y="0"/>
                </a:lnTo>
                <a:lnTo>
                  <a:pt x="10044" y="44"/>
                </a:lnTo>
                <a:cubicBezTo>
                  <a:pt x="10044" y="3340"/>
                  <a:pt x="10028" y="6706"/>
                  <a:pt x="10028" y="10001"/>
                </a:cubicBezTo>
                <a:lnTo>
                  <a:pt x="0" y="10023"/>
                </a:lnTo>
                <a:cubicBezTo>
                  <a:pt x="49" y="9902"/>
                  <a:pt x="143" y="9760"/>
                  <a:pt x="192" y="9638"/>
                </a:cubicBezTo>
                <a:cubicBezTo>
                  <a:pt x="246" y="9505"/>
                  <a:pt x="301" y="9375"/>
                  <a:pt x="355" y="9239"/>
                </a:cubicBezTo>
                <a:lnTo>
                  <a:pt x="538" y="8825"/>
                </a:lnTo>
                <a:lnTo>
                  <a:pt x="730" y="8404"/>
                </a:lnTo>
                <a:cubicBezTo>
                  <a:pt x="796" y="8257"/>
                  <a:pt x="864" y="8110"/>
                  <a:pt x="931" y="7960"/>
                </a:cubicBezTo>
                <a:cubicBezTo>
                  <a:pt x="1005" y="7813"/>
                  <a:pt x="1078" y="7659"/>
                  <a:pt x="1152" y="7510"/>
                </a:cubicBezTo>
                <a:cubicBezTo>
                  <a:pt x="1228" y="7356"/>
                  <a:pt x="1305" y="7205"/>
                  <a:pt x="1381" y="7053"/>
                </a:cubicBezTo>
                <a:lnTo>
                  <a:pt x="1626" y="6586"/>
                </a:lnTo>
                <a:cubicBezTo>
                  <a:pt x="1712" y="6428"/>
                  <a:pt x="1799" y="6271"/>
                  <a:pt x="1885" y="6113"/>
                </a:cubicBezTo>
                <a:lnTo>
                  <a:pt x="2154" y="5645"/>
                </a:lnTo>
                <a:lnTo>
                  <a:pt x="2432" y="5190"/>
                </a:lnTo>
                <a:lnTo>
                  <a:pt x="2734" y="4717"/>
                </a:lnTo>
                <a:lnTo>
                  <a:pt x="3037" y="4265"/>
                </a:lnTo>
                <a:lnTo>
                  <a:pt x="3358" y="3814"/>
                </a:lnTo>
                <a:lnTo>
                  <a:pt x="3694" y="3386"/>
                </a:lnTo>
                <a:lnTo>
                  <a:pt x="4034" y="2964"/>
                </a:lnTo>
                <a:lnTo>
                  <a:pt x="4389" y="2565"/>
                </a:lnTo>
                <a:lnTo>
                  <a:pt x="4753" y="2179"/>
                </a:lnTo>
                <a:lnTo>
                  <a:pt x="5137" y="1817"/>
                </a:lnTo>
                <a:lnTo>
                  <a:pt x="5526" y="1478"/>
                </a:lnTo>
                <a:lnTo>
                  <a:pt x="5928" y="1176"/>
                </a:lnTo>
                <a:lnTo>
                  <a:pt x="6341" y="902"/>
                </a:lnTo>
                <a:lnTo>
                  <a:pt x="6768" y="648"/>
                </a:lnTo>
                <a:lnTo>
                  <a:pt x="7199" y="444"/>
                </a:lnTo>
                <a:lnTo>
                  <a:pt x="7650" y="265"/>
                </a:lnTo>
                <a:lnTo>
                  <a:pt x="8106" y="127"/>
                </a:lnTo>
                <a:lnTo>
                  <a:pt x="8577" y="44"/>
                </a:lnTo>
                <a:lnTo>
                  <a:pt x="905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20"/>
          <p:cNvSpPr>
            <a:spLocks/>
          </p:cNvSpPr>
          <p:nvPr/>
        </p:nvSpPr>
        <p:spPr bwMode="auto">
          <a:xfrm rot="15950288">
            <a:off x="7009210" y="4066100"/>
            <a:ext cx="428051" cy="428051"/>
          </a:xfrm>
          <a:custGeom>
            <a:avLst/>
            <a:gdLst>
              <a:gd name="T0" fmla="*/ 297 w 549"/>
              <a:gd name="T1" fmla="*/ 0 h 549"/>
              <a:gd name="T2" fmla="*/ 341 w 549"/>
              <a:gd name="T3" fmla="*/ 3 h 549"/>
              <a:gd name="T4" fmla="*/ 384 w 549"/>
              <a:gd name="T5" fmla="*/ 12 h 549"/>
              <a:gd name="T6" fmla="*/ 424 w 549"/>
              <a:gd name="T7" fmla="*/ 27 h 549"/>
              <a:gd name="T8" fmla="*/ 460 w 549"/>
              <a:gd name="T9" fmla="*/ 49 h 549"/>
              <a:gd name="T10" fmla="*/ 494 w 549"/>
              <a:gd name="T11" fmla="*/ 75 h 549"/>
              <a:gd name="T12" fmla="*/ 524 w 549"/>
              <a:gd name="T13" fmla="*/ 105 h 549"/>
              <a:gd name="T14" fmla="*/ 549 w 549"/>
              <a:gd name="T15" fmla="*/ 138 h 549"/>
              <a:gd name="T16" fmla="*/ 512 w 549"/>
              <a:gd name="T17" fmla="*/ 118 h 549"/>
              <a:gd name="T18" fmla="*/ 474 w 549"/>
              <a:gd name="T19" fmla="*/ 105 h 549"/>
              <a:gd name="T20" fmla="*/ 433 w 549"/>
              <a:gd name="T21" fmla="*/ 96 h 549"/>
              <a:gd name="T22" fmla="*/ 389 w 549"/>
              <a:gd name="T23" fmla="*/ 92 h 549"/>
              <a:gd name="T24" fmla="*/ 341 w 549"/>
              <a:gd name="T25" fmla="*/ 96 h 549"/>
              <a:gd name="T26" fmla="*/ 296 w 549"/>
              <a:gd name="T27" fmla="*/ 107 h 549"/>
              <a:gd name="T28" fmla="*/ 252 w 549"/>
              <a:gd name="T29" fmla="*/ 126 h 549"/>
              <a:gd name="T30" fmla="*/ 214 w 549"/>
              <a:gd name="T31" fmla="*/ 149 h 549"/>
              <a:gd name="T32" fmla="*/ 179 w 549"/>
              <a:gd name="T33" fmla="*/ 179 h 549"/>
              <a:gd name="T34" fmla="*/ 149 w 549"/>
              <a:gd name="T35" fmla="*/ 214 h 549"/>
              <a:gd name="T36" fmla="*/ 126 w 549"/>
              <a:gd name="T37" fmla="*/ 253 h 549"/>
              <a:gd name="T38" fmla="*/ 107 w 549"/>
              <a:gd name="T39" fmla="*/ 296 h 549"/>
              <a:gd name="T40" fmla="*/ 96 w 549"/>
              <a:gd name="T41" fmla="*/ 341 h 549"/>
              <a:gd name="T42" fmla="*/ 92 w 549"/>
              <a:gd name="T43" fmla="*/ 389 h 549"/>
              <a:gd name="T44" fmla="*/ 96 w 549"/>
              <a:gd name="T45" fmla="*/ 433 h 549"/>
              <a:gd name="T46" fmla="*/ 104 w 549"/>
              <a:gd name="T47" fmla="*/ 474 h 549"/>
              <a:gd name="T48" fmla="*/ 119 w 549"/>
              <a:gd name="T49" fmla="*/ 513 h 549"/>
              <a:gd name="T50" fmla="*/ 138 w 549"/>
              <a:gd name="T51" fmla="*/ 549 h 549"/>
              <a:gd name="T52" fmla="*/ 104 w 549"/>
              <a:gd name="T53" fmla="*/ 524 h 549"/>
              <a:gd name="T54" fmla="*/ 75 w 549"/>
              <a:gd name="T55" fmla="*/ 494 h 549"/>
              <a:gd name="T56" fmla="*/ 48 w 549"/>
              <a:gd name="T57" fmla="*/ 460 h 549"/>
              <a:gd name="T58" fmla="*/ 29 w 549"/>
              <a:gd name="T59" fmla="*/ 424 h 549"/>
              <a:gd name="T60" fmla="*/ 12 w 549"/>
              <a:gd name="T61" fmla="*/ 384 h 549"/>
              <a:gd name="T62" fmla="*/ 2 w 549"/>
              <a:gd name="T63" fmla="*/ 341 h 549"/>
              <a:gd name="T64" fmla="*/ 0 w 549"/>
              <a:gd name="T65" fmla="*/ 297 h 549"/>
              <a:gd name="T66" fmla="*/ 4 w 549"/>
              <a:gd name="T67" fmla="*/ 249 h 549"/>
              <a:gd name="T68" fmla="*/ 15 w 549"/>
              <a:gd name="T69" fmla="*/ 203 h 549"/>
              <a:gd name="T70" fmla="*/ 32 w 549"/>
              <a:gd name="T71" fmla="*/ 161 h 549"/>
              <a:gd name="T72" fmla="*/ 57 w 549"/>
              <a:gd name="T73" fmla="*/ 122 h 549"/>
              <a:gd name="T74" fmla="*/ 87 w 549"/>
              <a:gd name="T75" fmla="*/ 87 h 549"/>
              <a:gd name="T76" fmla="*/ 122 w 549"/>
              <a:gd name="T77" fmla="*/ 57 h 549"/>
              <a:gd name="T78" fmla="*/ 160 w 549"/>
              <a:gd name="T79" fmla="*/ 32 h 549"/>
              <a:gd name="T80" fmla="*/ 203 w 549"/>
              <a:gd name="T81" fmla="*/ 15 h 549"/>
              <a:gd name="T82" fmla="*/ 249 w 549"/>
              <a:gd name="T83" fmla="*/ 4 h 549"/>
              <a:gd name="T84" fmla="*/ 297 w 549"/>
              <a:gd name="T85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9" h="549">
                <a:moveTo>
                  <a:pt x="297" y="0"/>
                </a:moveTo>
                <a:lnTo>
                  <a:pt x="341" y="3"/>
                </a:lnTo>
                <a:lnTo>
                  <a:pt x="384" y="12"/>
                </a:lnTo>
                <a:lnTo>
                  <a:pt x="424" y="27"/>
                </a:lnTo>
                <a:lnTo>
                  <a:pt x="460" y="49"/>
                </a:lnTo>
                <a:lnTo>
                  <a:pt x="494" y="75"/>
                </a:lnTo>
                <a:lnTo>
                  <a:pt x="524" y="105"/>
                </a:lnTo>
                <a:lnTo>
                  <a:pt x="549" y="138"/>
                </a:lnTo>
                <a:lnTo>
                  <a:pt x="512" y="118"/>
                </a:lnTo>
                <a:lnTo>
                  <a:pt x="474" y="105"/>
                </a:lnTo>
                <a:lnTo>
                  <a:pt x="433" y="96"/>
                </a:lnTo>
                <a:lnTo>
                  <a:pt x="389" y="92"/>
                </a:lnTo>
                <a:lnTo>
                  <a:pt x="341" y="96"/>
                </a:lnTo>
                <a:lnTo>
                  <a:pt x="296" y="107"/>
                </a:lnTo>
                <a:lnTo>
                  <a:pt x="252" y="126"/>
                </a:lnTo>
                <a:lnTo>
                  <a:pt x="214" y="149"/>
                </a:lnTo>
                <a:lnTo>
                  <a:pt x="179" y="179"/>
                </a:lnTo>
                <a:lnTo>
                  <a:pt x="149" y="214"/>
                </a:lnTo>
                <a:lnTo>
                  <a:pt x="126" y="253"/>
                </a:lnTo>
                <a:lnTo>
                  <a:pt x="107" y="296"/>
                </a:lnTo>
                <a:lnTo>
                  <a:pt x="96" y="341"/>
                </a:lnTo>
                <a:lnTo>
                  <a:pt x="92" y="389"/>
                </a:lnTo>
                <a:lnTo>
                  <a:pt x="96" y="433"/>
                </a:lnTo>
                <a:lnTo>
                  <a:pt x="104" y="474"/>
                </a:lnTo>
                <a:lnTo>
                  <a:pt x="119" y="513"/>
                </a:lnTo>
                <a:lnTo>
                  <a:pt x="138" y="549"/>
                </a:lnTo>
                <a:lnTo>
                  <a:pt x="104" y="524"/>
                </a:lnTo>
                <a:lnTo>
                  <a:pt x="75" y="494"/>
                </a:lnTo>
                <a:lnTo>
                  <a:pt x="48" y="460"/>
                </a:lnTo>
                <a:lnTo>
                  <a:pt x="29" y="424"/>
                </a:lnTo>
                <a:lnTo>
                  <a:pt x="12" y="384"/>
                </a:lnTo>
                <a:lnTo>
                  <a:pt x="2" y="341"/>
                </a:lnTo>
                <a:lnTo>
                  <a:pt x="0" y="297"/>
                </a:lnTo>
                <a:lnTo>
                  <a:pt x="4" y="249"/>
                </a:lnTo>
                <a:lnTo>
                  <a:pt x="15" y="203"/>
                </a:lnTo>
                <a:lnTo>
                  <a:pt x="32" y="161"/>
                </a:lnTo>
                <a:lnTo>
                  <a:pt x="57" y="122"/>
                </a:lnTo>
                <a:lnTo>
                  <a:pt x="87" y="87"/>
                </a:lnTo>
                <a:lnTo>
                  <a:pt x="122" y="57"/>
                </a:lnTo>
                <a:lnTo>
                  <a:pt x="160" y="32"/>
                </a:lnTo>
                <a:lnTo>
                  <a:pt x="203" y="15"/>
                </a:lnTo>
                <a:lnTo>
                  <a:pt x="249" y="4"/>
                </a:lnTo>
                <a:lnTo>
                  <a:pt x="29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TextBox 29"/>
          <p:cNvSpPr txBox="1"/>
          <p:nvPr/>
        </p:nvSpPr>
        <p:spPr>
          <a:xfrm>
            <a:off x="4262660" y="3179253"/>
            <a:ext cx="823487" cy="36110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OPEN</a:t>
            </a:r>
            <a:endParaRPr lang="en-IN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5116536" y="2001363"/>
            <a:ext cx="590504" cy="590504"/>
            <a:chOff x="2925763" y="-2332038"/>
            <a:chExt cx="15654337" cy="15654338"/>
          </a:xfrm>
        </p:grpSpPr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10491788" y="-2332038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4 h 1315"/>
                <a:gd name="T12" fmla="*/ 329 w 329"/>
                <a:gd name="T13" fmla="*/ 1150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0 h 1315"/>
                <a:gd name="T34" fmla="*/ 0 w 329"/>
                <a:gd name="T35" fmla="*/ 164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4"/>
                  </a:lnTo>
                  <a:lnTo>
                    <a:pt x="329" y="1150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0"/>
                  </a:lnTo>
                  <a:lnTo>
                    <a:pt x="0" y="164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10491788" y="11234737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5 h 1315"/>
                <a:gd name="T12" fmla="*/ 329 w 329"/>
                <a:gd name="T13" fmla="*/ 1151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1 h 1315"/>
                <a:gd name="T34" fmla="*/ 0 w 329"/>
                <a:gd name="T35" fmla="*/ 165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5"/>
                  </a:lnTo>
                  <a:lnTo>
                    <a:pt x="329" y="1151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1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16492538" y="5233987"/>
              <a:ext cx="2087562" cy="522288"/>
            </a:xfrm>
            <a:custGeom>
              <a:avLst/>
              <a:gdLst>
                <a:gd name="T0" fmla="*/ 165 w 1315"/>
                <a:gd name="T1" fmla="*/ 0 h 329"/>
                <a:gd name="T2" fmla="*/ 1151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1 w 1315"/>
                <a:gd name="T23" fmla="*/ 329 h 329"/>
                <a:gd name="T24" fmla="*/ 165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5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5" y="0"/>
                  </a:moveTo>
                  <a:lnTo>
                    <a:pt x="1151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1" y="329"/>
                  </a:lnTo>
                  <a:lnTo>
                    <a:pt x="165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2925763" y="5233987"/>
              <a:ext cx="2087562" cy="522288"/>
            </a:xfrm>
            <a:custGeom>
              <a:avLst/>
              <a:gdLst>
                <a:gd name="T0" fmla="*/ 164 w 1315"/>
                <a:gd name="T1" fmla="*/ 0 h 329"/>
                <a:gd name="T2" fmla="*/ 1150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0 w 1315"/>
                <a:gd name="T23" fmla="*/ 329 h 329"/>
                <a:gd name="T24" fmla="*/ 164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4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4" y="0"/>
                  </a:moveTo>
                  <a:lnTo>
                    <a:pt x="1150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0" y="329"/>
                  </a:lnTo>
                  <a:lnTo>
                    <a:pt x="164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14738350" y="-506413"/>
              <a:ext cx="2016125" cy="2016125"/>
            </a:xfrm>
            <a:custGeom>
              <a:avLst/>
              <a:gdLst>
                <a:gd name="T0" fmla="*/ 1105 w 1270"/>
                <a:gd name="T1" fmla="*/ 0 h 1270"/>
                <a:gd name="T2" fmla="*/ 1147 w 1270"/>
                <a:gd name="T3" fmla="*/ 6 h 1270"/>
                <a:gd name="T4" fmla="*/ 1186 w 1270"/>
                <a:gd name="T5" fmla="*/ 21 h 1270"/>
                <a:gd name="T6" fmla="*/ 1222 w 1270"/>
                <a:gd name="T7" fmla="*/ 48 h 1270"/>
                <a:gd name="T8" fmla="*/ 1249 w 1270"/>
                <a:gd name="T9" fmla="*/ 84 h 1270"/>
                <a:gd name="T10" fmla="*/ 1264 w 1270"/>
                <a:gd name="T11" fmla="*/ 123 h 1270"/>
                <a:gd name="T12" fmla="*/ 1270 w 1270"/>
                <a:gd name="T13" fmla="*/ 165 h 1270"/>
                <a:gd name="T14" fmla="*/ 1264 w 1270"/>
                <a:gd name="T15" fmla="*/ 207 h 1270"/>
                <a:gd name="T16" fmla="*/ 1249 w 1270"/>
                <a:gd name="T17" fmla="*/ 245 h 1270"/>
                <a:gd name="T18" fmla="*/ 1222 w 1270"/>
                <a:gd name="T19" fmla="*/ 281 h 1270"/>
                <a:gd name="T20" fmla="*/ 277 w 1270"/>
                <a:gd name="T21" fmla="*/ 1223 h 1270"/>
                <a:gd name="T22" fmla="*/ 245 w 1270"/>
                <a:gd name="T23" fmla="*/ 1250 h 1270"/>
                <a:gd name="T24" fmla="*/ 203 w 1270"/>
                <a:gd name="T25" fmla="*/ 1267 h 1270"/>
                <a:gd name="T26" fmla="*/ 164 w 1270"/>
                <a:gd name="T27" fmla="*/ 1270 h 1270"/>
                <a:gd name="T28" fmla="*/ 122 w 1270"/>
                <a:gd name="T29" fmla="*/ 1267 h 1270"/>
                <a:gd name="T30" fmla="*/ 80 w 1270"/>
                <a:gd name="T31" fmla="*/ 1250 h 1270"/>
                <a:gd name="T32" fmla="*/ 47 w 1270"/>
                <a:gd name="T33" fmla="*/ 1223 h 1270"/>
                <a:gd name="T34" fmla="*/ 20 w 1270"/>
                <a:gd name="T35" fmla="*/ 1190 h 1270"/>
                <a:gd name="T36" fmla="*/ 3 w 1270"/>
                <a:gd name="T37" fmla="*/ 1148 h 1270"/>
                <a:gd name="T38" fmla="*/ 0 w 1270"/>
                <a:gd name="T39" fmla="*/ 1106 h 1270"/>
                <a:gd name="T40" fmla="*/ 3 w 1270"/>
                <a:gd name="T41" fmla="*/ 1064 h 1270"/>
                <a:gd name="T42" fmla="*/ 20 w 1270"/>
                <a:gd name="T43" fmla="*/ 1025 h 1270"/>
                <a:gd name="T44" fmla="*/ 47 w 1270"/>
                <a:gd name="T45" fmla="*/ 993 h 1270"/>
                <a:gd name="T46" fmla="*/ 989 w 1270"/>
                <a:gd name="T47" fmla="*/ 48 h 1270"/>
                <a:gd name="T48" fmla="*/ 1025 w 1270"/>
                <a:gd name="T49" fmla="*/ 21 h 1270"/>
                <a:gd name="T50" fmla="*/ 1063 w 1270"/>
                <a:gd name="T51" fmla="*/ 6 h 1270"/>
                <a:gd name="T52" fmla="*/ 110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5" y="0"/>
                  </a:moveTo>
                  <a:lnTo>
                    <a:pt x="1147" y="6"/>
                  </a:lnTo>
                  <a:lnTo>
                    <a:pt x="1186" y="21"/>
                  </a:lnTo>
                  <a:lnTo>
                    <a:pt x="1222" y="48"/>
                  </a:lnTo>
                  <a:lnTo>
                    <a:pt x="1249" y="84"/>
                  </a:lnTo>
                  <a:lnTo>
                    <a:pt x="1264" y="123"/>
                  </a:lnTo>
                  <a:lnTo>
                    <a:pt x="1270" y="165"/>
                  </a:lnTo>
                  <a:lnTo>
                    <a:pt x="1264" y="207"/>
                  </a:lnTo>
                  <a:lnTo>
                    <a:pt x="1249" y="245"/>
                  </a:lnTo>
                  <a:lnTo>
                    <a:pt x="1222" y="281"/>
                  </a:lnTo>
                  <a:lnTo>
                    <a:pt x="277" y="1223"/>
                  </a:lnTo>
                  <a:lnTo>
                    <a:pt x="245" y="1250"/>
                  </a:lnTo>
                  <a:lnTo>
                    <a:pt x="203" y="1267"/>
                  </a:lnTo>
                  <a:lnTo>
                    <a:pt x="164" y="1270"/>
                  </a:lnTo>
                  <a:lnTo>
                    <a:pt x="122" y="1267"/>
                  </a:lnTo>
                  <a:lnTo>
                    <a:pt x="80" y="1250"/>
                  </a:lnTo>
                  <a:lnTo>
                    <a:pt x="47" y="1223"/>
                  </a:lnTo>
                  <a:lnTo>
                    <a:pt x="20" y="1190"/>
                  </a:lnTo>
                  <a:lnTo>
                    <a:pt x="3" y="1148"/>
                  </a:lnTo>
                  <a:lnTo>
                    <a:pt x="0" y="1106"/>
                  </a:lnTo>
                  <a:lnTo>
                    <a:pt x="3" y="1064"/>
                  </a:lnTo>
                  <a:lnTo>
                    <a:pt x="20" y="1025"/>
                  </a:lnTo>
                  <a:lnTo>
                    <a:pt x="47" y="993"/>
                  </a:lnTo>
                  <a:lnTo>
                    <a:pt x="989" y="48"/>
                  </a:lnTo>
                  <a:lnTo>
                    <a:pt x="1025" y="21"/>
                  </a:lnTo>
                  <a:lnTo>
                    <a:pt x="1063" y="6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4751388" y="9480550"/>
              <a:ext cx="2016125" cy="2016125"/>
            </a:xfrm>
            <a:custGeom>
              <a:avLst/>
              <a:gdLst>
                <a:gd name="T0" fmla="*/ 1106 w 1270"/>
                <a:gd name="T1" fmla="*/ 0 h 1270"/>
                <a:gd name="T2" fmla="*/ 1148 w 1270"/>
                <a:gd name="T3" fmla="*/ 3 h 1270"/>
                <a:gd name="T4" fmla="*/ 1190 w 1270"/>
                <a:gd name="T5" fmla="*/ 20 h 1270"/>
                <a:gd name="T6" fmla="*/ 1223 w 1270"/>
                <a:gd name="T7" fmla="*/ 47 h 1270"/>
                <a:gd name="T8" fmla="*/ 1250 w 1270"/>
                <a:gd name="T9" fmla="*/ 80 h 1270"/>
                <a:gd name="T10" fmla="*/ 1267 w 1270"/>
                <a:gd name="T11" fmla="*/ 122 h 1270"/>
                <a:gd name="T12" fmla="*/ 1270 w 1270"/>
                <a:gd name="T13" fmla="*/ 164 h 1270"/>
                <a:gd name="T14" fmla="*/ 1267 w 1270"/>
                <a:gd name="T15" fmla="*/ 206 h 1270"/>
                <a:gd name="T16" fmla="*/ 1250 w 1270"/>
                <a:gd name="T17" fmla="*/ 245 h 1270"/>
                <a:gd name="T18" fmla="*/ 1223 w 1270"/>
                <a:gd name="T19" fmla="*/ 277 h 1270"/>
                <a:gd name="T20" fmla="*/ 281 w 1270"/>
                <a:gd name="T21" fmla="*/ 1222 h 1270"/>
                <a:gd name="T22" fmla="*/ 245 w 1270"/>
                <a:gd name="T23" fmla="*/ 1249 h 1270"/>
                <a:gd name="T24" fmla="*/ 207 w 1270"/>
                <a:gd name="T25" fmla="*/ 1264 h 1270"/>
                <a:gd name="T26" fmla="*/ 165 w 1270"/>
                <a:gd name="T27" fmla="*/ 1270 h 1270"/>
                <a:gd name="T28" fmla="*/ 123 w 1270"/>
                <a:gd name="T29" fmla="*/ 1264 h 1270"/>
                <a:gd name="T30" fmla="*/ 84 w 1270"/>
                <a:gd name="T31" fmla="*/ 1249 h 1270"/>
                <a:gd name="T32" fmla="*/ 48 w 1270"/>
                <a:gd name="T33" fmla="*/ 1222 h 1270"/>
                <a:gd name="T34" fmla="*/ 21 w 1270"/>
                <a:gd name="T35" fmla="*/ 1186 h 1270"/>
                <a:gd name="T36" fmla="*/ 6 w 1270"/>
                <a:gd name="T37" fmla="*/ 1147 h 1270"/>
                <a:gd name="T38" fmla="*/ 0 w 1270"/>
                <a:gd name="T39" fmla="*/ 1105 h 1270"/>
                <a:gd name="T40" fmla="*/ 6 w 1270"/>
                <a:gd name="T41" fmla="*/ 1063 h 1270"/>
                <a:gd name="T42" fmla="*/ 21 w 1270"/>
                <a:gd name="T43" fmla="*/ 1025 h 1270"/>
                <a:gd name="T44" fmla="*/ 48 w 1270"/>
                <a:gd name="T45" fmla="*/ 989 h 1270"/>
                <a:gd name="T46" fmla="*/ 993 w 1270"/>
                <a:gd name="T47" fmla="*/ 47 h 1270"/>
                <a:gd name="T48" fmla="*/ 1025 w 1270"/>
                <a:gd name="T49" fmla="*/ 20 h 1270"/>
                <a:gd name="T50" fmla="*/ 1064 w 1270"/>
                <a:gd name="T51" fmla="*/ 3 h 1270"/>
                <a:gd name="T52" fmla="*/ 1106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6" y="0"/>
                  </a:moveTo>
                  <a:lnTo>
                    <a:pt x="1148" y="3"/>
                  </a:lnTo>
                  <a:lnTo>
                    <a:pt x="1190" y="20"/>
                  </a:lnTo>
                  <a:lnTo>
                    <a:pt x="1223" y="47"/>
                  </a:lnTo>
                  <a:lnTo>
                    <a:pt x="1250" y="80"/>
                  </a:lnTo>
                  <a:lnTo>
                    <a:pt x="1267" y="122"/>
                  </a:lnTo>
                  <a:lnTo>
                    <a:pt x="1270" y="164"/>
                  </a:lnTo>
                  <a:lnTo>
                    <a:pt x="1267" y="206"/>
                  </a:lnTo>
                  <a:lnTo>
                    <a:pt x="1250" y="245"/>
                  </a:lnTo>
                  <a:lnTo>
                    <a:pt x="1223" y="277"/>
                  </a:lnTo>
                  <a:lnTo>
                    <a:pt x="281" y="1222"/>
                  </a:lnTo>
                  <a:lnTo>
                    <a:pt x="245" y="1249"/>
                  </a:lnTo>
                  <a:lnTo>
                    <a:pt x="207" y="1264"/>
                  </a:lnTo>
                  <a:lnTo>
                    <a:pt x="165" y="1270"/>
                  </a:lnTo>
                  <a:lnTo>
                    <a:pt x="123" y="1264"/>
                  </a:lnTo>
                  <a:lnTo>
                    <a:pt x="84" y="1249"/>
                  </a:lnTo>
                  <a:lnTo>
                    <a:pt x="48" y="1222"/>
                  </a:lnTo>
                  <a:lnTo>
                    <a:pt x="21" y="1186"/>
                  </a:lnTo>
                  <a:lnTo>
                    <a:pt x="6" y="1147"/>
                  </a:lnTo>
                  <a:lnTo>
                    <a:pt x="0" y="1105"/>
                  </a:lnTo>
                  <a:lnTo>
                    <a:pt x="6" y="1063"/>
                  </a:lnTo>
                  <a:lnTo>
                    <a:pt x="21" y="1025"/>
                  </a:lnTo>
                  <a:lnTo>
                    <a:pt x="48" y="989"/>
                  </a:lnTo>
                  <a:lnTo>
                    <a:pt x="993" y="47"/>
                  </a:lnTo>
                  <a:lnTo>
                    <a:pt x="1025" y="20"/>
                  </a:lnTo>
                  <a:lnTo>
                    <a:pt x="1064" y="3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14738350" y="9480550"/>
              <a:ext cx="2016125" cy="2016125"/>
            </a:xfrm>
            <a:custGeom>
              <a:avLst/>
              <a:gdLst>
                <a:gd name="T0" fmla="*/ 164 w 1270"/>
                <a:gd name="T1" fmla="*/ 0 h 1270"/>
                <a:gd name="T2" fmla="*/ 206 w 1270"/>
                <a:gd name="T3" fmla="*/ 3 h 1270"/>
                <a:gd name="T4" fmla="*/ 245 w 1270"/>
                <a:gd name="T5" fmla="*/ 20 h 1270"/>
                <a:gd name="T6" fmla="*/ 277 w 1270"/>
                <a:gd name="T7" fmla="*/ 47 h 1270"/>
                <a:gd name="T8" fmla="*/ 1222 w 1270"/>
                <a:gd name="T9" fmla="*/ 989 h 1270"/>
                <a:gd name="T10" fmla="*/ 1249 w 1270"/>
                <a:gd name="T11" fmla="*/ 1025 h 1270"/>
                <a:gd name="T12" fmla="*/ 1264 w 1270"/>
                <a:gd name="T13" fmla="*/ 1063 h 1270"/>
                <a:gd name="T14" fmla="*/ 1270 w 1270"/>
                <a:gd name="T15" fmla="*/ 1105 h 1270"/>
                <a:gd name="T16" fmla="*/ 1264 w 1270"/>
                <a:gd name="T17" fmla="*/ 1147 h 1270"/>
                <a:gd name="T18" fmla="*/ 1249 w 1270"/>
                <a:gd name="T19" fmla="*/ 1186 h 1270"/>
                <a:gd name="T20" fmla="*/ 1222 w 1270"/>
                <a:gd name="T21" fmla="*/ 1222 h 1270"/>
                <a:gd name="T22" fmla="*/ 1186 w 1270"/>
                <a:gd name="T23" fmla="*/ 1249 h 1270"/>
                <a:gd name="T24" fmla="*/ 1147 w 1270"/>
                <a:gd name="T25" fmla="*/ 1264 h 1270"/>
                <a:gd name="T26" fmla="*/ 1105 w 1270"/>
                <a:gd name="T27" fmla="*/ 1270 h 1270"/>
                <a:gd name="T28" fmla="*/ 1063 w 1270"/>
                <a:gd name="T29" fmla="*/ 1264 h 1270"/>
                <a:gd name="T30" fmla="*/ 1025 w 1270"/>
                <a:gd name="T31" fmla="*/ 1249 h 1270"/>
                <a:gd name="T32" fmla="*/ 989 w 1270"/>
                <a:gd name="T33" fmla="*/ 1222 h 1270"/>
                <a:gd name="T34" fmla="*/ 47 w 1270"/>
                <a:gd name="T35" fmla="*/ 277 h 1270"/>
                <a:gd name="T36" fmla="*/ 20 w 1270"/>
                <a:gd name="T37" fmla="*/ 245 h 1270"/>
                <a:gd name="T38" fmla="*/ 3 w 1270"/>
                <a:gd name="T39" fmla="*/ 206 h 1270"/>
                <a:gd name="T40" fmla="*/ 0 w 1270"/>
                <a:gd name="T41" fmla="*/ 164 h 1270"/>
                <a:gd name="T42" fmla="*/ 3 w 1270"/>
                <a:gd name="T43" fmla="*/ 122 h 1270"/>
                <a:gd name="T44" fmla="*/ 20 w 1270"/>
                <a:gd name="T45" fmla="*/ 80 h 1270"/>
                <a:gd name="T46" fmla="*/ 47 w 1270"/>
                <a:gd name="T47" fmla="*/ 47 h 1270"/>
                <a:gd name="T48" fmla="*/ 80 w 1270"/>
                <a:gd name="T49" fmla="*/ 20 h 1270"/>
                <a:gd name="T50" fmla="*/ 122 w 1270"/>
                <a:gd name="T51" fmla="*/ 3 h 1270"/>
                <a:gd name="T52" fmla="*/ 164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4" y="0"/>
                  </a:moveTo>
                  <a:lnTo>
                    <a:pt x="206" y="3"/>
                  </a:lnTo>
                  <a:lnTo>
                    <a:pt x="245" y="20"/>
                  </a:lnTo>
                  <a:lnTo>
                    <a:pt x="277" y="47"/>
                  </a:lnTo>
                  <a:lnTo>
                    <a:pt x="1222" y="989"/>
                  </a:lnTo>
                  <a:lnTo>
                    <a:pt x="1249" y="1025"/>
                  </a:lnTo>
                  <a:lnTo>
                    <a:pt x="1264" y="1063"/>
                  </a:lnTo>
                  <a:lnTo>
                    <a:pt x="1270" y="1105"/>
                  </a:lnTo>
                  <a:lnTo>
                    <a:pt x="1264" y="1147"/>
                  </a:lnTo>
                  <a:lnTo>
                    <a:pt x="1249" y="1186"/>
                  </a:lnTo>
                  <a:lnTo>
                    <a:pt x="1222" y="1222"/>
                  </a:lnTo>
                  <a:lnTo>
                    <a:pt x="1186" y="1249"/>
                  </a:lnTo>
                  <a:lnTo>
                    <a:pt x="1147" y="1264"/>
                  </a:lnTo>
                  <a:lnTo>
                    <a:pt x="1105" y="1270"/>
                  </a:lnTo>
                  <a:lnTo>
                    <a:pt x="1063" y="1264"/>
                  </a:lnTo>
                  <a:lnTo>
                    <a:pt x="1025" y="1249"/>
                  </a:lnTo>
                  <a:lnTo>
                    <a:pt x="989" y="1222"/>
                  </a:lnTo>
                  <a:lnTo>
                    <a:pt x="47" y="277"/>
                  </a:lnTo>
                  <a:lnTo>
                    <a:pt x="20" y="245"/>
                  </a:lnTo>
                  <a:lnTo>
                    <a:pt x="3" y="206"/>
                  </a:lnTo>
                  <a:lnTo>
                    <a:pt x="0" y="164"/>
                  </a:lnTo>
                  <a:lnTo>
                    <a:pt x="3" y="122"/>
                  </a:lnTo>
                  <a:lnTo>
                    <a:pt x="20" y="80"/>
                  </a:lnTo>
                  <a:lnTo>
                    <a:pt x="47" y="47"/>
                  </a:lnTo>
                  <a:lnTo>
                    <a:pt x="80" y="20"/>
                  </a:lnTo>
                  <a:lnTo>
                    <a:pt x="122" y="3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4751388" y="-506413"/>
              <a:ext cx="2016125" cy="2016125"/>
            </a:xfrm>
            <a:custGeom>
              <a:avLst/>
              <a:gdLst>
                <a:gd name="T0" fmla="*/ 165 w 1270"/>
                <a:gd name="T1" fmla="*/ 0 h 1270"/>
                <a:gd name="T2" fmla="*/ 207 w 1270"/>
                <a:gd name="T3" fmla="*/ 6 h 1270"/>
                <a:gd name="T4" fmla="*/ 245 w 1270"/>
                <a:gd name="T5" fmla="*/ 21 h 1270"/>
                <a:gd name="T6" fmla="*/ 281 w 1270"/>
                <a:gd name="T7" fmla="*/ 48 h 1270"/>
                <a:gd name="T8" fmla="*/ 1223 w 1270"/>
                <a:gd name="T9" fmla="*/ 993 h 1270"/>
                <a:gd name="T10" fmla="*/ 1250 w 1270"/>
                <a:gd name="T11" fmla="*/ 1025 h 1270"/>
                <a:gd name="T12" fmla="*/ 1267 w 1270"/>
                <a:gd name="T13" fmla="*/ 1064 h 1270"/>
                <a:gd name="T14" fmla="*/ 1270 w 1270"/>
                <a:gd name="T15" fmla="*/ 1106 h 1270"/>
                <a:gd name="T16" fmla="*/ 1267 w 1270"/>
                <a:gd name="T17" fmla="*/ 1148 h 1270"/>
                <a:gd name="T18" fmla="*/ 1250 w 1270"/>
                <a:gd name="T19" fmla="*/ 1190 h 1270"/>
                <a:gd name="T20" fmla="*/ 1223 w 1270"/>
                <a:gd name="T21" fmla="*/ 1223 h 1270"/>
                <a:gd name="T22" fmla="*/ 1190 w 1270"/>
                <a:gd name="T23" fmla="*/ 1250 h 1270"/>
                <a:gd name="T24" fmla="*/ 1148 w 1270"/>
                <a:gd name="T25" fmla="*/ 1267 h 1270"/>
                <a:gd name="T26" fmla="*/ 1106 w 1270"/>
                <a:gd name="T27" fmla="*/ 1270 h 1270"/>
                <a:gd name="T28" fmla="*/ 1067 w 1270"/>
                <a:gd name="T29" fmla="*/ 1267 h 1270"/>
                <a:gd name="T30" fmla="*/ 1025 w 1270"/>
                <a:gd name="T31" fmla="*/ 1250 h 1270"/>
                <a:gd name="T32" fmla="*/ 993 w 1270"/>
                <a:gd name="T33" fmla="*/ 1223 h 1270"/>
                <a:gd name="T34" fmla="*/ 48 w 1270"/>
                <a:gd name="T35" fmla="*/ 281 h 1270"/>
                <a:gd name="T36" fmla="*/ 21 w 1270"/>
                <a:gd name="T37" fmla="*/ 245 h 1270"/>
                <a:gd name="T38" fmla="*/ 6 w 1270"/>
                <a:gd name="T39" fmla="*/ 207 h 1270"/>
                <a:gd name="T40" fmla="*/ 0 w 1270"/>
                <a:gd name="T41" fmla="*/ 165 h 1270"/>
                <a:gd name="T42" fmla="*/ 6 w 1270"/>
                <a:gd name="T43" fmla="*/ 123 h 1270"/>
                <a:gd name="T44" fmla="*/ 21 w 1270"/>
                <a:gd name="T45" fmla="*/ 84 h 1270"/>
                <a:gd name="T46" fmla="*/ 48 w 1270"/>
                <a:gd name="T47" fmla="*/ 48 h 1270"/>
                <a:gd name="T48" fmla="*/ 84 w 1270"/>
                <a:gd name="T49" fmla="*/ 21 h 1270"/>
                <a:gd name="T50" fmla="*/ 123 w 1270"/>
                <a:gd name="T51" fmla="*/ 6 h 1270"/>
                <a:gd name="T52" fmla="*/ 16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5" y="0"/>
                  </a:moveTo>
                  <a:lnTo>
                    <a:pt x="207" y="6"/>
                  </a:lnTo>
                  <a:lnTo>
                    <a:pt x="245" y="21"/>
                  </a:lnTo>
                  <a:lnTo>
                    <a:pt x="281" y="48"/>
                  </a:lnTo>
                  <a:lnTo>
                    <a:pt x="1223" y="993"/>
                  </a:lnTo>
                  <a:lnTo>
                    <a:pt x="1250" y="1025"/>
                  </a:lnTo>
                  <a:lnTo>
                    <a:pt x="1267" y="1064"/>
                  </a:lnTo>
                  <a:lnTo>
                    <a:pt x="1270" y="1106"/>
                  </a:lnTo>
                  <a:lnTo>
                    <a:pt x="1267" y="1148"/>
                  </a:lnTo>
                  <a:lnTo>
                    <a:pt x="1250" y="1190"/>
                  </a:lnTo>
                  <a:lnTo>
                    <a:pt x="1223" y="1223"/>
                  </a:lnTo>
                  <a:lnTo>
                    <a:pt x="1190" y="1250"/>
                  </a:lnTo>
                  <a:lnTo>
                    <a:pt x="1148" y="1267"/>
                  </a:lnTo>
                  <a:lnTo>
                    <a:pt x="1106" y="1270"/>
                  </a:lnTo>
                  <a:lnTo>
                    <a:pt x="1067" y="1267"/>
                  </a:lnTo>
                  <a:lnTo>
                    <a:pt x="1025" y="1250"/>
                  </a:lnTo>
                  <a:lnTo>
                    <a:pt x="993" y="1223"/>
                  </a:lnTo>
                  <a:lnTo>
                    <a:pt x="48" y="281"/>
                  </a:lnTo>
                  <a:lnTo>
                    <a:pt x="21" y="245"/>
                  </a:lnTo>
                  <a:lnTo>
                    <a:pt x="6" y="207"/>
                  </a:lnTo>
                  <a:lnTo>
                    <a:pt x="0" y="165"/>
                  </a:lnTo>
                  <a:lnTo>
                    <a:pt x="6" y="123"/>
                  </a:lnTo>
                  <a:lnTo>
                    <a:pt x="21" y="84"/>
                  </a:lnTo>
                  <a:lnTo>
                    <a:pt x="48" y="48"/>
                  </a:lnTo>
                  <a:lnTo>
                    <a:pt x="84" y="21"/>
                  </a:lnTo>
                  <a:lnTo>
                    <a:pt x="123" y="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17875" y="2587625"/>
              <a:ext cx="1238250" cy="825500"/>
            </a:xfrm>
            <a:custGeom>
              <a:avLst/>
              <a:gdLst>
                <a:gd name="T0" fmla="*/ 637 w 780"/>
                <a:gd name="T1" fmla="*/ 0 h 520"/>
                <a:gd name="T2" fmla="*/ 679 w 780"/>
                <a:gd name="T3" fmla="*/ 9 h 520"/>
                <a:gd name="T4" fmla="*/ 715 w 780"/>
                <a:gd name="T5" fmla="*/ 30 h 520"/>
                <a:gd name="T6" fmla="*/ 744 w 780"/>
                <a:gd name="T7" fmla="*/ 60 h 520"/>
                <a:gd name="T8" fmla="*/ 768 w 780"/>
                <a:gd name="T9" fmla="*/ 98 h 520"/>
                <a:gd name="T10" fmla="*/ 780 w 780"/>
                <a:gd name="T11" fmla="*/ 140 h 520"/>
                <a:gd name="T12" fmla="*/ 780 w 780"/>
                <a:gd name="T13" fmla="*/ 182 h 520"/>
                <a:gd name="T14" fmla="*/ 768 w 780"/>
                <a:gd name="T15" fmla="*/ 224 h 520"/>
                <a:gd name="T16" fmla="*/ 747 w 780"/>
                <a:gd name="T17" fmla="*/ 260 h 520"/>
                <a:gd name="T18" fmla="*/ 721 w 780"/>
                <a:gd name="T19" fmla="*/ 290 h 520"/>
                <a:gd name="T20" fmla="*/ 682 w 780"/>
                <a:gd name="T21" fmla="*/ 314 h 520"/>
                <a:gd name="T22" fmla="*/ 227 w 780"/>
                <a:gd name="T23" fmla="*/ 505 h 520"/>
                <a:gd name="T24" fmla="*/ 195 w 780"/>
                <a:gd name="T25" fmla="*/ 517 h 520"/>
                <a:gd name="T26" fmla="*/ 162 w 780"/>
                <a:gd name="T27" fmla="*/ 520 h 520"/>
                <a:gd name="T28" fmla="*/ 117 w 780"/>
                <a:gd name="T29" fmla="*/ 511 h 520"/>
                <a:gd name="T30" fmla="*/ 72 w 780"/>
                <a:gd name="T31" fmla="*/ 493 h 520"/>
                <a:gd name="T32" fmla="*/ 36 w 780"/>
                <a:gd name="T33" fmla="*/ 460 h 520"/>
                <a:gd name="T34" fmla="*/ 12 w 780"/>
                <a:gd name="T35" fmla="*/ 418 h 520"/>
                <a:gd name="T36" fmla="*/ 0 w 780"/>
                <a:gd name="T37" fmla="*/ 376 h 520"/>
                <a:gd name="T38" fmla="*/ 0 w 780"/>
                <a:gd name="T39" fmla="*/ 334 h 520"/>
                <a:gd name="T40" fmla="*/ 9 w 780"/>
                <a:gd name="T41" fmla="*/ 293 h 520"/>
                <a:gd name="T42" fmla="*/ 30 w 780"/>
                <a:gd name="T43" fmla="*/ 257 h 520"/>
                <a:gd name="T44" fmla="*/ 60 w 780"/>
                <a:gd name="T45" fmla="*/ 227 h 520"/>
                <a:gd name="T46" fmla="*/ 99 w 780"/>
                <a:gd name="T47" fmla="*/ 203 h 520"/>
                <a:gd name="T48" fmla="*/ 553 w 780"/>
                <a:gd name="T49" fmla="*/ 12 h 520"/>
                <a:gd name="T50" fmla="*/ 595 w 780"/>
                <a:gd name="T51" fmla="*/ 0 h 520"/>
                <a:gd name="T52" fmla="*/ 637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7" y="0"/>
                  </a:moveTo>
                  <a:lnTo>
                    <a:pt x="679" y="9"/>
                  </a:lnTo>
                  <a:lnTo>
                    <a:pt x="715" y="30"/>
                  </a:lnTo>
                  <a:lnTo>
                    <a:pt x="744" y="60"/>
                  </a:lnTo>
                  <a:lnTo>
                    <a:pt x="768" y="98"/>
                  </a:lnTo>
                  <a:lnTo>
                    <a:pt x="780" y="140"/>
                  </a:lnTo>
                  <a:lnTo>
                    <a:pt x="780" y="182"/>
                  </a:lnTo>
                  <a:lnTo>
                    <a:pt x="768" y="224"/>
                  </a:lnTo>
                  <a:lnTo>
                    <a:pt x="747" y="260"/>
                  </a:lnTo>
                  <a:lnTo>
                    <a:pt x="721" y="290"/>
                  </a:lnTo>
                  <a:lnTo>
                    <a:pt x="682" y="314"/>
                  </a:lnTo>
                  <a:lnTo>
                    <a:pt x="227" y="505"/>
                  </a:lnTo>
                  <a:lnTo>
                    <a:pt x="195" y="517"/>
                  </a:lnTo>
                  <a:lnTo>
                    <a:pt x="162" y="520"/>
                  </a:lnTo>
                  <a:lnTo>
                    <a:pt x="117" y="511"/>
                  </a:lnTo>
                  <a:lnTo>
                    <a:pt x="72" y="493"/>
                  </a:lnTo>
                  <a:lnTo>
                    <a:pt x="36" y="460"/>
                  </a:lnTo>
                  <a:lnTo>
                    <a:pt x="12" y="418"/>
                  </a:lnTo>
                  <a:lnTo>
                    <a:pt x="0" y="376"/>
                  </a:lnTo>
                  <a:lnTo>
                    <a:pt x="0" y="334"/>
                  </a:lnTo>
                  <a:lnTo>
                    <a:pt x="9" y="293"/>
                  </a:lnTo>
                  <a:lnTo>
                    <a:pt x="30" y="257"/>
                  </a:lnTo>
                  <a:lnTo>
                    <a:pt x="60" y="227"/>
                  </a:lnTo>
                  <a:lnTo>
                    <a:pt x="99" y="203"/>
                  </a:lnTo>
                  <a:lnTo>
                    <a:pt x="553" y="12"/>
                  </a:lnTo>
                  <a:lnTo>
                    <a:pt x="595" y="0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4249738" y="7581900"/>
              <a:ext cx="1238250" cy="825500"/>
            </a:xfrm>
            <a:custGeom>
              <a:avLst/>
              <a:gdLst>
                <a:gd name="T0" fmla="*/ 639 w 780"/>
                <a:gd name="T1" fmla="*/ 0 h 520"/>
                <a:gd name="T2" fmla="*/ 678 w 780"/>
                <a:gd name="T3" fmla="*/ 9 h 520"/>
                <a:gd name="T4" fmla="*/ 714 w 780"/>
                <a:gd name="T5" fmla="*/ 30 h 520"/>
                <a:gd name="T6" fmla="*/ 747 w 780"/>
                <a:gd name="T7" fmla="*/ 60 h 520"/>
                <a:gd name="T8" fmla="*/ 768 w 780"/>
                <a:gd name="T9" fmla="*/ 99 h 520"/>
                <a:gd name="T10" fmla="*/ 780 w 780"/>
                <a:gd name="T11" fmla="*/ 141 h 520"/>
                <a:gd name="T12" fmla="*/ 780 w 780"/>
                <a:gd name="T13" fmla="*/ 183 h 520"/>
                <a:gd name="T14" fmla="*/ 771 w 780"/>
                <a:gd name="T15" fmla="*/ 224 h 520"/>
                <a:gd name="T16" fmla="*/ 750 w 780"/>
                <a:gd name="T17" fmla="*/ 260 h 520"/>
                <a:gd name="T18" fmla="*/ 720 w 780"/>
                <a:gd name="T19" fmla="*/ 290 h 520"/>
                <a:gd name="T20" fmla="*/ 681 w 780"/>
                <a:gd name="T21" fmla="*/ 314 h 520"/>
                <a:gd name="T22" fmla="*/ 227 w 780"/>
                <a:gd name="T23" fmla="*/ 505 h 520"/>
                <a:gd name="T24" fmla="*/ 194 w 780"/>
                <a:gd name="T25" fmla="*/ 517 h 520"/>
                <a:gd name="T26" fmla="*/ 164 w 780"/>
                <a:gd name="T27" fmla="*/ 520 h 520"/>
                <a:gd name="T28" fmla="*/ 116 w 780"/>
                <a:gd name="T29" fmla="*/ 511 h 520"/>
                <a:gd name="T30" fmla="*/ 74 w 780"/>
                <a:gd name="T31" fmla="*/ 493 h 520"/>
                <a:gd name="T32" fmla="*/ 39 w 780"/>
                <a:gd name="T33" fmla="*/ 460 h 520"/>
                <a:gd name="T34" fmla="*/ 12 w 780"/>
                <a:gd name="T35" fmla="*/ 419 h 520"/>
                <a:gd name="T36" fmla="*/ 0 w 780"/>
                <a:gd name="T37" fmla="*/ 377 h 520"/>
                <a:gd name="T38" fmla="*/ 0 w 780"/>
                <a:gd name="T39" fmla="*/ 335 h 520"/>
                <a:gd name="T40" fmla="*/ 12 w 780"/>
                <a:gd name="T41" fmla="*/ 293 h 520"/>
                <a:gd name="T42" fmla="*/ 33 w 780"/>
                <a:gd name="T43" fmla="*/ 257 h 520"/>
                <a:gd name="T44" fmla="*/ 59 w 780"/>
                <a:gd name="T45" fmla="*/ 227 h 520"/>
                <a:gd name="T46" fmla="*/ 98 w 780"/>
                <a:gd name="T47" fmla="*/ 203 h 520"/>
                <a:gd name="T48" fmla="*/ 553 w 780"/>
                <a:gd name="T49" fmla="*/ 12 h 520"/>
                <a:gd name="T50" fmla="*/ 594 w 780"/>
                <a:gd name="T51" fmla="*/ 0 h 520"/>
                <a:gd name="T52" fmla="*/ 639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9" y="0"/>
                  </a:moveTo>
                  <a:lnTo>
                    <a:pt x="678" y="9"/>
                  </a:lnTo>
                  <a:lnTo>
                    <a:pt x="714" y="30"/>
                  </a:lnTo>
                  <a:lnTo>
                    <a:pt x="747" y="60"/>
                  </a:lnTo>
                  <a:lnTo>
                    <a:pt x="768" y="99"/>
                  </a:lnTo>
                  <a:lnTo>
                    <a:pt x="780" y="141"/>
                  </a:lnTo>
                  <a:lnTo>
                    <a:pt x="780" y="183"/>
                  </a:lnTo>
                  <a:lnTo>
                    <a:pt x="771" y="224"/>
                  </a:lnTo>
                  <a:lnTo>
                    <a:pt x="750" y="260"/>
                  </a:lnTo>
                  <a:lnTo>
                    <a:pt x="720" y="290"/>
                  </a:lnTo>
                  <a:lnTo>
                    <a:pt x="681" y="314"/>
                  </a:lnTo>
                  <a:lnTo>
                    <a:pt x="227" y="505"/>
                  </a:lnTo>
                  <a:lnTo>
                    <a:pt x="194" y="517"/>
                  </a:lnTo>
                  <a:lnTo>
                    <a:pt x="164" y="520"/>
                  </a:lnTo>
                  <a:lnTo>
                    <a:pt x="116" y="511"/>
                  </a:lnTo>
                  <a:lnTo>
                    <a:pt x="74" y="493"/>
                  </a:lnTo>
                  <a:lnTo>
                    <a:pt x="39" y="460"/>
                  </a:lnTo>
                  <a:lnTo>
                    <a:pt x="12" y="419"/>
                  </a:lnTo>
                  <a:lnTo>
                    <a:pt x="0" y="377"/>
                  </a:lnTo>
                  <a:lnTo>
                    <a:pt x="0" y="335"/>
                  </a:lnTo>
                  <a:lnTo>
                    <a:pt x="12" y="293"/>
                  </a:lnTo>
                  <a:lnTo>
                    <a:pt x="33" y="257"/>
                  </a:lnTo>
                  <a:lnTo>
                    <a:pt x="59" y="227"/>
                  </a:lnTo>
                  <a:lnTo>
                    <a:pt x="98" y="203"/>
                  </a:lnTo>
                  <a:lnTo>
                    <a:pt x="553" y="12"/>
                  </a:lnTo>
                  <a:lnTo>
                    <a:pt x="594" y="0"/>
                  </a:lnTo>
                  <a:lnTo>
                    <a:pt x="63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16055975" y="7483475"/>
              <a:ext cx="1243012" cy="815975"/>
            </a:xfrm>
            <a:custGeom>
              <a:avLst/>
              <a:gdLst>
                <a:gd name="T0" fmla="*/ 183 w 783"/>
                <a:gd name="T1" fmla="*/ 0 h 514"/>
                <a:gd name="T2" fmla="*/ 224 w 783"/>
                <a:gd name="T3" fmla="*/ 12 h 514"/>
                <a:gd name="T4" fmla="*/ 685 w 783"/>
                <a:gd name="T5" fmla="*/ 197 h 514"/>
                <a:gd name="T6" fmla="*/ 720 w 783"/>
                <a:gd name="T7" fmla="*/ 218 h 514"/>
                <a:gd name="T8" fmla="*/ 750 w 783"/>
                <a:gd name="T9" fmla="*/ 248 h 514"/>
                <a:gd name="T10" fmla="*/ 771 w 783"/>
                <a:gd name="T11" fmla="*/ 283 h 514"/>
                <a:gd name="T12" fmla="*/ 783 w 783"/>
                <a:gd name="T13" fmla="*/ 325 h 514"/>
                <a:gd name="T14" fmla="*/ 783 w 783"/>
                <a:gd name="T15" fmla="*/ 367 h 514"/>
                <a:gd name="T16" fmla="*/ 774 w 783"/>
                <a:gd name="T17" fmla="*/ 409 h 514"/>
                <a:gd name="T18" fmla="*/ 747 w 783"/>
                <a:gd name="T19" fmla="*/ 454 h 514"/>
                <a:gd name="T20" fmla="*/ 711 w 783"/>
                <a:gd name="T21" fmla="*/ 487 h 514"/>
                <a:gd name="T22" fmla="*/ 670 w 783"/>
                <a:gd name="T23" fmla="*/ 505 h 514"/>
                <a:gd name="T24" fmla="*/ 622 w 783"/>
                <a:gd name="T25" fmla="*/ 514 h 514"/>
                <a:gd name="T26" fmla="*/ 592 w 783"/>
                <a:gd name="T27" fmla="*/ 511 h 514"/>
                <a:gd name="T28" fmla="*/ 559 w 783"/>
                <a:gd name="T29" fmla="*/ 502 h 514"/>
                <a:gd name="T30" fmla="*/ 102 w 783"/>
                <a:gd name="T31" fmla="*/ 316 h 514"/>
                <a:gd name="T32" fmla="*/ 66 w 783"/>
                <a:gd name="T33" fmla="*/ 295 h 514"/>
                <a:gd name="T34" fmla="*/ 33 w 783"/>
                <a:gd name="T35" fmla="*/ 265 h 514"/>
                <a:gd name="T36" fmla="*/ 12 w 783"/>
                <a:gd name="T37" fmla="*/ 227 h 514"/>
                <a:gd name="T38" fmla="*/ 0 w 783"/>
                <a:gd name="T39" fmla="*/ 188 h 514"/>
                <a:gd name="T40" fmla="*/ 0 w 783"/>
                <a:gd name="T41" fmla="*/ 146 h 514"/>
                <a:gd name="T42" fmla="*/ 12 w 783"/>
                <a:gd name="T43" fmla="*/ 101 h 514"/>
                <a:gd name="T44" fmla="*/ 33 w 783"/>
                <a:gd name="T45" fmla="*/ 62 h 514"/>
                <a:gd name="T46" fmla="*/ 63 w 783"/>
                <a:gd name="T47" fmla="*/ 32 h 514"/>
                <a:gd name="T48" fmla="*/ 99 w 783"/>
                <a:gd name="T49" fmla="*/ 12 h 514"/>
                <a:gd name="T50" fmla="*/ 141 w 783"/>
                <a:gd name="T51" fmla="*/ 0 h 514"/>
                <a:gd name="T52" fmla="*/ 183 w 783"/>
                <a:gd name="T5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4">
                  <a:moveTo>
                    <a:pt x="183" y="0"/>
                  </a:moveTo>
                  <a:lnTo>
                    <a:pt x="224" y="12"/>
                  </a:lnTo>
                  <a:lnTo>
                    <a:pt x="685" y="197"/>
                  </a:lnTo>
                  <a:lnTo>
                    <a:pt x="720" y="218"/>
                  </a:lnTo>
                  <a:lnTo>
                    <a:pt x="750" y="248"/>
                  </a:lnTo>
                  <a:lnTo>
                    <a:pt x="771" y="283"/>
                  </a:lnTo>
                  <a:lnTo>
                    <a:pt x="783" y="325"/>
                  </a:lnTo>
                  <a:lnTo>
                    <a:pt x="783" y="367"/>
                  </a:lnTo>
                  <a:lnTo>
                    <a:pt x="774" y="409"/>
                  </a:lnTo>
                  <a:lnTo>
                    <a:pt x="747" y="454"/>
                  </a:lnTo>
                  <a:lnTo>
                    <a:pt x="711" y="487"/>
                  </a:lnTo>
                  <a:lnTo>
                    <a:pt x="670" y="505"/>
                  </a:lnTo>
                  <a:lnTo>
                    <a:pt x="622" y="514"/>
                  </a:lnTo>
                  <a:lnTo>
                    <a:pt x="592" y="511"/>
                  </a:lnTo>
                  <a:lnTo>
                    <a:pt x="559" y="502"/>
                  </a:lnTo>
                  <a:lnTo>
                    <a:pt x="102" y="316"/>
                  </a:lnTo>
                  <a:lnTo>
                    <a:pt x="66" y="295"/>
                  </a:lnTo>
                  <a:lnTo>
                    <a:pt x="33" y="265"/>
                  </a:lnTo>
                  <a:lnTo>
                    <a:pt x="12" y="227"/>
                  </a:lnTo>
                  <a:lnTo>
                    <a:pt x="0" y="188"/>
                  </a:lnTo>
                  <a:lnTo>
                    <a:pt x="0" y="146"/>
                  </a:lnTo>
                  <a:lnTo>
                    <a:pt x="12" y="101"/>
                  </a:lnTo>
                  <a:lnTo>
                    <a:pt x="33" y="62"/>
                  </a:lnTo>
                  <a:lnTo>
                    <a:pt x="63" y="32"/>
                  </a:lnTo>
                  <a:lnTo>
                    <a:pt x="99" y="12"/>
                  </a:lnTo>
                  <a:lnTo>
                    <a:pt x="141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4206875" y="2695575"/>
              <a:ext cx="1243012" cy="811213"/>
            </a:xfrm>
            <a:custGeom>
              <a:avLst/>
              <a:gdLst>
                <a:gd name="T0" fmla="*/ 179 w 783"/>
                <a:gd name="T1" fmla="*/ 0 h 511"/>
                <a:gd name="T2" fmla="*/ 224 w 783"/>
                <a:gd name="T3" fmla="*/ 9 h 511"/>
                <a:gd name="T4" fmla="*/ 681 w 783"/>
                <a:gd name="T5" fmla="*/ 195 h 511"/>
                <a:gd name="T6" fmla="*/ 717 w 783"/>
                <a:gd name="T7" fmla="*/ 216 h 511"/>
                <a:gd name="T8" fmla="*/ 750 w 783"/>
                <a:gd name="T9" fmla="*/ 246 h 511"/>
                <a:gd name="T10" fmla="*/ 771 w 783"/>
                <a:gd name="T11" fmla="*/ 284 h 511"/>
                <a:gd name="T12" fmla="*/ 783 w 783"/>
                <a:gd name="T13" fmla="*/ 323 h 511"/>
                <a:gd name="T14" fmla="*/ 783 w 783"/>
                <a:gd name="T15" fmla="*/ 365 h 511"/>
                <a:gd name="T16" fmla="*/ 771 w 783"/>
                <a:gd name="T17" fmla="*/ 410 h 511"/>
                <a:gd name="T18" fmla="*/ 744 w 783"/>
                <a:gd name="T19" fmla="*/ 452 h 511"/>
                <a:gd name="T20" fmla="*/ 711 w 783"/>
                <a:gd name="T21" fmla="*/ 485 h 511"/>
                <a:gd name="T22" fmla="*/ 666 w 783"/>
                <a:gd name="T23" fmla="*/ 505 h 511"/>
                <a:gd name="T24" fmla="*/ 618 w 783"/>
                <a:gd name="T25" fmla="*/ 511 h 511"/>
                <a:gd name="T26" fmla="*/ 588 w 783"/>
                <a:gd name="T27" fmla="*/ 508 h 511"/>
                <a:gd name="T28" fmla="*/ 559 w 783"/>
                <a:gd name="T29" fmla="*/ 499 h 511"/>
                <a:gd name="T30" fmla="*/ 98 w 783"/>
                <a:gd name="T31" fmla="*/ 314 h 511"/>
                <a:gd name="T32" fmla="*/ 63 w 783"/>
                <a:gd name="T33" fmla="*/ 293 h 511"/>
                <a:gd name="T34" fmla="*/ 33 w 783"/>
                <a:gd name="T35" fmla="*/ 263 h 511"/>
                <a:gd name="T36" fmla="*/ 12 w 783"/>
                <a:gd name="T37" fmla="*/ 228 h 511"/>
                <a:gd name="T38" fmla="*/ 0 w 783"/>
                <a:gd name="T39" fmla="*/ 186 h 511"/>
                <a:gd name="T40" fmla="*/ 0 w 783"/>
                <a:gd name="T41" fmla="*/ 144 h 511"/>
                <a:gd name="T42" fmla="*/ 9 w 783"/>
                <a:gd name="T43" fmla="*/ 102 h 511"/>
                <a:gd name="T44" fmla="*/ 30 w 783"/>
                <a:gd name="T45" fmla="*/ 63 h 511"/>
                <a:gd name="T46" fmla="*/ 60 w 783"/>
                <a:gd name="T47" fmla="*/ 33 h 511"/>
                <a:gd name="T48" fmla="*/ 98 w 783"/>
                <a:gd name="T49" fmla="*/ 12 h 511"/>
                <a:gd name="T50" fmla="*/ 137 w 783"/>
                <a:gd name="T51" fmla="*/ 0 h 511"/>
                <a:gd name="T52" fmla="*/ 179 w 783"/>
                <a:gd name="T5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1">
                  <a:moveTo>
                    <a:pt x="179" y="0"/>
                  </a:moveTo>
                  <a:lnTo>
                    <a:pt x="224" y="9"/>
                  </a:lnTo>
                  <a:lnTo>
                    <a:pt x="681" y="195"/>
                  </a:lnTo>
                  <a:lnTo>
                    <a:pt x="717" y="216"/>
                  </a:lnTo>
                  <a:lnTo>
                    <a:pt x="750" y="246"/>
                  </a:lnTo>
                  <a:lnTo>
                    <a:pt x="771" y="284"/>
                  </a:lnTo>
                  <a:lnTo>
                    <a:pt x="783" y="323"/>
                  </a:lnTo>
                  <a:lnTo>
                    <a:pt x="783" y="365"/>
                  </a:lnTo>
                  <a:lnTo>
                    <a:pt x="771" y="410"/>
                  </a:lnTo>
                  <a:lnTo>
                    <a:pt x="744" y="452"/>
                  </a:lnTo>
                  <a:lnTo>
                    <a:pt x="711" y="485"/>
                  </a:lnTo>
                  <a:lnTo>
                    <a:pt x="666" y="505"/>
                  </a:lnTo>
                  <a:lnTo>
                    <a:pt x="618" y="511"/>
                  </a:lnTo>
                  <a:lnTo>
                    <a:pt x="588" y="508"/>
                  </a:lnTo>
                  <a:lnTo>
                    <a:pt x="559" y="499"/>
                  </a:lnTo>
                  <a:lnTo>
                    <a:pt x="98" y="314"/>
                  </a:lnTo>
                  <a:lnTo>
                    <a:pt x="63" y="293"/>
                  </a:lnTo>
                  <a:lnTo>
                    <a:pt x="33" y="263"/>
                  </a:lnTo>
                  <a:lnTo>
                    <a:pt x="12" y="228"/>
                  </a:lnTo>
                  <a:lnTo>
                    <a:pt x="0" y="186"/>
                  </a:lnTo>
                  <a:lnTo>
                    <a:pt x="0" y="144"/>
                  </a:lnTo>
                  <a:lnTo>
                    <a:pt x="9" y="102"/>
                  </a:lnTo>
                  <a:lnTo>
                    <a:pt x="30" y="63"/>
                  </a:lnTo>
                  <a:lnTo>
                    <a:pt x="60" y="33"/>
                  </a:lnTo>
                  <a:lnTo>
                    <a:pt x="98" y="12"/>
                  </a:lnTo>
                  <a:lnTo>
                    <a:pt x="137" y="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12839700" y="10760075"/>
              <a:ext cx="820737" cy="1238250"/>
            </a:xfrm>
            <a:custGeom>
              <a:avLst/>
              <a:gdLst>
                <a:gd name="T0" fmla="*/ 141 w 517"/>
                <a:gd name="T1" fmla="*/ 0 h 780"/>
                <a:gd name="T2" fmla="*/ 183 w 517"/>
                <a:gd name="T3" fmla="*/ 0 h 780"/>
                <a:gd name="T4" fmla="*/ 224 w 517"/>
                <a:gd name="T5" fmla="*/ 9 h 780"/>
                <a:gd name="T6" fmla="*/ 260 w 517"/>
                <a:gd name="T7" fmla="*/ 30 h 780"/>
                <a:gd name="T8" fmla="*/ 290 w 517"/>
                <a:gd name="T9" fmla="*/ 60 h 780"/>
                <a:gd name="T10" fmla="*/ 314 w 517"/>
                <a:gd name="T11" fmla="*/ 99 h 780"/>
                <a:gd name="T12" fmla="*/ 505 w 517"/>
                <a:gd name="T13" fmla="*/ 553 h 780"/>
                <a:gd name="T14" fmla="*/ 517 w 517"/>
                <a:gd name="T15" fmla="*/ 595 h 780"/>
                <a:gd name="T16" fmla="*/ 517 w 517"/>
                <a:gd name="T17" fmla="*/ 637 h 780"/>
                <a:gd name="T18" fmla="*/ 508 w 517"/>
                <a:gd name="T19" fmla="*/ 679 h 780"/>
                <a:gd name="T20" fmla="*/ 487 w 517"/>
                <a:gd name="T21" fmla="*/ 715 h 780"/>
                <a:gd name="T22" fmla="*/ 457 w 517"/>
                <a:gd name="T23" fmla="*/ 744 h 780"/>
                <a:gd name="T24" fmla="*/ 419 w 517"/>
                <a:gd name="T25" fmla="*/ 768 h 780"/>
                <a:gd name="T26" fmla="*/ 386 w 517"/>
                <a:gd name="T27" fmla="*/ 777 h 780"/>
                <a:gd name="T28" fmla="*/ 356 w 517"/>
                <a:gd name="T29" fmla="*/ 780 h 780"/>
                <a:gd name="T30" fmla="*/ 308 w 517"/>
                <a:gd name="T31" fmla="*/ 774 h 780"/>
                <a:gd name="T32" fmla="*/ 266 w 517"/>
                <a:gd name="T33" fmla="*/ 753 h 780"/>
                <a:gd name="T34" fmla="*/ 230 w 517"/>
                <a:gd name="T35" fmla="*/ 724 h 780"/>
                <a:gd name="T36" fmla="*/ 203 w 517"/>
                <a:gd name="T37" fmla="*/ 682 h 780"/>
                <a:gd name="T38" fmla="*/ 12 w 517"/>
                <a:gd name="T39" fmla="*/ 227 h 780"/>
                <a:gd name="T40" fmla="*/ 0 w 517"/>
                <a:gd name="T41" fmla="*/ 186 h 780"/>
                <a:gd name="T42" fmla="*/ 0 w 517"/>
                <a:gd name="T43" fmla="*/ 141 h 780"/>
                <a:gd name="T44" fmla="*/ 9 w 517"/>
                <a:gd name="T45" fmla="*/ 102 h 780"/>
                <a:gd name="T46" fmla="*/ 30 w 517"/>
                <a:gd name="T47" fmla="*/ 66 h 780"/>
                <a:gd name="T48" fmla="*/ 60 w 517"/>
                <a:gd name="T49" fmla="*/ 33 h 780"/>
                <a:gd name="T50" fmla="*/ 99 w 517"/>
                <a:gd name="T51" fmla="*/ 12 h 780"/>
                <a:gd name="T52" fmla="*/ 141 w 517"/>
                <a:gd name="T5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0">
                  <a:moveTo>
                    <a:pt x="141" y="0"/>
                  </a:moveTo>
                  <a:lnTo>
                    <a:pt x="183" y="0"/>
                  </a:lnTo>
                  <a:lnTo>
                    <a:pt x="224" y="9"/>
                  </a:lnTo>
                  <a:lnTo>
                    <a:pt x="260" y="30"/>
                  </a:lnTo>
                  <a:lnTo>
                    <a:pt x="290" y="60"/>
                  </a:lnTo>
                  <a:lnTo>
                    <a:pt x="314" y="99"/>
                  </a:lnTo>
                  <a:lnTo>
                    <a:pt x="505" y="553"/>
                  </a:lnTo>
                  <a:lnTo>
                    <a:pt x="517" y="595"/>
                  </a:lnTo>
                  <a:lnTo>
                    <a:pt x="517" y="637"/>
                  </a:lnTo>
                  <a:lnTo>
                    <a:pt x="508" y="679"/>
                  </a:lnTo>
                  <a:lnTo>
                    <a:pt x="487" y="715"/>
                  </a:lnTo>
                  <a:lnTo>
                    <a:pt x="457" y="744"/>
                  </a:lnTo>
                  <a:lnTo>
                    <a:pt x="419" y="768"/>
                  </a:lnTo>
                  <a:lnTo>
                    <a:pt x="386" y="777"/>
                  </a:lnTo>
                  <a:lnTo>
                    <a:pt x="356" y="780"/>
                  </a:lnTo>
                  <a:lnTo>
                    <a:pt x="308" y="774"/>
                  </a:lnTo>
                  <a:lnTo>
                    <a:pt x="266" y="753"/>
                  </a:lnTo>
                  <a:lnTo>
                    <a:pt x="230" y="724"/>
                  </a:lnTo>
                  <a:lnTo>
                    <a:pt x="203" y="682"/>
                  </a:lnTo>
                  <a:lnTo>
                    <a:pt x="12" y="227"/>
                  </a:lnTo>
                  <a:lnTo>
                    <a:pt x="0" y="186"/>
                  </a:lnTo>
                  <a:lnTo>
                    <a:pt x="0" y="141"/>
                  </a:lnTo>
                  <a:lnTo>
                    <a:pt x="9" y="102"/>
                  </a:lnTo>
                  <a:lnTo>
                    <a:pt x="30" y="66"/>
                  </a:lnTo>
                  <a:lnTo>
                    <a:pt x="60" y="33"/>
                  </a:lnTo>
                  <a:lnTo>
                    <a:pt x="99" y="1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auto">
            <a:xfrm>
              <a:off x="7845425" y="-1008063"/>
              <a:ext cx="820737" cy="1243013"/>
            </a:xfrm>
            <a:custGeom>
              <a:avLst/>
              <a:gdLst>
                <a:gd name="T0" fmla="*/ 182 w 517"/>
                <a:gd name="T1" fmla="*/ 0 h 783"/>
                <a:gd name="T2" fmla="*/ 224 w 517"/>
                <a:gd name="T3" fmla="*/ 12 h 783"/>
                <a:gd name="T4" fmla="*/ 260 w 517"/>
                <a:gd name="T5" fmla="*/ 30 h 783"/>
                <a:gd name="T6" fmla="*/ 290 w 517"/>
                <a:gd name="T7" fmla="*/ 59 h 783"/>
                <a:gd name="T8" fmla="*/ 314 w 517"/>
                <a:gd name="T9" fmla="*/ 98 h 783"/>
                <a:gd name="T10" fmla="*/ 505 w 517"/>
                <a:gd name="T11" fmla="*/ 553 h 783"/>
                <a:gd name="T12" fmla="*/ 517 w 517"/>
                <a:gd name="T13" fmla="*/ 594 h 783"/>
                <a:gd name="T14" fmla="*/ 517 w 517"/>
                <a:gd name="T15" fmla="*/ 639 h 783"/>
                <a:gd name="T16" fmla="*/ 508 w 517"/>
                <a:gd name="T17" fmla="*/ 678 h 783"/>
                <a:gd name="T18" fmla="*/ 487 w 517"/>
                <a:gd name="T19" fmla="*/ 714 h 783"/>
                <a:gd name="T20" fmla="*/ 457 w 517"/>
                <a:gd name="T21" fmla="*/ 747 h 783"/>
                <a:gd name="T22" fmla="*/ 418 w 517"/>
                <a:gd name="T23" fmla="*/ 768 h 783"/>
                <a:gd name="T24" fmla="*/ 388 w 517"/>
                <a:gd name="T25" fmla="*/ 780 h 783"/>
                <a:gd name="T26" fmla="*/ 355 w 517"/>
                <a:gd name="T27" fmla="*/ 783 h 783"/>
                <a:gd name="T28" fmla="*/ 308 w 517"/>
                <a:gd name="T29" fmla="*/ 774 h 783"/>
                <a:gd name="T30" fmla="*/ 266 w 517"/>
                <a:gd name="T31" fmla="*/ 756 h 783"/>
                <a:gd name="T32" fmla="*/ 230 w 517"/>
                <a:gd name="T33" fmla="*/ 723 h 783"/>
                <a:gd name="T34" fmla="*/ 203 w 517"/>
                <a:gd name="T35" fmla="*/ 681 h 783"/>
                <a:gd name="T36" fmla="*/ 12 w 517"/>
                <a:gd name="T37" fmla="*/ 227 h 783"/>
                <a:gd name="T38" fmla="*/ 0 w 517"/>
                <a:gd name="T39" fmla="*/ 185 h 783"/>
                <a:gd name="T40" fmla="*/ 0 w 517"/>
                <a:gd name="T41" fmla="*/ 143 h 783"/>
                <a:gd name="T42" fmla="*/ 9 w 517"/>
                <a:gd name="T43" fmla="*/ 101 h 783"/>
                <a:gd name="T44" fmla="*/ 30 w 517"/>
                <a:gd name="T45" fmla="*/ 65 h 783"/>
                <a:gd name="T46" fmla="*/ 60 w 517"/>
                <a:gd name="T47" fmla="*/ 36 h 783"/>
                <a:gd name="T48" fmla="*/ 98 w 517"/>
                <a:gd name="T49" fmla="*/ 12 h 783"/>
                <a:gd name="T50" fmla="*/ 140 w 517"/>
                <a:gd name="T51" fmla="*/ 0 h 783"/>
                <a:gd name="T52" fmla="*/ 182 w 517"/>
                <a:gd name="T5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3">
                  <a:moveTo>
                    <a:pt x="182" y="0"/>
                  </a:moveTo>
                  <a:lnTo>
                    <a:pt x="224" y="12"/>
                  </a:lnTo>
                  <a:lnTo>
                    <a:pt x="260" y="30"/>
                  </a:lnTo>
                  <a:lnTo>
                    <a:pt x="290" y="59"/>
                  </a:lnTo>
                  <a:lnTo>
                    <a:pt x="314" y="98"/>
                  </a:lnTo>
                  <a:lnTo>
                    <a:pt x="505" y="553"/>
                  </a:lnTo>
                  <a:lnTo>
                    <a:pt x="517" y="594"/>
                  </a:lnTo>
                  <a:lnTo>
                    <a:pt x="517" y="639"/>
                  </a:lnTo>
                  <a:lnTo>
                    <a:pt x="508" y="678"/>
                  </a:lnTo>
                  <a:lnTo>
                    <a:pt x="487" y="714"/>
                  </a:lnTo>
                  <a:lnTo>
                    <a:pt x="457" y="747"/>
                  </a:lnTo>
                  <a:lnTo>
                    <a:pt x="418" y="768"/>
                  </a:lnTo>
                  <a:lnTo>
                    <a:pt x="388" y="780"/>
                  </a:lnTo>
                  <a:lnTo>
                    <a:pt x="355" y="783"/>
                  </a:lnTo>
                  <a:lnTo>
                    <a:pt x="308" y="774"/>
                  </a:lnTo>
                  <a:lnTo>
                    <a:pt x="266" y="756"/>
                  </a:lnTo>
                  <a:lnTo>
                    <a:pt x="230" y="723"/>
                  </a:lnTo>
                  <a:lnTo>
                    <a:pt x="203" y="681"/>
                  </a:lnTo>
                  <a:lnTo>
                    <a:pt x="12" y="227"/>
                  </a:lnTo>
                  <a:lnTo>
                    <a:pt x="0" y="185"/>
                  </a:lnTo>
                  <a:lnTo>
                    <a:pt x="0" y="143"/>
                  </a:lnTo>
                  <a:lnTo>
                    <a:pt x="9" y="101"/>
                  </a:lnTo>
                  <a:lnTo>
                    <a:pt x="30" y="65"/>
                  </a:lnTo>
                  <a:lnTo>
                    <a:pt x="60" y="36"/>
                  </a:lnTo>
                  <a:lnTo>
                    <a:pt x="98" y="12"/>
                  </a:lnTo>
                  <a:lnTo>
                    <a:pt x="140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auto">
            <a:xfrm>
              <a:off x="7953375" y="10798175"/>
              <a:ext cx="811212" cy="1247775"/>
            </a:xfrm>
            <a:custGeom>
              <a:avLst/>
              <a:gdLst>
                <a:gd name="T0" fmla="*/ 365 w 511"/>
                <a:gd name="T1" fmla="*/ 0 h 786"/>
                <a:gd name="T2" fmla="*/ 410 w 511"/>
                <a:gd name="T3" fmla="*/ 12 h 786"/>
                <a:gd name="T4" fmla="*/ 449 w 511"/>
                <a:gd name="T5" fmla="*/ 33 h 786"/>
                <a:gd name="T6" fmla="*/ 479 w 511"/>
                <a:gd name="T7" fmla="*/ 63 h 786"/>
                <a:gd name="T8" fmla="*/ 499 w 511"/>
                <a:gd name="T9" fmla="*/ 99 h 786"/>
                <a:gd name="T10" fmla="*/ 511 w 511"/>
                <a:gd name="T11" fmla="*/ 141 h 786"/>
                <a:gd name="T12" fmla="*/ 511 w 511"/>
                <a:gd name="T13" fmla="*/ 183 h 786"/>
                <a:gd name="T14" fmla="*/ 499 w 511"/>
                <a:gd name="T15" fmla="*/ 224 h 786"/>
                <a:gd name="T16" fmla="*/ 314 w 511"/>
                <a:gd name="T17" fmla="*/ 685 h 786"/>
                <a:gd name="T18" fmla="*/ 290 w 511"/>
                <a:gd name="T19" fmla="*/ 726 h 786"/>
                <a:gd name="T20" fmla="*/ 254 w 511"/>
                <a:gd name="T21" fmla="*/ 759 h 786"/>
                <a:gd name="T22" fmla="*/ 210 w 511"/>
                <a:gd name="T23" fmla="*/ 780 h 786"/>
                <a:gd name="T24" fmla="*/ 162 w 511"/>
                <a:gd name="T25" fmla="*/ 786 h 786"/>
                <a:gd name="T26" fmla="*/ 132 w 511"/>
                <a:gd name="T27" fmla="*/ 783 h 786"/>
                <a:gd name="T28" fmla="*/ 102 w 511"/>
                <a:gd name="T29" fmla="*/ 774 h 786"/>
                <a:gd name="T30" fmla="*/ 63 w 511"/>
                <a:gd name="T31" fmla="*/ 753 h 786"/>
                <a:gd name="T32" fmla="*/ 33 w 511"/>
                <a:gd name="T33" fmla="*/ 723 h 786"/>
                <a:gd name="T34" fmla="*/ 12 w 511"/>
                <a:gd name="T35" fmla="*/ 685 h 786"/>
                <a:gd name="T36" fmla="*/ 0 w 511"/>
                <a:gd name="T37" fmla="*/ 646 h 786"/>
                <a:gd name="T38" fmla="*/ 0 w 511"/>
                <a:gd name="T39" fmla="*/ 604 h 786"/>
                <a:gd name="T40" fmla="*/ 9 w 511"/>
                <a:gd name="T41" fmla="*/ 559 h 786"/>
                <a:gd name="T42" fmla="*/ 195 w 511"/>
                <a:gd name="T43" fmla="*/ 102 h 786"/>
                <a:gd name="T44" fmla="*/ 216 w 511"/>
                <a:gd name="T45" fmla="*/ 66 h 786"/>
                <a:gd name="T46" fmla="*/ 248 w 511"/>
                <a:gd name="T47" fmla="*/ 33 h 786"/>
                <a:gd name="T48" fmla="*/ 284 w 511"/>
                <a:gd name="T49" fmla="*/ 12 h 786"/>
                <a:gd name="T50" fmla="*/ 323 w 511"/>
                <a:gd name="T51" fmla="*/ 3 h 786"/>
                <a:gd name="T52" fmla="*/ 365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5" y="0"/>
                  </a:moveTo>
                  <a:lnTo>
                    <a:pt x="410" y="12"/>
                  </a:lnTo>
                  <a:lnTo>
                    <a:pt x="449" y="33"/>
                  </a:lnTo>
                  <a:lnTo>
                    <a:pt x="479" y="63"/>
                  </a:lnTo>
                  <a:lnTo>
                    <a:pt x="499" y="99"/>
                  </a:lnTo>
                  <a:lnTo>
                    <a:pt x="511" y="141"/>
                  </a:lnTo>
                  <a:lnTo>
                    <a:pt x="511" y="183"/>
                  </a:lnTo>
                  <a:lnTo>
                    <a:pt x="499" y="224"/>
                  </a:lnTo>
                  <a:lnTo>
                    <a:pt x="314" y="685"/>
                  </a:lnTo>
                  <a:lnTo>
                    <a:pt x="290" y="726"/>
                  </a:lnTo>
                  <a:lnTo>
                    <a:pt x="254" y="759"/>
                  </a:lnTo>
                  <a:lnTo>
                    <a:pt x="210" y="780"/>
                  </a:lnTo>
                  <a:lnTo>
                    <a:pt x="162" y="786"/>
                  </a:lnTo>
                  <a:lnTo>
                    <a:pt x="132" y="783"/>
                  </a:lnTo>
                  <a:lnTo>
                    <a:pt x="102" y="774"/>
                  </a:lnTo>
                  <a:lnTo>
                    <a:pt x="63" y="753"/>
                  </a:lnTo>
                  <a:lnTo>
                    <a:pt x="33" y="723"/>
                  </a:lnTo>
                  <a:lnTo>
                    <a:pt x="12" y="685"/>
                  </a:lnTo>
                  <a:lnTo>
                    <a:pt x="0" y="646"/>
                  </a:lnTo>
                  <a:lnTo>
                    <a:pt x="0" y="604"/>
                  </a:lnTo>
                  <a:lnTo>
                    <a:pt x="9" y="559"/>
                  </a:lnTo>
                  <a:lnTo>
                    <a:pt x="195" y="102"/>
                  </a:lnTo>
                  <a:lnTo>
                    <a:pt x="216" y="66"/>
                  </a:lnTo>
                  <a:lnTo>
                    <a:pt x="248" y="33"/>
                  </a:lnTo>
                  <a:lnTo>
                    <a:pt x="284" y="12"/>
                  </a:lnTo>
                  <a:lnTo>
                    <a:pt x="323" y="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auto">
            <a:xfrm>
              <a:off x="12741275" y="-1055688"/>
              <a:ext cx="811212" cy="1247775"/>
            </a:xfrm>
            <a:custGeom>
              <a:avLst/>
              <a:gdLst>
                <a:gd name="T0" fmla="*/ 367 w 511"/>
                <a:gd name="T1" fmla="*/ 0 h 786"/>
                <a:gd name="T2" fmla="*/ 409 w 511"/>
                <a:gd name="T3" fmla="*/ 12 h 786"/>
                <a:gd name="T4" fmla="*/ 448 w 511"/>
                <a:gd name="T5" fmla="*/ 33 h 786"/>
                <a:gd name="T6" fmla="*/ 478 w 511"/>
                <a:gd name="T7" fmla="*/ 63 h 786"/>
                <a:gd name="T8" fmla="*/ 499 w 511"/>
                <a:gd name="T9" fmla="*/ 101 h 786"/>
                <a:gd name="T10" fmla="*/ 511 w 511"/>
                <a:gd name="T11" fmla="*/ 140 h 786"/>
                <a:gd name="T12" fmla="*/ 511 w 511"/>
                <a:gd name="T13" fmla="*/ 182 h 786"/>
                <a:gd name="T14" fmla="*/ 502 w 511"/>
                <a:gd name="T15" fmla="*/ 227 h 786"/>
                <a:gd name="T16" fmla="*/ 316 w 511"/>
                <a:gd name="T17" fmla="*/ 684 h 786"/>
                <a:gd name="T18" fmla="*/ 289 w 511"/>
                <a:gd name="T19" fmla="*/ 726 h 786"/>
                <a:gd name="T20" fmla="*/ 254 w 511"/>
                <a:gd name="T21" fmla="*/ 759 h 786"/>
                <a:gd name="T22" fmla="*/ 212 w 511"/>
                <a:gd name="T23" fmla="*/ 780 h 786"/>
                <a:gd name="T24" fmla="*/ 164 w 511"/>
                <a:gd name="T25" fmla="*/ 786 h 786"/>
                <a:gd name="T26" fmla="*/ 134 w 511"/>
                <a:gd name="T27" fmla="*/ 783 h 786"/>
                <a:gd name="T28" fmla="*/ 101 w 511"/>
                <a:gd name="T29" fmla="*/ 774 h 786"/>
                <a:gd name="T30" fmla="*/ 62 w 511"/>
                <a:gd name="T31" fmla="*/ 753 h 786"/>
                <a:gd name="T32" fmla="*/ 32 w 511"/>
                <a:gd name="T33" fmla="*/ 723 h 786"/>
                <a:gd name="T34" fmla="*/ 12 w 511"/>
                <a:gd name="T35" fmla="*/ 687 h 786"/>
                <a:gd name="T36" fmla="*/ 0 w 511"/>
                <a:gd name="T37" fmla="*/ 645 h 786"/>
                <a:gd name="T38" fmla="*/ 0 w 511"/>
                <a:gd name="T39" fmla="*/ 603 h 786"/>
                <a:gd name="T40" fmla="*/ 12 w 511"/>
                <a:gd name="T41" fmla="*/ 562 h 786"/>
                <a:gd name="T42" fmla="*/ 197 w 511"/>
                <a:gd name="T43" fmla="*/ 101 h 786"/>
                <a:gd name="T44" fmla="*/ 218 w 511"/>
                <a:gd name="T45" fmla="*/ 66 h 786"/>
                <a:gd name="T46" fmla="*/ 248 w 511"/>
                <a:gd name="T47" fmla="*/ 36 h 786"/>
                <a:gd name="T48" fmla="*/ 283 w 511"/>
                <a:gd name="T49" fmla="*/ 12 h 786"/>
                <a:gd name="T50" fmla="*/ 325 w 511"/>
                <a:gd name="T51" fmla="*/ 3 h 786"/>
                <a:gd name="T52" fmla="*/ 367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7" y="0"/>
                  </a:moveTo>
                  <a:lnTo>
                    <a:pt x="409" y="12"/>
                  </a:lnTo>
                  <a:lnTo>
                    <a:pt x="448" y="33"/>
                  </a:lnTo>
                  <a:lnTo>
                    <a:pt x="478" y="63"/>
                  </a:lnTo>
                  <a:lnTo>
                    <a:pt x="499" y="101"/>
                  </a:lnTo>
                  <a:lnTo>
                    <a:pt x="511" y="140"/>
                  </a:lnTo>
                  <a:lnTo>
                    <a:pt x="511" y="182"/>
                  </a:lnTo>
                  <a:lnTo>
                    <a:pt x="502" y="227"/>
                  </a:lnTo>
                  <a:lnTo>
                    <a:pt x="316" y="684"/>
                  </a:lnTo>
                  <a:lnTo>
                    <a:pt x="289" y="726"/>
                  </a:lnTo>
                  <a:lnTo>
                    <a:pt x="254" y="759"/>
                  </a:lnTo>
                  <a:lnTo>
                    <a:pt x="212" y="780"/>
                  </a:lnTo>
                  <a:lnTo>
                    <a:pt x="164" y="786"/>
                  </a:lnTo>
                  <a:lnTo>
                    <a:pt x="134" y="783"/>
                  </a:lnTo>
                  <a:lnTo>
                    <a:pt x="101" y="774"/>
                  </a:lnTo>
                  <a:lnTo>
                    <a:pt x="62" y="753"/>
                  </a:lnTo>
                  <a:lnTo>
                    <a:pt x="32" y="723"/>
                  </a:lnTo>
                  <a:lnTo>
                    <a:pt x="12" y="687"/>
                  </a:lnTo>
                  <a:lnTo>
                    <a:pt x="0" y="645"/>
                  </a:lnTo>
                  <a:lnTo>
                    <a:pt x="0" y="603"/>
                  </a:lnTo>
                  <a:lnTo>
                    <a:pt x="12" y="562"/>
                  </a:lnTo>
                  <a:lnTo>
                    <a:pt x="197" y="101"/>
                  </a:lnTo>
                  <a:lnTo>
                    <a:pt x="218" y="66"/>
                  </a:lnTo>
                  <a:lnTo>
                    <a:pt x="248" y="36"/>
                  </a:lnTo>
                  <a:lnTo>
                    <a:pt x="283" y="12"/>
                  </a:lnTo>
                  <a:lnTo>
                    <a:pt x="325" y="3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auto">
            <a:xfrm>
              <a:off x="5535613" y="277812"/>
              <a:ext cx="10436225" cy="10436225"/>
            </a:xfrm>
            <a:custGeom>
              <a:avLst/>
              <a:gdLst>
                <a:gd name="T0" fmla="*/ 3532 w 6574"/>
                <a:gd name="T1" fmla="*/ 8 h 6574"/>
                <a:gd name="T2" fmla="*/ 4007 w 6574"/>
                <a:gd name="T3" fmla="*/ 80 h 6574"/>
                <a:gd name="T4" fmla="*/ 4458 w 6574"/>
                <a:gd name="T5" fmla="*/ 215 h 6574"/>
                <a:gd name="T6" fmla="*/ 4879 w 6574"/>
                <a:gd name="T7" fmla="*/ 409 h 6574"/>
                <a:gd name="T8" fmla="*/ 5265 w 6574"/>
                <a:gd name="T9" fmla="*/ 660 h 6574"/>
                <a:gd name="T10" fmla="*/ 5611 w 6574"/>
                <a:gd name="T11" fmla="*/ 962 h 6574"/>
                <a:gd name="T12" fmla="*/ 5913 w 6574"/>
                <a:gd name="T13" fmla="*/ 1308 h 6574"/>
                <a:gd name="T14" fmla="*/ 6164 w 6574"/>
                <a:gd name="T15" fmla="*/ 1694 h 6574"/>
                <a:gd name="T16" fmla="*/ 6358 w 6574"/>
                <a:gd name="T17" fmla="*/ 2115 h 6574"/>
                <a:gd name="T18" fmla="*/ 6493 w 6574"/>
                <a:gd name="T19" fmla="*/ 2566 h 6574"/>
                <a:gd name="T20" fmla="*/ 6565 w 6574"/>
                <a:gd name="T21" fmla="*/ 3041 h 6574"/>
                <a:gd name="T22" fmla="*/ 6565 w 6574"/>
                <a:gd name="T23" fmla="*/ 3532 h 6574"/>
                <a:gd name="T24" fmla="*/ 6493 w 6574"/>
                <a:gd name="T25" fmla="*/ 4007 h 6574"/>
                <a:gd name="T26" fmla="*/ 6358 w 6574"/>
                <a:gd name="T27" fmla="*/ 4458 h 6574"/>
                <a:gd name="T28" fmla="*/ 6164 w 6574"/>
                <a:gd name="T29" fmla="*/ 4879 h 6574"/>
                <a:gd name="T30" fmla="*/ 5913 w 6574"/>
                <a:gd name="T31" fmla="*/ 5265 h 6574"/>
                <a:gd name="T32" fmla="*/ 5611 w 6574"/>
                <a:gd name="T33" fmla="*/ 5611 h 6574"/>
                <a:gd name="T34" fmla="*/ 5265 w 6574"/>
                <a:gd name="T35" fmla="*/ 5913 h 6574"/>
                <a:gd name="T36" fmla="*/ 4879 w 6574"/>
                <a:gd name="T37" fmla="*/ 6164 h 6574"/>
                <a:gd name="T38" fmla="*/ 4458 w 6574"/>
                <a:gd name="T39" fmla="*/ 6358 h 6574"/>
                <a:gd name="T40" fmla="*/ 4007 w 6574"/>
                <a:gd name="T41" fmla="*/ 6493 h 6574"/>
                <a:gd name="T42" fmla="*/ 3532 w 6574"/>
                <a:gd name="T43" fmla="*/ 6565 h 6574"/>
                <a:gd name="T44" fmla="*/ 3041 w 6574"/>
                <a:gd name="T45" fmla="*/ 6565 h 6574"/>
                <a:gd name="T46" fmla="*/ 2566 w 6574"/>
                <a:gd name="T47" fmla="*/ 6493 h 6574"/>
                <a:gd name="T48" fmla="*/ 2115 w 6574"/>
                <a:gd name="T49" fmla="*/ 6358 h 6574"/>
                <a:gd name="T50" fmla="*/ 1694 w 6574"/>
                <a:gd name="T51" fmla="*/ 6164 h 6574"/>
                <a:gd name="T52" fmla="*/ 1308 w 6574"/>
                <a:gd name="T53" fmla="*/ 5913 h 6574"/>
                <a:gd name="T54" fmla="*/ 962 w 6574"/>
                <a:gd name="T55" fmla="*/ 5611 h 6574"/>
                <a:gd name="T56" fmla="*/ 660 w 6574"/>
                <a:gd name="T57" fmla="*/ 5265 h 6574"/>
                <a:gd name="T58" fmla="*/ 409 w 6574"/>
                <a:gd name="T59" fmla="*/ 4879 h 6574"/>
                <a:gd name="T60" fmla="*/ 215 w 6574"/>
                <a:gd name="T61" fmla="*/ 4458 h 6574"/>
                <a:gd name="T62" fmla="*/ 80 w 6574"/>
                <a:gd name="T63" fmla="*/ 4007 h 6574"/>
                <a:gd name="T64" fmla="*/ 8 w 6574"/>
                <a:gd name="T65" fmla="*/ 3532 h 6574"/>
                <a:gd name="T66" fmla="*/ 8 w 6574"/>
                <a:gd name="T67" fmla="*/ 3041 h 6574"/>
                <a:gd name="T68" fmla="*/ 80 w 6574"/>
                <a:gd name="T69" fmla="*/ 2566 h 6574"/>
                <a:gd name="T70" fmla="*/ 215 w 6574"/>
                <a:gd name="T71" fmla="*/ 2115 h 6574"/>
                <a:gd name="T72" fmla="*/ 409 w 6574"/>
                <a:gd name="T73" fmla="*/ 1694 h 6574"/>
                <a:gd name="T74" fmla="*/ 660 w 6574"/>
                <a:gd name="T75" fmla="*/ 1308 h 6574"/>
                <a:gd name="T76" fmla="*/ 962 w 6574"/>
                <a:gd name="T77" fmla="*/ 962 h 6574"/>
                <a:gd name="T78" fmla="*/ 1308 w 6574"/>
                <a:gd name="T79" fmla="*/ 660 h 6574"/>
                <a:gd name="T80" fmla="*/ 1694 w 6574"/>
                <a:gd name="T81" fmla="*/ 409 h 6574"/>
                <a:gd name="T82" fmla="*/ 2115 w 6574"/>
                <a:gd name="T83" fmla="*/ 215 h 6574"/>
                <a:gd name="T84" fmla="*/ 2566 w 6574"/>
                <a:gd name="T85" fmla="*/ 80 h 6574"/>
                <a:gd name="T86" fmla="*/ 3041 w 6574"/>
                <a:gd name="T87" fmla="*/ 8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74" h="6574">
                  <a:moveTo>
                    <a:pt x="3287" y="0"/>
                  </a:moveTo>
                  <a:lnTo>
                    <a:pt x="3532" y="8"/>
                  </a:lnTo>
                  <a:lnTo>
                    <a:pt x="3774" y="35"/>
                  </a:lnTo>
                  <a:lnTo>
                    <a:pt x="4007" y="80"/>
                  </a:lnTo>
                  <a:lnTo>
                    <a:pt x="4237" y="140"/>
                  </a:lnTo>
                  <a:lnTo>
                    <a:pt x="4458" y="215"/>
                  </a:lnTo>
                  <a:lnTo>
                    <a:pt x="4673" y="304"/>
                  </a:lnTo>
                  <a:lnTo>
                    <a:pt x="4879" y="409"/>
                  </a:lnTo>
                  <a:lnTo>
                    <a:pt x="5076" y="528"/>
                  </a:lnTo>
                  <a:lnTo>
                    <a:pt x="5265" y="660"/>
                  </a:lnTo>
                  <a:lnTo>
                    <a:pt x="5444" y="806"/>
                  </a:lnTo>
                  <a:lnTo>
                    <a:pt x="5611" y="962"/>
                  </a:lnTo>
                  <a:lnTo>
                    <a:pt x="5767" y="1129"/>
                  </a:lnTo>
                  <a:lnTo>
                    <a:pt x="5913" y="1308"/>
                  </a:lnTo>
                  <a:lnTo>
                    <a:pt x="6045" y="1497"/>
                  </a:lnTo>
                  <a:lnTo>
                    <a:pt x="6164" y="1694"/>
                  </a:lnTo>
                  <a:lnTo>
                    <a:pt x="6269" y="1900"/>
                  </a:lnTo>
                  <a:lnTo>
                    <a:pt x="6358" y="2115"/>
                  </a:lnTo>
                  <a:lnTo>
                    <a:pt x="6433" y="2336"/>
                  </a:lnTo>
                  <a:lnTo>
                    <a:pt x="6493" y="2566"/>
                  </a:lnTo>
                  <a:lnTo>
                    <a:pt x="6538" y="2799"/>
                  </a:lnTo>
                  <a:lnTo>
                    <a:pt x="6565" y="3041"/>
                  </a:lnTo>
                  <a:lnTo>
                    <a:pt x="6574" y="3287"/>
                  </a:lnTo>
                  <a:lnTo>
                    <a:pt x="6565" y="3532"/>
                  </a:lnTo>
                  <a:lnTo>
                    <a:pt x="6538" y="3774"/>
                  </a:lnTo>
                  <a:lnTo>
                    <a:pt x="6493" y="4007"/>
                  </a:lnTo>
                  <a:lnTo>
                    <a:pt x="6433" y="4237"/>
                  </a:lnTo>
                  <a:lnTo>
                    <a:pt x="6358" y="4458"/>
                  </a:lnTo>
                  <a:lnTo>
                    <a:pt x="6269" y="4673"/>
                  </a:lnTo>
                  <a:lnTo>
                    <a:pt x="6164" y="4879"/>
                  </a:lnTo>
                  <a:lnTo>
                    <a:pt x="6045" y="5076"/>
                  </a:lnTo>
                  <a:lnTo>
                    <a:pt x="5913" y="5265"/>
                  </a:lnTo>
                  <a:lnTo>
                    <a:pt x="5767" y="5444"/>
                  </a:lnTo>
                  <a:lnTo>
                    <a:pt x="5611" y="5611"/>
                  </a:lnTo>
                  <a:lnTo>
                    <a:pt x="5444" y="5767"/>
                  </a:lnTo>
                  <a:lnTo>
                    <a:pt x="5265" y="5913"/>
                  </a:lnTo>
                  <a:lnTo>
                    <a:pt x="5076" y="6045"/>
                  </a:lnTo>
                  <a:lnTo>
                    <a:pt x="4879" y="6164"/>
                  </a:lnTo>
                  <a:lnTo>
                    <a:pt x="4673" y="6269"/>
                  </a:lnTo>
                  <a:lnTo>
                    <a:pt x="4458" y="6358"/>
                  </a:lnTo>
                  <a:lnTo>
                    <a:pt x="4237" y="6433"/>
                  </a:lnTo>
                  <a:lnTo>
                    <a:pt x="4007" y="6493"/>
                  </a:lnTo>
                  <a:lnTo>
                    <a:pt x="3774" y="6538"/>
                  </a:lnTo>
                  <a:lnTo>
                    <a:pt x="3532" y="6565"/>
                  </a:lnTo>
                  <a:lnTo>
                    <a:pt x="3287" y="6574"/>
                  </a:lnTo>
                  <a:lnTo>
                    <a:pt x="3041" y="6565"/>
                  </a:lnTo>
                  <a:lnTo>
                    <a:pt x="2799" y="6538"/>
                  </a:lnTo>
                  <a:lnTo>
                    <a:pt x="2566" y="6493"/>
                  </a:lnTo>
                  <a:lnTo>
                    <a:pt x="2336" y="6433"/>
                  </a:lnTo>
                  <a:lnTo>
                    <a:pt x="2115" y="6358"/>
                  </a:lnTo>
                  <a:lnTo>
                    <a:pt x="1900" y="6269"/>
                  </a:lnTo>
                  <a:lnTo>
                    <a:pt x="1694" y="6164"/>
                  </a:lnTo>
                  <a:lnTo>
                    <a:pt x="1497" y="6045"/>
                  </a:lnTo>
                  <a:lnTo>
                    <a:pt x="1308" y="5913"/>
                  </a:lnTo>
                  <a:lnTo>
                    <a:pt x="1129" y="5767"/>
                  </a:lnTo>
                  <a:lnTo>
                    <a:pt x="962" y="5611"/>
                  </a:lnTo>
                  <a:lnTo>
                    <a:pt x="806" y="5444"/>
                  </a:lnTo>
                  <a:lnTo>
                    <a:pt x="660" y="5265"/>
                  </a:lnTo>
                  <a:lnTo>
                    <a:pt x="528" y="5076"/>
                  </a:lnTo>
                  <a:lnTo>
                    <a:pt x="409" y="4879"/>
                  </a:lnTo>
                  <a:lnTo>
                    <a:pt x="304" y="4673"/>
                  </a:lnTo>
                  <a:lnTo>
                    <a:pt x="215" y="4458"/>
                  </a:lnTo>
                  <a:lnTo>
                    <a:pt x="140" y="4237"/>
                  </a:lnTo>
                  <a:lnTo>
                    <a:pt x="80" y="4007"/>
                  </a:lnTo>
                  <a:lnTo>
                    <a:pt x="35" y="3774"/>
                  </a:lnTo>
                  <a:lnTo>
                    <a:pt x="8" y="3532"/>
                  </a:lnTo>
                  <a:lnTo>
                    <a:pt x="0" y="3287"/>
                  </a:lnTo>
                  <a:lnTo>
                    <a:pt x="8" y="3041"/>
                  </a:lnTo>
                  <a:lnTo>
                    <a:pt x="35" y="2799"/>
                  </a:lnTo>
                  <a:lnTo>
                    <a:pt x="80" y="2566"/>
                  </a:lnTo>
                  <a:lnTo>
                    <a:pt x="140" y="2336"/>
                  </a:lnTo>
                  <a:lnTo>
                    <a:pt x="215" y="2115"/>
                  </a:lnTo>
                  <a:lnTo>
                    <a:pt x="304" y="1900"/>
                  </a:lnTo>
                  <a:lnTo>
                    <a:pt x="409" y="1694"/>
                  </a:lnTo>
                  <a:lnTo>
                    <a:pt x="528" y="1497"/>
                  </a:lnTo>
                  <a:lnTo>
                    <a:pt x="660" y="1308"/>
                  </a:lnTo>
                  <a:lnTo>
                    <a:pt x="806" y="1129"/>
                  </a:lnTo>
                  <a:lnTo>
                    <a:pt x="962" y="962"/>
                  </a:lnTo>
                  <a:lnTo>
                    <a:pt x="1129" y="806"/>
                  </a:lnTo>
                  <a:lnTo>
                    <a:pt x="1308" y="660"/>
                  </a:lnTo>
                  <a:lnTo>
                    <a:pt x="1497" y="528"/>
                  </a:lnTo>
                  <a:lnTo>
                    <a:pt x="1694" y="409"/>
                  </a:lnTo>
                  <a:lnTo>
                    <a:pt x="1900" y="304"/>
                  </a:lnTo>
                  <a:lnTo>
                    <a:pt x="2115" y="215"/>
                  </a:lnTo>
                  <a:lnTo>
                    <a:pt x="2336" y="140"/>
                  </a:lnTo>
                  <a:lnTo>
                    <a:pt x="2566" y="80"/>
                  </a:lnTo>
                  <a:lnTo>
                    <a:pt x="2799" y="35"/>
                  </a:lnTo>
                  <a:lnTo>
                    <a:pt x="3041" y="8"/>
                  </a:lnTo>
                  <a:lnTo>
                    <a:pt x="328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6838950" y="1581150"/>
              <a:ext cx="7827962" cy="7827963"/>
            </a:xfrm>
            <a:custGeom>
              <a:avLst/>
              <a:gdLst>
                <a:gd name="T0" fmla="*/ 2678 w 4931"/>
                <a:gd name="T1" fmla="*/ 9 h 4931"/>
                <a:gd name="T2" fmla="*/ 3087 w 4931"/>
                <a:gd name="T3" fmla="*/ 81 h 4931"/>
                <a:gd name="T4" fmla="*/ 3473 w 4931"/>
                <a:gd name="T5" fmla="*/ 215 h 4931"/>
                <a:gd name="T6" fmla="*/ 3822 w 4931"/>
                <a:gd name="T7" fmla="*/ 407 h 4931"/>
                <a:gd name="T8" fmla="*/ 4136 w 4931"/>
                <a:gd name="T9" fmla="*/ 655 h 4931"/>
                <a:gd name="T10" fmla="*/ 4408 w 4931"/>
                <a:gd name="T11" fmla="*/ 945 h 4931"/>
                <a:gd name="T12" fmla="*/ 4626 w 4931"/>
                <a:gd name="T13" fmla="*/ 1279 h 4931"/>
                <a:gd name="T14" fmla="*/ 4793 w 4931"/>
                <a:gd name="T15" fmla="*/ 1647 h 4931"/>
                <a:gd name="T16" fmla="*/ 4895 w 4931"/>
                <a:gd name="T17" fmla="*/ 2044 h 4931"/>
                <a:gd name="T18" fmla="*/ 4931 w 4931"/>
                <a:gd name="T19" fmla="*/ 2466 h 4931"/>
                <a:gd name="T20" fmla="*/ 4895 w 4931"/>
                <a:gd name="T21" fmla="*/ 2887 h 4931"/>
                <a:gd name="T22" fmla="*/ 4793 w 4931"/>
                <a:gd name="T23" fmla="*/ 3284 h 4931"/>
                <a:gd name="T24" fmla="*/ 4626 w 4931"/>
                <a:gd name="T25" fmla="*/ 3652 h 4931"/>
                <a:gd name="T26" fmla="*/ 4408 w 4931"/>
                <a:gd name="T27" fmla="*/ 3986 h 4931"/>
                <a:gd name="T28" fmla="*/ 4136 w 4931"/>
                <a:gd name="T29" fmla="*/ 4276 h 4931"/>
                <a:gd name="T30" fmla="*/ 3822 w 4931"/>
                <a:gd name="T31" fmla="*/ 4524 h 4931"/>
                <a:gd name="T32" fmla="*/ 3473 w 4931"/>
                <a:gd name="T33" fmla="*/ 4716 h 4931"/>
                <a:gd name="T34" fmla="*/ 3087 w 4931"/>
                <a:gd name="T35" fmla="*/ 4850 h 4931"/>
                <a:gd name="T36" fmla="*/ 2678 w 4931"/>
                <a:gd name="T37" fmla="*/ 4922 h 4931"/>
                <a:gd name="T38" fmla="*/ 2253 w 4931"/>
                <a:gd name="T39" fmla="*/ 4922 h 4931"/>
                <a:gd name="T40" fmla="*/ 1844 w 4931"/>
                <a:gd name="T41" fmla="*/ 4850 h 4931"/>
                <a:gd name="T42" fmla="*/ 1458 w 4931"/>
                <a:gd name="T43" fmla="*/ 4716 h 4931"/>
                <a:gd name="T44" fmla="*/ 1109 w 4931"/>
                <a:gd name="T45" fmla="*/ 4524 h 4931"/>
                <a:gd name="T46" fmla="*/ 795 w 4931"/>
                <a:gd name="T47" fmla="*/ 4276 h 4931"/>
                <a:gd name="T48" fmla="*/ 523 w 4931"/>
                <a:gd name="T49" fmla="*/ 3986 h 4931"/>
                <a:gd name="T50" fmla="*/ 305 w 4931"/>
                <a:gd name="T51" fmla="*/ 3652 h 4931"/>
                <a:gd name="T52" fmla="*/ 138 w 4931"/>
                <a:gd name="T53" fmla="*/ 3284 h 4931"/>
                <a:gd name="T54" fmla="*/ 36 w 4931"/>
                <a:gd name="T55" fmla="*/ 2887 h 4931"/>
                <a:gd name="T56" fmla="*/ 0 w 4931"/>
                <a:gd name="T57" fmla="*/ 2466 h 4931"/>
                <a:gd name="T58" fmla="*/ 36 w 4931"/>
                <a:gd name="T59" fmla="*/ 2044 h 4931"/>
                <a:gd name="T60" fmla="*/ 138 w 4931"/>
                <a:gd name="T61" fmla="*/ 1647 h 4931"/>
                <a:gd name="T62" fmla="*/ 305 w 4931"/>
                <a:gd name="T63" fmla="*/ 1279 h 4931"/>
                <a:gd name="T64" fmla="*/ 523 w 4931"/>
                <a:gd name="T65" fmla="*/ 945 h 4931"/>
                <a:gd name="T66" fmla="*/ 795 w 4931"/>
                <a:gd name="T67" fmla="*/ 655 h 4931"/>
                <a:gd name="T68" fmla="*/ 1109 w 4931"/>
                <a:gd name="T69" fmla="*/ 407 h 4931"/>
                <a:gd name="T70" fmla="*/ 1458 w 4931"/>
                <a:gd name="T71" fmla="*/ 215 h 4931"/>
                <a:gd name="T72" fmla="*/ 1844 w 4931"/>
                <a:gd name="T73" fmla="*/ 81 h 4931"/>
                <a:gd name="T74" fmla="*/ 2253 w 4931"/>
                <a:gd name="T75" fmla="*/ 9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31" h="4931">
                  <a:moveTo>
                    <a:pt x="2466" y="0"/>
                  </a:moveTo>
                  <a:lnTo>
                    <a:pt x="2678" y="9"/>
                  </a:lnTo>
                  <a:lnTo>
                    <a:pt x="2887" y="36"/>
                  </a:lnTo>
                  <a:lnTo>
                    <a:pt x="3087" y="81"/>
                  </a:lnTo>
                  <a:lnTo>
                    <a:pt x="3284" y="138"/>
                  </a:lnTo>
                  <a:lnTo>
                    <a:pt x="3473" y="215"/>
                  </a:lnTo>
                  <a:lnTo>
                    <a:pt x="3652" y="305"/>
                  </a:lnTo>
                  <a:lnTo>
                    <a:pt x="3822" y="407"/>
                  </a:lnTo>
                  <a:lnTo>
                    <a:pt x="3986" y="523"/>
                  </a:lnTo>
                  <a:lnTo>
                    <a:pt x="4136" y="655"/>
                  </a:lnTo>
                  <a:lnTo>
                    <a:pt x="4276" y="795"/>
                  </a:lnTo>
                  <a:lnTo>
                    <a:pt x="4408" y="945"/>
                  </a:lnTo>
                  <a:lnTo>
                    <a:pt x="4524" y="1109"/>
                  </a:lnTo>
                  <a:lnTo>
                    <a:pt x="4626" y="1279"/>
                  </a:lnTo>
                  <a:lnTo>
                    <a:pt x="4716" y="1458"/>
                  </a:lnTo>
                  <a:lnTo>
                    <a:pt x="4793" y="1647"/>
                  </a:lnTo>
                  <a:lnTo>
                    <a:pt x="4850" y="1844"/>
                  </a:lnTo>
                  <a:lnTo>
                    <a:pt x="4895" y="2044"/>
                  </a:lnTo>
                  <a:lnTo>
                    <a:pt x="4922" y="2253"/>
                  </a:lnTo>
                  <a:lnTo>
                    <a:pt x="4931" y="2466"/>
                  </a:lnTo>
                  <a:lnTo>
                    <a:pt x="4922" y="2678"/>
                  </a:lnTo>
                  <a:lnTo>
                    <a:pt x="4895" y="2887"/>
                  </a:lnTo>
                  <a:lnTo>
                    <a:pt x="4850" y="3087"/>
                  </a:lnTo>
                  <a:lnTo>
                    <a:pt x="4793" y="3284"/>
                  </a:lnTo>
                  <a:lnTo>
                    <a:pt x="4716" y="3473"/>
                  </a:lnTo>
                  <a:lnTo>
                    <a:pt x="4626" y="3652"/>
                  </a:lnTo>
                  <a:lnTo>
                    <a:pt x="4524" y="3822"/>
                  </a:lnTo>
                  <a:lnTo>
                    <a:pt x="4408" y="3986"/>
                  </a:lnTo>
                  <a:lnTo>
                    <a:pt x="4276" y="4136"/>
                  </a:lnTo>
                  <a:lnTo>
                    <a:pt x="4136" y="4276"/>
                  </a:lnTo>
                  <a:lnTo>
                    <a:pt x="3986" y="4408"/>
                  </a:lnTo>
                  <a:lnTo>
                    <a:pt x="3822" y="4524"/>
                  </a:lnTo>
                  <a:lnTo>
                    <a:pt x="3652" y="4626"/>
                  </a:lnTo>
                  <a:lnTo>
                    <a:pt x="3473" y="4716"/>
                  </a:lnTo>
                  <a:lnTo>
                    <a:pt x="3284" y="4793"/>
                  </a:lnTo>
                  <a:lnTo>
                    <a:pt x="3087" y="4850"/>
                  </a:lnTo>
                  <a:lnTo>
                    <a:pt x="2887" y="4895"/>
                  </a:lnTo>
                  <a:lnTo>
                    <a:pt x="2678" y="4922"/>
                  </a:lnTo>
                  <a:lnTo>
                    <a:pt x="2466" y="4931"/>
                  </a:lnTo>
                  <a:lnTo>
                    <a:pt x="2253" y="4922"/>
                  </a:lnTo>
                  <a:lnTo>
                    <a:pt x="2044" y="4895"/>
                  </a:lnTo>
                  <a:lnTo>
                    <a:pt x="1844" y="4850"/>
                  </a:lnTo>
                  <a:lnTo>
                    <a:pt x="1647" y="4793"/>
                  </a:lnTo>
                  <a:lnTo>
                    <a:pt x="1458" y="4716"/>
                  </a:lnTo>
                  <a:lnTo>
                    <a:pt x="1279" y="4626"/>
                  </a:lnTo>
                  <a:lnTo>
                    <a:pt x="1109" y="4524"/>
                  </a:lnTo>
                  <a:lnTo>
                    <a:pt x="945" y="4408"/>
                  </a:lnTo>
                  <a:lnTo>
                    <a:pt x="795" y="4276"/>
                  </a:lnTo>
                  <a:lnTo>
                    <a:pt x="655" y="4136"/>
                  </a:lnTo>
                  <a:lnTo>
                    <a:pt x="523" y="3986"/>
                  </a:lnTo>
                  <a:lnTo>
                    <a:pt x="407" y="3822"/>
                  </a:lnTo>
                  <a:lnTo>
                    <a:pt x="305" y="3652"/>
                  </a:lnTo>
                  <a:lnTo>
                    <a:pt x="215" y="3473"/>
                  </a:lnTo>
                  <a:lnTo>
                    <a:pt x="138" y="3284"/>
                  </a:lnTo>
                  <a:lnTo>
                    <a:pt x="81" y="3087"/>
                  </a:lnTo>
                  <a:lnTo>
                    <a:pt x="36" y="2887"/>
                  </a:lnTo>
                  <a:lnTo>
                    <a:pt x="9" y="2678"/>
                  </a:lnTo>
                  <a:lnTo>
                    <a:pt x="0" y="2466"/>
                  </a:lnTo>
                  <a:lnTo>
                    <a:pt x="9" y="2253"/>
                  </a:lnTo>
                  <a:lnTo>
                    <a:pt x="36" y="2044"/>
                  </a:lnTo>
                  <a:lnTo>
                    <a:pt x="81" y="1844"/>
                  </a:lnTo>
                  <a:lnTo>
                    <a:pt x="138" y="1647"/>
                  </a:lnTo>
                  <a:lnTo>
                    <a:pt x="215" y="1458"/>
                  </a:lnTo>
                  <a:lnTo>
                    <a:pt x="305" y="1279"/>
                  </a:lnTo>
                  <a:lnTo>
                    <a:pt x="407" y="1109"/>
                  </a:lnTo>
                  <a:lnTo>
                    <a:pt x="523" y="945"/>
                  </a:lnTo>
                  <a:lnTo>
                    <a:pt x="655" y="795"/>
                  </a:lnTo>
                  <a:lnTo>
                    <a:pt x="795" y="655"/>
                  </a:lnTo>
                  <a:lnTo>
                    <a:pt x="945" y="523"/>
                  </a:lnTo>
                  <a:lnTo>
                    <a:pt x="1109" y="407"/>
                  </a:lnTo>
                  <a:lnTo>
                    <a:pt x="1279" y="305"/>
                  </a:lnTo>
                  <a:lnTo>
                    <a:pt x="1458" y="215"/>
                  </a:lnTo>
                  <a:lnTo>
                    <a:pt x="1647" y="138"/>
                  </a:lnTo>
                  <a:lnTo>
                    <a:pt x="1844" y="81"/>
                  </a:lnTo>
                  <a:lnTo>
                    <a:pt x="2044" y="36"/>
                  </a:lnTo>
                  <a:lnTo>
                    <a:pt x="2253" y="9"/>
                  </a:lnTo>
                  <a:lnTo>
                    <a:pt x="246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060368" y="2168034"/>
            <a:ext cx="1228070" cy="985366"/>
            <a:chOff x="4334369" y="1988840"/>
            <a:chExt cx="1360710" cy="1091792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7327737" y="2353611"/>
            <a:ext cx="590504" cy="590504"/>
            <a:chOff x="2925763" y="-2332038"/>
            <a:chExt cx="15654337" cy="15654338"/>
          </a:xfrm>
        </p:grpSpPr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10491788" y="-2332038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4 h 1315"/>
                <a:gd name="T12" fmla="*/ 329 w 329"/>
                <a:gd name="T13" fmla="*/ 1150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0 h 1315"/>
                <a:gd name="T34" fmla="*/ 0 w 329"/>
                <a:gd name="T35" fmla="*/ 164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4"/>
                  </a:lnTo>
                  <a:lnTo>
                    <a:pt x="329" y="1150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0"/>
                  </a:lnTo>
                  <a:lnTo>
                    <a:pt x="0" y="164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10491788" y="11234737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5 h 1315"/>
                <a:gd name="T12" fmla="*/ 329 w 329"/>
                <a:gd name="T13" fmla="*/ 1151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1 h 1315"/>
                <a:gd name="T34" fmla="*/ 0 w 329"/>
                <a:gd name="T35" fmla="*/ 165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5"/>
                  </a:lnTo>
                  <a:lnTo>
                    <a:pt x="329" y="1151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1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16492538" y="5233987"/>
              <a:ext cx="2087562" cy="522288"/>
            </a:xfrm>
            <a:custGeom>
              <a:avLst/>
              <a:gdLst>
                <a:gd name="T0" fmla="*/ 165 w 1315"/>
                <a:gd name="T1" fmla="*/ 0 h 329"/>
                <a:gd name="T2" fmla="*/ 1151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1 w 1315"/>
                <a:gd name="T23" fmla="*/ 329 h 329"/>
                <a:gd name="T24" fmla="*/ 165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5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5" y="0"/>
                  </a:moveTo>
                  <a:lnTo>
                    <a:pt x="1151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1" y="329"/>
                  </a:lnTo>
                  <a:lnTo>
                    <a:pt x="165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2925763" y="5233987"/>
              <a:ext cx="2087562" cy="522288"/>
            </a:xfrm>
            <a:custGeom>
              <a:avLst/>
              <a:gdLst>
                <a:gd name="T0" fmla="*/ 164 w 1315"/>
                <a:gd name="T1" fmla="*/ 0 h 329"/>
                <a:gd name="T2" fmla="*/ 1150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0 w 1315"/>
                <a:gd name="T23" fmla="*/ 329 h 329"/>
                <a:gd name="T24" fmla="*/ 164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4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4" y="0"/>
                  </a:moveTo>
                  <a:lnTo>
                    <a:pt x="1150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0" y="329"/>
                  </a:lnTo>
                  <a:lnTo>
                    <a:pt x="164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14738350" y="-506413"/>
              <a:ext cx="2016125" cy="2016125"/>
            </a:xfrm>
            <a:custGeom>
              <a:avLst/>
              <a:gdLst>
                <a:gd name="T0" fmla="*/ 1105 w 1270"/>
                <a:gd name="T1" fmla="*/ 0 h 1270"/>
                <a:gd name="T2" fmla="*/ 1147 w 1270"/>
                <a:gd name="T3" fmla="*/ 6 h 1270"/>
                <a:gd name="T4" fmla="*/ 1186 w 1270"/>
                <a:gd name="T5" fmla="*/ 21 h 1270"/>
                <a:gd name="T6" fmla="*/ 1222 w 1270"/>
                <a:gd name="T7" fmla="*/ 48 h 1270"/>
                <a:gd name="T8" fmla="*/ 1249 w 1270"/>
                <a:gd name="T9" fmla="*/ 84 h 1270"/>
                <a:gd name="T10" fmla="*/ 1264 w 1270"/>
                <a:gd name="T11" fmla="*/ 123 h 1270"/>
                <a:gd name="T12" fmla="*/ 1270 w 1270"/>
                <a:gd name="T13" fmla="*/ 165 h 1270"/>
                <a:gd name="T14" fmla="*/ 1264 w 1270"/>
                <a:gd name="T15" fmla="*/ 207 h 1270"/>
                <a:gd name="T16" fmla="*/ 1249 w 1270"/>
                <a:gd name="T17" fmla="*/ 245 h 1270"/>
                <a:gd name="T18" fmla="*/ 1222 w 1270"/>
                <a:gd name="T19" fmla="*/ 281 h 1270"/>
                <a:gd name="T20" fmla="*/ 277 w 1270"/>
                <a:gd name="T21" fmla="*/ 1223 h 1270"/>
                <a:gd name="T22" fmla="*/ 245 w 1270"/>
                <a:gd name="T23" fmla="*/ 1250 h 1270"/>
                <a:gd name="T24" fmla="*/ 203 w 1270"/>
                <a:gd name="T25" fmla="*/ 1267 h 1270"/>
                <a:gd name="T26" fmla="*/ 164 w 1270"/>
                <a:gd name="T27" fmla="*/ 1270 h 1270"/>
                <a:gd name="T28" fmla="*/ 122 w 1270"/>
                <a:gd name="T29" fmla="*/ 1267 h 1270"/>
                <a:gd name="T30" fmla="*/ 80 w 1270"/>
                <a:gd name="T31" fmla="*/ 1250 h 1270"/>
                <a:gd name="T32" fmla="*/ 47 w 1270"/>
                <a:gd name="T33" fmla="*/ 1223 h 1270"/>
                <a:gd name="T34" fmla="*/ 20 w 1270"/>
                <a:gd name="T35" fmla="*/ 1190 h 1270"/>
                <a:gd name="T36" fmla="*/ 3 w 1270"/>
                <a:gd name="T37" fmla="*/ 1148 h 1270"/>
                <a:gd name="T38" fmla="*/ 0 w 1270"/>
                <a:gd name="T39" fmla="*/ 1106 h 1270"/>
                <a:gd name="T40" fmla="*/ 3 w 1270"/>
                <a:gd name="T41" fmla="*/ 1064 h 1270"/>
                <a:gd name="T42" fmla="*/ 20 w 1270"/>
                <a:gd name="T43" fmla="*/ 1025 h 1270"/>
                <a:gd name="T44" fmla="*/ 47 w 1270"/>
                <a:gd name="T45" fmla="*/ 993 h 1270"/>
                <a:gd name="T46" fmla="*/ 989 w 1270"/>
                <a:gd name="T47" fmla="*/ 48 h 1270"/>
                <a:gd name="T48" fmla="*/ 1025 w 1270"/>
                <a:gd name="T49" fmla="*/ 21 h 1270"/>
                <a:gd name="T50" fmla="*/ 1063 w 1270"/>
                <a:gd name="T51" fmla="*/ 6 h 1270"/>
                <a:gd name="T52" fmla="*/ 110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5" y="0"/>
                  </a:moveTo>
                  <a:lnTo>
                    <a:pt x="1147" y="6"/>
                  </a:lnTo>
                  <a:lnTo>
                    <a:pt x="1186" y="21"/>
                  </a:lnTo>
                  <a:lnTo>
                    <a:pt x="1222" y="48"/>
                  </a:lnTo>
                  <a:lnTo>
                    <a:pt x="1249" y="84"/>
                  </a:lnTo>
                  <a:lnTo>
                    <a:pt x="1264" y="123"/>
                  </a:lnTo>
                  <a:lnTo>
                    <a:pt x="1270" y="165"/>
                  </a:lnTo>
                  <a:lnTo>
                    <a:pt x="1264" y="207"/>
                  </a:lnTo>
                  <a:lnTo>
                    <a:pt x="1249" y="245"/>
                  </a:lnTo>
                  <a:lnTo>
                    <a:pt x="1222" y="281"/>
                  </a:lnTo>
                  <a:lnTo>
                    <a:pt x="277" y="1223"/>
                  </a:lnTo>
                  <a:lnTo>
                    <a:pt x="245" y="1250"/>
                  </a:lnTo>
                  <a:lnTo>
                    <a:pt x="203" y="1267"/>
                  </a:lnTo>
                  <a:lnTo>
                    <a:pt x="164" y="1270"/>
                  </a:lnTo>
                  <a:lnTo>
                    <a:pt x="122" y="1267"/>
                  </a:lnTo>
                  <a:lnTo>
                    <a:pt x="80" y="1250"/>
                  </a:lnTo>
                  <a:lnTo>
                    <a:pt x="47" y="1223"/>
                  </a:lnTo>
                  <a:lnTo>
                    <a:pt x="20" y="1190"/>
                  </a:lnTo>
                  <a:lnTo>
                    <a:pt x="3" y="1148"/>
                  </a:lnTo>
                  <a:lnTo>
                    <a:pt x="0" y="1106"/>
                  </a:lnTo>
                  <a:lnTo>
                    <a:pt x="3" y="1064"/>
                  </a:lnTo>
                  <a:lnTo>
                    <a:pt x="20" y="1025"/>
                  </a:lnTo>
                  <a:lnTo>
                    <a:pt x="47" y="993"/>
                  </a:lnTo>
                  <a:lnTo>
                    <a:pt x="989" y="48"/>
                  </a:lnTo>
                  <a:lnTo>
                    <a:pt x="1025" y="21"/>
                  </a:lnTo>
                  <a:lnTo>
                    <a:pt x="1063" y="6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4751388" y="9480550"/>
              <a:ext cx="2016125" cy="2016125"/>
            </a:xfrm>
            <a:custGeom>
              <a:avLst/>
              <a:gdLst>
                <a:gd name="T0" fmla="*/ 1106 w 1270"/>
                <a:gd name="T1" fmla="*/ 0 h 1270"/>
                <a:gd name="T2" fmla="*/ 1148 w 1270"/>
                <a:gd name="T3" fmla="*/ 3 h 1270"/>
                <a:gd name="T4" fmla="*/ 1190 w 1270"/>
                <a:gd name="T5" fmla="*/ 20 h 1270"/>
                <a:gd name="T6" fmla="*/ 1223 w 1270"/>
                <a:gd name="T7" fmla="*/ 47 h 1270"/>
                <a:gd name="T8" fmla="*/ 1250 w 1270"/>
                <a:gd name="T9" fmla="*/ 80 h 1270"/>
                <a:gd name="T10" fmla="*/ 1267 w 1270"/>
                <a:gd name="T11" fmla="*/ 122 h 1270"/>
                <a:gd name="T12" fmla="*/ 1270 w 1270"/>
                <a:gd name="T13" fmla="*/ 164 h 1270"/>
                <a:gd name="T14" fmla="*/ 1267 w 1270"/>
                <a:gd name="T15" fmla="*/ 206 h 1270"/>
                <a:gd name="T16" fmla="*/ 1250 w 1270"/>
                <a:gd name="T17" fmla="*/ 245 h 1270"/>
                <a:gd name="T18" fmla="*/ 1223 w 1270"/>
                <a:gd name="T19" fmla="*/ 277 h 1270"/>
                <a:gd name="T20" fmla="*/ 281 w 1270"/>
                <a:gd name="T21" fmla="*/ 1222 h 1270"/>
                <a:gd name="T22" fmla="*/ 245 w 1270"/>
                <a:gd name="T23" fmla="*/ 1249 h 1270"/>
                <a:gd name="T24" fmla="*/ 207 w 1270"/>
                <a:gd name="T25" fmla="*/ 1264 h 1270"/>
                <a:gd name="T26" fmla="*/ 165 w 1270"/>
                <a:gd name="T27" fmla="*/ 1270 h 1270"/>
                <a:gd name="T28" fmla="*/ 123 w 1270"/>
                <a:gd name="T29" fmla="*/ 1264 h 1270"/>
                <a:gd name="T30" fmla="*/ 84 w 1270"/>
                <a:gd name="T31" fmla="*/ 1249 h 1270"/>
                <a:gd name="T32" fmla="*/ 48 w 1270"/>
                <a:gd name="T33" fmla="*/ 1222 h 1270"/>
                <a:gd name="T34" fmla="*/ 21 w 1270"/>
                <a:gd name="T35" fmla="*/ 1186 h 1270"/>
                <a:gd name="T36" fmla="*/ 6 w 1270"/>
                <a:gd name="T37" fmla="*/ 1147 h 1270"/>
                <a:gd name="T38" fmla="*/ 0 w 1270"/>
                <a:gd name="T39" fmla="*/ 1105 h 1270"/>
                <a:gd name="T40" fmla="*/ 6 w 1270"/>
                <a:gd name="T41" fmla="*/ 1063 h 1270"/>
                <a:gd name="T42" fmla="*/ 21 w 1270"/>
                <a:gd name="T43" fmla="*/ 1025 h 1270"/>
                <a:gd name="T44" fmla="*/ 48 w 1270"/>
                <a:gd name="T45" fmla="*/ 989 h 1270"/>
                <a:gd name="T46" fmla="*/ 993 w 1270"/>
                <a:gd name="T47" fmla="*/ 47 h 1270"/>
                <a:gd name="T48" fmla="*/ 1025 w 1270"/>
                <a:gd name="T49" fmla="*/ 20 h 1270"/>
                <a:gd name="T50" fmla="*/ 1064 w 1270"/>
                <a:gd name="T51" fmla="*/ 3 h 1270"/>
                <a:gd name="T52" fmla="*/ 1106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6" y="0"/>
                  </a:moveTo>
                  <a:lnTo>
                    <a:pt x="1148" y="3"/>
                  </a:lnTo>
                  <a:lnTo>
                    <a:pt x="1190" y="20"/>
                  </a:lnTo>
                  <a:lnTo>
                    <a:pt x="1223" y="47"/>
                  </a:lnTo>
                  <a:lnTo>
                    <a:pt x="1250" y="80"/>
                  </a:lnTo>
                  <a:lnTo>
                    <a:pt x="1267" y="122"/>
                  </a:lnTo>
                  <a:lnTo>
                    <a:pt x="1270" y="164"/>
                  </a:lnTo>
                  <a:lnTo>
                    <a:pt x="1267" y="206"/>
                  </a:lnTo>
                  <a:lnTo>
                    <a:pt x="1250" y="245"/>
                  </a:lnTo>
                  <a:lnTo>
                    <a:pt x="1223" y="277"/>
                  </a:lnTo>
                  <a:lnTo>
                    <a:pt x="281" y="1222"/>
                  </a:lnTo>
                  <a:lnTo>
                    <a:pt x="245" y="1249"/>
                  </a:lnTo>
                  <a:lnTo>
                    <a:pt x="207" y="1264"/>
                  </a:lnTo>
                  <a:lnTo>
                    <a:pt x="165" y="1270"/>
                  </a:lnTo>
                  <a:lnTo>
                    <a:pt x="123" y="1264"/>
                  </a:lnTo>
                  <a:lnTo>
                    <a:pt x="84" y="1249"/>
                  </a:lnTo>
                  <a:lnTo>
                    <a:pt x="48" y="1222"/>
                  </a:lnTo>
                  <a:lnTo>
                    <a:pt x="21" y="1186"/>
                  </a:lnTo>
                  <a:lnTo>
                    <a:pt x="6" y="1147"/>
                  </a:lnTo>
                  <a:lnTo>
                    <a:pt x="0" y="1105"/>
                  </a:lnTo>
                  <a:lnTo>
                    <a:pt x="6" y="1063"/>
                  </a:lnTo>
                  <a:lnTo>
                    <a:pt x="21" y="1025"/>
                  </a:lnTo>
                  <a:lnTo>
                    <a:pt x="48" y="989"/>
                  </a:lnTo>
                  <a:lnTo>
                    <a:pt x="993" y="47"/>
                  </a:lnTo>
                  <a:lnTo>
                    <a:pt x="1025" y="20"/>
                  </a:lnTo>
                  <a:lnTo>
                    <a:pt x="1064" y="3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>
              <a:off x="14738350" y="9480550"/>
              <a:ext cx="2016125" cy="2016125"/>
            </a:xfrm>
            <a:custGeom>
              <a:avLst/>
              <a:gdLst>
                <a:gd name="T0" fmla="*/ 164 w 1270"/>
                <a:gd name="T1" fmla="*/ 0 h 1270"/>
                <a:gd name="T2" fmla="*/ 206 w 1270"/>
                <a:gd name="T3" fmla="*/ 3 h 1270"/>
                <a:gd name="T4" fmla="*/ 245 w 1270"/>
                <a:gd name="T5" fmla="*/ 20 h 1270"/>
                <a:gd name="T6" fmla="*/ 277 w 1270"/>
                <a:gd name="T7" fmla="*/ 47 h 1270"/>
                <a:gd name="T8" fmla="*/ 1222 w 1270"/>
                <a:gd name="T9" fmla="*/ 989 h 1270"/>
                <a:gd name="T10" fmla="*/ 1249 w 1270"/>
                <a:gd name="T11" fmla="*/ 1025 h 1270"/>
                <a:gd name="T12" fmla="*/ 1264 w 1270"/>
                <a:gd name="T13" fmla="*/ 1063 h 1270"/>
                <a:gd name="T14" fmla="*/ 1270 w 1270"/>
                <a:gd name="T15" fmla="*/ 1105 h 1270"/>
                <a:gd name="T16" fmla="*/ 1264 w 1270"/>
                <a:gd name="T17" fmla="*/ 1147 h 1270"/>
                <a:gd name="T18" fmla="*/ 1249 w 1270"/>
                <a:gd name="T19" fmla="*/ 1186 h 1270"/>
                <a:gd name="T20" fmla="*/ 1222 w 1270"/>
                <a:gd name="T21" fmla="*/ 1222 h 1270"/>
                <a:gd name="T22" fmla="*/ 1186 w 1270"/>
                <a:gd name="T23" fmla="*/ 1249 h 1270"/>
                <a:gd name="T24" fmla="*/ 1147 w 1270"/>
                <a:gd name="T25" fmla="*/ 1264 h 1270"/>
                <a:gd name="T26" fmla="*/ 1105 w 1270"/>
                <a:gd name="T27" fmla="*/ 1270 h 1270"/>
                <a:gd name="T28" fmla="*/ 1063 w 1270"/>
                <a:gd name="T29" fmla="*/ 1264 h 1270"/>
                <a:gd name="T30" fmla="*/ 1025 w 1270"/>
                <a:gd name="T31" fmla="*/ 1249 h 1270"/>
                <a:gd name="T32" fmla="*/ 989 w 1270"/>
                <a:gd name="T33" fmla="*/ 1222 h 1270"/>
                <a:gd name="T34" fmla="*/ 47 w 1270"/>
                <a:gd name="T35" fmla="*/ 277 h 1270"/>
                <a:gd name="T36" fmla="*/ 20 w 1270"/>
                <a:gd name="T37" fmla="*/ 245 h 1270"/>
                <a:gd name="T38" fmla="*/ 3 w 1270"/>
                <a:gd name="T39" fmla="*/ 206 h 1270"/>
                <a:gd name="T40" fmla="*/ 0 w 1270"/>
                <a:gd name="T41" fmla="*/ 164 h 1270"/>
                <a:gd name="T42" fmla="*/ 3 w 1270"/>
                <a:gd name="T43" fmla="*/ 122 h 1270"/>
                <a:gd name="T44" fmla="*/ 20 w 1270"/>
                <a:gd name="T45" fmla="*/ 80 h 1270"/>
                <a:gd name="T46" fmla="*/ 47 w 1270"/>
                <a:gd name="T47" fmla="*/ 47 h 1270"/>
                <a:gd name="T48" fmla="*/ 80 w 1270"/>
                <a:gd name="T49" fmla="*/ 20 h 1270"/>
                <a:gd name="T50" fmla="*/ 122 w 1270"/>
                <a:gd name="T51" fmla="*/ 3 h 1270"/>
                <a:gd name="T52" fmla="*/ 164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4" y="0"/>
                  </a:moveTo>
                  <a:lnTo>
                    <a:pt x="206" y="3"/>
                  </a:lnTo>
                  <a:lnTo>
                    <a:pt x="245" y="20"/>
                  </a:lnTo>
                  <a:lnTo>
                    <a:pt x="277" y="47"/>
                  </a:lnTo>
                  <a:lnTo>
                    <a:pt x="1222" y="989"/>
                  </a:lnTo>
                  <a:lnTo>
                    <a:pt x="1249" y="1025"/>
                  </a:lnTo>
                  <a:lnTo>
                    <a:pt x="1264" y="1063"/>
                  </a:lnTo>
                  <a:lnTo>
                    <a:pt x="1270" y="1105"/>
                  </a:lnTo>
                  <a:lnTo>
                    <a:pt x="1264" y="1147"/>
                  </a:lnTo>
                  <a:lnTo>
                    <a:pt x="1249" y="1186"/>
                  </a:lnTo>
                  <a:lnTo>
                    <a:pt x="1222" y="1222"/>
                  </a:lnTo>
                  <a:lnTo>
                    <a:pt x="1186" y="1249"/>
                  </a:lnTo>
                  <a:lnTo>
                    <a:pt x="1147" y="1264"/>
                  </a:lnTo>
                  <a:lnTo>
                    <a:pt x="1105" y="1270"/>
                  </a:lnTo>
                  <a:lnTo>
                    <a:pt x="1063" y="1264"/>
                  </a:lnTo>
                  <a:lnTo>
                    <a:pt x="1025" y="1249"/>
                  </a:lnTo>
                  <a:lnTo>
                    <a:pt x="989" y="1222"/>
                  </a:lnTo>
                  <a:lnTo>
                    <a:pt x="47" y="277"/>
                  </a:lnTo>
                  <a:lnTo>
                    <a:pt x="20" y="245"/>
                  </a:lnTo>
                  <a:lnTo>
                    <a:pt x="3" y="206"/>
                  </a:lnTo>
                  <a:lnTo>
                    <a:pt x="0" y="164"/>
                  </a:lnTo>
                  <a:lnTo>
                    <a:pt x="3" y="122"/>
                  </a:lnTo>
                  <a:lnTo>
                    <a:pt x="20" y="80"/>
                  </a:lnTo>
                  <a:lnTo>
                    <a:pt x="47" y="47"/>
                  </a:lnTo>
                  <a:lnTo>
                    <a:pt x="80" y="20"/>
                  </a:lnTo>
                  <a:lnTo>
                    <a:pt x="122" y="3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2"/>
            <p:cNvSpPr>
              <a:spLocks/>
            </p:cNvSpPr>
            <p:nvPr/>
          </p:nvSpPr>
          <p:spPr bwMode="auto">
            <a:xfrm>
              <a:off x="4751388" y="-506413"/>
              <a:ext cx="2016125" cy="2016125"/>
            </a:xfrm>
            <a:custGeom>
              <a:avLst/>
              <a:gdLst>
                <a:gd name="T0" fmla="*/ 165 w 1270"/>
                <a:gd name="T1" fmla="*/ 0 h 1270"/>
                <a:gd name="T2" fmla="*/ 207 w 1270"/>
                <a:gd name="T3" fmla="*/ 6 h 1270"/>
                <a:gd name="T4" fmla="*/ 245 w 1270"/>
                <a:gd name="T5" fmla="*/ 21 h 1270"/>
                <a:gd name="T6" fmla="*/ 281 w 1270"/>
                <a:gd name="T7" fmla="*/ 48 h 1270"/>
                <a:gd name="T8" fmla="*/ 1223 w 1270"/>
                <a:gd name="T9" fmla="*/ 993 h 1270"/>
                <a:gd name="T10" fmla="*/ 1250 w 1270"/>
                <a:gd name="T11" fmla="*/ 1025 h 1270"/>
                <a:gd name="T12" fmla="*/ 1267 w 1270"/>
                <a:gd name="T13" fmla="*/ 1064 h 1270"/>
                <a:gd name="T14" fmla="*/ 1270 w 1270"/>
                <a:gd name="T15" fmla="*/ 1106 h 1270"/>
                <a:gd name="T16" fmla="*/ 1267 w 1270"/>
                <a:gd name="T17" fmla="*/ 1148 h 1270"/>
                <a:gd name="T18" fmla="*/ 1250 w 1270"/>
                <a:gd name="T19" fmla="*/ 1190 h 1270"/>
                <a:gd name="T20" fmla="*/ 1223 w 1270"/>
                <a:gd name="T21" fmla="*/ 1223 h 1270"/>
                <a:gd name="T22" fmla="*/ 1190 w 1270"/>
                <a:gd name="T23" fmla="*/ 1250 h 1270"/>
                <a:gd name="T24" fmla="*/ 1148 w 1270"/>
                <a:gd name="T25" fmla="*/ 1267 h 1270"/>
                <a:gd name="T26" fmla="*/ 1106 w 1270"/>
                <a:gd name="T27" fmla="*/ 1270 h 1270"/>
                <a:gd name="T28" fmla="*/ 1067 w 1270"/>
                <a:gd name="T29" fmla="*/ 1267 h 1270"/>
                <a:gd name="T30" fmla="*/ 1025 w 1270"/>
                <a:gd name="T31" fmla="*/ 1250 h 1270"/>
                <a:gd name="T32" fmla="*/ 993 w 1270"/>
                <a:gd name="T33" fmla="*/ 1223 h 1270"/>
                <a:gd name="T34" fmla="*/ 48 w 1270"/>
                <a:gd name="T35" fmla="*/ 281 h 1270"/>
                <a:gd name="T36" fmla="*/ 21 w 1270"/>
                <a:gd name="T37" fmla="*/ 245 h 1270"/>
                <a:gd name="T38" fmla="*/ 6 w 1270"/>
                <a:gd name="T39" fmla="*/ 207 h 1270"/>
                <a:gd name="T40" fmla="*/ 0 w 1270"/>
                <a:gd name="T41" fmla="*/ 165 h 1270"/>
                <a:gd name="T42" fmla="*/ 6 w 1270"/>
                <a:gd name="T43" fmla="*/ 123 h 1270"/>
                <a:gd name="T44" fmla="*/ 21 w 1270"/>
                <a:gd name="T45" fmla="*/ 84 h 1270"/>
                <a:gd name="T46" fmla="*/ 48 w 1270"/>
                <a:gd name="T47" fmla="*/ 48 h 1270"/>
                <a:gd name="T48" fmla="*/ 84 w 1270"/>
                <a:gd name="T49" fmla="*/ 21 h 1270"/>
                <a:gd name="T50" fmla="*/ 123 w 1270"/>
                <a:gd name="T51" fmla="*/ 6 h 1270"/>
                <a:gd name="T52" fmla="*/ 16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5" y="0"/>
                  </a:moveTo>
                  <a:lnTo>
                    <a:pt x="207" y="6"/>
                  </a:lnTo>
                  <a:lnTo>
                    <a:pt x="245" y="21"/>
                  </a:lnTo>
                  <a:lnTo>
                    <a:pt x="281" y="48"/>
                  </a:lnTo>
                  <a:lnTo>
                    <a:pt x="1223" y="993"/>
                  </a:lnTo>
                  <a:lnTo>
                    <a:pt x="1250" y="1025"/>
                  </a:lnTo>
                  <a:lnTo>
                    <a:pt x="1267" y="1064"/>
                  </a:lnTo>
                  <a:lnTo>
                    <a:pt x="1270" y="1106"/>
                  </a:lnTo>
                  <a:lnTo>
                    <a:pt x="1267" y="1148"/>
                  </a:lnTo>
                  <a:lnTo>
                    <a:pt x="1250" y="1190"/>
                  </a:lnTo>
                  <a:lnTo>
                    <a:pt x="1223" y="1223"/>
                  </a:lnTo>
                  <a:lnTo>
                    <a:pt x="1190" y="1250"/>
                  </a:lnTo>
                  <a:lnTo>
                    <a:pt x="1148" y="1267"/>
                  </a:lnTo>
                  <a:lnTo>
                    <a:pt x="1106" y="1270"/>
                  </a:lnTo>
                  <a:lnTo>
                    <a:pt x="1067" y="1267"/>
                  </a:lnTo>
                  <a:lnTo>
                    <a:pt x="1025" y="1250"/>
                  </a:lnTo>
                  <a:lnTo>
                    <a:pt x="993" y="1223"/>
                  </a:lnTo>
                  <a:lnTo>
                    <a:pt x="48" y="281"/>
                  </a:lnTo>
                  <a:lnTo>
                    <a:pt x="21" y="245"/>
                  </a:lnTo>
                  <a:lnTo>
                    <a:pt x="6" y="207"/>
                  </a:lnTo>
                  <a:lnTo>
                    <a:pt x="0" y="165"/>
                  </a:lnTo>
                  <a:lnTo>
                    <a:pt x="6" y="123"/>
                  </a:lnTo>
                  <a:lnTo>
                    <a:pt x="21" y="84"/>
                  </a:lnTo>
                  <a:lnTo>
                    <a:pt x="48" y="48"/>
                  </a:lnTo>
                  <a:lnTo>
                    <a:pt x="84" y="21"/>
                  </a:lnTo>
                  <a:lnTo>
                    <a:pt x="123" y="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33"/>
            <p:cNvSpPr>
              <a:spLocks/>
            </p:cNvSpPr>
            <p:nvPr/>
          </p:nvSpPr>
          <p:spPr bwMode="auto">
            <a:xfrm>
              <a:off x="16017875" y="2587625"/>
              <a:ext cx="1238250" cy="825500"/>
            </a:xfrm>
            <a:custGeom>
              <a:avLst/>
              <a:gdLst>
                <a:gd name="T0" fmla="*/ 637 w 780"/>
                <a:gd name="T1" fmla="*/ 0 h 520"/>
                <a:gd name="T2" fmla="*/ 679 w 780"/>
                <a:gd name="T3" fmla="*/ 9 h 520"/>
                <a:gd name="T4" fmla="*/ 715 w 780"/>
                <a:gd name="T5" fmla="*/ 30 h 520"/>
                <a:gd name="T6" fmla="*/ 744 w 780"/>
                <a:gd name="T7" fmla="*/ 60 h 520"/>
                <a:gd name="T8" fmla="*/ 768 w 780"/>
                <a:gd name="T9" fmla="*/ 98 h 520"/>
                <a:gd name="T10" fmla="*/ 780 w 780"/>
                <a:gd name="T11" fmla="*/ 140 h 520"/>
                <a:gd name="T12" fmla="*/ 780 w 780"/>
                <a:gd name="T13" fmla="*/ 182 h 520"/>
                <a:gd name="T14" fmla="*/ 768 w 780"/>
                <a:gd name="T15" fmla="*/ 224 h 520"/>
                <a:gd name="T16" fmla="*/ 747 w 780"/>
                <a:gd name="T17" fmla="*/ 260 h 520"/>
                <a:gd name="T18" fmla="*/ 721 w 780"/>
                <a:gd name="T19" fmla="*/ 290 h 520"/>
                <a:gd name="T20" fmla="*/ 682 w 780"/>
                <a:gd name="T21" fmla="*/ 314 h 520"/>
                <a:gd name="T22" fmla="*/ 227 w 780"/>
                <a:gd name="T23" fmla="*/ 505 h 520"/>
                <a:gd name="T24" fmla="*/ 195 w 780"/>
                <a:gd name="T25" fmla="*/ 517 h 520"/>
                <a:gd name="T26" fmla="*/ 162 w 780"/>
                <a:gd name="T27" fmla="*/ 520 h 520"/>
                <a:gd name="T28" fmla="*/ 117 w 780"/>
                <a:gd name="T29" fmla="*/ 511 h 520"/>
                <a:gd name="T30" fmla="*/ 72 w 780"/>
                <a:gd name="T31" fmla="*/ 493 h 520"/>
                <a:gd name="T32" fmla="*/ 36 w 780"/>
                <a:gd name="T33" fmla="*/ 460 h 520"/>
                <a:gd name="T34" fmla="*/ 12 w 780"/>
                <a:gd name="T35" fmla="*/ 418 h 520"/>
                <a:gd name="T36" fmla="*/ 0 w 780"/>
                <a:gd name="T37" fmla="*/ 376 h 520"/>
                <a:gd name="T38" fmla="*/ 0 w 780"/>
                <a:gd name="T39" fmla="*/ 334 h 520"/>
                <a:gd name="T40" fmla="*/ 9 w 780"/>
                <a:gd name="T41" fmla="*/ 293 h 520"/>
                <a:gd name="T42" fmla="*/ 30 w 780"/>
                <a:gd name="T43" fmla="*/ 257 h 520"/>
                <a:gd name="T44" fmla="*/ 60 w 780"/>
                <a:gd name="T45" fmla="*/ 227 h 520"/>
                <a:gd name="T46" fmla="*/ 99 w 780"/>
                <a:gd name="T47" fmla="*/ 203 h 520"/>
                <a:gd name="T48" fmla="*/ 553 w 780"/>
                <a:gd name="T49" fmla="*/ 12 h 520"/>
                <a:gd name="T50" fmla="*/ 595 w 780"/>
                <a:gd name="T51" fmla="*/ 0 h 520"/>
                <a:gd name="T52" fmla="*/ 637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7" y="0"/>
                  </a:moveTo>
                  <a:lnTo>
                    <a:pt x="679" y="9"/>
                  </a:lnTo>
                  <a:lnTo>
                    <a:pt x="715" y="30"/>
                  </a:lnTo>
                  <a:lnTo>
                    <a:pt x="744" y="60"/>
                  </a:lnTo>
                  <a:lnTo>
                    <a:pt x="768" y="98"/>
                  </a:lnTo>
                  <a:lnTo>
                    <a:pt x="780" y="140"/>
                  </a:lnTo>
                  <a:lnTo>
                    <a:pt x="780" y="182"/>
                  </a:lnTo>
                  <a:lnTo>
                    <a:pt x="768" y="224"/>
                  </a:lnTo>
                  <a:lnTo>
                    <a:pt x="747" y="260"/>
                  </a:lnTo>
                  <a:lnTo>
                    <a:pt x="721" y="290"/>
                  </a:lnTo>
                  <a:lnTo>
                    <a:pt x="682" y="314"/>
                  </a:lnTo>
                  <a:lnTo>
                    <a:pt x="227" y="505"/>
                  </a:lnTo>
                  <a:lnTo>
                    <a:pt x="195" y="517"/>
                  </a:lnTo>
                  <a:lnTo>
                    <a:pt x="162" y="520"/>
                  </a:lnTo>
                  <a:lnTo>
                    <a:pt x="117" y="511"/>
                  </a:lnTo>
                  <a:lnTo>
                    <a:pt x="72" y="493"/>
                  </a:lnTo>
                  <a:lnTo>
                    <a:pt x="36" y="460"/>
                  </a:lnTo>
                  <a:lnTo>
                    <a:pt x="12" y="418"/>
                  </a:lnTo>
                  <a:lnTo>
                    <a:pt x="0" y="376"/>
                  </a:lnTo>
                  <a:lnTo>
                    <a:pt x="0" y="334"/>
                  </a:lnTo>
                  <a:lnTo>
                    <a:pt x="9" y="293"/>
                  </a:lnTo>
                  <a:lnTo>
                    <a:pt x="30" y="257"/>
                  </a:lnTo>
                  <a:lnTo>
                    <a:pt x="60" y="227"/>
                  </a:lnTo>
                  <a:lnTo>
                    <a:pt x="99" y="203"/>
                  </a:lnTo>
                  <a:lnTo>
                    <a:pt x="553" y="12"/>
                  </a:lnTo>
                  <a:lnTo>
                    <a:pt x="595" y="0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34"/>
            <p:cNvSpPr>
              <a:spLocks/>
            </p:cNvSpPr>
            <p:nvPr/>
          </p:nvSpPr>
          <p:spPr bwMode="auto">
            <a:xfrm>
              <a:off x="4249738" y="7581900"/>
              <a:ext cx="1238250" cy="825500"/>
            </a:xfrm>
            <a:custGeom>
              <a:avLst/>
              <a:gdLst>
                <a:gd name="T0" fmla="*/ 639 w 780"/>
                <a:gd name="T1" fmla="*/ 0 h 520"/>
                <a:gd name="T2" fmla="*/ 678 w 780"/>
                <a:gd name="T3" fmla="*/ 9 h 520"/>
                <a:gd name="T4" fmla="*/ 714 w 780"/>
                <a:gd name="T5" fmla="*/ 30 h 520"/>
                <a:gd name="T6" fmla="*/ 747 w 780"/>
                <a:gd name="T7" fmla="*/ 60 h 520"/>
                <a:gd name="T8" fmla="*/ 768 w 780"/>
                <a:gd name="T9" fmla="*/ 99 h 520"/>
                <a:gd name="T10" fmla="*/ 780 w 780"/>
                <a:gd name="T11" fmla="*/ 141 h 520"/>
                <a:gd name="T12" fmla="*/ 780 w 780"/>
                <a:gd name="T13" fmla="*/ 183 h 520"/>
                <a:gd name="T14" fmla="*/ 771 w 780"/>
                <a:gd name="T15" fmla="*/ 224 h 520"/>
                <a:gd name="T16" fmla="*/ 750 w 780"/>
                <a:gd name="T17" fmla="*/ 260 h 520"/>
                <a:gd name="T18" fmla="*/ 720 w 780"/>
                <a:gd name="T19" fmla="*/ 290 h 520"/>
                <a:gd name="T20" fmla="*/ 681 w 780"/>
                <a:gd name="T21" fmla="*/ 314 h 520"/>
                <a:gd name="T22" fmla="*/ 227 w 780"/>
                <a:gd name="T23" fmla="*/ 505 h 520"/>
                <a:gd name="T24" fmla="*/ 194 w 780"/>
                <a:gd name="T25" fmla="*/ 517 h 520"/>
                <a:gd name="T26" fmla="*/ 164 w 780"/>
                <a:gd name="T27" fmla="*/ 520 h 520"/>
                <a:gd name="T28" fmla="*/ 116 w 780"/>
                <a:gd name="T29" fmla="*/ 511 h 520"/>
                <a:gd name="T30" fmla="*/ 74 w 780"/>
                <a:gd name="T31" fmla="*/ 493 h 520"/>
                <a:gd name="T32" fmla="*/ 39 w 780"/>
                <a:gd name="T33" fmla="*/ 460 h 520"/>
                <a:gd name="T34" fmla="*/ 12 w 780"/>
                <a:gd name="T35" fmla="*/ 419 h 520"/>
                <a:gd name="T36" fmla="*/ 0 w 780"/>
                <a:gd name="T37" fmla="*/ 377 h 520"/>
                <a:gd name="T38" fmla="*/ 0 w 780"/>
                <a:gd name="T39" fmla="*/ 335 h 520"/>
                <a:gd name="T40" fmla="*/ 12 w 780"/>
                <a:gd name="T41" fmla="*/ 293 h 520"/>
                <a:gd name="T42" fmla="*/ 33 w 780"/>
                <a:gd name="T43" fmla="*/ 257 h 520"/>
                <a:gd name="T44" fmla="*/ 59 w 780"/>
                <a:gd name="T45" fmla="*/ 227 h 520"/>
                <a:gd name="T46" fmla="*/ 98 w 780"/>
                <a:gd name="T47" fmla="*/ 203 h 520"/>
                <a:gd name="T48" fmla="*/ 553 w 780"/>
                <a:gd name="T49" fmla="*/ 12 h 520"/>
                <a:gd name="T50" fmla="*/ 594 w 780"/>
                <a:gd name="T51" fmla="*/ 0 h 520"/>
                <a:gd name="T52" fmla="*/ 639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9" y="0"/>
                  </a:moveTo>
                  <a:lnTo>
                    <a:pt x="678" y="9"/>
                  </a:lnTo>
                  <a:lnTo>
                    <a:pt x="714" y="30"/>
                  </a:lnTo>
                  <a:lnTo>
                    <a:pt x="747" y="60"/>
                  </a:lnTo>
                  <a:lnTo>
                    <a:pt x="768" y="99"/>
                  </a:lnTo>
                  <a:lnTo>
                    <a:pt x="780" y="141"/>
                  </a:lnTo>
                  <a:lnTo>
                    <a:pt x="780" y="183"/>
                  </a:lnTo>
                  <a:lnTo>
                    <a:pt x="771" y="224"/>
                  </a:lnTo>
                  <a:lnTo>
                    <a:pt x="750" y="260"/>
                  </a:lnTo>
                  <a:lnTo>
                    <a:pt x="720" y="290"/>
                  </a:lnTo>
                  <a:lnTo>
                    <a:pt x="681" y="314"/>
                  </a:lnTo>
                  <a:lnTo>
                    <a:pt x="227" y="505"/>
                  </a:lnTo>
                  <a:lnTo>
                    <a:pt x="194" y="517"/>
                  </a:lnTo>
                  <a:lnTo>
                    <a:pt x="164" y="520"/>
                  </a:lnTo>
                  <a:lnTo>
                    <a:pt x="116" y="511"/>
                  </a:lnTo>
                  <a:lnTo>
                    <a:pt x="74" y="493"/>
                  </a:lnTo>
                  <a:lnTo>
                    <a:pt x="39" y="460"/>
                  </a:lnTo>
                  <a:lnTo>
                    <a:pt x="12" y="419"/>
                  </a:lnTo>
                  <a:lnTo>
                    <a:pt x="0" y="377"/>
                  </a:lnTo>
                  <a:lnTo>
                    <a:pt x="0" y="335"/>
                  </a:lnTo>
                  <a:lnTo>
                    <a:pt x="12" y="293"/>
                  </a:lnTo>
                  <a:lnTo>
                    <a:pt x="33" y="257"/>
                  </a:lnTo>
                  <a:lnTo>
                    <a:pt x="59" y="227"/>
                  </a:lnTo>
                  <a:lnTo>
                    <a:pt x="98" y="203"/>
                  </a:lnTo>
                  <a:lnTo>
                    <a:pt x="553" y="12"/>
                  </a:lnTo>
                  <a:lnTo>
                    <a:pt x="594" y="0"/>
                  </a:lnTo>
                  <a:lnTo>
                    <a:pt x="63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5"/>
            <p:cNvSpPr>
              <a:spLocks/>
            </p:cNvSpPr>
            <p:nvPr/>
          </p:nvSpPr>
          <p:spPr bwMode="auto">
            <a:xfrm>
              <a:off x="16055975" y="7483475"/>
              <a:ext cx="1243012" cy="815975"/>
            </a:xfrm>
            <a:custGeom>
              <a:avLst/>
              <a:gdLst>
                <a:gd name="T0" fmla="*/ 183 w 783"/>
                <a:gd name="T1" fmla="*/ 0 h 514"/>
                <a:gd name="T2" fmla="*/ 224 w 783"/>
                <a:gd name="T3" fmla="*/ 12 h 514"/>
                <a:gd name="T4" fmla="*/ 685 w 783"/>
                <a:gd name="T5" fmla="*/ 197 h 514"/>
                <a:gd name="T6" fmla="*/ 720 w 783"/>
                <a:gd name="T7" fmla="*/ 218 h 514"/>
                <a:gd name="T8" fmla="*/ 750 w 783"/>
                <a:gd name="T9" fmla="*/ 248 h 514"/>
                <a:gd name="T10" fmla="*/ 771 w 783"/>
                <a:gd name="T11" fmla="*/ 283 h 514"/>
                <a:gd name="T12" fmla="*/ 783 w 783"/>
                <a:gd name="T13" fmla="*/ 325 h 514"/>
                <a:gd name="T14" fmla="*/ 783 w 783"/>
                <a:gd name="T15" fmla="*/ 367 h 514"/>
                <a:gd name="T16" fmla="*/ 774 w 783"/>
                <a:gd name="T17" fmla="*/ 409 h 514"/>
                <a:gd name="T18" fmla="*/ 747 w 783"/>
                <a:gd name="T19" fmla="*/ 454 h 514"/>
                <a:gd name="T20" fmla="*/ 711 w 783"/>
                <a:gd name="T21" fmla="*/ 487 h 514"/>
                <a:gd name="T22" fmla="*/ 670 w 783"/>
                <a:gd name="T23" fmla="*/ 505 h 514"/>
                <a:gd name="T24" fmla="*/ 622 w 783"/>
                <a:gd name="T25" fmla="*/ 514 h 514"/>
                <a:gd name="T26" fmla="*/ 592 w 783"/>
                <a:gd name="T27" fmla="*/ 511 h 514"/>
                <a:gd name="T28" fmla="*/ 559 w 783"/>
                <a:gd name="T29" fmla="*/ 502 h 514"/>
                <a:gd name="T30" fmla="*/ 102 w 783"/>
                <a:gd name="T31" fmla="*/ 316 h 514"/>
                <a:gd name="T32" fmla="*/ 66 w 783"/>
                <a:gd name="T33" fmla="*/ 295 h 514"/>
                <a:gd name="T34" fmla="*/ 33 w 783"/>
                <a:gd name="T35" fmla="*/ 265 h 514"/>
                <a:gd name="T36" fmla="*/ 12 w 783"/>
                <a:gd name="T37" fmla="*/ 227 h 514"/>
                <a:gd name="T38" fmla="*/ 0 w 783"/>
                <a:gd name="T39" fmla="*/ 188 h 514"/>
                <a:gd name="T40" fmla="*/ 0 w 783"/>
                <a:gd name="T41" fmla="*/ 146 h 514"/>
                <a:gd name="T42" fmla="*/ 12 w 783"/>
                <a:gd name="T43" fmla="*/ 101 h 514"/>
                <a:gd name="T44" fmla="*/ 33 w 783"/>
                <a:gd name="T45" fmla="*/ 62 h 514"/>
                <a:gd name="T46" fmla="*/ 63 w 783"/>
                <a:gd name="T47" fmla="*/ 32 h 514"/>
                <a:gd name="T48" fmla="*/ 99 w 783"/>
                <a:gd name="T49" fmla="*/ 12 h 514"/>
                <a:gd name="T50" fmla="*/ 141 w 783"/>
                <a:gd name="T51" fmla="*/ 0 h 514"/>
                <a:gd name="T52" fmla="*/ 183 w 783"/>
                <a:gd name="T5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4">
                  <a:moveTo>
                    <a:pt x="183" y="0"/>
                  </a:moveTo>
                  <a:lnTo>
                    <a:pt x="224" y="12"/>
                  </a:lnTo>
                  <a:lnTo>
                    <a:pt x="685" y="197"/>
                  </a:lnTo>
                  <a:lnTo>
                    <a:pt x="720" y="218"/>
                  </a:lnTo>
                  <a:lnTo>
                    <a:pt x="750" y="248"/>
                  </a:lnTo>
                  <a:lnTo>
                    <a:pt x="771" y="283"/>
                  </a:lnTo>
                  <a:lnTo>
                    <a:pt x="783" y="325"/>
                  </a:lnTo>
                  <a:lnTo>
                    <a:pt x="783" y="367"/>
                  </a:lnTo>
                  <a:lnTo>
                    <a:pt x="774" y="409"/>
                  </a:lnTo>
                  <a:lnTo>
                    <a:pt x="747" y="454"/>
                  </a:lnTo>
                  <a:lnTo>
                    <a:pt x="711" y="487"/>
                  </a:lnTo>
                  <a:lnTo>
                    <a:pt x="670" y="505"/>
                  </a:lnTo>
                  <a:lnTo>
                    <a:pt x="622" y="514"/>
                  </a:lnTo>
                  <a:lnTo>
                    <a:pt x="592" y="511"/>
                  </a:lnTo>
                  <a:lnTo>
                    <a:pt x="559" y="502"/>
                  </a:lnTo>
                  <a:lnTo>
                    <a:pt x="102" y="316"/>
                  </a:lnTo>
                  <a:lnTo>
                    <a:pt x="66" y="295"/>
                  </a:lnTo>
                  <a:lnTo>
                    <a:pt x="33" y="265"/>
                  </a:lnTo>
                  <a:lnTo>
                    <a:pt x="12" y="227"/>
                  </a:lnTo>
                  <a:lnTo>
                    <a:pt x="0" y="188"/>
                  </a:lnTo>
                  <a:lnTo>
                    <a:pt x="0" y="146"/>
                  </a:lnTo>
                  <a:lnTo>
                    <a:pt x="12" y="101"/>
                  </a:lnTo>
                  <a:lnTo>
                    <a:pt x="33" y="62"/>
                  </a:lnTo>
                  <a:lnTo>
                    <a:pt x="63" y="32"/>
                  </a:lnTo>
                  <a:lnTo>
                    <a:pt x="99" y="12"/>
                  </a:lnTo>
                  <a:lnTo>
                    <a:pt x="141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36"/>
            <p:cNvSpPr>
              <a:spLocks/>
            </p:cNvSpPr>
            <p:nvPr/>
          </p:nvSpPr>
          <p:spPr bwMode="auto">
            <a:xfrm>
              <a:off x="4206875" y="2695575"/>
              <a:ext cx="1243012" cy="811213"/>
            </a:xfrm>
            <a:custGeom>
              <a:avLst/>
              <a:gdLst>
                <a:gd name="T0" fmla="*/ 179 w 783"/>
                <a:gd name="T1" fmla="*/ 0 h 511"/>
                <a:gd name="T2" fmla="*/ 224 w 783"/>
                <a:gd name="T3" fmla="*/ 9 h 511"/>
                <a:gd name="T4" fmla="*/ 681 w 783"/>
                <a:gd name="T5" fmla="*/ 195 h 511"/>
                <a:gd name="T6" fmla="*/ 717 w 783"/>
                <a:gd name="T7" fmla="*/ 216 h 511"/>
                <a:gd name="T8" fmla="*/ 750 w 783"/>
                <a:gd name="T9" fmla="*/ 246 h 511"/>
                <a:gd name="T10" fmla="*/ 771 w 783"/>
                <a:gd name="T11" fmla="*/ 284 h 511"/>
                <a:gd name="T12" fmla="*/ 783 w 783"/>
                <a:gd name="T13" fmla="*/ 323 h 511"/>
                <a:gd name="T14" fmla="*/ 783 w 783"/>
                <a:gd name="T15" fmla="*/ 365 h 511"/>
                <a:gd name="T16" fmla="*/ 771 w 783"/>
                <a:gd name="T17" fmla="*/ 410 h 511"/>
                <a:gd name="T18" fmla="*/ 744 w 783"/>
                <a:gd name="T19" fmla="*/ 452 h 511"/>
                <a:gd name="T20" fmla="*/ 711 w 783"/>
                <a:gd name="T21" fmla="*/ 485 h 511"/>
                <a:gd name="T22" fmla="*/ 666 w 783"/>
                <a:gd name="T23" fmla="*/ 505 h 511"/>
                <a:gd name="T24" fmla="*/ 618 w 783"/>
                <a:gd name="T25" fmla="*/ 511 h 511"/>
                <a:gd name="T26" fmla="*/ 588 w 783"/>
                <a:gd name="T27" fmla="*/ 508 h 511"/>
                <a:gd name="T28" fmla="*/ 559 w 783"/>
                <a:gd name="T29" fmla="*/ 499 h 511"/>
                <a:gd name="T30" fmla="*/ 98 w 783"/>
                <a:gd name="T31" fmla="*/ 314 h 511"/>
                <a:gd name="T32" fmla="*/ 63 w 783"/>
                <a:gd name="T33" fmla="*/ 293 h 511"/>
                <a:gd name="T34" fmla="*/ 33 w 783"/>
                <a:gd name="T35" fmla="*/ 263 h 511"/>
                <a:gd name="T36" fmla="*/ 12 w 783"/>
                <a:gd name="T37" fmla="*/ 228 h 511"/>
                <a:gd name="T38" fmla="*/ 0 w 783"/>
                <a:gd name="T39" fmla="*/ 186 h 511"/>
                <a:gd name="T40" fmla="*/ 0 w 783"/>
                <a:gd name="T41" fmla="*/ 144 h 511"/>
                <a:gd name="T42" fmla="*/ 9 w 783"/>
                <a:gd name="T43" fmla="*/ 102 h 511"/>
                <a:gd name="T44" fmla="*/ 30 w 783"/>
                <a:gd name="T45" fmla="*/ 63 h 511"/>
                <a:gd name="T46" fmla="*/ 60 w 783"/>
                <a:gd name="T47" fmla="*/ 33 h 511"/>
                <a:gd name="T48" fmla="*/ 98 w 783"/>
                <a:gd name="T49" fmla="*/ 12 h 511"/>
                <a:gd name="T50" fmla="*/ 137 w 783"/>
                <a:gd name="T51" fmla="*/ 0 h 511"/>
                <a:gd name="T52" fmla="*/ 179 w 783"/>
                <a:gd name="T5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1">
                  <a:moveTo>
                    <a:pt x="179" y="0"/>
                  </a:moveTo>
                  <a:lnTo>
                    <a:pt x="224" y="9"/>
                  </a:lnTo>
                  <a:lnTo>
                    <a:pt x="681" y="195"/>
                  </a:lnTo>
                  <a:lnTo>
                    <a:pt x="717" y="216"/>
                  </a:lnTo>
                  <a:lnTo>
                    <a:pt x="750" y="246"/>
                  </a:lnTo>
                  <a:lnTo>
                    <a:pt x="771" y="284"/>
                  </a:lnTo>
                  <a:lnTo>
                    <a:pt x="783" y="323"/>
                  </a:lnTo>
                  <a:lnTo>
                    <a:pt x="783" y="365"/>
                  </a:lnTo>
                  <a:lnTo>
                    <a:pt x="771" y="410"/>
                  </a:lnTo>
                  <a:lnTo>
                    <a:pt x="744" y="452"/>
                  </a:lnTo>
                  <a:lnTo>
                    <a:pt x="711" y="485"/>
                  </a:lnTo>
                  <a:lnTo>
                    <a:pt x="666" y="505"/>
                  </a:lnTo>
                  <a:lnTo>
                    <a:pt x="618" y="511"/>
                  </a:lnTo>
                  <a:lnTo>
                    <a:pt x="588" y="508"/>
                  </a:lnTo>
                  <a:lnTo>
                    <a:pt x="559" y="499"/>
                  </a:lnTo>
                  <a:lnTo>
                    <a:pt x="98" y="314"/>
                  </a:lnTo>
                  <a:lnTo>
                    <a:pt x="63" y="293"/>
                  </a:lnTo>
                  <a:lnTo>
                    <a:pt x="33" y="263"/>
                  </a:lnTo>
                  <a:lnTo>
                    <a:pt x="12" y="228"/>
                  </a:lnTo>
                  <a:lnTo>
                    <a:pt x="0" y="186"/>
                  </a:lnTo>
                  <a:lnTo>
                    <a:pt x="0" y="144"/>
                  </a:lnTo>
                  <a:lnTo>
                    <a:pt x="9" y="102"/>
                  </a:lnTo>
                  <a:lnTo>
                    <a:pt x="30" y="63"/>
                  </a:lnTo>
                  <a:lnTo>
                    <a:pt x="60" y="33"/>
                  </a:lnTo>
                  <a:lnTo>
                    <a:pt x="98" y="12"/>
                  </a:lnTo>
                  <a:lnTo>
                    <a:pt x="137" y="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7"/>
            <p:cNvSpPr>
              <a:spLocks/>
            </p:cNvSpPr>
            <p:nvPr/>
          </p:nvSpPr>
          <p:spPr bwMode="auto">
            <a:xfrm>
              <a:off x="12839700" y="10760075"/>
              <a:ext cx="820737" cy="1238250"/>
            </a:xfrm>
            <a:custGeom>
              <a:avLst/>
              <a:gdLst>
                <a:gd name="T0" fmla="*/ 141 w 517"/>
                <a:gd name="T1" fmla="*/ 0 h 780"/>
                <a:gd name="T2" fmla="*/ 183 w 517"/>
                <a:gd name="T3" fmla="*/ 0 h 780"/>
                <a:gd name="T4" fmla="*/ 224 w 517"/>
                <a:gd name="T5" fmla="*/ 9 h 780"/>
                <a:gd name="T6" fmla="*/ 260 w 517"/>
                <a:gd name="T7" fmla="*/ 30 h 780"/>
                <a:gd name="T8" fmla="*/ 290 w 517"/>
                <a:gd name="T9" fmla="*/ 60 h 780"/>
                <a:gd name="T10" fmla="*/ 314 w 517"/>
                <a:gd name="T11" fmla="*/ 99 h 780"/>
                <a:gd name="T12" fmla="*/ 505 w 517"/>
                <a:gd name="T13" fmla="*/ 553 h 780"/>
                <a:gd name="T14" fmla="*/ 517 w 517"/>
                <a:gd name="T15" fmla="*/ 595 h 780"/>
                <a:gd name="T16" fmla="*/ 517 w 517"/>
                <a:gd name="T17" fmla="*/ 637 h 780"/>
                <a:gd name="T18" fmla="*/ 508 w 517"/>
                <a:gd name="T19" fmla="*/ 679 h 780"/>
                <a:gd name="T20" fmla="*/ 487 w 517"/>
                <a:gd name="T21" fmla="*/ 715 h 780"/>
                <a:gd name="T22" fmla="*/ 457 w 517"/>
                <a:gd name="T23" fmla="*/ 744 h 780"/>
                <a:gd name="T24" fmla="*/ 419 w 517"/>
                <a:gd name="T25" fmla="*/ 768 h 780"/>
                <a:gd name="T26" fmla="*/ 386 w 517"/>
                <a:gd name="T27" fmla="*/ 777 h 780"/>
                <a:gd name="T28" fmla="*/ 356 w 517"/>
                <a:gd name="T29" fmla="*/ 780 h 780"/>
                <a:gd name="T30" fmla="*/ 308 w 517"/>
                <a:gd name="T31" fmla="*/ 774 h 780"/>
                <a:gd name="T32" fmla="*/ 266 w 517"/>
                <a:gd name="T33" fmla="*/ 753 h 780"/>
                <a:gd name="T34" fmla="*/ 230 w 517"/>
                <a:gd name="T35" fmla="*/ 724 h 780"/>
                <a:gd name="T36" fmla="*/ 203 w 517"/>
                <a:gd name="T37" fmla="*/ 682 h 780"/>
                <a:gd name="T38" fmla="*/ 12 w 517"/>
                <a:gd name="T39" fmla="*/ 227 h 780"/>
                <a:gd name="T40" fmla="*/ 0 w 517"/>
                <a:gd name="T41" fmla="*/ 186 h 780"/>
                <a:gd name="T42" fmla="*/ 0 w 517"/>
                <a:gd name="T43" fmla="*/ 141 h 780"/>
                <a:gd name="T44" fmla="*/ 9 w 517"/>
                <a:gd name="T45" fmla="*/ 102 h 780"/>
                <a:gd name="T46" fmla="*/ 30 w 517"/>
                <a:gd name="T47" fmla="*/ 66 h 780"/>
                <a:gd name="T48" fmla="*/ 60 w 517"/>
                <a:gd name="T49" fmla="*/ 33 h 780"/>
                <a:gd name="T50" fmla="*/ 99 w 517"/>
                <a:gd name="T51" fmla="*/ 12 h 780"/>
                <a:gd name="T52" fmla="*/ 141 w 517"/>
                <a:gd name="T5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0">
                  <a:moveTo>
                    <a:pt x="141" y="0"/>
                  </a:moveTo>
                  <a:lnTo>
                    <a:pt x="183" y="0"/>
                  </a:lnTo>
                  <a:lnTo>
                    <a:pt x="224" y="9"/>
                  </a:lnTo>
                  <a:lnTo>
                    <a:pt x="260" y="30"/>
                  </a:lnTo>
                  <a:lnTo>
                    <a:pt x="290" y="60"/>
                  </a:lnTo>
                  <a:lnTo>
                    <a:pt x="314" y="99"/>
                  </a:lnTo>
                  <a:lnTo>
                    <a:pt x="505" y="553"/>
                  </a:lnTo>
                  <a:lnTo>
                    <a:pt x="517" y="595"/>
                  </a:lnTo>
                  <a:lnTo>
                    <a:pt x="517" y="637"/>
                  </a:lnTo>
                  <a:lnTo>
                    <a:pt x="508" y="679"/>
                  </a:lnTo>
                  <a:lnTo>
                    <a:pt x="487" y="715"/>
                  </a:lnTo>
                  <a:lnTo>
                    <a:pt x="457" y="744"/>
                  </a:lnTo>
                  <a:lnTo>
                    <a:pt x="419" y="768"/>
                  </a:lnTo>
                  <a:lnTo>
                    <a:pt x="386" y="777"/>
                  </a:lnTo>
                  <a:lnTo>
                    <a:pt x="356" y="780"/>
                  </a:lnTo>
                  <a:lnTo>
                    <a:pt x="308" y="774"/>
                  </a:lnTo>
                  <a:lnTo>
                    <a:pt x="266" y="753"/>
                  </a:lnTo>
                  <a:lnTo>
                    <a:pt x="230" y="724"/>
                  </a:lnTo>
                  <a:lnTo>
                    <a:pt x="203" y="682"/>
                  </a:lnTo>
                  <a:lnTo>
                    <a:pt x="12" y="227"/>
                  </a:lnTo>
                  <a:lnTo>
                    <a:pt x="0" y="186"/>
                  </a:lnTo>
                  <a:lnTo>
                    <a:pt x="0" y="141"/>
                  </a:lnTo>
                  <a:lnTo>
                    <a:pt x="9" y="102"/>
                  </a:lnTo>
                  <a:lnTo>
                    <a:pt x="30" y="66"/>
                  </a:lnTo>
                  <a:lnTo>
                    <a:pt x="60" y="33"/>
                  </a:lnTo>
                  <a:lnTo>
                    <a:pt x="99" y="1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8"/>
            <p:cNvSpPr>
              <a:spLocks/>
            </p:cNvSpPr>
            <p:nvPr/>
          </p:nvSpPr>
          <p:spPr bwMode="auto">
            <a:xfrm>
              <a:off x="7845425" y="-1008063"/>
              <a:ext cx="820737" cy="1243013"/>
            </a:xfrm>
            <a:custGeom>
              <a:avLst/>
              <a:gdLst>
                <a:gd name="T0" fmla="*/ 182 w 517"/>
                <a:gd name="T1" fmla="*/ 0 h 783"/>
                <a:gd name="T2" fmla="*/ 224 w 517"/>
                <a:gd name="T3" fmla="*/ 12 h 783"/>
                <a:gd name="T4" fmla="*/ 260 w 517"/>
                <a:gd name="T5" fmla="*/ 30 h 783"/>
                <a:gd name="T6" fmla="*/ 290 w 517"/>
                <a:gd name="T7" fmla="*/ 59 h 783"/>
                <a:gd name="T8" fmla="*/ 314 w 517"/>
                <a:gd name="T9" fmla="*/ 98 h 783"/>
                <a:gd name="T10" fmla="*/ 505 w 517"/>
                <a:gd name="T11" fmla="*/ 553 h 783"/>
                <a:gd name="T12" fmla="*/ 517 w 517"/>
                <a:gd name="T13" fmla="*/ 594 h 783"/>
                <a:gd name="T14" fmla="*/ 517 w 517"/>
                <a:gd name="T15" fmla="*/ 639 h 783"/>
                <a:gd name="T16" fmla="*/ 508 w 517"/>
                <a:gd name="T17" fmla="*/ 678 h 783"/>
                <a:gd name="T18" fmla="*/ 487 w 517"/>
                <a:gd name="T19" fmla="*/ 714 h 783"/>
                <a:gd name="T20" fmla="*/ 457 w 517"/>
                <a:gd name="T21" fmla="*/ 747 h 783"/>
                <a:gd name="T22" fmla="*/ 418 w 517"/>
                <a:gd name="T23" fmla="*/ 768 h 783"/>
                <a:gd name="T24" fmla="*/ 388 w 517"/>
                <a:gd name="T25" fmla="*/ 780 h 783"/>
                <a:gd name="T26" fmla="*/ 355 w 517"/>
                <a:gd name="T27" fmla="*/ 783 h 783"/>
                <a:gd name="T28" fmla="*/ 308 w 517"/>
                <a:gd name="T29" fmla="*/ 774 h 783"/>
                <a:gd name="T30" fmla="*/ 266 w 517"/>
                <a:gd name="T31" fmla="*/ 756 h 783"/>
                <a:gd name="T32" fmla="*/ 230 w 517"/>
                <a:gd name="T33" fmla="*/ 723 h 783"/>
                <a:gd name="T34" fmla="*/ 203 w 517"/>
                <a:gd name="T35" fmla="*/ 681 h 783"/>
                <a:gd name="T36" fmla="*/ 12 w 517"/>
                <a:gd name="T37" fmla="*/ 227 h 783"/>
                <a:gd name="T38" fmla="*/ 0 w 517"/>
                <a:gd name="T39" fmla="*/ 185 h 783"/>
                <a:gd name="T40" fmla="*/ 0 w 517"/>
                <a:gd name="T41" fmla="*/ 143 h 783"/>
                <a:gd name="T42" fmla="*/ 9 w 517"/>
                <a:gd name="T43" fmla="*/ 101 h 783"/>
                <a:gd name="T44" fmla="*/ 30 w 517"/>
                <a:gd name="T45" fmla="*/ 65 h 783"/>
                <a:gd name="T46" fmla="*/ 60 w 517"/>
                <a:gd name="T47" fmla="*/ 36 h 783"/>
                <a:gd name="T48" fmla="*/ 98 w 517"/>
                <a:gd name="T49" fmla="*/ 12 h 783"/>
                <a:gd name="T50" fmla="*/ 140 w 517"/>
                <a:gd name="T51" fmla="*/ 0 h 783"/>
                <a:gd name="T52" fmla="*/ 182 w 517"/>
                <a:gd name="T5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3">
                  <a:moveTo>
                    <a:pt x="182" y="0"/>
                  </a:moveTo>
                  <a:lnTo>
                    <a:pt x="224" y="12"/>
                  </a:lnTo>
                  <a:lnTo>
                    <a:pt x="260" y="30"/>
                  </a:lnTo>
                  <a:lnTo>
                    <a:pt x="290" y="59"/>
                  </a:lnTo>
                  <a:lnTo>
                    <a:pt x="314" y="98"/>
                  </a:lnTo>
                  <a:lnTo>
                    <a:pt x="505" y="553"/>
                  </a:lnTo>
                  <a:lnTo>
                    <a:pt x="517" y="594"/>
                  </a:lnTo>
                  <a:lnTo>
                    <a:pt x="517" y="639"/>
                  </a:lnTo>
                  <a:lnTo>
                    <a:pt x="508" y="678"/>
                  </a:lnTo>
                  <a:lnTo>
                    <a:pt x="487" y="714"/>
                  </a:lnTo>
                  <a:lnTo>
                    <a:pt x="457" y="747"/>
                  </a:lnTo>
                  <a:lnTo>
                    <a:pt x="418" y="768"/>
                  </a:lnTo>
                  <a:lnTo>
                    <a:pt x="388" y="780"/>
                  </a:lnTo>
                  <a:lnTo>
                    <a:pt x="355" y="783"/>
                  </a:lnTo>
                  <a:lnTo>
                    <a:pt x="308" y="774"/>
                  </a:lnTo>
                  <a:lnTo>
                    <a:pt x="266" y="756"/>
                  </a:lnTo>
                  <a:lnTo>
                    <a:pt x="230" y="723"/>
                  </a:lnTo>
                  <a:lnTo>
                    <a:pt x="203" y="681"/>
                  </a:lnTo>
                  <a:lnTo>
                    <a:pt x="12" y="227"/>
                  </a:lnTo>
                  <a:lnTo>
                    <a:pt x="0" y="185"/>
                  </a:lnTo>
                  <a:lnTo>
                    <a:pt x="0" y="143"/>
                  </a:lnTo>
                  <a:lnTo>
                    <a:pt x="9" y="101"/>
                  </a:lnTo>
                  <a:lnTo>
                    <a:pt x="30" y="65"/>
                  </a:lnTo>
                  <a:lnTo>
                    <a:pt x="60" y="36"/>
                  </a:lnTo>
                  <a:lnTo>
                    <a:pt x="98" y="12"/>
                  </a:lnTo>
                  <a:lnTo>
                    <a:pt x="140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9"/>
            <p:cNvSpPr>
              <a:spLocks/>
            </p:cNvSpPr>
            <p:nvPr/>
          </p:nvSpPr>
          <p:spPr bwMode="auto">
            <a:xfrm>
              <a:off x="7953375" y="10798175"/>
              <a:ext cx="811212" cy="1247775"/>
            </a:xfrm>
            <a:custGeom>
              <a:avLst/>
              <a:gdLst>
                <a:gd name="T0" fmla="*/ 365 w 511"/>
                <a:gd name="T1" fmla="*/ 0 h 786"/>
                <a:gd name="T2" fmla="*/ 410 w 511"/>
                <a:gd name="T3" fmla="*/ 12 h 786"/>
                <a:gd name="T4" fmla="*/ 449 w 511"/>
                <a:gd name="T5" fmla="*/ 33 h 786"/>
                <a:gd name="T6" fmla="*/ 479 w 511"/>
                <a:gd name="T7" fmla="*/ 63 h 786"/>
                <a:gd name="T8" fmla="*/ 499 w 511"/>
                <a:gd name="T9" fmla="*/ 99 h 786"/>
                <a:gd name="T10" fmla="*/ 511 w 511"/>
                <a:gd name="T11" fmla="*/ 141 h 786"/>
                <a:gd name="T12" fmla="*/ 511 w 511"/>
                <a:gd name="T13" fmla="*/ 183 h 786"/>
                <a:gd name="T14" fmla="*/ 499 w 511"/>
                <a:gd name="T15" fmla="*/ 224 h 786"/>
                <a:gd name="T16" fmla="*/ 314 w 511"/>
                <a:gd name="T17" fmla="*/ 685 h 786"/>
                <a:gd name="T18" fmla="*/ 290 w 511"/>
                <a:gd name="T19" fmla="*/ 726 h 786"/>
                <a:gd name="T20" fmla="*/ 254 w 511"/>
                <a:gd name="T21" fmla="*/ 759 h 786"/>
                <a:gd name="T22" fmla="*/ 210 w 511"/>
                <a:gd name="T23" fmla="*/ 780 h 786"/>
                <a:gd name="T24" fmla="*/ 162 w 511"/>
                <a:gd name="T25" fmla="*/ 786 h 786"/>
                <a:gd name="T26" fmla="*/ 132 w 511"/>
                <a:gd name="T27" fmla="*/ 783 h 786"/>
                <a:gd name="T28" fmla="*/ 102 w 511"/>
                <a:gd name="T29" fmla="*/ 774 h 786"/>
                <a:gd name="T30" fmla="*/ 63 w 511"/>
                <a:gd name="T31" fmla="*/ 753 h 786"/>
                <a:gd name="T32" fmla="*/ 33 w 511"/>
                <a:gd name="T33" fmla="*/ 723 h 786"/>
                <a:gd name="T34" fmla="*/ 12 w 511"/>
                <a:gd name="T35" fmla="*/ 685 h 786"/>
                <a:gd name="T36" fmla="*/ 0 w 511"/>
                <a:gd name="T37" fmla="*/ 646 h 786"/>
                <a:gd name="T38" fmla="*/ 0 w 511"/>
                <a:gd name="T39" fmla="*/ 604 h 786"/>
                <a:gd name="T40" fmla="*/ 9 w 511"/>
                <a:gd name="T41" fmla="*/ 559 h 786"/>
                <a:gd name="T42" fmla="*/ 195 w 511"/>
                <a:gd name="T43" fmla="*/ 102 h 786"/>
                <a:gd name="T44" fmla="*/ 216 w 511"/>
                <a:gd name="T45" fmla="*/ 66 h 786"/>
                <a:gd name="T46" fmla="*/ 248 w 511"/>
                <a:gd name="T47" fmla="*/ 33 h 786"/>
                <a:gd name="T48" fmla="*/ 284 w 511"/>
                <a:gd name="T49" fmla="*/ 12 h 786"/>
                <a:gd name="T50" fmla="*/ 323 w 511"/>
                <a:gd name="T51" fmla="*/ 3 h 786"/>
                <a:gd name="T52" fmla="*/ 365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5" y="0"/>
                  </a:moveTo>
                  <a:lnTo>
                    <a:pt x="410" y="12"/>
                  </a:lnTo>
                  <a:lnTo>
                    <a:pt x="449" y="33"/>
                  </a:lnTo>
                  <a:lnTo>
                    <a:pt x="479" y="63"/>
                  </a:lnTo>
                  <a:lnTo>
                    <a:pt x="499" y="99"/>
                  </a:lnTo>
                  <a:lnTo>
                    <a:pt x="511" y="141"/>
                  </a:lnTo>
                  <a:lnTo>
                    <a:pt x="511" y="183"/>
                  </a:lnTo>
                  <a:lnTo>
                    <a:pt x="499" y="224"/>
                  </a:lnTo>
                  <a:lnTo>
                    <a:pt x="314" y="685"/>
                  </a:lnTo>
                  <a:lnTo>
                    <a:pt x="290" y="726"/>
                  </a:lnTo>
                  <a:lnTo>
                    <a:pt x="254" y="759"/>
                  </a:lnTo>
                  <a:lnTo>
                    <a:pt x="210" y="780"/>
                  </a:lnTo>
                  <a:lnTo>
                    <a:pt x="162" y="786"/>
                  </a:lnTo>
                  <a:lnTo>
                    <a:pt x="132" y="783"/>
                  </a:lnTo>
                  <a:lnTo>
                    <a:pt x="102" y="774"/>
                  </a:lnTo>
                  <a:lnTo>
                    <a:pt x="63" y="753"/>
                  </a:lnTo>
                  <a:lnTo>
                    <a:pt x="33" y="723"/>
                  </a:lnTo>
                  <a:lnTo>
                    <a:pt x="12" y="685"/>
                  </a:lnTo>
                  <a:lnTo>
                    <a:pt x="0" y="646"/>
                  </a:lnTo>
                  <a:lnTo>
                    <a:pt x="0" y="604"/>
                  </a:lnTo>
                  <a:lnTo>
                    <a:pt x="9" y="559"/>
                  </a:lnTo>
                  <a:lnTo>
                    <a:pt x="195" y="102"/>
                  </a:lnTo>
                  <a:lnTo>
                    <a:pt x="216" y="66"/>
                  </a:lnTo>
                  <a:lnTo>
                    <a:pt x="248" y="33"/>
                  </a:lnTo>
                  <a:lnTo>
                    <a:pt x="284" y="12"/>
                  </a:lnTo>
                  <a:lnTo>
                    <a:pt x="323" y="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40"/>
            <p:cNvSpPr>
              <a:spLocks/>
            </p:cNvSpPr>
            <p:nvPr/>
          </p:nvSpPr>
          <p:spPr bwMode="auto">
            <a:xfrm>
              <a:off x="12741275" y="-1055688"/>
              <a:ext cx="811212" cy="1247775"/>
            </a:xfrm>
            <a:custGeom>
              <a:avLst/>
              <a:gdLst>
                <a:gd name="T0" fmla="*/ 367 w 511"/>
                <a:gd name="T1" fmla="*/ 0 h 786"/>
                <a:gd name="T2" fmla="*/ 409 w 511"/>
                <a:gd name="T3" fmla="*/ 12 h 786"/>
                <a:gd name="T4" fmla="*/ 448 w 511"/>
                <a:gd name="T5" fmla="*/ 33 h 786"/>
                <a:gd name="T6" fmla="*/ 478 w 511"/>
                <a:gd name="T7" fmla="*/ 63 h 786"/>
                <a:gd name="T8" fmla="*/ 499 w 511"/>
                <a:gd name="T9" fmla="*/ 101 h 786"/>
                <a:gd name="T10" fmla="*/ 511 w 511"/>
                <a:gd name="T11" fmla="*/ 140 h 786"/>
                <a:gd name="T12" fmla="*/ 511 w 511"/>
                <a:gd name="T13" fmla="*/ 182 h 786"/>
                <a:gd name="T14" fmla="*/ 502 w 511"/>
                <a:gd name="T15" fmla="*/ 227 h 786"/>
                <a:gd name="T16" fmla="*/ 316 w 511"/>
                <a:gd name="T17" fmla="*/ 684 h 786"/>
                <a:gd name="T18" fmla="*/ 289 w 511"/>
                <a:gd name="T19" fmla="*/ 726 h 786"/>
                <a:gd name="T20" fmla="*/ 254 w 511"/>
                <a:gd name="T21" fmla="*/ 759 h 786"/>
                <a:gd name="T22" fmla="*/ 212 w 511"/>
                <a:gd name="T23" fmla="*/ 780 h 786"/>
                <a:gd name="T24" fmla="*/ 164 w 511"/>
                <a:gd name="T25" fmla="*/ 786 h 786"/>
                <a:gd name="T26" fmla="*/ 134 w 511"/>
                <a:gd name="T27" fmla="*/ 783 h 786"/>
                <a:gd name="T28" fmla="*/ 101 w 511"/>
                <a:gd name="T29" fmla="*/ 774 h 786"/>
                <a:gd name="T30" fmla="*/ 62 w 511"/>
                <a:gd name="T31" fmla="*/ 753 h 786"/>
                <a:gd name="T32" fmla="*/ 32 w 511"/>
                <a:gd name="T33" fmla="*/ 723 h 786"/>
                <a:gd name="T34" fmla="*/ 12 w 511"/>
                <a:gd name="T35" fmla="*/ 687 h 786"/>
                <a:gd name="T36" fmla="*/ 0 w 511"/>
                <a:gd name="T37" fmla="*/ 645 h 786"/>
                <a:gd name="T38" fmla="*/ 0 w 511"/>
                <a:gd name="T39" fmla="*/ 603 h 786"/>
                <a:gd name="T40" fmla="*/ 12 w 511"/>
                <a:gd name="T41" fmla="*/ 562 h 786"/>
                <a:gd name="T42" fmla="*/ 197 w 511"/>
                <a:gd name="T43" fmla="*/ 101 h 786"/>
                <a:gd name="T44" fmla="*/ 218 w 511"/>
                <a:gd name="T45" fmla="*/ 66 h 786"/>
                <a:gd name="T46" fmla="*/ 248 w 511"/>
                <a:gd name="T47" fmla="*/ 36 h 786"/>
                <a:gd name="T48" fmla="*/ 283 w 511"/>
                <a:gd name="T49" fmla="*/ 12 h 786"/>
                <a:gd name="T50" fmla="*/ 325 w 511"/>
                <a:gd name="T51" fmla="*/ 3 h 786"/>
                <a:gd name="T52" fmla="*/ 367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7" y="0"/>
                  </a:moveTo>
                  <a:lnTo>
                    <a:pt x="409" y="12"/>
                  </a:lnTo>
                  <a:lnTo>
                    <a:pt x="448" y="33"/>
                  </a:lnTo>
                  <a:lnTo>
                    <a:pt x="478" y="63"/>
                  </a:lnTo>
                  <a:lnTo>
                    <a:pt x="499" y="101"/>
                  </a:lnTo>
                  <a:lnTo>
                    <a:pt x="511" y="140"/>
                  </a:lnTo>
                  <a:lnTo>
                    <a:pt x="511" y="182"/>
                  </a:lnTo>
                  <a:lnTo>
                    <a:pt x="502" y="227"/>
                  </a:lnTo>
                  <a:lnTo>
                    <a:pt x="316" y="684"/>
                  </a:lnTo>
                  <a:lnTo>
                    <a:pt x="289" y="726"/>
                  </a:lnTo>
                  <a:lnTo>
                    <a:pt x="254" y="759"/>
                  </a:lnTo>
                  <a:lnTo>
                    <a:pt x="212" y="780"/>
                  </a:lnTo>
                  <a:lnTo>
                    <a:pt x="164" y="786"/>
                  </a:lnTo>
                  <a:lnTo>
                    <a:pt x="134" y="783"/>
                  </a:lnTo>
                  <a:lnTo>
                    <a:pt x="101" y="774"/>
                  </a:lnTo>
                  <a:lnTo>
                    <a:pt x="62" y="753"/>
                  </a:lnTo>
                  <a:lnTo>
                    <a:pt x="32" y="723"/>
                  </a:lnTo>
                  <a:lnTo>
                    <a:pt x="12" y="687"/>
                  </a:lnTo>
                  <a:lnTo>
                    <a:pt x="0" y="645"/>
                  </a:lnTo>
                  <a:lnTo>
                    <a:pt x="0" y="603"/>
                  </a:lnTo>
                  <a:lnTo>
                    <a:pt x="12" y="562"/>
                  </a:lnTo>
                  <a:lnTo>
                    <a:pt x="197" y="101"/>
                  </a:lnTo>
                  <a:lnTo>
                    <a:pt x="218" y="66"/>
                  </a:lnTo>
                  <a:lnTo>
                    <a:pt x="248" y="36"/>
                  </a:lnTo>
                  <a:lnTo>
                    <a:pt x="283" y="12"/>
                  </a:lnTo>
                  <a:lnTo>
                    <a:pt x="325" y="3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41"/>
            <p:cNvSpPr>
              <a:spLocks/>
            </p:cNvSpPr>
            <p:nvPr/>
          </p:nvSpPr>
          <p:spPr bwMode="auto">
            <a:xfrm>
              <a:off x="5535613" y="277812"/>
              <a:ext cx="10436225" cy="10436225"/>
            </a:xfrm>
            <a:custGeom>
              <a:avLst/>
              <a:gdLst>
                <a:gd name="T0" fmla="*/ 3532 w 6574"/>
                <a:gd name="T1" fmla="*/ 8 h 6574"/>
                <a:gd name="T2" fmla="*/ 4007 w 6574"/>
                <a:gd name="T3" fmla="*/ 80 h 6574"/>
                <a:gd name="T4" fmla="*/ 4458 w 6574"/>
                <a:gd name="T5" fmla="*/ 215 h 6574"/>
                <a:gd name="T6" fmla="*/ 4879 w 6574"/>
                <a:gd name="T7" fmla="*/ 409 h 6574"/>
                <a:gd name="T8" fmla="*/ 5265 w 6574"/>
                <a:gd name="T9" fmla="*/ 660 h 6574"/>
                <a:gd name="T10" fmla="*/ 5611 w 6574"/>
                <a:gd name="T11" fmla="*/ 962 h 6574"/>
                <a:gd name="T12" fmla="*/ 5913 w 6574"/>
                <a:gd name="T13" fmla="*/ 1308 h 6574"/>
                <a:gd name="T14" fmla="*/ 6164 w 6574"/>
                <a:gd name="T15" fmla="*/ 1694 h 6574"/>
                <a:gd name="T16" fmla="*/ 6358 w 6574"/>
                <a:gd name="T17" fmla="*/ 2115 h 6574"/>
                <a:gd name="T18" fmla="*/ 6493 w 6574"/>
                <a:gd name="T19" fmla="*/ 2566 h 6574"/>
                <a:gd name="T20" fmla="*/ 6565 w 6574"/>
                <a:gd name="T21" fmla="*/ 3041 h 6574"/>
                <a:gd name="T22" fmla="*/ 6565 w 6574"/>
                <a:gd name="T23" fmla="*/ 3532 h 6574"/>
                <a:gd name="T24" fmla="*/ 6493 w 6574"/>
                <a:gd name="T25" fmla="*/ 4007 h 6574"/>
                <a:gd name="T26" fmla="*/ 6358 w 6574"/>
                <a:gd name="T27" fmla="*/ 4458 h 6574"/>
                <a:gd name="T28" fmla="*/ 6164 w 6574"/>
                <a:gd name="T29" fmla="*/ 4879 h 6574"/>
                <a:gd name="T30" fmla="*/ 5913 w 6574"/>
                <a:gd name="T31" fmla="*/ 5265 h 6574"/>
                <a:gd name="T32" fmla="*/ 5611 w 6574"/>
                <a:gd name="T33" fmla="*/ 5611 h 6574"/>
                <a:gd name="T34" fmla="*/ 5265 w 6574"/>
                <a:gd name="T35" fmla="*/ 5913 h 6574"/>
                <a:gd name="T36" fmla="*/ 4879 w 6574"/>
                <a:gd name="T37" fmla="*/ 6164 h 6574"/>
                <a:gd name="T38" fmla="*/ 4458 w 6574"/>
                <a:gd name="T39" fmla="*/ 6358 h 6574"/>
                <a:gd name="T40" fmla="*/ 4007 w 6574"/>
                <a:gd name="T41" fmla="*/ 6493 h 6574"/>
                <a:gd name="T42" fmla="*/ 3532 w 6574"/>
                <a:gd name="T43" fmla="*/ 6565 h 6574"/>
                <a:gd name="T44" fmla="*/ 3041 w 6574"/>
                <a:gd name="T45" fmla="*/ 6565 h 6574"/>
                <a:gd name="T46" fmla="*/ 2566 w 6574"/>
                <a:gd name="T47" fmla="*/ 6493 h 6574"/>
                <a:gd name="T48" fmla="*/ 2115 w 6574"/>
                <a:gd name="T49" fmla="*/ 6358 h 6574"/>
                <a:gd name="T50" fmla="*/ 1694 w 6574"/>
                <a:gd name="T51" fmla="*/ 6164 h 6574"/>
                <a:gd name="T52" fmla="*/ 1308 w 6574"/>
                <a:gd name="T53" fmla="*/ 5913 h 6574"/>
                <a:gd name="T54" fmla="*/ 962 w 6574"/>
                <a:gd name="T55" fmla="*/ 5611 h 6574"/>
                <a:gd name="T56" fmla="*/ 660 w 6574"/>
                <a:gd name="T57" fmla="*/ 5265 h 6574"/>
                <a:gd name="T58" fmla="*/ 409 w 6574"/>
                <a:gd name="T59" fmla="*/ 4879 h 6574"/>
                <a:gd name="T60" fmla="*/ 215 w 6574"/>
                <a:gd name="T61" fmla="*/ 4458 h 6574"/>
                <a:gd name="T62" fmla="*/ 80 w 6574"/>
                <a:gd name="T63" fmla="*/ 4007 h 6574"/>
                <a:gd name="T64" fmla="*/ 8 w 6574"/>
                <a:gd name="T65" fmla="*/ 3532 h 6574"/>
                <a:gd name="T66" fmla="*/ 8 w 6574"/>
                <a:gd name="T67" fmla="*/ 3041 h 6574"/>
                <a:gd name="T68" fmla="*/ 80 w 6574"/>
                <a:gd name="T69" fmla="*/ 2566 h 6574"/>
                <a:gd name="T70" fmla="*/ 215 w 6574"/>
                <a:gd name="T71" fmla="*/ 2115 h 6574"/>
                <a:gd name="T72" fmla="*/ 409 w 6574"/>
                <a:gd name="T73" fmla="*/ 1694 h 6574"/>
                <a:gd name="T74" fmla="*/ 660 w 6574"/>
                <a:gd name="T75" fmla="*/ 1308 h 6574"/>
                <a:gd name="T76" fmla="*/ 962 w 6574"/>
                <a:gd name="T77" fmla="*/ 962 h 6574"/>
                <a:gd name="T78" fmla="*/ 1308 w 6574"/>
                <a:gd name="T79" fmla="*/ 660 h 6574"/>
                <a:gd name="T80" fmla="*/ 1694 w 6574"/>
                <a:gd name="T81" fmla="*/ 409 h 6574"/>
                <a:gd name="T82" fmla="*/ 2115 w 6574"/>
                <a:gd name="T83" fmla="*/ 215 h 6574"/>
                <a:gd name="T84" fmla="*/ 2566 w 6574"/>
                <a:gd name="T85" fmla="*/ 80 h 6574"/>
                <a:gd name="T86" fmla="*/ 3041 w 6574"/>
                <a:gd name="T87" fmla="*/ 8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74" h="6574">
                  <a:moveTo>
                    <a:pt x="3287" y="0"/>
                  </a:moveTo>
                  <a:lnTo>
                    <a:pt x="3532" y="8"/>
                  </a:lnTo>
                  <a:lnTo>
                    <a:pt x="3774" y="35"/>
                  </a:lnTo>
                  <a:lnTo>
                    <a:pt x="4007" y="80"/>
                  </a:lnTo>
                  <a:lnTo>
                    <a:pt x="4237" y="140"/>
                  </a:lnTo>
                  <a:lnTo>
                    <a:pt x="4458" y="215"/>
                  </a:lnTo>
                  <a:lnTo>
                    <a:pt x="4673" y="304"/>
                  </a:lnTo>
                  <a:lnTo>
                    <a:pt x="4879" y="409"/>
                  </a:lnTo>
                  <a:lnTo>
                    <a:pt x="5076" y="528"/>
                  </a:lnTo>
                  <a:lnTo>
                    <a:pt x="5265" y="660"/>
                  </a:lnTo>
                  <a:lnTo>
                    <a:pt x="5444" y="806"/>
                  </a:lnTo>
                  <a:lnTo>
                    <a:pt x="5611" y="962"/>
                  </a:lnTo>
                  <a:lnTo>
                    <a:pt x="5767" y="1129"/>
                  </a:lnTo>
                  <a:lnTo>
                    <a:pt x="5913" y="1308"/>
                  </a:lnTo>
                  <a:lnTo>
                    <a:pt x="6045" y="1497"/>
                  </a:lnTo>
                  <a:lnTo>
                    <a:pt x="6164" y="1694"/>
                  </a:lnTo>
                  <a:lnTo>
                    <a:pt x="6269" y="1900"/>
                  </a:lnTo>
                  <a:lnTo>
                    <a:pt x="6358" y="2115"/>
                  </a:lnTo>
                  <a:lnTo>
                    <a:pt x="6433" y="2336"/>
                  </a:lnTo>
                  <a:lnTo>
                    <a:pt x="6493" y="2566"/>
                  </a:lnTo>
                  <a:lnTo>
                    <a:pt x="6538" y="2799"/>
                  </a:lnTo>
                  <a:lnTo>
                    <a:pt x="6565" y="3041"/>
                  </a:lnTo>
                  <a:lnTo>
                    <a:pt x="6574" y="3287"/>
                  </a:lnTo>
                  <a:lnTo>
                    <a:pt x="6565" y="3532"/>
                  </a:lnTo>
                  <a:lnTo>
                    <a:pt x="6538" y="3774"/>
                  </a:lnTo>
                  <a:lnTo>
                    <a:pt x="6493" y="4007"/>
                  </a:lnTo>
                  <a:lnTo>
                    <a:pt x="6433" y="4237"/>
                  </a:lnTo>
                  <a:lnTo>
                    <a:pt x="6358" y="4458"/>
                  </a:lnTo>
                  <a:lnTo>
                    <a:pt x="6269" y="4673"/>
                  </a:lnTo>
                  <a:lnTo>
                    <a:pt x="6164" y="4879"/>
                  </a:lnTo>
                  <a:lnTo>
                    <a:pt x="6045" y="5076"/>
                  </a:lnTo>
                  <a:lnTo>
                    <a:pt x="5913" y="5265"/>
                  </a:lnTo>
                  <a:lnTo>
                    <a:pt x="5767" y="5444"/>
                  </a:lnTo>
                  <a:lnTo>
                    <a:pt x="5611" y="5611"/>
                  </a:lnTo>
                  <a:lnTo>
                    <a:pt x="5444" y="5767"/>
                  </a:lnTo>
                  <a:lnTo>
                    <a:pt x="5265" y="5913"/>
                  </a:lnTo>
                  <a:lnTo>
                    <a:pt x="5076" y="6045"/>
                  </a:lnTo>
                  <a:lnTo>
                    <a:pt x="4879" y="6164"/>
                  </a:lnTo>
                  <a:lnTo>
                    <a:pt x="4673" y="6269"/>
                  </a:lnTo>
                  <a:lnTo>
                    <a:pt x="4458" y="6358"/>
                  </a:lnTo>
                  <a:lnTo>
                    <a:pt x="4237" y="6433"/>
                  </a:lnTo>
                  <a:lnTo>
                    <a:pt x="4007" y="6493"/>
                  </a:lnTo>
                  <a:lnTo>
                    <a:pt x="3774" y="6538"/>
                  </a:lnTo>
                  <a:lnTo>
                    <a:pt x="3532" y="6565"/>
                  </a:lnTo>
                  <a:lnTo>
                    <a:pt x="3287" y="6574"/>
                  </a:lnTo>
                  <a:lnTo>
                    <a:pt x="3041" y="6565"/>
                  </a:lnTo>
                  <a:lnTo>
                    <a:pt x="2799" y="6538"/>
                  </a:lnTo>
                  <a:lnTo>
                    <a:pt x="2566" y="6493"/>
                  </a:lnTo>
                  <a:lnTo>
                    <a:pt x="2336" y="6433"/>
                  </a:lnTo>
                  <a:lnTo>
                    <a:pt x="2115" y="6358"/>
                  </a:lnTo>
                  <a:lnTo>
                    <a:pt x="1900" y="6269"/>
                  </a:lnTo>
                  <a:lnTo>
                    <a:pt x="1694" y="6164"/>
                  </a:lnTo>
                  <a:lnTo>
                    <a:pt x="1497" y="6045"/>
                  </a:lnTo>
                  <a:lnTo>
                    <a:pt x="1308" y="5913"/>
                  </a:lnTo>
                  <a:lnTo>
                    <a:pt x="1129" y="5767"/>
                  </a:lnTo>
                  <a:lnTo>
                    <a:pt x="962" y="5611"/>
                  </a:lnTo>
                  <a:lnTo>
                    <a:pt x="806" y="5444"/>
                  </a:lnTo>
                  <a:lnTo>
                    <a:pt x="660" y="5265"/>
                  </a:lnTo>
                  <a:lnTo>
                    <a:pt x="528" y="5076"/>
                  </a:lnTo>
                  <a:lnTo>
                    <a:pt x="409" y="4879"/>
                  </a:lnTo>
                  <a:lnTo>
                    <a:pt x="304" y="4673"/>
                  </a:lnTo>
                  <a:lnTo>
                    <a:pt x="215" y="4458"/>
                  </a:lnTo>
                  <a:lnTo>
                    <a:pt x="140" y="4237"/>
                  </a:lnTo>
                  <a:lnTo>
                    <a:pt x="80" y="4007"/>
                  </a:lnTo>
                  <a:lnTo>
                    <a:pt x="35" y="3774"/>
                  </a:lnTo>
                  <a:lnTo>
                    <a:pt x="8" y="3532"/>
                  </a:lnTo>
                  <a:lnTo>
                    <a:pt x="0" y="3287"/>
                  </a:lnTo>
                  <a:lnTo>
                    <a:pt x="8" y="3041"/>
                  </a:lnTo>
                  <a:lnTo>
                    <a:pt x="35" y="2799"/>
                  </a:lnTo>
                  <a:lnTo>
                    <a:pt x="80" y="2566"/>
                  </a:lnTo>
                  <a:lnTo>
                    <a:pt x="140" y="2336"/>
                  </a:lnTo>
                  <a:lnTo>
                    <a:pt x="215" y="2115"/>
                  </a:lnTo>
                  <a:lnTo>
                    <a:pt x="304" y="1900"/>
                  </a:lnTo>
                  <a:lnTo>
                    <a:pt x="409" y="1694"/>
                  </a:lnTo>
                  <a:lnTo>
                    <a:pt x="528" y="1497"/>
                  </a:lnTo>
                  <a:lnTo>
                    <a:pt x="660" y="1308"/>
                  </a:lnTo>
                  <a:lnTo>
                    <a:pt x="806" y="1129"/>
                  </a:lnTo>
                  <a:lnTo>
                    <a:pt x="962" y="962"/>
                  </a:lnTo>
                  <a:lnTo>
                    <a:pt x="1129" y="806"/>
                  </a:lnTo>
                  <a:lnTo>
                    <a:pt x="1308" y="660"/>
                  </a:lnTo>
                  <a:lnTo>
                    <a:pt x="1497" y="528"/>
                  </a:lnTo>
                  <a:lnTo>
                    <a:pt x="1694" y="409"/>
                  </a:lnTo>
                  <a:lnTo>
                    <a:pt x="1900" y="304"/>
                  </a:lnTo>
                  <a:lnTo>
                    <a:pt x="2115" y="215"/>
                  </a:lnTo>
                  <a:lnTo>
                    <a:pt x="2336" y="140"/>
                  </a:lnTo>
                  <a:lnTo>
                    <a:pt x="2566" y="80"/>
                  </a:lnTo>
                  <a:lnTo>
                    <a:pt x="2799" y="35"/>
                  </a:lnTo>
                  <a:lnTo>
                    <a:pt x="3041" y="8"/>
                  </a:lnTo>
                  <a:lnTo>
                    <a:pt x="328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42"/>
            <p:cNvSpPr>
              <a:spLocks/>
            </p:cNvSpPr>
            <p:nvPr/>
          </p:nvSpPr>
          <p:spPr bwMode="auto">
            <a:xfrm>
              <a:off x="6838950" y="1581150"/>
              <a:ext cx="7827962" cy="7827963"/>
            </a:xfrm>
            <a:custGeom>
              <a:avLst/>
              <a:gdLst>
                <a:gd name="T0" fmla="*/ 2678 w 4931"/>
                <a:gd name="T1" fmla="*/ 9 h 4931"/>
                <a:gd name="T2" fmla="*/ 3087 w 4931"/>
                <a:gd name="T3" fmla="*/ 81 h 4931"/>
                <a:gd name="T4" fmla="*/ 3473 w 4931"/>
                <a:gd name="T5" fmla="*/ 215 h 4931"/>
                <a:gd name="T6" fmla="*/ 3822 w 4931"/>
                <a:gd name="T7" fmla="*/ 407 h 4931"/>
                <a:gd name="T8" fmla="*/ 4136 w 4931"/>
                <a:gd name="T9" fmla="*/ 655 h 4931"/>
                <a:gd name="T10" fmla="*/ 4408 w 4931"/>
                <a:gd name="T11" fmla="*/ 945 h 4931"/>
                <a:gd name="T12" fmla="*/ 4626 w 4931"/>
                <a:gd name="T13" fmla="*/ 1279 h 4931"/>
                <a:gd name="T14" fmla="*/ 4793 w 4931"/>
                <a:gd name="T15" fmla="*/ 1647 h 4931"/>
                <a:gd name="T16" fmla="*/ 4895 w 4931"/>
                <a:gd name="T17" fmla="*/ 2044 h 4931"/>
                <a:gd name="T18" fmla="*/ 4931 w 4931"/>
                <a:gd name="T19" fmla="*/ 2466 h 4931"/>
                <a:gd name="T20" fmla="*/ 4895 w 4931"/>
                <a:gd name="T21" fmla="*/ 2887 h 4931"/>
                <a:gd name="T22" fmla="*/ 4793 w 4931"/>
                <a:gd name="T23" fmla="*/ 3284 h 4931"/>
                <a:gd name="T24" fmla="*/ 4626 w 4931"/>
                <a:gd name="T25" fmla="*/ 3652 h 4931"/>
                <a:gd name="T26" fmla="*/ 4408 w 4931"/>
                <a:gd name="T27" fmla="*/ 3986 h 4931"/>
                <a:gd name="T28" fmla="*/ 4136 w 4931"/>
                <a:gd name="T29" fmla="*/ 4276 h 4931"/>
                <a:gd name="T30" fmla="*/ 3822 w 4931"/>
                <a:gd name="T31" fmla="*/ 4524 h 4931"/>
                <a:gd name="T32" fmla="*/ 3473 w 4931"/>
                <a:gd name="T33" fmla="*/ 4716 h 4931"/>
                <a:gd name="T34" fmla="*/ 3087 w 4931"/>
                <a:gd name="T35" fmla="*/ 4850 h 4931"/>
                <a:gd name="T36" fmla="*/ 2678 w 4931"/>
                <a:gd name="T37" fmla="*/ 4922 h 4931"/>
                <a:gd name="T38" fmla="*/ 2253 w 4931"/>
                <a:gd name="T39" fmla="*/ 4922 h 4931"/>
                <a:gd name="T40" fmla="*/ 1844 w 4931"/>
                <a:gd name="T41" fmla="*/ 4850 h 4931"/>
                <a:gd name="T42" fmla="*/ 1458 w 4931"/>
                <a:gd name="T43" fmla="*/ 4716 h 4931"/>
                <a:gd name="T44" fmla="*/ 1109 w 4931"/>
                <a:gd name="T45" fmla="*/ 4524 h 4931"/>
                <a:gd name="T46" fmla="*/ 795 w 4931"/>
                <a:gd name="T47" fmla="*/ 4276 h 4931"/>
                <a:gd name="T48" fmla="*/ 523 w 4931"/>
                <a:gd name="T49" fmla="*/ 3986 h 4931"/>
                <a:gd name="T50" fmla="*/ 305 w 4931"/>
                <a:gd name="T51" fmla="*/ 3652 h 4931"/>
                <a:gd name="T52" fmla="*/ 138 w 4931"/>
                <a:gd name="T53" fmla="*/ 3284 h 4931"/>
                <a:gd name="T54" fmla="*/ 36 w 4931"/>
                <a:gd name="T55" fmla="*/ 2887 h 4931"/>
                <a:gd name="T56" fmla="*/ 0 w 4931"/>
                <a:gd name="T57" fmla="*/ 2466 h 4931"/>
                <a:gd name="T58" fmla="*/ 36 w 4931"/>
                <a:gd name="T59" fmla="*/ 2044 h 4931"/>
                <a:gd name="T60" fmla="*/ 138 w 4931"/>
                <a:gd name="T61" fmla="*/ 1647 h 4931"/>
                <a:gd name="T62" fmla="*/ 305 w 4931"/>
                <a:gd name="T63" fmla="*/ 1279 h 4931"/>
                <a:gd name="T64" fmla="*/ 523 w 4931"/>
                <a:gd name="T65" fmla="*/ 945 h 4931"/>
                <a:gd name="T66" fmla="*/ 795 w 4931"/>
                <a:gd name="T67" fmla="*/ 655 h 4931"/>
                <a:gd name="T68" fmla="*/ 1109 w 4931"/>
                <a:gd name="T69" fmla="*/ 407 h 4931"/>
                <a:gd name="T70" fmla="*/ 1458 w 4931"/>
                <a:gd name="T71" fmla="*/ 215 h 4931"/>
                <a:gd name="T72" fmla="*/ 1844 w 4931"/>
                <a:gd name="T73" fmla="*/ 81 h 4931"/>
                <a:gd name="T74" fmla="*/ 2253 w 4931"/>
                <a:gd name="T75" fmla="*/ 9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31" h="4931">
                  <a:moveTo>
                    <a:pt x="2466" y="0"/>
                  </a:moveTo>
                  <a:lnTo>
                    <a:pt x="2678" y="9"/>
                  </a:lnTo>
                  <a:lnTo>
                    <a:pt x="2887" y="36"/>
                  </a:lnTo>
                  <a:lnTo>
                    <a:pt x="3087" y="81"/>
                  </a:lnTo>
                  <a:lnTo>
                    <a:pt x="3284" y="138"/>
                  </a:lnTo>
                  <a:lnTo>
                    <a:pt x="3473" y="215"/>
                  </a:lnTo>
                  <a:lnTo>
                    <a:pt x="3652" y="305"/>
                  </a:lnTo>
                  <a:lnTo>
                    <a:pt x="3822" y="407"/>
                  </a:lnTo>
                  <a:lnTo>
                    <a:pt x="3986" y="523"/>
                  </a:lnTo>
                  <a:lnTo>
                    <a:pt x="4136" y="655"/>
                  </a:lnTo>
                  <a:lnTo>
                    <a:pt x="4276" y="795"/>
                  </a:lnTo>
                  <a:lnTo>
                    <a:pt x="4408" y="945"/>
                  </a:lnTo>
                  <a:lnTo>
                    <a:pt x="4524" y="1109"/>
                  </a:lnTo>
                  <a:lnTo>
                    <a:pt x="4626" y="1279"/>
                  </a:lnTo>
                  <a:lnTo>
                    <a:pt x="4716" y="1458"/>
                  </a:lnTo>
                  <a:lnTo>
                    <a:pt x="4793" y="1647"/>
                  </a:lnTo>
                  <a:lnTo>
                    <a:pt x="4850" y="1844"/>
                  </a:lnTo>
                  <a:lnTo>
                    <a:pt x="4895" y="2044"/>
                  </a:lnTo>
                  <a:lnTo>
                    <a:pt x="4922" y="2253"/>
                  </a:lnTo>
                  <a:lnTo>
                    <a:pt x="4931" y="2466"/>
                  </a:lnTo>
                  <a:lnTo>
                    <a:pt x="4922" y="2678"/>
                  </a:lnTo>
                  <a:lnTo>
                    <a:pt x="4895" y="2887"/>
                  </a:lnTo>
                  <a:lnTo>
                    <a:pt x="4850" y="3087"/>
                  </a:lnTo>
                  <a:lnTo>
                    <a:pt x="4793" y="3284"/>
                  </a:lnTo>
                  <a:lnTo>
                    <a:pt x="4716" y="3473"/>
                  </a:lnTo>
                  <a:lnTo>
                    <a:pt x="4626" y="3652"/>
                  </a:lnTo>
                  <a:lnTo>
                    <a:pt x="4524" y="3822"/>
                  </a:lnTo>
                  <a:lnTo>
                    <a:pt x="4408" y="3986"/>
                  </a:lnTo>
                  <a:lnTo>
                    <a:pt x="4276" y="4136"/>
                  </a:lnTo>
                  <a:lnTo>
                    <a:pt x="4136" y="4276"/>
                  </a:lnTo>
                  <a:lnTo>
                    <a:pt x="3986" y="4408"/>
                  </a:lnTo>
                  <a:lnTo>
                    <a:pt x="3822" y="4524"/>
                  </a:lnTo>
                  <a:lnTo>
                    <a:pt x="3652" y="4626"/>
                  </a:lnTo>
                  <a:lnTo>
                    <a:pt x="3473" y="4716"/>
                  </a:lnTo>
                  <a:lnTo>
                    <a:pt x="3284" y="4793"/>
                  </a:lnTo>
                  <a:lnTo>
                    <a:pt x="3087" y="4850"/>
                  </a:lnTo>
                  <a:lnTo>
                    <a:pt x="2887" y="4895"/>
                  </a:lnTo>
                  <a:lnTo>
                    <a:pt x="2678" y="4922"/>
                  </a:lnTo>
                  <a:lnTo>
                    <a:pt x="2466" y="4931"/>
                  </a:lnTo>
                  <a:lnTo>
                    <a:pt x="2253" y="4922"/>
                  </a:lnTo>
                  <a:lnTo>
                    <a:pt x="2044" y="4895"/>
                  </a:lnTo>
                  <a:lnTo>
                    <a:pt x="1844" y="4850"/>
                  </a:lnTo>
                  <a:lnTo>
                    <a:pt x="1647" y="4793"/>
                  </a:lnTo>
                  <a:lnTo>
                    <a:pt x="1458" y="4716"/>
                  </a:lnTo>
                  <a:lnTo>
                    <a:pt x="1279" y="4626"/>
                  </a:lnTo>
                  <a:lnTo>
                    <a:pt x="1109" y="4524"/>
                  </a:lnTo>
                  <a:lnTo>
                    <a:pt x="945" y="4408"/>
                  </a:lnTo>
                  <a:lnTo>
                    <a:pt x="795" y="4276"/>
                  </a:lnTo>
                  <a:lnTo>
                    <a:pt x="655" y="4136"/>
                  </a:lnTo>
                  <a:lnTo>
                    <a:pt x="523" y="3986"/>
                  </a:lnTo>
                  <a:lnTo>
                    <a:pt x="407" y="3822"/>
                  </a:lnTo>
                  <a:lnTo>
                    <a:pt x="305" y="3652"/>
                  </a:lnTo>
                  <a:lnTo>
                    <a:pt x="215" y="3473"/>
                  </a:lnTo>
                  <a:lnTo>
                    <a:pt x="138" y="3284"/>
                  </a:lnTo>
                  <a:lnTo>
                    <a:pt x="81" y="3087"/>
                  </a:lnTo>
                  <a:lnTo>
                    <a:pt x="36" y="2887"/>
                  </a:lnTo>
                  <a:lnTo>
                    <a:pt x="9" y="2678"/>
                  </a:lnTo>
                  <a:lnTo>
                    <a:pt x="0" y="2466"/>
                  </a:lnTo>
                  <a:lnTo>
                    <a:pt x="9" y="2253"/>
                  </a:lnTo>
                  <a:lnTo>
                    <a:pt x="36" y="2044"/>
                  </a:lnTo>
                  <a:lnTo>
                    <a:pt x="81" y="1844"/>
                  </a:lnTo>
                  <a:lnTo>
                    <a:pt x="138" y="1647"/>
                  </a:lnTo>
                  <a:lnTo>
                    <a:pt x="215" y="1458"/>
                  </a:lnTo>
                  <a:lnTo>
                    <a:pt x="305" y="1279"/>
                  </a:lnTo>
                  <a:lnTo>
                    <a:pt x="407" y="1109"/>
                  </a:lnTo>
                  <a:lnTo>
                    <a:pt x="523" y="945"/>
                  </a:lnTo>
                  <a:lnTo>
                    <a:pt x="655" y="795"/>
                  </a:lnTo>
                  <a:lnTo>
                    <a:pt x="795" y="655"/>
                  </a:lnTo>
                  <a:lnTo>
                    <a:pt x="945" y="523"/>
                  </a:lnTo>
                  <a:lnTo>
                    <a:pt x="1109" y="407"/>
                  </a:lnTo>
                  <a:lnTo>
                    <a:pt x="1279" y="305"/>
                  </a:lnTo>
                  <a:lnTo>
                    <a:pt x="1458" y="215"/>
                  </a:lnTo>
                  <a:lnTo>
                    <a:pt x="1647" y="138"/>
                  </a:lnTo>
                  <a:lnTo>
                    <a:pt x="1844" y="81"/>
                  </a:lnTo>
                  <a:lnTo>
                    <a:pt x="2044" y="36"/>
                  </a:lnTo>
                  <a:lnTo>
                    <a:pt x="2253" y="9"/>
                  </a:lnTo>
                  <a:lnTo>
                    <a:pt x="246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1" name="Freeform 6"/>
          <p:cNvSpPr>
            <a:spLocks/>
          </p:cNvSpPr>
          <p:nvPr/>
        </p:nvSpPr>
        <p:spPr bwMode="auto">
          <a:xfrm>
            <a:off x="6347323" y="2285737"/>
            <a:ext cx="1593614" cy="979513"/>
          </a:xfrm>
          <a:custGeom>
            <a:avLst/>
            <a:gdLst>
              <a:gd name="T0" fmla="*/ 5930 w 16193"/>
              <a:gd name="T1" fmla="*/ 16 h 9953"/>
              <a:gd name="T2" fmla="*/ 6576 w 16193"/>
              <a:gd name="T3" fmla="*/ 138 h 9953"/>
              <a:gd name="T4" fmla="*/ 7176 w 16193"/>
              <a:gd name="T5" fmla="*/ 367 h 9953"/>
              <a:gd name="T6" fmla="*/ 7725 w 16193"/>
              <a:gd name="T7" fmla="*/ 698 h 9953"/>
              <a:gd name="T8" fmla="*/ 8207 w 16193"/>
              <a:gd name="T9" fmla="*/ 1119 h 9953"/>
              <a:gd name="T10" fmla="*/ 8617 w 16193"/>
              <a:gd name="T11" fmla="*/ 1615 h 9953"/>
              <a:gd name="T12" fmla="*/ 8941 w 16193"/>
              <a:gd name="T13" fmla="*/ 2185 h 9953"/>
              <a:gd name="T14" fmla="*/ 9412 w 16193"/>
              <a:gd name="T15" fmla="*/ 1956 h 9953"/>
              <a:gd name="T16" fmla="*/ 9925 w 16193"/>
              <a:gd name="T17" fmla="*/ 1817 h 9953"/>
              <a:gd name="T18" fmla="*/ 10469 w 16193"/>
              <a:gd name="T19" fmla="*/ 1764 h 9953"/>
              <a:gd name="T20" fmla="*/ 11095 w 16193"/>
              <a:gd name="T21" fmla="*/ 1833 h 9953"/>
              <a:gd name="T22" fmla="*/ 11680 w 16193"/>
              <a:gd name="T23" fmla="*/ 2020 h 9953"/>
              <a:gd name="T24" fmla="*/ 12208 w 16193"/>
              <a:gd name="T25" fmla="*/ 2313 h 9953"/>
              <a:gd name="T26" fmla="*/ 12670 w 16193"/>
              <a:gd name="T27" fmla="*/ 2708 h 9953"/>
              <a:gd name="T28" fmla="*/ 13054 w 16193"/>
              <a:gd name="T29" fmla="*/ 3182 h 9953"/>
              <a:gd name="T30" fmla="*/ 13342 w 16193"/>
              <a:gd name="T31" fmla="*/ 3726 h 9953"/>
              <a:gd name="T32" fmla="*/ 13531 w 16193"/>
              <a:gd name="T33" fmla="*/ 4328 h 9953"/>
              <a:gd name="T34" fmla="*/ 13644 w 16193"/>
              <a:gd name="T35" fmla="*/ 4648 h 9953"/>
              <a:gd name="T36" fmla="*/ 14193 w 16193"/>
              <a:gd name="T37" fmla="*/ 4707 h 9953"/>
              <a:gd name="T38" fmla="*/ 14701 w 16193"/>
              <a:gd name="T39" fmla="*/ 4883 h 9953"/>
              <a:gd name="T40" fmla="*/ 15152 w 16193"/>
              <a:gd name="T41" fmla="*/ 5160 h 9953"/>
              <a:gd name="T42" fmla="*/ 15537 w 16193"/>
              <a:gd name="T43" fmla="*/ 5523 h 9953"/>
              <a:gd name="T44" fmla="*/ 15850 w 16193"/>
              <a:gd name="T45" fmla="*/ 5965 h 9953"/>
              <a:gd name="T46" fmla="*/ 16065 w 16193"/>
              <a:gd name="T47" fmla="*/ 6466 h 9953"/>
              <a:gd name="T48" fmla="*/ 16183 w 16193"/>
              <a:gd name="T49" fmla="*/ 7015 h 9953"/>
              <a:gd name="T50" fmla="*/ 16183 w 16193"/>
              <a:gd name="T51" fmla="*/ 7591 h 9953"/>
              <a:gd name="T52" fmla="*/ 16065 w 16193"/>
              <a:gd name="T53" fmla="*/ 8140 h 9953"/>
              <a:gd name="T54" fmla="*/ 15845 w 16193"/>
              <a:gd name="T55" fmla="*/ 8641 h 9953"/>
              <a:gd name="T56" fmla="*/ 15537 w 16193"/>
              <a:gd name="T57" fmla="*/ 9078 h 9953"/>
              <a:gd name="T58" fmla="*/ 15152 w 16193"/>
              <a:gd name="T59" fmla="*/ 9441 h 9953"/>
              <a:gd name="T60" fmla="*/ 14696 w 16193"/>
              <a:gd name="T61" fmla="*/ 9718 h 9953"/>
              <a:gd name="T62" fmla="*/ 14193 w 16193"/>
              <a:gd name="T63" fmla="*/ 9894 h 9953"/>
              <a:gd name="T64" fmla="*/ 13644 w 16193"/>
              <a:gd name="T65" fmla="*/ 9953 h 9953"/>
              <a:gd name="T66" fmla="*/ 2970 w 16193"/>
              <a:gd name="T67" fmla="*/ 9937 h 9953"/>
              <a:gd name="T68" fmla="*/ 2272 w 16193"/>
              <a:gd name="T69" fmla="*/ 9937 h 9953"/>
              <a:gd name="T70" fmla="*/ 1744 w 16193"/>
              <a:gd name="T71" fmla="*/ 9820 h 9953"/>
              <a:gd name="T72" fmla="*/ 1262 w 16193"/>
              <a:gd name="T73" fmla="*/ 9590 h 9953"/>
              <a:gd name="T74" fmla="*/ 841 w 16193"/>
              <a:gd name="T75" fmla="*/ 9270 h 9953"/>
              <a:gd name="T76" fmla="*/ 492 w 16193"/>
              <a:gd name="T77" fmla="*/ 8871 h 9953"/>
              <a:gd name="T78" fmla="*/ 226 w 16193"/>
              <a:gd name="T79" fmla="*/ 8396 h 9953"/>
              <a:gd name="T80" fmla="*/ 56 w 16193"/>
              <a:gd name="T81" fmla="*/ 7874 h 9953"/>
              <a:gd name="T82" fmla="*/ 0 w 16193"/>
              <a:gd name="T83" fmla="*/ 7303 h 9953"/>
              <a:gd name="T84" fmla="*/ 56 w 16193"/>
              <a:gd name="T85" fmla="*/ 6738 h 9953"/>
              <a:gd name="T86" fmla="*/ 226 w 16193"/>
              <a:gd name="T87" fmla="*/ 6216 h 9953"/>
              <a:gd name="T88" fmla="*/ 482 w 16193"/>
              <a:gd name="T89" fmla="*/ 5747 h 9953"/>
              <a:gd name="T90" fmla="*/ 826 w 16193"/>
              <a:gd name="T91" fmla="*/ 5347 h 9953"/>
              <a:gd name="T92" fmla="*/ 1241 w 16193"/>
              <a:gd name="T93" fmla="*/ 5027 h 9953"/>
              <a:gd name="T94" fmla="*/ 1718 w 16193"/>
              <a:gd name="T95" fmla="*/ 4798 h 9953"/>
              <a:gd name="T96" fmla="*/ 1924 w 16193"/>
              <a:gd name="T97" fmla="*/ 4440 h 9953"/>
              <a:gd name="T98" fmla="*/ 1882 w 16193"/>
              <a:gd name="T99" fmla="*/ 3859 h 9953"/>
              <a:gd name="T100" fmla="*/ 1939 w 16193"/>
              <a:gd name="T101" fmla="*/ 3166 h 9953"/>
              <a:gd name="T102" fmla="*/ 2113 w 16193"/>
              <a:gd name="T103" fmla="*/ 2511 h 9953"/>
              <a:gd name="T104" fmla="*/ 2385 w 16193"/>
              <a:gd name="T105" fmla="*/ 1913 h 9953"/>
              <a:gd name="T106" fmla="*/ 2754 w 16193"/>
              <a:gd name="T107" fmla="*/ 1375 h 9953"/>
              <a:gd name="T108" fmla="*/ 3201 w 16193"/>
              <a:gd name="T109" fmla="*/ 906 h 9953"/>
              <a:gd name="T110" fmla="*/ 3719 w 16193"/>
              <a:gd name="T111" fmla="*/ 527 h 9953"/>
              <a:gd name="T112" fmla="*/ 4298 w 16193"/>
              <a:gd name="T113" fmla="*/ 245 h 9953"/>
              <a:gd name="T114" fmla="*/ 4924 w 16193"/>
              <a:gd name="T115" fmla="*/ 64 h 9953"/>
              <a:gd name="T116" fmla="*/ 5591 w 16193"/>
              <a:gd name="T117" fmla="*/ 0 h 9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193" h="9953">
                <a:moveTo>
                  <a:pt x="5591" y="0"/>
                </a:moveTo>
                <a:lnTo>
                  <a:pt x="5930" y="16"/>
                </a:lnTo>
                <a:lnTo>
                  <a:pt x="6258" y="64"/>
                </a:lnTo>
                <a:lnTo>
                  <a:pt x="6576" y="138"/>
                </a:lnTo>
                <a:lnTo>
                  <a:pt x="6884" y="239"/>
                </a:lnTo>
                <a:lnTo>
                  <a:pt x="7176" y="367"/>
                </a:lnTo>
                <a:lnTo>
                  <a:pt x="7458" y="522"/>
                </a:lnTo>
                <a:lnTo>
                  <a:pt x="7725" y="698"/>
                </a:lnTo>
                <a:lnTo>
                  <a:pt x="7976" y="901"/>
                </a:lnTo>
                <a:lnTo>
                  <a:pt x="8207" y="1119"/>
                </a:lnTo>
                <a:lnTo>
                  <a:pt x="8422" y="1359"/>
                </a:lnTo>
                <a:lnTo>
                  <a:pt x="8617" y="1615"/>
                </a:lnTo>
                <a:lnTo>
                  <a:pt x="8787" y="1892"/>
                </a:lnTo>
                <a:lnTo>
                  <a:pt x="8941" y="2185"/>
                </a:lnTo>
                <a:lnTo>
                  <a:pt x="9171" y="2063"/>
                </a:lnTo>
                <a:lnTo>
                  <a:pt x="9412" y="1956"/>
                </a:lnTo>
                <a:lnTo>
                  <a:pt x="9664" y="1876"/>
                </a:lnTo>
                <a:lnTo>
                  <a:pt x="9925" y="1817"/>
                </a:lnTo>
                <a:lnTo>
                  <a:pt x="10192" y="1780"/>
                </a:lnTo>
                <a:lnTo>
                  <a:pt x="10469" y="1764"/>
                </a:lnTo>
                <a:lnTo>
                  <a:pt x="10787" y="1780"/>
                </a:lnTo>
                <a:lnTo>
                  <a:pt x="11095" y="1833"/>
                </a:lnTo>
                <a:lnTo>
                  <a:pt x="11392" y="1908"/>
                </a:lnTo>
                <a:lnTo>
                  <a:pt x="11680" y="2020"/>
                </a:lnTo>
                <a:lnTo>
                  <a:pt x="11951" y="2153"/>
                </a:lnTo>
                <a:lnTo>
                  <a:pt x="12208" y="2313"/>
                </a:lnTo>
                <a:lnTo>
                  <a:pt x="12449" y="2500"/>
                </a:lnTo>
                <a:lnTo>
                  <a:pt x="12670" y="2708"/>
                </a:lnTo>
                <a:lnTo>
                  <a:pt x="12870" y="2937"/>
                </a:lnTo>
                <a:lnTo>
                  <a:pt x="13054" y="3182"/>
                </a:lnTo>
                <a:lnTo>
                  <a:pt x="13208" y="3449"/>
                </a:lnTo>
                <a:lnTo>
                  <a:pt x="13342" y="3726"/>
                </a:lnTo>
                <a:lnTo>
                  <a:pt x="13449" y="4019"/>
                </a:lnTo>
                <a:lnTo>
                  <a:pt x="13531" y="4328"/>
                </a:lnTo>
                <a:lnTo>
                  <a:pt x="13578" y="4648"/>
                </a:lnTo>
                <a:lnTo>
                  <a:pt x="13644" y="4648"/>
                </a:lnTo>
                <a:lnTo>
                  <a:pt x="13921" y="4664"/>
                </a:lnTo>
                <a:lnTo>
                  <a:pt x="14193" y="4707"/>
                </a:lnTo>
                <a:lnTo>
                  <a:pt x="14450" y="4782"/>
                </a:lnTo>
                <a:lnTo>
                  <a:pt x="14701" y="4883"/>
                </a:lnTo>
                <a:lnTo>
                  <a:pt x="14932" y="5011"/>
                </a:lnTo>
                <a:lnTo>
                  <a:pt x="15152" y="5160"/>
                </a:lnTo>
                <a:lnTo>
                  <a:pt x="15352" y="5331"/>
                </a:lnTo>
                <a:lnTo>
                  <a:pt x="15537" y="5523"/>
                </a:lnTo>
                <a:lnTo>
                  <a:pt x="15706" y="5736"/>
                </a:lnTo>
                <a:lnTo>
                  <a:pt x="15850" y="5965"/>
                </a:lnTo>
                <a:lnTo>
                  <a:pt x="15968" y="6205"/>
                </a:lnTo>
                <a:lnTo>
                  <a:pt x="16065" y="6466"/>
                </a:lnTo>
                <a:lnTo>
                  <a:pt x="16137" y="6733"/>
                </a:lnTo>
                <a:lnTo>
                  <a:pt x="16183" y="7015"/>
                </a:lnTo>
                <a:lnTo>
                  <a:pt x="16193" y="7303"/>
                </a:lnTo>
                <a:lnTo>
                  <a:pt x="16183" y="7591"/>
                </a:lnTo>
                <a:lnTo>
                  <a:pt x="16137" y="7874"/>
                </a:lnTo>
                <a:lnTo>
                  <a:pt x="16065" y="8140"/>
                </a:lnTo>
                <a:lnTo>
                  <a:pt x="15968" y="8396"/>
                </a:lnTo>
                <a:lnTo>
                  <a:pt x="15845" y="8641"/>
                </a:lnTo>
                <a:lnTo>
                  <a:pt x="15701" y="8871"/>
                </a:lnTo>
                <a:lnTo>
                  <a:pt x="15537" y="9078"/>
                </a:lnTo>
                <a:lnTo>
                  <a:pt x="15352" y="9270"/>
                </a:lnTo>
                <a:lnTo>
                  <a:pt x="15152" y="9441"/>
                </a:lnTo>
                <a:lnTo>
                  <a:pt x="14932" y="9590"/>
                </a:lnTo>
                <a:lnTo>
                  <a:pt x="14696" y="9718"/>
                </a:lnTo>
                <a:lnTo>
                  <a:pt x="14450" y="9820"/>
                </a:lnTo>
                <a:lnTo>
                  <a:pt x="14193" y="9894"/>
                </a:lnTo>
                <a:lnTo>
                  <a:pt x="13921" y="9937"/>
                </a:lnTo>
                <a:lnTo>
                  <a:pt x="13644" y="9953"/>
                </a:lnTo>
                <a:lnTo>
                  <a:pt x="13198" y="9937"/>
                </a:lnTo>
                <a:lnTo>
                  <a:pt x="2970" y="9937"/>
                </a:lnTo>
                <a:lnTo>
                  <a:pt x="2549" y="9953"/>
                </a:lnTo>
                <a:lnTo>
                  <a:pt x="2272" y="9937"/>
                </a:lnTo>
                <a:lnTo>
                  <a:pt x="2006" y="9894"/>
                </a:lnTo>
                <a:lnTo>
                  <a:pt x="1744" y="9820"/>
                </a:lnTo>
                <a:lnTo>
                  <a:pt x="1498" y="9718"/>
                </a:lnTo>
                <a:lnTo>
                  <a:pt x="1262" y="9590"/>
                </a:lnTo>
                <a:lnTo>
                  <a:pt x="1046" y="9441"/>
                </a:lnTo>
                <a:lnTo>
                  <a:pt x="841" y="9270"/>
                </a:lnTo>
                <a:lnTo>
                  <a:pt x="657" y="9078"/>
                </a:lnTo>
                <a:lnTo>
                  <a:pt x="492" y="8871"/>
                </a:lnTo>
                <a:lnTo>
                  <a:pt x="349" y="8641"/>
                </a:lnTo>
                <a:lnTo>
                  <a:pt x="226" y="8396"/>
                </a:lnTo>
                <a:lnTo>
                  <a:pt x="128" y="8140"/>
                </a:lnTo>
                <a:lnTo>
                  <a:pt x="56" y="7874"/>
                </a:lnTo>
                <a:lnTo>
                  <a:pt x="15" y="7591"/>
                </a:lnTo>
                <a:lnTo>
                  <a:pt x="0" y="7303"/>
                </a:lnTo>
                <a:lnTo>
                  <a:pt x="15" y="7015"/>
                </a:lnTo>
                <a:lnTo>
                  <a:pt x="56" y="6738"/>
                </a:lnTo>
                <a:lnTo>
                  <a:pt x="128" y="6472"/>
                </a:lnTo>
                <a:lnTo>
                  <a:pt x="226" y="6216"/>
                </a:lnTo>
                <a:lnTo>
                  <a:pt x="344" y="5976"/>
                </a:lnTo>
                <a:lnTo>
                  <a:pt x="482" y="5747"/>
                </a:lnTo>
                <a:lnTo>
                  <a:pt x="646" y="5539"/>
                </a:lnTo>
                <a:lnTo>
                  <a:pt x="826" y="5347"/>
                </a:lnTo>
                <a:lnTo>
                  <a:pt x="1026" y="5176"/>
                </a:lnTo>
                <a:lnTo>
                  <a:pt x="1241" y="5027"/>
                </a:lnTo>
                <a:lnTo>
                  <a:pt x="1472" y="4899"/>
                </a:lnTo>
                <a:lnTo>
                  <a:pt x="1718" y="4798"/>
                </a:lnTo>
                <a:lnTo>
                  <a:pt x="1970" y="4723"/>
                </a:lnTo>
                <a:lnTo>
                  <a:pt x="1924" y="4440"/>
                </a:lnTo>
                <a:lnTo>
                  <a:pt x="1893" y="4153"/>
                </a:lnTo>
                <a:lnTo>
                  <a:pt x="1882" y="3859"/>
                </a:lnTo>
                <a:lnTo>
                  <a:pt x="1893" y="3507"/>
                </a:lnTo>
                <a:lnTo>
                  <a:pt x="1939" y="3166"/>
                </a:lnTo>
                <a:lnTo>
                  <a:pt x="2011" y="2830"/>
                </a:lnTo>
                <a:lnTo>
                  <a:pt x="2113" y="2511"/>
                </a:lnTo>
                <a:lnTo>
                  <a:pt x="2236" y="2207"/>
                </a:lnTo>
                <a:lnTo>
                  <a:pt x="2385" y="1913"/>
                </a:lnTo>
                <a:lnTo>
                  <a:pt x="2560" y="1636"/>
                </a:lnTo>
                <a:lnTo>
                  <a:pt x="2754" y="1375"/>
                </a:lnTo>
                <a:lnTo>
                  <a:pt x="2965" y="1130"/>
                </a:lnTo>
                <a:lnTo>
                  <a:pt x="3201" y="906"/>
                </a:lnTo>
                <a:lnTo>
                  <a:pt x="3452" y="709"/>
                </a:lnTo>
                <a:lnTo>
                  <a:pt x="3719" y="527"/>
                </a:lnTo>
                <a:lnTo>
                  <a:pt x="4001" y="373"/>
                </a:lnTo>
                <a:lnTo>
                  <a:pt x="4298" y="245"/>
                </a:lnTo>
                <a:lnTo>
                  <a:pt x="4606" y="138"/>
                </a:lnTo>
                <a:lnTo>
                  <a:pt x="4924" y="64"/>
                </a:lnTo>
                <a:lnTo>
                  <a:pt x="5252" y="16"/>
                </a:lnTo>
                <a:lnTo>
                  <a:pt x="5591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213368" y="2819122"/>
            <a:ext cx="1092069" cy="728588"/>
          </a:xfrm>
          <a:custGeom>
            <a:avLst/>
            <a:gdLst>
              <a:gd name="T0" fmla="*/ 1760 w 3359"/>
              <a:gd name="T1" fmla="*/ 3 h 2241"/>
              <a:gd name="T2" fmla="*/ 1914 w 3359"/>
              <a:gd name="T3" fmla="*/ 27 h 2241"/>
              <a:gd name="T4" fmla="*/ 2059 w 3359"/>
              <a:gd name="T5" fmla="*/ 71 h 2241"/>
              <a:gd name="T6" fmla="*/ 2196 w 3359"/>
              <a:gd name="T7" fmla="*/ 136 h 2241"/>
              <a:gd name="T8" fmla="*/ 2321 w 3359"/>
              <a:gd name="T9" fmla="*/ 219 h 2241"/>
              <a:gd name="T10" fmla="*/ 2432 w 3359"/>
              <a:gd name="T11" fmla="*/ 318 h 2241"/>
              <a:gd name="T12" fmla="*/ 2528 w 3359"/>
              <a:gd name="T13" fmla="*/ 432 h 2241"/>
              <a:gd name="T14" fmla="*/ 2607 w 3359"/>
              <a:gd name="T15" fmla="*/ 560 h 2241"/>
              <a:gd name="T16" fmla="*/ 2668 w 3359"/>
              <a:gd name="T17" fmla="*/ 697 h 2241"/>
              <a:gd name="T18" fmla="*/ 2709 w 3359"/>
              <a:gd name="T19" fmla="*/ 846 h 2241"/>
              <a:gd name="T20" fmla="*/ 2834 w 3359"/>
              <a:gd name="T21" fmla="*/ 866 h 2241"/>
              <a:gd name="T22" fmla="*/ 2950 w 3359"/>
              <a:gd name="T23" fmla="*/ 907 h 2241"/>
              <a:gd name="T24" fmla="*/ 3056 w 3359"/>
              <a:gd name="T25" fmla="*/ 967 h 2241"/>
              <a:gd name="T26" fmla="*/ 3149 w 3359"/>
              <a:gd name="T27" fmla="*/ 1042 h 2241"/>
              <a:gd name="T28" fmla="*/ 3227 w 3359"/>
              <a:gd name="T29" fmla="*/ 1134 h 2241"/>
              <a:gd name="T30" fmla="*/ 3290 w 3359"/>
              <a:gd name="T31" fmla="*/ 1238 h 2241"/>
              <a:gd name="T32" fmla="*/ 3333 w 3359"/>
              <a:gd name="T33" fmla="*/ 1353 h 2241"/>
              <a:gd name="T34" fmla="*/ 3356 w 3359"/>
              <a:gd name="T35" fmla="*/ 1476 h 2241"/>
              <a:gd name="T36" fmla="*/ 3356 w 3359"/>
              <a:gd name="T37" fmla="*/ 1608 h 2241"/>
              <a:gd name="T38" fmla="*/ 3331 w 3359"/>
              <a:gd name="T39" fmla="*/ 1738 h 2241"/>
              <a:gd name="T40" fmla="*/ 3283 w 3359"/>
              <a:gd name="T41" fmla="*/ 1857 h 2241"/>
              <a:gd name="T42" fmla="*/ 3216 w 3359"/>
              <a:gd name="T43" fmla="*/ 1964 h 2241"/>
              <a:gd name="T44" fmla="*/ 3131 w 3359"/>
              <a:gd name="T45" fmla="*/ 2058 h 2241"/>
              <a:gd name="T46" fmla="*/ 3030 w 3359"/>
              <a:gd name="T47" fmla="*/ 2135 h 2241"/>
              <a:gd name="T48" fmla="*/ 2916 w 3359"/>
              <a:gd name="T49" fmla="*/ 2192 h 2241"/>
              <a:gd name="T50" fmla="*/ 2792 w 3359"/>
              <a:gd name="T51" fmla="*/ 2229 h 2241"/>
              <a:gd name="T52" fmla="*/ 2659 w 3359"/>
              <a:gd name="T53" fmla="*/ 2241 h 2241"/>
              <a:gd name="T54" fmla="*/ 767 w 3359"/>
              <a:gd name="T55" fmla="*/ 2238 h 2241"/>
              <a:gd name="T56" fmla="*/ 628 w 3359"/>
              <a:gd name="T57" fmla="*/ 2214 h 2241"/>
              <a:gd name="T58" fmla="*/ 498 w 3359"/>
              <a:gd name="T59" fmla="*/ 2168 h 2241"/>
              <a:gd name="T60" fmla="*/ 377 w 3359"/>
              <a:gd name="T61" fmla="*/ 2102 h 2241"/>
              <a:gd name="T62" fmla="*/ 270 w 3359"/>
              <a:gd name="T63" fmla="*/ 2018 h 2241"/>
              <a:gd name="T64" fmla="*/ 179 w 3359"/>
              <a:gd name="T65" fmla="*/ 1918 h 2241"/>
              <a:gd name="T66" fmla="*/ 103 w 3359"/>
              <a:gd name="T67" fmla="*/ 1805 h 2241"/>
              <a:gd name="T68" fmla="*/ 47 w 3359"/>
              <a:gd name="T69" fmla="*/ 1679 h 2241"/>
              <a:gd name="T70" fmla="*/ 12 w 3359"/>
              <a:gd name="T71" fmla="*/ 1544 h 2241"/>
              <a:gd name="T72" fmla="*/ 0 w 3359"/>
              <a:gd name="T73" fmla="*/ 1401 h 2241"/>
              <a:gd name="T74" fmla="*/ 12 w 3359"/>
              <a:gd name="T75" fmla="*/ 1260 h 2241"/>
              <a:gd name="T76" fmla="*/ 46 w 3359"/>
              <a:gd name="T77" fmla="*/ 1126 h 2241"/>
              <a:gd name="T78" fmla="*/ 101 w 3359"/>
              <a:gd name="T79" fmla="*/ 1002 h 2241"/>
              <a:gd name="T80" fmla="*/ 173 w 3359"/>
              <a:gd name="T81" fmla="*/ 889 h 2241"/>
              <a:gd name="T82" fmla="*/ 263 w 3359"/>
              <a:gd name="T83" fmla="*/ 790 h 2241"/>
              <a:gd name="T84" fmla="*/ 367 w 3359"/>
              <a:gd name="T85" fmla="*/ 707 h 2241"/>
              <a:gd name="T86" fmla="*/ 485 w 3359"/>
              <a:gd name="T87" fmla="*/ 639 h 2241"/>
              <a:gd name="T88" fmla="*/ 612 w 3359"/>
              <a:gd name="T89" fmla="*/ 592 h 2241"/>
              <a:gd name="T90" fmla="*/ 749 w 3359"/>
              <a:gd name="T91" fmla="*/ 566 h 2241"/>
              <a:gd name="T92" fmla="*/ 828 w 3359"/>
              <a:gd name="T93" fmla="*/ 437 h 2241"/>
              <a:gd name="T94" fmla="*/ 924 w 3359"/>
              <a:gd name="T95" fmla="*/ 322 h 2241"/>
              <a:gd name="T96" fmla="*/ 1035 w 3359"/>
              <a:gd name="T97" fmla="*/ 222 h 2241"/>
              <a:gd name="T98" fmla="*/ 1161 w 3359"/>
              <a:gd name="T99" fmla="*/ 138 h 2241"/>
              <a:gd name="T100" fmla="*/ 1297 w 3359"/>
              <a:gd name="T101" fmla="*/ 73 h 2241"/>
              <a:gd name="T102" fmla="*/ 1444 w 3359"/>
              <a:gd name="T103" fmla="*/ 27 h 2241"/>
              <a:gd name="T104" fmla="*/ 1599 w 3359"/>
              <a:gd name="T105" fmla="*/ 3 h 2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9" h="2241">
                <a:moveTo>
                  <a:pt x="1680" y="0"/>
                </a:moveTo>
                <a:lnTo>
                  <a:pt x="1760" y="3"/>
                </a:lnTo>
                <a:lnTo>
                  <a:pt x="1837" y="12"/>
                </a:lnTo>
                <a:lnTo>
                  <a:pt x="1914" y="27"/>
                </a:lnTo>
                <a:lnTo>
                  <a:pt x="1988" y="46"/>
                </a:lnTo>
                <a:lnTo>
                  <a:pt x="2059" y="71"/>
                </a:lnTo>
                <a:lnTo>
                  <a:pt x="2129" y="101"/>
                </a:lnTo>
                <a:lnTo>
                  <a:pt x="2196" y="136"/>
                </a:lnTo>
                <a:lnTo>
                  <a:pt x="2259" y="175"/>
                </a:lnTo>
                <a:lnTo>
                  <a:pt x="2321" y="219"/>
                </a:lnTo>
                <a:lnTo>
                  <a:pt x="2378" y="267"/>
                </a:lnTo>
                <a:lnTo>
                  <a:pt x="2432" y="318"/>
                </a:lnTo>
                <a:lnTo>
                  <a:pt x="2482" y="373"/>
                </a:lnTo>
                <a:lnTo>
                  <a:pt x="2528" y="432"/>
                </a:lnTo>
                <a:lnTo>
                  <a:pt x="2569" y="494"/>
                </a:lnTo>
                <a:lnTo>
                  <a:pt x="2607" y="560"/>
                </a:lnTo>
                <a:lnTo>
                  <a:pt x="2640" y="627"/>
                </a:lnTo>
                <a:lnTo>
                  <a:pt x="2668" y="697"/>
                </a:lnTo>
                <a:lnTo>
                  <a:pt x="2692" y="771"/>
                </a:lnTo>
                <a:lnTo>
                  <a:pt x="2709" y="846"/>
                </a:lnTo>
                <a:lnTo>
                  <a:pt x="2772" y="854"/>
                </a:lnTo>
                <a:lnTo>
                  <a:pt x="2834" y="866"/>
                </a:lnTo>
                <a:lnTo>
                  <a:pt x="2893" y="884"/>
                </a:lnTo>
                <a:lnTo>
                  <a:pt x="2950" y="907"/>
                </a:lnTo>
                <a:lnTo>
                  <a:pt x="3004" y="934"/>
                </a:lnTo>
                <a:lnTo>
                  <a:pt x="3056" y="967"/>
                </a:lnTo>
                <a:lnTo>
                  <a:pt x="3104" y="1003"/>
                </a:lnTo>
                <a:lnTo>
                  <a:pt x="3149" y="1042"/>
                </a:lnTo>
                <a:lnTo>
                  <a:pt x="3191" y="1086"/>
                </a:lnTo>
                <a:lnTo>
                  <a:pt x="3227" y="1134"/>
                </a:lnTo>
                <a:lnTo>
                  <a:pt x="3261" y="1184"/>
                </a:lnTo>
                <a:lnTo>
                  <a:pt x="3290" y="1238"/>
                </a:lnTo>
                <a:lnTo>
                  <a:pt x="3314" y="1295"/>
                </a:lnTo>
                <a:lnTo>
                  <a:pt x="3333" y="1353"/>
                </a:lnTo>
                <a:lnTo>
                  <a:pt x="3348" y="1414"/>
                </a:lnTo>
                <a:lnTo>
                  <a:pt x="3356" y="1476"/>
                </a:lnTo>
                <a:lnTo>
                  <a:pt x="3359" y="1541"/>
                </a:lnTo>
                <a:lnTo>
                  <a:pt x="3356" y="1608"/>
                </a:lnTo>
                <a:lnTo>
                  <a:pt x="3347" y="1674"/>
                </a:lnTo>
                <a:lnTo>
                  <a:pt x="3331" y="1738"/>
                </a:lnTo>
                <a:lnTo>
                  <a:pt x="3310" y="1799"/>
                </a:lnTo>
                <a:lnTo>
                  <a:pt x="3283" y="1857"/>
                </a:lnTo>
                <a:lnTo>
                  <a:pt x="3253" y="1912"/>
                </a:lnTo>
                <a:lnTo>
                  <a:pt x="3216" y="1964"/>
                </a:lnTo>
                <a:lnTo>
                  <a:pt x="3176" y="2013"/>
                </a:lnTo>
                <a:lnTo>
                  <a:pt x="3131" y="2058"/>
                </a:lnTo>
                <a:lnTo>
                  <a:pt x="3082" y="2099"/>
                </a:lnTo>
                <a:lnTo>
                  <a:pt x="3030" y="2135"/>
                </a:lnTo>
                <a:lnTo>
                  <a:pt x="2975" y="2166"/>
                </a:lnTo>
                <a:lnTo>
                  <a:pt x="2916" y="2192"/>
                </a:lnTo>
                <a:lnTo>
                  <a:pt x="2856" y="2213"/>
                </a:lnTo>
                <a:lnTo>
                  <a:pt x="2792" y="2229"/>
                </a:lnTo>
                <a:lnTo>
                  <a:pt x="2726" y="2238"/>
                </a:lnTo>
                <a:lnTo>
                  <a:pt x="2659" y="2241"/>
                </a:lnTo>
                <a:lnTo>
                  <a:pt x="839" y="2241"/>
                </a:lnTo>
                <a:lnTo>
                  <a:pt x="767" y="2238"/>
                </a:lnTo>
                <a:lnTo>
                  <a:pt x="697" y="2229"/>
                </a:lnTo>
                <a:lnTo>
                  <a:pt x="628" y="2214"/>
                </a:lnTo>
                <a:lnTo>
                  <a:pt x="561" y="2194"/>
                </a:lnTo>
                <a:lnTo>
                  <a:pt x="498" y="2168"/>
                </a:lnTo>
                <a:lnTo>
                  <a:pt x="436" y="2138"/>
                </a:lnTo>
                <a:lnTo>
                  <a:pt x="377" y="2102"/>
                </a:lnTo>
                <a:lnTo>
                  <a:pt x="322" y="2062"/>
                </a:lnTo>
                <a:lnTo>
                  <a:pt x="270" y="2018"/>
                </a:lnTo>
                <a:lnTo>
                  <a:pt x="222" y="1970"/>
                </a:lnTo>
                <a:lnTo>
                  <a:pt x="179" y="1918"/>
                </a:lnTo>
                <a:lnTo>
                  <a:pt x="139" y="1863"/>
                </a:lnTo>
                <a:lnTo>
                  <a:pt x="103" y="1805"/>
                </a:lnTo>
                <a:lnTo>
                  <a:pt x="72" y="1744"/>
                </a:lnTo>
                <a:lnTo>
                  <a:pt x="47" y="1679"/>
                </a:lnTo>
                <a:lnTo>
                  <a:pt x="27" y="1613"/>
                </a:lnTo>
                <a:lnTo>
                  <a:pt x="12" y="1544"/>
                </a:lnTo>
                <a:lnTo>
                  <a:pt x="3" y="1473"/>
                </a:lnTo>
                <a:lnTo>
                  <a:pt x="0" y="1401"/>
                </a:lnTo>
                <a:lnTo>
                  <a:pt x="3" y="1329"/>
                </a:lnTo>
                <a:lnTo>
                  <a:pt x="12" y="1260"/>
                </a:lnTo>
                <a:lnTo>
                  <a:pt x="27" y="1191"/>
                </a:lnTo>
                <a:lnTo>
                  <a:pt x="46" y="1126"/>
                </a:lnTo>
                <a:lnTo>
                  <a:pt x="70" y="1063"/>
                </a:lnTo>
                <a:lnTo>
                  <a:pt x="101" y="1002"/>
                </a:lnTo>
                <a:lnTo>
                  <a:pt x="135" y="944"/>
                </a:lnTo>
                <a:lnTo>
                  <a:pt x="173" y="889"/>
                </a:lnTo>
                <a:lnTo>
                  <a:pt x="216" y="838"/>
                </a:lnTo>
                <a:lnTo>
                  <a:pt x="263" y="790"/>
                </a:lnTo>
                <a:lnTo>
                  <a:pt x="313" y="746"/>
                </a:lnTo>
                <a:lnTo>
                  <a:pt x="367" y="707"/>
                </a:lnTo>
                <a:lnTo>
                  <a:pt x="424" y="671"/>
                </a:lnTo>
                <a:lnTo>
                  <a:pt x="485" y="639"/>
                </a:lnTo>
                <a:lnTo>
                  <a:pt x="547" y="614"/>
                </a:lnTo>
                <a:lnTo>
                  <a:pt x="612" y="592"/>
                </a:lnTo>
                <a:lnTo>
                  <a:pt x="679" y="576"/>
                </a:lnTo>
                <a:lnTo>
                  <a:pt x="749" y="566"/>
                </a:lnTo>
                <a:lnTo>
                  <a:pt x="786" y="500"/>
                </a:lnTo>
                <a:lnTo>
                  <a:pt x="828" y="437"/>
                </a:lnTo>
                <a:lnTo>
                  <a:pt x="874" y="378"/>
                </a:lnTo>
                <a:lnTo>
                  <a:pt x="924" y="322"/>
                </a:lnTo>
                <a:lnTo>
                  <a:pt x="978" y="270"/>
                </a:lnTo>
                <a:lnTo>
                  <a:pt x="1035" y="222"/>
                </a:lnTo>
                <a:lnTo>
                  <a:pt x="1097" y="178"/>
                </a:lnTo>
                <a:lnTo>
                  <a:pt x="1161" y="138"/>
                </a:lnTo>
                <a:lnTo>
                  <a:pt x="1227" y="102"/>
                </a:lnTo>
                <a:lnTo>
                  <a:pt x="1297" y="73"/>
                </a:lnTo>
                <a:lnTo>
                  <a:pt x="1370" y="47"/>
                </a:lnTo>
                <a:lnTo>
                  <a:pt x="1444" y="27"/>
                </a:lnTo>
                <a:lnTo>
                  <a:pt x="1521" y="12"/>
                </a:lnTo>
                <a:lnTo>
                  <a:pt x="1599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Freeform 11"/>
          <p:cNvSpPr>
            <a:spLocks/>
          </p:cNvSpPr>
          <p:nvPr/>
        </p:nvSpPr>
        <p:spPr bwMode="auto">
          <a:xfrm>
            <a:off x="7719364" y="2553680"/>
            <a:ext cx="664925" cy="443614"/>
          </a:xfrm>
          <a:custGeom>
            <a:avLst/>
            <a:gdLst>
              <a:gd name="T0" fmla="*/ 1760 w 3359"/>
              <a:gd name="T1" fmla="*/ 3 h 2241"/>
              <a:gd name="T2" fmla="*/ 1914 w 3359"/>
              <a:gd name="T3" fmla="*/ 27 h 2241"/>
              <a:gd name="T4" fmla="*/ 2059 w 3359"/>
              <a:gd name="T5" fmla="*/ 71 h 2241"/>
              <a:gd name="T6" fmla="*/ 2196 w 3359"/>
              <a:gd name="T7" fmla="*/ 136 h 2241"/>
              <a:gd name="T8" fmla="*/ 2321 w 3359"/>
              <a:gd name="T9" fmla="*/ 219 h 2241"/>
              <a:gd name="T10" fmla="*/ 2432 w 3359"/>
              <a:gd name="T11" fmla="*/ 318 h 2241"/>
              <a:gd name="T12" fmla="*/ 2528 w 3359"/>
              <a:gd name="T13" fmla="*/ 432 h 2241"/>
              <a:gd name="T14" fmla="*/ 2607 w 3359"/>
              <a:gd name="T15" fmla="*/ 560 h 2241"/>
              <a:gd name="T16" fmla="*/ 2668 w 3359"/>
              <a:gd name="T17" fmla="*/ 697 h 2241"/>
              <a:gd name="T18" fmla="*/ 2709 w 3359"/>
              <a:gd name="T19" fmla="*/ 846 h 2241"/>
              <a:gd name="T20" fmla="*/ 2834 w 3359"/>
              <a:gd name="T21" fmla="*/ 866 h 2241"/>
              <a:gd name="T22" fmla="*/ 2950 w 3359"/>
              <a:gd name="T23" fmla="*/ 907 h 2241"/>
              <a:gd name="T24" fmla="*/ 3056 w 3359"/>
              <a:gd name="T25" fmla="*/ 967 h 2241"/>
              <a:gd name="T26" fmla="*/ 3149 w 3359"/>
              <a:gd name="T27" fmla="*/ 1042 h 2241"/>
              <a:gd name="T28" fmla="*/ 3227 w 3359"/>
              <a:gd name="T29" fmla="*/ 1134 h 2241"/>
              <a:gd name="T30" fmla="*/ 3290 w 3359"/>
              <a:gd name="T31" fmla="*/ 1238 h 2241"/>
              <a:gd name="T32" fmla="*/ 3333 w 3359"/>
              <a:gd name="T33" fmla="*/ 1353 h 2241"/>
              <a:gd name="T34" fmla="*/ 3356 w 3359"/>
              <a:gd name="T35" fmla="*/ 1476 h 2241"/>
              <a:gd name="T36" fmla="*/ 3356 w 3359"/>
              <a:gd name="T37" fmla="*/ 1608 h 2241"/>
              <a:gd name="T38" fmla="*/ 3331 w 3359"/>
              <a:gd name="T39" fmla="*/ 1738 h 2241"/>
              <a:gd name="T40" fmla="*/ 3283 w 3359"/>
              <a:gd name="T41" fmla="*/ 1857 h 2241"/>
              <a:gd name="T42" fmla="*/ 3216 w 3359"/>
              <a:gd name="T43" fmla="*/ 1964 h 2241"/>
              <a:gd name="T44" fmla="*/ 3131 w 3359"/>
              <a:gd name="T45" fmla="*/ 2058 h 2241"/>
              <a:gd name="T46" fmla="*/ 3030 w 3359"/>
              <a:gd name="T47" fmla="*/ 2135 h 2241"/>
              <a:gd name="T48" fmla="*/ 2916 w 3359"/>
              <a:gd name="T49" fmla="*/ 2192 h 2241"/>
              <a:gd name="T50" fmla="*/ 2792 w 3359"/>
              <a:gd name="T51" fmla="*/ 2229 h 2241"/>
              <a:gd name="T52" fmla="*/ 2659 w 3359"/>
              <a:gd name="T53" fmla="*/ 2241 h 2241"/>
              <a:gd name="T54" fmla="*/ 767 w 3359"/>
              <a:gd name="T55" fmla="*/ 2238 h 2241"/>
              <a:gd name="T56" fmla="*/ 628 w 3359"/>
              <a:gd name="T57" fmla="*/ 2214 h 2241"/>
              <a:gd name="T58" fmla="*/ 498 w 3359"/>
              <a:gd name="T59" fmla="*/ 2168 h 2241"/>
              <a:gd name="T60" fmla="*/ 377 w 3359"/>
              <a:gd name="T61" fmla="*/ 2102 h 2241"/>
              <a:gd name="T62" fmla="*/ 270 w 3359"/>
              <a:gd name="T63" fmla="*/ 2018 h 2241"/>
              <a:gd name="T64" fmla="*/ 179 w 3359"/>
              <a:gd name="T65" fmla="*/ 1918 h 2241"/>
              <a:gd name="T66" fmla="*/ 103 w 3359"/>
              <a:gd name="T67" fmla="*/ 1805 h 2241"/>
              <a:gd name="T68" fmla="*/ 47 w 3359"/>
              <a:gd name="T69" fmla="*/ 1679 h 2241"/>
              <a:gd name="T70" fmla="*/ 12 w 3359"/>
              <a:gd name="T71" fmla="*/ 1544 h 2241"/>
              <a:gd name="T72" fmla="*/ 0 w 3359"/>
              <a:gd name="T73" fmla="*/ 1401 h 2241"/>
              <a:gd name="T74" fmla="*/ 12 w 3359"/>
              <a:gd name="T75" fmla="*/ 1260 h 2241"/>
              <a:gd name="T76" fmla="*/ 46 w 3359"/>
              <a:gd name="T77" fmla="*/ 1126 h 2241"/>
              <a:gd name="T78" fmla="*/ 101 w 3359"/>
              <a:gd name="T79" fmla="*/ 1002 h 2241"/>
              <a:gd name="T80" fmla="*/ 173 w 3359"/>
              <a:gd name="T81" fmla="*/ 889 h 2241"/>
              <a:gd name="T82" fmla="*/ 263 w 3359"/>
              <a:gd name="T83" fmla="*/ 790 h 2241"/>
              <a:gd name="T84" fmla="*/ 367 w 3359"/>
              <a:gd name="T85" fmla="*/ 707 h 2241"/>
              <a:gd name="T86" fmla="*/ 485 w 3359"/>
              <a:gd name="T87" fmla="*/ 639 h 2241"/>
              <a:gd name="T88" fmla="*/ 612 w 3359"/>
              <a:gd name="T89" fmla="*/ 592 h 2241"/>
              <a:gd name="T90" fmla="*/ 749 w 3359"/>
              <a:gd name="T91" fmla="*/ 566 h 2241"/>
              <a:gd name="T92" fmla="*/ 828 w 3359"/>
              <a:gd name="T93" fmla="*/ 437 h 2241"/>
              <a:gd name="T94" fmla="*/ 924 w 3359"/>
              <a:gd name="T95" fmla="*/ 322 h 2241"/>
              <a:gd name="T96" fmla="*/ 1035 w 3359"/>
              <a:gd name="T97" fmla="*/ 222 h 2241"/>
              <a:gd name="T98" fmla="*/ 1161 w 3359"/>
              <a:gd name="T99" fmla="*/ 138 h 2241"/>
              <a:gd name="T100" fmla="*/ 1297 w 3359"/>
              <a:gd name="T101" fmla="*/ 73 h 2241"/>
              <a:gd name="T102" fmla="*/ 1444 w 3359"/>
              <a:gd name="T103" fmla="*/ 27 h 2241"/>
              <a:gd name="T104" fmla="*/ 1599 w 3359"/>
              <a:gd name="T105" fmla="*/ 3 h 2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9" h="2241">
                <a:moveTo>
                  <a:pt x="1680" y="0"/>
                </a:moveTo>
                <a:lnTo>
                  <a:pt x="1760" y="3"/>
                </a:lnTo>
                <a:lnTo>
                  <a:pt x="1837" y="12"/>
                </a:lnTo>
                <a:lnTo>
                  <a:pt x="1914" y="27"/>
                </a:lnTo>
                <a:lnTo>
                  <a:pt x="1988" y="46"/>
                </a:lnTo>
                <a:lnTo>
                  <a:pt x="2059" y="71"/>
                </a:lnTo>
                <a:lnTo>
                  <a:pt x="2129" y="101"/>
                </a:lnTo>
                <a:lnTo>
                  <a:pt x="2196" y="136"/>
                </a:lnTo>
                <a:lnTo>
                  <a:pt x="2259" y="175"/>
                </a:lnTo>
                <a:lnTo>
                  <a:pt x="2321" y="219"/>
                </a:lnTo>
                <a:lnTo>
                  <a:pt x="2378" y="267"/>
                </a:lnTo>
                <a:lnTo>
                  <a:pt x="2432" y="318"/>
                </a:lnTo>
                <a:lnTo>
                  <a:pt x="2482" y="373"/>
                </a:lnTo>
                <a:lnTo>
                  <a:pt x="2528" y="432"/>
                </a:lnTo>
                <a:lnTo>
                  <a:pt x="2569" y="494"/>
                </a:lnTo>
                <a:lnTo>
                  <a:pt x="2607" y="560"/>
                </a:lnTo>
                <a:lnTo>
                  <a:pt x="2640" y="627"/>
                </a:lnTo>
                <a:lnTo>
                  <a:pt x="2668" y="697"/>
                </a:lnTo>
                <a:lnTo>
                  <a:pt x="2692" y="771"/>
                </a:lnTo>
                <a:lnTo>
                  <a:pt x="2709" y="846"/>
                </a:lnTo>
                <a:lnTo>
                  <a:pt x="2772" y="854"/>
                </a:lnTo>
                <a:lnTo>
                  <a:pt x="2834" y="866"/>
                </a:lnTo>
                <a:lnTo>
                  <a:pt x="2893" y="884"/>
                </a:lnTo>
                <a:lnTo>
                  <a:pt x="2950" y="907"/>
                </a:lnTo>
                <a:lnTo>
                  <a:pt x="3004" y="934"/>
                </a:lnTo>
                <a:lnTo>
                  <a:pt x="3056" y="967"/>
                </a:lnTo>
                <a:lnTo>
                  <a:pt x="3104" y="1003"/>
                </a:lnTo>
                <a:lnTo>
                  <a:pt x="3149" y="1042"/>
                </a:lnTo>
                <a:lnTo>
                  <a:pt x="3191" y="1086"/>
                </a:lnTo>
                <a:lnTo>
                  <a:pt x="3227" y="1134"/>
                </a:lnTo>
                <a:lnTo>
                  <a:pt x="3261" y="1184"/>
                </a:lnTo>
                <a:lnTo>
                  <a:pt x="3290" y="1238"/>
                </a:lnTo>
                <a:lnTo>
                  <a:pt x="3314" y="1295"/>
                </a:lnTo>
                <a:lnTo>
                  <a:pt x="3333" y="1353"/>
                </a:lnTo>
                <a:lnTo>
                  <a:pt x="3348" y="1414"/>
                </a:lnTo>
                <a:lnTo>
                  <a:pt x="3356" y="1476"/>
                </a:lnTo>
                <a:lnTo>
                  <a:pt x="3359" y="1541"/>
                </a:lnTo>
                <a:lnTo>
                  <a:pt x="3356" y="1608"/>
                </a:lnTo>
                <a:lnTo>
                  <a:pt x="3347" y="1674"/>
                </a:lnTo>
                <a:lnTo>
                  <a:pt x="3331" y="1738"/>
                </a:lnTo>
                <a:lnTo>
                  <a:pt x="3310" y="1799"/>
                </a:lnTo>
                <a:lnTo>
                  <a:pt x="3283" y="1857"/>
                </a:lnTo>
                <a:lnTo>
                  <a:pt x="3253" y="1912"/>
                </a:lnTo>
                <a:lnTo>
                  <a:pt x="3216" y="1964"/>
                </a:lnTo>
                <a:lnTo>
                  <a:pt x="3176" y="2013"/>
                </a:lnTo>
                <a:lnTo>
                  <a:pt x="3131" y="2058"/>
                </a:lnTo>
                <a:lnTo>
                  <a:pt x="3082" y="2099"/>
                </a:lnTo>
                <a:lnTo>
                  <a:pt x="3030" y="2135"/>
                </a:lnTo>
                <a:lnTo>
                  <a:pt x="2975" y="2166"/>
                </a:lnTo>
                <a:lnTo>
                  <a:pt x="2916" y="2192"/>
                </a:lnTo>
                <a:lnTo>
                  <a:pt x="2856" y="2213"/>
                </a:lnTo>
                <a:lnTo>
                  <a:pt x="2792" y="2229"/>
                </a:lnTo>
                <a:lnTo>
                  <a:pt x="2726" y="2238"/>
                </a:lnTo>
                <a:lnTo>
                  <a:pt x="2659" y="2241"/>
                </a:lnTo>
                <a:lnTo>
                  <a:pt x="839" y="2241"/>
                </a:lnTo>
                <a:lnTo>
                  <a:pt x="767" y="2238"/>
                </a:lnTo>
                <a:lnTo>
                  <a:pt x="697" y="2229"/>
                </a:lnTo>
                <a:lnTo>
                  <a:pt x="628" y="2214"/>
                </a:lnTo>
                <a:lnTo>
                  <a:pt x="561" y="2194"/>
                </a:lnTo>
                <a:lnTo>
                  <a:pt x="498" y="2168"/>
                </a:lnTo>
                <a:lnTo>
                  <a:pt x="436" y="2138"/>
                </a:lnTo>
                <a:lnTo>
                  <a:pt x="377" y="2102"/>
                </a:lnTo>
                <a:lnTo>
                  <a:pt x="322" y="2062"/>
                </a:lnTo>
                <a:lnTo>
                  <a:pt x="270" y="2018"/>
                </a:lnTo>
                <a:lnTo>
                  <a:pt x="222" y="1970"/>
                </a:lnTo>
                <a:lnTo>
                  <a:pt x="179" y="1918"/>
                </a:lnTo>
                <a:lnTo>
                  <a:pt x="139" y="1863"/>
                </a:lnTo>
                <a:lnTo>
                  <a:pt x="103" y="1805"/>
                </a:lnTo>
                <a:lnTo>
                  <a:pt x="72" y="1744"/>
                </a:lnTo>
                <a:lnTo>
                  <a:pt x="47" y="1679"/>
                </a:lnTo>
                <a:lnTo>
                  <a:pt x="27" y="1613"/>
                </a:lnTo>
                <a:lnTo>
                  <a:pt x="12" y="1544"/>
                </a:lnTo>
                <a:lnTo>
                  <a:pt x="3" y="1473"/>
                </a:lnTo>
                <a:lnTo>
                  <a:pt x="0" y="1401"/>
                </a:lnTo>
                <a:lnTo>
                  <a:pt x="3" y="1329"/>
                </a:lnTo>
                <a:lnTo>
                  <a:pt x="12" y="1260"/>
                </a:lnTo>
                <a:lnTo>
                  <a:pt x="27" y="1191"/>
                </a:lnTo>
                <a:lnTo>
                  <a:pt x="46" y="1126"/>
                </a:lnTo>
                <a:lnTo>
                  <a:pt x="70" y="1063"/>
                </a:lnTo>
                <a:lnTo>
                  <a:pt x="101" y="1002"/>
                </a:lnTo>
                <a:lnTo>
                  <a:pt x="135" y="944"/>
                </a:lnTo>
                <a:lnTo>
                  <a:pt x="173" y="889"/>
                </a:lnTo>
                <a:lnTo>
                  <a:pt x="216" y="838"/>
                </a:lnTo>
                <a:lnTo>
                  <a:pt x="263" y="790"/>
                </a:lnTo>
                <a:lnTo>
                  <a:pt x="313" y="746"/>
                </a:lnTo>
                <a:lnTo>
                  <a:pt x="367" y="707"/>
                </a:lnTo>
                <a:lnTo>
                  <a:pt x="424" y="671"/>
                </a:lnTo>
                <a:lnTo>
                  <a:pt x="485" y="639"/>
                </a:lnTo>
                <a:lnTo>
                  <a:pt x="547" y="614"/>
                </a:lnTo>
                <a:lnTo>
                  <a:pt x="612" y="592"/>
                </a:lnTo>
                <a:lnTo>
                  <a:pt x="679" y="576"/>
                </a:lnTo>
                <a:lnTo>
                  <a:pt x="749" y="566"/>
                </a:lnTo>
                <a:lnTo>
                  <a:pt x="786" y="500"/>
                </a:lnTo>
                <a:lnTo>
                  <a:pt x="828" y="437"/>
                </a:lnTo>
                <a:lnTo>
                  <a:pt x="874" y="378"/>
                </a:lnTo>
                <a:lnTo>
                  <a:pt x="924" y="322"/>
                </a:lnTo>
                <a:lnTo>
                  <a:pt x="978" y="270"/>
                </a:lnTo>
                <a:lnTo>
                  <a:pt x="1035" y="222"/>
                </a:lnTo>
                <a:lnTo>
                  <a:pt x="1097" y="178"/>
                </a:lnTo>
                <a:lnTo>
                  <a:pt x="1161" y="138"/>
                </a:lnTo>
                <a:lnTo>
                  <a:pt x="1227" y="102"/>
                </a:lnTo>
                <a:lnTo>
                  <a:pt x="1297" y="73"/>
                </a:lnTo>
                <a:lnTo>
                  <a:pt x="1370" y="47"/>
                </a:lnTo>
                <a:lnTo>
                  <a:pt x="1444" y="27"/>
                </a:lnTo>
                <a:lnTo>
                  <a:pt x="1521" y="12"/>
                </a:lnTo>
                <a:lnTo>
                  <a:pt x="1599" y="3"/>
                </a:lnTo>
                <a:lnTo>
                  <a:pt x="168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6823757" y="2168034"/>
            <a:ext cx="1228070" cy="985366"/>
            <a:chOff x="4334369" y="1988840"/>
            <a:chExt cx="1360710" cy="1091792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/>
          <p:cNvSpPr txBox="1"/>
          <p:nvPr/>
        </p:nvSpPr>
        <p:spPr>
          <a:xfrm>
            <a:off x="7056049" y="3179253"/>
            <a:ext cx="875569" cy="36110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BLIND</a:t>
            </a:r>
            <a:endParaRPr lang="en-IN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3976169" y="4102038"/>
            <a:ext cx="590504" cy="590504"/>
            <a:chOff x="2925763" y="-2332038"/>
            <a:chExt cx="15654337" cy="15654338"/>
          </a:xfrm>
        </p:grpSpPr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10491788" y="-2332038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4 h 1315"/>
                <a:gd name="T12" fmla="*/ 329 w 329"/>
                <a:gd name="T13" fmla="*/ 1150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0 h 1315"/>
                <a:gd name="T34" fmla="*/ 0 w 329"/>
                <a:gd name="T35" fmla="*/ 164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4"/>
                  </a:lnTo>
                  <a:lnTo>
                    <a:pt x="329" y="1150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0"/>
                  </a:lnTo>
                  <a:lnTo>
                    <a:pt x="0" y="164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10491788" y="11234737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5 h 1315"/>
                <a:gd name="T12" fmla="*/ 329 w 329"/>
                <a:gd name="T13" fmla="*/ 1151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1 h 1315"/>
                <a:gd name="T34" fmla="*/ 0 w 329"/>
                <a:gd name="T35" fmla="*/ 165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5"/>
                  </a:lnTo>
                  <a:lnTo>
                    <a:pt x="329" y="1151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1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16492538" y="5233987"/>
              <a:ext cx="2087562" cy="522288"/>
            </a:xfrm>
            <a:custGeom>
              <a:avLst/>
              <a:gdLst>
                <a:gd name="T0" fmla="*/ 165 w 1315"/>
                <a:gd name="T1" fmla="*/ 0 h 329"/>
                <a:gd name="T2" fmla="*/ 1151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1 w 1315"/>
                <a:gd name="T23" fmla="*/ 329 h 329"/>
                <a:gd name="T24" fmla="*/ 165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5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5" y="0"/>
                  </a:moveTo>
                  <a:lnTo>
                    <a:pt x="1151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1" y="329"/>
                  </a:lnTo>
                  <a:lnTo>
                    <a:pt x="165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2925763" y="5233987"/>
              <a:ext cx="2087562" cy="522288"/>
            </a:xfrm>
            <a:custGeom>
              <a:avLst/>
              <a:gdLst>
                <a:gd name="T0" fmla="*/ 164 w 1315"/>
                <a:gd name="T1" fmla="*/ 0 h 329"/>
                <a:gd name="T2" fmla="*/ 1150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0 w 1315"/>
                <a:gd name="T23" fmla="*/ 329 h 329"/>
                <a:gd name="T24" fmla="*/ 164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4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4" y="0"/>
                  </a:moveTo>
                  <a:lnTo>
                    <a:pt x="1150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0" y="329"/>
                  </a:lnTo>
                  <a:lnTo>
                    <a:pt x="164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29"/>
            <p:cNvSpPr>
              <a:spLocks/>
            </p:cNvSpPr>
            <p:nvPr/>
          </p:nvSpPr>
          <p:spPr bwMode="auto">
            <a:xfrm>
              <a:off x="14738350" y="-506413"/>
              <a:ext cx="2016125" cy="2016125"/>
            </a:xfrm>
            <a:custGeom>
              <a:avLst/>
              <a:gdLst>
                <a:gd name="T0" fmla="*/ 1105 w 1270"/>
                <a:gd name="T1" fmla="*/ 0 h 1270"/>
                <a:gd name="T2" fmla="*/ 1147 w 1270"/>
                <a:gd name="T3" fmla="*/ 6 h 1270"/>
                <a:gd name="T4" fmla="*/ 1186 w 1270"/>
                <a:gd name="T5" fmla="*/ 21 h 1270"/>
                <a:gd name="T6" fmla="*/ 1222 w 1270"/>
                <a:gd name="T7" fmla="*/ 48 h 1270"/>
                <a:gd name="T8" fmla="*/ 1249 w 1270"/>
                <a:gd name="T9" fmla="*/ 84 h 1270"/>
                <a:gd name="T10" fmla="*/ 1264 w 1270"/>
                <a:gd name="T11" fmla="*/ 123 h 1270"/>
                <a:gd name="T12" fmla="*/ 1270 w 1270"/>
                <a:gd name="T13" fmla="*/ 165 h 1270"/>
                <a:gd name="T14" fmla="*/ 1264 w 1270"/>
                <a:gd name="T15" fmla="*/ 207 h 1270"/>
                <a:gd name="T16" fmla="*/ 1249 w 1270"/>
                <a:gd name="T17" fmla="*/ 245 h 1270"/>
                <a:gd name="T18" fmla="*/ 1222 w 1270"/>
                <a:gd name="T19" fmla="*/ 281 h 1270"/>
                <a:gd name="T20" fmla="*/ 277 w 1270"/>
                <a:gd name="T21" fmla="*/ 1223 h 1270"/>
                <a:gd name="T22" fmla="*/ 245 w 1270"/>
                <a:gd name="T23" fmla="*/ 1250 h 1270"/>
                <a:gd name="T24" fmla="*/ 203 w 1270"/>
                <a:gd name="T25" fmla="*/ 1267 h 1270"/>
                <a:gd name="T26" fmla="*/ 164 w 1270"/>
                <a:gd name="T27" fmla="*/ 1270 h 1270"/>
                <a:gd name="T28" fmla="*/ 122 w 1270"/>
                <a:gd name="T29" fmla="*/ 1267 h 1270"/>
                <a:gd name="T30" fmla="*/ 80 w 1270"/>
                <a:gd name="T31" fmla="*/ 1250 h 1270"/>
                <a:gd name="T32" fmla="*/ 47 w 1270"/>
                <a:gd name="T33" fmla="*/ 1223 h 1270"/>
                <a:gd name="T34" fmla="*/ 20 w 1270"/>
                <a:gd name="T35" fmla="*/ 1190 h 1270"/>
                <a:gd name="T36" fmla="*/ 3 w 1270"/>
                <a:gd name="T37" fmla="*/ 1148 h 1270"/>
                <a:gd name="T38" fmla="*/ 0 w 1270"/>
                <a:gd name="T39" fmla="*/ 1106 h 1270"/>
                <a:gd name="T40" fmla="*/ 3 w 1270"/>
                <a:gd name="T41" fmla="*/ 1064 h 1270"/>
                <a:gd name="T42" fmla="*/ 20 w 1270"/>
                <a:gd name="T43" fmla="*/ 1025 h 1270"/>
                <a:gd name="T44" fmla="*/ 47 w 1270"/>
                <a:gd name="T45" fmla="*/ 993 h 1270"/>
                <a:gd name="T46" fmla="*/ 989 w 1270"/>
                <a:gd name="T47" fmla="*/ 48 h 1270"/>
                <a:gd name="T48" fmla="*/ 1025 w 1270"/>
                <a:gd name="T49" fmla="*/ 21 h 1270"/>
                <a:gd name="T50" fmla="*/ 1063 w 1270"/>
                <a:gd name="T51" fmla="*/ 6 h 1270"/>
                <a:gd name="T52" fmla="*/ 110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5" y="0"/>
                  </a:moveTo>
                  <a:lnTo>
                    <a:pt x="1147" y="6"/>
                  </a:lnTo>
                  <a:lnTo>
                    <a:pt x="1186" y="21"/>
                  </a:lnTo>
                  <a:lnTo>
                    <a:pt x="1222" y="48"/>
                  </a:lnTo>
                  <a:lnTo>
                    <a:pt x="1249" y="84"/>
                  </a:lnTo>
                  <a:lnTo>
                    <a:pt x="1264" y="123"/>
                  </a:lnTo>
                  <a:lnTo>
                    <a:pt x="1270" y="165"/>
                  </a:lnTo>
                  <a:lnTo>
                    <a:pt x="1264" y="207"/>
                  </a:lnTo>
                  <a:lnTo>
                    <a:pt x="1249" y="245"/>
                  </a:lnTo>
                  <a:lnTo>
                    <a:pt x="1222" y="281"/>
                  </a:lnTo>
                  <a:lnTo>
                    <a:pt x="277" y="1223"/>
                  </a:lnTo>
                  <a:lnTo>
                    <a:pt x="245" y="1250"/>
                  </a:lnTo>
                  <a:lnTo>
                    <a:pt x="203" y="1267"/>
                  </a:lnTo>
                  <a:lnTo>
                    <a:pt x="164" y="1270"/>
                  </a:lnTo>
                  <a:lnTo>
                    <a:pt x="122" y="1267"/>
                  </a:lnTo>
                  <a:lnTo>
                    <a:pt x="80" y="1250"/>
                  </a:lnTo>
                  <a:lnTo>
                    <a:pt x="47" y="1223"/>
                  </a:lnTo>
                  <a:lnTo>
                    <a:pt x="20" y="1190"/>
                  </a:lnTo>
                  <a:lnTo>
                    <a:pt x="3" y="1148"/>
                  </a:lnTo>
                  <a:lnTo>
                    <a:pt x="0" y="1106"/>
                  </a:lnTo>
                  <a:lnTo>
                    <a:pt x="3" y="1064"/>
                  </a:lnTo>
                  <a:lnTo>
                    <a:pt x="20" y="1025"/>
                  </a:lnTo>
                  <a:lnTo>
                    <a:pt x="47" y="993"/>
                  </a:lnTo>
                  <a:lnTo>
                    <a:pt x="989" y="48"/>
                  </a:lnTo>
                  <a:lnTo>
                    <a:pt x="1025" y="21"/>
                  </a:lnTo>
                  <a:lnTo>
                    <a:pt x="1063" y="6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30"/>
            <p:cNvSpPr>
              <a:spLocks/>
            </p:cNvSpPr>
            <p:nvPr/>
          </p:nvSpPr>
          <p:spPr bwMode="auto">
            <a:xfrm>
              <a:off x="4751388" y="9480550"/>
              <a:ext cx="2016125" cy="2016125"/>
            </a:xfrm>
            <a:custGeom>
              <a:avLst/>
              <a:gdLst>
                <a:gd name="T0" fmla="*/ 1106 w 1270"/>
                <a:gd name="T1" fmla="*/ 0 h 1270"/>
                <a:gd name="T2" fmla="*/ 1148 w 1270"/>
                <a:gd name="T3" fmla="*/ 3 h 1270"/>
                <a:gd name="T4" fmla="*/ 1190 w 1270"/>
                <a:gd name="T5" fmla="*/ 20 h 1270"/>
                <a:gd name="T6" fmla="*/ 1223 w 1270"/>
                <a:gd name="T7" fmla="*/ 47 h 1270"/>
                <a:gd name="T8" fmla="*/ 1250 w 1270"/>
                <a:gd name="T9" fmla="*/ 80 h 1270"/>
                <a:gd name="T10" fmla="*/ 1267 w 1270"/>
                <a:gd name="T11" fmla="*/ 122 h 1270"/>
                <a:gd name="T12" fmla="*/ 1270 w 1270"/>
                <a:gd name="T13" fmla="*/ 164 h 1270"/>
                <a:gd name="T14" fmla="*/ 1267 w 1270"/>
                <a:gd name="T15" fmla="*/ 206 h 1270"/>
                <a:gd name="T16" fmla="*/ 1250 w 1270"/>
                <a:gd name="T17" fmla="*/ 245 h 1270"/>
                <a:gd name="T18" fmla="*/ 1223 w 1270"/>
                <a:gd name="T19" fmla="*/ 277 h 1270"/>
                <a:gd name="T20" fmla="*/ 281 w 1270"/>
                <a:gd name="T21" fmla="*/ 1222 h 1270"/>
                <a:gd name="T22" fmla="*/ 245 w 1270"/>
                <a:gd name="T23" fmla="*/ 1249 h 1270"/>
                <a:gd name="T24" fmla="*/ 207 w 1270"/>
                <a:gd name="T25" fmla="*/ 1264 h 1270"/>
                <a:gd name="T26" fmla="*/ 165 w 1270"/>
                <a:gd name="T27" fmla="*/ 1270 h 1270"/>
                <a:gd name="T28" fmla="*/ 123 w 1270"/>
                <a:gd name="T29" fmla="*/ 1264 h 1270"/>
                <a:gd name="T30" fmla="*/ 84 w 1270"/>
                <a:gd name="T31" fmla="*/ 1249 h 1270"/>
                <a:gd name="T32" fmla="*/ 48 w 1270"/>
                <a:gd name="T33" fmla="*/ 1222 h 1270"/>
                <a:gd name="T34" fmla="*/ 21 w 1270"/>
                <a:gd name="T35" fmla="*/ 1186 h 1270"/>
                <a:gd name="T36" fmla="*/ 6 w 1270"/>
                <a:gd name="T37" fmla="*/ 1147 h 1270"/>
                <a:gd name="T38" fmla="*/ 0 w 1270"/>
                <a:gd name="T39" fmla="*/ 1105 h 1270"/>
                <a:gd name="T40" fmla="*/ 6 w 1270"/>
                <a:gd name="T41" fmla="*/ 1063 h 1270"/>
                <a:gd name="T42" fmla="*/ 21 w 1270"/>
                <a:gd name="T43" fmla="*/ 1025 h 1270"/>
                <a:gd name="T44" fmla="*/ 48 w 1270"/>
                <a:gd name="T45" fmla="*/ 989 h 1270"/>
                <a:gd name="T46" fmla="*/ 993 w 1270"/>
                <a:gd name="T47" fmla="*/ 47 h 1270"/>
                <a:gd name="T48" fmla="*/ 1025 w 1270"/>
                <a:gd name="T49" fmla="*/ 20 h 1270"/>
                <a:gd name="T50" fmla="*/ 1064 w 1270"/>
                <a:gd name="T51" fmla="*/ 3 h 1270"/>
                <a:gd name="T52" fmla="*/ 1106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6" y="0"/>
                  </a:moveTo>
                  <a:lnTo>
                    <a:pt x="1148" y="3"/>
                  </a:lnTo>
                  <a:lnTo>
                    <a:pt x="1190" y="20"/>
                  </a:lnTo>
                  <a:lnTo>
                    <a:pt x="1223" y="47"/>
                  </a:lnTo>
                  <a:lnTo>
                    <a:pt x="1250" y="80"/>
                  </a:lnTo>
                  <a:lnTo>
                    <a:pt x="1267" y="122"/>
                  </a:lnTo>
                  <a:lnTo>
                    <a:pt x="1270" y="164"/>
                  </a:lnTo>
                  <a:lnTo>
                    <a:pt x="1267" y="206"/>
                  </a:lnTo>
                  <a:lnTo>
                    <a:pt x="1250" y="245"/>
                  </a:lnTo>
                  <a:lnTo>
                    <a:pt x="1223" y="277"/>
                  </a:lnTo>
                  <a:lnTo>
                    <a:pt x="281" y="1222"/>
                  </a:lnTo>
                  <a:lnTo>
                    <a:pt x="245" y="1249"/>
                  </a:lnTo>
                  <a:lnTo>
                    <a:pt x="207" y="1264"/>
                  </a:lnTo>
                  <a:lnTo>
                    <a:pt x="165" y="1270"/>
                  </a:lnTo>
                  <a:lnTo>
                    <a:pt x="123" y="1264"/>
                  </a:lnTo>
                  <a:lnTo>
                    <a:pt x="84" y="1249"/>
                  </a:lnTo>
                  <a:lnTo>
                    <a:pt x="48" y="1222"/>
                  </a:lnTo>
                  <a:lnTo>
                    <a:pt x="21" y="1186"/>
                  </a:lnTo>
                  <a:lnTo>
                    <a:pt x="6" y="1147"/>
                  </a:lnTo>
                  <a:lnTo>
                    <a:pt x="0" y="1105"/>
                  </a:lnTo>
                  <a:lnTo>
                    <a:pt x="6" y="1063"/>
                  </a:lnTo>
                  <a:lnTo>
                    <a:pt x="21" y="1025"/>
                  </a:lnTo>
                  <a:lnTo>
                    <a:pt x="48" y="989"/>
                  </a:lnTo>
                  <a:lnTo>
                    <a:pt x="993" y="47"/>
                  </a:lnTo>
                  <a:lnTo>
                    <a:pt x="1025" y="20"/>
                  </a:lnTo>
                  <a:lnTo>
                    <a:pt x="1064" y="3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31"/>
            <p:cNvSpPr>
              <a:spLocks/>
            </p:cNvSpPr>
            <p:nvPr/>
          </p:nvSpPr>
          <p:spPr bwMode="auto">
            <a:xfrm>
              <a:off x="14738350" y="9480550"/>
              <a:ext cx="2016125" cy="2016125"/>
            </a:xfrm>
            <a:custGeom>
              <a:avLst/>
              <a:gdLst>
                <a:gd name="T0" fmla="*/ 164 w 1270"/>
                <a:gd name="T1" fmla="*/ 0 h 1270"/>
                <a:gd name="T2" fmla="*/ 206 w 1270"/>
                <a:gd name="T3" fmla="*/ 3 h 1270"/>
                <a:gd name="T4" fmla="*/ 245 w 1270"/>
                <a:gd name="T5" fmla="*/ 20 h 1270"/>
                <a:gd name="T6" fmla="*/ 277 w 1270"/>
                <a:gd name="T7" fmla="*/ 47 h 1270"/>
                <a:gd name="T8" fmla="*/ 1222 w 1270"/>
                <a:gd name="T9" fmla="*/ 989 h 1270"/>
                <a:gd name="T10" fmla="*/ 1249 w 1270"/>
                <a:gd name="T11" fmla="*/ 1025 h 1270"/>
                <a:gd name="T12" fmla="*/ 1264 w 1270"/>
                <a:gd name="T13" fmla="*/ 1063 h 1270"/>
                <a:gd name="T14" fmla="*/ 1270 w 1270"/>
                <a:gd name="T15" fmla="*/ 1105 h 1270"/>
                <a:gd name="T16" fmla="*/ 1264 w 1270"/>
                <a:gd name="T17" fmla="*/ 1147 h 1270"/>
                <a:gd name="T18" fmla="*/ 1249 w 1270"/>
                <a:gd name="T19" fmla="*/ 1186 h 1270"/>
                <a:gd name="T20" fmla="*/ 1222 w 1270"/>
                <a:gd name="T21" fmla="*/ 1222 h 1270"/>
                <a:gd name="T22" fmla="*/ 1186 w 1270"/>
                <a:gd name="T23" fmla="*/ 1249 h 1270"/>
                <a:gd name="T24" fmla="*/ 1147 w 1270"/>
                <a:gd name="T25" fmla="*/ 1264 h 1270"/>
                <a:gd name="T26" fmla="*/ 1105 w 1270"/>
                <a:gd name="T27" fmla="*/ 1270 h 1270"/>
                <a:gd name="T28" fmla="*/ 1063 w 1270"/>
                <a:gd name="T29" fmla="*/ 1264 h 1270"/>
                <a:gd name="T30" fmla="*/ 1025 w 1270"/>
                <a:gd name="T31" fmla="*/ 1249 h 1270"/>
                <a:gd name="T32" fmla="*/ 989 w 1270"/>
                <a:gd name="T33" fmla="*/ 1222 h 1270"/>
                <a:gd name="T34" fmla="*/ 47 w 1270"/>
                <a:gd name="T35" fmla="*/ 277 h 1270"/>
                <a:gd name="T36" fmla="*/ 20 w 1270"/>
                <a:gd name="T37" fmla="*/ 245 h 1270"/>
                <a:gd name="T38" fmla="*/ 3 w 1270"/>
                <a:gd name="T39" fmla="*/ 206 h 1270"/>
                <a:gd name="T40" fmla="*/ 0 w 1270"/>
                <a:gd name="T41" fmla="*/ 164 h 1270"/>
                <a:gd name="T42" fmla="*/ 3 w 1270"/>
                <a:gd name="T43" fmla="*/ 122 h 1270"/>
                <a:gd name="T44" fmla="*/ 20 w 1270"/>
                <a:gd name="T45" fmla="*/ 80 h 1270"/>
                <a:gd name="T46" fmla="*/ 47 w 1270"/>
                <a:gd name="T47" fmla="*/ 47 h 1270"/>
                <a:gd name="T48" fmla="*/ 80 w 1270"/>
                <a:gd name="T49" fmla="*/ 20 h 1270"/>
                <a:gd name="T50" fmla="*/ 122 w 1270"/>
                <a:gd name="T51" fmla="*/ 3 h 1270"/>
                <a:gd name="T52" fmla="*/ 164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4" y="0"/>
                  </a:moveTo>
                  <a:lnTo>
                    <a:pt x="206" y="3"/>
                  </a:lnTo>
                  <a:lnTo>
                    <a:pt x="245" y="20"/>
                  </a:lnTo>
                  <a:lnTo>
                    <a:pt x="277" y="47"/>
                  </a:lnTo>
                  <a:lnTo>
                    <a:pt x="1222" y="989"/>
                  </a:lnTo>
                  <a:lnTo>
                    <a:pt x="1249" y="1025"/>
                  </a:lnTo>
                  <a:lnTo>
                    <a:pt x="1264" y="1063"/>
                  </a:lnTo>
                  <a:lnTo>
                    <a:pt x="1270" y="1105"/>
                  </a:lnTo>
                  <a:lnTo>
                    <a:pt x="1264" y="1147"/>
                  </a:lnTo>
                  <a:lnTo>
                    <a:pt x="1249" y="1186"/>
                  </a:lnTo>
                  <a:lnTo>
                    <a:pt x="1222" y="1222"/>
                  </a:lnTo>
                  <a:lnTo>
                    <a:pt x="1186" y="1249"/>
                  </a:lnTo>
                  <a:lnTo>
                    <a:pt x="1147" y="1264"/>
                  </a:lnTo>
                  <a:lnTo>
                    <a:pt x="1105" y="1270"/>
                  </a:lnTo>
                  <a:lnTo>
                    <a:pt x="1063" y="1264"/>
                  </a:lnTo>
                  <a:lnTo>
                    <a:pt x="1025" y="1249"/>
                  </a:lnTo>
                  <a:lnTo>
                    <a:pt x="989" y="1222"/>
                  </a:lnTo>
                  <a:lnTo>
                    <a:pt x="47" y="277"/>
                  </a:lnTo>
                  <a:lnTo>
                    <a:pt x="20" y="245"/>
                  </a:lnTo>
                  <a:lnTo>
                    <a:pt x="3" y="206"/>
                  </a:lnTo>
                  <a:lnTo>
                    <a:pt x="0" y="164"/>
                  </a:lnTo>
                  <a:lnTo>
                    <a:pt x="3" y="122"/>
                  </a:lnTo>
                  <a:lnTo>
                    <a:pt x="20" y="80"/>
                  </a:lnTo>
                  <a:lnTo>
                    <a:pt x="47" y="47"/>
                  </a:lnTo>
                  <a:lnTo>
                    <a:pt x="80" y="20"/>
                  </a:lnTo>
                  <a:lnTo>
                    <a:pt x="122" y="3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4751388" y="-506413"/>
              <a:ext cx="2016125" cy="2016125"/>
            </a:xfrm>
            <a:custGeom>
              <a:avLst/>
              <a:gdLst>
                <a:gd name="T0" fmla="*/ 165 w 1270"/>
                <a:gd name="T1" fmla="*/ 0 h 1270"/>
                <a:gd name="T2" fmla="*/ 207 w 1270"/>
                <a:gd name="T3" fmla="*/ 6 h 1270"/>
                <a:gd name="T4" fmla="*/ 245 w 1270"/>
                <a:gd name="T5" fmla="*/ 21 h 1270"/>
                <a:gd name="T6" fmla="*/ 281 w 1270"/>
                <a:gd name="T7" fmla="*/ 48 h 1270"/>
                <a:gd name="T8" fmla="*/ 1223 w 1270"/>
                <a:gd name="T9" fmla="*/ 993 h 1270"/>
                <a:gd name="T10" fmla="*/ 1250 w 1270"/>
                <a:gd name="T11" fmla="*/ 1025 h 1270"/>
                <a:gd name="T12" fmla="*/ 1267 w 1270"/>
                <a:gd name="T13" fmla="*/ 1064 h 1270"/>
                <a:gd name="T14" fmla="*/ 1270 w 1270"/>
                <a:gd name="T15" fmla="*/ 1106 h 1270"/>
                <a:gd name="T16" fmla="*/ 1267 w 1270"/>
                <a:gd name="T17" fmla="*/ 1148 h 1270"/>
                <a:gd name="T18" fmla="*/ 1250 w 1270"/>
                <a:gd name="T19" fmla="*/ 1190 h 1270"/>
                <a:gd name="T20" fmla="*/ 1223 w 1270"/>
                <a:gd name="T21" fmla="*/ 1223 h 1270"/>
                <a:gd name="T22" fmla="*/ 1190 w 1270"/>
                <a:gd name="T23" fmla="*/ 1250 h 1270"/>
                <a:gd name="T24" fmla="*/ 1148 w 1270"/>
                <a:gd name="T25" fmla="*/ 1267 h 1270"/>
                <a:gd name="T26" fmla="*/ 1106 w 1270"/>
                <a:gd name="T27" fmla="*/ 1270 h 1270"/>
                <a:gd name="T28" fmla="*/ 1067 w 1270"/>
                <a:gd name="T29" fmla="*/ 1267 h 1270"/>
                <a:gd name="T30" fmla="*/ 1025 w 1270"/>
                <a:gd name="T31" fmla="*/ 1250 h 1270"/>
                <a:gd name="T32" fmla="*/ 993 w 1270"/>
                <a:gd name="T33" fmla="*/ 1223 h 1270"/>
                <a:gd name="T34" fmla="*/ 48 w 1270"/>
                <a:gd name="T35" fmla="*/ 281 h 1270"/>
                <a:gd name="T36" fmla="*/ 21 w 1270"/>
                <a:gd name="T37" fmla="*/ 245 h 1270"/>
                <a:gd name="T38" fmla="*/ 6 w 1270"/>
                <a:gd name="T39" fmla="*/ 207 h 1270"/>
                <a:gd name="T40" fmla="*/ 0 w 1270"/>
                <a:gd name="T41" fmla="*/ 165 h 1270"/>
                <a:gd name="T42" fmla="*/ 6 w 1270"/>
                <a:gd name="T43" fmla="*/ 123 h 1270"/>
                <a:gd name="T44" fmla="*/ 21 w 1270"/>
                <a:gd name="T45" fmla="*/ 84 h 1270"/>
                <a:gd name="T46" fmla="*/ 48 w 1270"/>
                <a:gd name="T47" fmla="*/ 48 h 1270"/>
                <a:gd name="T48" fmla="*/ 84 w 1270"/>
                <a:gd name="T49" fmla="*/ 21 h 1270"/>
                <a:gd name="T50" fmla="*/ 123 w 1270"/>
                <a:gd name="T51" fmla="*/ 6 h 1270"/>
                <a:gd name="T52" fmla="*/ 16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5" y="0"/>
                  </a:moveTo>
                  <a:lnTo>
                    <a:pt x="207" y="6"/>
                  </a:lnTo>
                  <a:lnTo>
                    <a:pt x="245" y="21"/>
                  </a:lnTo>
                  <a:lnTo>
                    <a:pt x="281" y="48"/>
                  </a:lnTo>
                  <a:lnTo>
                    <a:pt x="1223" y="993"/>
                  </a:lnTo>
                  <a:lnTo>
                    <a:pt x="1250" y="1025"/>
                  </a:lnTo>
                  <a:lnTo>
                    <a:pt x="1267" y="1064"/>
                  </a:lnTo>
                  <a:lnTo>
                    <a:pt x="1270" y="1106"/>
                  </a:lnTo>
                  <a:lnTo>
                    <a:pt x="1267" y="1148"/>
                  </a:lnTo>
                  <a:lnTo>
                    <a:pt x="1250" y="1190"/>
                  </a:lnTo>
                  <a:lnTo>
                    <a:pt x="1223" y="1223"/>
                  </a:lnTo>
                  <a:lnTo>
                    <a:pt x="1190" y="1250"/>
                  </a:lnTo>
                  <a:lnTo>
                    <a:pt x="1148" y="1267"/>
                  </a:lnTo>
                  <a:lnTo>
                    <a:pt x="1106" y="1270"/>
                  </a:lnTo>
                  <a:lnTo>
                    <a:pt x="1067" y="1267"/>
                  </a:lnTo>
                  <a:lnTo>
                    <a:pt x="1025" y="1250"/>
                  </a:lnTo>
                  <a:lnTo>
                    <a:pt x="993" y="1223"/>
                  </a:lnTo>
                  <a:lnTo>
                    <a:pt x="48" y="281"/>
                  </a:lnTo>
                  <a:lnTo>
                    <a:pt x="21" y="245"/>
                  </a:lnTo>
                  <a:lnTo>
                    <a:pt x="6" y="207"/>
                  </a:lnTo>
                  <a:lnTo>
                    <a:pt x="0" y="165"/>
                  </a:lnTo>
                  <a:lnTo>
                    <a:pt x="6" y="123"/>
                  </a:lnTo>
                  <a:lnTo>
                    <a:pt x="21" y="84"/>
                  </a:lnTo>
                  <a:lnTo>
                    <a:pt x="48" y="48"/>
                  </a:lnTo>
                  <a:lnTo>
                    <a:pt x="84" y="21"/>
                  </a:lnTo>
                  <a:lnTo>
                    <a:pt x="123" y="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33"/>
            <p:cNvSpPr>
              <a:spLocks/>
            </p:cNvSpPr>
            <p:nvPr/>
          </p:nvSpPr>
          <p:spPr bwMode="auto">
            <a:xfrm>
              <a:off x="16017875" y="2587625"/>
              <a:ext cx="1238250" cy="825500"/>
            </a:xfrm>
            <a:custGeom>
              <a:avLst/>
              <a:gdLst>
                <a:gd name="T0" fmla="*/ 637 w 780"/>
                <a:gd name="T1" fmla="*/ 0 h 520"/>
                <a:gd name="T2" fmla="*/ 679 w 780"/>
                <a:gd name="T3" fmla="*/ 9 h 520"/>
                <a:gd name="T4" fmla="*/ 715 w 780"/>
                <a:gd name="T5" fmla="*/ 30 h 520"/>
                <a:gd name="T6" fmla="*/ 744 w 780"/>
                <a:gd name="T7" fmla="*/ 60 h 520"/>
                <a:gd name="T8" fmla="*/ 768 w 780"/>
                <a:gd name="T9" fmla="*/ 98 h 520"/>
                <a:gd name="T10" fmla="*/ 780 w 780"/>
                <a:gd name="T11" fmla="*/ 140 h 520"/>
                <a:gd name="T12" fmla="*/ 780 w 780"/>
                <a:gd name="T13" fmla="*/ 182 h 520"/>
                <a:gd name="T14" fmla="*/ 768 w 780"/>
                <a:gd name="T15" fmla="*/ 224 h 520"/>
                <a:gd name="T16" fmla="*/ 747 w 780"/>
                <a:gd name="T17" fmla="*/ 260 h 520"/>
                <a:gd name="T18" fmla="*/ 721 w 780"/>
                <a:gd name="T19" fmla="*/ 290 h 520"/>
                <a:gd name="T20" fmla="*/ 682 w 780"/>
                <a:gd name="T21" fmla="*/ 314 h 520"/>
                <a:gd name="T22" fmla="*/ 227 w 780"/>
                <a:gd name="T23" fmla="*/ 505 h 520"/>
                <a:gd name="T24" fmla="*/ 195 w 780"/>
                <a:gd name="T25" fmla="*/ 517 h 520"/>
                <a:gd name="T26" fmla="*/ 162 w 780"/>
                <a:gd name="T27" fmla="*/ 520 h 520"/>
                <a:gd name="T28" fmla="*/ 117 w 780"/>
                <a:gd name="T29" fmla="*/ 511 h 520"/>
                <a:gd name="T30" fmla="*/ 72 w 780"/>
                <a:gd name="T31" fmla="*/ 493 h 520"/>
                <a:gd name="T32" fmla="*/ 36 w 780"/>
                <a:gd name="T33" fmla="*/ 460 h 520"/>
                <a:gd name="T34" fmla="*/ 12 w 780"/>
                <a:gd name="T35" fmla="*/ 418 h 520"/>
                <a:gd name="T36" fmla="*/ 0 w 780"/>
                <a:gd name="T37" fmla="*/ 376 h 520"/>
                <a:gd name="T38" fmla="*/ 0 w 780"/>
                <a:gd name="T39" fmla="*/ 334 h 520"/>
                <a:gd name="T40" fmla="*/ 9 w 780"/>
                <a:gd name="T41" fmla="*/ 293 h 520"/>
                <a:gd name="T42" fmla="*/ 30 w 780"/>
                <a:gd name="T43" fmla="*/ 257 h 520"/>
                <a:gd name="T44" fmla="*/ 60 w 780"/>
                <a:gd name="T45" fmla="*/ 227 h 520"/>
                <a:gd name="T46" fmla="*/ 99 w 780"/>
                <a:gd name="T47" fmla="*/ 203 h 520"/>
                <a:gd name="T48" fmla="*/ 553 w 780"/>
                <a:gd name="T49" fmla="*/ 12 h 520"/>
                <a:gd name="T50" fmla="*/ 595 w 780"/>
                <a:gd name="T51" fmla="*/ 0 h 520"/>
                <a:gd name="T52" fmla="*/ 637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7" y="0"/>
                  </a:moveTo>
                  <a:lnTo>
                    <a:pt x="679" y="9"/>
                  </a:lnTo>
                  <a:lnTo>
                    <a:pt x="715" y="30"/>
                  </a:lnTo>
                  <a:lnTo>
                    <a:pt x="744" y="60"/>
                  </a:lnTo>
                  <a:lnTo>
                    <a:pt x="768" y="98"/>
                  </a:lnTo>
                  <a:lnTo>
                    <a:pt x="780" y="140"/>
                  </a:lnTo>
                  <a:lnTo>
                    <a:pt x="780" y="182"/>
                  </a:lnTo>
                  <a:lnTo>
                    <a:pt x="768" y="224"/>
                  </a:lnTo>
                  <a:lnTo>
                    <a:pt x="747" y="260"/>
                  </a:lnTo>
                  <a:lnTo>
                    <a:pt x="721" y="290"/>
                  </a:lnTo>
                  <a:lnTo>
                    <a:pt x="682" y="314"/>
                  </a:lnTo>
                  <a:lnTo>
                    <a:pt x="227" y="505"/>
                  </a:lnTo>
                  <a:lnTo>
                    <a:pt x="195" y="517"/>
                  </a:lnTo>
                  <a:lnTo>
                    <a:pt x="162" y="520"/>
                  </a:lnTo>
                  <a:lnTo>
                    <a:pt x="117" y="511"/>
                  </a:lnTo>
                  <a:lnTo>
                    <a:pt x="72" y="493"/>
                  </a:lnTo>
                  <a:lnTo>
                    <a:pt x="36" y="460"/>
                  </a:lnTo>
                  <a:lnTo>
                    <a:pt x="12" y="418"/>
                  </a:lnTo>
                  <a:lnTo>
                    <a:pt x="0" y="376"/>
                  </a:lnTo>
                  <a:lnTo>
                    <a:pt x="0" y="334"/>
                  </a:lnTo>
                  <a:lnTo>
                    <a:pt x="9" y="293"/>
                  </a:lnTo>
                  <a:lnTo>
                    <a:pt x="30" y="257"/>
                  </a:lnTo>
                  <a:lnTo>
                    <a:pt x="60" y="227"/>
                  </a:lnTo>
                  <a:lnTo>
                    <a:pt x="99" y="203"/>
                  </a:lnTo>
                  <a:lnTo>
                    <a:pt x="553" y="12"/>
                  </a:lnTo>
                  <a:lnTo>
                    <a:pt x="595" y="0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4249738" y="7581900"/>
              <a:ext cx="1238250" cy="825500"/>
            </a:xfrm>
            <a:custGeom>
              <a:avLst/>
              <a:gdLst>
                <a:gd name="T0" fmla="*/ 639 w 780"/>
                <a:gd name="T1" fmla="*/ 0 h 520"/>
                <a:gd name="T2" fmla="*/ 678 w 780"/>
                <a:gd name="T3" fmla="*/ 9 h 520"/>
                <a:gd name="T4" fmla="*/ 714 w 780"/>
                <a:gd name="T5" fmla="*/ 30 h 520"/>
                <a:gd name="T6" fmla="*/ 747 w 780"/>
                <a:gd name="T7" fmla="*/ 60 h 520"/>
                <a:gd name="T8" fmla="*/ 768 w 780"/>
                <a:gd name="T9" fmla="*/ 99 h 520"/>
                <a:gd name="T10" fmla="*/ 780 w 780"/>
                <a:gd name="T11" fmla="*/ 141 h 520"/>
                <a:gd name="T12" fmla="*/ 780 w 780"/>
                <a:gd name="T13" fmla="*/ 183 h 520"/>
                <a:gd name="T14" fmla="*/ 771 w 780"/>
                <a:gd name="T15" fmla="*/ 224 h 520"/>
                <a:gd name="T16" fmla="*/ 750 w 780"/>
                <a:gd name="T17" fmla="*/ 260 h 520"/>
                <a:gd name="T18" fmla="*/ 720 w 780"/>
                <a:gd name="T19" fmla="*/ 290 h 520"/>
                <a:gd name="T20" fmla="*/ 681 w 780"/>
                <a:gd name="T21" fmla="*/ 314 h 520"/>
                <a:gd name="T22" fmla="*/ 227 w 780"/>
                <a:gd name="T23" fmla="*/ 505 h 520"/>
                <a:gd name="T24" fmla="*/ 194 w 780"/>
                <a:gd name="T25" fmla="*/ 517 h 520"/>
                <a:gd name="T26" fmla="*/ 164 w 780"/>
                <a:gd name="T27" fmla="*/ 520 h 520"/>
                <a:gd name="T28" fmla="*/ 116 w 780"/>
                <a:gd name="T29" fmla="*/ 511 h 520"/>
                <a:gd name="T30" fmla="*/ 74 w 780"/>
                <a:gd name="T31" fmla="*/ 493 h 520"/>
                <a:gd name="T32" fmla="*/ 39 w 780"/>
                <a:gd name="T33" fmla="*/ 460 h 520"/>
                <a:gd name="T34" fmla="*/ 12 w 780"/>
                <a:gd name="T35" fmla="*/ 419 h 520"/>
                <a:gd name="T36" fmla="*/ 0 w 780"/>
                <a:gd name="T37" fmla="*/ 377 h 520"/>
                <a:gd name="T38" fmla="*/ 0 w 780"/>
                <a:gd name="T39" fmla="*/ 335 h 520"/>
                <a:gd name="T40" fmla="*/ 12 w 780"/>
                <a:gd name="T41" fmla="*/ 293 h 520"/>
                <a:gd name="T42" fmla="*/ 33 w 780"/>
                <a:gd name="T43" fmla="*/ 257 h 520"/>
                <a:gd name="T44" fmla="*/ 59 w 780"/>
                <a:gd name="T45" fmla="*/ 227 h 520"/>
                <a:gd name="T46" fmla="*/ 98 w 780"/>
                <a:gd name="T47" fmla="*/ 203 h 520"/>
                <a:gd name="T48" fmla="*/ 553 w 780"/>
                <a:gd name="T49" fmla="*/ 12 h 520"/>
                <a:gd name="T50" fmla="*/ 594 w 780"/>
                <a:gd name="T51" fmla="*/ 0 h 520"/>
                <a:gd name="T52" fmla="*/ 639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9" y="0"/>
                  </a:moveTo>
                  <a:lnTo>
                    <a:pt x="678" y="9"/>
                  </a:lnTo>
                  <a:lnTo>
                    <a:pt x="714" y="30"/>
                  </a:lnTo>
                  <a:lnTo>
                    <a:pt x="747" y="60"/>
                  </a:lnTo>
                  <a:lnTo>
                    <a:pt x="768" y="99"/>
                  </a:lnTo>
                  <a:lnTo>
                    <a:pt x="780" y="141"/>
                  </a:lnTo>
                  <a:lnTo>
                    <a:pt x="780" y="183"/>
                  </a:lnTo>
                  <a:lnTo>
                    <a:pt x="771" y="224"/>
                  </a:lnTo>
                  <a:lnTo>
                    <a:pt x="750" y="260"/>
                  </a:lnTo>
                  <a:lnTo>
                    <a:pt x="720" y="290"/>
                  </a:lnTo>
                  <a:lnTo>
                    <a:pt x="681" y="314"/>
                  </a:lnTo>
                  <a:lnTo>
                    <a:pt x="227" y="505"/>
                  </a:lnTo>
                  <a:lnTo>
                    <a:pt x="194" y="517"/>
                  </a:lnTo>
                  <a:lnTo>
                    <a:pt x="164" y="520"/>
                  </a:lnTo>
                  <a:lnTo>
                    <a:pt x="116" y="511"/>
                  </a:lnTo>
                  <a:lnTo>
                    <a:pt x="74" y="493"/>
                  </a:lnTo>
                  <a:lnTo>
                    <a:pt x="39" y="460"/>
                  </a:lnTo>
                  <a:lnTo>
                    <a:pt x="12" y="419"/>
                  </a:lnTo>
                  <a:lnTo>
                    <a:pt x="0" y="377"/>
                  </a:lnTo>
                  <a:lnTo>
                    <a:pt x="0" y="335"/>
                  </a:lnTo>
                  <a:lnTo>
                    <a:pt x="12" y="293"/>
                  </a:lnTo>
                  <a:lnTo>
                    <a:pt x="33" y="257"/>
                  </a:lnTo>
                  <a:lnTo>
                    <a:pt x="59" y="227"/>
                  </a:lnTo>
                  <a:lnTo>
                    <a:pt x="98" y="203"/>
                  </a:lnTo>
                  <a:lnTo>
                    <a:pt x="553" y="12"/>
                  </a:lnTo>
                  <a:lnTo>
                    <a:pt x="594" y="0"/>
                  </a:lnTo>
                  <a:lnTo>
                    <a:pt x="63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35"/>
            <p:cNvSpPr>
              <a:spLocks/>
            </p:cNvSpPr>
            <p:nvPr/>
          </p:nvSpPr>
          <p:spPr bwMode="auto">
            <a:xfrm>
              <a:off x="16055975" y="7483475"/>
              <a:ext cx="1243012" cy="815975"/>
            </a:xfrm>
            <a:custGeom>
              <a:avLst/>
              <a:gdLst>
                <a:gd name="T0" fmla="*/ 183 w 783"/>
                <a:gd name="T1" fmla="*/ 0 h 514"/>
                <a:gd name="T2" fmla="*/ 224 w 783"/>
                <a:gd name="T3" fmla="*/ 12 h 514"/>
                <a:gd name="T4" fmla="*/ 685 w 783"/>
                <a:gd name="T5" fmla="*/ 197 h 514"/>
                <a:gd name="T6" fmla="*/ 720 w 783"/>
                <a:gd name="T7" fmla="*/ 218 h 514"/>
                <a:gd name="T8" fmla="*/ 750 w 783"/>
                <a:gd name="T9" fmla="*/ 248 h 514"/>
                <a:gd name="T10" fmla="*/ 771 w 783"/>
                <a:gd name="T11" fmla="*/ 283 h 514"/>
                <a:gd name="T12" fmla="*/ 783 w 783"/>
                <a:gd name="T13" fmla="*/ 325 h 514"/>
                <a:gd name="T14" fmla="*/ 783 w 783"/>
                <a:gd name="T15" fmla="*/ 367 h 514"/>
                <a:gd name="T16" fmla="*/ 774 w 783"/>
                <a:gd name="T17" fmla="*/ 409 h 514"/>
                <a:gd name="T18" fmla="*/ 747 w 783"/>
                <a:gd name="T19" fmla="*/ 454 h 514"/>
                <a:gd name="T20" fmla="*/ 711 w 783"/>
                <a:gd name="T21" fmla="*/ 487 h 514"/>
                <a:gd name="T22" fmla="*/ 670 w 783"/>
                <a:gd name="T23" fmla="*/ 505 h 514"/>
                <a:gd name="T24" fmla="*/ 622 w 783"/>
                <a:gd name="T25" fmla="*/ 514 h 514"/>
                <a:gd name="T26" fmla="*/ 592 w 783"/>
                <a:gd name="T27" fmla="*/ 511 h 514"/>
                <a:gd name="T28" fmla="*/ 559 w 783"/>
                <a:gd name="T29" fmla="*/ 502 h 514"/>
                <a:gd name="T30" fmla="*/ 102 w 783"/>
                <a:gd name="T31" fmla="*/ 316 h 514"/>
                <a:gd name="T32" fmla="*/ 66 w 783"/>
                <a:gd name="T33" fmla="*/ 295 h 514"/>
                <a:gd name="T34" fmla="*/ 33 w 783"/>
                <a:gd name="T35" fmla="*/ 265 h 514"/>
                <a:gd name="T36" fmla="*/ 12 w 783"/>
                <a:gd name="T37" fmla="*/ 227 h 514"/>
                <a:gd name="T38" fmla="*/ 0 w 783"/>
                <a:gd name="T39" fmla="*/ 188 h 514"/>
                <a:gd name="T40" fmla="*/ 0 w 783"/>
                <a:gd name="T41" fmla="*/ 146 h 514"/>
                <a:gd name="T42" fmla="*/ 12 w 783"/>
                <a:gd name="T43" fmla="*/ 101 h 514"/>
                <a:gd name="T44" fmla="*/ 33 w 783"/>
                <a:gd name="T45" fmla="*/ 62 h 514"/>
                <a:gd name="T46" fmla="*/ 63 w 783"/>
                <a:gd name="T47" fmla="*/ 32 h 514"/>
                <a:gd name="T48" fmla="*/ 99 w 783"/>
                <a:gd name="T49" fmla="*/ 12 h 514"/>
                <a:gd name="T50" fmla="*/ 141 w 783"/>
                <a:gd name="T51" fmla="*/ 0 h 514"/>
                <a:gd name="T52" fmla="*/ 183 w 783"/>
                <a:gd name="T5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4">
                  <a:moveTo>
                    <a:pt x="183" y="0"/>
                  </a:moveTo>
                  <a:lnTo>
                    <a:pt x="224" y="12"/>
                  </a:lnTo>
                  <a:lnTo>
                    <a:pt x="685" y="197"/>
                  </a:lnTo>
                  <a:lnTo>
                    <a:pt x="720" y="218"/>
                  </a:lnTo>
                  <a:lnTo>
                    <a:pt x="750" y="248"/>
                  </a:lnTo>
                  <a:lnTo>
                    <a:pt x="771" y="283"/>
                  </a:lnTo>
                  <a:lnTo>
                    <a:pt x="783" y="325"/>
                  </a:lnTo>
                  <a:lnTo>
                    <a:pt x="783" y="367"/>
                  </a:lnTo>
                  <a:lnTo>
                    <a:pt x="774" y="409"/>
                  </a:lnTo>
                  <a:lnTo>
                    <a:pt x="747" y="454"/>
                  </a:lnTo>
                  <a:lnTo>
                    <a:pt x="711" y="487"/>
                  </a:lnTo>
                  <a:lnTo>
                    <a:pt x="670" y="505"/>
                  </a:lnTo>
                  <a:lnTo>
                    <a:pt x="622" y="514"/>
                  </a:lnTo>
                  <a:lnTo>
                    <a:pt x="592" y="511"/>
                  </a:lnTo>
                  <a:lnTo>
                    <a:pt x="559" y="502"/>
                  </a:lnTo>
                  <a:lnTo>
                    <a:pt x="102" y="316"/>
                  </a:lnTo>
                  <a:lnTo>
                    <a:pt x="66" y="295"/>
                  </a:lnTo>
                  <a:lnTo>
                    <a:pt x="33" y="265"/>
                  </a:lnTo>
                  <a:lnTo>
                    <a:pt x="12" y="227"/>
                  </a:lnTo>
                  <a:lnTo>
                    <a:pt x="0" y="188"/>
                  </a:lnTo>
                  <a:lnTo>
                    <a:pt x="0" y="146"/>
                  </a:lnTo>
                  <a:lnTo>
                    <a:pt x="12" y="101"/>
                  </a:lnTo>
                  <a:lnTo>
                    <a:pt x="33" y="62"/>
                  </a:lnTo>
                  <a:lnTo>
                    <a:pt x="63" y="32"/>
                  </a:lnTo>
                  <a:lnTo>
                    <a:pt x="99" y="12"/>
                  </a:lnTo>
                  <a:lnTo>
                    <a:pt x="141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4206875" y="2695575"/>
              <a:ext cx="1243012" cy="811213"/>
            </a:xfrm>
            <a:custGeom>
              <a:avLst/>
              <a:gdLst>
                <a:gd name="T0" fmla="*/ 179 w 783"/>
                <a:gd name="T1" fmla="*/ 0 h 511"/>
                <a:gd name="T2" fmla="*/ 224 w 783"/>
                <a:gd name="T3" fmla="*/ 9 h 511"/>
                <a:gd name="T4" fmla="*/ 681 w 783"/>
                <a:gd name="T5" fmla="*/ 195 h 511"/>
                <a:gd name="T6" fmla="*/ 717 w 783"/>
                <a:gd name="T7" fmla="*/ 216 h 511"/>
                <a:gd name="T8" fmla="*/ 750 w 783"/>
                <a:gd name="T9" fmla="*/ 246 h 511"/>
                <a:gd name="T10" fmla="*/ 771 w 783"/>
                <a:gd name="T11" fmla="*/ 284 h 511"/>
                <a:gd name="T12" fmla="*/ 783 w 783"/>
                <a:gd name="T13" fmla="*/ 323 h 511"/>
                <a:gd name="T14" fmla="*/ 783 w 783"/>
                <a:gd name="T15" fmla="*/ 365 h 511"/>
                <a:gd name="T16" fmla="*/ 771 w 783"/>
                <a:gd name="T17" fmla="*/ 410 h 511"/>
                <a:gd name="T18" fmla="*/ 744 w 783"/>
                <a:gd name="T19" fmla="*/ 452 h 511"/>
                <a:gd name="T20" fmla="*/ 711 w 783"/>
                <a:gd name="T21" fmla="*/ 485 h 511"/>
                <a:gd name="T22" fmla="*/ 666 w 783"/>
                <a:gd name="T23" fmla="*/ 505 h 511"/>
                <a:gd name="T24" fmla="*/ 618 w 783"/>
                <a:gd name="T25" fmla="*/ 511 h 511"/>
                <a:gd name="T26" fmla="*/ 588 w 783"/>
                <a:gd name="T27" fmla="*/ 508 h 511"/>
                <a:gd name="T28" fmla="*/ 559 w 783"/>
                <a:gd name="T29" fmla="*/ 499 h 511"/>
                <a:gd name="T30" fmla="*/ 98 w 783"/>
                <a:gd name="T31" fmla="*/ 314 h 511"/>
                <a:gd name="T32" fmla="*/ 63 w 783"/>
                <a:gd name="T33" fmla="*/ 293 h 511"/>
                <a:gd name="T34" fmla="*/ 33 w 783"/>
                <a:gd name="T35" fmla="*/ 263 h 511"/>
                <a:gd name="T36" fmla="*/ 12 w 783"/>
                <a:gd name="T37" fmla="*/ 228 h 511"/>
                <a:gd name="T38" fmla="*/ 0 w 783"/>
                <a:gd name="T39" fmla="*/ 186 h 511"/>
                <a:gd name="T40" fmla="*/ 0 w 783"/>
                <a:gd name="T41" fmla="*/ 144 h 511"/>
                <a:gd name="T42" fmla="*/ 9 w 783"/>
                <a:gd name="T43" fmla="*/ 102 h 511"/>
                <a:gd name="T44" fmla="*/ 30 w 783"/>
                <a:gd name="T45" fmla="*/ 63 h 511"/>
                <a:gd name="T46" fmla="*/ 60 w 783"/>
                <a:gd name="T47" fmla="*/ 33 h 511"/>
                <a:gd name="T48" fmla="*/ 98 w 783"/>
                <a:gd name="T49" fmla="*/ 12 h 511"/>
                <a:gd name="T50" fmla="*/ 137 w 783"/>
                <a:gd name="T51" fmla="*/ 0 h 511"/>
                <a:gd name="T52" fmla="*/ 179 w 783"/>
                <a:gd name="T5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1">
                  <a:moveTo>
                    <a:pt x="179" y="0"/>
                  </a:moveTo>
                  <a:lnTo>
                    <a:pt x="224" y="9"/>
                  </a:lnTo>
                  <a:lnTo>
                    <a:pt x="681" y="195"/>
                  </a:lnTo>
                  <a:lnTo>
                    <a:pt x="717" y="216"/>
                  </a:lnTo>
                  <a:lnTo>
                    <a:pt x="750" y="246"/>
                  </a:lnTo>
                  <a:lnTo>
                    <a:pt x="771" y="284"/>
                  </a:lnTo>
                  <a:lnTo>
                    <a:pt x="783" y="323"/>
                  </a:lnTo>
                  <a:lnTo>
                    <a:pt x="783" y="365"/>
                  </a:lnTo>
                  <a:lnTo>
                    <a:pt x="771" y="410"/>
                  </a:lnTo>
                  <a:lnTo>
                    <a:pt x="744" y="452"/>
                  </a:lnTo>
                  <a:lnTo>
                    <a:pt x="711" y="485"/>
                  </a:lnTo>
                  <a:lnTo>
                    <a:pt x="666" y="505"/>
                  </a:lnTo>
                  <a:lnTo>
                    <a:pt x="618" y="511"/>
                  </a:lnTo>
                  <a:lnTo>
                    <a:pt x="588" y="508"/>
                  </a:lnTo>
                  <a:lnTo>
                    <a:pt x="559" y="499"/>
                  </a:lnTo>
                  <a:lnTo>
                    <a:pt x="98" y="314"/>
                  </a:lnTo>
                  <a:lnTo>
                    <a:pt x="63" y="293"/>
                  </a:lnTo>
                  <a:lnTo>
                    <a:pt x="33" y="263"/>
                  </a:lnTo>
                  <a:lnTo>
                    <a:pt x="12" y="228"/>
                  </a:lnTo>
                  <a:lnTo>
                    <a:pt x="0" y="186"/>
                  </a:lnTo>
                  <a:lnTo>
                    <a:pt x="0" y="144"/>
                  </a:lnTo>
                  <a:lnTo>
                    <a:pt x="9" y="102"/>
                  </a:lnTo>
                  <a:lnTo>
                    <a:pt x="30" y="63"/>
                  </a:lnTo>
                  <a:lnTo>
                    <a:pt x="60" y="33"/>
                  </a:lnTo>
                  <a:lnTo>
                    <a:pt x="98" y="12"/>
                  </a:lnTo>
                  <a:lnTo>
                    <a:pt x="137" y="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37"/>
            <p:cNvSpPr>
              <a:spLocks/>
            </p:cNvSpPr>
            <p:nvPr/>
          </p:nvSpPr>
          <p:spPr bwMode="auto">
            <a:xfrm>
              <a:off x="12839700" y="10760075"/>
              <a:ext cx="820737" cy="1238250"/>
            </a:xfrm>
            <a:custGeom>
              <a:avLst/>
              <a:gdLst>
                <a:gd name="T0" fmla="*/ 141 w 517"/>
                <a:gd name="T1" fmla="*/ 0 h 780"/>
                <a:gd name="T2" fmla="*/ 183 w 517"/>
                <a:gd name="T3" fmla="*/ 0 h 780"/>
                <a:gd name="T4" fmla="*/ 224 w 517"/>
                <a:gd name="T5" fmla="*/ 9 h 780"/>
                <a:gd name="T6" fmla="*/ 260 w 517"/>
                <a:gd name="T7" fmla="*/ 30 h 780"/>
                <a:gd name="T8" fmla="*/ 290 w 517"/>
                <a:gd name="T9" fmla="*/ 60 h 780"/>
                <a:gd name="T10" fmla="*/ 314 w 517"/>
                <a:gd name="T11" fmla="*/ 99 h 780"/>
                <a:gd name="T12" fmla="*/ 505 w 517"/>
                <a:gd name="T13" fmla="*/ 553 h 780"/>
                <a:gd name="T14" fmla="*/ 517 w 517"/>
                <a:gd name="T15" fmla="*/ 595 h 780"/>
                <a:gd name="T16" fmla="*/ 517 w 517"/>
                <a:gd name="T17" fmla="*/ 637 h 780"/>
                <a:gd name="T18" fmla="*/ 508 w 517"/>
                <a:gd name="T19" fmla="*/ 679 h 780"/>
                <a:gd name="T20" fmla="*/ 487 w 517"/>
                <a:gd name="T21" fmla="*/ 715 h 780"/>
                <a:gd name="T22" fmla="*/ 457 w 517"/>
                <a:gd name="T23" fmla="*/ 744 h 780"/>
                <a:gd name="T24" fmla="*/ 419 w 517"/>
                <a:gd name="T25" fmla="*/ 768 h 780"/>
                <a:gd name="T26" fmla="*/ 386 w 517"/>
                <a:gd name="T27" fmla="*/ 777 h 780"/>
                <a:gd name="T28" fmla="*/ 356 w 517"/>
                <a:gd name="T29" fmla="*/ 780 h 780"/>
                <a:gd name="T30" fmla="*/ 308 w 517"/>
                <a:gd name="T31" fmla="*/ 774 h 780"/>
                <a:gd name="T32" fmla="*/ 266 w 517"/>
                <a:gd name="T33" fmla="*/ 753 h 780"/>
                <a:gd name="T34" fmla="*/ 230 w 517"/>
                <a:gd name="T35" fmla="*/ 724 h 780"/>
                <a:gd name="T36" fmla="*/ 203 w 517"/>
                <a:gd name="T37" fmla="*/ 682 h 780"/>
                <a:gd name="T38" fmla="*/ 12 w 517"/>
                <a:gd name="T39" fmla="*/ 227 h 780"/>
                <a:gd name="T40" fmla="*/ 0 w 517"/>
                <a:gd name="T41" fmla="*/ 186 h 780"/>
                <a:gd name="T42" fmla="*/ 0 w 517"/>
                <a:gd name="T43" fmla="*/ 141 h 780"/>
                <a:gd name="T44" fmla="*/ 9 w 517"/>
                <a:gd name="T45" fmla="*/ 102 h 780"/>
                <a:gd name="T46" fmla="*/ 30 w 517"/>
                <a:gd name="T47" fmla="*/ 66 h 780"/>
                <a:gd name="T48" fmla="*/ 60 w 517"/>
                <a:gd name="T49" fmla="*/ 33 h 780"/>
                <a:gd name="T50" fmla="*/ 99 w 517"/>
                <a:gd name="T51" fmla="*/ 12 h 780"/>
                <a:gd name="T52" fmla="*/ 141 w 517"/>
                <a:gd name="T5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0">
                  <a:moveTo>
                    <a:pt x="141" y="0"/>
                  </a:moveTo>
                  <a:lnTo>
                    <a:pt x="183" y="0"/>
                  </a:lnTo>
                  <a:lnTo>
                    <a:pt x="224" y="9"/>
                  </a:lnTo>
                  <a:lnTo>
                    <a:pt x="260" y="30"/>
                  </a:lnTo>
                  <a:lnTo>
                    <a:pt x="290" y="60"/>
                  </a:lnTo>
                  <a:lnTo>
                    <a:pt x="314" y="99"/>
                  </a:lnTo>
                  <a:lnTo>
                    <a:pt x="505" y="553"/>
                  </a:lnTo>
                  <a:lnTo>
                    <a:pt x="517" y="595"/>
                  </a:lnTo>
                  <a:lnTo>
                    <a:pt x="517" y="637"/>
                  </a:lnTo>
                  <a:lnTo>
                    <a:pt x="508" y="679"/>
                  </a:lnTo>
                  <a:lnTo>
                    <a:pt x="487" y="715"/>
                  </a:lnTo>
                  <a:lnTo>
                    <a:pt x="457" y="744"/>
                  </a:lnTo>
                  <a:lnTo>
                    <a:pt x="419" y="768"/>
                  </a:lnTo>
                  <a:lnTo>
                    <a:pt x="386" y="777"/>
                  </a:lnTo>
                  <a:lnTo>
                    <a:pt x="356" y="780"/>
                  </a:lnTo>
                  <a:lnTo>
                    <a:pt x="308" y="774"/>
                  </a:lnTo>
                  <a:lnTo>
                    <a:pt x="266" y="753"/>
                  </a:lnTo>
                  <a:lnTo>
                    <a:pt x="230" y="724"/>
                  </a:lnTo>
                  <a:lnTo>
                    <a:pt x="203" y="682"/>
                  </a:lnTo>
                  <a:lnTo>
                    <a:pt x="12" y="227"/>
                  </a:lnTo>
                  <a:lnTo>
                    <a:pt x="0" y="186"/>
                  </a:lnTo>
                  <a:lnTo>
                    <a:pt x="0" y="141"/>
                  </a:lnTo>
                  <a:lnTo>
                    <a:pt x="9" y="102"/>
                  </a:lnTo>
                  <a:lnTo>
                    <a:pt x="30" y="66"/>
                  </a:lnTo>
                  <a:lnTo>
                    <a:pt x="60" y="33"/>
                  </a:lnTo>
                  <a:lnTo>
                    <a:pt x="99" y="1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845425" y="-1008063"/>
              <a:ext cx="820737" cy="1243013"/>
            </a:xfrm>
            <a:custGeom>
              <a:avLst/>
              <a:gdLst>
                <a:gd name="T0" fmla="*/ 182 w 517"/>
                <a:gd name="T1" fmla="*/ 0 h 783"/>
                <a:gd name="T2" fmla="*/ 224 w 517"/>
                <a:gd name="T3" fmla="*/ 12 h 783"/>
                <a:gd name="T4" fmla="*/ 260 w 517"/>
                <a:gd name="T5" fmla="*/ 30 h 783"/>
                <a:gd name="T6" fmla="*/ 290 w 517"/>
                <a:gd name="T7" fmla="*/ 59 h 783"/>
                <a:gd name="T8" fmla="*/ 314 w 517"/>
                <a:gd name="T9" fmla="*/ 98 h 783"/>
                <a:gd name="T10" fmla="*/ 505 w 517"/>
                <a:gd name="T11" fmla="*/ 553 h 783"/>
                <a:gd name="T12" fmla="*/ 517 w 517"/>
                <a:gd name="T13" fmla="*/ 594 h 783"/>
                <a:gd name="T14" fmla="*/ 517 w 517"/>
                <a:gd name="T15" fmla="*/ 639 h 783"/>
                <a:gd name="T16" fmla="*/ 508 w 517"/>
                <a:gd name="T17" fmla="*/ 678 h 783"/>
                <a:gd name="T18" fmla="*/ 487 w 517"/>
                <a:gd name="T19" fmla="*/ 714 h 783"/>
                <a:gd name="T20" fmla="*/ 457 w 517"/>
                <a:gd name="T21" fmla="*/ 747 h 783"/>
                <a:gd name="T22" fmla="*/ 418 w 517"/>
                <a:gd name="T23" fmla="*/ 768 h 783"/>
                <a:gd name="T24" fmla="*/ 388 w 517"/>
                <a:gd name="T25" fmla="*/ 780 h 783"/>
                <a:gd name="T26" fmla="*/ 355 w 517"/>
                <a:gd name="T27" fmla="*/ 783 h 783"/>
                <a:gd name="T28" fmla="*/ 308 w 517"/>
                <a:gd name="T29" fmla="*/ 774 h 783"/>
                <a:gd name="T30" fmla="*/ 266 w 517"/>
                <a:gd name="T31" fmla="*/ 756 h 783"/>
                <a:gd name="T32" fmla="*/ 230 w 517"/>
                <a:gd name="T33" fmla="*/ 723 h 783"/>
                <a:gd name="T34" fmla="*/ 203 w 517"/>
                <a:gd name="T35" fmla="*/ 681 h 783"/>
                <a:gd name="T36" fmla="*/ 12 w 517"/>
                <a:gd name="T37" fmla="*/ 227 h 783"/>
                <a:gd name="T38" fmla="*/ 0 w 517"/>
                <a:gd name="T39" fmla="*/ 185 h 783"/>
                <a:gd name="T40" fmla="*/ 0 w 517"/>
                <a:gd name="T41" fmla="*/ 143 h 783"/>
                <a:gd name="T42" fmla="*/ 9 w 517"/>
                <a:gd name="T43" fmla="*/ 101 h 783"/>
                <a:gd name="T44" fmla="*/ 30 w 517"/>
                <a:gd name="T45" fmla="*/ 65 h 783"/>
                <a:gd name="T46" fmla="*/ 60 w 517"/>
                <a:gd name="T47" fmla="*/ 36 h 783"/>
                <a:gd name="T48" fmla="*/ 98 w 517"/>
                <a:gd name="T49" fmla="*/ 12 h 783"/>
                <a:gd name="T50" fmla="*/ 140 w 517"/>
                <a:gd name="T51" fmla="*/ 0 h 783"/>
                <a:gd name="T52" fmla="*/ 182 w 517"/>
                <a:gd name="T5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3">
                  <a:moveTo>
                    <a:pt x="182" y="0"/>
                  </a:moveTo>
                  <a:lnTo>
                    <a:pt x="224" y="12"/>
                  </a:lnTo>
                  <a:lnTo>
                    <a:pt x="260" y="30"/>
                  </a:lnTo>
                  <a:lnTo>
                    <a:pt x="290" y="59"/>
                  </a:lnTo>
                  <a:lnTo>
                    <a:pt x="314" y="98"/>
                  </a:lnTo>
                  <a:lnTo>
                    <a:pt x="505" y="553"/>
                  </a:lnTo>
                  <a:lnTo>
                    <a:pt x="517" y="594"/>
                  </a:lnTo>
                  <a:lnTo>
                    <a:pt x="517" y="639"/>
                  </a:lnTo>
                  <a:lnTo>
                    <a:pt x="508" y="678"/>
                  </a:lnTo>
                  <a:lnTo>
                    <a:pt x="487" y="714"/>
                  </a:lnTo>
                  <a:lnTo>
                    <a:pt x="457" y="747"/>
                  </a:lnTo>
                  <a:lnTo>
                    <a:pt x="418" y="768"/>
                  </a:lnTo>
                  <a:lnTo>
                    <a:pt x="388" y="780"/>
                  </a:lnTo>
                  <a:lnTo>
                    <a:pt x="355" y="783"/>
                  </a:lnTo>
                  <a:lnTo>
                    <a:pt x="308" y="774"/>
                  </a:lnTo>
                  <a:lnTo>
                    <a:pt x="266" y="756"/>
                  </a:lnTo>
                  <a:lnTo>
                    <a:pt x="230" y="723"/>
                  </a:lnTo>
                  <a:lnTo>
                    <a:pt x="203" y="681"/>
                  </a:lnTo>
                  <a:lnTo>
                    <a:pt x="12" y="227"/>
                  </a:lnTo>
                  <a:lnTo>
                    <a:pt x="0" y="185"/>
                  </a:lnTo>
                  <a:lnTo>
                    <a:pt x="0" y="143"/>
                  </a:lnTo>
                  <a:lnTo>
                    <a:pt x="9" y="101"/>
                  </a:lnTo>
                  <a:lnTo>
                    <a:pt x="30" y="65"/>
                  </a:lnTo>
                  <a:lnTo>
                    <a:pt x="60" y="36"/>
                  </a:lnTo>
                  <a:lnTo>
                    <a:pt x="98" y="12"/>
                  </a:lnTo>
                  <a:lnTo>
                    <a:pt x="140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953375" y="10798175"/>
              <a:ext cx="811212" cy="1247775"/>
            </a:xfrm>
            <a:custGeom>
              <a:avLst/>
              <a:gdLst>
                <a:gd name="T0" fmla="*/ 365 w 511"/>
                <a:gd name="T1" fmla="*/ 0 h 786"/>
                <a:gd name="T2" fmla="*/ 410 w 511"/>
                <a:gd name="T3" fmla="*/ 12 h 786"/>
                <a:gd name="T4" fmla="*/ 449 w 511"/>
                <a:gd name="T5" fmla="*/ 33 h 786"/>
                <a:gd name="T6" fmla="*/ 479 w 511"/>
                <a:gd name="T7" fmla="*/ 63 h 786"/>
                <a:gd name="T8" fmla="*/ 499 w 511"/>
                <a:gd name="T9" fmla="*/ 99 h 786"/>
                <a:gd name="T10" fmla="*/ 511 w 511"/>
                <a:gd name="T11" fmla="*/ 141 h 786"/>
                <a:gd name="T12" fmla="*/ 511 w 511"/>
                <a:gd name="T13" fmla="*/ 183 h 786"/>
                <a:gd name="T14" fmla="*/ 499 w 511"/>
                <a:gd name="T15" fmla="*/ 224 h 786"/>
                <a:gd name="T16" fmla="*/ 314 w 511"/>
                <a:gd name="T17" fmla="*/ 685 h 786"/>
                <a:gd name="T18" fmla="*/ 290 w 511"/>
                <a:gd name="T19" fmla="*/ 726 h 786"/>
                <a:gd name="T20" fmla="*/ 254 w 511"/>
                <a:gd name="T21" fmla="*/ 759 h 786"/>
                <a:gd name="T22" fmla="*/ 210 w 511"/>
                <a:gd name="T23" fmla="*/ 780 h 786"/>
                <a:gd name="T24" fmla="*/ 162 w 511"/>
                <a:gd name="T25" fmla="*/ 786 h 786"/>
                <a:gd name="T26" fmla="*/ 132 w 511"/>
                <a:gd name="T27" fmla="*/ 783 h 786"/>
                <a:gd name="T28" fmla="*/ 102 w 511"/>
                <a:gd name="T29" fmla="*/ 774 h 786"/>
                <a:gd name="T30" fmla="*/ 63 w 511"/>
                <a:gd name="T31" fmla="*/ 753 h 786"/>
                <a:gd name="T32" fmla="*/ 33 w 511"/>
                <a:gd name="T33" fmla="*/ 723 h 786"/>
                <a:gd name="T34" fmla="*/ 12 w 511"/>
                <a:gd name="T35" fmla="*/ 685 h 786"/>
                <a:gd name="T36" fmla="*/ 0 w 511"/>
                <a:gd name="T37" fmla="*/ 646 h 786"/>
                <a:gd name="T38" fmla="*/ 0 w 511"/>
                <a:gd name="T39" fmla="*/ 604 h 786"/>
                <a:gd name="T40" fmla="*/ 9 w 511"/>
                <a:gd name="T41" fmla="*/ 559 h 786"/>
                <a:gd name="T42" fmla="*/ 195 w 511"/>
                <a:gd name="T43" fmla="*/ 102 h 786"/>
                <a:gd name="T44" fmla="*/ 216 w 511"/>
                <a:gd name="T45" fmla="*/ 66 h 786"/>
                <a:gd name="T46" fmla="*/ 248 w 511"/>
                <a:gd name="T47" fmla="*/ 33 h 786"/>
                <a:gd name="T48" fmla="*/ 284 w 511"/>
                <a:gd name="T49" fmla="*/ 12 h 786"/>
                <a:gd name="T50" fmla="*/ 323 w 511"/>
                <a:gd name="T51" fmla="*/ 3 h 786"/>
                <a:gd name="T52" fmla="*/ 365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5" y="0"/>
                  </a:moveTo>
                  <a:lnTo>
                    <a:pt x="410" y="12"/>
                  </a:lnTo>
                  <a:lnTo>
                    <a:pt x="449" y="33"/>
                  </a:lnTo>
                  <a:lnTo>
                    <a:pt x="479" y="63"/>
                  </a:lnTo>
                  <a:lnTo>
                    <a:pt x="499" y="99"/>
                  </a:lnTo>
                  <a:lnTo>
                    <a:pt x="511" y="141"/>
                  </a:lnTo>
                  <a:lnTo>
                    <a:pt x="511" y="183"/>
                  </a:lnTo>
                  <a:lnTo>
                    <a:pt x="499" y="224"/>
                  </a:lnTo>
                  <a:lnTo>
                    <a:pt x="314" y="685"/>
                  </a:lnTo>
                  <a:lnTo>
                    <a:pt x="290" y="726"/>
                  </a:lnTo>
                  <a:lnTo>
                    <a:pt x="254" y="759"/>
                  </a:lnTo>
                  <a:lnTo>
                    <a:pt x="210" y="780"/>
                  </a:lnTo>
                  <a:lnTo>
                    <a:pt x="162" y="786"/>
                  </a:lnTo>
                  <a:lnTo>
                    <a:pt x="132" y="783"/>
                  </a:lnTo>
                  <a:lnTo>
                    <a:pt x="102" y="774"/>
                  </a:lnTo>
                  <a:lnTo>
                    <a:pt x="63" y="753"/>
                  </a:lnTo>
                  <a:lnTo>
                    <a:pt x="33" y="723"/>
                  </a:lnTo>
                  <a:lnTo>
                    <a:pt x="12" y="685"/>
                  </a:lnTo>
                  <a:lnTo>
                    <a:pt x="0" y="646"/>
                  </a:lnTo>
                  <a:lnTo>
                    <a:pt x="0" y="604"/>
                  </a:lnTo>
                  <a:lnTo>
                    <a:pt x="9" y="559"/>
                  </a:lnTo>
                  <a:lnTo>
                    <a:pt x="195" y="102"/>
                  </a:lnTo>
                  <a:lnTo>
                    <a:pt x="216" y="66"/>
                  </a:lnTo>
                  <a:lnTo>
                    <a:pt x="248" y="33"/>
                  </a:lnTo>
                  <a:lnTo>
                    <a:pt x="284" y="12"/>
                  </a:lnTo>
                  <a:lnTo>
                    <a:pt x="323" y="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12741275" y="-1055688"/>
              <a:ext cx="811212" cy="1247775"/>
            </a:xfrm>
            <a:custGeom>
              <a:avLst/>
              <a:gdLst>
                <a:gd name="T0" fmla="*/ 367 w 511"/>
                <a:gd name="T1" fmla="*/ 0 h 786"/>
                <a:gd name="T2" fmla="*/ 409 w 511"/>
                <a:gd name="T3" fmla="*/ 12 h 786"/>
                <a:gd name="T4" fmla="*/ 448 w 511"/>
                <a:gd name="T5" fmla="*/ 33 h 786"/>
                <a:gd name="T6" fmla="*/ 478 w 511"/>
                <a:gd name="T7" fmla="*/ 63 h 786"/>
                <a:gd name="T8" fmla="*/ 499 w 511"/>
                <a:gd name="T9" fmla="*/ 101 h 786"/>
                <a:gd name="T10" fmla="*/ 511 w 511"/>
                <a:gd name="T11" fmla="*/ 140 h 786"/>
                <a:gd name="T12" fmla="*/ 511 w 511"/>
                <a:gd name="T13" fmla="*/ 182 h 786"/>
                <a:gd name="T14" fmla="*/ 502 w 511"/>
                <a:gd name="T15" fmla="*/ 227 h 786"/>
                <a:gd name="T16" fmla="*/ 316 w 511"/>
                <a:gd name="T17" fmla="*/ 684 h 786"/>
                <a:gd name="T18" fmla="*/ 289 w 511"/>
                <a:gd name="T19" fmla="*/ 726 h 786"/>
                <a:gd name="T20" fmla="*/ 254 w 511"/>
                <a:gd name="T21" fmla="*/ 759 h 786"/>
                <a:gd name="T22" fmla="*/ 212 w 511"/>
                <a:gd name="T23" fmla="*/ 780 h 786"/>
                <a:gd name="T24" fmla="*/ 164 w 511"/>
                <a:gd name="T25" fmla="*/ 786 h 786"/>
                <a:gd name="T26" fmla="*/ 134 w 511"/>
                <a:gd name="T27" fmla="*/ 783 h 786"/>
                <a:gd name="T28" fmla="*/ 101 w 511"/>
                <a:gd name="T29" fmla="*/ 774 h 786"/>
                <a:gd name="T30" fmla="*/ 62 w 511"/>
                <a:gd name="T31" fmla="*/ 753 h 786"/>
                <a:gd name="T32" fmla="*/ 32 w 511"/>
                <a:gd name="T33" fmla="*/ 723 h 786"/>
                <a:gd name="T34" fmla="*/ 12 w 511"/>
                <a:gd name="T35" fmla="*/ 687 h 786"/>
                <a:gd name="T36" fmla="*/ 0 w 511"/>
                <a:gd name="T37" fmla="*/ 645 h 786"/>
                <a:gd name="T38" fmla="*/ 0 w 511"/>
                <a:gd name="T39" fmla="*/ 603 h 786"/>
                <a:gd name="T40" fmla="*/ 12 w 511"/>
                <a:gd name="T41" fmla="*/ 562 h 786"/>
                <a:gd name="T42" fmla="*/ 197 w 511"/>
                <a:gd name="T43" fmla="*/ 101 h 786"/>
                <a:gd name="T44" fmla="*/ 218 w 511"/>
                <a:gd name="T45" fmla="*/ 66 h 786"/>
                <a:gd name="T46" fmla="*/ 248 w 511"/>
                <a:gd name="T47" fmla="*/ 36 h 786"/>
                <a:gd name="T48" fmla="*/ 283 w 511"/>
                <a:gd name="T49" fmla="*/ 12 h 786"/>
                <a:gd name="T50" fmla="*/ 325 w 511"/>
                <a:gd name="T51" fmla="*/ 3 h 786"/>
                <a:gd name="T52" fmla="*/ 367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7" y="0"/>
                  </a:moveTo>
                  <a:lnTo>
                    <a:pt x="409" y="12"/>
                  </a:lnTo>
                  <a:lnTo>
                    <a:pt x="448" y="33"/>
                  </a:lnTo>
                  <a:lnTo>
                    <a:pt x="478" y="63"/>
                  </a:lnTo>
                  <a:lnTo>
                    <a:pt x="499" y="101"/>
                  </a:lnTo>
                  <a:lnTo>
                    <a:pt x="511" y="140"/>
                  </a:lnTo>
                  <a:lnTo>
                    <a:pt x="511" y="182"/>
                  </a:lnTo>
                  <a:lnTo>
                    <a:pt x="502" y="227"/>
                  </a:lnTo>
                  <a:lnTo>
                    <a:pt x="316" y="684"/>
                  </a:lnTo>
                  <a:lnTo>
                    <a:pt x="289" y="726"/>
                  </a:lnTo>
                  <a:lnTo>
                    <a:pt x="254" y="759"/>
                  </a:lnTo>
                  <a:lnTo>
                    <a:pt x="212" y="780"/>
                  </a:lnTo>
                  <a:lnTo>
                    <a:pt x="164" y="786"/>
                  </a:lnTo>
                  <a:lnTo>
                    <a:pt x="134" y="783"/>
                  </a:lnTo>
                  <a:lnTo>
                    <a:pt x="101" y="774"/>
                  </a:lnTo>
                  <a:lnTo>
                    <a:pt x="62" y="753"/>
                  </a:lnTo>
                  <a:lnTo>
                    <a:pt x="32" y="723"/>
                  </a:lnTo>
                  <a:lnTo>
                    <a:pt x="12" y="687"/>
                  </a:lnTo>
                  <a:lnTo>
                    <a:pt x="0" y="645"/>
                  </a:lnTo>
                  <a:lnTo>
                    <a:pt x="0" y="603"/>
                  </a:lnTo>
                  <a:lnTo>
                    <a:pt x="12" y="562"/>
                  </a:lnTo>
                  <a:lnTo>
                    <a:pt x="197" y="101"/>
                  </a:lnTo>
                  <a:lnTo>
                    <a:pt x="218" y="66"/>
                  </a:lnTo>
                  <a:lnTo>
                    <a:pt x="248" y="36"/>
                  </a:lnTo>
                  <a:lnTo>
                    <a:pt x="283" y="12"/>
                  </a:lnTo>
                  <a:lnTo>
                    <a:pt x="325" y="3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41"/>
            <p:cNvSpPr>
              <a:spLocks/>
            </p:cNvSpPr>
            <p:nvPr/>
          </p:nvSpPr>
          <p:spPr bwMode="auto">
            <a:xfrm>
              <a:off x="5535613" y="277812"/>
              <a:ext cx="10436225" cy="10436225"/>
            </a:xfrm>
            <a:custGeom>
              <a:avLst/>
              <a:gdLst>
                <a:gd name="T0" fmla="*/ 3532 w 6574"/>
                <a:gd name="T1" fmla="*/ 8 h 6574"/>
                <a:gd name="T2" fmla="*/ 4007 w 6574"/>
                <a:gd name="T3" fmla="*/ 80 h 6574"/>
                <a:gd name="T4" fmla="*/ 4458 w 6574"/>
                <a:gd name="T5" fmla="*/ 215 h 6574"/>
                <a:gd name="T6" fmla="*/ 4879 w 6574"/>
                <a:gd name="T7" fmla="*/ 409 h 6574"/>
                <a:gd name="T8" fmla="*/ 5265 w 6574"/>
                <a:gd name="T9" fmla="*/ 660 h 6574"/>
                <a:gd name="T10" fmla="*/ 5611 w 6574"/>
                <a:gd name="T11" fmla="*/ 962 h 6574"/>
                <a:gd name="T12" fmla="*/ 5913 w 6574"/>
                <a:gd name="T13" fmla="*/ 1308 h 6574"/>
                <a:gd name="T14" fmla="*/ 6164 w 6574"/>
                <a:gd name="T15" fmla="*/ 1694 h 6574"/>
                <a:gd name="T16" fmla="*/ 6358 w 6574"/>
                <a:gd name="T17" fmla="*/ 2115 h 6574"/>
                <a:gd name="T18" fmla="*/ 6493 w 6574"/>
                <a:gd name="T19" fmla="*/ 2566 h 6574"/>
                <a:gd name="T20" fmla="*/ 6565 w 6574"/>
                <a:gd name="T21" fmla="*/ 3041 h 6574"/>
                <a:gd name="T22" fmla="*/ 6565 w 6574"/>
                <a:gd name="T23" fmla="*/ 3532 h 6574"/>
                <a:gd name="T24" fmla="*/ 6493 w 6574"/>
                <a:gd name="T25" fmla="*/ 4007 h 6574"/>
                <a:gd name="T26" fmla="*/ 6358 w 6574"/>
                <a:gd name="T27" fmla="*/ 4458 h 6574"/>
                <a:gd name="T28" fmla="*/ 6164 w 6574"/>
                <a:gd name="T29" fmla="*/ 4879 h 6574"/>
                <a:gd name="T30" fmla="*/ 5913 w 6574"/>
                <a:gd name="T31" fmla="*/ 5265 h 6574"/>
                <a:gd name="T32" fmla="*/ 5611 w 6574"/>
                <a:gd name="T33" fmla="*/ 5611 h 6574"/>
                <a:gd name="T34" fmla="*/ 5265 w 6574"/>
                <a:gd name="T35" fmla="*/ 5913 h 6574"/>
                <a:gd name="T36" fmla="*/ 4879 w 6574"/>
                <a:gd name="T37" fmla="*/ 6164 h 6574"/>
                <a:gd name="T38" fmla="*/ 4458 w 6574"/>
                <a:gd name="T39" fmla="*/ 6358 h 6574"/>
                <a:gd name="T40" fmla="*/ 4007 w 6574"/>
                <a:gd name="T41" fmla="*/ 6493 h 6574"/>
                <a:gd name="T42" fmla="*/ 3532 w 6574"/>
                <a:gd name="T43" fmla="*/ 6565 h 6574"/>
                <a:gd name="T44" fmla="*/ 3041 w 6574"/>
                <a:gd name="T45" fmla="*/ 6565 h 6574"/>
                <a:gd name="T46" fmla="*/ 2566 w 6574"/>
                <a:gd name="T47" fmla="*/ 6493 h 6574"/>
                <a:gd name="T48" fmla="*/ 2115 w 6574"/>
                <a:gd name="T49" fmla="*/ 6358 h 6574"/>
                <a:gd name="T50" fmla="*/ 1694 w 6574"/>
                <a:gd name="T51" fmla="*/ 6164 h 6574"/>
                <a:gd name="T52" fmla="*/ 1308 w 6574"/>
                <a:gd name="T53" fmla="*/ 5913 h 6574"/>
                <a:gd name="T54" fmla="*/ 962 w 6574"/>
                <a:gd name="T55" fmla="*/ 5611 h 6574"/>
                <a:gd name="T56" fmla="*/ 660 w 6574"/>
                <a:gd name="T57" fmla="*/ 5265 h 6574"/>
                <a:gd name="T58" fmla="*/ 409 w 6574"/>
                <a:gd name="T59" fmla="*/ 4879 h 6574"/>
                <a:gd name="T60" fmla="*/ 215 w 6574"/>
                <a:gd name="T61" fmla="*/ 4458 h 6574"/>
                <a:gd name="T62" fmla="*/ 80 w 6574"/>
                <a:gd name="T63" fmla="*/ 4007 h 6574"/>
                <a:gd name="T64" fmla="*/ 8 w 6574"/>
                <a:gd name="T65" fmla="*/ 3532 h 6574"/>
                <a:gd name="T66" fmla="*/ 8 w 6574"/>
                <a:gd name="T67" fmla="*/ 3041 h 6574"/>
                <a:gd name="T68" fmla="*/ 80 w 6574"/>
                <a:gd name="T69" fmla="*/ 2566 h 6574"/>
                <a:gd name="T70" fmla="*/ 215 w 6574"/>
                <a:gd name="T71" fmla="*/ 2115 h 6574"/>
                <a:gd name="T72" fmla="*/ 409 w 6574"/>
                <a:gd name="T73" fmla="*/ 1694 h 6574"/>
                <a:gd name="T74" fmla="*/ 660 w 6574"/>
                <a:gd name="T75" fmla="*/ 1308 h 6574"/>
                <a:gd name="T76" fmla="*/ 962 w 6574"/>
                <a:gd name="T77" fmla="*/ 962 h 6574"/>
                <a:gd name="T78" fmla="*/ 1308 w 6574"/>
                <a:gd name="T79" fmla="*/ 660 h 6574"/>
                <a:gd name="T80" fmla="*/ 1694 w 6574"/>
                <a:gd name="T81" fmla="*/ 409 h 6574"/>
                <a:gd name="T82" fmla="*/ 2115 w 6574"/>
                <a:gd name="T83" fmla="*/ 215 h 6574"/>
                <a:gd name="T84" fmla="*/ 2566 w 6574"/>
                <a:gd name="T85" fmla="*/ 80 h 6574"/>
                <a:gd name="T86" fmla="*/ 3041 w 6574"/>
                <a:gd name="T87" fmla="*/ 8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74" h="6574">
                  <a:moveTo>
                    <a:pt x="3287" y="0"/>
                  </a:moveTo>
                  <a:lnTo>
                    <a:pt x="3532" y="8"/>
                  </a:lnTo>
                  <a:lnTo>
                    <a:pt x="3774" y="35"/>
                  </a:lnTo>
                  <a:lnTo>
                    <a:pt x="4007" y="80"/>
                  </a:lnTo>
                  <a:lnTo>
                    <a:pt x="4237" y="140"/>
                  </a:lnTo>
                  <a:lnTo>
                    <a:pt x="4458" y="215"/>
                  </a:lnTo>
                  <a:lnTo>
                    <a:pt x="4673" y="304"/>
                  </a:lnTo>
                  <a:lnTo>
                    <a:pt x="4879" y="409"/>
                  </a:lnTo>
                  <a:lnTo>
                    <a:pt x="5076" y="528"/>
                  </a:lnTo>
                  <a:lnTo>
                    <a:pt x="5265" y="660"/>
                  </a:lnTo>
                  <a:lnTo>
                    <a:pt x="5444" y="806"/>
                  </a:lnTo>
                  <a:lnTo>
                    <a:pt x="5611" y="962"/>
                  </a:lnTo>
                  <a:lnTo>
                    <a:pt x="5767" y="1129"/>
                  </a:lnTo>
                  <a:lnTo>
                    <a:pt x="5913" y="1308"/>
                  </a:lnTo>
                  <a:lnTo>
                    <a:pt x="6045" y="1497"/>
                  </a:lnTo>
                  <a:lnTo>
                    <a:pt x="6164" y="1694"/>
                  </a:lnTo>
                  <a:lnTo>
                    <a:pt x="6269" y="1900"/>
                  </a:lnTo>
                  <a:lnTo>
                    <a:pt x="6358" y="2115"/>
                  </a:lnTo>
                  <a:lnTo>
                    <a:pt x="6433" y="2336"/>
                  </a:lnTo>
                  <a:lnTo>
                    <a:pt x="6493" y="2566"/>
                  </a:lnTo>
                  <a:lnTo>
                    <a:pt x="6538" y="2799"/>
                  </a:lnTo>
                  <a:lnTo>
                    <a:pt x="6565" y="3041"/>
                  </a:lnTo>
                  <a:lnTo>
                    <a:pt x="6574" y="3287"/>
                  </a:lnTo>
                  <a:lnTo>
                    <a:pt x="6565" y="3532"/>
                  </a:lnTo>
                  <a:lnTo>
                    <a:pt x="6538" y="3774"/>
                  </a:lnTo>
                  <a:lnTo>
                    <a:pt x="6493" y="4007"/>
                  </a:lnTo>
                  <a:lnTo>
                    <a:pt x="6433" y="4237"/>
                  </a:lnTo>
                  <a:lnTo>
                    <a:pt x="6358" y="4458"/>
                  </a:lnTo>
                  <a:lnTo>
                    <a:pt x="6269" y="4673"/>
                  </a:lnTo>
                  <a:lnTo>
                    <a:pt x="6164" y="4879"/>
                  </a:lnTo>
                  <a:lnTo>
                    <a:pt x="6045" y="5076"/>
                  </a:lnTo>
                  <a:lnTo>
                    <a:pt x="5913" y="5265"/>
                  </a:lnTo>
                  <a:lnTo>
                    <a:pt x="5767" y="5444"/>
                  </a:lnTo>
                  <a:lnTo>
                    <a:pt x="5611" y="5611"/>
                  </a:lnTo>
                  <a:lnTo>
                    <a:pt x="5444" y="5767"/>
                  </a:lnTo>
                  <a:lnTo>
                    <a:pt x="5265" y="5913"/>
                  </a:lnTo>
                  <a:lnTo>
                    <a:pt x="5076" y="6045"/>
                  </a:lnTo>
                  <a:lnTo>
                    <a:pt x="4879" y="6164"/>
                  </a:lnTo>
                  <a:lnTo>
                    <a:pt x="4673" y="6269"/>
                  </a:lnTo>
                  <a:lnTo>
                    <a:pt x="4458" y="6358"/>
                  </a:lnTo>
                  <a:lnTo>
                    <a:pt x="4237" y="6433"/>
                  </a:lnTo>
                  <a:lnTo>
                    <a:pt x="4007" y="6493"/>
                  </a:lnTo>
                  <a:lnTo>
                    <a:pt x="3774" y="6538"/>
                  </a:lnTo>
                  <a:lnTo>
                    <a:pt x="3532" y="6565"/>
                  </a:lnTo>
                  <a:lnTo>
                    <a:pt x="3287" y="6574"/>
                  </a:lnTo>
                  <a:lnTo>
                    <a:pt x="3041" y="6565"/>
                  </a:lnTo>
                  <a:lnTo>
                    <a:pt x="2799" y="6538"/>
                  </a:lnTo>
                  <a:lnTo>
                    <a:pt x="2566" y="6493"/>
                  </a:lnTo>
                  <a:lnTo>
                    <a:pt x="2336" y="6433"/>
                  </a:lnTo>
                  <a:lnTo>
                    <a:pt x="2115" y="6358"/>
                  </a:lnTo>
                  <a:lnTo>
                    <a:pt x="1900" y="6269"/>
                  </a:lnTo>
                  <a:lnTo>
                    <a:pt x="1694" y="6164"/>
                  </a:lnTo>
                  <a:lnTo>
                    <a:pt x="1497" y="6045"/>
                  </a:lnTo>
                  <a:lnTo>
                    <a:pt x="1308" y="5913"/>
                  </a:lnTo>
                  <a:lnTo>
                    <a:pt x="1129" y="5767"/>
                  </a:lnTo>
                  <a:lnTo>
                    <a:pt x="962" y="5611"/>
                  </a:lnTo>
                  <a:lnTo>
                    <a:pt x="806" y="5444"/>
                  </a:lnTo>
                  <a:lnTo>
                    <a:pt x="660" y="5265"/>
                  </a:lnTo>
                  <a:lnTo>
                    <a:pt x="528" y="5076"/>
                  </a:lnTo>
                  <a:lnTo>
                    <a:pt x="409" y="4879"/>
                  </a:lnTo>
                  <a:lnTo>
                    <a:pt x="304" y="4673"/>
                  </a:lnTo>
                  <a:lnTo>
                    <a:pt x="215" y="4458"/>
                  </a:lnTo>
                  <a:lnTo>
                    <a:pt x="140" y="4237"/>
                  </a:lnTo>
                  <a:lnTo>
                    <a:pt x="80" y="4007"/>
                  </a:lnTo>
                  <a:lnTo>
                    <a:pt x="35" y="3774"/>
                  </a:lnTo>
                  <a:lnTo>
                    <a:pt x="8" y="3532"/>
                  </a:lnTo>
                  <a:lnTo>
                    <a:pt x="0" y="3287"/>
                  </a:lnTo>
                  <a:lnTo>
                    <a:pt x="8" y="3041"/>
                  </a:lnTo>
                  <a:lnTo>
                    <a:pt x="35" y="2799"/>
                  </a:lnTo>
                  <a:lnTo>
                    <a:pt x="80" y="2566"/>
                  </a:lnTo>
                  <a:lnTo>
                    <a:pt x="140" y="2336"/>
                  </a:lnTo>
                  <a:lnTo>
                    <a:pt x="215" y="2115"/>
                  </a:lnTo>
                  <a:lnTo>
                    <a:pt x="304" y="1900"/>
                  </a:lnTo>
                  <a:lnTo>
                    <a:pt x="409" y="1694"/>
                  </a:lnTo>
                  <a:lnTo>
                    <a:pt x="528" y="1497"/>
                  </a:lnTo>
                  <a:lnTo>
                    <a:pt x="660" y="1308"/>
                  </a:lnTo>
                  <a:lnTo>
                    <a:pt x="806" y="1129"/>
                  </a:lnTo>
                  <a:lnTo>
                    <a:pt x="962" y="962"/>
                  </a:lnTo>
                  <a:lnTo>
                    <a:pt x="1129" y="806"/>
                  </a:lnTo>
                  <a:lnTo>
                    <a:pt x="1308" y="660"/>
                  </a:lnTo>
                  <a:lnTo>
                    <a:pt x="1497" y="528"/>
                  </a:lnTo>
                  <a:lnTo>
                    <a:pt x="1694" y="409"/>
                  </a:lnTo>
                  <a:lnTo>
                    <a:pt x="1900" y="304"/>
                  </a:lnTo>
                  <a:lnTo>
                    <a:pt x="2115" y="215"/>
                  </a:lnTo>
                  <a:lnTo>
                    <a:pt x="2336" y="140"/>
                  </a:lnTo>
                  <a:lnTo>
                    <a:pt x="2566" y="80"/>
                  </a:lnTo>
                  <a:lnTo>
                    <a:pt x="2799" y="35"/>
                  </a:lnTo>
                  <a:lnTo>
                    <a:pt x="3041" y="8"/>
                  </a:lnTo>
                  <a:lnTo>
                    <a:pt x="328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6838950" y="1581150"/>
              <a:ext cx="7827962" cy="7827963"/>
            </a:xfrm>
            <a:custGeom>
              <a:avLst/>
              <a:gdLst>
                <a:gd name="T0" fmla="*/ 2678 w 4931"/>
                <a:gd name="T1" fmla="*/ 9 h 4931"/>
                <a:gd name="T2" fmla="*/ 3087 w 4931"/>
                <a:gd name="T3" fmla="*/ 81 h 4931"/>
                <a:gd name="T4" fmla="*/ 3473 w 4931"/>
                <a:gd name="T5" fmla="*/ 215 h 4931"/>
                <a:gd name="T6" fmla="*/ 3822 w 4931"/>
                <a:gd name="T7" fmla="*/ 407 h 4931"/>
                <a:gd name="T8" fmla="*/ 4136 w 4931"/>
                <a:gd name="T9" fmla="*/ 655 h 4931"/>
                <a:gd name="T10" fmla="*/ 4408 w 4931"/>
                <a:gd name="T11" fmla="*/ 945 h 4931"/>
                <a:gd name="T12" fmla="*/ 4626 w 4931"/>
                <a:gd name="T13" fmla="*/ 1279 h 4931"/>
                <a:gd name="T14" fmla="*/ 4793 w 4931"/>
                <a:gd name="T15" fmla="*/ 1647 h 4931"/>
                <a:gd name="T16" fmla="*/ 4895 w 4931"/>
                <a:gd name="T17" fmla="*/ 2044 h 4931"/>
                <a:gd name="T18" fmla="*/ 4931 w 4931"/>
                <a:gd name="T19" fmla="*/ 2466 h 4931"/>
                <a:gd name="T20" fmla="*/ 4895 w 4931"/>
                <a:gd name="T21" fmla="*/ 2887 h 4931"/>
                <a:gd name="T22" fmla="*/ 4793 w 4931"/>
                <a:gd name="T23" fmla="*/ 3284 h 4931"/>
                <a:gd name="T24" fmla="*/ 4626 w 4931"/>
                <a:gd name="T25" fmla="*/ 3652 h 4931"/>
                <a:gd name="T26" fmla="*/ 4408 w 4931"/>
                <a:gd name="T27" fmla="*/ 3986 h 4931"/>
                <a:gd name="T28" fmla="*/ 4136 w 4931"/>
                <a:gd name="T29" fmla="*/ 4276 h 4931"/>
                <a:gd name="T30" fmla="*/ 3822 w 4931"/>
                <a:gd name="T31" fmla="*/ 4524 h 4931"/>
                <a:gd name="T32" fmla="*/ 3473 w 4931"/>
                <a:gd name="T33" fmla="*/ 4716 h 4931"/>
                <a:gd name="T34" fmla="*/ 3087 w 4931"/>
                <a:gd name="T35" fmla="*/ 4850 h 4931"/>
                <a:gd name="T36" fmla="*/ 2678 w 4931"/>
                <a:gd name="T37" fmla="*/ 4922 h 4931"/>
                <a:gd name="T38" fmla="*/ 2253 w 4931"/>
                <a:gd name="T39" fmla="*/ 4922 h 4931"/>
                <a:gd name="T40" fmla="*/ 1844 w 4931"/>
                <a:gd name="T41" fmla="*/ 4850 h 4931"/>
                <a:gd name="T42" fmla="*/ 1458 w 4931"/>
                <a:gd name="T43" fmla="*/ 4716 h 4931"/>
                <a:gd name="T44" fmla="*/ 1109 w 4931"/>
                <a:gd name="T45" fmla="*/ 4524 h 4931"/>
                <a:gd name="T46" fmla="*/ 795 w 4931"/>
                <a:gd name="T47" fmla="*/ 4276 h 4931"/>
                <a:gd name="T48" fmla="*/ 523 w 4931"/>
                <a:gd name="T49" fmla="*/ 3986 h 4931"/>
                <a:gd name="T50" fmla="*/ 305 w 4931"/>
                <a:gd name="T51" fmla="*/ 3652 h 4931"/>
                <a:gd name="T52" fmla="*/ 138 w 4931"/>
                <a:gd name="T53" fmla="*/ 3284 h 4931"/>
                <a:gd name="T54" fmla="*/ 36 w 4931"/>
                <a:gd name="T55" fmla="*/ 2887 h 4931"/>
                <a:gd name="T56" fmla="*/ 0 w 4931"/>
                <a:gd name="T57" fmla="*/ 2466 h 4931"/>
                <a:gd name="T58" fmla="*/ 36 w 4931"/>
                <a:gd name="T59" fmla="*/ 2044 h 4931"/>
                <a:gd name="T60" fmla="*/ 138 w 4931"/>
                <a:gd name="T61" fmla="*/ 1647 h 4931"/>
                <a:gd name="T62" fmla="*/ 305 w 4931"/>
                <a:gd name="T63" fmla="*/ 1279 h 4931"/>
                <a:gd name="T64" fmla="*/ 523 w 4931"/>
                <a:gd name="T65" fmla="*/ 945 h 4931"/>
                <a:gd name="T66" fmla="*/ 795 w 4931"/>
                <a:gd name="T67" fmla="*/ 655 h 4931"/>
                <a:gd name="T68" fmla="*/ 1109 w 4931"/>
                <a:gd name="T69" fmla="*/ 407 h 4931"/>
                <a:gd name="T70" fmla="*/ 1458 w 4931"/>
                <a:gd name="T71" fmla="*/ 215 h 4931"/>
                <a:gd name="T72" fmla="*/ 1844 w 4931"/>
                <a:gd name="T73" fmla="*/ 81 h 4931"/>
                <a:gd name="T74" fmla="*/ 2253 w 4931"/>
                <a:gd name="T75" fmla="*/ 9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31" h="4931">
                  <a:moveTo>
                    <a:pt x="2466" y="0"/>
                  </a:moveTo>
                  <a:lnTo>
                    <a:pt x="2678" y="9"/>
                  </a:lnTo>
                  <a:lnTo>
                    <a:pt x="2887" y="36"/>
                  </a:lnTo>
                  <a:lnTo>
                    <a:pt x="3087" y="81"/>
                  </a:lnTo>
                  <a:lnTo>
                    <a:pt x="3284" y="138"/>
                  </a:lnTo>
                  <a:lnTo>
                    <a:pt x="3473" y="215"/>
                  </a:lnTo>
                  <a:lnTo>
                    <a:pt x="3652" y="305"/>
                  </a:lnTo>
                  <a:lnTo>
                    <a:pt x="3822" y="407"/>
                  </a:lnTo>
                  <a:lnTo>
                    <a:pt x="3986" y="523"/>
                  </a:lnTo>
                  <a:lnTo>
                    <a:pt x="4136" y="655"/>
                  </a:lnTo>
                  <a:lnTo>
                    <a:pt x="4276" y="795"/>
                  </a:lnTo>
                  <a:lnTo>
                    <a:pt x="4408" y="945"/>
                  </a:lnTo>
                  <a:lnTo>
                    <a:pt x="4524" y="1109"/>
                  </a:lnTo>
                  <a:lnTo>
                    <a:pt x="4626" y="1279"/>
                  </a:lnTo>
                  <a:lnTo>
                    <a:pt x="4716" y="1458"/>
                  </a:lnTo>
                  <a:lnTo>
                    <a:pt x="4793" y="1647"/>
                  </a:lnTo>
                  <a:lnTo>
                    <a:pt x="4850" y="1844"/>
                  </a:lnTo>
                  <a:lnTo>
                    <a:pt x="4895" y="2044"/>
                  </a:lnTo>
                  <a:lnTo>
                    <a:pt x="4922" y="2253"/>
                  </a:lnTo>
                  <a:lnTo>
                    <a:pt x="4931" y="2466"/>
                  </a:lnTo>
                  <a:lnTo>
                    <a:pt x="4922" y="2678"/>
                  </a:lnTo>
                  <a:lnTo>
                    <a:pt x="4895" y="2887"/>
                  </a:lnTo>
                  <a:lnTo>
                    <a:pt x="4850" y="3087"/>
                  </a:lnTo>
                  <a:lnTo>
                    <a:pt x="4793" y="3284"/>
                  </a:lnTo>
                  <a:lnTo>
                    <a:pt x="4716" y="3473"/>
                  </a:lnTo>
                  <a:lnTo>
                    <a:pt x="4626" y="3652"/>
                  </a:lnTo>
                  <a:lnTo>
                    <a:pt x="4524" y="3822"/>
                  </a:lnTo>
                  <a:lnTo>
                    <a:pt x="4408" y="3986"/>
                  </a:lnTo>
                  <a:lnTo>
                    <a:pt x="4276" y="4136"/>
                  </a:lnTo>
                  <a:lnTo>
                    <a:pt x="4136" y="4276"/>
                  </a:lnTo>
                  <a:lnTo>
                    <a:pt x="3986" y="4408"/>
                  </a:lnTo>
                  <a:lnTo>
                    <a:pt x="3822" y="4524"/>
                  </a:lnTo>
                  <a:lnTo>
                    <a:pt x="3652" y="4626"/>
                  </a:lnTo>
                  <a:lnTo>
                    <a:pt x="3473" y="4716"/>
                  </a:lnTo>
                  <a:lnTo>
                    <a:pt x="3284" y="4793"/>
                  </a:lnTo>
                  <a:lnTo>
                    <a:pt x="3087" y="4850"/>
                  </a:lnTo>
                  <a:lnTo>
                    <a:pt x="2887" y="4895"/>
                  </a:lnTo>
                  <a:lnTo>
                    <a:pt x="2678" y="4922"/>
                  </a:lnTo>
                  <a:lnTo>
                    <a:pt x="2466" y="4931"/>
                  </a:lnTo>
                  <a:lnTo>
                    <a:pt x="2253" y="4922"/>
                  </a:lnTo>
                  <a:lnTo>
                    <a:pt x="2044" y="4895"/>
                  </a:lnTo>
                  <a:lnTo>
                    <a:pt x="1844" y="4850"/>
                  </a:lnTo>
                  <a:lnTo>
                    <a:pt x="1647" y="4793"/>
                  </a:lnTo>
                  <a:lnTo>
                    <a:pt x="1458" y="4716"/>
                  </a:lnTo>
                  <a:lnTo>
                    <a:pt x="1279" y="4626"/>
                  </a:lnTo>
                  <a:lnTo>
                    <a:pt x="1109" y="4524"/>
                  </a:lnTo>
                  <a:lnTo>
                    <a:pt x="945" y="4408"/>
                  </a:lnTo>
                  <a:lnTo>
                    <a:pt x="795" y="4276"/>
                  </a:lnTo>
                  <a:lnTo>
                    <a:pt x="655" y="4136"/>
                  </a:lnTo>
                  <a:lnTo>
                    <a:pt x="523" y="3986"/>
                  </a:lnTo>
                  <a:lnTo>
                    <a:pt x="407" y="3822"/>
                  </a:lnTo>
                  <a:lnTo>
                    <a:pt x="305" y="3652"/>
                  </a:lnTo>
                  <a:lnTo>
                    <a:pt x="215" y="3473"/>
                  </a:lnTo>
                  <a:lnTo>
                    <a:pt x="138" y="3284"/>
                  </a:lnTo>
                  <a:lnTo>
                    <a:pt x="81" y="3087"/>
                  </a:lnTo>
                  <a:lnTo>
                    <a:pt x="36" y="2887"/>
                  </a:lnTo>
                  <a:lnTo>
                    <a:pt x="9" y="2678"/>
                  </a:lnTo>
                  <a:lnTo>
                    <a:pt x="0" y="2466"/>
                  </a:lnTo>
                  <a:lnTo>
                    <a:pt x="9" y="2253"/>
                  </a:lnTo>
                  <a:lnTo>
                    <a:pt x="36" y="2044"/>
                  </a:lnTo>
                  <a:lnTo>
                    <a:pt x="81" y="1844"/>
                  </a:lnTo>
                  <a:lnTo>
                    <a:pt x="138" y="1647"/>
                  </a:lnTo>
                  <a:lnTo>
                    <a:pt x="215" y="1458"/>
                  </a:lnTo>
                  <a:lnTo>
                    <a:pt x="305" y="1279"/>
                  </a:lnTo>
                  <a:lnTo>
                    <a:pt x="407" y="1109"/>
                  </a:lnTo>
                  <a:lnTo>
                    <a:pt x="523" y="945"/>
                  </a:lnTo>
                  <a:lnTo>
                    <a:pt x="655" y="795"/>
                  </a:lnTo>
                  <a:lnTo>
                    <a:pt x="795" y="655"/>
                  </a:lnTo>
                  <a:lnTo>
                    <a:pt x="945" y="523"/>
                  </a:lnTo>
                  <a:lnTo>
                    <a:pt x="1109" y="407"/>
                  </a:lnTo>
                  <a:lnTo>
                    <a:pt x="1279" y="305"/>
                  </a:lnTo>
                  <a:lnTo>
                    <a:pt x="1458" y="215"/>
                  </a:lnTo>
                  <a:lnTo>
                    <a:pt x="1647" y="138"/>
                  </a:lnTo>
                  <a:lnTo>
                    <a:pt x="1844" y="81"/>
                  </a:lnTo>
                  <a:lnTo>
                    <a:pt x="2044" y="36"/>
                  </a:lnTo>
                  <a:lnTo>
                    <a:pt x="2253" y="9"/>
                  </a:lnTo>
                  <a:lnTo>
                    <a:pt x="246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3956958" y="4097349"/>
            <a:ext cx="1774304" cy="1708701"/>
            <a:chOff x="-2043113" y="-4046538"/>
            <a:chExt cx="11332681" cy="10913669"/>
          </a:xfrm>
        </p:grpSpPr>
        <p:sp>
          <p:nvSpPr>
            <p:cNvPr id="118" name="Freeform 66"/>
            <p:cNvSpPr>
              <a:spLocks/>
            </p:cNvSpPr>
            <p:nvPr/>
          </p:nvSpPr>
          <p:spPr bwMode="auto">
            <a:xfrm>
              <a:off x="1926713" y="2131179"/>
              <a:ext cx="7362855" cy="4722059"/>
            </a:xfrm>
            <a:custGeom>
              <a:avLst/>
              <a:gdLst>
                <a:gd name="T0" fmla="*/ 1021 w 2158"/>
                <a:gd name="T1" fmla="*/ 0 h 1384"/>
                <a:gd name="T2" fmla="*/ 1115 w 2158"/>
                <a:gd name="T3" fmla="*/ 6 h 1384"/>
                <a:gd name="T4" fmla="*/ 1204 w 2158"/>
                <a:gd name="T5" fmla="*/ 23 h 1384"/>
                <a:gd name="T6" fmla="*/ 1290 w 2158"/>
                <a:gd name="T7" fmla="*/ 50 h 1384"/>
                <a:gd name="T8" fmla="*/ 1371 w 2158"/>
                <a:gd name="T9" fmla="*/ 88 h 1384"/>
                <a:gd name="T10" fmla="*/ 1446 w 2158"/>
                <a:gd name="T11" fmla="*/ 133 h 1384"/>
                <a:gd name="T12" fmla="*/ 1515 w 2158"/>
                <a:gd name="T13" fmla="*/ 188 h 1384"/>
                <a:gd name="T14" fmla="*/ 1577 w 2158"/>
                <a:gd name="T15" fmla="*/ 250 h 1384"/>
                <a:gd name="T16" fmla="*/ 1631 w 2158"/>
                <a:gd name="T17" fmla="*/ 319 h 1384"/>
                <a:gd name="T18" fmla="*/ 1677 w 2158"/>
                <a:gd name="T19" fmla="*/ 394 h 1384"/>
                <a:gd name="T20" fmla="*/ 1715 w 2158"/>
                <a:gd name="T21" fmla="*/ 475 h 1384"/>
                <a:gd name="T22" fmla="*/ 1742 w 2158"/>
                <a:gd name="T23" fmla="*/ 563 h 1384"/>
                <a:gd name="T24" fmla="*/ 1758 w 2158"/>
                <a:gd name="T25" fmla="*/ 652 h 1384"/>
                <a:gd name="T26" fmla="*/ 1831 w 2158"/>
                <a:gd name="T27" fmla="*/ 671 h 1384"/>
                <a:gd name="T28" fmla="*/ 1900 w 2158"/>
                <a:gd name="T29" fmla="*/ 700 h 1384"/>
                <a:gd name="T30" fmla="*/ 1964 w 2158"/>
                <a:gd name="T31" fmla="*/ 740 h 1384"/>
                <a:gd name="T32" fmla="*/ 2019 w 2158"/>
                <a:gd name="T33" fmla="*/ 788 h 1384"/>
                <a:gd name="T34" fmla="*/ 2067 w 2158"/>
                <a:gd name="T35" fmla="*/ 844 h 1384"/>
                <a:gd name="T36" fmla="*/ 2106 w 2158"/>
                <a:gd name="T37" fmla="*/ 907 h 1384"/>
                <a:gd name="T38" fmla="*/ 2135 w 2158"/>
                <a:gd name="T39" fmla="*/ 978 h 1384"/>
                <a:gd name="T40" fmla="*/ 2152 w 2158"/>
                <a:gd name="T41" fmla="*/ 1051 h 1384"/>
                <a:gd name="T42" fmla="*/ 2158 w 2158"/>
                <a:gd name="T43" fmla="*/ 1128 h 1384"/>
                <a:gd name="T44" fmla="*/ 2154 w 2158"/>
                <a:gd name="T45" fmla="*/ 1199 h 1384"/>
                <a:gd name="T46" fmla="*/ 2139 w 2158"/>
                <a:gd name="T47" fmla="*/ 1263 h 1384"/>
                <a:gd name="T48" fmla="*/ 2117 w 2158"/>
                <a:gd name="T49" fmla="*/ 1326 h 1384"/>
                <a:gd name="T50" fmla="*/ 2085 w 2158"/>
                <a:gd name="T51" fmla="*/ 1384 h 1384"/>
                <a:gd name="T52" fmla="*/ 34 w 2158"/>
                <a:gd name="T53" fmla="*/ 1384 h 1384"/>
                <a:gd name="T54" fmla="*/ 15 w 2158"/>
                <a:gd name="T55" fmla="*/ 1328 h 1384"/>
                <a:gd name="T56" fmla="*/ 5 w 2158"/>
                <a:gd name="T57" fmla="*/ 1271 h 1384"/>
                <a:gd name="T58" fmla="*/ 0 w 2158"/>
                <a:gd name="T59" fmla="*/ 1211 h 1384"/>
                <a:gd name="T60" fmla="*/ 7 w 2158"/>
                <a:gd name="T61" fmla="*/ 1140 h 1384"/>
                <a:gd name="T62" fmla="*/ 21 w 2158"/>
                <a:gd name="T63" fmla="*/ 1073 h 1384"/>
                <a:gd name="T64" fmla="*/ 46 w 2158"/>
                <a:gd name="T65" fmla="*/ 1009 h 1384"/>
                <a:gd name="T66" fmla="*/ 77 w 2158"/>
                <a:gd name="T67" fmla="*/ 953 h 1384"/>
                <a:gd name="T68" fmla="*/ 119 w 2158"/>
                <a:gd name="T69" fmla="*/ 898 h 1384"/>
                <a:gd name="T70" fmla="*/ 167 w 2158"/>
                <a:gd name="T71" fmla="*/ 853 h 1384"/>
                <a:gd name="T72" fmla="*/ 221 w 2158"/>
                <a:gd name="T73" fmla="*/ 813 h 1384"/>
                <a:gd name="T74" fmla="*/ 279 w 2158"/>
                <a:gd name="T75" fmla="*/ 782 h 1384"/>
                <a:gd name="T76" fmla="*/ 279 w 2158"/>
                <a:gd name="T77" fmla="*/ 742 h 1384"/>
                <a:gd name="T78" fmla="*/ 284 w 2158"/>
                <a:gd name="T79" fmla="*/ 650 h 1384"/>
                <a:gd name="T80" fmla="*/ 300 w 2158"/>
                <a:gd name="T81" fmla="*/ 561 h 1384"/>
                <a:gd name="T82" fmla="*/ 329 w 2158"/>
                <a:gd name="T83" fmla="*/ 475 h 1384"/>
                <a:gd name="T84" fmla="*/ 365 w 2158"/>
                <a:gd name="T85" fmla="*/ 394 h 1384"/>
                <a:gd name="T86" fmla="*/ 411 w 2158"/>
                <a:gd name="T87" fmla="*/ 319 h 1384"/>
                <a:gd name="T88" fmla="*/ 467 w 2158"/>
                <a:gd name="T89" fmla="*/ 250 h 1384"/>
                <a:gd name="T90" fmla="*/ 527 w 2158"/>
                <a:gd name="T91" fmla="*/ 188 h 1384"/>
                <a:gd name="T92" fmla="*/ 596 w 2158"/>
                <a:gd name="T93" fmla="*/ 133 h 1384"/>
                <a:gd name="T94" fmla="*/ 673 w 2158"/>
                <a:gd name="T95" fmla="*/ 88 h 1384"/>
                <a:gd name="T96" fmla="*/ 752 w 2158"/>
                <a:gd name="T97" fmla="*/ 50 h 1384"/>
                <a:gd name="T98" fmla="*/ 838 w 2158"/>
                <a:gd name="T99" fmla="*/ 23 h 1384"/>
                <a:gd name="T100" fmla="*/ 927 w 2158"/>
                <a:gd name="T101" fmla="*/ 6 h 1384"/>
                <a:gd name="T102" fmla="*/ 1021 w 2158"/>
                <a:gd name="T103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58" h="1384">
                  <a:moveTo>
                    <a:pt x="1021" y="0"/>
                  </a:moveTo>
                  <a:lnTo>
                    <a:pt x="1115" y="6"/>
                  </a:lnTo>
                  <a:lnTo>
                    <a:pt x="1204" y="23"/>
                  </a:lnTo>
                  <a:lnTo>
                    <a:pt x="1290" y="50"/>
                  </a:lnTo>
                  <a:lnTo>
                    <a:pt x="1371" y="88"/>
                  </a:lnTo>
                  <a:lnTo>
                    <a:pt x="1446" y="133"/>
                  </a:lnTo>
                  <a:lnTo>
                    <a:pt x="1515" y="188"/>
                  </a:lnTo>
                  <a:lnTo>
                    <a:pt x="1577" y="250"/>
                  </a:lnTo>
                  <a:lnTo>
                    <a:pt x="1631" y="319"/>
                  </a:lnTo>
                  <a:lnTo>
                    <a:pt x="1677" y="394"/>
                  </a:lnTo>
                  <a:lnTo>
                    <a:pt x="1715" y="475"/>
                  </a:lnTo>
                  <a:lnTo>
                    <a:pt x="1742" y="563"/>
                  </a:lnTo>
                  <a:lnTo>
                    <a:pt x="1758" y="652"/>
                  </a:lnTo>
                  <a:lnTo>
                    <a:pt x="1831" y="671"/>
                  </a:lnTo>
                  <a:lnTo>
                    <a:pt x="1900" y="700"/>
                  </a:lnTo>
                  <a:lnTo>
                    <a:pt x="1964" y="740"/>
                  </a:lnTo>
                  <a:lnTo>
                    <a:pt x="2019" y="788"/>
                  </a:lnTo>
                  <a:lnTo>
                    <a:pt x="2067" y="844"/>
                  </a:lnTo>
                  <a:lnTo>
                    <a:pt x="2106" y="907"/>
                  </a:lnTo>
                  <a:lnTo>
                    <a:pt x="2135" y="978"/>
                  </a:lnTo>
                  <a:lnTo>
                    <a:pt x="2152" y="1051"/>
                  </a:lnTo>
                  <a:lnTo>
                    <a:pt x="2158" y="1128"/>
                  </a:lnTo>
                  <a:lnTo>
                    <a:pt x="2154" y="1199"/>
                  </a:lnTo>
                  <a:lnTo>
                    <a:pt x="2139" y="1263"/>
                  </a:lnTo>
                  <a:lnTo>
                    <a:pt x="2117" y="1326"/>
                  </a:lnTo>
                  <a:lnTo>
                    <a:pt x="2085" y="1384"/>
                  </a:lnTo>
                  <a:lnTo>
                    <a:pt x="34" y="1384"/>
                  </a:lnTo>
                  <a:lnTo>
                    <a:pt x="15" y="1328"/>
                  </a:lnTo>
                  <a:lnTo>
                    <a:pt x="5" y="1271"/>
                  </a:lnTo>
                  <a:lnTo>
                    <a:pt x="0" y="1211"/>
                  </a:lnTo>
                  <a:lnTo>
                    <a:pt x="7" y="1140"/>
                  </a:lnTo>
                  <a:lnTo>
                    <a:pt x="21" y="1073"/>
                  </a:lnTo>
                  <a:lnTo>
                    <a:pt x="46" y="1009"/>
                  </a:lnTo>
                  <a:lnTo>
                    <a:pt x="77" y="953"/>
                  </a:lnTo>
                  <a:lnTo>
                    <a:pt x="119" y="898"/>
                  </a:lnTo>
                  <a:lnTo>
                    <a:pt x="167" y="853"/>
                  </a:lnTo>
                  <a:lnTo>
                    <a:pt x="221" y="813"/>
                  </a:lnTo>
                  <a:lnTo>
                    <a:pt x="279" y="782"/>
                  </a:lnTo>
                  <a:lnTo>
                    <a:pt x="279" y="742"/>
                  </a:lnTo>
                  <a:lnTo>
                    <a:pt x="284" y="650"/>
                  </a:lnTo>
                  <a:lnTo>
                    <a:pt x="300" y="561"/>
                  </a:lnTo>
                  <a:lnTo>
                    <a:pt x="329" y="475"/>
                  </a:lnTo>
                  <a:lnTo>
                    <a:pt x="365" y="394"/>
                  </a:lnTo>
                  <a:lnTo>
                    <a:pt x="411" y="319"/>
                  </a:lnTo>
                  <a:lnTo>
                    <a:pt x="467" y="250"/>
                  </a:lnTo>
                  <a:lnTo>
                    <a:pt x="527" y="188"/>
                  </a:lnTo>
                  <a:lnTo>
                    <a:pt x="596" y="133"/>
                  </a:lnTo>
                  <a:lnTo>
                    <a:pt x="673" y="88"/>
                  </a:lnTo>
                  <a:lnTo>
                    <a:pt x="752" y="50"/>
                  </a:lnTo>
                  <a:lnTo>
                    <a:pt x="838" y="23"/>
                  </a:lnTo>
                  <a:lnTo>
                    <a:pt x="927" y="6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67"/>
            <p:cNvSpPr>
              <a:spLocks/>
            </p:cNvSpPr>
            <p:nvPr/>
          </p:nvSpPr>
          <p:spPr bwMode="auto">
            <a:xfrm>
              <a:off x="1899101" y="2131179"/>
              <a:ext cx="5302072" cy="4722059"/>
            </a:xfrm>
            <a:custGeom>
              <a:avLst/>
              <a:gdLst>
                <a:gd name="T0" fmla="*/ 1021 w 1554"/>
                <a:gd name="T1" fmla="*/ 0 h 1384"/>
                <a:gd name="T2" fmla="*/ 1111 w 1554"/>
                <a:gd name="T3" fmla="*/ 4 h 1384"/>
                <a:gd name="T4" fmla="*/ 1196 w 1554"/>
                <a:gd name="T5" fmla="*/ 21 h 1384"/>
                <a:gd name="T6" fmla="*/ 1277 w 1554"/>
                <a:gd name="T7" fmla="*/ 44 h 1384"/>
                <a:gd name="T8" fmla="*/ 1354 w 1554"/>
                <a:gd name="T9" fmla="*/ 79 h 1384"/>
                <a:gd name="T10" fmla="*/ 1427 w 1554"/>
                <a:gd name="T11" fmla="*/ 121 h 1384"/>
                <a:gd name="T12" fmla="*/ 1494 w 1554"/>
                <a:gd name="T13" fmla="*/ 169 h 1384"/>
                <a:gd name="T14" fmla="*/ 1554 w 1554"/>
                <a:gd name="T15" fmla="*/ 227 h 1384"/>
                <a:gd name="T16" fmla="*/ 1500 w 1554"/>
                <a:gd name="T17" fmla="*/ 223 h 1384"/>
                <a:gd name="T18" fmla="*/ 1406 w 1554"/>
                <a:gd name="T19" fmla="*/ 229 h 1384"/>
                <a:gd name="T20" fmla="*/ 1317 w 1554"/>
                <a:gd name="T21" fmla="*/ 246 h 1384"/>
                <a:gd name="T22" fmla="*/ 1231 w 1554"/>
                <a:gd name="T23" fmla="*/ 273 h 1384"/>
                <a:gd name="T24" fmla="*/ 1150 w 1554"/>
                <a:gd name="T25" fmla="*/ 311 h 1384"/>
                <a:gd name="T26" fmla="*/ 1075 w 1554"/>
                <a:gd name="T27" fmla="*/ 356 h 1384"/>
                <a:gd name="T28" fmla="*/ 1006 w 1554"/>
                <a:gd name="T29" fmla="*/ 411 h 1384"/>
                <a:gd name="T30" fmla="*/ 944 w 1554"/>
                <a:gd name="T31" fmla="*/ 473 h 1384"/>
                <a:gd name="T32" fmla="*/ 890 w 1554"/>
                <a:gd name="T33" fmla="*/ 542 h 1384"/>
                <a:gd name="T34" fmla="*/ 844 w 1554"/>
                <a:gd name="T35" fmla="*/ 617 h 1384"/>
                <a:gd name="T36" fmla="*/ 806 w 1554"/>
                <a:gd name="T37" fmla="*/ 698 h 1384"/>
                <a:gd name="T38" fmla="*/ 779 w 1554"/>
                <a:gd name="T39" fmla="*/ 784 h 1384"/>
                <a:gd name="T40" fmla="*/ 763 w 1554"/>
                <a:gd name="T41" fmla="*/ 873 h 1384"/>
                <a:gd name="T42" fmla="*/ 756 w 1554"/>
                <a:gd name="T43" fmla="*/ 967 h 1384"/>
                <a:gd name="T44" fmla="*/ 759 w 1554"/>
                <a:gd name="T45" fmla="*/ 1007 h 1384"/>
                <a:gd name="T46" fmla="*/ 696 w 1554"/>
                <a:gd name="T47" fmla="*/ 1040 h 1384"/>
                <a:gd name="T48" fmla="*/ 642 w 1554"/>
                <a:gd name="T49" fmla="*/ 1082 h 1384"/>
                <a:gd name="T50" fmla="*/ 592 w 1554"/>
                <a:gd name="T51" fmla="*/ 1130 h 1384"/>
                <a:gd name="T52" fmla="*/ 550 w 1554"/>
                <a:gd name="T53" fmla="*/ 1186 h 1384"/>
                <a:gd name="T54" fmla="*/ 519 w 1554"/>
                <a:gd name="T55" fmla="*/ 1246 h 1384"/>
                <a:gd name="T56" fmla="*/ 496 w 1554"/>
                <a:gd name="T57" fmla="*/ 1313 h 1384"/>
                <a:gd name="T58" fmla="*/ 482 w 1554"/>
                <a:gd name="T59" fmla="*/ 1384 h 1384"/>
                <a:gd name="T60" fmla="*/ 34 w 1554"/>
                <a:gd name="T61" fmla="*/ 1384 h 1384"/>
                <a:gd name="T62" fmla="*/ 15 w 1554"/>
                <a:gd name="T63" fmla="*/ 1328 h 1384"/>
                <a:gd name="T64" fmla="*/ 5 w 1554"/>
                <a:gd name="T65" fmla="*/ 1271 h 1384"/>
                <a:gd name="T66" fmla="*/ 0 w 1554"/>
                <a:gd name="T67" fmla="*/ 1211 h 1384"/>
                <a:gd name="T68" fmla="*/ 7 w 1554"/>
                <a:gd name="T69" fmla="*/ 1140 h 1384"/>
                <a:gd name="T70" fmla="*/ 21 w 1554"/>
                <a:gd name="T71" fmla="*/ 1073 h 1384"/>
                <a:gd name="T72" fmla="*/ 46 w 1554"/>
                <a:gd name="T73" fmla="*/ 1009 h 1384"/>
                <a:gd name="T74" fmla="*/ 77 w 1554"/>
                <a:gd name="T75" fmla="*/ 953 h 1384"/>
                <a:gd name="T76" fmla="*/ 119 w 1554"/>
                <a:gd name="T77" fmla="*/ 898 h 1384"/>
                <a:gd name="T78" fmla="*/ 167 w 1554"/>
                <a:gd name="T79" fmla="*/ 853 h 1384"/>
                <a:gd name="T80" fmla="*/ 221 w 1554"/>
                <a:gd name="T81" fmla="*/ 813 h 1384"/>
                <a:gd name="T82" fmla="*/ 279 w 1554"/>
                <a:gd name="T83" fmla="*/ 782 h 1384"/>
                <a:gd name="T84" fmla="*/ 277 w 1554"/>
                <a:gd name="T85" fmla="*/ 742 h 1384"/>
                <a:gd name="T86" fmla="*/ 284 w 1554"/>
                <a:gd name="T87" fmla="*/ 650 h 1384"/>
                <a:gd name="T88" fmla="*/ 300 w 1554"/>
                <a:gd name="T89" fmla="*/ 561 h 1384"/>
                <a:gd name="T90" fmla="*/ 329 w 1554"/>
                <a:gd name="T91" fmla="*/ 475 h 1384"/>
                <a:gd name="T92" fmla="*/ 365 w 1554"/>
                <a:gd name="T93" fmla="*/ 394 h 1384"/>
                <a:gd name="T94" fmla="*/ 411 w 1554"/>
                <a:gd name="T95" fmla="*/ 319 h 1384"/>
                <a:gd name="T96" fmla="*/ 467 w 1554"/>
                <a:gd name="T97" fmla="*/ 250 h 1384"/>
                <a:gd name="T98" fmla="*/ 527 w 1554"/>
                <a:gd name="T99" fmla="*/ 188 h 1384"/>
                <a:gd name="T100" fmla="*/ 596 w 1554"/>
                <a:gd name="T101" fmla="*/ 133 h 1384"/>
                <a:gd name="T102" fmla="*/ 671 w 1554"/>
                <a:gd name="T103" fmla="*/ 88 h 1384"/>
                <a:gd name="T104" fmla="*/ 752 w 1554"/>
                <a:gd name="T105" fmla="*/ 50 h 1384"/>
                <a:gd name="T106" fmla="*/ 838 w 1554"/>
                <a:gd name="T107" fmla="*/ 23 h 1384"/>
                <a:gd name="T108" fmla="*/ 927 w 1554"/>
                <a:gd name="T109" fmla="*/ 6 h 1384"/>
                <a:gd name="T110" fmla="*/ 1021 w 1554"/>
                <a:gd name="T111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54" h="1384">
                  <a:moveTo>
                    <a:pt x="1021" y="0"/>
                  </a:moveTo>
                  <a:lnTo>
                    <a:pt x="1111" y="4"/>
                  </a:lnTo>
                  <a:lnTo>
                    <a:pt x="1196" y="21"/>
                  </a:lnTo>
                  <a:lnTo>
                    <a:pt x="1277" y="44"/>
                  </a:lnTo>
                  <a:lnTo>
                    <a:pt x="1354" y="79"/>
                  </a:lnTo>
                  <a:lnTo>
                    <a:pt x="1427" y="121"/>
                  </a:lnTo>
                  <a:lnTo>
                    <a:pt x="1494" y="169"/>
                  </a:lnTo>
                  <a:lnTo>
                    <a:pt x="1554" y="227"/>
                  </a:lnTo>
                  <a:lnTo>
                    <a:pt x="1500" y="223"/>
                  </a:lnTo>
                  <a:lnTo>
                    <a:pt x="1406" y="229"/>
                  </a:lnTo>
                  <a:lnTo>
                    <a:pt x="1317" y="246"/>
                  </a:lnTo>
                  <a:lnTo>
                    <a:pt x="1231" y="273"/>
                  </a:lnTo>
                  <a:lnTo>
                    <a:pt x="1150" y="311"/>
                  </a:lnTo>
                  <a:lnTo>
                    <a:pt x="1075" y="356"/>
                  </a:lnTo>
                  <a:lnTo>
                    <a:pt x="1006" y="411"/>
                  </a:lnTo>
                  <a:lnTo>
                    <a:pt x="944" y="473"/>
                  </a:lnTo>
                  <a:lnTo>
                    <a:pt x="890" y="542"/>
                  </a:lnTo>
                  <a:lnTo>
                    <a:pt x="844" y="617"/>
                  </a:lnTo>
                  <a:lnTo>
                    <a:pt x="806" y="698"/>
                  </a:lnTo>
                  <a:lnTo>
                    <a:pt x="779" y="784"/>
                  </a:lnTo>
                  <a:lnTo>
                    <a:pt x="763" y="873"/>
                  </a:lnTo>
                  <a:lnTo>
                    <a:pt x="756" y="967"/>
                  </a:lnTo>
                  <a:lnTo>
                    <a:pt x="759" y="1007"/>
                  </a:lnTo>
                  <a:lnTo>
                    <a:pt x="696" y="1040"/>
                  </a:lnTo>
                  <a:lnTo>
                    <a:pt x="642" y="1082"/>
                  </a:lnTo>
                  <a:lnTo>
                    <a:pt x="592" y="1130"/>
                  </a:lnTo>
                  <a:lnTo>
                    <a:pt x="550" y="1186"/>
                  </a:lnTo>
                  <a:lnTo>
                    <a:pt x="519" y="1246"/>
                  </a:lnTo>
                  <a:lnTo>
                    <a:pt x="496" y="1313"/>
                  </a:lnTo>
                  <a:lnTo>
                    <a:pt x="482" y="1384"/>
                  </a:lnTo>
                  <a:lnTo>
                    <a:pt x="34" y="1384"/>
                  </a:lnTo>
                  <a:lnTo>
                    <a:pt x="15" y="1328"/>
                  </a:lnTo>
                  <a:lnTo>
                    <a:pt x="5" y="1271"/>
                  </a:lnTo>
                  <a:lnTo>
                    <a:pt x="0" y="1211"/>
                  </a:lnTo>
                  <a:lnTo>
                    <a:pt x="7" y="1140"/>
                  </a:lnTo>
                  <a:lnTo>
                    <a:pt x="21" y="1073"/>
                  </a:lnTo>
                  <a:lnTo>
                    <a:pt x="46" y="1009"/>
                  </a:lnTo>
                  <a:lnTo>
                    <a:pt x="77" y="953"/>
                  </a:lnTo>
                  <a:lnTo>
                    <a:pt x="119" y="898"/>
                  </a:lnTo>
                  <a:lnTo>
                    <a:pt x="167" y="853"/>
                  </a:lnTo>
                  <a:lnTo>
                    <a:pt x="221" y="813"/>
                  </a:lnTo>
                  <a:lnTo>
                    <a:pt x="279" y="782"/>
                  </a:lnTo>
                  <a:lnTo>
                    <a:pt x="277" y="742"/>
                  </a:lnTo>
                  <a:lnTo>
                    <a:pt x="284" y="650"/>
                  </a:lnTo>
                  <a:lnTo>
                    <a:pt x="300" y="561"/>
                  </a:lnTo>
                  <a:lnTo>
                    <a:pt x="329" y="475"/>
                  </a:lnTo>
                  <a:lnTo>
                    <a:pt x="365" y="394"/>
                  </a:lnTo>
                  <a:lnTo>
                    <a:pt x="411" y="319"/>
                  </a:lnTo>
                  <a:lnTo>
                    <a:pt x="467" y="250"/>
                  </a:lnTo>
                  <a:lnTo>
                    <a:pt x="527" y="188"/>
                  </a:lnTo>
                  <a:lnTo>
                    <a:pt x="596" y="133"/>
                  </a:lnTo>
                  <a:lnTo>
                    <a:pt x="671" y="88"/>
                  </a:lnTo>
                  <a:lnTo>
                    <a:pt x="752" y="50"/>
                  </a:lnTo>
                  <a:lnTo>
                    <a:pt x="838" y="23"/>
                  </a:lnTo>
                  <a:lnTo>
                    <a:pt x="927" y="6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4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47"/>
            <p:cNvSpPr>
              <a:spLocks/>
            </p:cNvSpPr>
            <p:nvPr/>
          </p:nvSpPr>
          <p:spPr bwMode="auto">
            <a:xfrm>
              <a:off x="-879475" y="1417638"/>
              <a:ext cx="3263900" cy="2622550"/>
            </a:xfrm>
            <a:custGeom>
              <a:avLst/>
              <a:gdLst>
                <a:gd name="T0" fmla="*/ 902 w 2056"/>
                <a:gd name="T1" fmla="*/ 6 h 1652"/>
                <a:gd name="T2" fmla="*/ 1087 w 2056"/>
                <a:gd name="T3" fmla="*/ 52 h 1652"/>
                <a:gd name="T4" fmla="*/ 1252 w 2056"/>
                <a:gd name="T5" fmla="*/ 135 h 1652"/>
                <a:gd name="T6" fmla="*/ 1391 w 2056"/>
                <a:gd name="T7" fmla="*/ 256 h 1652"/>
                <a:gd name="T8" fmla="*/ 1541 w 2056"/>
                <a:gd name="T9" fmla="*/ 339 h 1652"/>
                <a:gd name="T10" fmla="*/ 1708 w 2056"/>
                <a:gd name="T11" fmla="*/ 404 h 1652"/>
                <a:gd name="T12" fmla="*/ 1850 w 2056"/>
                <a:gd name="T13" fmla="*/ 506 h 1652"/>
                <a:gd name="T14" fmla="*/ 1960 w 2056"/>
                <a:gd name="T15" fmla="*/ 644 h 1652"/>
                <a:gd name="T16" fmla="*/ 2031 w 2056"/>
                <a:gd name="T17" fmla="*/ 806 h 1652"/>
                <a:gd name="T18" fmla="*/ 2056 w 2056"/>
                <a:gd name="T19" fmla="*/ 987 h 1652"/>
                <a:gd name="T20" fmla="*/ 2031 w 2056"/>
                <a:gd name="T21" fmla="*/ 1165 h 1652"/>
                <a:gd name="T22" fmla="*/ 1964 w 2056"/>
                <a:gd name="T23" fmla="*/ 1323 h 1652"/>
                <a:gd name="T24" fmla="*/ 1860 w 2056"/>
                <a:gd name="T25" fmla="*/ 1459 h 1652"/>
                <a:gd name="T26" fmla="*/ 1727 w 2056"/>
                <a:gd name="T27" fmla="*/ 1563 h 1652"/>
                <a:gd name="T28" fmla="*/ 1566 w 2056"/>
                <a:gd name="T29" fmla="*/ 1629 h 1652"/>
                <a:gd name="T30" fmla="*/ 1391 w 2056"/>
                <a:gd name="T31" fmla="*/ 1652 h 1652"/>
                <a:gd name="T32" fmla="*/ 1219 w 2056"/>
                <a:gd name="T33" fmla="*/ 1632 h 1652"/>
                <a:gd name="T34" fmla="*/ 1062 w 2056"/>
                <a:gd name="T35" fmla="*/ 1567 h 1652"/>
                <a:gd name="T36" fmla="*/ 894 w 2056"/>
                <a:gd name="T37" fmla="*/ 1604 h 1652"/>
                <a:gd name="T38" fmla="*/ 704 w 2056"/>
                <a:gd name="T39" fmla="*/ 1602 h 1652"/>
                <a:gd name="T40" fmla="*/ 515 w 2056"/>
                <a:gd name="T41" fmla="*/ 1554 h 1652"/>
                <a:gd name="T42" fmla="*/ 346 w 2056"/>
                <a:gd name="T43" fmla="*/ 1465 h 1652"/>
                <a:gd name="T44" fmla="*/ 204 w 2056"/>
                <a:gd name="T45" fmla="*/ 1340 h 1652"/>
                <a:gd name="T46" fmla="*/ 96 w 2056"/>
                <a:gd name="T47" fmla="*/ 1183 h 1652"/>
                <a:gd name="T48" fmla="*/ 25 w 2056"/>
                <a:gd name="T49" fmla="*/ 1002 h 1652"/>
                <a:gd name="T50" fmla="*/ 0 w 2056"/>
                <a:gd name="T51" fmla="*/ 804 h 1652"/>
                <a:gd name="T52" fmla="*/ 25 w 2056"/>
                <a:gd name="T53" fmla="*/ 606 h 1652"/>
                <a:gd name="T54" fmla="*/ 96 w 2056"/>
                <a:gd name="T55" fmla="*/ 427 h 1652"/>
                <a:gd name="T56" fmla="*/ 204 w 2056"/>
                <a:gd name="T57" fmla="*/ 271 h 1652"/>
                <a:gd name="T58" fmla="*/ 346 w 2056"/>
                <a:gd name="T59" fmla="*/ 143 h 1652"/>
                <a:gd name="T60" fmla="*/ 515 w 2056"/>
                <a:gd name="T61" fmla="*/ 54 h 1652"/>
                <a:gd name="T62" fmla="*/ 704 w 2056"/>
                <a:gd name="T63" fmla="*/ 6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6" h="1652">
                  <a:moveTo>
                    <a:pt x="804" y="0"/>
                  </a:moveTo>
                  <a:lnTo>
                    <a:pt x="902" y="6"/>
                  </a:lnTo>
                  <a:lnTo>
                    <a:pt x="998" y="22"/>
                  </a:lnTo>
                  <a:lnTo>
                    <a:pt x="1087" y="52"/>
                  </a:lnTo>
                  <a:lnTo>
                    <a:pt x="1173" y="89"/>
                  </a:lnTo>
                  <a:lnTo>
                    <a:pt x="1252" y="135"/>
                  </a:lnTo>
                  <a:lnTo>
                    <a:pt x="1325" y="191"/>
                  </a:lnTo>
                  <a:lnTo>
                    <a:pt x="1391" y="256"/>
                  </a:lnTo>
                  <a:lnTo>
                    <a:pt x="1452" y="325"/>
                  </a:lnTo>
                  <a:lnTo>
                    <a:pt x="1541" y="339"/>
                  </a:lnTo>
                  <a:lnTo>
                    <a:pt x="1627" y="366"/>
                  </a:lnTo>
                  <a:lnTo>
                    <a:pt x="1708" y="404"/>
                  </a:lnTo>
                  <a:lnTo>
                    <a:pt x="1783" y="450"/>
                  </a:lnTo>
                  <a:lnTo>
                    <a:pt x="1850" y="506"/>
                  </a:lnTo>
                  <a:lnTo>
                    <a:pt x="1908" y="571"/>
                  </a:lnTo>
                  <a:lnTo>
                    <a:pt x="1960" y="644"/>
                  </a:lnTo>
                  <a:lnTo>
                    <a:pt x="2000" y="723"/>
                  </a:lnTo>
                  <a:lnTo>
                    <a:pt x="2031" y="806"/>
                  </a:lnTo>
                  <a:lnTo>
                    <a:pt x="2050" y="896"/>
                  </a:lnTo>
                  <a:lnTo>
                    <a:pt x="2056" y="987"/>
                  </a:lnTo>
                  <a:lnTo>
                    <a:pt x="2050" y="1079"/>
                  </a:lnTo>
                  <a:lnTo>
                    <a:pt x="2031" y="1165"/>
                  </a:lnTo>
                  <a:lnTo>
                    <a:pt x="2004" y="1248"/>
                  </a:lnTo>
                  <a:lnTo>
                    <a:pt x="1964" y="1323"/>
                  </a:lnTo>
                  <a:lnTo>
                    <a:pt x="1916" y="1394"/>
                  </a:lnTo>
                  <a:lnTo>
                    <a:pt x="1860" y="1459"/>
                  </a:lnTo>
                  <a:lnTo>
                    <a:pt x="1798" y="1515"/>
                  </a:lnTo>
                  <a:lnTo>
                    <a:pt x="1727" y="1563"/>
                  </a:lnTo>
                  <a:lnTo>
                    <a:pt x="1650" y="1600"/>
                  </a:lnTo>
                  <a:lnTo>
                    <a:pt x="1566" y="1629"/>
                  </a:lnTo>
                  <a:lnTo>
                    <a:pt x="1481" y="1648"/>
                  </a:lnTo>
                  <a:lnTo>
                    <a:pt x="1391" y="1652"/>
                  </a:lnTo>
                  <a:lnTo>
                    <a:pt x="1302" y="1648"/>
                  </a:lnTo>
                  <a:lnTo>
                    <a:pt x="1219" y="1632"/>
                  </a:lnTo>
                  <a:lnTo>
                    <a:pt x="1137" y="1604"/>
                  </a:lnTo>
                  <a:lnTo>
                    <a:pt x="1062" y="1567"/>
                  </a:lnTo>
                  <a:lnTo>
                    <a:pt x="979" y="1590"/>
                  </a:lnTo>
                  <a:lnTo>
                    <a:pt x="894" y="1604"/>
                  </a:lnTo>
                  <a:lnTo>
                    <a:pt x="804" y="1609"/>
                  </a:lnTo>
                  <a:lnTo>
                    <a:pt x="704" y="1602"/>
                  </a:lnTo>
                  <a:lnTo>
                    <a:pt x="606" y="1586"/>
                  </a:lnTo>
                  <a:lnTo>
                    <a:pt x="515" y="1554"/>
                  </a:lnTo>
                  <a:lnTo>
                    <a:pt x="427" y="1515"/>
                  </a:lnTo>
                  <a:lnTo>
                    <a:pt x="346" y="1465"/>
                  </a:lnTo>
                  <a:lnTo>
                    <a:pt x="271" y="1406"/>
                  </a:lnTo>
                  <a:lnTo>
                    <a:pt x="204" y="1340"/>
                  </a:lnTo>
                  <a:lnTo>
                    <a:pt x="146" y="1265"/>
                  </a:lnTo>
                  <a:lnTo>
                    <a:pt x="96" y="1183"/>
                  </a:lnTo>
                  <a:lnTo>
                    <a:pt x="54" y="1096"/>
                  </a:lnTo>
                  <a:lnTo>
                    <a:pt x="25" y="1002"/>
                  </a:lnTo>
                  <a:lnTo>
                    <a:pt x="6" y="906"/>
                  </a:lnTo>
                  <a:lnTo>
                    <a:pt x="0" y="804"/>
                  </a:lnTo>
                  <a:lnTo>
                    <a:pt x="6" y="704"/>
                  </a:lnTo>
                  <a:lnTo>
                    <a:pt x="25" y="606"/>
                  </a:lnTo>
                  <a:lnTo>
                    <a:pt x="54" y="514"/>
                  </a:lnTo>
                  <a:lnTo>
                    <a:pt x="96" y="427"/>
                  </a:lnTo>
                  <a:lnTo>
                    <a:pt x="146" y="346"/>
                  </a:lnTo>
                  <a:lnTo>
                    <a:pt x="204" y="271"/>
                  </a:lnTo>
                  <a:lnTo>
                    <a:pt x="271" y="204"/>
                  </a:lnTo>
                  <a:lnTo>
                    <a:pt x="346" y="143"/>
                  </a:lnTo>
                  <a:lnTo>
                    <a:pt x="427" y="95"/>
                  </a:lnTo>
                  <a:lnTo>
                    <a:pt x="515" y="54"/>
                  </a:lnTo>
                  <a:lnTo>
                    <a:pt x="606" y="25"/>
                  </a:lnTo>
                  <a:lnTo>
                    <a:pt x="704" y="6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48"/>
            <p:cNvSpPr>
              <a:spLocks/>
            </p:cNvSpPr>
            <p:nvPr/>
          </p:nvSpPr>
          <p:spPr bwMode="auto">
            <a:xfrm>
              <a:off x="1920873" y="739674"/>
              <a:ext cx="909639" cy="6127457"/>
            </a:xfrm>
            <a:custGeom>
              <a:avLst/>
              <a:gdLst>
                <a:gd name="T0" fmla="*/ 286 w 573"/>
                <a:gd name="T1" fmla="*/ 0 h 4148"/>
                <a:gd name="T2" fmla="*/ 344 w 573"/>
                <a:gd name="T3" fmla="*/ 7 h 4148"/>
                <a:gd name="T4" fmla="*/ 398 w 573"/>
                <a:gd name="T5" fmla="*/ 23 h 4148"/>
                <a:gd name="T6" fmla="*/ 446 w 573"/>
                <a:gd name="T7" fmla="*/ 48 h 4148"/>
                <a:gd name="T8" fmla="*/ 490 w 573"/>
                <a:gd name="T9" fmla="*/ 84 h 4148"/>
                <a:gd name="T10" fmla="*/ 525 w 573"/>
                <a:gd name="T11" fmla="*/ 125 h 4148"/>
                <a:gd name="T12" fmla="*/ 550 w 573"/>
                <a:gd name="T13" fmla="*/ 175 h 4148"/>
                <a:gd name="T14" fmla="*/ 567 w 573"/>
                <a:gd name="T15" fmla="*/ 230 h 4148"/>
                <a:gd name="T16" fmla="*/ 573 w 573"/>
                <a:gd name="T17" fmla="*/ 286 h 4148"/>
                <a:gd name="T18" fmla="*/ 573 w 573"/>
                <a:gd name="T19" fmla="*/ 3860 h 4148"/>
                <a:gd name="T20" fmla="*/ 567 w 573"/>
                <a:gd name="T21" fmla="*/ 3919 h 4148"/>
                <a:gd name="T22" fmla="*/ 550 w 573"/>
                <a:gd name="T23" fmla="*/ 3973 h 4148"/>
                <a:gd name="T24" fmla="*/ 525 w 573"/>
                <a:gd name="T25" fmla="*/ 4021 h 4148"/>
                <a:gd name="T26" fmla="*/ 490 w 573"/>
                <a:gd name="T27" fmla="*/ 4065 h 4148"/>
                <a:gd name="T28" fmla="*/ 446 w 573"/>
                <a:gd name="T29" fmla="*/ 4098 h 4148"/>
                <a:gd name="T30" fmla="*/ 398 w 573"/>
                <a:gd name="T31" fmla="*/ 4125 h 4148"/>
                <a:gd name="T32" fmla="*/ 344 w 573"/>
                <a:gd name="T33" fmla="*/ 4142 h 4148"/>
                <a:gd name="T34" fmla="*/ 286 w 573"/>
                <a:gd name="T35" fmla="*/ 4148 h 4148"/>
                <a:gd name="T36" fmla="*/ 229 w 573"/>
                <a:gd name="T37" fmla="*/ 4142 h 4148"/>
                <a:gd name="T38" fmla="*/ 175 w 573"/>
                <a:gd name="T39" fmla="*/ 4125 h 4148"/>
                <a:gd name="T40" fmla="*/ 125 w 573"/>
                <a:gd name="T41" fmla="*/ 4098 h 4148"/>
                <a:gd name="T42" fmla="*/ 84 w 573"/>
                <a:gd name="T43" fmla="*/ 4065 h 4148"/>
                <a:gd name="T44" fmla="*/ 48 w 573"/>
                <a:gd name="T45" fmla="*/ 4021 h 4148"/>
                <a:gd name="T46" fmla="*/ 23 w 573"/>
                <a:gd name="T47" fmla="*/ 3973 h 4148"/>
                <a:gd name="T48" fmla="*/ 7 w 573"/>
                <a:gd name="T49" fmla="*/ 3919 h 4148"/>
                <a:gd name="T50" fmla="*/ 0 w 573"/>
                <a:gd name="T51" fmla="*/ 3860 h 4148"/>
                <a:gd name="T52" fmla="*/ 0 w 573"/>
                <a:gd name="T53" fmla="*/ 286 h 4148"/>
                <a:gd name="T54" fmla="*/ 7 w 573"/>
                <a:gd name="T55" fmla="*/ 230 h 4148"/>
                <a:gd name="T56" fmla="*/ 23 w 573"/>
                <a:gd name="T57" fmla="*/ 175 h 4148"/>
                <a:gd name="T58" fmla="*/ 48 w 573"/>
                <a:gd name="T59" fmla="*/ 125 h 4148"/>
                <a:gd name="T60" fmla="*/ 84 w 573"/>
                <a:gd name="T61" fmla="*/ 84 h 4148"/>
                <a:gd name="T62" fmla="*/ 125 w 573"/>
                <a:gd name="T63" fmla="*/ 48 h 4148"/>
                <a:gd name="T64" fmla="*/ 175 w 573"/>
                <a:gd name="T65" fmla="*/ 23 h 4148"/>
                <a:gd name="T66" fmla="*/ 229 w 573"/>
                <a:gd name="T67" fmla="*/ 7 h 4148"/>
                <a:gd name="T68" fmla="*/ 286 w 573"/>
                <a:gd name="T69" fmla="*/ 0 h 4148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9162 w 10000"/>
                <a:gd name="connsiteY12" fmla="*/ 9694 h 10000"/>
                <a:gd name="connsiteX13" fmla="*/ 8551 w 10000"/>
                <a:gd name="connsiteY13" fmla="*/ 9800 h 10000"/>
                <a:gd name="connsiteX14" fmla="*/ 7784 w 10000"/>
                <a:gd name="connsiteY14" fmla="*/ 9879 h 10000"/>
                <a:gd name="connsiteX15" fmla="*/ 6946 w 10000"/>
                <a:gd name="connsiteY15" fmla="*/ 9945 h 10000"/>
                <a:gd name="connsiteX16" fmla="*/ 6003 w 10000"/>
                <a:gd name="connsiteY16" fmla="*/ 9986 h 10000"/>
                <a:gd name="connsiteX17" fmla="*/ 4991 w 10000"/>
                <a:gd name="connsiteY17" fmla="*/ 10000 h 10000"/>
                <a:gd name="connsiteX18" fmla="*/ 3997 w 10000"/>
                <a:gd name="connsiteY18" fmla="*/ 9986 h 10000"/>
                <a:gd name="connsiteX19" fmla="*/ 3054 w 10000"/>
                <a:gd name="connsiteY19" fmla="*/ 9945 h 10000"/>
                <a:gd name="connsiteX20" fmla="*/ 2182 w 10000"/>
                <a:gd name="connsiteY20" fmla="*/ 9879 h 10000"/>
                <a:gd name="connsiteX21" fmla="*/ 838 w 10000"/>
                <a:gd name="connsiteY21" fmla="*/ 9694 h 10000"/>
                <a:gd name="connsiteX22" fmla="*/ 401 w 10000"/>
                <a:gd name="connsiteY22" fmla="*/ 9578 h 10000"/>
                <a:gd name="connsiteX23" fmla="*/ 122 w 10000"/>
                <a:gd name="connsiteY23" fmla="*/ 9448 h 10000"/>
                <a:gd name="connsiteX24" fmla="*/ 0 w 10000"/>
                <a:gd name="connsiteY24" fmla="*/ 9306 h 10000"/>
                <a:gd name="connsiteX25" fmla="*/ 0 w 10000"/>
                <a:gd name="connsiteY25" fmla="*/ 689 h 10000"/>
                <a:gd name="connsiteX26" fmla="*/ 122 w 10000"/>
                <a:gd name="connsiteY26" fmla="*/ 554 h 10000"/>
                <a:gd name="connsiteX27" fmla="*/ 401 w 10000"/>
                <a:gd name="connsiteY27" fmla="*/ 422 h 10000"/>
                <a:gd name="connsiteX28" fmla="*/ 838 w 10000"/>
                <a:gd name="connsiteY28" fmla="*/ 301 h 10000"/>
                <a:gd name="connsiteX29" fmla="*/ 1466 w 10000"/>
                <a:gd name="connsiteY29" fmla="*/ 203 h 10000"/>
                <a:gd name="connsiteX30" fmla="*/ 2182 w 10000"/>
                <a:gd name="connsiteY30" fmla="*/ 116 h 10000"/>
                <a:gd name="connsiteX31" fmla="*/ 3054 w 10000"/>
                <a:gd name="connsiteY31" fmla="*/ 55 h 10000"/>
                <a:gd name="connsiteX32" fmla="*/ 3997 w 10000"/>
                <a:gd name="connsiteY32" fmla="*/ 17 h 10000"/>
                <a:gd name="connsiteX33" fmla="*/ 4991 w 10000"/>
                <a:gd name="connsiteY33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9162 w 10000"/>
                <a:gd name="connsiteY12" fmla="*/ 9694 h 10000"/>
                <a:gd name="connsiteX13" fmla="*/ 8551 w 10000"/>
                <a:gd name="connsiteY13" fmla="*/ 9800 h 10000"/>
                <a:gd name="connsiteX14" fmla="*/ 7784 w 10000"/>
                <a:gd name="connsiteY14" fmla="*/ 9879 h 10000"/>
                <a:gd name="connsiteX15" fmla="*/ 6946 w 10000"/>
                <a:gd name="connsiteY15" fmla="*/ 9945 h 10000"/>
                <a:gd name="connsiteX16" fmla="*/ 6003 w 10000"/>
                <a:gd name="connsiteY16" fmla="*/ 9986 h 10000"/>
                <a:gd name="connsiteX17" fmla="*/ 4991 w 10000"/>
                <a:gd name="connsiteY17" fmla="*/ 10000 h 10000"/>
                <a:gd name="connsiteX18" fmla="*/ 3997 w 10000"/>
                <a:gd name="connsiteY18" fmla="*/ 9986 h 10000"/>
                <a:gd name="connsiteX19" fmla="*/ 3054 w 10000"/>
                <a:gd name="connsiteY19" fmla="*/ 9945 h 10000"/>
                <a:gd name="connsiteX20" fmla="*/ 838 w 10000"/>
                <a:gd name="connsiteY20" fmla="*/ 9694 h 10000"/>
                <a:gd name="connsiteX21" fmla="*/ 401 w 10000"/>
                <a:gd name="connsiteY21" fmla="*/ 9578 h 10000"/>
                <a:gd name="connsiteX22" fmla="*/ 122 w 10000"/>
                <a:gd name="connsiteY22" fmla="*/ 9448 h 10000"/>
                <a:gd name="connsiteX23" fmla="*/ 0 w 10000"/>
                <a:gd name="connsiteY23" fmla="*/ 9306 h 10000"/>
                <a:gd name="connsiteX24" fmla="*/ 0 w 10000"/>
                <a:gd name="connsiteY24" fmla="*/ 689 h 10000"/>
                <a:gd name="connsiteX25" fmla="*/ 122 w 10000"/>
                <a:gd name="connsiteY25" fmla="*/ 554 h 10000"/>
                <a:gd name="connsiteX26" fmla="*/ 401 w 10000"/>
                <a:gd name="connsiteY26" fmla="*/ 422 h 10000"/>
                <a:gd name="connsiteX27" fmla="*/ 838 w 10000"/>
                <a:gd name="connsiteY27" fmla="*/ 301 h 10000"/>
                <a:gd name="connsiteX28" fmla="*/ 1466 w 10000"/>
                <a:gd name="connsiteY28" fmla="*/ 203 h 10000"/>
                <a:gd name="connsiteX29" fmla="*/ 2182 w 10000"/>
                <a:gd name="connsiteY29" fmla="*/ 116 h 10000"/>
                <a:gd name="connsiteX30" fmla="*/ 3054 w 10000"/>
                <a:gd name="connsiteY30" fmla="*/ 55 h 10000"/>
                <a:gd name="connsiteX31" fmla="*/ 3997 w 10000"/>
                <a:gd name="connsiteY31" fmla="*/ 17 h 10000"/>
                <a:gd name="connsiteX32" fmla="*/ 4991 w 10000"/>
                <a:gd name="connsiteY32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9162 w 10000"/>
                <a:gd name="connsiteY12" fmla="*/ 9694 h 10000"/>
                <a:gd name="connsiteX13" fmla="*/ 8551 w 10000"/>
                <a:gd name="connsiteY13" fmla="*/ 9800 h 10000"/>
                <a:gd name="connsiteX14" fmla="*/ 7784 w 10000"/>
                <a:gd name="connsiteY14" fmla="*/ 9879 h 10000"/>
                <a:gd name="connsiteX15" fmla="*/ 6946 w 10000"/>
                <a:gd name="connsiteY15" fmla="*/ 9945 h 10000"/>
                <a:gd name="connsiteX16" fmla="*/ 6003 w 10000"/>
                <a:gd name="connsiteY16" fmla="*/ 9986 h 10000"/>
                <a:gd name="connsiteX17" fmla="*/ 4991 w 10000"/>
                <a:gd name="connsiteY17" fmla="*/ 10000 h 10000"/>
                <a:gd name="connsiteX18" fmla="*/ 3054 w 10000"/>
                <a:gd name="connsiteY18" fmla="*/ 9945 h 10000"/>
                <a:gd name="connsiteX19" fmla="*/ 838 w 10000"/>
                <a:gd name="connsiteY19" fmla="*/ 9694 h 10000"/>
                <a:gd name="connsiteX20" fmla="*/ 401 w 10000"/>
                <a:gd name="connsiteY20" fmla="*/ 9578 h 10000"/>
                <a:gd name="connsiteX21" fmla="*/ 122 w 10000"/>
                <a:gd name="connsiteY21" fmla="*/ 9448 h 10000"/>
                <a:gd name="connsiteX22" fmla="*/ 0 w 10000"/>
                <a:gd name="connsiteY22" fmla="*/ 9306 h 10000"/>
                <a:gd name="connsiteX23" fmla="*/ 0 w 10000"/>
                <a:gd name="connsiteY23" fmla="*/ 689 h 10000"/>
                <a:gd name="connsiteX24" fmla="*/ 122 w 10000"/>
                <a:gd name="connsiteY24" fmla="*/ 554 h 10000"/>
                <a:gd name="connsiteX25" fmla="*/ 401 w 10000"/>
                <a:gd name="connsiteY25" fmla="*/ 422 h 10000"/>
                <a:gd name="connsiteX26" fmla="*/ 838 w 10000"/>
                <a:gd name="connsiteY26" fmla="*/ 301 h 10000"/>
                <a:gd name="connsiteX27" fmla="*/ 1466 w 10000"/>
                <a:gd name="connsiteY27" fmla="*/ 203 h 10000"/>
                <a:gd name="connsiteX28" fmla="*/ 2182 w 10000"/>
                <a:gd name="connsiteY28" fmla="*/ 116 h 10000"/>
                <a:gd name="connsiteX29" fmla="*/ 3054 w 10000"/>
                <a:gd name="connsiteY29" fmla="*/ 55 h 10000"/>
                <a:gd name="connsiteX30" fmla="*/ 3997 w 10000"/>
                <a:gd name="connsiteY30" fmla="*/ 17 h 10000"/>
                <a:gd name="connsiteX31" fmla="*/ 4991 w 10000"/>
                <a:gd name="connsiteY31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9162 w 10000"/>
                <a:gd name="connsiteY12" fmla="*/ 9694 h 10000"/>
                <a:gd name="connsiteX13" fmla="*/ 8551 w 10000"/>
                <a:gd name="connsiteY13" fmla="*/ 9800 h 10000"/>
                <a:gd name="connsiteX14" fmla="*/ 7784 w 10000"/>
                <a:gd name="connsiteY14" fmla="*/ 9879 h 10000"/>
                <a:gd name="connsiteX15" fmla="*/ 6946 w 10000"/>
                <a:gd name="connsiteY15" fmla="*/ 9945 h 10000"/>
                <a:gd name="connsiteX16" fmla="*/ 4991 w 10000"/>
                <a:gd name="connsiteY16" fmla="*/ 10000 h 10000"/>
                <a:gd name="connsiteX17" fmla="*/ 3054 w 10000"/>
                <a:gd name="connsiteY17" fmla="*/ 9945 h 10000"/>
                <a:gd name="connsiteX18" fmla="*/ 838 w 10000"/>
                <a:gd name="connsiteY18" fmla="*/ 9694 h 10000"/>
                <a:gd name="connsiteX19" fmla="*/ 401 w 10000"/>
                <a:gd name="connsiteY19" fmla="*/ 9578 h 10000"/>
                <a:gd name="connsiteX20" fmla="*/ 122 w 10000"/>
                <a:gd name="connsiteY20" fmla="*/ 9448 h 10000"/>
                <a:gd name="connsiteX21" fmla="*/ 0 w 10000"/>
                <a:gd name="connsiteY21" fmla="*/ 9306 h 10000"/>
                <a:gd name="connsiteX22" fmla="*/ 0 w 10000"/>
                <a:gd name="connsiteY22" fmla="*/ 689 h 10000"/>
                <a:gd name="connsiteX23" fmla="*/ 122 w 10000"/>
                <a:gd name="connsiteY23" fmla="*/ 554 h 10000"/>
                <a:gd name="connsiteX24" fmla="*/ 401 w 10000"/>
                <a:gd name="connsiteY24" fmla="*/ 422 h 10000"/>
                <a:gd name="connsiteX25" fmla="*/ 838 w 10000"/>
                <a:gd name="connsiteY25" fmla="*/ 301 h 10000"/>
                <a:gd name="connsiteX26" fmla="*/ 1466 w 10000"/>
                <a:gd name="connsiteY26" fmla="*/ 203 h 10000"/>
                <a:gd name="connsiteX27" fmla="*/ 2182 w 10000"/>
                <a:gd name="connsiteY27" fmla="*/ 116 h 10000"/>
                <a:gd name="connsiteX28" fmla="*/ 3054 w 10000"/>
                <a:gd name="connsiteY28" fmla="*/ 55 h 10000"/>
                <a:gd name="connsiteX29" fmla="*/ 3997 w 10000"/>
                <a:gd name="connsiteY29" fmla="*/ 17 h 10000"/>
                <a:gd name="connsiteX30" fmla="*/ 4991 w 10000"/>
                <a:gd name="connsiteY30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9162 w 10000"/>
                <a:gd name="connsiteY12" fmla="*/ 9694 h 10000"/>
                <a:gd name="connsiteX13" fmla="*/ 7784 w 10000"/>
                <a:gd name="connsiteY13" fmla="*/ 9879 h 10000"/>
                <a:gd name="connsiteX14" fmla="*/ 6946 w 10000"/>
                <a:gd name="connsiteY14" fmla="*/ 9945 h 10000"/>
                <a:gd name="connsiteX15" fmla="*/ 4991 w 10000"/>
                <a:gd name="connsiteY15" fmla="*/ 10000 h 10000"/>
                <a:gd name="connsiteX16" fmla="*/ 3054 w 10000"/>
                <a:gd name="connsiteY16" fmla="*/ 9945 h 10000"/>
                <a:gd name="connsiteX17" fmla="*/ 838 w 10000"/>
                <a:gd name="connsiteY17" fmla="*/ 9694 h 10000"/>
                <a:gd name="connsiteX18" fmla="*/ 401 w 10000"/>
                <a:gd name="connsiteY18" fmla="*/ 9578 h 10000"/>
                <a:gd name="connsiteX19" fmla="*/ 122 w 10000"/>
                <a:gd name="connsiteY19" fmla="*/ 9448 h 10000"/>
                <a:gd name="connsiteX20" fmla="*/ 0 w 10000"/>
                <a:gd name="connsiteY20" fmla="*/ 9306 h 10000"/>
                <a:gd name="connsiteX21" fmla="*/ 0 w 10000"/>
                <a:gd name="connsiteY21" fmla="*/ 689 h 10000"/>
                <a:gd name="connsiteX22" fmla="*/ 122 w 10000"/>
                <a:gd name="connsiteY22" fmla="*/ 554 h 10000"/>
                <a:gd name="connsiteX23" fmla="*/ 401 w 10000"/>
                <a:gd name="connsiteY23" fmla="*/ 422 h 10000"/>
                <a:gd name="connsiteX24" fmla="*/ 838 w 10000"/>
                <a:gd name="connsiteY24" fmla="*/ 301 h 10000"/>
                <a:gd name="connsiteX25" fmla="*/ 1466 w 10000"/>
                <a:gd name="connsiteY25" fmla="*/ 203 h 10000"/>
                <a:gd name="connsiteX26" fmla="*/ 2182 w 10000"/>
                <a:gd name="connsiteY26" fmla="*/ 116 h 10000"/>
                <a:gd name="connsiteX27" fmla="*/ 3054 w 10000"/>
                <a:gd name="connsiteY27" fmla="*/ 55 h 10000"/>
                <a:gd name="connsiteX28" fmla="*/ 3997 w 10000"/>
                <a:gd name="connsiteY28" fmla="*/ 17 h 10000"/>
                <a:gd name="connsiteX29" fmla="*/ 4991 w 10000"/>
                <a:gd name="connsiteY29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9599 w 10000"/>
                <a:gd name="connsiteY11" fmla="*/ 9578 h 10000"/>
                <a:gd name="connsiteX12" fmla="*/ 7784 w 10000"/>
                <a:gd name="connsiteY12" fmla="*/ 9879 h 10000"/>
                <a:gd name="connsiteX13" fmla="*/ 6946 w 10000"/>
                <a:gd name="connsiteY13" fmla="*/ 9945 h 10000"/>
                <a:gd name="connsiteX14" fmla="*/ 4991 w 10000"/>
                <a:gd name="connsiteY14" fmla="*/ 10000 h 10000"/>
                <a:gd name="connsiteX15" fmla="*/ 3054 w 10000"/>
                <a:gd name="connsiteY15" fmla="*/ 9945 h 10000"/>
                <a:gd name="connsiteX16" fmla="*/ 838 w 10000"/>
                <a:gd name="connsiteY16" fmla="*/ 9694 h 10000"/>
                <a:gd name="connsiteX17" fmla="*/ 401 w 10000"/>
                <a:gd name="connsiteY17" fmla="*/ 9578 h 10000"/>
                <a:gd name="connsiteX18" fmla="*/ 122 w 10000"/>
                <a:gd name="connsiteY18" fmla="*/ 9448 h 10000"/>
                <a:gd name="connsiteX19" fmla="*/ 0 w 10000"/>
                <a:gd name="connsiteY19" fmla="*/ 9306 h 10000"/>
                <a:gd name="connsiteX20" fmla="*/ 0 w 10000"/>
                <a:gd name="connsiteY20" fmla="*/ 689 h 10000"/>
                <a:gd name="connsiteX21" fmla="*/ 122 w 10000"/>
                <a:gd name="connsiteY21" fmla="*/ 554 h 10000"/>
                <a:gd name="connsiteX22" fmla="*/ 401 w 10000"/>
                <a:gd name="connsiteY22" fmla="*/ 422 h 10000"/>
                <a:gd name="connsiteX23" fmla="*/ 838 w 10000"/>
                <a:gd name="connsiteY23" fmla="*/ 301 h 10000"/>
                <a:gd name="connsiteX24" fmla="*/ 1466 w 10000"/>
                <a:gd name="connsiteY24" fmla="*/ 203 h 10000"/>
                <a:gd name="connsiteX25" fmla="*/ 2182 w 10000"/>
                <a:gd name="connsiteY25" fmla="*/ 116 h 10000"/>
                <a:gd name="connsiteX26" fmla="*/ 3054 w 10000"/>
                <a:gd name="connsiteY26" fmla="*/ 55 h 10000"/>
                <a:gd name="connsiteX27" fmla="*/ 3997 w 10000"/>
                <a:gd name="connsiteY27" fmla="*/ 17 h 10000"/>
                <a:gd name="connsiteX28" fmla="*/ 4991 w 10000"/>
                <a:gd name="connsiteY28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9895 w 10000"/>
                <a:gd name="connsiteY10" fmla="*/ 9448 h 10000"/>
                <a:gd name="connsiteX11" fmla="*/ 7784 w 10000"/>
                <a:gd name="connsiteY11" fmla="*/ 9879 h 10000"/>
                <a:gd name="connsiteX12" fmla="*/ 6946 w 10000"/>
                <a:gd name="connsiteY12" fmla="*/ 9945 h 10000"/>
                <a:gd name="connsiteX13" fmla="*/ 4991 w 10000"/>
                <a:gd name="connsiteY13" fmla="*/ 10000 h 10000"/>
                <a:gd name="connsiteX14" fmla="*/ 3054 w 10000"/>
                <a:gd name="connsiteY14" fmla="*/ 9945 h 10000"/>
                <a:gd name="connsiteX15" fmla="*/ 838 w 10000"/>
                <a:gd name="connsiteY15" fmla="*/ 9694 h 10000"/>
                <a:gd name="connsiteX16" fmla="*/ 401 w 10000"/>
                <a:gd name="connsiteY16" fmla="*/ 9578 h 10000"/>
                <a:gd name="connsiteX17" fmla="*/ 122 w 10000"/>
                <a:gd name="connsiteY17" fmla="*/ 9448 h 10000"/>
                <a:gd name="connsiteX18" fmla="*/ 0 w 10000"/>
                <a:gd name="connsiteY18" fmla="*/ 9306 h 10000"/>
                <a:gd name="connsiteX19" fmla="*/ 0 w 10000"/>
                <a:gd name="connsiteY19" fmla="*/ 689 h 10000"/>
                <a:gd name="connsiteX20" fmla="*/ 122 w 10000"/>
                <a:gd name="connsiteY20" fmla="*/ 554 h 10000"/>
                <a:gd name="connsiteX21" fmla="*/ 401 w 10000"/>
                <a:gd name="connsiteY21" fmla="*/ 422 h 10000"/>
                <a:gd name="connsiteX22" fmla="*/ 838 w 10000"/>
                <a:gd name="connsiteY22" fmla="*/ 301 h 10000"/>
                <a:gd name="connsiteX23" fmla="*/ 1466 w 10000"/>
                <a:gd name="connsiteY23" fmla="*/ 203 h 10000"/>
                <a:gd name="connsiteX24" fmla="*/ 2182 w 10000"/>
                <a:gd name="connsiteY24" fmla="*/ 116 h 10000"/>
                <a:gd name="connsiteX25" fmla="*/ 3054 w 10000"/>
                <a:gd name="connsiteY25" fmla="*/ 55 h 10000"/>
                <a:gd name="connsiteX26" fmla="*/ 3997 w 10000"/>
                <a:gd name="connsiteY26" fmla="*/ 17 h 10000"/>
                <a:gd name="connsiteX27" fmla="*/ 4991 w 10000"/>
                <a:gd name="connsiteY27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7784 w 10000"/>
                <a:gd name="connsiteY10" fmla="*/ 9879 h 10000"/>
                <a:gd name="connsiteX11" fmla="*/ 6946 w 10000"/>
                <a:gd name="connsiteY11" fmla="*/ 9945 h 10000"/>
                <a:gd name="connsiteX12" fmla="*/ 4991 w 10000"/>
                <a:gd name="connsiteY12" fmla="*/ 10000 h 10000"/>
                <a:gd name="connsiteX13" fmla="*/ 3054 w 10000"/>
                <a:gd name="connsiteY13" fmla="*/ 9945 h 10000"/>
                <a:gd name="connsiteX14" fmla="*/ 838 w 10000"/>
                <a:gd name="connsiteY14" fmla="*/ 9694 h 10000"/>
                <a:gd name="connsiteX15" fmla="*/ 401 w 10000"/>
                <a:gd name="connsiteY15" fmla="*/ 9578 h 10000"/>
                <a:gd name="connsiteX16" fmla="*/ 122 w 10000"/>
                <a:gd name="connsiteY16" fmla="*/ 9448 h 10000"/>
                <a:gd name="connsiteX17" fmla="*/ 0 w 10000"/>
                <a:gd name="connsiteY17" fmla="*/ 9306 h 10000"/>
                <a:gd name="connsiteX18" fmla="*/ 0 w 10000"/>
                <a:gd name="connsiteY18" fmla="*/ 689 h 10000"/>
                <a:gd name="connsiteX19" fmla="*/ 122 w 10000"/>
                <a:gd name="connsiteY19" fmla="*/ 554 h 10000"/>
                <a:gd name="connsiteX20" fmla="*/ 401 w 10000"/>
                <a:gd name="connsiteY20" fmla="*/ 422 h 10000"/>
                <a:gd name="connsiteX21" fmla="*/ 838 w 10000"/>
                <a:gd name="connsiteY21" fmla="*/ 301 h 10000"/>
                <a:gd name="connsiteX22" fmla="*/ 1466 w 10000"/>
                <a:gd name="connsiteY22" fmla="*/ 203 h 10000"/>
                <a:gd name="connsiteX23" fmla="*/ 2182 w 10000"/>
                <a:gd name="connsiteY23" fmla="*/ 116 h 10000"/>
                <a:gd name="connsiteX24" fmla="*/ 3054 w 10000"/>
                <a:gd name="connsiteY24" fmla="*/ 55 h 10000"/>
                <a:gd name="connsiteX25" fmla="*/ 3997 w 10000"/>
                <a:gd name="connsiteY25" fmla="*/ 17 h 10000"/>
                <a:gd name="connsiteX26" fmla="*/ 4991 w 10000"/>
                <a:gd name="connsiteY26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7784 w 10000"/>
                <a:gd name="connsiteY10" fmla="*/ 9879 h 10000"/>
                <a:gd name="connsiteX11" fmla="*/ 4991 w 10000"/>
                <a:gd name="connsiteY11" fmla="*/ 10000 h 10000"/>
                <a:gd name="connsiteX12" fmla="*/ 3054 w 10000"/>
                <a:gd name="connsiteY12" fmla="*/ 9945 h 10000"/>
                <a:gd name="connsiteX13" fmla="*/ 838 w 10000"/>
                <a:gd name="connsiteY13" fmla="*/ 9694 h 10000"/>
                <a:gd name="connsiteX14" fmla="*/ 401 w 10000"/>
                <a:gd name="connsiteY14" fmla="*/ 9578 h 10000"/>
                <a:gd name="connsiteX15" fmla="*/ 122 w 10000"/>
                <a:gd name="connsiteY15" fmla="*/ 9448 h 10000"/>
                <a:gd name="connsiteX16" fmla="*/ 0 w 10000"/>
                <a:gd name="connsiteY16" fmla="*/ 9306 h 10000"/>
                <a:gd name="connsiteX17" fmla="*/ 0 w 10000"/>
                <a:gd name="connsiteY17" fmla="*/ 689 h 10000"/>
                <a:gd name="connsiteX18" fmla="*/ 122 w 10000"/>
                <a:gd name="connsiteY18" fmla="*/ 554 h 10000"/>
                <a:gd name="connsiteX19" fmla="*/ 401 w 10000"/>
                <a:gd name="connsiteY19" fmla="*/ 422 h 10000"/>
                <a:gd name="connsiteX20" fmla="*/ 838 w 10000"/>
                <a:gd name="connsiteY20" fmla="*/ 301 h 10000"/>
                <a:gd name="connsiteX21" fmla="*/ 1466 w 10000"/>
                <a:gd name="connsiteY21" fmla="*/ 203 h 10000"/>
                <a:gd name="connsiteX22" fmla="*/ 2182 w 10000"/>
                <a:gd name="connsiteY22" fmla="*/ 116 h 10000"/>
                <a:gd name="connsiteX23" fmla="*/ 3054 w 10000"/>
                <a:gd name="connsiteY23" fmla="*/ 55 h 10000"/>
                <a:gd name="connsiteX24" fmla="*/ 3997 w 10000"/>
                <a:gd name="connsiteY24" fmla="*/ 17 h 10000"/>
                <a:gd name="connsiteX25" fmla="*/ 4991 w 10000"/>
                <a:gd name="connsiteY25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6 h 10000"/>
                <a:gd name="connsiteX4" fmla="*/ 8551 w 10000"/>
                <a:gd name="connsiteY4" fmla="*/ 203 h 10000"/>
                <a:gd name="connsiteX5" fmla="*/ 9162 w 10000"/>
                <a:gd name="connsiteY5" fmla="*/ 301 h 10000"/>
                <a:gd name="connsiteX6" fmla="*/ 9599 w 10000"/>
                <a:gd name="connsiteY6" fmla="*/ 422 h 10000"/>
                <a:gd name="connsiteX7" fmla="*/ 9895 w 10000"/>
                <a:gd name="connsiteY7" fmla="*/ 554 h 10000"/>
                <a:gd name="connsiteX8" fmla="*/ 10000 w 10000"/>
                <a:gd name="connsiteY8" fmla="*/ 689 h 10000"/>
                <a:gd name="connsiteX9" fmla="*/ 10000 w 10000"/>
                <a:gd name="connsiteY9" fmla="*/ 9306 h 10000"/>
                <a:gd name="connsiteX10" fmla="*/ 4991 w 10000"/>
                <a:gd name="connsiteY10" fmla="*/ 10000 h 10000"/>
                <a:gd name="connsiteX11" fmla="*/ 3054 w 10000"/>
                <a:gd name="connsiteY11" fmla="*/ 9945 h 10000"/>
                <a:gd name="connsiteX12" fmla="*/ 838 w 10000"/>
                <a:gd name="connsiteY12" fmla="*/ 9694 h 10000"/>
                <a:gd name="connsiteX13" fmla="*/ 401 w 10000"/>
                <a:gd name="connsiteY13" fmla="*/ 9578 h 10000"/>
                <a:gd name="connsiteX14" fmla="*/ 122 w 10000"/>
                <a:gd name="connsiteY14" fmla="*/ 9448 h 10000"/>
                <a:gd name="connsiteX15" fmla="*/ 0 w 10000"/>
                <a:gd name="connsiteY15" fmla="*/ 9306 h 10000"/>
                <a:gd name="connsiteX16" fmla="*/ 0 w 10000"/>
                <a:gd name="connsiteY16" fmla="*/ 689 h 10000"/>
                <a:gd name="connsiteX17" fmla="*/ 122 w 10000"/>
                <a:gd name="connsiteY17" fmla="*/ 554 h 10000"/>
                <a:gd name="connsiteX18" fmla="*/ 401 w 10000"/>
                <a:gd name="connsiteY18" fmla="*/ 422 h 10000"/>
                <a:gd name="connsiteX19" fmla="*/ 838 w 10000"/>
                <a:gd name="connsiteY19" fmla="*/ 301 h 10000"/>
                <a:gd name="connsiteX20" fmla="*/ 1466 w 10000"/>
                <a:gd name="connsiteY20" fmla="*/ 203 h 10000"/>
                <a:gd name="connsiteX21" fmla="*/ 2182 w 10000"/>
                <a:gd name="connsiteY21" fmla="*/ 116 h 10000"/>
                <a:gd name="connsiteX22" fmla="*/ 3054 w 10000"/>
                <a:gd name="connsiteY22" fmla="*/ 55 h 10000"/>
                <a:gd name="connsiteX23" fmla="*/ 3997 w 10000"/>
                <a:gd name="connsiteY23" fmla="*/ 17 h 10000"/>
                <a:gd name="connsiteX24" fmla="*/ 4991 w 10000"/>
                <a:gd name="connsiteY24" fmla="*/ 0 h 10000"/>
                <a:gd name="connsiteX0" fmla="*/ 4991 w 10000"/>
                <a:gd name="connsiteY0" fmla="*/ 0 h 9945"/>
                <a:gd name="connsiteX1" fmla="*/ 6003 w 10000"/>
                <a:gd name="connsiteY1" fmla="*/ 17 h 9945"/>
                <a:gd name="connsiteX2" fmla="*/ 6946 w 10000"/>
                <a:gd name="connsiteY2" fmla="*/ 55 h 9945"/>
                <a:gd name="connsiteX3" fmla="*/ 7784 w 10000"/>
                <a:gd name="connsiteY3" fmla="*/ 116 h 9945"/>
                <a:gd name="connsiteX4" fmla="*/ 8551 w 10000"/>
                <a:gd name="connsiteY4" fmla="*/ 203 h 9945"/>
                <a:gd name="connsiteX5" fmla="*/ 9162 w 10000"/>
                <a:gd name="connsiteY5" fmla="*/ 301 h 9945"/>
                <a:gd name="connsiteX6" fmla="*/ 9599 w 10000"/>
                <a:gd name="connsiteY6" fmla="*/ 422 h 9945"/>
                <a:gd name="connsiteX7" fmla="*/ 9895 w 10000"/>
                <a:gd name="connsiteY7" fmla="*/ 554 h 9945"/>
                <a:gd name="connsiteX8" fmla="*/ 10000 w 10000"/>
                <a:gd name="connsiteY8" fmla="*/ 689 h 9945"/>
                <a:gd name="connsiteX9" fmla="*/ 10000 w 10000"/>
                <a:gd name="connsiteY9" fmla="*/ 9306 h 9945"/>
                <a:gd name="connsiteX10" fmla="*/ 3054 w 10000"/>
                <a:gd name="connsiteY10" fmla="*/ 9945 h 9945"/>
                <a:gd name="connsiteX11" fmla="*/ 838 w 10000"/>
                <a:gd name="connsiteY11" fmla="*/ 9694 h 9945"/>
                <a:gd name="connsiteX12" fmla="*/ 401 w 10000"/>
                <a:gd name="connsiteY12" fmla="*/ 9578 h 9945"/>
                <a:gd name="connsiteX13" fmla="*/ 122 w 10000"/>
                <a:gd name="connsiteY13" fmla="*/ 9448 h 9945"/>
                <a:gd name="connsiteX14" fmla="*/ 0 w 10000"/>
                <a:gd name="connsiteY14" fmla="*/ 9306 h 9945"/>
                <a:gd name="connsiteX15" fmla="*/ 0 w 10000"/>
                <a:gd name="connsiteY15" fmla="*/ 689 h 9945"/>
                <a:gd name="connsiteX16" fmla="*/ 122 w 10000"/>
                <a:gd name="connsiteY16" fmla="*/ 554 h 9945"/>
                <a:gd name="connsiteX17" fmla="*/ 401 w 10000"/>
                <a:gd name="connsiteY17" fmla="*/ 422 h 9945"/>
                <a:gd name="connsiteX18" fmla="*/ 838 w 10000"/>
                <a:gd name="connsiteY18" fmla="*/ 301 h 9945"/>
                <a:gd name="connsiteX19" fmla="*/ 1466 w 10000"/>
                <a:gd name="connsiteY19" fmla="*/ 203 h 9945"/>
                <a:gd name="connsiteX20" fmla="*/ 2182 w 10000"/>
                <a:gd name="connsiteY20" fmla="*/ 116 h 9945"/>
                <a:gd name="connsiteX21" fmla="*/ 3054 w 10000"/>
                <a:gd name="connsiteY21" fmla="*/ 55 h 9945"/>
                <a:gd name="connsiteX22" fmla="*/ 3997 w 10000"/>
                <a:gd name="connsiteY22" fmla="*/ 17 h 9945"/>
                <a:gd name="connsiteX23" fmla="*/ 4991 w 10000"/>
                <a:gd name="connsiteY23" fmla="*/ 0 h 9945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7 h 10000"/>
                <a:gd name="connsiteX4" fmla="*/ 8551 w 10000"/>
                <a:gd name="connsiteY4" fmla="*/ 204 h 10000"/>
                <a:gd name="connsiteX5" fmla="*/ 9162 w 10000"/>
                <a:gd name="connsiteY5" fmla="*/ 303 h 10000"/>
                <a:gd name="connsiteX6" fmla="*/ 9599 w 10000"/>
                <a:gd name="connsiteY6" fmla="*/ 424 h 10000"/>
                <a:gd name="connsiteX7" fmla="*/ 9895 w 10000"/>
                <a:gd name="connsiteY7" fmla="*/ 557 h 10000"/>
                <a:gd name="connsiteX8" fmla="*/ 10000 w 10000"/>
                <a:gd name="connsiteY8" fmla="*/ 693 h 10000"/>
                <a:gd name="connsiteX9" fmla="*/ 10000 w 10000"/>
                <a:gd name="connsiteY9" fmla="*/ 9357 h 10000"/>
                <a:gd name="connsiteX10" fmla="*/ 3777 w 10000"/>
                <a:gd name="connsiteY10" fmla="*/ 9966 h 10000"/>
                <a:gd name="connsiteX11" fmla="*/ 3054 w 10000"/>
                <a:gd name="connsiteY11" fmla="*/ 10000 h 10000"/>
                <a:gd name="connsiteX12" fmla="*/ 838 w 10000"/>
                <a:gd name="connsiteY12" fmla="*/ 9748 h 10000"/>
                <a:gd name="connsiteX13" fmla="*/ 401 w 10000"/>
                <a:gd name="connsiteY13" fmla="*/ 9631 h 10000"/>
                <a:gd name="connsiteX14" fmla="*/ 122 w 10000"/>
                <a:gd name="connsiteY14" fmla="*/ 9500 h 10000"/>
                <a:gd name="connsiteX15" fmla="*/ 0 w 10000"/>
                <a:gd name="connsiteY15" fmla="*/ 9357 h 10000"/>
                <a:gd name="connsiteX16" fmla="*/ 0 w 10000"/>
                <a:gd name="connsiteY16" fmla="*/ 693 h 10000"/>
                <a:gd name="connsiteX17" fmla="*/ 122 w 10000"/>
                <a:gd name="connsiteY17" fmla="*/ 557 h 10000"/>
                <a:gd name="connsiteX18" fmla="*/ 401 w 10000"/>
                <a:gd name="connsiteY18" fmla="*/ 424 h 10000"/>
                <a:gd name="connsiteX19" fmla="*/ 838 w 10000"/>
                <a:gd name="connsiteY19" fmla="*/ 303 h 10000"/>
                <a:gd name="connsiteX20" fmla="*/ 1466 w 10000"/>
                <a:gd name="connsiteY20" fmla="*/ 204 h 10000"/>
                <a:gd name="connsiteX21" fmla="*/ 2182 w 10000"/>
                <a:gd name="connsiteY21" fmla="*/ 117 h 10000"/>
                <a:gd name="connsiteX22" fmla="*/ 3054 w 10000"/>
                <a:gd name="connsiteY22" fmla="*/ 55 h 10000"/>
                <a:gd name="connsiteX23" fmla="*/ 3997 w 10000"/>
                <a:gd name="connsiteY23" fmla="*/ 17 h 10000"/>
                <a:gd name="connsiteX24" fmla="*/ 4991 w 10000"/>
                <a:gd name="connsiteY24" fmla="*/ 0 h 10000"/>
                <a:gd name="connsiteX0" fmla="*/ 4991 w 10000"/>
                <a:gd name="connsiteY0" fmla="*/ 0 h 10000"/>
                <a:gd name="connsiteX1" fmla="*/ 6003 w 10000"/>
                <a:gd name="connsiteY1" fmla="*/ 17 h 10000"/>
                <a:gd name="connsiteX2" fmla="*/ 6946 w 10000"/>
                <a:gd name="connsiteY2" fmla="*/ 55 h 10000"/>
                <a:gd name="connsiteX3" fmla="*/ 7784 w 10000"/>
                <a:gd name="connsiteY3" fmla="*/ 117 h 10000"/>
                <a:gd name="connsiteX4" fmla="*/ 8551 w 10000"/>
                <a:gd name="connsiteY4" fmla="*/ 204 h 10000"/>
                <a:gd name="connsiteX5" fmla="*/ 9162 w 10000"/>
                <a:gd name="connsiteY5" fmla="*/ 303 h 10000"/>
                <a:gd name="connsiteX6" fmla="*/ 9599 w 10000"/>
                <a:gd name="connsiteY6" fmla="*/ 424 h 10000"/>
                <a:gd name="connsiteX7" fmla="*/ 9895 w 10000"/>
                <a:gd name="connsiteY7" fmla="*/ 557 h 10000"/>
                <a:gd name="connsiteX8" fmla="*/ 10000 w 10000"/>
                <a:gd name="connsiteY8" fmla="*/ 693 h 10000"/>
                <a:gd name="connsiteX9" fmla="*/ 10000 w 10000"/>
                <a:gd name="connsiteY9" fmla="*/ 9357 h 10000"/>
                <a:gd name="connsiteX10" fmla="*/ 3777 w 10000"/>
                <a:gd name="connsiteY10" fmla="*/ 9966 h 10000"/>
                <a:gd name="connsiteX11" fmla="*/ 3054 w 10000"/>
                <a:gd name="connsiteY11" fmla="*/ 10000 h 10000"/>
                <a:gd name="connsiteX12" fmla="*/ 401 w 10000"/>
                <a:gd name="connsiteY12" fmla="*/ 9631 h 10000"/>
                <a:gd name="connsiteX13" fmla="*/ 122 w 10000"/>
                <a:gd name="connsiteY13" fmla="*/ 9500 h 10000"/>
                <a:gd name="connsiteX14" fmla="*/ 0 w 10000"/>
                <a:gd name="connsiteY14" fmla="*/ 9357 h 10000"/>
                <a:gd name="connsiteX15" fmla="*/ 0 w 10000"/>
                <a:gd name="connsiteY15" fmla="*/ 693 h 10000"/>
                <a:gd name="connsiteX16" fmla="*/ 122 w 10000"/>
                <a:gd name="connsiteY16" fmla="*/ 557 h 10000"/>
                <a:gd name="connsiteX17" fmla="*/ 401 w 10000"/>
                <a:gd name="connsiteY17" fmla="*/ 424 h 10000"/>
                <a:gd name="connsiteX18" fmla="*/ 838 w 10000"/>
                <a:gd name="connsiteY18" fmla="*/ 303 h 10000"/>
                <a:gd name="connsiteX19" fmla="*/ 1466 w 10000"/>
                <a:gd name="connsiteY19" fmla="*/ 204 h 10000"/>
                <a:gd name="connsiteX20" fmla="*/ 2182 w 10000"/>
                <a:gd name="connsiteY20" fmla="*/ 117 h 10000"/>
                <a:gd name="connsiteX21" fmla="*/ 3054 w 10000"/>
                <a:gd name="connsiteY21" fmla="*/ 55 h 10000"/>
                <a:gd name="connsiteX22" fmla="*/ 3997 w 10000"/>
                <a:gd name="connsiteY22" fmla="*/ 17 h 10000"/>
                <a:gd name="connsiteX23" fmla="*/ 4991 w 10000"/>
                <a:gd name="connsiteY23" fmla="*/ 0 h 10000"/>
                <a:gd name="connsiteX0" fmla="*/ 4991 w 10000"/>
                <a:gd name="connsiteY0" fmla="*/ 0 h 9966"/>
                <a:gd name="connsiteX1" fmla="*/ 6003 w 10000"/>
                <a:gd name="connsiteY1" fmla="*/ 17 h 9966"/>
                <a:gd name="connsiteX2" fmla="*/ 6946 w 10000"/>
                <a:gd name="connsiteY2" fmla="*/ 55 h 9966"/>
                <a:gd name="connsiteX3" fmla="*/ 7784 w 10000"/>
                <a:gd name="connsiteY3" fmla="*/ 117 h 9966"/>
                <a:gd name="connsiteX4" fmla="*/ 8551 w 10000"/>
                <a:gd name="connsiteY4" fmla="*/ 204 h 9966"/>
                <a:gd name="connsiteX5" fmla="*/ 9162 w 10000"/>
                <a:gd name="connsiteY5" fmla="*/ 303 h 9966"/>
                <a:gd name="connsiteX6" fmla="*/ 9599 w 10000"/>
                <a:gd name="connsiteY6" fmla="*/ 424 h 9966"/>
                <a:gd name="connsiteX7" fmla="*/ 9895 w 10000"/>
                <a:gd name="connsiteY7" fmla="*/ 557 h 9966"/>
                <a:gd name="connsiteX8" fmla="*/ 10000 w 10000"/>
                <a:gd name="connsiteY8" fmla="*/ 693 h 9966"/>
                <a:gd name="connsiteX9" fmla="*/ 10000 w 10000"/>
                <a:gd name="connsiteY9" fmla="*/ 9357 h 9966"/>
                <a:gd name="connsiteX10" fmla="*/ 3777 w 10000"/>
                <a:gd name="connsiteY10" fmla="*/ 9966 h 9966"/>
                <a:gd name="connsiteX11" fmla="*/ 401 w 10000"/>
                <a:gd name="connsiteY11" fmla="*/ 9631 h 9966"/>
                <a:gd name="connsiteX12" fmla="*/ 122 w 10000"/>
                <a:gd name="connsiteY12" fmla="*/ 9500 h 9966"/>
                <a:gd name="connsiteX13" fmla="*/ 0 w 10000"/>
                <a:gd name="connsiteY13" fmla="*/ 9357 h 9966"/>
                <a:gd name="connsiteX14" fmla="*/ 0 w 10000"/>
                <a:gd name="connsiteY14" fmla="*/ 693 h 9966"/>
                <a:gd name="connsiteX15" fmla="*/ 122 w 10000"/>
                <a:gd name="connsiteY15" fmla="*/ 557 h 9966"/>
                <a:gd name="connsiteX16" fmla="*/ 401 w 10000"/>
                <a:gd name="connsiteY16" fmla="*/ 424 h 9966"/>
                <a:gd name="connsiteX17" fmla="*/ 838 w 10000"/>
                <a:gd name="connsiteY17" fmla="*/ 303 h 9966"/>
                <a:gd name="connsiteX18" fmla="*/ 1466 w 10000"/>
                <a:gd name="connsiteY18" fmla="*/ 204 h 9966"/>
                <a:gd name="connsiteX19" fmla="*/ 2182 w 10000"/>
                <a:gd name="connsiteY19" fmla="*/ 117 h 9966"/>
                <a:gd name="connsiteX20" fmla="*/ 3054 w 10000"/>
                <a:gd name="connsiteY20" fmla="*/ 55 h 9966"/>
                <a:gd name="connsiteX21" fmla="*/ 3997 w 10000"/>
                <a:gd name="connsiteY21" fmla="*/ 17 h 9966"/>
                <a:gd name="connsiteX22" fmla="*/ 4991 w 10000"/>
                <a:gd name="connsiteY22" fmla="*/ 0 h 9966"/>
                <a:gd name="connsiteX0" fmla="*/ 4991 w 10000"/>
                <a:gd name="connsiteY0" fmla="*/ 0 h 9664"/>
                <a:gd name="connsiteX1" fmla="*/ 6003 w 10000"/>
                <a:gd name="connsiteY1" fmla="*/ 17 h 9664"/>
                <a:gd name="connsiteX2" fmla="*/ 6946 w 10000"/>
                <a:gd name="connsiteY2" fmla="*/ 55 h 9664"/>
                <a:gd name="connsiteX3" fmla="*/ 7784 w 10000"/>
                <a:gd name="connsiteY3" fmla="*/ 117 h 9664"/>
                <a:gd name="connsiteX4" fmla="*/ 8551 w 10000"/>
                <a:gd name="connsiteY4" fmla="*/ 205 h 9664"/>
                <a:gd name="connsiteX5" fmla="*/ 9162 w 10000"/>
                <a:gd name="connsiteY5" fmla="*/ 304 h 9664"/>
                <a:gd name="connsiteX6" fmla="*/ 9599 w 10000"/>
                <a:gd name="connsiteY6" fmla="*/ 425 h 9664"/>
                <a:gd name="connsiteX7" fmla="*/ 9895 w 10000"/>
                <a:gd name="connsiteY7" fmla="*/ 559 h 9664"/>
                <a:gd name="connsiteX8" fmla="*/ 10000 w 10000"/>
                <a:gd name="connsiteY8" fmla="*/ 695 h 9664"/>
                <a:gd name="connsiteX9" fmla="*/ 10000 w 10000"/>
                <a:gd name="connsiteY9" fmla="*/ 9389 h 9664"/>
                <a:gd name="connsiteX10" fmla="*/ 401 w 10000"/>
                <a:gd name="connsiteY10" fmla="*/ 9664 h 9664"/>
                <a:gd name="connsiteX11" fmla="*/ 122 w 10000"/>
                <a:gd name="connsiteY11" fmla="*/ 9532 h 9664"/>
                <a:gd name="connsiteX12" fmla="*/ 0 w 10000"/>
                <a:gd name="connsiteY12" fmla="*/ 9389 h 9664"/>
                <a:gd name="connsiteX13" fmla="*/ 0 w 10000"/>
                <a:gd name="connsiteY13" fmla="*/ 695 h 9664"/>
                <a:gd name="connsiteX14" fmla="*/ 122 w 10000"/>
                <a:gd name="connsiteY14" fmla="*/ 559 h 9664"/>
                <a:gd name="connsiteX15" fmla="*/ 401 w 10000"/>
                <a:gd name="connsiteY15" fmla="*/ 425 h 9664"/>
                <a:gd name="connsiteX16" fmla="*/ 838 w 10000"/>
                <a:gd name="connsiteY16" fmla="*/ 304 h 9664"/>
                <a:gd name="connsiteX17" fmla="*/ 1466 w 10000"/>
                <a:gd name="connsiteY17" fmla="*/ 205 h 9664"/>
                <a:gd name="connsiteX18" fmla="*/ 2182 w 10000"/>
                <a:gd name="connsiteY18" fmla="*/ 117 h 9664"/>
                <a:gd name="connsiteX19" fmla="*/ 3054 w 10000"/>
                <a:gd name="connsiteY19" fmla="*/ 55 h 9664"/>
                <a:gd name="connsiteX20" fmla="*/ 3997 w 10000"/>
                <a:gd name="connsiteY20" fmla="*/ 17 h 9664"/>
                <a:gd name="connsiteX21" fmla="*/ 4991 w 10000"/>
                <a:gd name="connsiteY21" fmla="*/ 0 h 9664"/>
                <a:gd name="connsiteX0" fmla="*/ 4991 w 10000"/>
                <a:gd name="connsiteY0" fmla="*/ 0 h 9863"/>
                <a:gd name="connsiteX1" fmla="*/ 6003 w 10000"/>
                <a:gd name="connsiteY1" fmla="*/ 18 h 9863"/>
                <a:gd name="connsiteX2" fmla="*/ 6946 w 10000"/>
                <a:gd name="connsiteY2" fmla="*/ 57 h 9863"/>
                <a:gd name="connsiteX3" fmla="*/ 7784 w 10000"/>
                <a:gd name="connsiteY3" fmla="*/ 121 h 9863"/>
                <a:gd name="connsiteX4" fmla="*/ 8551 w 10000"/>
                <a:gd name="connsiteY4" fmla="*/ 212 h 9863"/>
                <a:gd name="connsiteX5" fmla="*/ 9162 w 10000"/>
                <a:gd name="connsiteY5" fmla="*/ 315 h 9863"/>
                <a:gd name="connsiteX6" fmla="*/ 9599 w 10000"/>
                <a:gd name="connsiteY6" fmla="*/ 440 h 9863"/>
                <a:gd name="connsiteX7" fmla="*/ 9895 w 10000"/>
                <a:gd name="connsiteY7" fmla="*/ 578 h 9863"/>
                <a:gd name="connsiteX8" fmla="*/ 10000 w 10000"/>
                <a:gd name="connsiteY8" fmla="*/ 719 h 9863"/>
                <a:gd name="connsiteX9" fmla="*/ 10000 w 10000"/>
                <a:gd name="connsiteY9" fmla="*/ 9715 h 9863"/>
                <a:gd name="connsiteX10" fmla="*/ 122 w 10000"/>
                <a:gd name="connsiteY10" fmla="*/ 9863 h 9863"/>
                <a:gd name="connsiteX11" fmla="*/ 0 w 10000"/>
                <a:gd name="connsiteY11" fmla="*/ 9715 h 9863"/>
                <a:gd name="connsiteX12" fmla="*/ 0 w 10000"/>
                <a:gd name="connsiteY12" fmla="*/ 719 h 9863"/>
                <a:gd name="connsiteX13" fmla="*/ 122 w 10000"/>
                <a:gd name="connsiteY13" fmla="*/ 578 h 9863"/>
                <a:gd name="connsiteX14" fmla="*/ 401 w 10000"/>
                <a:gd name="connsiteY14" fmla="*/ 440 h 9863"/>
                <a:gd name="connsiteX15" fmla="*/ 838 w 10000"/>
                <a:gd name="connsiteY15" fmla="*/ 315 h 9863"/>
                <a:gd name="connsiteX16" fmla="*/ 1466 w 10000"/>
                <a:gd name="connsiteY16" fmla="*/ 212 h 9863"/>
                <a:gd name="connsiteX17" fmla="*/ 2182 w 10000"/>
                <a:gd name="connsiteY17" fmla="*/ 121 h 9863"/>
                <a:gd name="connsiteX18" fmla="*/ 3054 w 10000"/>
                <a:gd name="connsiteY18" fmla="*/ 57 h 9863"/>
                <a:gd name="connsiteX19" fmla="*/ 3997 w 10000"/>
                <a:gd name="connsiteY19" fmla="*/ 18 h 9863"/>
                <a:gd name="connsiteX20" fmla="*/ 4991 w 10000"/>
                <a:gd name="connsiteY20" fmla="*/ 0 h 9863"/>
                <a:gd name="connsiteX0" fmla="*/ 4991 w 10000"/>
                <a:gd name="connsiteY0" fmla="*/ 0 h 9850"/>
                <a:gd name="connsiteX1" fmla="*/ 6003 w 10000"/>
                <a:gd name="connsiteY1" fmla="*/ 18 h 9850"/>
                <a:gd name="connsiteX2" fmla="*/ 6946 w 10000"/>
                <a:gd name="connsiteY2" fmla="*/ 58 h 9850"/>
                <a:gd name="connsiteX3" fmla="*/ 7784 w 10000"/>
                <a:gd name="connsiteY3" fmla="*/ 123 h 9850"/>
                <a:gd name="connsiteX4" fmla="*/ 8551 w 10000"/>
                <a:gd name="connsiteY4" fmla="*/ 215 h 9850"/>
                <a:gd name="connsiteX5" fmla="*/ 9162 w 10000"/>
                <a:gd name="connsiteY5" fmla="*/ 319 h 9850"/>
                <a:gd name="connsiteX6" fmla="*/ 9599 w 10000"/>
                <a:gd name="connsiteY6" fmla="*/ 446 h 9850"/>
                <a:gd name="connsiteX7" fmla="*/ 9895 w 10000"/>
                <a:gd name="connsiteY7" fmla="*/ 586 h 9850"/>
                <a:gd name="connsiteX8" fmla="*/ 10000 w 10000"/>
                <a:gd name="connsiteY8" fmla="*/ 729 h 9850"/>
                <a:gd name="connsiteX9" fmla="*/ 10000 w 10000"/>
                <a:gd name="connsiteY9" fmla="*/ 9850 h 9850"/>
                <a:gd name="connsiteX10" fmla="*/ 0 w 10000"/>
                <a:gd name="connsiteY10" fmla="*/ 9850 h 9850"/>
                <a:gd name="connsiteX11" fmla="*/ 0 w 10000"/>
                <a:gd name="connsiteY11" fmla="*/ 729 h 9850"/>
                <a:gd name="connsiteX12" fmla="*/ 122 w 10000"/>
                <a:gd name="connsiteY12" fmla="*/ 586 h 9850"/>
                <a:gd name="connsiteX13" fmla="*/ 401 w 10000"/>
                <a:gd name="connsiteY13" fmla="*/ 446 h 9850"/>
                <a:gd name="connsiteX14" fmla="*/ 838 w 10000"/>
                <a:gd name="connsiteY14" fmla="*/ 319 h 9850"/>
                <a:gd name="connsiteX15" fmla="*/ 1466 w 10000"/>
                <a:gd name="connsiteY15" fmla="*/ 215 h 9850"/>
                <a:gd name="connsiteX16" fmla="*/ 2182 w 10000"/>
                <a:gd name="connsiteY16" fmla="*/ 123 h 9850"/>
                <a:gd name="connsiteX17" fmla="*/ 3054 w 10000"/>
                <a:gd name="connsiteY17" fmla="*/ 58 h 9850"/>
                <a:gd name="connsiteX18" fmla="*/ 3997 w 10000"/>
                <a:gd name="connsiteY18" fmla="*/ 18 h 9850"/>
                <a:gd name="connsiteX19" fmla="*/ 4991 w 10000"/>
                <a:gd name="connsiteY19" fmla="*/ 0 h 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00" h="9850">
                  <a:moveTo>
                    <a:pt x="4991" y="0"/>
                  </a:moveTo>
                  <a:lnTo>
                    <a:pt x="6003" y="18"/>
                  </a:lnTo>
                  <a:lnTo>
                    <a:pt x="6946" y="58"/>
                  </a:lnTo>
                  <a:lnTo>
                    <a:pt x="7784" y="123"/>
                  </a:lnTo>
                  <a:lnTo>
                    <a:pt x="8551" y="215"/>
                  </a:lnTo>
                  <a:lnTo>
                    <a:pt x="9162" y="319"/>
                  </a:lnTo>
                  <a:lnTo>
                    <a:pt x="9599" y="446"/>
                  </a:lnTo>
                  <a:lnTo>
                    <a:pt x="9895" y="586"/>
                  </a:lnTo>
                  <a:lnTo>
                    <a:pt x="10000" y="729"/>
                  </a:lnTo>
                  <a:lnTo>
                    <a:pt x="10000" y="9850"/>
                  </a:lnTo>
                  <a:lnTo>
                    <a:pt x="0" y="9850"/>
                  </a:lnTo>
                  <a:lnTo>
                    <a:pt x="0" y="729"/>
                  </a:lnTo>
                  <a:cubicBezTo>
                    <a:pt x="41" y="682"/>
                    <a:pt x="81" y="634"/>
                    <a:pt x="122" y="586"/>
                  </a:cubicBezTo>
                  <a:lnTo>
                    <a:pt x="401" y="446"/>
                  </a:lnTo>
                  <a:lnTo>
                    <a:pt x="838" y="319"/>
                  </a:lnTo>
                  <a:lnTo>
                    <a:pt x="1466" y="215"/>
                  </a:lnTo>
                  <a:lnTo>
                    <a:pt x="2182" y="123"/>
                  </a:lnTo>
                  <a:lnTo>
                    <a:pt x="3054" y="58"/>
                  </a:lnTo>
                  <a:lnTo>
                    <a:pt x="3997" y="18"/>
                  </a:lnTo>
                  <a:lnTo>
                    <a:pt x="4991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50"/>
            <p:cNvSpPr>
              <a:spLocks/>
            </p:cNvSpPr>
            <p:nvPr/>
          </p:nvSpPr>
          <p:spPr bwMode="auto">
            <a:xfrm>
              <a:off x="1822450" y="-2286000"/>
              <a:ext cx="5270500" cy="5465763"/>
            </a:xfrm>
            <a:custGeom>
              <a:avLst/>
              <a:gdLst>
                <a:gd name="T0" fmla="*/ 2016 w 3320"/>
                <a:gd name="T1" fmla="*/ 7 h 3443"/>
                <a:gd name="T2" fmla="*/ 2226 w 3320"/>
                <a:gd name="T3" fmla="*/ 57 h 3443"/>
                <a:gd name="T4" fmla="*/ 2418 w 3320"/>
                <a:gd name="T5" fmla="*/ 150 h 3443"/>
                <a:gd name="T6" fmla="*/ 2582 w 3320"/>
                <a:gd name="T7" fmla="*/ 282 h 3443"/>
                <a:gd name="T8" fmla="*/ 2714 w 3320"/>
                <a:gd name="T9" fmla="*/ 446 h 3443"/>
                <a:gd name="T10" fmla="*/ 2807 w 3320"/>
                <a:gd name="T11" fmla="*/ 636 h 3443"/>
                <a:gd name="T12" fmla="*/ 2857 w 3320"/>
                <a:gd name="T13" fmla="*/ 849 h 3443"/>
                <a:gd name="T14" fmla="*/ 2857 w 3320"/>
                <a:gd name="T15" fmla="*/ 1074 h 3443"/>
                <a:gd name="T16" fmla="*/ 2807 w 3320"/>
                <a:gd name="T17" fmla="*/ 1284 h 3443"/>
                <a:gd name="T18" fmla="*/ 2974 w 3320"/>
                <a:gd name="T19" fmla="*/ 1347 h 3443"/>
                <a:gd name="T20" fmla="*/ 3114 w 3320"/>
                <a:gd name="T21" fmla="*/ 1451 h 3443"/>
                <a:gd name="T22" fmla="*/ 3224 w 3320"/>
                <a:gd name="T23" fmla="*/ 1586 h 3443"/>
                <a:gd name="T24" fmla="*/ 3295 w 3320"/>
                <a:gd name="T25" fmla="*/ 1749 h 3443"/>
                <a:gd name="T26" fmla="*/ 3320 w 3320"/>
                <a:gd name="T27" fmla="*/ 1930 h 3443"/>
                <a:gd name="T28" fmla="*/ 3297 w 3320"/>
                <a:gd name="T29" fmla="*/ 2105 h 3443"/>
                <a:gd name="T30" fmla="*/ 3230 w 3320"/>
                <a:gd name="T31" fmla="*/ 2264 h 3443"/>
                <a:gd name="T32" fmla="*/ 3126 w 3320"/>
                <a:gd name="T33" fmla="*/ 2397 h 3443"/>
                <a:gd name="T34" fmla="*/ 2993 w 3320"/>
                <a:gd name="T35" fmla="*/ 2501 h 3443"/>
                <a:gd name="T36" fmla="*/ 2834 w 3320"/>
                <a:gd name="T37" fmla="*/ 2568 h 3443"/>
                <a:gd name="T38" fmla="*/ 2657 w 3320"/>
                <a:gd name="T39" fmla="*/ 2593 h 3443"/>
                <a:gd name="T40" fmla="*/ 2505 w 3320"/>
                <a:gd name="T41" fmla="*/ 2574 h 3443"/>
                <a:gd name="T42" fmla="*/ 2366 w 3320"/>
                <a:gd name="T43" fmla="*/ 2524 h 3443"/>
                <a:gd name="T44" fmla="*/ 2274 w 3320"/>
                <a:gd name="T45" fmla="*/ 2601 h 3443"/>
                <a:gd name="T46" fmla="*/ 2189 w 3320"/>
                <a:gd name="T47" fmla="*/ 2816 h 3443"/>
                <a:gd name="T48" fmla="*/ 2066 w 3320"/>
                <a:gd name="T49" fmla="*/ 3006 h 3443"/>
                <a:gd name="T50" fmla="*/ 1908 w 3320"/>
                <a:gd name="T51" fmla="*/ 3168 h 3443"/>
                <a:gd name="T52" fmla="*/ 1720 w 3320"/>
                <a:gd name="T53" fmla="*/ 3298 h 3443"/>
                <a:gd name="T54" fmla="*/ 1510 w 3320"/>
                <a:gd name="T55" fmla="*/ 3389 h 3443"/>
                <a:gd name="T56" fmla="*/ 1281 w 3320"/>
                <a:gd name="T57" fmla="*/ 3437 h 3443"/>
                <a:gd name="T58" fmla="*/ 1041 w 3320"/>
                <a:gd name="T59" fmla="*/ 3437 h 3443"/>
                <a:gd name="T60" fmla="*/ 814 w 3320"/>
                <a:gd name="T61" fmla="*/ 3391 h 3443"/>
                <a:gd name="T62" fmla="*/ 606 w 3320"/>
                <a:gd name="T63" fmla="*/ 3304 h 3443"/>
                <a:gd name="T64" fmla="*/ 421 w 3320"/>
                <a:gd name="T65" fmla="*/ 3179 h 3443"/>
                <a:gd name="T66" fmla="*/ 264 w 3320"/>
                <a:gd name="T67" fmla="*/ 3020 h 3443"/>
                <a:gd name="T68" fmla="*/ 139 w 3320"/>
                <a:gd name="T69" fmla="*/ 2837 h 3443"/>
                <a:gd name="T70" fmla="*/ 52 w 3320"/>
                <a:gd name="T71" fmla="*/ 2629 h 3443"/>
                <a:gd name="T72" fmla="*/ 4 w 3320"/>
                <a:gd name="T73" fmla="*/ 2401 h 3443"/>
                <a:gd name="T74" fmla="*/ 6 w 3320"/>
                <a:gd name="T75" fmla="*/ 2162 h 3443"/>
                <a:gd name="T76" fmla="*/ 54 w 3320"/>
                <a:gd name="T77" fmla="*/ 1930 h 3443"/>
                <a:gd name="T78" fmla="*/ 146 w 3320"/>
                <a:gd name="T79" fmla="*/ 1718 h 3443"/>
                <a:gd name="T80" fmla="*/ 275 w 3320"/>
                <a:gd name="T81" fmla="*/ 1532 h 3443"/>
                <a:gd name="T82" fmla="*/ 439 w 3320"/>
                <a:gd name="T83" fmla="*/ 1374 h 3443"/>
                <a:gd name="T84" fmla="*/ 631 w 3320"/>
                <a:gd name="T85" fmla="*/ 1249 h 3443"/>
                <a:gd name="T86" fmla="*/ 845 w 3320"/>
                <a:gd name="T87" fmla="*/ 1165 h 3443"/>
                <a:gd name="T88" fmla="*/ 947 w 3320"/>
                <a:gd name="T89" fmla="*/ 1051 h 3443"/>
                <a:gd name="T90" fmla="*/ 950 w 3320"/>
                <a:gd name="T91" fmla="*/ 849 h 3443"/>
                <a:gd name="T92" fmla="*/ 1000 w 3320"/>
                <a:gd name="T93" fmla="*/ 636 h 3443"/>
                <a:gd name="T94" fmla="*/ 1093 w 3320"/>
                <a:gd name="T95" fmla="*/ 446 h 3443"/>
                <a:gd name="T96" fmla="*/ 1224 w 3320"/>
                <a:gd name="T97" fmla="*/ 282 h 3443"/>
                <a:gd name="T98" fmla="*/ 1389 w 3320"/>
                <a:gd name="T99" fmla="*/ 150 h 3443"/>
                <a:gd name="T100" fmla="*/ 1579 w 3320"/>
                <a:gd name="T101" fmla="*/ 57 h 3443"/>
                <a:gd name="T102" fmla="*/ 1791 w 3320"/>
                <a:gd name="T103" fmla="*/ 7 h 3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20" h="3443">
                  <a:moveTo>
                    <a:pt x="1903" y="0"/>
                  </a:moveTo>
                  <a:lnTo>
                    <a:pt x="2016" y="7"/>
                  </a:lnTo>
                  <a:lnTo>
                    <a:pt x="2124" y="25"/>
                  </a:lnTo>
                  <a:lnTo>
                    <a:pt x="2226" y="57"/>
                  </a:lnTo>
                  <a:lnTo>
                    <a:pt x="2324" y="98"/>
                  </a:lnTo>
                  <a:lnTo>
                    <a:pt x="2418" y="150"/>
                  </a:lnTo>
                  <a:lnTo>
                    <a:pt x="2503" y="211"/>
                  </a:lnTo>
                  <a:lnTo>
                    <a:pt x="2582" y="282"/>
                  </a:lnTo>
                  <a:lnTo>
                    <a:pt x="2651" y="361"/>
                  </a:lnTo>
                  <a:lnTo>
                    <a:pt x="2714" y="446"/>
                  </a:lnTo>
                  <a:lnTo>
                    <a:pt x="2766" y="538"/>
                  </a:lnTo>
                  <a:lnTo>
                    <a:pt x="2807" y="636"/>
                  </a:lnTo>
                  <a:lnTo>
                    <a:pt x="2837" y="740"/>
                  </a:lnTo>
                  <a:lnTo>
                    <a:pt x="2857" y="849"/>
                  </a:lnTo>
                  <a:lnTo>
                    <a:pt x="2864" y="961"/>
                  </a:lnTo>
                  <a:lnTo>
                    <a:pt x="2857" y="1074"/>
                  </a:lnTo>
                  <a:lnTo>
                    <a:pt x="2837" y="1180"/>
                  </a:lnTo>
                  <a:lnTo>
                    <a:pt x="2807" y="1284"/>
                  </a:lnTo>
                  <a:lnTo>
                    <a:pt x="2893" y="1311"/>
                  </a:lnTo>
                  <a:lnTo>
                    <a:pt x="2974" y="1347"/>
                  </a:lnTo>
                  <a:lnTo>
                    <a:pt x="3047" y="1395"/>
                  </a:lnTo>
                  <a:lnTo>
                    <a:pt x="3114" y="1451"/>
                  </a:lnTo>
                  <a:lnTo>
                    <a:pt x="3174" y="1516"/>
                  </a:lnTo>
                  <a:lnTo>
                    <a:pt x="3224" y="1586"/>
                  </a:lnTo>
                  <a:lnTo>
                    <a:pt x="3266" y="1663"/>
                  </a:lnTo>
                  <a:lnTo>
                    <a:pt x="3295" y="1749"/>
                  </a:lnTo>
                  <a:lnTo>
                    <a:pt x="3314" y="1836"/>
                  </a:lnTo>
                  <a:lnTo>
                    <a:pt x="3320" y="1930"/>
                  </a:lnTo>
                  <a:lnTo>
                    <a:pt x="3314" y="2020"/>
                  </a:lnTo>
                  <a:lnTo>
                    <a:pt x="3297" y="2105"/>
                  </a:lnTo>
                  <a:lnTo>
                    <a:pt x="3268" y="2187"/>
                  </a:lnTo>
                  <a:lnTo>
                    <a:pt x="3230" y="2264"/>
                  </a:lnTo>
                  <a:lnTo>
                    <a:pt x="3182" y="2335"/>
                  </a:lnTo>
                  <a:lnTo>
                    <a:pt x="3126" y="2397"/>
                  </a:lnTo>
                  <a:lnTo>
                    <a:pt x="3064" y="2453"/>
                  </a:lnTo>
                  <a:lnTo>
                    <a:pt x="2993" y="2501"/>
                  </a:lnTo>
                  <a:lnTo>
                    <a:pt x="2916" y="2541"/>
                  </a:lnTo>
                  <a:lnTo>
                    <a:pt x="2834" y="2568"/>
                  </a:lnTo>
                  <a:lnTo>
                    <a:pt x="2749" y="2587"/>
                  </a:lnTo>
                  <a:lnTo>
                    <a:pt x="2657" y="2593"/>
                  </a:lnTo>
                  <a:lnTo>
                    <a:pt x="2580" y="2587"/>
                  </a:lnTo>
                  <a:lnTo>
                    <a:pt x="2505" y="2574"/>
                  </a:lnTo>
                  <a:lnTo>
                    <a:pt x="2432" y="2553"/>
                  </a:lnTo>
                  <a:lnTo>
                    <a:pt x="2366" y="2524"/>
                  </a:lnTo>
                  <a:lnTo>
                    <a:pt x="2301" y="2487"/>
                  </a:lnTo>
                  <a:lnTo>
                    <a:pt x="2274" y="2601"/>
                  </a:lnTo>
                  <a:lnTo>
                    <a:pt x="2237" y="2712"/>
                  </a:lnTo>
                  <a:lnTo>
                    <a:pt x="2189" y="2816"/>
                  </a:lnTo>
                  <a:lnTo>
                    <a:pt x="2133" y="2914"/>
                  </a:lnTo>
                  <a:lnTo>
                    <a:pt x="2066" y="3006"/>
                  </a:lnTo>
                  <a:lnTo>
                    <a:pt x="1991" y="3091"/>
                  </a:lnTo>
                  <a:lnTo>
                    <a:pt x="1908" y="3168"/>
                  </a:lnTo>
                  <a:lnTo>
                    <a:pt x="1818" y="3239"/>
                  </a:lnTo>
                  <a:lnTo>
                    <a:pt x="1720" y="3298"/>
                  </a:lnTo>
                  <a:lnTo>
                    <a:pt x="1618" y="3350"/>
                  </a:lnTo>
                  <a:lnTo>
                    <a:pt x="1510" y="3389"/>
                  </a:lnTo>
                  <a:lnTo>
                    <a:pt x="1397" y="3418"/>
                  </a:lnTo>
                  <a:lnTo>
                    <a:pt x="1281" y="3437"/>
                  </a:lnTo>
                  <a:lnTo>
                    <a:pt x="1160" y="3443"/>
                  </a:lnTo>
                  <a:lnTo>
                    <a:pt x="1041" y="3437"/>
                  </a:lnTo>
                  <a:lnTo>
                    <a:pt x="925" y="3421"/>
                  </a:lnTo>
                  <a:lnTo>
                    <a:pt x="814" y="3391"/>
                  </a:lnTo>
                  <a:lnTo>
                    <a:pt x="708" y="3352"/>
                  </a:lnTo>
                  <a:lnTo>
                    <a:pt x="606" y="3304"/>
                  </a:lnTo>
                  <a:lnTo>
                    <a:pt x="510" y="3245"/>
                  </a:lnTo>
                  <a:lnTo>
                    <a:pt x="421" y="3179"/>
                  </a:lnTo>
                  <a:lnTo>
                    <a:pt x="339" y="3104"/>
                  </a:lnTo>
                  <a:lnTo>
                    <a:pt x="264" y="3020"/>
                  </a:lnTo>
                  <a:lnTo>
                    <a:pt x="198" y="2931"/>
                  </a:lnTo>
                  <a:lnTo>
                    <a:pt x="139" y="2837"/>
                  </a:lnTo>
                  <a:lnTo>
                    <a:pt x="89" y="2735"/>
                  </a:lnTo>
                  <a:lnTo>
                    <a:pt x="52" y="2629"/>
                  </a:lnTo>
                  <a:lnTo>
                    <a:pt x="23" y="2516"/>
                  </a:lnTo>
                  <a:lnTo>
                    <a:pt x="4" y="2401"/>
                  </a:lnTo>
                  <a:lnTo>
                    <a:pt x="0" y="2283"/>
                  </a:lnTo>
                  <a:lnTo>
                    <a:pt x="6" y="2162"/>
                  </a:lnTo>
                  <a:lnTo>
                    <a:pt x="23" y="2043"/>
                  </a:lnTo>
                  <a:lnTo>
                    <a:pt x="54" y="1930"/>
                  </a:lnTo>
                  <a:lnTo>
                    <a:pt x="94" y="1822"/>
                  </a:lnTo>
                  <a:lnTo>
                    <a:pt x="146" y="1718"/>
                  </a:lnTo>
                  <a:lnTo>
                    <a:pt x="206" y="1622"/>
                  </a:lnTo>
                  <a:lnTo>
                    <a:pt x="275" y="1532"/>
                  </a:lnTo>
                  <a:lnTo>
                    <a:pt x="352" y="1449"/>
                  </a:lnTo>
                  <a:lnTo>
                    <a:pt x="439" y="1374"/>
                  </a:lnTo>
                  <a:lnTo>
                    <a:pt x="531" y="1307"/>
                  </a:lnTo>
                  <a:lnTo>
                    <a:pt x="631" y="1249"/>
                  </a:lnTo>
                  <a:lnTo>
                    <a:pt x="735" y="1203"/>
                  </a:lnTo>
                  <a:lnTo>
                    <a:pt x="845" y="1165"/>
                  </a:lnTo>
                  <a:lnTo>
                    <a:pt x="960" y="1138"/>
                  </a:lnTo>
                  <a:lnTo>
                    <a:pt x="947" y="1051"/>
                  </a:lnTo>
                  <a:lnTo>
                    <a:pt x="943" y="961"/>
                  </a:lnTo>
                  <a:lnTo>
                    <a:pt x="950" y="849"/>
                  </a:lnTo>
                  <a:lnTo>
                    <a:pt x="968" y="740"/>
                  </a:lnTo>
                  <a:lnTo>
                    <a:pt x="1000" y="636"/>
                  </a:lnTo>
                  <a:lnTo>
                    <a:pt x="1041" y="538"/>
                  </a:lnTo>
                  <a:lnTo>
                    <a:pt x="1093" y="446"/>
                  </a:lnTo>
                  <a:lnTo>
                    <a:pt x="1154" y="361"/>
                  </a:lnTo>
                  <a:lnTo>
                    <a:pt x="1224" y="282"/>
                  </a:lnTo>
                  <a:lnTo>
                    <a:pt x="1304" y="211"/>
                  </a:lnTo>
                  <a:lnTo>
                    <a:pt x="1389" y="150"/>
                  </a:lnTo>
                  <a:lnTo>
                    <a:pt x="1481" y="98"/>
                  </a:lnTo>
                  <a:lnTo>
                    <a:pt x="1579" y="57"/>
                  </a:lnTo>
                  <a:lnTo>
                    <a:pt x="1683" y="25"/>
                  </a:lnTo>
                  <a:lnTo>
                    <a:pt x="1791" y="7"/>
                  </a:lnTo>
                  <a:lnTo>
                    <a:pt x="190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53"/>
            <p:cNvSpPr>
              <a:spLocks/>
            </p:cNvSpPr>
            <p:nvPr/>
          </p:nvSpPr>
          <p:spPr bwMode="auto">
            <a:xfrm>
              <a:off x="-2043113" y="-604838"/>
              <a:ext cx="4922838" cy="3709988"/>
            </a:xfrm>
            <a:custGeom>
              <a:avLst/>
              <a:gdLst>
                <a:gd name="T0" fmla="*/ 681 w 3101"/>
                <a:gd name="T1" fmla="*/ 6 h 2337"/>
                <a:gd name="T2" fmla="*/ 831 w 3101"/>
                <a:gd name="T3" fmla="*/ 46 h 2337"/>
                <a:gd name="T4" fmla="*/ 960 w 3101"/>
                <a:gd name="T5" fmla="*/ 121 h 2337"/>
                <a:gd name="T6" fmla="*/ 1068 w 3101"/>
                <a:gd name="T7" fmla="*/ 225 h 2337"/>
                <a:gd name="T8" fmla="*/ 1148 w 3101"/>
                <a:gd name="T9" fmla="*/ 352 h 2337"/>
                <a:gd name="T10" fmla="*/ 1264 w 3101"/>
                <a:gd name="T11" fmla="*/ 356 h 2337"/>
                <a:gd name="T12" fmla="*/ 1441 w 3101"/>
                <a:gd name="T13" fmla="*/ 396 h 2337"/>
                <a:gd name="T14" fmla="*/ 1604 w 3101"/>
                <a:gd name="T15" fmla="*/ 471 h 2337"/>
                <a:gd name="T16" fmla="*/ 1760 w 3101"/>
                <a:gd name="T17" fmla="*/ 479 h 2337"/>
                <a:gd name="T18" fmla="*/ 1941 w 3101"/>
                <a:gd name="T19" fmla="*/ 423 h 2337"/>
                <a:gd name="T20" fmla="*/ 2135 w 3101"/>
                <a:gd name="T21" fmla="*/ 404 h 2337"/>
                <a:gd name="T22" fmla="*/ 2358 w 3101"/>
                <a:gd name="T23" fmla="*/ 429 h 2337"/>
                <a:gd name="T24" fmla="*/ 2560 w 3101"/>
                <a:gd name="T25" fmla="*/ 502 h 2337"/>
                <a:gd name="T26" fmla="*/ 2739 w 3101"/>
                <a:gd name="T27" fmla="*/ 617 h 2337"/>
                <a:gd name="T28" fmla="*/ 2889 w 3101"/>
                <a:gd name="T29" fmla="*/ 765 h 2337"/>
                <a:gd name="T30" fmla="*/ 3003 w 3101"/>
                <a:gd name="T31" fmla="*/ 946 h 2337"/>
                <a:gd name="T32" fmla="*/ 3076 w 3101"/>
                <a:gd name="T33" fmla="*/ 1148 h 2337"/>
                <a:gd name="T34" fmla="*/ 3101 w 3101"/>
                <a:gd name="T35" fmla="*/ 1369 h 2337"/>
                <a:gd name="T36" fmla="*/ 3076 w 3101"/>
                <a:gd name="T37" fmla="*/ 1592 h 2337"/>
                <a:gd name="T38" fmla="*/ 3003 w 3101"/>
                <a:gd name="T39" fmla="*/ 1795 h 2337"/>
                <a:gd name="T40" fmla="*/ 2889 w 3101"/>
                <a:gd name="T41" fmla="*/ 1974 h 2337"/>
                <a:gd name="T42" fmla="*/ 2739 w 3101"/>
                <a:gd name="T43" fmla="*/ 2124 h 2337"/>
                <a:gd name="T44" fmla="*/ 2560 w 3101"/>
                <a:gd name="T45" fmla="*/ 2239 h 2337"/>
                <a:gd name="T46" fmla="*/ 2358 w 3101"/>
                <a:gd name="T47" fmla="*/ 2312 h 2337"/>
                <a:gd name="T48" fmla="*/ 2135 w 3101"/>
                <a:gd name="T49" fmla="*/ 2337 h 2337"/>
                <a:gd name="T50" fmla="*/ 1927 w 3101"/>
                <a:gd name="T51" fmla="*/ 2314 h 2337"/>
                <a:gd name="T52" fmla="*/ 1735 w 3101"/>
                <a:gd name="T53" fmla="*/ 2249 h 2337"/>
                <a:gd name="T54" fmla="*/ 1562 w 3101"/>
                <a:gd name="T55" fmla="*/ 2149 h 2337"/>
                <a:gd name="T56" fmla="*/ 1416 w 3101"/>
                <a:gd name="T57" fmla="*/ 2016 h 2337"/>
                <a:gd name="T58" fmla="*/ 1254 w 3101"/>
                <a:gd name="T59" fmla="*/ 2047 h 2337"/>
                <a:gd name="T60" fmla="*/ 1064 w 3101"/>
                <a:gd name="T61" fmla="*/ 2045 h 2337"/>
                <a:gd name="T62" fmla="*/ 862 w 3101"/>
                <a:gd name="T63" fmla="*/ 1995 h 2337"/>
                <a:gd name="T64" fmla="*/ 685 w 3101"/>
                <a:gd name="T65" fmla="*/ 1899 h 2337"/>
                <a:gd name="T66" fmla="*/ 535 w 3101"/>
                <a:gd name="T67" fmla="*/ 1765 h 2337"/>
                <a:gd name="T68" fmla="*/ 421 w 3101"/>
                <a:gd name="T69" fmla="*/ 1601 h 2337"/>
                <a:gd name="T70" fmla="*/ 346 w 3101"/>
                <a:gd name="T71" fmla="*/ 1411 h 2337"/>
                <a:gd name="T72" fmla="*/ 321 w 3101"/>
                <a:gd name="T73" fmla="*/ 1203 h 2337"/>
                <a:gd name="T74" fmla="*/ 254 w 3101"/>
                <a:gd name="T75" fmla="*/ 1094 h 2337"/>
                <a:gd name="T76" fmla="*/ 137 w 3101"/>
                <a:gd name="T77" fmla="*/ 984 h 2337"/>
                <a:gd name="T78" fmla="*/ 52 w 3101"/>
                <a:gd name="T79" fmla="*/ 846 h 2337"/>
                <a:gd name="T80" fmla="*/ 6 w 3101"/>
                <a:gd name="T81" fmla="*/ 688 h 2337"/>
                <a:gd name="T82" fmla="*/ 6 w 3101"/>
                <a:gd name="T83" fmla="*/ 515 h 2337"/>
                <a:gd name="T84" fmla="*/ 56 w 3101"/>
                <a:gd name="T85" fmla="*/ 348 h 2337"/>
                <a:gd name="T86" fmla="*/ 148 w 3101"/>
                <a:gd name="T87" fmla="*/ 208 h 2337"/>
                <a:gd name="T88" fmla="*/ 273 w 3101"/>
                <a:gd name="T89" fmla="*/ 98 h 2337"/>
                <a:gd name="T90" fmla="*/ 427 w 3101"/>
                <a:gd name="T91" fmla="*/ 27 h 2337"/>
                <a:gd name="T92" fmla="*/ 602 w 3101"/>
                <a:gd name="T93" fmla="*/ 0 h 2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1" h="2337">
                  <a:moveTo>
                    <a:pt x="602" y="0"/>
                  </a:moveTo>
                  <a:lnTo>
                    <a:pt x="681" y="6"/>
                  </a:lnTo>
                  <a:lnTo>
                    <a:pt x="758" y="21"/>
                  </a:lnTo>
                  <a:lnTo>
                    <a:pt x="831" y="46"/>
                  </a:lnTo>
                  <a:lnTo>
                    <a:pt x="898" y="79"/>
                  </a:lnTo>
                  <a:lnTo>
                    <a:pt x="960" y="121"/>
                  </a:lnTo>
                  <a:lnTo>
                    <a:pt x="1018" y="169"/>
                  </a:lnTo>
                  <a:lnTo>
                    <a:pt x="1068" y="225"/>
                  </a:lnTo>
                  <a:lnTo>
                    <a:pt x="1112" y="286"/>
                  </a:lnTo>
                  <a:lnTo>
                    <a:pt x="1148" y="352"/>
                  </a:lnTo>
                  <a:lnTo>
                    <a:pt x="1171" y="352"/>
                  </a:lnTo>
                  <a:lnTo>
                    <a:pt x="1264" y="356"/>
                  </a:lnTo>
                  <a:lnTo>
                    <a:pt x="1354" y="373"/>
                  </a:lnTo>
                  <a:lnTo>
                    <a:pt x="1441" y="396"/>
                  </a:lnTo>
                  <a:lnTo>
                    <a:pt x="1525" y="429"/>
                  </a:lnTo>
                  <a:lnTo>
                    <a:pt x="1604" y="471"/>
                  </a:lnTo>
                  <a:lnTo>
                    <a:pt x="1677" y="519"/>
                  </a:lnTo>
                  <a:lnTo>
                    <a:pt x="1760" y="479"/>
                  </a:lnTo>
                  <a:lnTo>
                    <a:pt x="1850" y="446"/>
                  </a:lnTo>
                  <a:lnTo>
                    <a:pt x="1941" y="423"/>
                  </a:lnTo>
                  <a:lnTo>
                    <a:pt x="2037" y="409"/>
                  </a:lnTo>
                  <a:lnTo>
                    <a:pt x="2135" y="404"/>
                  </a:lnTo>
                  <a:lnTo>
                    <a:pt x="2247" y="411"/>
                  </a:lnTo>
                  <a:lnTo>
                    <a:pt x="2358" y="429"/>
                  </a:lnTo>
                  <a:lnTo>
                    <a:pt x="2462" y="461"/>
                  </a:lnTo>
                  <a:lnTo>
                    <a:pt x="2560" y="502"/>
                  </a:lnTo>
                  <a:lnTo>
                    <a:pt x="2653" y="554"/>
                  </a:lnTo>
                  <a:lnTo>
                    <a:pt x="2739" y="617"/>
                  </a:lnTo>
                  <a:lnTo>
                    <a:pt x="2818" y="688"/>
                  </a:lnTo>
                  <a:lnTo>
                    <a:pt x="2889" y="765"/>
                  </a:lnTo>
                  <a:lnTo>
                    <a:pt x="2951" y="853"/>
                  </a:lnTo>
                  <a:lnTo>
                    <a:pt x="3003" y="946"/>
                  </a:lnTo>
                  <a:lnTo>
                    <a:pt x="3045" y="1044"/>
                  </a:lnTo>
                  <a:lnTo>
                    <a:pt x="3076" y="1148"/>
                  </a:lnTo>
                  <a:lnTo>
                    <a:pt x="3095" y="1257"/>
                  </a:lnTo>
                  <a:lnTo>
                    <a:pt x="3101" y="1369"/>
                  </a:lnTo>
                  <a:lnTo>
                    <a:pt x="3095" y="1484"/>
                  </a:lnTo>
                  <a:lnTo>
                    <a:pt x="3076" y="1592"/>
                  </a:lnTo>
                  <a:lnTo>
                    <a:pt x="3045" y="1697"/>
                  </a:lnTo>
                  <a:lnTo>
                    <a:pt x="3003" y="1795"/>
                  </a:lnTo>
                  <a:lnTo>
                    <a:pt x="2951" y="1888"/>
                  </a:lnTo>
                  <a:lnTo>
                    <a:pt x="2889" y="1974"/>
                  </a:lnTo>
                  <a:lnTo>
                    <a:pt x="2818" y="2053"/>
                  </a:lnTo>
                  <a:lnTo>
                    <a:pt x="2739" y="2124"/>
                  </a:lnTo>
                  <a:lnTo>
                    <a:pt x="2653" y="2186"/>
                  </a:lnTo>
                  <a:lnTo>
                    <a:pt x="2560" y="2239"/>
                  </a:lnTo>
                  <a:lnTo>
                    <a:pt x="2462" y="2280"/>
                  </a:lnTo>
                  <a:lnTo>
                    <a:pt x="2358" y="2312"/>
                  </a:lnTo>
                  <a:lnTo>
                    <a:pt x="2247" y="2330"/>
                  </a:lnTo>
                  <a:lnTo>
                    <a:pt x="2135" y="2337"/>
                  </a:lnTo>
                  <a:lnTo>
                    <a:pt x="2031" y="2330"/>
                  </a:lnTo>
                  <a:lnTo>
                    <a:pt x="1927" y="2314"/>
                  </a:lnTo>
                  <a:lnTo>
                    <a:pt x="1829" y="2287"/>
                  </a:lnTo>
                  <a:lnTo>
                    <a:pt x="1735" y="2249"/>
                  </a:lnTo>
                  <a:lnTo>
                    <a:pt x="1645" y="2203"/>
                  </a:lnTo>
                  <a:lnTo>
                    <a:pt x="1562" y="2149"/>
                  </a:lnTo>
                  <a:lnTo>
                    <a:pt x="1485" y="2086"/>
                  </a:lnTo>
                  <a:lnTo>
                    <a:pt x="1416" y="2016"/>
                  </a:lnTo>
                  <a:lnTo>
                    <a:pt x="1337" y="2034"/>
                  </a:lnTo>
                  <a:lnTo>
                    <a:pt x="1254" y="2047"/>
                  </a:lnTo>
                  <a:lnTo>
                    <a:pt x="1171" y="2051"/>
                  </a:lnTo>
                  <a:lnTo>
                    <a:pt x="1064" y="2045"/>
                  </a:lnTo>
                  <a:lnTo>
                    <a:pt x="960" y="2026"/>
                  </a:lnTo>
                  <a:lnTo>
                    <a:pt x="862" y="1995"/>
                  </a:lnTo>
                  <a:lnTo>
                    <a:pt x="771" y="1951"/>
                  </a:lnTo>
                  <a:lnTo>
                    <a:pt x="685" y="1899"/>
                  </a:lnTo>
                  <a:lnTo>
                    <a:pt x="606" y="1836"/>
                  </a:lnTo>
                  <a:lnTo>
                    <a:pt x="535" y="1765"/>
                  </a:lnTo>
                  <a:lnTo>
                    <a:pt x="473" y="1686"/>
                  </a:lnTo>
                  <a:lnTo>
                    <a:pt x="421" y="1601"/>
                  </a:lnTo>
                  <a:lnTo>
                    <a:pt x="377" y="1509"/>
                  </a:lnTo>
                  <a:lnTo>
                    <a:pt x="346" y="1411"/>
                  </a:lnTo>
                  <a:lnTo>
                    <a:pt x="327" y="1309"/>
                  </a:lnTo>
                  <a:lnTo>
                    <a:pt x="321" y="1203"/>
                  </a:lnTo>
                  <a:lnTo>
                    <a:pt x="323" y="1136"/>
                  </a:lnTo>
                  <a:lnTo>
                    <a:pt x="254" y="1094"/>
                  </a:lnTo>
                  <a:lnTo>
                    <a:pt x="192" y="1044"/>
                  </a:lnTo>
                  <a:lnTo>
                    <a:pt x="137" y="984"/>
                  </a:lnTo>
                  <a:lnTo>
                    <a:pt x="90" y="919"/>
                  </a:lnTo>
                  <a:lnTo>
                    <a:pt x="52" y="846"/>
                  </a:lnTo>
                  <a:lnTo>
                    <a:pt x="23" y="769"/>
                  </a:lnTo>
                  <a:lnTo>
                    <a:pt x="6" y="688"/>
                  </a:lnTo>
                  <a:lnTo>
                    <a:pt x="0" y="602"/>
                  </a:lnTo>
                  <a:lnTo>
                    <a:pt x="6" y="515"/>
                  </a:lnTo>
                  <a:lnTo>
                    <a:pt x="25" y="429"/>
                  </a:lnTo>
                  <a:lnTo>
                    <a:pt x="56" y="348"/>
                  </a:lnTo>
                  <a:lnTo>
                    <a:pt x="96" y="275"/>
                  </a:lnTo>
                  <a:lnTo>
                    <a:pt x="148" y="208"/>
                  </a:lnTo>
                  <a:lnTo>
                    <a:pt x="206" y="148"/>
                  </a:lnTo>
                  <a:lnTo>
                    <a:pt x="273" y="98"/>
                  </a:lnTo>
                  <a:lnTo>
                    <a:pt x="348" y="56"/>
                  </a:lnTo>
                  <a:lnTo>
                    <a:pt x="427" y="27"/>
                  </a:lnTo>
                  <a:lnTo>
                    <a:pt x="512" y="8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54"/>
            <p:cNvSpPr>
              <a:spLocks/>
            </p:cNvSpPr>
            <p:nvPr/>
          </p:nvSpPr>
          <p:spPr bwMode="auto">
            <a:xfrm>
              <a:off x="-2043113" y="-604838"/>
              <a:ext cx="2003425" cy="3255963"/>
            </a:xfrm>
            <a:custGeom>
              <a:avLst/>
              <a:gdLst>
                <a:gd name="T0" fmla="*/ 681 w 1262"/>
                <a:gd name="T1" fmla="*/ 6 h 2051"/>
                <a:gd name="T2" fmla="*/ 831 w 1262"/>
                <a:gd name="T3" fmla="*/ 46 h 2051"/>
                <a:gd name="T4" fmla="*/ 962 w 1262"/>
                <a:gd name="T5" fmla="*/ 121 h 2051"/>
                <a:gd name="T6" fmla="*/ 1068 w 1262"/>
                <a:gd name="T7" fmla="*/ 225 h 2051"/>
                <a:gd name="T8" fmla="*/ 1148 w 1262"/>
                <a:gd name="T9" fmla="*/ 352 h 2051"/>
                <a:gd name="T10" fmla="*/ 1262 w 1262"/>
                <a:gd name="T11" fmla="*/ 356 h 2051"/>
                <a:gd name="T12" fmla="*/ 1104 w 1262"/>
                <a:gd name="T13" fmla="*/ 396 h 2051"/>
                <a:gd name="T14" fmla="*/ 966 w 1262"/>
                <a:gd name="T15" fmla="*/ 473 h 2051"/>
                <a:gd name="T16" fmla="*/ 852 w 1262"/>
                <a:gd name="T17" fmla="*/ 582 h 2051"/>
                <a:gd name="T18" fmla="*/ 771 w 1262"/>
                <a:gd name="T19" fmla="*/ 717 h 2051"/>
                <a:gd name="T20" fmla="*/ 729 w 1262"/>
                <a:gd name="T21" fmla="*/ 873 h 2051"/>
                <a:gd name="T22" fmla="*/ 729 w 1262"/>
                <a:gd name="T23" fmla="*/ 1042 h 2051"/>
                <a:gd name="T24" fmla="*/ 775 w 1262"/>
                <a:gd name="T25" fmla="*/ 1201 h 2051"/>
                <a:gd name="T26" fmla="*/ 858 w 1262"/>
                <a:gd name="T27" fmla="*/ 1338 h 2051"/>
                <a:gd name="T28" fmla="*/ 977 w 1262"/>
                <a:gd name="T29" fmla="*/ 1447 h 2051"/>
                <a:gd name="T30" fmla="*/ 1043 w 1262"/>
                <a:gd name="T31" fmla="*/ 1555 h 2051"/>
                <a:gd name="T32" fmla="*/ 1062 w 1262"/>
                <a:gd name="T33" fmla="*/ 1734 h 2051"/>
                <a:gd name="T34" fmla="*/ 1116 w 1262"/>
                <a:gd name="T35" fmla="*/ 1901 h 2051"/>
                <a:gd name="T36" fmla="*/ 1204 w 1262"/>
                <a:gd name="T37" fmla="*/ 2051 h 2051"/>
                <a:gd name="T38" fmla="*/ 1064 w 1262"/>
                <a:gd name="T39" fmla="*/ 2045 h 2051"/>
                <a:gd name="T40" fmla="*/ 862 w 1262"/>
                <a:gd name="T41" fmla="*/ 1995 h 2051"/>
                <a:gd name="T42" fmla="*/ 685 w 1262"/>
                <a:gd name="T43" fmla="*/ 1899 h 2051"/>
                <a:gd name="T44" fmla="*/ 535 w 1262"/>
                <a:gd name="T45" fmla="*/ 1765 h 2051"/>
                <a:gd name="T46" fmla="*/ 421 w 1262"/>
                <a:gd name="T47" fmla="*/ 1601 h 2051"/>
                <a:gd name="T48" fmla="*/ 346 w 1262"/>
                <a:gd name="T49" fmla="*/ 1411 h 2051"/>
                <a:gd name="T50" fmla="*/ 321 w 1262"/>
                <a:gd name="T51" fmla="*/ 1203 h 2051"/>
                <a:gd name="T52" fmla="*/ 254 w 1262"/>
                <a:gd name="T53" fmla="*/ 1094 h 2051"/>
                <a:gd name="T54" fmla="*/ 137 w 1262"/>
                <a:gd name="T55" fmla="*/ 984 h 2051"/>
                <a:gd name="T56" fmla="*/ 52 w 1262"/>
                <a:gd name="T57" fmla="*/ 846 h 2051"/>
                <a:gd name="T58" fmla="*/ 6 w 1262"/>
                <a:gd name="T59" fmla="*/ 688 h 2051"/>
                <a:gd name="T60" fmla="*/ 6 w 1262"/>
                <a:gd name="T61" fmla="*/ 515 h 2051"/>
                <a:gd name="T62" fmla="*/ 56 w 1262"/>
                <a:gd name="T63" fmla="*/ 348 h 2051"/>
                <a:gd name="T64" fmla="*/ 148 w 1262"/>
                <a:gd name="T65" fmla="*/ 208 h 2051"/>
                <a:gd name="T66" fmla="*/ 273 w 1262"/>
                <a:gd name="T67" fmla="*/ 98 h 2051"/>
                <a:gd name="T68" fmla="*/ 427 w 1262"/>
                <a:gd name="T69" fmla="*/ 27 h 2051"/>
                <a:gd name="T70" fmla="*/ 602 w 1262"/>
                <a:gd name="T71" fmla="*/ 0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2" h="2051">
                  <a:moveTo>
                    <a:pt x="602" y="0"/>
                  </a:moveTo>
                  <a:lnTo>
                    <a:pt x="681" y="6"/>
                  </a:lnTo>
                  <a:lnTo>
                    <a:pt x="758" y="21"/>
                  </a:lnTo>
                  <a:lnTo>
                    <a:pt x="831" y="46"/>
                  </a:lnTo>
                  <a:lnTo>
                    <a:pt x="898" y="79"/>
                  </a:lnTo>
                  <a:lnTo>
                    <a:pt x="962" y="121"/>
                  </a:lnTo>
                  <a:lnTo>
                    <a:pt x="1018" y="169"/>
                  </a:lnTo>
                  <a:lnTo>
                    <a:pt x="1068" y="225"/>
                  </a:lnTo>
                  <a:lnTo>
                    <a:pt x="1112" y="286"/>
                  </a:lnTo>
                  <a:lnTo>
                    <a:pt x="1148" y="352"/>
                  </a:lnTo>
                  <a:lnTo>
                    <a:pt x="1171" y="352"/>
                  </a:lnTo>
                  <a:lnTo>
                    <a:pt x="1262" y="356"/>
                  </a:lnTo>
                  <a:lnTo>
                    <a:pt x="1181" y="371"/>
                  </a:lnTo>
                  <a:lnTo>
                    <a:pt x="1104" y="396"/>
                  </a:lnTo>
                  <a:lnTo>
                    <a:pt x="1031" y="429"/>
                  </a:lnTo>
                  <a:lnTo>
                    <a:pt x="966" y="473"/>
                  </a:lnTo>
                  <a:lnTo>
                    <a:pt x="906" y="523"/>
                  </a:lnTo>
                  <a:lnTo>
                    <a:pt x="852" y="582"/>
                  </a:lnTo>
                  <a:lnTo>
                    <a:pt x="808" y="646"/>
                  </a:lnTo>
                  <a:lnTo>
                    <a:pt x="771" y="717"/>
                  </a:lnTo>
                  <a:lnTo>
                    <a:pt x="746" y="792"/>
                  </a:lnTo>
                  <a:lnTo>
                    <a:pt x="729" y="873"/>
                  </a:lnTo>
                  <a:lnTo>
                    <a:pt x="723" y="957"/>
                  </a:lnTo>
                  <a:lnTo>
                    <a:pt x="729" y="1042"/>
                  </a:lnTo>
                  <a:lnTo>
                    <a:pt x="746" y="1123"/>
                  </a:lnTo>
                  <a:lnTo>
                    <a:pt x="775" y="1201"/>
                  </a:lnTo>
                  <a:lnTo>
                    <a:pt x="812" y="1271"/>
                  </a:lnTo>
                  <a:lnTo>
                    <a:pt x="858" y="1338"/>
                  </a:lnTo>
                  <a:lnTo>
                    <a:pt x="914" y="1397"/>
                  </a:lnTo>
                  <a:lnTo>
                    <a:pt x="977" y="1447"/>
                  </a:lnTo>
                  <a:lnTo>
                    <a:pt x="1046" y="1490"/>
                  </a:lnTo>
                  <a:lnTo>
                    <a:pt x="1043" y="1555"/>
                  </a:lnTo>
                  <a:lnTo>
                    <a:pt x="1048" y="1647"/>
                  </a:lnTo>
                  <a:lnTo>
                    <a:pt x="1062" y="1734"/>
                  </a:lnTo>
                  <a:lnTo>
                    <a:pt x="1085" y="1820"/>
                  </a:lnTo>
                  <a:lnTo>
                    <a:pt x="1116" y="1901"/>
                  </a:lnTo>
                  <a:lnTo>
                    <a:pt x="1156" y="1978"/>
                  </a:lnTo>
                  <a:lnTo>
                    <a:pt x="1204" y="2051"/>
                  </a:lnTo>
                  <a:lnTo>
                    <a:pt x="1171" y="2051"/>
                  </a:lnTo>
                  <a:lnTo>
                    <a:pt x="1064" y="2045"/>
                  </a:lnTo>
                  <a:lnTo>
                    <a:pt x="960" y="2026"/>
                  </a:lnTo>
                  <a:lnTo>
                    <a:pt x="862" y="1995"/>
                  </a:lnTo>
                  <a:lnTo>
                    <a:pt x="771" y="1951"/>
                  </a:lnTo>
                  <a:lnTo>
                    <a:pt x="685" y="1899"/>
                  </a:lnTo>
                  <a:lnTo>
                    <a:pt x="606" y="1836"/>
                  </a:lnTo>
                  <a:lnTo>
                    <a:pt x="535" y="1765"/>
                  </a:lnTo>
                  <a:lnTo>
                    <a:pt x="473" y="1686"/>
                  </a:lnTo>
                  <a:lnTo>
                    <a:pt x="421" y="1601"/>
                  </a:lnTo>
                  <a:lnTo>
                    <a:pt x="377" y="1509"/>
                  </a:lnTo>
                  <a:lnTo>
                    <a:pt x="346" y="1411"/>
                  </a:lnTo>
                  <a:lnTo>
                    <a:pt x="327" y="1309"/>
                  </a:lnTo>
                  <a:lnTo>
                    <a:pt x="321" y="1203"/>
                  </a:lnTo>
                  <a:lnTo>
                    <a:pt x="323" y="1136"/>
                  </a:lnTo>
                  <a:lnTo>
                    <a:pt x="254" y="1094"/>
                  </a:lnTo>
                  <a:lnTo>
                    <a:pt x="192" y="1044"/>
                  </a:lnTo>
                  <a:lnTo>
                    <a:pt x="137" y="984"/>
                  </a:lnTo>
                  <a:lnTo>
                    <a:pt x="90" y="919"/>
                  </a:lnTo>
                  <a:lnTo>
                    <a:pt x="52" y="846"/>
                  </a:lnTo>
                  <a:lnTo>
                    <a:pt x="23" y="769"/>
                  </a:lnTo>
                  <a:lnTo>
                    <a:pt x="6" y="688"/>
                  </a:lnTo>
                  <a:lnTo>
                    <a:pt x="0" y="602"/>
                  </a:lnTo>
                  <a:lnTo>
                    <a:pt x="6" y="515"/>
                  </a:lnTo>
                  <a:lnTo>
                    <a:pt x="25" y="429"/>
                  </a:lnTo>
                  <a:lnTo>
                    <a:pt x="56" y="348"/>
                  </a:lnTo>
                  <a:lnTo>
                    <a:pt x="96" y="275"/>
                  </a:lnTo>
                  <a:lnTo>
                    <a:pt x="148" y="208"/>
                  </a:lnTo>
                  <a:lnTo>
                    <a:pt x="206" y="148"/>
                  </a:lnTo>
                  <a:lnTo>
                    <a:pt x="273" y="98"/>
                  </a:lnTo>
                  <a:lnTo>
                    <a:pt x="348" y="56"/>
                  </a:lnTo>
                  <a:lnTo>
                    <a:pt x="427" y="27"/>
                  </a:lnTo>
                  <a:lnTo>
                    <a:pt x="512" y="8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2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56"/>
            <p:cNvSpPr>
              <a:spLocks/>
            </p:cNvSpPr>
            <p:nvPr/>
          </p:nvSpPr>
          <p:spPr bwMode="auto">
            <a:xfrm>
              <a:off x="-730250" y="-4046538"/>
              <a:ext cx="5634038" cy="5224463"/>
            </a:xfrm>
            <a:custGeom>
              <a:avLst/>
              <a:gdLst>
                <a:gd name="T0" fmla="*/ 2089 w 3549"/>
                <a:gd name="T1" fmla="*/ 9 h 3291"/>
                <a:gd name="T2" fmla="*/ 2299 w 3549"/>
                <a:gd name="T3" fmla="*/ 57 h 3291"/>
                <a:gd name="T4" fmla="*/ 2491 w 3549"/>
                <a:gd name="T5" fmla="*/ 150 h 3291"/>
                <a:gd name="T6" fmla="*/ 2653 w 3549"/>
                <a:gd name="T7" fmla="*/ 282 h 3291"/>
                <a:gd name="T8" fmla="*/ 2785 w 3549"/>
                <a:gd name="T9" fmla="*/ 446 h 3291"/>
                <a:gd name="T10" fmla="*/ 2878 w 3549"/>
                <a:gd name="T11" fmla="*/ 636 h 3291"/>
                <a:gd name="T12" fmla="*/ 2928 w 3549"/>
                <a:gd name="T13" fmla="*/ 849 h 3291"/>
                <a:gd name="T14" fmla="*/ 2932 w 3549"/>
                <a:gd name="T15" fmla="*/ 1026 h 3291"/>
                <a:gd name="T16" fmla="*/ 3024 w 3549"/>
                <a:gd name="T17" fmla="*/ 1149 h 3291"/>
                <a:gd name="T18" fmla="*/ 3199 w 3549"/>
                <a:gd name="T19" fmla="*/ 1291 h 3291"/>
                <a:gd name="T20" fmla="*/ 3345 w 3549"/>
                <a:gd name="T21" fmla="*/ 1464 h 3291"/>
                <a:gd name="T22" fmla="*/ 3455 w 3549"/>
                <a:gd name="T23" fmla="*/ 1664 h 3291"/>
                <a:gd name="T24" fmla="*/ 3526 w 3549"/>
                <a:gd name="T25" fmla="*/ 1885 h 3291"/>
                <a:gd name="T26" fmla="*/ 3549 w 3549"/>
                <a:gd name="T27" fmla="*/ 2124 h 3291"/>
                <a:gd name="T28" fmla="*/ 3526 w 3549"/>
                <a:gd name="T29" fmla="*/ 2360 h 3291"/>
                <a:gd name="T30" fmla="*/ 3457 w 3549"/>
                <a:gd name="T31" fmla="*/ 2579 h 3291"/>
                <a:gd name="T32" fmla="*/ 3351 w 3549"/>
                <a:gd name="T33" fmla="*/ 2777 h 3291"/>
                <a:gd name="T34" fmla="*/ 3207 w 3549"/>
                <a:gd name="T35" fmla="*/ 2950 h 3291"/>
                <a:gd name="T36" fmla="*/ 3034 w 3549"/>
                <a:gd name="T37" fmla="*/ 3091 h 3291"/>
                <a:gd name="T38" fmla="*/ 2837 w 3549"/>
                <a:gd name="T39" fmla="*/ 3200 h 3291"/>
                <a:gd name="T40" fmla="*/ 2618 w 3549"/>
                <a:gd name="T41" fmla="*/ 3269 h 3291"/>
                <a:gd name="T42" fmla="*/ 2383 w 3549"/>
                <a:gd name="T43" fmla="*/ 3291 h 3291"/>
                <a:gd name="T44" fmla="*/ 2141 w 3549"/>
                <a:gd name="T45" fmla="*/ 3266 h 3291"/>
                <a:gd name="T46" fmla="*/ 1918 w 3549"/>
                <a:gd name="T47" fmla="*/ 3196 h 3291"/>
                <a:gd name="T48" fmla="*/ 1716 w 3549"/>
                <a:gd name="T49" fmla="*/ 3083 h 3291"/>
                <a:gd name="T50" fmla="*/ 1541 w 3549"/>
                <a:gd name="T51" fmla="*/ 2933 h 3291"/>
                <a:gd name="T52" fmla="*/ 1383 w 3549"/>
                <a:gd name="T53" fmla="*/ 2883 h 3291"/>
                <a:gd name="T54" fmla="*/ 1206 w 3549"/>
                <a:gd name="T55" fmla="*/ 2931 h 3291"/>
                <a:gd name="T56" fmla="*/ 1018 w 3549"/>
                <a:gd name="T57" fmla="*/ 2950 h 3291"/>
                <a:gd name="T58" fmla="*/ 800 w 3549"/>
                <a:gd name="T59" fmla="*/ 2925 h 3291"/>
                <a:gd name="T60" fmla="*/ 598 w 3549"/>
                <a:gd name="T61" fmla="*/ 2858 h 3291"/>
                <a:gd name="T62" fmla="*/ 416 w 3549"/>
                <a:gd name="T63" fmla="*/ 2752 h 3291"/>
                <a:gd name="T64" fmla="*/ 262 w 3549"/>
                <a:gd name="T65" fmla="*/ 2612 h 3291"/>
                <a:gd name="T66" fmla="*/ 137 w 3549"/>
                <a:gd name="T67" fmla="*/ 2443 h 3291"/>
                <a:gd name="T68" fmla="*/ 52 w 3549"/>
                <a:gd name="T69" fmla="*/ 2251 h 3291"/>
                <a:gd name="T70" fmla="*/ 4 w 3549"/>
                <a:gd name="T71" fmla="*/ 2041 h 3291"/>
                <a:gd name="T72" fmla="*/ 4 w 3549"/>
                <a:gd name="T73" fmla="*/ 1818 h 3291"/>
                <a:gd name="T74" fmla="*/ 52 w 3549"/>
                <a:gd name="T75" fmla="*/ 1605 h 3291"/>
                <a:gd name="T76" fmla="*/ 137 w 3549"/>
                <a:gd name="T77" fmla="*/ 1414 h 3291"/>
                <a:gd name="T78" fmla="*/ 262 w 3549"/>
                <a:gd name="T79" fmla="*/ 1245 h 3291"/>
                <a:gd name="T80" fmla="*/ 416 w 3549"/>
                <a:gd name="T81" fmla="*/ 1105 h 3291"/>
                <a:gd name="T82" fmla="*/ 598 w 3549"/>
                <a:gd name="T83" fmla="*/ 999 h 3291"/>
                <a:gd name="T84" fmla="*/ 800 w 3549"/>
                <a:gd name="T85" fmla="*/ 932 h 3291"/>
                <a:gd name="T86" fmla="*/ 1018 w 3549"/>
                <a:gd name="T87" fmla="*/ 909 h 3291"/>
                <a:gd name="T88" fmla="*/ 1031 w 3549"/>
                <a:gd name="T89" fmla="*/ 801 h 3291"/>
                <a:gd name="T90" fmla="*/ 1089 w 3549"/>
                <a:gd name="T91" fmla="*/ 601 h 3291"/>
                <a:gd name="T92" fmla="*/ 1185 w 3549"/>
                <a:gd name="T93" fmla="*/ 419 h 3291"/>
                <a:gd name="T94" fmla="*/ 1316 w 3549"/>
                <a:gd name="T95" fmla="*/ 265 h 3291"/>
                <a:gd name="T96" fmla="*/ 1479 w 3549"/>
                <a:gd name="T97" fmla="*/ 142 h 3291"/>
                <a:gd name="T98" fmla="*/ 1664 w 3549"/>
                <a:gd name="T99" fmla="*/ 55 h 3291"/>
                <a:gd name="T100" fmla="*/ 1868 w 3549"/>
                <a:gd name="T101" fmla="*/ 7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9" h="3291">
                  <a:moveTo>
                    <a:pt x="1976" y="0"/>
                  </a:moveTo>
                  <a:lnTo>
                    <a:pt x="2089" y="9"/>
                  </a:lnTo>
                  <a:lnTo>
                    <a:pt x="2197" y="28"/>
                  </a:lnTo>
                  <a:lnTo>
                    <a:pt x="2299" y="57"/>
                  </a:lnTo>
                  <a:lnTo>
                    <a:pt x="2397" y="98"/>
                  </a:lnTo>
                  <a:lnTo>
                    <a:pt x="2491" y="150"/>
                  </a:lnTo>
                  <a:lnTo>
                    <a:pt x="2576" y="211"/>
                  </a:lnTo>
                  <a:lnTo>
                    <a:pt x="2653" y="282"/>
                  </a:lnTo>
                  <a:lnTo>
                    <a:pt x="2724" y="361"/>
                  </a:lnTo>
                  <a:lnTo>
                    <a:pt x="2785" y="446"/>
                  </a:lnTo>
                  <a:lnTo>
                    <a:pt x="2837" y="538"/>
                  </a:lnTo>
                  <a:lnTo>
                    <a:pt x="2878" y="636"/>
                  </a:lnTo>
                  <a:lnTo>
                    <a:pt x="2910" y="740"/>
                  </a:lnTo>
                  <a:lnTo>
                    <a:pt x="2928" y="849"/>
                  </a:lnTo>
                  <a:lnTo>
                    <a:pt x="2935" y="959"/>
                  </a:lnTo>
                  <a:lnTo>
                    <a:pt x="2932" y="1026"/>
                  </a:lnTo>
                  <a:lnTo>
                    <a:pt x="2926" y="1090"/>
                  </a:lnTo>
                  <a:lnTo>
                    <a:pt x="3024" y="1149"/>
                  </a:lnTo>
                  <a:lnTo>
                    <a:pt x="3116" y="1216"/>
                  </a:lnTo>
                  <a:lnTo>
                    <a:pt x="3199" y="1291"/>
                  </a:lnTo>
                  <a:lnTo>
                    <a:pt x="3276" y="1374"/>
                  </a:lnTo>
                  <a:lnTo>
                    <a:pt x="3345" y="1464"/>
                  </a:lnTo>
                  <a:lnTo>
                    <a:pt x="3405" y="1562"/>
                  </a:lnTo>
                  <a:lnTo>
                    <a:pt x="3455" y="1664"/>
                  </a:lnTo>
                  <a:lnTo>
                    <a:pt x="3495" y="1772"/>
                  </a:lnTo>
                  <a:lnTo>
                    <a:pt x="3526" y="1885"/>
                  </a:lnTo>
                  <a:lnTo>
                    <a:pt x="3543" y="2003"/>
                  </a:lnTo>
                  <a:lnTo>
                    <a:pt x="3549" y="2124"/>
                  </a:lnTo>
                  <a:lnTo>
                    <a:pt x="3543" y="2243"/>
                  </a:lnTo>
                  <a:lnTo>
                    <a:pt x="3526" y="2360"/>
                  </a:lnTo>
                  <a:lnTo>
                    <a:pt x="3497" y="2470"/>
                  </a:lnTo>
                  <a:lnTo>
                    <a:pt x="3457" y="2579"/>
                  </a:lnTo>
                  <a:lnTo>
                    <a:pt x="3409" y="2681"/>
                  </a:lnTo>
                  <a:lnTo>
                    <a:pt x="3351" y="2777"/>
                  </a:lnTo>
                  <a:lnTo>
                    <a:pt x="3282" y="2866"/>
                  </a:lnTo>
                  <a:lnTo>
                    <a:pt x="3207" y="2950"/>
                  </a:lnTo>
                  <a:lnTo>
                    <a:pt x="3124" y="3025"/>
                  </a:lnTo>
                  <a:lnTo>
                    <a:pt x="3034" y="3091"/>
                  </a:lnTo>
                  <a:lnTo>
                    <a:pt x="2939" y="3150"/>
                  </a:lnTo>
                  <a:lnTo>
                    <a:pt x="2837" y="3200"/>
                  </a:lnTo>
                  <a:lnTo>
                    <a:pt x="2728" y="3239"/>
                  </a:lnTo>
                  <a:lnTo>
                    <a:pt x="2618" y="3269"/>
                  </a:lnTo>
                  <a:lnTo>
                    <a:pt x="2501" y="3285"/>
                  </a:lnTo>
                  <a:lnTo>
                    <a:pt x="2383" y="3291"/>
                  </a:lnTo>
                  <a:lnTo>
                    <a:pt x="2260" y="3285"/>
                  </a:lnTo>
                  <a:lnTo>
                    <a:pt x="2141" y="3266"/>
                  </a:lnTo>
                  <a:lnTo>
                    <a:pt x="2026" y="3237"/>
                  </a:lnTo>
                  <a:lnTo>
                    <a:pt x="1918" y="3196"/>
                  </a:lnTo>
                  <a:lnTo>
                    <a:pt x="1814" y="3143"/>
                  </a:lnTo>
                  <a:lnTo>
                    <a:pt x="1716" y="3083"/>
                  </a:lnTo>
                  <a:lnTo>
                    <a:pt x="1624" y="3012"/>
                  </a:lnTo>
                  <a:lnTo>
                    <a:pt x="1541" y="2933"/>
                  </a:lnTo>
                  <a:lnTo>
                    <a:pt x="1466" y="2845"/>
                  </a:lnTo>
                  <a:lnTo>
                    <a:pt x="1383" y="2883"/>
                  </a:lnTo>
                  <a:lnTo>
                    <a:pt x="1295" y="2910"/>
                  </a:lnTo>
                  <a:lnTo>
                    <a:pt x="1206" y="2931"/>
                  </a:lnTo>
                  <a:lnTo>
                    <a:pt x="1114" y="2945"/>
                  </a:lnTo>
                  <a:lnTo>
                    <a:pt x="1018" y="2950"/>
                  </a:lnTo>
                  <a:lnTo>
                    <a:pt x="908" y="2943"/>
                  </a:lnTo>
                  <a:lnTo>
                    <a:pt x="800" y="2925"/>
                  </a:lnTo>
                  <a:lnTo>
                    <a:pt x="696" y="2898"/>
                  </a:lnTo>
                  <a:lnTo>
                    <a:pt x="598" y="2858"/>
                  </a:lnTo>
                  <a:lnTo>
                    <a:pt x="504" y="2810"/>
                  </a:lnTo>
                  <a:lnTo>
                    <a:pt x="416" y="2752"/>
                  </a:lnTo>
                  <a:lnTo>
                    <a:pt x="335" y="2687"/>
                  </a:lnTo>
                  <a:lnTo>
                    <a:pt x="262" y="2612"/>
                  </a:lnTo>
                  <a:lnTo>
                    <a:pt x="196" y="2531"/>
                  </a:lnTo>
                  <a:lnTo>
                    <a:pt x="137" y="2443"/>
                  </a:lnTo>
                  <a:lnTo>
                    <a:pt x="89" y="2349"/>
                  </a:lnTo>
                  <a:lnTo>
                    <a:pt x="52" y="2251"/>
                  </a:lnTo>
                  <a:lnTo>
                    <a:pt x="23" y="2147"/>
                  </a:lnTo>
                  <a:lnTo>
                    <a:pt x="4" y="2041"/>
                  </a:lnTo>
                  <a:lnTo>
                    <a:pt x="0" y="1928"/>
                  </a:lnTo>
                  <a:lnTo>
                    <a:pt x="4" y="1818"/>
                  </a:lnTo>
                  <a:lnTo>
                    <a:pt x="23" y="1710"/>
                  </a:lnTo>
                  <a:lnTo>
                    <a:pt x="52" y="1605"/>
                  </a:lnTo>
                  <a:lnTo>
                    <a:pt x="89" y="1507"/>
                  </a:lnTo>
                  <a:lnTo>
                    <a:pt x="137" y="1414"/>
                  </a:lnTo>
                  <a:lnTo>
                    <a:pt x="196" y="1326"/>
                  </a:lnTo>
                  <a:lnTo>
                    <a:pt x="262" y="1245"/>
                  </a:lnTo>
                  <a:lnTo>
                    <a:pt x="335" y="1172"/>
                  </a:lnTo>
                  <a:lnTo>
                    <a:pt x="416" y="1105"/>
                  </a:lnTo>
                  <a:lnTo>
                    <a:pt x="504" y="1047"/>
                  </a:lnTo>
                  <a:lnTo>
                    <a:pt x="598" y="999"/>
                  </a:lnTo>
                  <a:lnTo>
                    <a:pt x="696" y="961"/>
                  </a:lnTo>
                  <a:lnTo>
                    <a:pt x="800" y="932"/>
                  </a:lnTo>
                  <a:lnTo>
                    <a:pt x="908" y="913"/>
                  </a:lnTo>
                  <a:lnTo>
                    <a:pt x="1018" y="909"/>
                  </a:lnTo>
                  <a:lnTo>
                    <a:pt x="1020" y="909"/>
                  </a:lnTo>
                  <a:lnTo>
                    <a:pt x="1031" y="801"/>
                  </a:lnTo>
                  <a:lnTo>
                    <a:pt x="1054" y="699"/>
                  </a:lnTo>
                  <a:lnTo>
                    <a:pt x="1089" y="601"/>
                  </a:lnTo>
                  <a:lnTo>
                    <a:pt x="1133" y="507"/>
                  </a:lnTo>
                  <a:lnTo>
                    <a:pt x="1185" y="419"/>
                  </a:lnTo>
                  <a:lnTo>
                    <a:pt x="1247" y="340"/>
                  </a:lnTo>
                  <a:lnTo>
                    <a:pt x="1316" y="265"/>
                  </a:lnTo>
                  <a:lnTo>
                    <a:pt x="1393" y="198"/>
                  </a:lnTo>
                  <a:lnTo>
                    <a:pt x="1479" y="142"/>
                  </a:lnTo>
                  <a:lnTo>
                    <a:pt x="1568" y="92"/>
                  </a:lnTo>
                  <a:lnTo>
                    <a:pt x="1664" y="55"/>
                  </a:lnTo>
                  <a:lnTo>
                    <a:pt x="1764" y="25"/>
                  </a:lnTo>
                  <a:lnTo>
                    <a:pt x="1868" y="7"/>
                  </a:lnTo>
                  <a:lnTo>
                    <a:pt x="197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57"/>
            <p:cNvSpPr>
              <a:spLocks/>
            </p:cNvSpPr>
            <p:nvPr/>
          </p:nvSpPr>
          <p:spPr bwMode="auto">
            <a:xfrm>
              <a:off x="-730250" y="-4046538"/>
              <a:ext cx="4592638" cy="4500563"/>
            </a:xfrm>
            <a:custGeom>
              <a:avLst/>
              <a:gdLst>
                <a:gd name="T0" fmla="*/ 2083 w 2893"/>
                <a:gd name="T1" fmla="*/ 7 h 2835"/>
                <a:gd name="T2" fmla="*/ 2285 w 2893"/>
                <a:gd name="T3" fmla="*/ 53 h 2835"/>
                <a:gd name="T4" fmla="*/ 2468 w 2893"/>
                <a:gd name="T5" fmla="*/ 138 h 2835"/>
                <a:gd name="T6" fmla="*/ 2628 w 2893"/>
                <a:gd name="T7" fmla="*/ 259 h 2835"/>
                <a:gd name="T8" fmla="*/ 2760 w 2893"/>
                <a:gd name="T9" fmla="*/ 409 h 2835"/>
                <a:gd name="T10" fmla="*/ 2857 w 2893"/>
                <a:gd name="T11" fmla="*/ 584 h 2835"/>
                <a:gd name="T12" fmla="*/ 2797 w 2893"/>
                <a:gd name="T13" fmla="*/ 640 h 2835"/>
                <a:gd name="T14" fmla="*/ 2587 w 2893"/>
                <a:gd name="T15" fmla="*/ 592 h 2835"/>
                <a:gd name="T16" fmla="*/ 2368 w 2893"/>
                <a:gd name="T17" fmla="*/ 592 h 2835"/>
                <a:gd name="T18" fmla="*/ 2164 w 2893"/>
                <a:gd name="T19" fmla="*/ 638 h 2835"/>
                <a:gd name="T20" fmla="*/ 1979 w 2893"/>
                <a:gd name="T21" fmla="*/ 726 h 2835"/>
                <a:gd name="T22" fmla="*/ 1816 w 2893"/>
                <a:gd name="T23" fmla="*/ 849 h 2835"/>
                <a:gd name="T24" fmla="*/ 1685 w 2893"/>
                <a:gd name="T25" fmla="*/ 1005 h 2835"/>
                <a:gd name="T26" fmla="*/ 1589 w 2893"/>
                <a:gd name="T27" fmla="*/ 1184 h 2835"/>
                <a:gd name="T28" fmla="*/ 1533 w 2893"/>
                <a:gd name="T29" fmla="*/ 1386 h 2835"/>
                <a:gd name="T30" fmla="*/ 1518 w 2893"/>
                <a:gd name="T31" fmla="*/ 1493 h 2835"/>
                <a:gd name="T32" fmla="*/ 1300 w 2893"/>
                <a:gd name="T33" fmla="*/ 1516 h 2835"/>
                <a:gd name="T34" fmla="*/ 1097 w 2893"/>
                <a:gd name="T35" fmla="*/ 1584 h 2835"/>
                <a:gd name="T36" fmla="*/ 916 w 2893"/>
                <a:gd name="T37" fmla="*/ 1689 h 2835"/>
                <a:gd name="T38" fmla="*/ 762 w 2893"/>
                <a:gd name="T39" fmla="*/ 1830 h 2835"/>
                <a:gd name="T40" fmla="*/ 639 w 2893"/>
                <a:gd name="T41" fmla="*/ 1997 h 2835"/>
                <a:gd name="T42" fmla="*/ 552 w 2893"/>
                <a:gd name="T43" fmla="*/ 2191 h 2835"/>
                <a:gd name="T44" fmla="*/ 506 w 2893"/>
                <a:gd name="T45" fmla="*/ 2401 h 2835"/>
                <a:gd name="T46" fmla="*/ 506 w 2893"/>
                <a:gd name="T47" fmla="*/ 2625 h 2835"/>
                <a:gd name="T48" fmla="*/ 552 w 2893"/>
                <a:gd name="T49" fmla="*/ 2835 h 2835"/>
                <a:gd name="T50" fmla="*/ 369 w 2893"/>
                <a:gd name="T51" fmla="*/ 2714 h 2835"/>
                <a:gd name="T52" fmla="*/ 214 w 2893"/>
                <a:gd name="T53" fmla="*/ 2558 h 2835"/>
                <a:gd name="T54" fmla="*/ 100 w 2893"/>
                <a:gd name="T55" fmla="*/ 2370 h 2835"/>
                <a:gd name="T56" fmla="*/ 25 w 2893"/>
                <a:gd name="T57" fmla="*/ 2158 h 2835"/>
                <a:gd name="T58" fmla="*/ 0 w 2893"/>
                <a:gd name="T59" fmla="*/ 1928 h 2835"/>
                <a:gd name="T60" fmla="*/ 23 w 2893"/>
                <a:gd name="T61" fmla="*/ 1710 h 2835"/>
                <a:gd name="T62" fmla="*/ 89 w 2893"/>
                <a:gd name="T63" fmla="*/ 1507 h 2835"/>
                <a:gd name="T64" fmla="*/ 196 w 2893"/>
                <a:gd name="T65" fmla="*/ 1326 h 2835"/>
                <a:gd name="T66" fmla="*/ 335 w 2893"/>
                <a:gd name="T67" fmla="*/ 1172 h 2835"/>
                <a:gd name="T68" fmla="*/ 504 w 2893"/>
                <a:gd name="T69" fmla="*/ 1047 h 2835"/>
                <a:gd name="T70" fmla="*/ 696 w 2893"/>
                <a:gd name="T71" fmla="*/ 961 h 2835"/>
                <a:gd name="T72" fmla="*/ 908 w 2893"/>
                <a:gd name="T73" fmla="*/ 913 h 2835"/>
                <a:gd name="T74" fmla="*/ 1020 w 2893"/>
                <a:gd name="T75" fmla="*/ 909 h 2835"/>
                <a:gd name="T76" fmla="*/ 1054 w 2893"/>
                <a:gd name="T77" fmla="*/ 699 h 2835"/>
                <a:gd name="T78" fmla="*/ 1133 w 2893"/>
                <a:gd name="T79" fmla="*/ 507 h 2835"/>
                <a:gd name="T80" fmla="*/ 1247 w 2893"/>
                <a:gd name="T81" fmla="*/ 340 h 2835"/>
                <a:gd name="T82" fmla="*/ 1393 w 2893"/>
                <a:gd name="T83" fmla="*/ 198 h 2835"/>
                <a:gd name="T84" fmla="*/ 1568 w 2893"/>
                <a:gd name="T85" fmla="*/ 92 h 2835"/>
                <a:gd name="T86" fmla="*/ 1764 w 2893"/>
                <a:gd name="T87" fmla="*/ 25 h 2835"/>
                <a:gd name="T88" fmla="*/ 1976 w 2893"/>
                <a:gd name="T89" fmla="*/ 0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3" h="2835">
                  <a:moveTo>
                    <a:pt x="1976" y="0"/>
                  </a:moveTo>
                  <a:lnTo>
                    <a:pt x="2083" y="7"/>
                  </a:lnTo>
                  <a:lnTo>
                    <a:pt x="2187" y="23"/>
                  </a:lnTo>
                  <a:lnTo>
                    <a:pt x="2285" y="53"/>
                  </a:lnTo>
                  <a:lnTo>
                    <a:pt x="2380" y="90"/>
                  </a:lnTo>
                  <a:lnTo>
                    <a:pt x="2468" y="138"/>
                  </a:lnTo>
                  <a:lnTo>
                    <a:pt x="2551" y="194"/>
                  </a:lnTo>
                  <a:lnTo>
                    <a:pt x="2628" y="259"/>
                  </a:lnTo>
                  <a:lnTo>
                    <a:pt x="2699" y="330"/>
                  </a:lnTo>
                  <a:lnTo>
                    <a:pt x="2760" y="409"/>
                  </a:lnTo>
                  <a:lnTo>
                    <a:pt x="2814" y="494"/>
                  </a:lnTo>
                  <a:lnTo>
                    <a:pt x="2857" y="584"/>
                  </a:lnTo>
                  <a:lnTo>
                    <a:pt x="2893" y="680"/>
                  </a:lnTo>
                  <a:lnTo>
                    <a:pt x="2797" y="640"/>
                  </a:lnTo>
                  <a:lnTo>
                    <a:pt x="2693" y="611"/>
                  </a:lnTo>
                  <a:lnTo>
                    <a:pt x="2587" y="592"/>
                  </a:lnTo>
                  <a:lnTo>
                    <a:pt x="2476" y="586"/>
                  </a:lnTo>
                  <a:lnTo>
                    <a:pt x="2368" y="592"/>
                  </a:lnTo>
                  <a:lnTo>
                    <a:pt x="2264" y="609"/>
                  </a:lnTo>
                  <a:lnTo>
                    <a:pt x="2164" y="638"/>
                  </a:lnTo>
                  <a:lnTo>
                    <a:pt x="2068" y="678"/>
                  </a:lnTo>
                  <a:lnTo>
                    <a:pt x="1979" y="726"/>
                  </a:lnTo>
                  <a:lnTo>
                    <a:pt x="1893" y="784"/>
                  </a:lnTo>
                  <a:lnTo>
                    <a:pt x="1816" y="849"/>
                  </a:lnTo>
                  <a:lnTo>
                    <a:pt x="1747" y="924"/>
                  </a:lnTo>
                  <a:lnTo>
                    <a:pt x="1685" y="1005"/>
                  </a:lnTo>
                  <a:lnTo>
                    <a:pt x="1633" y="1093"/>
                  </a:lnTo>
                  <a:lnTo>
                    <a:pt x="1589" y="1184"/>
                  </a:lnTo>
                  <a:lnTo>
                    <a:pt x="1556" y="1284"/>
                  </a:lnTo>
                  <a:lnTo>
                    <a:pt x="1533" y="1386"/>
                  </a:lnTo>
                  <a:lnTo>
                    <a:pt x="1520" y="1493"/>
                  </a:lnTo>
                  <a:lnTo>
                    <a:pt x="1518" y="1493"/>
                  </a:lnTo>
                  <a:lnTo>
                    <a:pt x="1408" y="1499"/>
                  </a:lnTo>
                  <a:lnTo>
                    <a:pt x="1300" y="1516"/>
                  </a:lnTo>
                  <a:lnTo>
                    <a:pt x="1197" y="1545"/>
                  </a:lnTo>
                  <a:lnTo>
                    <a:pt x="1097" y="1584"/>
                  </a:lnTo>
                  <a:lnTo>
                    <a:pt x="1004" y="1632"/>
                  </a:lnTo>
                  <a:lnTo>
                    <a:pt x="916" y="1689"/>
                  </a:lnTo>
                  <a:lnTo>
                    <a:pt x="835" y="1755"/>
                  </a:lnTo>
                  <a:lnTo>
                    <a:pt x="762" y="1830"/>
                  </a:lnTo>
                  <a:lnTo>
                    <a:pt x="696" y="1910"/>
                  </a:lnTo>
                  <a:lnTo>
                    <a:pt x="639" y="1997"/>
                  </a:lnTo>
                  <a:lnTo>
                    <a:pt x="589" y="2091"/>
                  </a:lnTo>
                  <a:lnTo>
                    <a:pt x="552" y="2191"/>
                  </a:lnTo>
                  <a:lnTo>
                    <a:pt x="523" y="2295"/>
                  </a:lnTo>
                  <a:lnTo>
                    <a:pt x="506" y="2401"/>
                  </a:lnTo>
                  <a:lnTo>
                    <a:pt x="500" y="2514"/>
                  </a:lnTo>
                  <a:lnTo>
                    <a:pt x="506" y="2625"/>
                  </a:lnTo>
                  <a:lnTo>
                    <a:pt x="523" y="2733"/>
                  </a:lnTo>
                  <a:lnTo>
                    <a:pt x="552" y="2835"/>
                  </a:lnTo>
                  <a:lnTo>
                    <a:pt x="456" y="2779"/>
                  </a:lnTo>
                  <a:lnTo>
                    <a:pt x="369" y="2714"/>
                  </a:lnTo>
                  <a:lnTo>
                    <a:pt x="287" y="2639"/>
                  </a:lnTo>
                  <a:lnTo>
                    <a:pt x="214" y="2558"/>
                  </a:lnTo>
                  <a:lnTo>
                    <a:pt x="152" y="2466"/>
                  </a:lnTo>
                  <a:lnTo>
                    <a:pt x="100" y="2370"/>
                  </a:lnTo>
                  <a:lnTo>
                    <a:pt x="56" y="2266"/>
                  </a:lnTo>
                  <a:lnTo>
                    <a:pt x="25" y="2158"/>
                  </a:lnTo>
                  <a:lnTo>
                    <a:pt x="6" y="2045"/>
                  </a:lnTo>
                  <a:lnTo>
                    <a:pt x="0" y="1928"/>
                  </a:lnTo>
                  <a:lnTo>
                    <a:pt x="4" y="1818"/>
                  </a:lnTo>
                  <a:lnTo>
                    <a:pt x="23" y="1710"/>
                  </a:lnTo>
                  <a:lnTo>
                    <a:pt x="52" y="1605"/>
                  </a:lnTo>
                  <a:lnTo>
                    <a:pt x="89" y="1507"/>
                  </a:lnTo>
                  <a:lnTo>
                    <a:pt x="137" y="1414"/>
                  </a:lnTo>
                  <a:lnTo>
                    <a:pt x="196" y="1326"/>
                  </a:lnTo>
                  <a:lnTo>
                    <a:pt x="262" y="1245"/>
                  </a:lnTo>
                  <a:lnTo>
                    <a:pt x="335" y="1172"/>
                  </a:lnTo>
                  <a:lnTo>
                    <a:pt x="416" y="1105"/>
                  </a:lnTo>
                  <a:lnTo>
                    <a:pt x="504" y="1047"/>
                  </a:lnTo>
                  <a:lnTo>
                    <a:pt x="598" y="999"/>
                  </a:lnTo>
                  <a:lnTo>
                    <a:pt x="696" y="961"/>
                  </a:lnTo>
                  <a:lnTo>
                    <a:pt x="800" y="932"/>
                  </a:lnTo>
                  <a:lnTo>
                    <a:pt x="908" y="913"/>
                  </a:lnTo>
                  <a:lnTo>
                    <a:pt x="1018" y="909"/>
                  </a:lnTo>
                  <a:lnTo>
                    <a:pt x="1020" y="909"/>
                  </a:lnTo>
                  <a:lnTo>
                    <a:pt x="1031" y="801"/>
                  </a:lnTo>
                  <a:lnTo>
                    <a:pt x="1054" y="699"/>
                  </a:lnTo>
                  <a:lnTo>
                    <a:pt x="1089" y="601"/>
                  </a:lnTo>
                  <a:lnTo>
                    <a:pt x="1133" y="507"/>
                  </a:lnTo>
                  <a:lnTo>
                    <a:pt x="1185" y="419"/>
                  </a:lnTo>
                  <a:lnTo>
                    <a:pt x="1247" y="340"/>
                  </a:lnTo>
                  <a:lnTo>
                    <a:pt x="1316" y="265"/>
                  </a:lnTo>
                  <a:lnTo>
                    <a:pt x="1393" y="198"/>
                  </a:lnTo>
                  <a:lnTo>
                    <a:pt x="1479" y="142"/>
                  </a:lnTo>
                  <a:lnTo>
                    <a:pt x="1568" y="92"/>
                  </a:lnTo>
                  <a:lnTo>
                    <a:pt x="1664" y="55"/>
                  </a:lnTo>
                  <a:lnTo>
                    <a:pt x="1764" y="25"/>
                  </a:lnTo>
                  <a:lnTo>
                    <a:pt x="1868" y="7"/>
                  </a:lnTo>
                  <a:lnTo>
                    <a:pt x="1976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70"/>
            <p:cNvSpPr>
              <a:spLocks/>
            </p:cNvSpPr>
            <p:nvPr/>
          </p:nvSpPr>
          <p:spPr bwMode="auto">
            <a:xfrm>
              <a:off x="-1865313" y="5116513"/>
              <a:ext cx="2979738" cy="1730375"/>
            </a:xfrm>
            <a:custGeom>
              <a:avLst/>
              <a:gdLst>
                <a:gd name="T0" fmla="*/ 696 w 1877"/>
                <a:gd name="T1" fmla="*/ 0 h 1090"/>
                <a:gd name="T2" fmla="*/ 788 w 1877"/>
                <a:gd name="T3" fmla="*/ 6 h 1090"/>
                <a:gd name="T4" fmla="*/ 873 w 1877"/>
                <a:gd name="T5" fmla="*/ 23 h 1090"/>
                <a:gd name="T6" fmla="*/ 956 w 1877"/>
                <a:gd name="T7" fmla="*/ 50 h 1090"/>
                <a:gd name="T8" fmla="*/ 1036 w 1877"/>
                <a:gd name="T9" fmla="*/ 87 h 1090"/>
                <a:gd name="T10" fmla="*/ 1106 w 1877"/>
                <a:gd name="T11" fmla="*/ 133 h 1090"/>
                <a:gd name="T12" fmla="*/ 1173 w 1877"/>
                <a:gd name="T13" fmla="*/ 187 h 1090"/>
                <a:gd name="T14" fmla="*/ 1231 w 1877"/>
                <a:gd name="T15" fmla="*/ 250 h 1090"/>
                <a:gd name="T16" fmla="*/ 1281 w 1877"/>
                <a:gd name="T17" fmla="*/ 319 h 1090"/>
                <a:gd name="T18" fmla="*/ 1323 w 1877"/>
                <a:gd name="T19" fmla="*/ 394 h 1090"/>
                <a:gd name="T20" fmla="*/ 1356 w 1877"/>
                <a:gd name="T21" fmla="*/ 473 h 1090"/>
                <a:gd name="T22" fmla="*/ 1423 w 1877"/>
                <a:gd name="T23" fmla="*/ 469 h 1090"/>
                <a:gd name="T24" fmla="*/ 1496 w 1877"/>
                <a:gd name="T25" fmla="*/ 475 h 1090"/>
                <a:gd name="T26" fmla="*/ 1567 w 1877"/>
                <a:gd name="T27" fmla="*/ 492 h 1090"/>
                <a:gd name="T28" fmla="*/ 1631 w 1877"/>
                <a:gd name="T29" fmla="*/ 519 h 1090"/>
                <a:gd name="T30" fmla="*/ 1692 w 1877"/>
                <a:gd name="T31" fmla="*/ 556 h 1090"/>
                <a:gd name="T32" fmla="*/ 1744 w 1877"/>
                <a:gd name="T33" fmla="*/ 602 h 1090"/>
                <a:gd name="T34" fmla="*/ 1790 w 1877"/>
                <a:gd name="T35" fmla="*/ 656 h 1090"/>
                <a:gd name="T36" fmla="*/ 1827 w 1877"/>
                <a:gd name="T37" fmla="*/ 715 h 1090"/>
                <a:gd name="T38" fmla="*/ 1854 w 1877"/>
                <a:gd name="T39" fmla="*/ 781 h 1090"/>
                <a:gd name="T40" fmla="*/ 1873 w 1877"/>
                <a:gd name="T41" fmla="*/ 850 h 1090"/>
                <a:gd name="T42" fmla="*/ 1877 w 1877"/>
                <a:gd name="T43" fmla="*/ 925 h 1090"/>
                <a:gd name="T44" fmla="*/ 1875 w 1877"/>
                <a:gd name="T45" fmla="*/ 981 h 1090"/>
                <a:gd name="T46" fmla="*/ 1865 w 1877"/>
                <a:gd name="T47" fmla="*/ 1038 h 1090"/>
                <a:gd name="T48" fmla="*/ 1848 w 1877"/>
                <a:gd name="T49" fmla="*/ 1090 h 1090"/>
                <a:gd name="T50" fmla="*/ 1848 w 1877"/>
                <a:gd name="T51" fmla="*/ 1090 h 1090"/>
                <a:gd name="T52" fmla="*/ 121 w 1877"/>
                <a:gd name="T53" fmla="*/ 1090 h 1090"/>
                <a:gd name="T54" fmla="*/ 80 w 1877"/>
                <a:gd name="T55" fmla="*/ 1019 h 1090"/>
                <a:gd name="T56" fmla="*/ 46 w 1877"/>
                <a:gd name="T57" fmla="*/ 944 h 1090"/>
                <a:gd name="T58" fmla="*/ 21 w 1877"/>
                <a:gd name="T59" fmla="*/ 865 h 1090"/>
                <a:gd name="T60" fmla="*/ 5 w 1877"/>
                <a:gd name="T61" fmla="*/ 781 h 1090"/>
                <a:gd name="T62" fmla="*/ 0 w 1877"/>
                <a:gd name="T63" fmla="*/ 696 h 1090"/>
                <a:gd name="T64" fmla="*/ 7 w 1877"/>
                <a:gd name="T65" fmla="*/ 602 h 1090"/>
                <a:gd name="T66" fmla="*/ 25 w 1877"/>
                <a:gd name="T67" fmla="*/ 510 h 1090"/>
                <a:gd name="T68" fmla="*/ 55 w 1877"/>
                <a:gd name="T69" fmla="*/ 425 h 1090"/>
                <a:gd name="T70" fmla="*/ 96 w 1877"/>
                <a:gd name="T71" fmla="*/ 344 h 1090"/>
                <a:gd name="T72" fmla="*/ 146 w 1877"/>
                <a:gd name="T73" fmla="*/ 271 h 1090"/>
                <a:gd name="T74" fmla="*/ 205 w 1877"/>
                <a:gd name="T75" fmla="*/ 204 h 1090"/>
                <a:gd name="T76" fmla="*/ 271 w 1877"/>
                <a:gd name="T77" fmla="*/ 144 h 1090"/>
                <a:gd name="T78" fmla="*/ 344 w 1877"/>
                <a:gd name="T79" fmla="*/ 94 h 1090"/>
                <a:gd name="T80" fmla="*/ 425 w 1877"/>
                <a:gd name="T81" fmla="*/ 54 h 1090"/>
                <a:gd name="T82" fmla="*/ 511 w 1877"/>
                <a:gd name="T83" fmla="*/ 25 h 1090"/>
                <a:gd name="T84" fmla="*/ 602 w 1877"/>
                <a:gd name="T85" fmla="*/ 6 h 1090"/>
                <a:gd name="T86" fmla="*/ 696 w 1877"/>
                <a:gd name="T87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77" h="1090">
                  <a:moveTo>
                    <a:pt x="696" y="0"/>
                  </a:moveTo>
                  <a:lnTo>
                    <a:pt x="788" y="6"/>
                  </a:lnTo>
                  <a:lnTo>
                    <a:pt x="873" y="23"/>
                  </a:lnTo>
                  <a:lnTo>
                    <a:pt x="956" y="50"/>
                  </a:lnTo>
                  <a:lnTo>
                    <a:pt x="1036" y="87"/>
                  </a:lnTo>
                  <a:lnTo>
                    <a:pt x="1106" y="133"/>
                  </a:lnTo>
                  <a:lnTo>
                    <a:pt x="1173" y="187"/>
                  </a:lnTo>
                  <a:lnTo>
                    <a:pt x="1231" y="250"/>
                  </a:lnTo>
                  <a:lnTo>
                    <a:pt x="1281" y="319"/>
                  </a:lnTo>
                  <a:lnTo>
                    <a:pt x="1323" y="394"/>
                  </a:lnTo>
                  <a:lnTo>
                    <a:pt x="1356" y="473"/>
                  </a:lnTo>
                  <a:lnTo>
                    <a:pt x="1423" y="469"/>
                  </a:lnTo>
                  <a:lnTo>
                    <a:pt x="1496" y="475"/>
                  </a:lnTo>
                  <a:lnTo>
                    <a:pt x="1567" y="492"/>
                  </a:lnTo>
                  <a:lnTo>
                    <a:pt x="1631" y="519"/>
                  </a:lnTo>
                  <a:lnTo>
                    <a:pt x="1692" y="556"/>
                  </a:lnTo>
                  <a:lnTo>
                    <a:pt x="1744" y="602"/>
                  </a:lnTo>
                  <a:lnTo>
                    <a:pt x="1790" y="656"/>
                  </a:lnTo>
                  <a:lnTo>
                    <a:pt x="1827" y="715"/>
                  </a:lnTo>
                  <a:lnTo>
                    <a:pt x="1854" y="781"/>
                  </a:lnTo>
                  <a:lnTo>
                    <a:pt x="1873" y="850"/>
                  </a:lnTo>
                  <a:lnTo>
                    <a:pt x="1877" y="925"/>
                  </a:lnTo>
                  <a:lnTo>
                    <a:pt x="1875" y="981"/>
                  </a:lnTo>
                  <a:lnTo>
                    <a:pt x="1865" y="1038"/>
                  </a:lnTo>
                  <a:lnTo>
                    <a:pt x="1848" y="1090"/>
                  </a:lnTo>
                  <a:lnTo>
                    <a:pt x="1848" y="1090"/>
                  </a:lnTo>
                  <a:lnTo>
                    <a:pt x="121" y="1090"/>
                  </a:lnTo>
                  <a:lnTo>
                    <a:pt x="80" y="1019"/>
                  </a:lnTo>
                  <a:lnTo>
                    <a:pt x="46" y="944"/>
                  </a:lnTo>
                  <a:lnTo>
                    <a:pt x="21" y="865"/>
                  </a:lnTo>
                  <a:lnTo>
                    <a:pt x="5" y="781"/>
                  </a:lnTo>
                  <a:lnTo>
                    <a:pt x="0" y="696"/>
                  </a:lnTo>
                  <a:lnTo>
                    <a:pt x="7" y="602"/>
                  </a:lnTo>
                  <a:lnTo>
                    <a:pt x="25" y="510"/>
                  </a:lnTo>
                  <a:lnTo>
                    <a:pt x="55" y="425"/>
                  </a:lnTo>
                  <a:lnTo>
                    <a:pt x="96" y="344"/>
                  </a:lnTo>
                  <a:lnTo>
                    <a:pt x="146" y="271"/>
                  </a:lnTo>
                  <a:lnTo>
                    <a:pt x="205" y="204"/>
                  </a:lnTo>
                  <a:lnTo>
                    <a:pt x="271" y="144"/>
                  </a:lnTo>
                  <a:lnTo>
                    <a:pt x="344" y="94"/>
                  </a:lnTo>
                  <a:lnTo>
                    <a:pt x="425" y="54"/>
                  </a:lnTo>
                  <a:lnTo>
                    <a:pt x="511" y="25"/>
                  </a:lnTo>
                  <a:lnTo>
                    <a:pt x="602" y="6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71"/>
            <p:cNvSpPr>
              <a:spLocks/>
            </p:cNvSpPr>
            <p:nvPr/>
          </p:nvSpPr>
          <p:spPr bwMode="auto">
            <a:xfrm>
              <a:off x="-1865313" y="5116513"/>
              <a:ext cx="1925638" cy="1730375"/>
            </a:xfrm>
            <a:custGeom>
              <a:avLst/>
              <a:gdLst>
                <a:gd name="T0" fmla="*/ 696 w 1213"/>
                <a:gd name="T1" fmla="*/ 0 h 1090"/>
                <a:gd name="T2" fmla="*/ 784 w 1213"/>
                <a:gd name="T3" fmla="*/ 4 h 1090"/>
                <a:gd name="T4" fmla="*/ 867 w 1213"/>
                <a:gd name="T5" fmla="*/ 21 h 1090"/>
                <a:gd name="T6" fmla="*/ 946 w 1213"/>
                <a:gd name="T7" fmla="*/ 46 h 1090"/>
                <a:gd name="T8" fmla="*/ 1021 w 1213"/>
                <a:gd name="T9" fmla="*/ 79 h 1090"/>
                <a:gd name="T10" fmla="*/ 1092 w 1213"/>
                <a:gd name="T11" fmla="*/ 123 h 1090"/>
                <a:gd name="T12" fmla="*/ 1156 w 1213"/>
                <a:gd name="T13" fmla="*/ 173 h 1090"/>
                <a:gd name="T14" fmla="*/ 1213 w 1213"/>
                <a:gd name="T15" fmla="*/ 229 h 1090"/>
                <a:gd name="T16" fmla="*/ 1121 w 1213"/>
                <a:gd name="T17" fmla="*/ 223 h 1090"/>
                <a:gd name="T18" fmla="*/ 1027 w 1213"/>
                <a:gd name="T19" fmla="*/ 229 h 1090"/>
                <a:gd name="T20" fmla="*/ 938 w 1213"/>
                <a:gd name="T21" fmla="*/ 248 h 1090"/>
                <a:gd name="T22" fmla="*/ 850 w 1213"/>
                <a:gd name="T23" fmla="*/ 279 h 1090"/>
                <a:gd name="T24" fmla="*/ 771 w 1213"/>
                <a:gd name="T25" fmla="*/ 319 h 1090"/>
                <a:gd name="T26" fmla="*/ 696 w 1213"/>
                <a:gd name="T27" fmla="*/ 369 h 1090"/>
                <a:gd name="T28" fmla="*/ 629 w 1213"/>
                <a:gd name="T29" fmla="*/ 427 h 1090"/>
                <a:gd name="T30" fmla="*/ 571 w 1213"/>
                <a:gd name="T31" fmla="*/ 494 h 1090"/>
                <a:gd name="T32" fmla="*/ 521 w 1213"/>
                <a:gd name="T33" fmla="*/ 569 h 1090"/>
                <a:gd name="T34" fmla="*/ 480 w 1213"/>
                <a:gd name="T35" fmla="*/ 650 h 1090"/>
                <a:gd name="T36" fmla="*/ 450 w 1213"/>
                <a:gd name="T37" fmla="*/ 736 h 1090"/>
                <a:gd name="T38" fmla="*/ 432 w 1213"/>
                <a:gd name="T39" fmla="*/ 825 h 1090"/>
                <a:gd name="T40" fmla="*/ 425 w 1213"/>
                <a:gd name="T41" fmla="*/ 921 h 1090"/>
                <a:gd name="T42" fmla="*/ 432 w 1213"/>
                <a:gd name="T43" fmla="*/ 1006 h 1090"/>
                <a:gd name="T44" fmla="*/ 446 w 1213"/>
                <a:gd name="T45" fmla="*/ 1090 h 1090"/>
                <a:gd name="T46" fmla="*/ 121 w 1213"/>
                <a:gd name="T47" fmla="*/ 1090 h 1090"/>
                <a:gd name="T48" fmla="*/ 80 w 1213"/>
                <a:gd name="T49" fmla="*/ 1019 h 1090"/>
                <a:gd name="T50" fmla="*/ 46 w 1213"/>
                <a:gd name="T51" fmla="*/ 944 h 1090"/>
                <a:gd name="T52" fmla="*/ 21 w 1213"/>
                <a:gd name="T53" fmla="*/ 865 h 1090"/>
                <a:gd name="T54" fmla="*/ 5 w 1213"/>
                <a:gd name="T55" fmla="*/ 781 h 1090"/>
                <a:gd name="T56" fmla="*/ 0 w 1213"/>
                <a:gd name="T57" fmla="*/ 696 h 1090"/>
                <a:gd name="T58" fmla="*/ 7 w 1213"/>
                <a:gd name="T59" fmla="*/ 602 h 1090"/>
                <a:gd name="T60" fmla="*/ 25 w 1213"/>
                <a:gd name="T61" fmla="*/ 510 h 1090"/>
                <a:gd name="T62" fmla="*/ 55 w 1213"/>
                <a:gd name="T63" fmla="*/ 425 h 1090"/>
                <a:gd name="T64" fmla="*/ 96 w 1213"/>
                <a:gd name="T65" fmla="*/ 344 h 1090"/>
                <a:gd name="T66" fmla="*/ 146 w 1213"/>
                <a:gd name="T67" fmla="*/ 271 h 1090"/>
                <a:gd name="T68" fmla="*/ 205 w 1213"/>
                <a:gd name="T69" fmla="*/ 204 h 1090"/>
                <a:gd name="T70" fmla="*/ 271 w 1213"/>
                <a:gd name="T71" fmla="*/ 144 h 1090"/>
                <a:gd name="T72" fmla="*/ 344 w 1213"/>
                <a:gd name="T73" fmla="*/ 94 h 1090"/>
                <a:gd name="T74" fmla="*/ 425 w 1213"/>
                <a:gd name="T75" fmla="*/ 54 h 1090"/>
                <a:gd name="T76" fmla="*/ 511 w 1213"/>
                <a:gd name="T77" fmla="*/ 25 h 1090"/>
                <a:gd name="T78" fmla="*/ 602 w 1213"/>
                <a:gd name="T79" fmla="*/ 6 h 1090"/>
                <a:gd name="T80" fmla="*/ 696 w 1213"/>
                <a:gd name="T81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3" h="1090">
                  <a:moveTo>
                    <a:pt x="696" y="0"/>
                  </a:moveTo>
                  <a:lnTo>
                    <a:pt x="784" y="4"/>
                  </a:lnTo>
                  <a:lnTo>
                    <a:pt x="867" y="21"/>
                  </a:lnTo>
                  <a:lnTo>
                    <a:pt x="946" y="46"/>
                  </a:lnTo>
                  <a:lnTo>
                    <a:pt x="1021" y="79"/>
                  </a:lnTo>
                  <a:lnTo>
                    <a:pt x="1092" y="123"/>
                  </a:lnTo>
                  <a:lnTo>
                    <a:pt x="1156" y="173"/>
                  </a:lnTo>
                  <a:lnTo>
                    <a:pt x="1213" y="229"/>
                  </a:lnTo>
                  <a:lnTo>
                    <a:pt x="1121" y="223"/>
                  </a:lnTo>
                  <a:lnTo>
                    <a:pt x="1027" y="229"/>
                  </a:lnTo>
                  <a:lnTo>
                    <a:pt x="938" y="248"/>
                  </a:lnTo>
                  <a:lnTo>
                    <a:pt x="850" y="279"/>
                  </a:lnTo>
                  <a:lnTo>
                    <a:pt x="771" y="319"/>
                  </a:lnTo>
                  <a:lnTo>
                    <a:pt x="696" y="369"/>
                  </a:lnTo>
                  <a:lnTo>
                    <a:pt x="629" y="427"/>
                  </a:lnTo>
                  <a:lnTo>
                    <a:pt x="571" y="494"/>
                  </a:lnTo>
                  <a:lnTo>
                    <a:pt x="521" y="569"/>
                  </a:lnTo>
                  <a:lnTo>
                    <a:pt x="480" y="650"/>
                  </a:lnTo>
                  <a:lnTo>
                    <a:pt x="450" y="736"/>
                  </a:lnTo>
                  <a:lnTo>
                    <a:pt x="432" y="825"/>
                  </a:lnTo>
                  <a:lnTo>
                    <a:pt x="425" y="921"/>
                  </a:lnTo>
                  <a:lnTo>
                    <a:pt x="432" y="1006"/>
                  </a:lnTo>
                  <a:lnTo>
                    <a:pt x="446" y="1090"/>
                  </a:lnTo>
                  <a:lnTo>
                    <a:pt x="121" y="1090"/>
                  </a:lnTo>
                  <a:lnTo>
                    <a:pt x="80" y="1019"/>
                  </a:lnTo>
                  <a:lnTo>
                    <a:pt x="46" y="944"/>
                  </a:lnTo>
                  <a:lnTo>
                    <a:pt x="21" y="865"/>
                  </a:lnTo>
                  <a:lnTo>
                    <a:pt x="5" y="781"/>
                  </a:lnTo>
                  <a:lnTo>
                    <a:pt x="0" y="696"/>
                  </a:lnTo>
                  <a:lnTo>
                    <a:pt x="7" y="602"/>
                  </a:lnTo>
                  <a:lnTo>
                    <a:pt x="25" y="510"/>
                  </a:lnTo>
                  <a:lnTo>
                    <a:pt x="55" y="425"/>
                  </a:lnTo>
                  <a:lnTo>
                    <a:pt x="96" y="344"/>
                  </a:lnTo>
                  <a:lnTo>
                    <a:pt x="146" y="271"/>
                  </a:lnTo>
                  <a:lnTo>
                    <a:pt x="205" y="204"/>
                  </a:lnTo>
                  <a:lnTo>
                    <a:pt x="271" y="144"/>
                  </a:lnTo>
                  <a:lnTo>
                    <a:pt x="344" y="94"/>
                  </a:lnTo>
                  <a:lnTo>
                    <a:pt x="425" y="54"/>
                  </a:lnTo>
                  <a:lnTo>
                    <a:pt x="511" y="25"/>
                  </a:lnTo>
                  <a:lnTo>
                    <a:pt x="602" y="6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060368" y="4318728"/>
            <a:ext cx="1228070" cy="985366"/>
            <a:chOff x="4334369" y="1988840"/>
            <a:chExt cx="1360710" cy="1091792"/>
          </a:xfrm>
        </p:grpSpPr>
        <p:cxnSp>
          <p:nvCxnSpPr>
            <p:cNvPr id="47" name="Straight Connector 46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Freeform 9"/>
          <p:cNvSpPr>
            <a:spLocks/>
          </p:cNvSpPr>
          <p:nvPr/>
        </p:nvSpPr>
        <p:spPr bwMode="auto">
          <a:xfrm>
            <a:off x="6133819" y="5224034"/>
            <a:ext cx="818144" cy="596333"/>
          </a:xfrm>
          <a:custGeom>
            <a:avLst/>
            <a:gdLst>
              <a:gd name="T0" fmla="*/ 652 w 1049"/>
              <a:gd name="T1" fmla="*/ 0 h 1048"/>
              <a:gd name="T2" fmla="*/ 699 w 1049"/>
              <a:gd name="T3" fmla="*/ 2 h 1048"/>
              <a:gd name="T4" fmla="*/ 743 w 1049"/>
              <a:gd name="T5" fmla="*/ 4 h 1048"/>
              <a:gd name="T6" fmla="*/ 782 w 1049"/>
              <a:gd name="T7" fmla="*/ 9 h 1048"/>
              <a:gd name="T8" fmla="*/ 820 w 1049"/>
              <a:gd name="T9" fmla="*/ 14 h 1048"/>
              <a:gd name="T10" fmla="*/ 853 w 1049"/>
              <a:gd name="T11" fmla="*/ 20 h 1048"/>
              <a:gd name="T12" fmla="*/ 882 w 1049"/>
              <a:gd name="T13" fmla="*/ 27 h 1048"/>
              <a:gd name="T14" fmla="*/ 907 w 1049"/>
              <a:gd name="T15" fmla="*/ 33 h 1048"/>
              <a:gd name="T16" fmla="*/ 927 w 1049"/>
              <a:gd name="T17" fmla="*/ 38 h 1048"/>
              <a:gd name="T18" fmla="*/ 942 w 1049"/>
              <a:gd name="T19" fmla="*/ 43 h 1048"/>
              <a:gd name="T20" fmla="*/ 950 w 1049"/>
              <a:gd name="T21" fmla="*/ 45 h 1048"/>
              <a:gd name="T22" fmla="*/ 953 w 1049"/>
              <a:gd name="T23" fmla="*/ 46 h 1048"/>
              <a:gd name="T24" fmla="*/ 1049 w 1049"/>
              <a:gd name="T25" fmla="*/ 415 h 1048"/>
              <a:gd name="T26" fmla="*/ 211 w 1049"/>
              <a:gd name="T27" fmla="*/ 1048 h 1048"/>
              <a:gd name="T28" fmla="*/ 173 w 1049"/>
              <a:gd name="T29" fmla="*/ 1045 h 1048"/>
              <a:gd name="T30" fmla="*/ 138 w 1049"/>
              <a:gd name="T31" fmla="*/ 1035 h 1048"/>
              <a:gd name="T32" fmla="*/ 105 w 1049"/>
              <a:gd name="T33" fmla="*/ 1019 h 1048"/>
              <a:gd name="T34" fmla="*/ 76 w 1049"/>
              <a:gd name="T35" fmla="*/ 999 h 1048"/>
              <a:gd name="T36" fmla="*/ 50 w 1049"/>
              <a:gd name="T37" fmla="*/ 973 h 1048"/>
              <a:gd name="T38" fmla="*/ 29 w 1049"/>
              <a:gd name="T39" fmla="*/ 945 h 1048"/>
              <a:gd name="T40" fmla="*/ 14 w 1049"/>
              <a:gd name="T41" fmla="*/ 911 h 1048"/>
              <a:gd name="T42" fmla="*/ 4 w 1049"/>
              <a:gd name="T43" fmla="*/ 876 h 1048"/>
              <a:gd name="T44" fmla="*/ 0 w 1049"/>
              <a:gd name="T45" fmla="*/ 838 h 1048"/>
              <a:gd name="T46" fmla="*/ 0 w 1049"/>
              <a:gd name="T47" fmla="*/ 304 h 1048"/>
              <a:gd name="T48" fmla="*/ 53 w 1049"/>
              <a:gd name="T49" fmla="*/ 247 h 1048"/>
              <a:gd name="T50" fmla="*/ 108 w 1049"/>
              <a:gd name="T51" fmla="*/ 197 h 1048"/>
              <a:gd name="T52" fmla="*/ 164 w 1049"/>
              <a:gd name="T53" fmla="*/ 155 h 1048"/>
              <a:gd name="T54" fmla="*/ 220 w 1049"/>
              <a:gd name="T55" fmla="*/ 117 h 1048"/>
              <a:gd name="T56" fmla="*/ 277 w 1049"/>
              <a:gd name="T57" fmla="*/ 88 h 1048"/>
              <a:gd name="T58" fmla="*/ 333 w 1049"/>
              <a:gd name="T59" fmla="*/ 61 h 1048"/>
              <a:gd name="T60" fmla="*/ 389 w 1049"/>
              <a:gd name="T61" fmla="*/ 41 h 1048"/>
              <a:gd name="T62" fmla="*/ 445 w 1049"/>
              <a:gd name="T63" fmla="*/ 27 h 1048"/>
              <a:gd name="T64" fmla="*/ 499 w 1049"/>
              <a:gd name="T65" fmla="*/ 14 h 1048"/>
              <a:gd name="T66" fmla="*/ 552 w 1049"/>
              <a:gd name="T67" fmla="*/ 7 h 1048"/>
              <a:gd name="T68" fmla="*/ 603 w 1049"/>
              <a:gd name="T69" fmla="*/ 3 h 1048"/>
              <a:gd name="T70" fmla="*/ 652 w 1049"/>
              <a:gd name="T71" fmla="*/ 0 h 1048"/>
              <a:gd name="connsiteX0" fmla="*/ 6215 w 10000"/>
              <a:gd name="connsiteY0" fmla="*/ 0 h 10000"/>
              <a:gd name="connsiteX1" fmla="*/ 6663 w 10000"/>
              <a:gd name="connsiteY1" fmla="*/ 19 h 10000"/>
              <a:gd name="connsiteX2" fmla="*/ 7083 w 10000"/>
              <a:gd name="connsiteY2" fmla="*/ 38 h 10000"/>
              <a:gd name="connsiteX3" fmla="*/ 7455 w 10000"/>
              <a:gd name="connsiteY3" fmla="*/ 86 h 10000"/>
              <a:gd name="connsiteX4" fmla="*/ 7817 w 10000"/>
              <a:gd name="connsiteY4" fmla="*/ 134 h 10000"/>
              <a:gd name="connsiteX5" fmla="*/ 8132 w 10000"/>
              <a:gd name="connsiteY5" fmla="*/ 191 h 10000"/>
              <a:gd name="connsiteX6" fmla="*/ 8408 w 10000"/>
              <a:gd name="connsiteY6" fmla="*/ 258 h 10000"/>
              <a:gd name="connsiteX7" fmla="*/ 8646 w 10000"/>
              <a:gd name="connsiteY7" fmla="*/ 315 h 10000"/>
              <a:gd name="connsiteX8" fmla="*/ 8837 w 10000"/>
              <a:gd name="connsiteY8" fmla="*/ 363 h 10000"/>
              <a:gd name="connsiteX9" fmla="*/ 8980 w 10000"/>
              <a:gd name="connsiteY9" fmla="*/ 410 h 10000"/>
              <a:gd name="connsiteX10" fmla="*/ 9056 w 10000"/>
              <a:gd name="connsiteY10" fmla="*/ 429 h 10000"/>
              <a:gd name="connsiteX11" fmla="*/ 9085 w 10000"/>
              <a:gd name="connsiteY11" fmla="*/ 439 h 10000"/>
              <a:gd name="connsiteX12" fmla="*/ 10000 w 10000"/>
              <a:gd name="connsiteY12" fmla="*/ 3960 h 10000"/>
              <a:gd name="connsiteX13" fmla="*/ 5488 w 10000"/>
              <a:gd name="connsiteY13" fmla="*/ 7298 h 10000"/>
              <a:gd name="connsiteX14" fmla="*/ 2011 w 10000"/>
              <a:gd name="connsiteY14" fmla="*/ 10000 h 10000"/>
              <a:gd name="connsiteX15" fmla="*/ 1649 w 10000"/>
              <a:gd name="connsiteY15" fmla="*/ 9971 h 10000"/>
              <a:gd name="connsiteX16" fmla="*/ 1316 w 10000"/>
              <a:gd name="connsiteY16" fmla="*/ 9876 h 10000"/>
              <a:gd name="connsiteX17" fmla="*/ 1001 w 10000"/>
              <a:gd name="connsiteY17" fmla="*/ 9723 h 10000"/>
              <a:gd name="connsiteX18" fmla="*/ 724 w 10000"/>
              <a:gd name="connsiteY18" fmla="*/ 9532 h 10000"/>
              <a:gd name="connsiteX19" fmla="*/ 477 w 10000"/>
              <a:gd name="connsiteY19" fmla="*/ 9284 h 10000"/>
              <a:gd name="connsiteX20" fmla="*/ 276 w 10000"/>
              <a:gd name="connsiteY20" fmla="*/ 9017 h 10000"/>
              <a:gd name="connsiteX21" fmla="*/ 133 w 10000"/>
              <a:gd name="connsiteY21" fmla="*/ 8693 h 10000"/>
              <a:gd name="connsiteX22" fmla="*/ 38 w 10000"/>
              <a:gd name="connsiteY22" fmla="*/ 8359 h 10000"/>
              <a:gd name="connsiteX23" fmla="*/ 0 w 10000"/>
              <a:gd name="connsiteY23" fmla="*/ 7996 h 10000"/>
              <a:gd name="connsiteX24" fmla="*/ 0 w 10000"/>
              <a:gd name="connsiteY24" fmla="*/ 2901 h 10000"/>
              <a:gd name="connsiteX25" fmla="*/ 505 w 10000"/>
              <a:gd name="connsiteY25" fmla="*/ 2357 h 10000"/>
              <a:gd name="connsiteX26" fmla="*/ 1030 w 10000"/>
              <a:gd name="connsiteY26" fmla="*/ 1880 h 10000"/>
              <a:gd name="connsiteX27" fmla="*/ 1563 w 10000"/>
              <a:gd name="connsiteY27" fmla="*/ 1479 h 10000"/>
              <a:gd name="connsiteX28" fmla="*/ 2097 w 10000"/>
              <a:gd name="connsiteY28" fmla="*/ 1116 h 10000"/>
              <a:gd name="connsiteX29" fmla="*/ 2641 w 10000"/>
              <a:gd name="connsiteY29" fmla="*/ 840 h 10000"/>
              <a:gd name="connsiteX30" fmla="*/ 3174 w 10000"/>
              <a:gd name="connsiteY30" fmla="*/ 582 h 10000"/>
              <a:gd name="connsiteX31" fmla="*/ 3708 w 10000"/>
              <a:gd name="connsiteY31" fmla="*/ 391 h 10000"/>
              <a:gd name="connsiteX32" fmla="*/ 4242 w 10000"/>
              <a:gd name="connsiteY32" fmla="*/ 258 h 10000"/>
              <a:gd name="connsiteX33" fmla="*/ 4757 w 10000"/>
              <a:gd name="connsiteY33" fmla="*/ 134 h 10000"/>
              <a:gd name="connsiteX34" fmla="*/ 5262 w 10000"/>
              <a:gd name="connsiteY34" fmla="*/ 67 h 10000"/>
              <a:gd name="connsiteX35" fmla="*/ 5748 w 10000"/>
              <a:gd name="connsiteY35" fmla="*/ 29 h 10000"/>
              <a:gd name="connsiteX36" fmla="*/ 6215 w 10000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3 w 10003"/>
              <a:gd name="connsiteY23" fmla="*/ 7996 h 10000"/>
              <a:gd name="connsiteX24" fmla="*/ 0 w 10003"/>
              <a:gd name="connsiteY24" fmla="*/ 7298 h 10000"/>
              <a:gd name="connsiteX25" fmla="*/ 3 w 10003"/>
              <a:gd name="connsiteY25" fmla="*/ 2901 h 10000"/>
              <a:gd name="connsiteX26" fmla="*/ 508 w 10003"/>
              <a:gd name="connsiteY26" fmla="*/ 2357 h 10000"/>
              <a:gd name="connsiteX27" fmla="*/ 1033 w 10003"/>
              <a:gd name="connsiteY27" fmla="*/ 1880 h 10000"/>
              <a:gd name="connsiteX28" fmla="*/ 1566 w 10003"/>
              <a:gd name="connsiteY28" fmla="*/ 1479 h 10000"/>
              <a:gd name="connsiteX29" fmla="*/ 2100 w 10003"/>
              <a:gd name="connsiteY29" fmla="*/ 1116 h 10000"/>
              <a:gd name="connsiteX30" fmla="*/ 2644 w 10003"/>
              <a:gd name="connsiteY30" fmla="*/ 840 h 10000"/>
              <a:gd name="connsiteX31" fmla="*/ 3177 w 10003"/>
              <a:gd name="connsiteY31" fmla="*/ 582 h 10000"/>
              <a:gd name="connsiteX32" fmla="*/ 3711 w 10003"/>
              <a:gd name="connsiteY32" fmla="*/ 391 h 10000"/>
              <a:gd name="connsiteX33" fmla="*/ 4245 w 10003"/>
              <a:gd name="connsiteY33" fmla="*/ 258 h 10000"/>
              <a:gd name="connsiteX34" fmla="*/ 4760 w 10003"/>
              <a:gd name="connsiteY34" fmla="*/ 134 h 10000"/>
              <a:gd name="connsiteX35" fmla="*/ 5265 w 10003"/>
              <a:gd name="connsiteY35" fmla="*/ 67 h 10000"/>
              <a:gd name="connsiteX36" fmla="*/ 5751 w 10003"/>
              <a:gd name="connsiteY36" fmla="*/ 29 h 10000"/>
              <a:gd name="connsiteX37" fmla="*/ 6218 w 10003"/>
              <a:gd name="connsiteY37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0 w 10003"/>
              <a:gd name="connsiteY23" fmla="*/ 7298 h 10000"/>
              <a:gd name="connsiteX24" fmla="*/ 3 w 10003"/>
              <a:gd name="connsiteY24" fmla="*/ 2901 h 10000"/>
              <a:gd name="connsiteX25" fmla="*/ 508 w 10003"/>
              <a:gd name="connsiteY25" fmla="*/ 2357 h 10000"/>
              <a:gd name="connsiteX26" fmla="*/ 1033 w 10003"/>
              <a:gd name="connsiteY26" fmla="*/ 1880 h 10000"/>
              <a:gd name="connsiteX27" fmla="*/ 1566 w 10003"/>
              <a:gd name="connsiteY27" fmla="*/ 1479 h 10000"/>
              <a:gd name="connsiteX28" fmla="*/ 2100 w 10003"/>
              <a:gd name="connsiteY28" fmla="*/ 1116 h 10000"/>
              <a:gd name="connsiteX29" fmla="*/ 2644 w 10003"/>
              <a:gd name="connsiteY29" fmla="*/ 840 h 10000"/>
              <a:gd name="connsiteX30" fmla="*/ 3177 w 10003"/>
              <a:gd name="connsiteY30" fmla="*/ 582 h 10000"/>
              <a:gd name="connsiteX31" fmla="*/ 3711 w 10003"/>
              <a:gd name="connsiteY31" fmla="*/ 391 h 10000"/>
              <a:gd name="connsiteX32" fmla="*/ 4245 w 10003"/>
              <a:gd name="connsiteY32" fmla="*/ 258 h 10000"/>
              <a:gd name="connsiteX33" fmla="*/ 4760 w 10003"/>
              <a:gd name="connsiteY33" fmla="*/ 134 h 10000"/>
              <a:gd name="connsiteX34" fmla="*/ 5265 w 10003"/>
              <a:gd name="connsiteY34" fmla="*/ 67 h 10000"/>
              <a:gd name="connsiteX35" fmla="*/ 5751 w 10003"/>
              <a:gd name="connsiteY35" fmla="*/ 29 h 10000"/>
              <a:gd name="connsiteX36" fmla="*/ 6218 w 10003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0 w 10003"/>
              <a:gd name="connsiteY22" fmla="*/ 7298 h 10000"/>
              <a:gd name="connsiteX23" fmla="*/ 3 w 10003"/>
              <a:gd name="connsiteY23" fmla="*/ 2901 h 10000"/>
              <a:gd name="connsiteX24" fmla="*/ 508 w 10003"/>
              <a:gd name="connsiteY24" fmla="*/ 2357 h 10000"/>
              <a:gd name="connsiteX25" fmla="*/ 1033 w 10003"/>
              <a:gd name="connsiteY25" fmla="*/ 1880 h 10000"/>
              <a:gd name="connsiteX26" fmla="*/ 1566 w 10003"/>
              <a:gd name="connsiteY26" fmla="*/ 1479 h 10000"/>
              <a:gd name="connsiteX27" fmla="*/ 2100 w 10003"/>
              <a:gd name="connsiteY27" fmla="*/ 1116 h 10000"/>
              <a:gd name="connsiteX28" fmla="*/ 2644 w 10003"/>
              <a:gd name="connsiteY28" fmla="*/ 840 h 10000"/>
              <a:gd name="connsiteX29" fmla="*/ 3177 w 10003"/>
              <a:gd name="connsiteY29" fmla="*/ 582 h 10000"/>
              <a:gd name="connsiteX30" fmla="*/ 3711 w 10003"/>
              <a:gd name="connsiteY30" fmla="*/ 391 h 10000"/>
              <a:gd name="connsiteX31" fmla="*/ 4245 w 10003"/>
              <a:gd name="connsiteY31" fmla="*/ 258 h 10000"/>
              <a:gd name="connsiteX32" fmla="*/ 4760 w 10003"/>
              <a:gd name="connsiteY32" fmla="*/ 134 h 10000"/>
              <a:gd name="connsiteX33" fmla="*/ 5265 w 10003"/>
              <a:gd name="connsiteY33" fmla="*/ 67 h 10000"/>
              <a:gd name="connsiteX34" fmla="*/ 5751 w 10003"/>
              <a:gd name="connsiteY34" fmla="*/ 29 h 10000"/>
              <a:gd name="connsiteX35" fmla="*/ 6218 w 10003"/>
              <a:gd name="connsiteY35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0 w 10003"/>
              <a:gd name="connsiteY21" fmla="*/ 7298 h 10000"/>
              <a:gd name="connsiteX22" fmla="*/ 3 w 10003"/>
              <a:gd name="connsiteY22" fmla="*/ 2901 h 10000"/>
              <a:gd name="connsiteX23" fmla="*/ 508 w 10003"/>
              <a:gd name="connsiteY23" fmla="*/ 2357 h 10000"/>
              <a:gd name="connsiteX24" fmla="*/ 1033 w 10003"/>
              <a:gd name="connsiteY24" fmla="*/ 1880 h 10000"/>
              <a:gd name="connsiteX25" fmla="*/ 1566 w 10003"/>
              <a:gd name="connsiteY25" fmla="*/ 1479 h 10000"/>
              <a:gd name="connsiteX26" fmla="*/ 2100 w 10003"/>
              <a:gd name="connsiteY26" fmla="*/ 1116 h 10000"/>
              <a:gd name="connsiteX27" fmla="*/ 2644 w 10003"/>
              <a:gd name="connsiteY27" fmla="*/ 840 h 10000"/>
              <a:gd name="connsiteX28" fmla="*/ 3177 w 10003"/>
              <a:gd name="connsiteY28" fmla="*/ 582 h 10000"/>
              <a:gd name="connsiteX29" fmla="*/ 3711 w 10003"/>
              <a:gd name="connsiteY29" fmla="*/ 391 h 10000"/>
              <a:gd name="connsiteX30" fmla="*/ 4245 w 10003"/>
              <a:gd name="connsiteY30" fmla="*/ 258 h 10000"/>
              <a:gd name="connsiteX31" fmla="*/ 4760 w 10003"/>
              <a:gd name="connsiteY31" fmla="*/ 134 h 10000"/>
              <a:gd name="connsiteX32" fmla="*/ 5265 w 10003"/>
              <a:gd name="connsiteY32" fmla="*/ 67 h 10000"/>
              <a:gd name="connsiteX33" fmla="*/ 5751 w 10003"/>
              <a:gd name="connsiteY33" fmla="*/ 29 h 10000"/>
              <a:gd name="connsiteX34" fmla="*/ 6218 w 10003"/>
              <a:gd name="connsiteY34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0 w 10003"/>
              <a:gd name="connsiteY20" fmla="*/ 7298 h 10000"/>
              <a:gd name="connsiteX21" fmla="*/ 3 w 10003"/>
              <a:gd name="connsiteY21" fmla="*/ 2901 h 10000"/>
              <a:gd name="connsiteX22" fmla="*/ 508 w 10003"/>
              <a:gd name="connsiteY22" fmla="*/ 2357 h 10000"/>
              <a:gd name="connsiteX23" fmla="*/ 1033 w 10003"/>
              <a:gd name="connsiteY23" fmla="*/ 1880 h 10000"/>
              <a:gd name="connsiteX24" fmla="*/ 1566 w 10003"/>
              <a:gd name="connsiteY24" fmla="*/ 1479 h 10000"/>
              <a:gd name="connsiteX25" fmla="*/ 2100 w 10003"/>
              <a:gd name="connsiteY25" fmla="*/ 1116 h 10000"/>
              <a:gd name="connsiteX26" fmla="*/ 2644 w 10003"/>
              <a:gd name="connsiteY26" fmla="*/ 840 h 10000"/>
              <a:gd name="connsiteX27" fmla="*/ 3177 w 10003"/>
              <a:gd name="connsiteY27" fmla="*/ 582 h 10000"/>
              <a:gd name="connsiteX28" fmla="*/ 3711 w 10003"/>
              <a:gd name="connsiteY28" fmla="*/ 391 h 10000"/>
              <a:gd name="connsiteX29" fmla="*/ 4245 w 10003"/>
              <a:gd name="connsiteY29" fmla="*/ 258 h 10000"/>
              <a:gd name="connsiteX30" fmla="*/ 4760 w 10003"/>
              <a:gd name="connsiteY30" fmla="*/ 134 h 10000"/>
              <a:gd name="connsiteX31" fmla="*/ 5265 w 10003"/>
              <a:gd name="connsiteY31" fmla="*/ 67 h 10000"/>
              <a:gd name="connsiteX32" fmla="*/ 5751 w 10003"/>
              <a:gd name="connsiteY32" fmla="*/ 29 h 10000"/>
              <a:gd name="connsiteX33" fmla="*/ 6218 w 10003"/>
              <a:gd name="connsiteY33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0 w 10003"/>
              <a:gd name="connsiteY19" fmla="*/ 7298 h 10000"/>
              <a:gd name="connsiteX20" fmla="*/ 3 w 10003"/>
              <a:gd name="connsiteY20" fmla="*/ 2901 h 10000"/>
              <a:gd name="connsiteX21" fmla="*/ 508 w 10003"/>
              <a:gd name="connsiteY21" fmla="*/ 2357 h 10000"/>
              <a:gd name="connsiteX22" fmla="*/ 1033 w 10003"/>
              <a:gd name="connsiteY22" fmla="*/ 1880 h 10000"/>
              <a:gd name="connsiteX23" fmla="*/ 1566 w 10003"/>
              <a:gd name="connsiteY23" fmla="*/ 1479 h 10000"/>
              <a:gd name="connsiteX24" fmla="*/ 2100 w 10003"/>
              <a:gd name="connsiteY24" fmla="*/ 1116 h 10000"/>
              <a:gd name="connsiteX25" fmla="*/ 2644 w 10003"/>
              <a:gd name="connsiteY25" fmla="*/ 840 h 10000"/>
              <a:gd name="connsiteX26" fmla="*/ 3177 w 10003"/>
              <a:gd name="connsiteY26" fmla="*/ 582 h 10000"/>
              <a:gd name="connsiteX27" fmla="*/ 3711 w 10003"/>
              <a:gd name="connsiteY27" fmla="*/ 391 h 10000"/>
              <a:gd name="connsiteX28" fmla="*/ 4245 w 10003"/>
              <a:gd name="connsiteY28" fmla="*/ 258 h 10000"/>
              <a:gd name="connsiteX29" fmla="*/ 4760 w 10003"/>
              <a:gd name="connsiteY29" fmla="*/ 134 h 10000"/>
              <a:gd name="connsiteX30" fmla="*/ 5265 w 10003"/>
              <a:gd name="connsiteY30" fmla="*/ 67 h 10000"/>
              <a:gd name="connsiteX31" fmla="*/ 5751 w 10003"/>
              <a:gd name="connsiteY31" fmla="*/ 29 h 10000"/>
              <a:gd name="connsiteX32" fmla="*/ 6218 w 10003"/>
              <a:gd name="connsiteY32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0 w 10003"/>
              <a:gd name="connsiteY18" fmla="*/ 7298 h 10000"/>
              <a:gd name="connsiteX19" fmla="*/ 3 w 10003"/>
              <a:gd name="connsiteY19" fmla="*/ 2901 h 10000"/>
              <a:gd name="connsiteX20" fmla="*/ 508 w 10003"/>
              <a:gd name="connsiteY20" fmla="*/ 2357 h 10000"/>
              <a:gd name="connsiteX21" fmla="*/ 1033 w 10003"/>
              <a:gd name="connsiteY21" fmla="*/ 1880 h 10000"/>
              <a:gd name="connsiteX22" fmla="*/ 1566 w 10003"/>
              <a:gd name="connsiteY22" fmla="*/ 1479 h 10000"/>
              <a:gd name="connsiteX23" fmla="*/ 2100 w 10003"/>
              <a:gd name="connsiteY23" fmla="*/ 1116 h 10000"/>
              <a:gd name="connsiteX24" fmla="*/ 2644 w 10003"/>
              <a:gd name="connsiteY24" fmla="*/ 840 h 10000"/>
              <a:gd name="connsiteX25" fmla="*/ 3177 w 10003"/>
              <a:gd name="connsiteY25" fmla="*/ 582 h 10000"/>
              <a:gd name="connsiteX26" fmla="*/ 3711 w 10003"/>
              <a:gd name="connsiteY26" fmla="*/ 391 h 10000"/>
              <a:gd name="connsiteX27" fmla="*/ 4245 w 10003"/>
              <a:gd name="connsiteY27" fmla="*/ 258 h 10000"/>
              <a:gd name="connsiteX28" fmla="*/ 4760 w 10003"/>
              <a:gd name="connsiteY28" fmla="*/ 134 h 10000"/>
              <a:gd name="connsiteX29" fmla="*/ 5265 w 10003"/>
              <a:gd name="connsiteY29" fmla="*/ 67 h 10000"/>
              <a:gd name="connsiteX30" fmla="*/ 5751 w 10003"/>
              <a:gd name="connsiteY30" fmla="*/ 29 h 10000"/>
              <a:gd name="connsiteX31" fmla="*/ 6218 w 10003"/>
              <a:gd name="connsiteY31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0 w 10003"/>
              <a:gd name="connsiteY17" fmla="*/ 7298 h 10000"/>
              <a:gd name="connsiteX18" fmla="*/ 3 w 10003"/>
              <a:gd name="connsiteY18" fmla="*/ 2901 h 10000"/>
              <a:gd name="connsiteX19" fmla="*/ 508 w 10003"/>
              <a:gd name="connsiteY19" fmla="*/ 2357 h 10000"/>
              <a:gd name="connsiteX20" fmla="*/ 1033 w 10003"/>
              <a:gd name="connsiteY20" fmla="*/ 1880 h 10000"/>
              <a:gd name="connsiteX21" fmla="*/ 1566 w 10003"/>
              <a:gd name="connsiteY21" fmla="*/ 1479 h 10000"/>
              <a:gd name="connsiteX22" fmla="*/ 2100 w 10003"/>
              <a:gd name="connsiteY22" fmla="*/ 1116 h 10000"/>
              <a:gd name="connsiteX23" fmla="*/ 2644 w 10003"/>
              <a:gd name="connsiteY23" fmla="*/ 840 h 10000"/>
              <a:gd name="connsiteX24" fmla="*/ 3177 w 10003"/>
              <a:gd name="connsiteY24" fmla="*/ 582 h 10000"/>
              <a:gd name="connsiteX25" fmla="*/ 3711 w 10003"/>
              <a:gd name="connsiteY25" fmla="*/ 391 h 10000"/>
              <a:gd name="connsiteX26" fmla="*/ 4245 w 10003"/>
              <a:gd name="connsiteY26" fmla="*/ 258 h 10000"/>
              <a:gd name="connsiteX27" fmla="*/ 4760 w 10003"/>
              <a:gd name="connsiteY27" fmla="*/ 134 h 10000"/>
              <a:gd name="connsiteX28" fmla="*/ 5265 w 10003"/>
              <a:gd name="connsiteY28" fmla="*/ 67 h 10000"/>
              <a:gd name="connsiteX29" fmla="*/ 5751 w 10003"/>
              <a:gd name="connsiteY29" fmla="*/ 29 h 10000"/>
              <a:gd name="connsiteX30" fmla="*/ 6218 w 10003"/>
              <a:gd name="connsiteY30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0 w 10003"/>
              <a:gd name="connsiteY16" fmla="*/ 7298 h 10000"/>
              <a:gd name="connsiteX17" fmla="*/ 3 w 10003"/>
              <a:gd name="connsiteY17" fmla="*/ 2901 h 10000"/>
              <a:gd name="connsiteX18" fmla="*/ 508 w 10003"/>
              <a:gd name="connsiteY18" fmla="*/ 2357 h 10000"/>
              <a:gd name="connsiteX19" fmla="*/ 1033 w 10003"/>
              <a:gd name="connsiteY19" fmla="*/ 1880 h 10000"/>
              <a:gd name="connsiteX20" fmla="*/ 1566 w 10003"/>
              <a:gd name="connsiteY20" fmla="*/ 1479 h 10000"/>
              <a:gd name="connsiteX21" fmla="*/ 2100 w 10003"/>
              <a:gd name="connsiteY21" fmla="*/ 1116 h 10000"/>
              <a:gd name="connsiteX22" fmla="*/ 2644 w 10003"/>
              <a:gd name="connsiteY22" fmla="*/ 840 h 10000"/>
              <a:gd name="connsiteX23" fmla="*/ 3177 w 10003"/>
              <a:gd name="connsiteY23" fmla="*/ 582 h 10000"/>
              <a:gd name="connsiteX24" fmla="*/ 3711 w 10003"/>
              <a:gd name="connsiteY24" fmla="*/ 391 h 10000"/>
              <a:gd name="connsiteX25" fmla="*/ 4245 w 10003"/>
              <a:gd name="connsiteY25" fmla="*/ 258 h 10000"/>
              <a:gd name="connsiteX26" fmla="*/ 4760 w 10003"/>
              <a:gd name="connsiteY26" fmla="*/ 134 h 10000"/>
              <a:gd name="connsiteX27" fmla="*/ 5265 w 10003"/>
              <a:gd name="connsiteY27" fmla="*/ 67 h 10000"/>
              <a:gd name="connsiteX28" fmla="*/ 5751 w 10003"/>
              <a:gd name="connsiteY28" fmla="*/ 29 h 10000"/>
              <a:gd name="connsiteX29" fmla="*/ 6218 w 10003"/>
              <a:gd name="connsiteY29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0 w 10003"/>
              <a:gd name="connsiteY15" fmla="*/ 7298 h 10000"/>
              <a:gd name="connsiteX16" fmla="*/ 3 w 10003"/>
              <a:gd name="connsiteY16" fmla="*/ 2901 h 10000"/>
              <a:gd name="connsiteX17" fmla="*/ 508 w 10003"/>
              <a:gd name="connsiteY17" fmla="*/ 2357 h 10000"/>
              <a:gd name="connsiteX18" fmla="*/ 1033 w 10003"/>
              <a:gd name="connsiteY18" fmla="*/ 1880 h 10000"/>
              <a:gd name="connsiteX19" fmla="*/ 1566 w 10003"/>
              <a:gd name="connsiteY19" fmla="*/ 1479 h 10000"/>
              <a:gd name="connsiteX20" fmla="*/ 2100 w 10003"/>
              <a:gd name="connsiteY20" fmla="*/ 1116 h 10000"/>
              <a:gd name="connsiteX21" fmla="*/ 2644 w 10003"/>
              <a:gd name="connsiteY21" fmla="*/ 840 h 10000"/>
              <a:gd name="connsiteX22" fmla="*/ 3177 w 10003"/>
              <a:gd name="connsiteY22" fmla="*/ 582 h 10000"/>
              <a:gd name="connsiteX23" fmla="*/ 3711 w 10003"/>
              <a:gd name="connsiteY23" fmla="*/ 391 h 10000"/>
              <a:gd name="connsiteX24" fmla="*/ 4245 w 10003"/>
              <a:gd name="connsiteY24" fmla="*/ 258 h 10000"/>
              <a:gd name="connsiteX25" fmla="*/ 4760 w 10003"/>
              <a:gd name="connsiteY25" fmla="*/ 134 h 10000"/>
              <a:gd name="connsiteX26" fmla="*/ 5265 w 10003"/>
              <a:gd name="connsiteY26" fmla="*/ 67 h 10000"/>
              <a:gd name="connsiteX27" fmla="*/ 5751 w 10003"/>
              <a:gd name="connsiteY27" fmla="*/ 29 h 10000"/>
              <a:gd name="connsiteX28" fmla="*/ 6218 w 10003"/>
              <a:gd name="connsiteY28" fmla="*/ 0 h 10000"/>
              <a:gd name="connsiteX0" fmla="*/ 6218 w 10003"/>
              <a:gd name="connsiteY0" fmla="*/ 0 h 7298"/>
              <a:gd name="connsiteX1" fmla="*/ 6666 w 10003"/>
              <a:gd name="connsiteY1" fmla="*/ 19 h 7298"/>
              <a:gd name="connsiteX2" fmla="*/ 7086 w 10003"/>
              <a:gd name="connsiteY2" fmla="*/ 38 h 7298"/>
              <a:gd name="connsiteX3" fmla="*/ 7458 w 10003"/>
              <a:gd name="connsiteY3" fmla="*/ 86 h 7298"/>
              <a:gd name="connsiteX4" fmla="*/ 7820 w 10003"/>
              <a:gd name="connsiteY4" fmla="*/ 134 h 7298"/>
              <a:gd name="connsiteX5" fmla="*/ 8135 w 10003"/>
              <a:gd name="connsiteY5" fmla="*/ 191 h 7298"/>
              <a:gd name="connsiteX6" fmla="*/ 8411 w 10003"/>
              <a:gd name="connsiteY6" fmla="*/ 258 h 7298"/>
              <a:gd name="connsiteX7" fmla="*/ 8649 w 10003"/>
              <a:gd name="connsiteY7" fmla="*/ 315 h 7298"/>
              <a:gd name="connsiteX8" fmla="*/ 8840 w 10003"/>
              <a:gd name="connsiteY8" fmla="*/ 363 h 7298"/>
              <a:gd name="connsiteX9" fmla="*/ 8983 w 10003"/>
              <a:gd name="connsiteY9" fmla="*/ 410 h 7298"/>
              <a:gd name="connsiteX10" fmla="*/ 9059 w 10003"/>
              <a:gd name="connsiteY10" fmla="*/ 429 h 7298"/>
              <a:gd name="connsiteX11" fmla="*/ 9088 w 10003"/>
              <a:gd name="connsiteY11" fmla="*/ 439 h 7298"/>
              <a:gd name="connsiteX12" fmla="*/ 10003 w 10003"/>
              <a:gd name="connsiteY12" fmla="*/ 3960 h 7298"/>
              <a:gd name="connsiteX13" fmla="*/ 5491 w 10003"/>
              <a:gd name="connsiteY13" fmla="*/ 7298 h 7298"/>
              <a:gd name="connsiteX14" fmla="*/ 0 w 10003"/>
              <a:gd name="connsiteY14" fmla="*/ 7298 h 7298"/>
              <a:gd name="connsiteX15" fmla="*/ 3 w 10003"/>
              <a:gd name="connsiteY15" fmla="*/ 2901 h 7298"/>
              <a:gd name="connsiteX16" fmla="*/ 508 w 10003"/>
              <a:gd name="connsiteY16" fmla="*/ 2357 h 7298"/>
              <a:gd name="connsiteX17" fmla="*/ 1033 w 10003"/>
              <a:gd name="connsiteY17" fmla="*/ 1880 h 7298"/>
              <a:gd name="connsiteX18" fmla="*/ 1566 w 10003"/>
              <a:gd name="connsiteY18" fmla="*/ 1479 h 7298"/>
              <a:gd name="connsiteX19" fmla="*/ 2100 w 10003"/>
              <a:gd name="connsiteY19" fmla="*/ 1116 h 7298"/>
              <a:gd name="connsiteX20" fmla="*/ 2644 w 10003"/>
              <a:gd name="connsiteY20" fmla="*/ 840 h 7298"/>
              <a:gd name="connsiteX21" fmla="*/ 3177 w 10003"/>
              <a:gd name="connsiteY21" fmla="*/ 582 h 7298"/>
              <a:gd name="connsiteX22" fmla="*/ 3711 w 10003"/>
              <a:gd name="connsiteY22" fmla="*/ 391 h 7298"/>
              <a:gd name="connsiteX23" fmla="*/ 4245 w 10003"/>
              <a:gd name="connsiteY23" fmla="*/ 258 h 7298"/>
              <a:gd name="connsiteX24" fmla="*/ 4760 w 10003"/>
              <a:gd name="connsiteY24" fmla="*/ 134 h 7298"/>
              <a:gd name="connsiteX25" fmla="*/ 5265 w 10003"/>
              <a:gd name="connsiteY25" fmla="*/ 67 h 7298"/>
              <a:gd name="connsiteX26" fmla="*/ 5751 w 10003"/>
              <a:gd name="connsiteY26" fmla="*/ 29 h 7298"/>
              <a:gd name="connsiteX27" fmla="*/ 6218 w 10003"/>
              <a:gd name="connsiteY27" fmla="*/ 0 h 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003" h="7298">
                <a:moveTo>
                  <a:pt x="6218" y="0"/>
                </a:moveTo>
                <a:lnTo>
                  <a:pt x="6666" y="19"/>
                </a:lnTo>
                <a:lnTo>
                  <a:pt x="7086" y="38"/>
                </a:lnTo>
                <a:lnTo>
                  <a:pt x="7458" y="86"/>
                </a:lnTo>
                <a:lnTo>
                  <a:pt x="7820" y="134"/>
                </a:lnTo>
                <a:lnTo>
                  <a:pt x="8135" y="191"/>
                </a:lnTo>
                <a:lnTo>
                  <a:pt x="8411" y="258"/>
                </a:lnTo>
                <a:lnTo>
                  <a:pt x="8649" y="315"/>
                </a:lnTo>
                <a:lnTo>
                  <a:pt x="8840" y="363"/>
                </a:lnTo>
                <a:lnTo>
                  <a:pt x="8983" y="410"/>
                </a:lnTo>
                <a:cubicBezTo>
                  <a:pt x="9008" y="416"/>
                  <a:pt x="9034" y="423"/>
                  <a:pt x="9059" y="429"/>
                </a:cubicBezTo>
                <a:cubicBezTo>
                  <a:pt x="9069" y="432"/>
                  <a:pt x="9078" y="436"/>
                  <a:pt x="9088" y="439"/>
                </a:cubicBezTo>
                <a:lnTo>
                  <a:pt x="10003" y="3960"/>
                </a:lnTo>
                <a:lnTo>
                  <a:pt x="5491" y="7298"/>
                </a:lnTo>
                <a:lnTo>
                  <a:pt x="0" y="7298"/>
                </a:lnTo>
                <a:cubicBezTo>
                  <a:pt x="1" y="5832"/>
                  <a:pt x="2" y="4367"/>
                  <a:pt x="3" y="2901"/>
                </a:cubicBezTo>
                <a:lnTo>
                  <a:pt x="508" y="2357"/>
                </a:lnTo>
                <a:lnTo>
                  <a:pt x="1033" y="1880"/>
                </a:lnTo>
                <a:lnTo>
                  <a:pt x="1566" y="1479"/>
                </a:lnTo>
                <a:lnTo>
                  <a:pt x="2100" y="1116"/>
                </a:lnTo>
                <a:lnTo>
                  <a:pt x="2644" y="840"/>
                </a:lnTo>
                <a:lnTo>
                  <a:pt x="3177" y="582"/>
                </a:lnTo>
                <a:lnTo>
                  <a:pt x="3711" y="391"/>
                </a:lnTo>
                <a:lnTo>
                  <a:pt x="4245" y="258"/>
                </a:lnTo>
                <a:lnTo>
                  <a:pt x="4760" y="134"/>
                </a:lnTo>
                <a:lnTo>
                  <a:pt x="5265" y="67"/>
                </a:lnTo>
                <a:lnTo>
                  <a:pt x="5751" y="29"/>
                </a:lnTo>
                <a:lnTo>
                  <a:pt x="6218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7" name="Freeform 12"/>
          <p:cNvSpPr>
            <a:spLocks/>
          </p:cNvSpPr>
          <p:nvPr/>
        </p:nvSpPr>
        <p:spPr bwMode="auto">
          <a:xfrm>
            <a:off x="6399057" y="5050565"/>
            <a:ext cx="1369245" cy="768615"/>
          </a:xfrm>
          <a:custGeom>
            <a:avLst/>
            <a:gdLst>
              <a:gd name="T0" fmla="*/ 1451 w 1885"/>
              <a:gd name="T1" fmla="*/ 0 h 1266"/>
              <a:gd name="T2" fmla="*/ 1524 w 1885"/>
              <a:gd name="T3" fmla="*/ 4 h 1266"/>
              <a:gd name="T4" fmla="*/ 1597 w 1885"/>
              <a:gd name="T5" fmla="*/ 17 h 1266"/>
              <a:gd name="T6" fmla="*/ 1670 w 1885"/>
              <a:gd name="T7" fmla="*/ 37 h 1266"/>
              <a:gd name="T8" fmla="*/ 1742 w 1885"/>
              <a:gd name="T9" fmla="*/ 64 h 1266"/>
              <a:gd name="T10" fmla="*/ 1814 w 1885"/>
              <a:gd name="T11" fmla="*/ 100 h 1266"/>
              <a:gd name="T12" fmla="*/ 1885 w 1885"/>
              <a:gd name="T13" fmla="*/ 144 h 1266"/>
              <a:gd name="T14" fmla="*/ 1643 w 1885"/>
              <a:gd name="T15" fmla="*/ 922 h 1266"/>
              <a:gd name="T16" fmla="*/ 1026 w 1885"/>
              <a:gd name="T17" fmla="*/ 1266 h 1266"/>
              <a:gd name="T18" fmla="*/ 0 w 1885"/>
              <a:gd name="T19" fmla="*/ 1266 h 1266"/>
              <a:gd name="T20" fmla="*/ 29 w 1885"/>
              <a:gd name="T21" fmla="*/ 1194 h 1266"/>
              <a:gd name="T22" fmla="*/ 61 w 1885"/>
              <a:gd name="T23" fmla="*/ 1121 h 1266"/>
              <a:gd name="T24" fmla="*/ 98 w 1885"/>
              <a:gd name="T25" fmla="*/ 1048 h 1266"/>
              <a:gd name="T26" fmla="*/ 136 w 1885"/>
              <a:gd name="T27" fmla="*/ 976 h 1266"/>
              <a:gd name="T28" fmla="*/ 178 w 1885"/>
              <a:gd name="T29" fmla="*/ 904 h 1266"/>
              <a:gd name="T30" fmla="*/ 224 w 1885"/>
              <a:gd name="T31" fmla="*/ 832 h 1266"/>
              <a:gd name="T32" fmla="*/ 272 w 1885"/>
              <a:gd name="T33" fmla="*/ 761 h 1266"/>
              <a:gd name="T34" fmla="*/ 323 w 1885"/>
              <a:gd name="T35" fmla="*/ 691 h 1266"/>
              <a:gd name="T36" fmla="*/ 376 w 1885"/>
              <a:gd name="T37" fmla="*/ 623 h 1266"/>
              <a:gd name="T38" fmla="*/ 432 w 1885"/>
              <a:gd name="T39" fmla="*/ 557 h 1266"/>
              <a:gd name="T40" fmla="*/ 489 w 1885"/>
              <a:gd name="T41" fmla="*/ 493 h 1266"/>
              <a:gd name="T42" fmla="*/ 550 w 1885"/>
              <a:gd name="T43" fmla="*/ 432 h 1266"/>
              <a:gd name="T44" fmla="*/ 611 w 1885"/>
              <a:gd name="T45" fmla="*/ 374 h 1266"/>
              <a:gd name="T46" fmla="*/ 676 w 1885"/>
              <a:gd name="T47" fmla="*/ 318 h 1266"/>
              <a:gd name="T48" fmla="*/ 741 w 1885"/>
              <a:gd name="T49" fmla="*/ 266 h 1266"/>
              <a:gd name="T50" fmla="*/ 808 w 1885"/>
              <a:gd name="T51" fmla="*/ 217 h 1266"/>
              <a:gd name="T52" fmla="*/ 875 w 1885"/>
              <a:gd name="T53" fmla="*/ 174 h 1266"/>
              <a:gd name="T54" fmla="*/ 945 w 1885"/>
              <a:gd name="T55" fmla="*/ 134 h 1266"/>
              <a:gd name="T56" fmla="*/ 1016 w 1885"/>
              <a:gd name="T57" fmla="*/ 98 h 1266"/>
              <a:gd name="T58" fmla="*/ 1087 w 1885"/>
              <a:gd name="T59" fmla="*/ 68 h 1266"/>
              <a:gd name="T60" fmla="*/ 1159 w 1885"/>
              <a:gd name="T61" fmla="*/ 42 h 1266"/>
              <a:gd name="T62" fmla="*/ 1231 w 1885"/>
              <a:gd name="T63" fmla="*/ 23 h 1266"/>
              <a:gd name="T64" fmla="*/ 1304 w 1885"/>
              <a:gd name="T65" fmla="*/ 8 h 1266"/>
              <a:gd name="T66" fmla="*/ 1378 w 1885"/>
              <a:gd name="T67" fmla="*/ 1 h 1266"/>
              <a:gd name="T68" fmla="*/ 1451 w 1885"/>
              <a:gd name="T69" fmla="*/ 0 h 1266"/>
              <a:gd name="connsiteX0" fmla="*/ 7698 w 10000"/>
              <a:gd name="connsiteY0" fmla="*/ 0 h 10000"/>
              <a:gd name="connsiteX1" fmla="*/ 8085 w 10000"/>
              <a:gd name="connsiteY1" fmla="*/ 32 h 10000"/>
              <a:gd name="connsiteX2" fmla="*/ 8472 w 10000"/>
              <a:gd name="connsiteY2" fmla="*/ 134 h 10000"/>
              <a:gd name="connsiteX3" fmla="*/ 8859 w 10000"/>
              <a:gd name="connsiteY3" fmla="*/ 292 h 10000"/>
              <a:gd name="connsiteX4" fmla="*/ 9241 w 10000"/>
              <a:gd name="connsiteY4" fmla="*/ 506 h 10000"/>
              <a:gd name="connsiteX5" fmla="*/ 9623 w 10000"/>
              <a:gd name="connsiteY5" fmla="*/ 790 h 10000"/>
              <a:gd name="connsiteX6" fmla="*/ 10000 w 10000"/>
              <a:gd name="connsiteY6" fmla="*/ 1137 h 10000"/>
              <a:gd name="connsiteX7" fmla="*/ 8571 w 10000"/>
              <a:gd name="connsiteY7" fmla="*/ 7775 h 10000"/>
              <a:gd name="connsiteX8" fmla="*/ 5443 w 10000"/>
              <a:gd name="connsiteY8" fmla="*/ 10000 h 10000"/>
              <a:gd name="connsiteX9" fmla="*/ 0 w 10000"/>
              <a:gd name="connsiteY9" fmla="*/ 10000 h 10000"/>
              <a:gd name="connsiteX10" fmla="*/ 154 w 10000"/>
              <a:gd name="connsiteY10" fmla="*/ 9431 h 10000"/>
              <a:gd name="connsiteX11" fmla="*/ 324 w 10000"/>
              <a:gd name="connsiteY11" fmla="*/ 8855 h 10000"/>
              <a:gd name="connsiteX12" fmla="*/ 520 w 10000"/>
              <a:gd name="connsiteY12" fmla="*/ 8278 h 10000"/>
              <a:gd name="connsiteX13" fmla="*/ 721 w 10000"/>
              <a:gd name="connsiteY13" fmla="*/ 7709 h 10000"/>
              <a:gd name="connsiteX14" fmla="*/ 944 w 10000"/>
              <a:gd name="connsiteY14" fmla="*/ 7141 h 10000"/>
              <a:gd name="connsiteX15" fmla="*/ 1188 w 10000"/>
              <a:gd name="connsiteY15" fmla="*/ 6572 h 10000"/>
              <a:gd name="connsiteX16" fmla="*/ 1443 w 10000"/>
              <a:gd name="connsiteY16" fmla="*/ 6011 h 10000"/>
              <a:gd name="connsiteX17" fmla="*/ 1714 w 10000"/>
              <a:gd name="connsiteY17" fmla="*/ 5458 h 10000"/>
              <a:gd name="connsiteX18" fmla="*/ 1995 w 10000"/>
              <a:gd name="connsiteY18" fmla="*/ 4921 h 10000"/>
              <a:gd name="connsiteX19" fmla="*/ 2292 w 10000"/>
              <a:gd name="connsiteY19" fmla="*/ 4400 h 10000"/>
              <a:gd name="connsiteX20" fmla="*/ 2594 w 10000"/>
              <a:gd name="connsiteY20" fmla="*/ 3894 h 10000"/>
              <a:gd name="connsiteX21" fmla="*/ 2918 w 10000"/>
              <a:gd name="connsiteY21" fmla="*/ 3412 h 10000"/>
              <a:gd name="connsiteX22" fmla="*/ 3241 w 10000"/>
              <a:gd name="connsiteY22" fmla="*/ 2954 h 10000"/>
              <a:gd name="connsiteX23" fmla="*/ 3586 w 10000"/>
              <a:gd name="connsiteY23" fmla="*/ 2512 h 10000"/>
              <a:gd name="connsiteX24" fmla="*/ 3931 w 10000"/>
              <a:gd name="connsiteY24" fmla="*/ 2101 h 10000"/>
              <a:gd name="connsiteX25" fmla="*/ 4286 w 10000"/>
              <a:gd name="connsiteY25" fmla="*/ 1714 h 10000"/>
              <a:gd name="connsiteX26" fmla="*/ 4642 w 10000"/>
              <a:gd name="connsiteY26" fmla="*/ 1374 h 10000"/>
              <a:gd name="connsiteX27" fmla="*/ 5013 w 10000"/>
              <a:gd name="connsiteY27" fmla="*/ 1058 h 10000"/>
              <a:gd name="connsiteX28" fmla="*/ 5390 w 10000"/>
              <a:gd name="connsiteY28" fmla="*/ 774 h 10000"/>
              <a:gd name="connsiteX29" fmla="*/ 5767 w 10000"/>
              <a:gd name="connsiteY29" fmla="*/ 537 h 10000"/>
              <a:gd name="connsiteX30" fmla="*/ 6149 w 10000"/>
              <a:gd name="connsiteY30" fmla="*/ 332 h 10000"/>
              <a:gd name="connsiteX31" fmla="*/ 6531 w 10000"/>
              <a:gd name="connsiteY31" fmla="*/ 182 h 10000"/>
              <a:gd name="connsiteX32" fmla="*/ 6918 w 10000"/>
              <a:gd name="connsiteY32" fmla="*/ 63 h 10000"/>
              <a:gd name="connsiteX33" fmla="*/ 7310 w 10000"/>
              <a:gd name="connsiteY33" fmla="*/ 8 h 10000"/>
              <a:gd name="connsiteX34" fmla="*/ 7698 w 10000"/>
              <a:gd name="connsiteY34" fmla="*/ 0 h 10000"/>
              <a:gd name="connsiteX0" fmla="*/ 7544 w 9846"/>
              <a:gd name="connsiteY0" fmla="*/ 0 h 10000"/>
              <a:gd name="connsiteX1" fmla="*/ 7931 w 9846"/>
              <a:gd name="connsiteY1" fmla="*/ 32 h 10000"/>
              <a:gd name="connsiteX2" fmla="*/ 8318 w 9846"/>
              <a:gd name="connsiteY2" fmla="*/ 134 h 10000"/>
              <a:gd name="connsiteX3" fmla="*/ 8705 w 9846"/>
              <a:gd name="connsiteY3" fmla="*/ 292 h 10000"/>
              <a:gd name="connsiteX4" fmla="*/ 9087 w 9846"/>
              <a:gd name="connsiteY4" fmla="*/ 506 h 10000"/>
              <a:gd name="connsiteX5" fmla="*/ 9469 w 9846"/>
              <a:gd name="connsiteY5" fmla="*/ 790 h 10000"/>
              <a:gd name="connsiteX6" fmla="*/ 9846 w 9846"/>
              <a:gd name="connsiteY6" fmla="*/ 1137 h 10000"/>
              <a:gd name="connsiteX7" fmla="*/ 8417 w 9846"/>
              <a:gd name="connsiteY7" fmla="*/ 7775 h 10000"/>
              <a:gd name="connsiteX8" fmla="*/ 5289 w 9846"/>
              <a:gd name="connsiteY8" fmla="*/ 10000 h 10000"/>
              <a:gd name="connsiteX9" fmla="*/ 0 w 9846"/>
              <a:gd name="connsiteY9" fmla="*/ 9431 h 10000"/>
              <a:gd name="connsiteX10" fmla="*/ 170 w 9846"/>
              <a:gd name="connsiteY10" fmla="*/ 8855 h 10000"/>
              <a:gd name="connsiteX11" fmla="*/ 366 w 9846"/>
              <a:gd name="connsiteY11" fmla="*/ 8278 h 10000"/>
              <a:gd name="connsiteX12" fmla="*/ 567 w 9846"/>
              <a:gd name="connsiteY12" fmla="*/ 7709 h 10000"/>
              <a:gd name="connsiteX13" fmla="*/ 790 w 9846"/>
              <a:gd name="connsiteY13" fmla="*/ 7141 h 10000"/>
              <a:gd name="connsiteX14" fmla="*/ 1034 w 9846"/>
              <a:gd name="connsiteY14" fmla="*/ 6572 h 10000"/>
              <a:gd name="connsiteX15" fmla="*/ 1289 w 9846"/>
              <a:gd name="connsiteY15" fmla="*/ 6011 h 10000"/>
              <a:gd name="connsiteX16" fmla="*/ 1560 w 9846"/>
              <a:gd name="connsiteY16" fmla="*/ 5458 h 10000"/>
              <a:gd name="connsiteX17" fmla="*/ 1841 w 9846"/>
              <a:gd name="connsiteY17" fmla="*/ 4921 h 10000"/>
              <a:gd name="connsiteX18" fmla="*/ 2138 w 9846"/>
              <a:gd name="connsiteY18" fmla="*/ 4400 h 10000"/>
              <a:gd name="connsiteX19" fmla="*/ 2440 w 9846"/>
              <a:gd name="connsiteY19" fmla="*/ 3894 h 10000"/>
              <a:gd name="connsiteX20" fmla="*/ 2764 w 9846"/>
              <a:gd name="connsiteY20" fmla="*/ 3412 h 10000"/>
              <a:gd name="connsiteX21" fmla="*/ 3087 w 9846"/>
              <a:gd name="connsiteY21" fmla="*/ 2954 h 10000"/>
              <a:gd name="connsiteX22" fmla="*/ 3432 w 9846"/>
              <a:gd name="connsiteY22" fmla="*/ 2512 h 10000"/>
              <a:gd name="connsiteX23" fmla="*/ 3777 w 9846"/>
              <a:gd name="connsiteY23" fmla="*/ 2101 h 10000"/>
              <a:gd name="connsiteX24" fmla="*/ 4132 w 9846"/>
              <a:gd name="connsiteY24" fmla="*/ 1714 h 10000"/>
              <a:gd name="connsiteX25" fmla="*/ 4488 w 9846"/>
              <a:gd name="connsiteY25" fmla="*/ 1374 h 10000"/>
              <a:gd name="connsiteX26" fmla="*/ 4859 w 9846"/>
              <a:gd name="connsiteY26" fmla="*/ 1058 h 10000"/>
              <a:gd name="connsiteX27" fmla="*/ 5236 w 9846"/>
              <a:gd name="connsiteY27" fmla="*/ 774 h 10000"/>
              <a:gd name="connsiteX28" fmla="*/ 5613 w 9846"/>
              <a:gd name="connsiteY28" fmla="*/ 537 h 10000"/>
              <a:gd name="connsiteX29" fmla="*/ 5995 w 9846"/>
              <a:gd name="connsiteY29" fmla="*/ 332 h 10000"/>
              <a:gd name="connsiteX30" fmla="*/ 6377 w 9846"/>
              <a:gd name="connsiteY30" fmla="*/ 182 h 10000"/>
              <a:gd name="connsiteX31" fmla="*/ 6764 w 9846"/>
              <a:gd name="connsiteY31" fmla="*/ 63 h 10000"/>
              <a:gd name="connsiteX32" fmla="*/ 7156 w 9846"/>
              <a:gd name="connsiteY32" fmla="*/ 8 h 10000"/>
              <a:gd name="connsiteX33" fmla="*/ 7544 w 9846"/>
              <a:gd name="connsiteY33" fmla="*/ 0 h 10000"/>
              <a:gd name="connsiteX0" fmla="*/ 7489 w 9827"/>
              <a:gd name="connsiteY0" fmla="*/ 0 h 10000"/>
              <a:gd name="connsiteX1" fmla="*/ 7882 w 9827"/>
              <a:gd name="connsiteY1" fmla="*/ 32 h 10000"/>
              <a:gd name="connsiteX2" fmla="*/ 8275 w 9827"/>
              <a:gd name="connsiteY2" fmla="*/ 134 h 10000"/>
              <a:gd name="connsiteX3" fmla="*/ 8668 w 9827"/>
              <a:gd name="connsiteY3" fmla="*/ 292 h 10000"/>
              <a:gd name="connsiteX4" fmla="*/ 9056 w 9827"/>
              <a:gd name="connsiteY4" fmla="*/ 506 h 10000"/>
              <a:gd name="connsiteX5" fmla="*/ 9444 w 9827"/>
              <a:gd name="connsiteY5" fmla="*/ 790 h 10000"/>
              <a:gd name="connsiteX6" fmla="*/ 9827 w 9827"/>
              <a:gd name="connsiteY6" fmla="*/ 1137 h 10000"/>
              <a:gd name="connsiteX7" fmla="*/ 8376 w 9827"/>
              <a:gd name="connsiteY7" fmla="*/ 7775 h 10000"/>
              <a:gd name="connsiteX8" fmla="*/ 5199 w 9827"/>
              <a:gd name="connsiteY8" fmla="*/ 10000 h 10000"/>
              <a:gd name="connsiteX9" fmla="*/ 0 w 9827"/>
              <a:gd name="connsiteY9" fmla="*/ 8855 h 10000"/>
              <a:gd name="connsiteX10" fmla="*/ 199 w 9827"/>
              <a:gd name="connsiteY10" fmla="*/ 8278 h 10000"/>
              <a:gd name="connsiteX11" fmla="*/ 403 w 9827"/>
              <a:gd name="connsiteY11" fmla="*/ 7709 h 10000"/>
              <a:gd name="connsiteX12" fmla="*/ 629 w 9827"/>
              <a:gd name="connsiteY12" fmla="*/ 7141 h 10000"/>
              <a:gd name="connsiteX13" fmla="*/ 877 w 9827"/>
              <a:gd name="connsiteY13" fmla="*/ 6572 h 10000"/>
              <a:gd name="connsiteX14" fmla="*/ 1136 w 9827"/>
              <a:gd name="connsiteY14" fmla="*/ 6011 h 10000"/>
              <a:gd name="connsiteX15" fmla="*/ 1411 w 9827"/>
              <a:gd name="connsiteY15" fmla="*/ 5458 h 10000"/>
              <a:gd name="connsiteX16" fmla="*/ 1697 w 9827"/>
              <a:gd name="connsiteY16" fmla="*/ 4921 h 10000"/>
              <a:gd name="connsiteX17" fmla="*/ 1998 w 9827"/>
              <a:gd name="connsiteY17" fmla="*/ 4400 h 10000"/>
              <a:gd name="connsiteX18" fmla="*/ 2305 w 9827"/>
              <a:gd name="connsiteY18" fmla="*/ 3894 h 10000"/>
              <a:gd name="connsiteX19" fmla="*/ 2634 w 9827"/>
              <a:gd name="connsiteY19" fmla="*/ 3412 h 10000"/>
              <a:gd name="connsiteX20" fmla="*/ 2962 w 9827"/>
              <a:gd name="connsiteY20" fmla="*/ 2954 h 10000"/>
              <a:gd name="connsiteX21" fmla="*/ 3313 w 9827"/>
              <a:gd name="connsiteY21" fmla="*/ 2512 h 10000"/>
              <a:gd name="connsiteX22" fmla="*/ 3663 w 9827"/>
              <a:gd name="connsiteY22" fmla="*/ 2101 h 10000"/>
              <a:gd name="connsiteX23" fmla="*/ 4024 w 9827"/>
              <a:gd name="connsiteY23" fmla="*/ 1714 h 10000"/>
              <a:gd name="connsiteX24" fmla="*/ 4385 w 9827"/>
              <a:gd name="connsiteY24" fmla="*/ 1374 h 10000"/>
              <a:gd name="connsiteX25" fmla="*/ 4762 w 9827"/>
              <a:gd name="connsiteY25" fmla="*/ 1058 h 10000"/>
              <a:gd name="connsiteX26" fmla="*/ 5145 w 9827"/>
              <a:gd name="connsiteY26" fmla="*/ 774 h 10000"/>
              <a:gd name="connsiteX27" fmla="*/ 5528 w 9827"/>
              <a:gd name="connsiteY27" fmla="*/ 537 h 10000"/>
              <a:gd name="connsiteX28" fmla="*/ 5916 w 9827"/>
              <a:gd name="connsiteY28" fmla="*/ 332 h 10000"/>
              <a:gd name="connsiteX29" fmla="*/ 6304 w 9827"/>
              <a:gd name="connsiteY29" fmla="*/ 182 h 10000"/>
              <a:gd name="connsiteX30" fmla="*/ 6697 w 9827"/>
              <a:gd name="connsiteY30" fmla="*/ 63 h 10000"/>
              <a:gd name="connsiteX31" fmla="*/ 7095 w 9827"/>
              <a:gd name="connsiteY31" fmla="*/ 8 h 10000"/>
              <a:gd name="connsiteX32" fmla="*/ 7489 w 9827"/>
              <a:gd name="connsiteY32" fmla="*/ 0 h 10000"/>
              <a:gd name="connsiteX0" fmla="*/ 7418 w 9797"/>
              <a:gd name="connsiteY0" fmla="*/ 0 h 10000"/>
              <a:gd name="connsiteX1" fmla="*/ 7818 w 9797"/>
              <a:gd name="connsiteY1" fmla="*/ 32 h 10000"/>
              <a:gd name="connsiteX2" fmla="*/ 8218 w 9797"/>
              <a:gd name="connsiteY2" fmla="*/ 134 h 10000"/>
              <a:gd name="connsiteX3" fmla="*/ 8618 w 9797"/>
              <a:gd name="connsiteY3" fmla="*/ 292 h 10000"/>
              <a:gd name="connsiteX4" fmla="*/ 9012 w 9797"/>
              <a:gd name="connsiteY4" fmla="*/ 506 h 10000"/>
              <a:gd name="connsiteX5" fmla="*/ 9407 w 9797"/>
              <a:gd name="connsiteY5" fmla="*/ 790 h 10000"/>
              <a:gd name="connsiteX6" fmla="*/ 9797 w 9797"/>
              <a:gd name="connsiteY6" fmla="*/ 1137 h 10000"/>
              <a:gd name="connsiteX7" fmla="*/ 8320 w 9797"/>
              <a:gd name="connsiteY7" fmla="*/ 7775 h 10000"/>
              <a:gd name="connsiteX8" fmla="*/ 5088 w 9797"/>
              <a:gd name="connsiteY8" fmla="*/ 10000 h 10000"/>
              <a:gd name="connsiteX9" fmla="*/ 0 w 9797"/>
              <a:gd name="connsiteY9" fmla="*/ 8278 h 10000"/>
              <a:gd name="connsiteX10" fmla="*/ 207 w 9797"/>
              <a:gd name="connsiteY10" fmla="*/ 7709 h 10000"/>
              <a:gd name="connsiteX11" fmla="*/ 437 w 9797"/>
              <a:gd name="connsiteY11" fmla="*/ 7141 h 10000"/>
              <a:gd name="connsiteX12" fmla="*/ 689 w 9797"/>
              <a:gd name="connsiteY12" fmla="*/ 6572 h 10000"/>
              <a:gd name="connsiteX13" fmla="*/ 953 w 9797"/>
              <a:gd name="connsiteY13" fmla="*/ 6011 h 10000"/>
              <a:gd name="connsiteX14" fmla="*/ 1233 w 9797"/>
              <a:gd name="connsiteY14" fmla="*/ 5458 h 10000"/>
              <a:gd name="connsiteX15" fmla="*/ 1524 w 9797"/>
              <a:gd name="connsiteY15" fmla="*/ 4921 h 10000"/>
              <a:gd name="connsiteX16" fmla="*/ 1830 w 9797"/>
              <a:gd name="connsiteY16" fmla="*/ 4400 h 10000"/>
              <a:gd name="connsiteX17" fmla="*/ 2143 w 9797"/>
              <a:gd name="connsiteY17" fmla="*/ 3894 h 10000"/>
              <a:gd name="connsiteX18" fmla="*/ 2477 w 9797"/>
              <a:gd name="connsiteY18" fmla="*/ 3412 h 10000"/>
              <a:gd name="connsiteX19" fmla="*/ 2811 w 9797"/>
              <a:gd name="connsiteY19" fmla="*/ 2954 h 10000"/>
              <a:gd name="connsiteX20" fmla="*/ 3168 w 9797"/>
              <a:gd name="connsiteY20" fmla="*/ 2512 h 10000"/>
              <a:gd name="connsiteX21" fmla="*/ 3524 w 9797"/>
              <a:gd name="connsiteY21" fmla="*/ 2101 h 10000"/>
              <a:gd name="connsiteX22" fmla="*/ 3892 w 9797"/>
              <a:gd name="connsiteY22" fmla="*/ 1714 h 10000"/>
              <a:gd name="connsiteX23" fmla="*/ 4259 w 9797"/>
              <a:gd name="connsiteY23" fmla="*/ 1374 h 10000"/>
              <a:gd name="connsiteX24" fmla="*/ 4643 w 9797"/>
              <a:gd name="connsiteY24" fmla="*/ 1058 h 10000"/>
              <a:gd name="connsiteX25" fmla="*/ 5033 w 9797"/>
              <a:gd name="connsiteY25" fmla="*/ 774 h 10000"/>
              <a:gd name="connsiteX26" fmla="*/ 5422 w 9797"/>
              <a:gd name="connsiteY26" fmla="*/ 537 h 10000"/>
              <a:gd name="connsiteX27" fmla="*/ 5817 w 9797"/>
              <a:gd name="connsiteY27" fmla="*/ 332 h 10000"/>
              <a:gd name="connsiteX28" fmla="*/ 6212 w 9797"/>
              <a:gd name="connsiteY28" fmla="*/ 182 h 10000"/>
              <a:gd name="connsiteX29" fmla="*/ 6612 w 9797"/>
              <a:gd name="connsiteY29" fmla="*/ 63 h 10000"/>
              <a:gd name="connsiteX30" fmla="*/ 7017 w 9797"/>
              <a:gd name="connsiteY30" fmla="*/ 8 h 10000"/>
              <a:gd name="connsiteX31" fmla="*/ 7418 w 9797"/>
              <a:gd name="connsiteY31" fmla="*/ 0 h 10000"/>
              <a:gd name="connsiteX0" fmla="*/ 7361 w 9789"/>
              <a:gd name="connsiteY0" fmla="*/ 0 h 10000"/>
              <a:gd name="connsiteX1" fmla="*/ 7769 w 9789"/>
              <a:gd name="connsiteY1" fmla="*/ 32 h 10000"/>
              <a:gd name="connsiteX2" fmla="*/ 8177 w 9789"/>
              <a:gd name="connsiteY2" fmla="*/ 134 h 10000"/>
              <a:gd name="connsiteX3" fmla="*/ 8586 w 9789"/>
              <a:gd name="connsiteY3" fmla="*/ 292 h 10000"/>
              <a:gd name="connsiteX4" fmla="*/ 8988 w 9789"/>
              <a:gd name="connsiteY4" fmla="*/ 506 h 10000"/>
              <a:gd name="connsiteX5" fmla="*/ 9391 w 9789"/>
              <a:gd name="connsiteY5" fmla="*/ 790 h 10000"/>
              <a:gd name="connsiteX6" fmla="*/ 9789 w 9789"/>
              <a:gd name="connsiteY6" fmla="*/ 1137 h 10000"/>
              <a:gd name="connsiteX7" fmla="*/ 8281 w 9789"/>
              <a:gd name="connsiteY7" fmla="*/ 7775 h 10000"/>
              <a:gd name="connsiteX8" fmla="*/ 4982 w 9789"/>
              <a:gd name="connsiteY8" fmla="*/ 10000 h 10000"/>
              <a:gd name="connsiteX9" fmla="*/ 0 w 9789"/>
              <a:gd name="connsiteY9" fmla="*/ 7709 h 10000"/>
              <a:gd name="connsiteX10" fmla="*/ 235 w 9789"/>
              <a:gd name="connsiteY10" fmla="*/ 7141 h 10000"/>
              <a:gd name="connsiteX11" fmla="*/ 492 w 9789"/>
              <a:gd name="connsiteY11" fmla="*/ 6572 h 10000"/>
              <a:gd name="connsiteX12" fmla="*/ 762 w 9789"/>
              <a:gd name="connsiteY12" fmla="*/ 6011 h 10000"/>
              <a:gd name="connsiteX13" fmla="*/ 1048 w 9789"/>
              <a:gd name="connsiteY13" fmla="*/ 5458 h 10000"/>
              <a:gd name="connsiteX14" fmla="*/ 1345 w 9789"/>
              <a:gd name="connsiteY14" fmla="*/ 4921 h 10000"/>
              <a:gd name="connsiteX15" fmla="*/ 1657 w 9789"/>
              <a:gd name="connsiteY15" fmla="*/ 4400 h 10000"/>
              <a:gd name="connsiteX16" fmla="*/ 1976 w 9789"/>
              <a:gd name="connsiteY16" fmla="*/ 3894 h 10000"/>
              <a:gd name="connsiteX17" fmla="*/ 2317 w 9789"/>
              <a:gd name="connsiteY17" fmla="*/ 3412 h 10000"/>
              <a:gd name="connsiteX18" fmla="*/ 2658 w 9789"/>
              <a:gd name="connsiteY18" fmla="*/ 2954 h 10000"/>
              <a:gd name="connsiteX19" fmla="*/ 3023 w 9789"/>
              <a:gd name="connsiteY19" fmla="*/ 2512 h 10000"/>
              <a:gd name="connsiteX20" fmla="*/ 3386 w 9789"/>
              <a:gd name="connsiteY20" fmla="*/ 2101 h 10000"/>
              <a:gd name="connsiteX21" fmla="*/ 3762 w 9789"/>
              <a:gd name="connsiteY21" fmla="*/ 1714 h 10000"/>
              <a:gd name="connsiteX22" fmla="*/ 4136 w 9789"/>
              <a:gd name="connsiteY22" fmla="*/ 1374 h 10000"/>
              <a:gd name="connsiteX23" fmla="*/ 4528 w 9789"/>
              <a:gd name="connsiteY23" fmla="*/ 1058 h 10000"/>
              <a:gd name="connsiteX24" fmla="*/ 4926 w 9789"/>
              <a:gd name="connsiteY24" fmla="*/ 774 h 10000"/>
              <a:gd name="connsiteX25" fmla="*/ 5323 w 9789"/>
              <a:gd name="connsiteY25" fmla="*/ 537 h 10000"/>
              <a:gd name="connsiteX26" fmla="*/ 5727 w 9789"/>
              <a:gd name="connsiteY26" fmla="*/ 332 h 10000"/>
              <a:gd name="connsiteX27" fmla="*/ 6130 w 9789"/>
              <a:gd name="connsiteY27" fmla="*/ 182 h 10000"/>
              <a:gd name="connsiteX28" fmla="*/ 6538 w 9789"/>
              <a:gd name="connsiteY28" fmla="*/ 63 h 10000"/>
              <a:gd name="connsiteX29" fmla="*/ 6951 w 9789"/>
              <a:gd name="connsiteY29" fmla="*/ 8 h 10000"/>
              <a:gd name="connsiteX30" fmla="*/ 7361 w 9789"/>
              <a:gd name="connsiteY30" fmla="*/ 0 h 10000"/>
              <a:gd name="connsiteX0" fmla="*/ 7520 w 10000"/>
              <a:gd name="connsiteY0" fmla="*/ 0 h 7775"/>
              <a:gd name="connsiteX1" fmla="*/ 7936 w 10000"/>
              <a:gd name="connsiteY1" fmla="*/ 32 h 7775"/>
              <a:gd name="connsiteX2" fmla="*/ 8353 w 10000"/>
              <a:gd name="connsiteY2" fmla="*/ 134 h 7775"/>
              <a:gd name="connsiteX3" fmla="*/ 8771 w 10000"/>
              <a:gd name="connsiteY3" fmla="*/ 292 h 7775"/>
              <a:gd name="connsiteX4" fmla="*/ 9182 w 10000"/>
              <a:gd name="connsiteY4" fmla="*/ 506 h 7775"/>
              <a:gd name="connsiteX5" fmla="*/ 9593 w 10000"/>
              <a:gd name="connsiteY5" fmla="*/ 790 h 7775"/>
              <a:gd name="connsiteX6" fmla="*/ 10000 w 10000"/>
              <a:gd name="connsiteY6" fmla="*/ 1137 h 7775"/>
              <a:gd name="connsiteX7" fmla="*/ 8459 w 10000"/>
              <a:gd name="connsiteY7" fmla="*/ 7775 h 7775"/>
              <a:gd name="connsiteX8" fmla="*/ 0 w 10000"/>
              <a:gd name="connsiteY8" fmla="*/ 7709 h 7775"/>
              <a:gd name="connsiteX9" fmla="*/ 240 w 10000"/>
              <a:gd name="connsiteY9" fmla="*/ 7141 h 7775"/>
              <a:gd name="connsiteX10" fmla="*/ 503 w 10000"/>
              <a:gd name="connsiteY10" fmla="*/ 6572 h 7775"/>
              <a:gd name="connsiteX11" fmla="*/ 778 w 10000"/>
              <a:gd name="connsiteY11" fmla="*/ 6011 h 7775"/>
              <a:gd name="connsiteX12" fmla="*/ 1071 w 10000"/>
              <a:gd name="connsiteY12" fmla="*/ 5458 h 7775"/>
              <a:gd name="connsiteX13" fmla="*/ 1374 w 10000"/>
              <a:gd name="connsiteY13" fmla="*/ 4921 h 7775"/>
              <a:gd name="connsiteX14" fmla="*/ 1693 w 10000"/>
              <a:gd name="connsiteY14" fmla="*/ 4400 h 7775"/>
              <a:gd name="connsiteX15" fmla="*/ 2019 w 10000"/>
              <a:gd name="connsiteY15" fmla="*/ 3894 h 7775"/>
              <a:gd name="connsiteX16" fmla="*/ 2367 w 10000"/>
              <a:gd name="connsiteY16" fmla="*/ 3412 h 7775"/>
              <a:gd name="connsiteX17" fmla="*/ 2715 w 10000"/>
              <a:gd name="connsiteY17" fmla="*/ 2954 h 7775"/>
              <a:gd name="connsiteX18" fmla="*/ 3088 w 10000"/>
              <a:gd name="connsiteY18" fmla="*/ 2512 h 7775"/>
              <a:gd name="connsiteX19" fmla="*/ 3459 w 10000"/>
              <a:gd name="connsiteY19" fmla="*/ 2101 h 7775"/>
              <a:gd name="connsiteX20" fmla="*/ 3843 w 10000"/>
              <a:gd name="connsiteY20" fmla="*/ 1714 h 7775"/>
              <a:gd name="connsiteX21" fmla="*/ 4225 w 10000"/>
              <a:gd name="connsiteY21" fmla="*/ 1374 h 7775"/>
              <a:gd name="connsiteX22" fmla="*/ 4626 w 10000"/>
              <a:gd name="connsiteY22" fmla="*/ 1058 h 7775"/>
              <a:gd name="connsiteX23" fmla="*/ 5032 w 10000"/>
              <a:gd name="connsiteY23" fmla="*/ 774 h 7775"/>
              <a:gd name="connsiteX24" fmla="*/ 5438 w 10000"/>
              <a:gd name="connsiteY24" fmla="*/ 537 h 7775"/>
              <a:gd name="connsiteX25" fmla="*/ 5850 w 10000"/>
              <a:gd name="connsiteY25" fmla="*/ 332 h 7775"/>
              <a:gd name="connsiteX26" fmla="*/ 6262 w 10000"/>
              <a:gd name="connsiteY26" fmla="*/ 182 h 7775"/>
              <a:gd name="connsiteX27" fmla="*/ 6679 w 10000"/>
              <a:gd name="connsiteY27" fmla="*/ 63 h 7775"/>
              <a:gd name="connsiteX28" fmla="*/ 7101 w 10000"/>
              <a:gd name="connsiteY28" fmla="*/ 8 h 7775"/>
              <a:gd name="connsiteX29" fmla="*/ 7520 w 10000"/>
              <a:gd name="connsiteY29" fmla="*/ 0 h 7775"/>
              <a:gd name="connsiteX0" fmla="*/ 7580 w 10060"/>
              <a:gd name="connsiteY0" fmla="*/ 0 h 10107"/>
              <a:gd name="connsiteX1" fmla="*/ 7996 w 10060"/>
              <a:gd name="connsiteY1" fmla="*/ 41 h 10107"/>
              <a:gd name="connsiteX2" fmla="*/ 8413 w 10060"/>
              <a:gd name="connsiteY2" fmla="*/ 172 h 10107"/>
              <a:gd name="connsiteX3" fmla="*/ 8831 w 10060"/>
              <a:gd name="connsiteY3" fmla="*/ 376 h 10107"/>
              <a:gd name="connsiteX4" fmla="*/ 9242 w 10060"/>
              <a:gd name="connsiteY4" fmla="*/ 651 h 10107"/>
              <a:gd name="connsiteX5" fmla="*/ 9653 w 10060"/>
              <a:gd name="connsiteY5" fmla="*/ 1016 h 10107"/>
              <a:gd name="connsiteX6" fmla="*/ 10060 w 10060"/>
              <a:gd name="connsiteY6" fmla="*/ 1462 h 10107"/>
              <a:gd name="connsiteX7" fmla="*/ 8519 w 10060"/>
              <a:gd name="connsiteY7" fmla="*/ 10000 h 10107"/>
              <a:gd name="connsiteX8" fmla="*/ 0 w 10060"/>
              <a:gd name="connsiteY8" fmla="*/ 10107 h 10107"/>
              <a:gd name="connsiteX9" fmla="*/ 300 w 10060"/>
              <a:gd name="connsiteY9" fmla="*/ 9185 h 10107"/>
              <a:gd name="connsiteX10" fmla="*/ 563 w 10060"/>
              <a:gd name="connsiteY10" fmla="*/ 8453 h 10107"/>
              <a:gd name="connsiteX11" fmla="*/ 838 w 10060"/>
              <a:gd name="connsiteY11" fmla="*/ 7731 h 10107"/>
              <a:gd name="connsiteX12" fmla="*/ 1131 w 10060"/>
              <a:gd name="connsiteY12" fmla="*/ 7020 h 10107"/>
              <a:gd name="connsiteX13" fmla="*/ 1434 w 10060"/>
              <a:gd name="connsiteY13" fmla="*/ 6329 h 10107"/>
              <a:gd name="connsiteX14" fmla="*/ 1753 w 10060"/>
              <a:gd name="connsiteY14" fmla="*/ 5659 h 10107"/>
              <a:gd name="connsiteX15" fmla="*/ 2079 w 10060"/>
              <a:gd name="connsiteY15" fmla="*/ 5008 h 10107"/>
              <a:gd name="connsiteX16" fmla="*/ 2427 w 10060"/>
              <a:gd name="connsiteY16" fmla="*/ 4388 h 10107"/>
              <a:gd name="connsiteX17" fmla="*/ 2775 w 10060"/>
              <a:gd name="connsiteY17" fmla="*/ 3799 h 10107"/>
              <a:gd name="connsiteX18" fmla="*/ 3148 w 10060"/>
              <a:gd name="connsiteY18" fmla="*/ 3231 h 10107"/>
              <a:gd name="connsiteX19" fmla="*/ 3519 w 10060"/>
              <a:gd name="connsiteY19" fmla="*/ 2702 h 10107"/>
              <a:gd name="connsiteX20" fmla="*/ 3903 w 10060"/>
              <a:gd name="connsiteY20" fmla="*/ 2205 h 10107"/>
              <a:gd name="connsiteX21" fmla="*/ 4285 w 10060"/>
              <a:gd name="connsiteY21" fmla="*/ 1767 h 10107"/>
              <a:gd name="connsiteX22" fmla="*/ 4686 w 10060"/>
              <a:gd name="connsiteY22" fmla="*/ 1361 h 10107"/>
              <a:gd name="connsiteX23" fmla="*/ 5092 w 10060"/>
              <a:gd name="connsiteY23" fmla="*/ 995 h 10107"/>
              <a:gd name="connsiteX24" fmla="*/ 5498 w 10060"/>
              <a:gd name="connsiteY24" fmla="*/ 691 h 10107"/>
              <a:gd name="connsiteX25" fmla="*/ 5910 w 10060"/>
              <a:gd name="connsiteY25" fmla="*/ 427 h 10107"/>
              <a:gd name="connsiteX26" fmla="*/ 6322 w 10060"/>
              <a:gd name="connsiteY26" fmla="*/ 234 h 10107"/>
              <a:gd name="connsiteX27" fmla="*/ 6739 w 10060"/>
              <a:gd name="connsiteY27" fmla="*/ 81 h 10107"/>
              <a:gd name="connsiteX28" fmla="*/ 7161 w 10060"/>
              <a:gd name="connsiteY28" fmla="*/ 10 h 10107"/>
              <a:gd name="connsiteX29" fmla="*/ 7580 w 10060"/>
              <a:gd name="connsiteY29" fmla="*/ 0 h 10107"/>
              <a:gd name="connsiteX0" fmla="*/ 8215 w 10695"/>
              <a:gd name="connsiteY0" fmla="*/ 0 h 10120"/>
              <a:gd name="connsiteX1" fmla="*/ 8631 w 10695"/>
              <a:gd name="connsiteY1" fmla="*/ 41 h 10120"/>
              <a:gd name="connsiteX2" fmla="*/ 9048 w 10695"/>
              <a:gd name="connsiteY2" fmla="*/ 172 h 10120"/>
              <a:gd name="connsiteX3" fmla="*/ 9466 w 10695"/>
              <a:gd name="connsiteY3" fmla="*/ 376 h 10120"/>
              <a:gd name="connsiteX4" fmla="*/ 9877 w 10695"/>
              <a:gd name="connsiteY4" fmla="*/ 651 h 10120"/>
              <a:gd name="connsiteX5" fmla="*/ 10288 w 10695"/>
              <a:gd name="connsiteY5" fmla="*/ 1016 h 10120"/>
              <a:gd name="connsiteX6" fmla="*/ 10695 w 10695"/>
              <a:gd name="connsiteY6" fmla="*/ 1462 h 10120"/>
              <a:gd name="connsiteX7" fmla="*/ 9154 w 10695"/>
              <a:gd name="connsiteY7" fmla="*/ 10000 h 10120"/>
              <a:gd name="connsiteX8" fmla="*/ 635 w 10695"/>
              <a:gd name="connsiteY8" fmla="*/ 10107 h 10120"/>
              <a:gd name="connsiteX9" fmla="*/ 655 w 10695"/>
              <a:gd name="connsiteY9" fmla="*/ 10015 h 10120"/>
              <a:gd name="connsiteX10" fmla="*/ 935 w 10695"/>
              <a:gd name="connsiteY10" fmla="*/ 9185 h 10120"/>
              <a:gd name="connsiteX11" fmla="*/ 1198 w 10695"/>
              <a:gd name="connsiteY11" fmla="*/ 8453 h 10120"/>
              <a:gd name="connsiteX12" fmla="*/ 1473 w 10695"/>
              <a:gd name="connsiteY12" fmla="*/ 7731 h 10120"/>
              <a:gd name="connsiteX13" fmla="*/ 1766 w 10695"/>
              <a:gd name="connsiteY13" fmla="*/ 7020 h 10120"/>
              <a:gd name="connsiteX14" fmla="*/ 2069 w 10695"/>
              <a:gd name="connsiteY14" fmla="*/ 6329 h 10120"/>
              <a:gd name="connsiteX15" fmla="*/ 2388 w 10695"/>
              <a:gd name="connsiteY15" fmla="*/ 5659 h 10120"/>
              <a:gd name="connsiteX16" fmla="*/ 2714 w 10695"/>
              <a:gd name="connsiteY16" fmla="*/ 5008 h 10120"/>
              <a:gd name="connsiteX17" fmla="*/ 3062 w 10695"/>
              <a:gd name="connsiteY17" fmla="*/ 4388 h 10120"/>
              <a:gd name="connsiteX18" fmla="*/ 3410 w 10695"/>
              <a:gd name="connsiteY18" fmla="*/ 3799 h 10120"/>
              <a:gd name="connsiteX19" fmla="*/ 3783 w 10695"/>
              <a:gd name="connsiteY19" fmla="*/ 3231 h 10120"/>
              <a:gd name="connsiteX20" fmla="*/ 4154 w 10695"/>
              <a:gd name="connsiteY20" fmla="*/ 2702 h 10120"/>
              <a:gd name="connsiteX21" fmla="*/ 4538 w 10695"/>
              <a:gd name="connsiteY21" fmla="*/ 2205 h 10120"/>
              <a:gd name="connsiteX22" fmla="*/ 4920 w 10695"/>
              <a:gd name="connsiteY22" fmla="*/ 1767 h 10120"/>
              <a:gd name="connsiteX23" fmla="*/ 5321 w 10695"/>
              <a:gd name="connsiteY23" fmla="*/ 1361 h 10120"/>
              <a:gd name="connsiteX24" fmla="*/ 5727 w 10695"/>
              <a:gd name="connsiteY24" fmla="*/ 995 h 10120"/>
              <a:gd name="connsiteX25" fmla="*/ 6133 w 10695"/>
              <a:gd name="connsiteY25" fmla="*/ 691 h 10120"/>
              <a:gd name="connsiteX26" fmla="*/ 6545 w 10695"/>
              <a:gd name="connsiteY26" fmla="*/ 427 h 10120"/>
              <a:gd name="connsiteX27" fmla="*/ 6957 w 10695"/>
              <a:gd name="connsiteY27" fmla="*/ 234 h 10120"/>
              <a:gd name="connsiteX28" fmla="*/ 7374 w 10695"/>
              <a:gd name="connsiteY28" fmla="*/ 81 h 10120"/>
              <a:gd name="connsiteX29" fmla="*/ 7796 w 10695"/>
              <a:gd name="connsiteY29" fmla="*/ 10 h 10120"/>
              <a:gd name="connsiteX30" fmla="*/ 8215 w 10695"/>
              <a:gd name="connsiteY30" fmla="*/ 0 h 10120"/>
              <a:gd name="connsiteX0" fmla="*/ 7560 w 10040"/>
              <a:gd name="connsiteY0" fmla="*/ 0 h 10015"/>
              <a:gd name="connsiteX1" fmla="*/ 7976 w 10040"/>
              <a:gd name="connsiteY1" fmla="*/ 41 h 10015"/>
              <a:gd name="connsiteX2" fmla="*/ 8393 w 10040"/>
              <a:gd name="connsiteY2" fmla="*/ 172 h 10015"/>
              <a:gd name="connsiteX3" fmla="*/ 8811 w 10040"/>
              <a:gd name="connsiteY3" fmla="*/ 376 h 10015"/>
              <a:gd name="connsiteX4" fmla="*/ 9222 w 10040"/>
              <a:gd name="connsiteY4" fmla="*/ 651 h 10015"/>
              <a:gd name="connsiteX5" fmla="*/ 9633 w 10040"/>
              <a:gd name="connsiteY5" fmla="*/ 1016 h 10015"/>
              <a:gd name="connsiteX6" fmla="*/ 10040 w 10040"/>
              <a:gd name="connsiteY6" fmla="*/ 1462 h 10015"/>
              <a:gd name="connsiteX7" fmla="*/ 8499 w 10040"/>
              <a:gd name="connsiteY7" fmla="*/ 10000 h 10015"/>
              <a:gd name="connsiteX8" fmla="*/ 0 w 10040"/>
              <a:gd name="connsiteY8" fmla="*/ 10015 h 10015"/>
              <a:gd name="connsiteX9" fmla="*/ 280 w 10040"/>
              <a:gd name="connsiteY9" fmla="*/ 9185 h 10015"/>
              <a:gd name="connsiteX10" fmla="*/ 543 w 10040"/>
              <a:gd name="connsiteY10" fmla="*/ 8453 h 10015"/>
              <a:gd name="connsiteX11" fmla="*/ 818 w 10040"/>
              <a:gd name="connsiteY11" fmla="*/ 7731 h 10015"/>
              <a:gd name="connsiteX12" fmla="*/ 1111 w 10040"/>
              <a:gd name="connsiteY12" fmla="*/ 7020 h 10015"/>
              <a:gd name="connsiteX13" fmla="*/ 1414 w 10040"/>
              <a:gd name="connsiteY13" fmla="*/ 6329 h 10015"/>
              <a:gd name="connsiteX14" fmla="*/ 1733 w 10040"/>
              <a:gd name="connsiteY14" fmla="*/ 5659 h 10015"/>
              <a:gd name="connsiteX15" fmla="*/ 2059 w 10040"/>
              <a:gd name="connsiteY15" fmla="*/ 5008 h 10015"/>
              <a:gd name="connsiteX16" fmla="*/ 2407 w 10040"/>
              <a:gd name="connsiteY16" fmla="*/ 4388 h 10015"/>
              <a:gd name="connsiteX17" fmla="*/ 2755 w 10040"/>
              <a:gd name="connsiteY17" fmla="*/ 3799 h 10015"/>
              <a:gd name="connsiteX18" fmla="*/ 3128 w 10040"/>
              <a:gd name="connsiteY18" fmla="*/ 3231 h 10015"/>
              <a:gd name="connsiteX19" fmla="*/ 3499 w 10040"/>
              <a:gd name="connsiteY19" fmla="*/ 2702 h 10015"/>
              <a:gd name="connsiteX20" fmla="*/ 3883 w 10040"/>
              <a:gd name="connsiteY20" fmla="*/ 2205 h 10015"/>
              <a:gd name="connsiteX21" fmla="*/ 4265 w 10040"/>
              <a:gd name="connsiteY21" fmla="*/ 1767 h 10015"/>
              <a:gd name="connsiteX22" fmla="*/ 4666 w 10040"/>
              <a:gd name="connsiteY22" fmla="*/ 1361 h 10015"/>
              <a:gd name="connsiteX23" fmla="*/ 5072 w 10040"/>
              <a:gd name="connsiteY23" fmla="*/ 995 h 10015"/>
              <a:gd name="connsiteX24" fmla="*/ 5478 w 10040"/>
              <a:gd name="connsiteY24" fmla="*/ 691 h 10015"/>
              <a:gd name="connsiteX25" fmla="*/ 5890 w 10040"/>
              <a:gd name="connsiteY25" fmla="*/ 427 h 10015"/>
              <a:gd name="connsiteX26" fmla="*/ 6302 w 10040"/>
              <a:gd name="connsiteY26" fmla="*/ 234 h 10015"/>
              <a:gd name="connsiteX27" fmla="*/ 6719 w 10040"/>
              <a:gd name="connsiteY27" fmla="*/ 81 h 10015"/>
              <a:gd name="connsiteX28" fmla="*/ 7141 w 10040"/>
              <a:gd name="connsiteY28" fmla="*/ 10 h 10015"/>
              <a:gd name="connsiteX29" fmla="*/ 7560 w 10040"/>
              <a:gd name="connsiteY29" fmla="*/ 0 h 1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40" h="10015">
                <a:moveTo>
                  <a:pt x="7560" y="0"/>
                </a:moveTo>
                <a:lnTo>
                  <a:pt x="7976" y="41"/>
                </a:lnTo>
                <a:lnTo>
                  <a:pt x="8393" y="172"/>
                </a:lnTo>
                <a:lnTo>
                  <a:pt x="8811" y="376"/>
                </a:lnTo>
                <a:lnTo>
                  <a:pt x="9222" y="651"/>
                </a:lnTo>
                <a:lnTo>
                  <a:pt x="9633" y="1016"/>
                </a:lnTo>
                <a:lnTo>
                  <a:pt x="10040" y="1462"/>
                </a:lnTo>
                <a:lnTo>
                  <a:pt x="8499" y="10000"/>
                </a:lnTo>
                <a:lnTo>
                  <a:pt x="0" y="10015"/>
                </a:lnTo>
                <a:cubicBezTo>
                  <a:pt x="50" y="9861"/>
                  <a:pt x="190" y="9445"/>
                  <a:pt x="280" y="9185"/>
                </a:cubicBezTo>
                <a:cubicBezTo>
                  <a:pt x="369" y="8940"/>
                  <a:pt x="457" y="8697"/>
                  <a:pt x="543" y="8453"/>
                </a:cubicBezTo>
                <a:lnTo>
                  <a:pt x="818" y="7731"/>
                </a:lnTo>
                <a:lnTo>
                  <a:pt x="1111" y="7020"/>
                </a:lnTo>
                <a:lnTo>
                  <a:pt x="1414" y="6329"/>
                </a:lnTo>
                <a:lnTo>
                  <a:pt x="1733" y="5659"/>
                </a:lnTo>
                <a:lnTo>
                  <a:pt x="2059" y="5008"/>
                </a:lnTo>
                <a:lnTo>
                  <a:pt x="2407" y="4388"/>
                </a:lnTo>
                <a:lnTo>
                  <a:pt x="2755" y="3799"/>
                </a:lnTo>
                <a:lnTo>
                  <a:pt x="3128" y="3231"/>
                </a:lnTo>
                <a:lnTo>
                  <a:pt x="3499" y="2702"/>
                </a:lnTo>
                <a:lnTo>
                  <a:pt x="3883" y="2205"/>
                </a:lnTo>
                <a:lnTo>
                  <a:pt x="4265" y="1767"/>
                </a:lnTo>
                <a:lnTo>
                  <a:pt x="4666" y="1361"/>
                </a:lnTo>
                <a:lnTo>
                  <a:pt x="5072" y="995"/>
                </a:lnTo>
                <a:lnTo>
                  <a:pt x="5478" y="691"/>
                </a:lnTo>
                <a:lnTo>
                  <a:pt x="5890" y="427"/>
                </a:lnTo>
                <a:lnTo>
                  <a:pt x="6302" y="234"/>
                </a:lnTo>
                <a:lnTo>
                  <a:pt x="6719" y="81"/>
                </a:lnTo>
                <a:lnTo>
                  <a:pt x="7141" y="10"/>
                </a:lnTo>
                <a:lnTo>
                  <a:pt x="756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8" name="Freeform 17"/>
          <p:cNvSpPr>
            <a:spLocks/>
          </p:cNvSpPr>
          <p:nvPr/>
        </p:nvSpPr>
        <p:spPr bwMode="auto">
          <a:xfrm>
            <a:off x="7210746" y="4759429"/>
            <a:ext cx="1632750" cy="1057290"/>
          </a:xfrm>
          <a:custGeom>
            <a:avLst/>
            <a:gdLst>
              <a:gd name="T0" fmla="*/ 2032 w 2238"/>
              <a:gd name="T1" fmla="*/ 0 h 1626"/>
              <a:gd name="T2" fmla="*/ 2134 w 2238"/>
              <a:gd name="T3" fmla="*/ 0 h 1626"/>
              <a:gd name="T4" fmla="*/ 2238 w 2238"/>
              <a:gd name="T5" fmla="*/ 6 h 1626"/>
              <a:gd name="T6" fmla="*/ 2238 w 2238"/>
              <a:gd name="T7" fmla="*/ 1416 h 1626"/>
              <a:gd name="T8" fmla="*/ 2234 w 2238"/>
              <a:gd name="T9" fmla="*/ 1454 h 1626"/>
              <a:gd name="T10" fmla="*/ 2225 w 2238"/>
              <a:gd name="T11" fmla="*/ 1489 h 1626"/>
              <a:gd name="T12" fmla="*/ 2209 w 2238"/>
              <a:gd name="T13" fmla="*/ 1523 h 1626"/>
              <a:gd name="T14" fmla="*/ 2188 w 2238"/>
              <a:gd name="T15" fmla="*/ 1551 h 1626"/>
              <a:gd name="T16" fmla="*/ 2163 w 2238"/>
              <a:gd name="T17" fmla="*/ 1577 h 1626"/>
              <a:gd name="T18" fmla="*/ 2133 w 2238"/>
              <a:gd name="T19" fmla="*/ 1597 h 1626"/>
              <a:gd name="T20" fmla="*/ 2101 w 2238"/>
              <a:gd name="T21" fmla="*/ 1613 h 1626"/>
              <a:gd name="T22" fmla="*/ 2065 w 2238"/>
              <a:gd name="T23" fmla="*/ 1623 h 1626"/>
              <a:gd name="T24" fmla="*/ 2027 w 2238"/>
              <a:gd name="T25" fmla="*/ 1626 h 1626"/>
              <a:gd name="T26" fmla="*/ 0 w 2238"/>
              <a:gd name="T27" fmla="*/ 1626 h 1626"/>
              <a:gd name="T28" fmla="*/ 2 w 2238"/>
              <a:gd name="T29" fmla="*/ 1623 h 1626"/>
              <a:gd name="T30" fmla="*/ 6 w 2238"/>
              <a:gd name="T31" fmla="*/ 1613 h 1626"/>
              <a:gd name="T32" fmla="*/ 14 w 2238"/>
              <a:gd name="T33" fmla="*/ 1598 h 1626"/>
              <a:gd name="T34" fmla="*/ 24 w 2238"/>
              <a:gd name="T35" fmla="*/ 1577 h 1626"/>
              <a:gd name="T36" fmla="*/ 38 w 2238"/>
              <a:gd name="T37" fmla="*/ 1551 h 1626"/>
              <a:gd name="T38" fmla="*/ 56 w 2238"/>
              <a:gd name="T39" fmla="*/ 1520 h 1626"/>
              <a:gd name="T40" fmla="*/ 75 w 2238"/>
              <a:gd name="T41" fmla="*/ 1484 h 1626"/>
              <a:gd name="T42" fmla="*/ 98 w 2238"/>
              <a:gd name="T43" fmla="*/ 1444 h 1626"/>
              <a:gd name="T44" fmla="*/ 124 w 2238"/>
              <a:gd name="T45" fmla="*/ 1401 h 1626"/>
              <a:gd name="T46" fmla="*/ 153 w 2238"/>
              <a:gd name="T47" fmla="*/ 1353 h 1626"/>
              <a:gd name="T48" fmla="*/ 184 w 2238"/>
              <a:gd name="T49" fmla="*/ 1304 h 1626"/>
              <a:gd name="T50" fmla="*/ 218 w 2238"/>
              <a:gd name="T51" fmla="*/ 1250 h 1626"/>
              <a:gd name="T52" fmla="*/ 256 w 2238"/>
              <a:gd name="T53" fmla="*/ 1194 h 1626"/>
              <a:gd name="T54" fmla="*/ 296 w 2238"/>
              <a:gd name="T55" fmla="*/ 1137 h 1626"/>
              <a:gd name="T56" fmla="*/ 338 w 2238"/>
              <a:gd name="T57" fmla="*/ 1077 h 1626"/>
              <a:gd name="T58" fmla="*/ 384 w 2238"/>
              <a:gd name="T59" fmla="*/ 1016 h 1626"/>
              <a:gd name="T60" fmla="*/ 432 w 2238"/>
              <a:gd name="T61" fmla="*/ 954 h 1626"/>
              <a:gd name="T62" fmla="*/ 483 w 2238"/>
              <a:gd name="T63" fmla="*/ 891 h 1626"/>
              <a:gd name="T64" fmla="*/ 537 w 2238"/>
              <a:gd name="T65" fmla="*/ 827 h 1626"/>
              <a:gd name="T66" fmla="*/ 593 w 2238"/>
              <a:gd name="T67" fmla="*/ 764 h 1626"/>
              <a:gd name="T68" fmla="*/ 651 w 2238"/>
              <a:gd name="T69" fmla="*/ 702 h 1626"/>
              <a:gd name="T70" fmla="*/ 714 w 2238"/>
              <a:gd name="T71" fmla="*/ 638 h 1626"/>
              <a:gd name="T72" fmla="*/ 777 w 2238"/>
              <a:gd name="T73" fmla="*/ 577 h 1626"/>
              <a:gd name="T74" fmla="*/ 844 w 2238"/>
              <a:gd name="T75" fmla="*/ 516 h 1626"/>
              <a:gd name="T76" fmla="*/ 914 w 2238"/>
              <a:gd name="T77" fmla="*/ 458 h 1626"/>
              <a:gd name="T78" fmla="*/ 985 w 2238"/>
              <a:gd name="T79" fmla="*/ 401 h 1626"/>
              <a:gd name="T80" fmla="*/ 1059 w 2238"/>
              <a:gd name="T81" fmla="*/ 347 h 1626"/>
              <a:gd name="T82" fmla="*/ 1135 w 2238"/>
              <a:gd name="T83" fmla="*/ 295 h 1626"/>
              <a:gd name="T84" fmla="*/ 1215 w 2238"/>
              <a:gd name="T85" fmla="*/ 246 h 1626"/>
              <a:gd name="T86" fmla="*/ 1296 w 2238"/>
              <a:gd name="T87" fmla="*/ 200 h 1626"/>
              <a:gd name="T88" fmla="*/ 1380 w 2238"/>
              <a:gd name="T89" fmla="*/ 159 h 1626"/>
              <a:gd name="T90" fmla="*/ 1466 w 2238"/>
              <a:gd name="T91" fmla="*/ 122 h 1626"/>
              <a:gd name="T92" fmla="*/ 1555 w 2238"/>
              <a:gd name="T93" fmla="*/ 88 h 1626"/>
              <a:gd name="T94" fmla="*/ 1645 w 2238"/>
              <a:gd name="T95" fmla="*/ 60 h 1626"/>
              <a:gd name="T96" fmla="*/ 1739 w 2238"/>
              <a:gd name="T97" fmla="*/ 36 h 1626"/>
              <a:gd name="T98" fmla="*/ 1834 w 2238"/>
              <a:gd name="T99" fmla="*/ 17 h 1626"/>
              <a:gd name="T100" fmla="*/ 1932 w 2238"/>
              <a:gd name="T101" fmla="*/ 6 h 1626"/>
              <a:gd name="T102" fmla="*/ 2032 w 2238"/>
              <a:gd name="T103" fmla="*/ 0 h 1626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554 w 10000"/>
              <a:gd name="connsiteY23" fmla="*/ 8616 h 10000"/>
              <a:gd name="connsiteX24" fmla="*/ 684 w 10000"/>
              <a:gd name="connsiteY24" fmla="*/ 8321 h 10000"/>
              <a:gd name="connsiteX25" fmla="*/ 822 w 10000"/>
              <a:gd name="connsiteY25" fmla="*/ 8020 h 10000"/>
              <a:gd name="connsiteX26" fmla="*/ 974 w 10000"/>
              <a:gd name="connsiteY26" fmla="*/ 7688 h 10000"/>
              <a:gd name="connsiteX27" fmla="*/ 1144 w 10000"/>
              <a:gd name="connsiteY27" fmla="*/ 7343 h 10000"/>
              <a:gd name="connsiteX28" fmla="*/ 1323 w 10000"/>
              <a:gd name="connsiteY28" fmla="*/ 6993 h 10000"/>
              <a:gd name="connsiteX29" fmla="*/ 1510 w 10000"/>
              <a:gd name="connsiteY29" fmla="*/ 6624 h 10000"/>
              <a:gd name="connsiteX30" fmla="*/ 1716 w 10000"/>
              <a:gd name="connsiteY30" fmla="*/ 6248 h 10000"/>
              <a:gd name="connsiteX31" fmla="*/ 1930 w 10000"/>
              <a:gd name="connsiteY31" fmla="*/ 5867 h 10000"/>
              <a:gd name="connsiteX32" fmla="*/ 2158 w 10000"/>
              <a:gd name="connsiteY32" fmla="*/ 5480 h 10000"/>
              <a:gd name="connsiteX33" fmla="*/ 2399 w 10000"/>
              <a:gd name="connsiteY33" fmla="*/ 5086 h 10000"/>
              <a:gd name="connsiteX34" fmla="*/ 2650 w 10000"/>
              <a:gd name="connsiteY34" fmla="*/ 4699 h 10000"/>
              <a:gd name="connsiteX35" fmla="*/ 2909 w 10000"/>
              <a:gd name="connsiteY35" fmla="*/ 4317 h 10000"/>
              <a:gd name="connsiteX36" fmla="*/ 3190 w 10000"/>
              <a:gd name="connsiteY36" fmla="*/ 3924 h 10000"/>
              <a:gd name="connsiteX37" fmla="*/ 3472 w 10000"/>
              <a:gd name="connsiteY37" fmla="*/ 3549 h 10000"/>
              <a:gd name="connsiteX38" fmla="*/ 3771 w 10000"/>
              <a:gd name="connsiteY38" fmla="*/ 3173 h 10000"/>
              <a:gd name="connsiteX39" fmla="*/ 4084 w 10000"/>
              <a:gd name="connsiteY39" fmla="*/ 2817 h 10000"/>
              <a:gd name="connsiteX40" fmla="*/ 4401 w 10000"/>
              <a:gd name="connsiteY40" fmla="*/ 2466 h 10000"/>
              <a:gd name="connsiteX41" fmla="*/ 4732 w 10000"/>
              <a:gd name="connsiteY41" fmla="*/ 2134 h 10000"/>
              <a:gd name="connsiteX42" fmla="*/ 5071 w 10000"/>
              <a:gd name="connsiteY42" fmla="*/ 1814 h 10000"/>
              <a:gd name="connsiteX43" fmla="*/ 5429 w 10000"/>
              <a:gd name="connsiteY43" fmla="*/ 1513 h 10000"/>
              <a:gd name="connsiteX44" fmla="*/ 5791 w 10000"/>
              <a:gd name="connsiteY44" fmla="*/ 1230 h 10000"/>
              <a:gd name="connsiteX45" fmla="*/ 6166 w 10000"/>
              <a:gd name="connsiteY45" fmla="*/ 978 h 10000"/>
              <a:gd name="connsiteX46" fmla="*/ 6550 w 10000"/>
              <a:gd name="connsiteY46" fmla="*/ 750 h 10000"/>
              <a:gd name="connsiteX47" fmla="*/ 6948 w 10000"/>
              <a:gd name="connsiteY47" fmla="*/ 541 h 10000"/>
              <a:gd name="connsiteX48" fmla="*/ 7350 w 10000"/>
              <a:gd name="connsiteY48" fmla="*/ 369 h 10000"/>
              <a:gd name="connsiteX49" fmla="*/ 7770 w 10000"/>
              <a:gd name="connsiteY49" fmla="*/ 221 h 10000"/>
              <a:gd name="connsiteX50" fmla="*/ 8195 w 10000"/>
              <a:gd name="connsiteY50" fmla="*/ 105 h 10000"/>
              <a:gd name="connsiteX51" fmla="*/ 8633 w 10000"/>
              <a:gd name="connsiteY51" fmla="*/ 37 h 10000"/>
              <a:gd name="connsiteX52" fmla="*/ 9080 w 10000"/>
              <a:gd name="connsiteY52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684 w 10000"/>
              <a:gd name="connsiteY23" fmla="*/ 8321 h 10000"/>
              <a:gd name="connsiteX24" fmla="*/ 822 w 10000"/>
              <a:gd name="connsiteY24" fmla="*/ 8020 h 10000"/>
              <a:gd name="connsiteX25" fmla="*/ 974 w 10000"/>
              <a:gd name="connsiteY25" fmla="*/ 7688 h 10000"/>
              <a:gd name="connsiteX26" fmla="*/ 1144 w 10000"/>
              <a:gd name="connsiteY26" fmla="*/ 7343 h 10000"/>
              <a:gd name="connsiteX27" fmla="*/ 1323 w 10000"/>
              <a:gd name="connsiteY27" fmla="*/ 6993 h 10000"/>
              <a:gd name="connsiteX28" fmla="*/ 1510 w 10000"/>
              <a:gd name="connsiteY28" fmla="*/ 6624 h 10000"/>
              <a:gd name="connsiteX29" fmla="*/ 1716 w 10000"/>
              <a:gd name="connsiteY29" fmla="*/ 6248 h 10000"/>
              <a:gd name="connsiteX30" fmla="*/ 1930 w 10000"/>
              <a:gd name="connsiteY30" fmla="*/ 5867 h 10000"/>
              <a:gd name="connsiteX31" fmla="*/ 2158 w 10000"/>
              <a:gd name="connsiteY31" fmla="*/ 5480 h 10000"/>
              <a:gd name="connsiteX32" fmla="*/ 2399 w 10000"/>
              <a:gd name="connsiteY32" fmla="*/ 5086 h 10000"/>
              <a:gd name="connsiteX33" fmla="*/ 2650 w 10000"/>
              <a:gd name="connsiteY33" fmla="*/ 4699 h 10000"/>
              <a:gd name="connsiteX34" fmla="*/ 2909 w 10000"/>
              <a:gd name="connsiteY34" fmla="*/ 4317 h 10000"/>
              <a:gd name="connsiteX35" fmla="*/ 3190 w 10000"/>
              <a:gd name="connsiteY35" fmla="*/ 3924 h 10000"/>
              <a:gd name="connsiteX36" fmla="*/ 3472 w 10000"/>
              <a:gd name="connsiteY36" fmla="*/ 3549 h 10000"/>
              <a:gd name="connsiteX37" fmla="*/ 3771 w 10000"/>
              <a:gd name="connsiteY37" fmla="*/ 3173 h 10000"/>
              <a:gd name="connsiteX38" fmla="*/ 4084 w 10000"/>
              <a:gd name="connsiteY38" fmla="*/ 2817 h 10000"/>
              <a:gd name="connsiteX39" fmla="*/ 4401 w 10000"/>
              <a:gd name="connsiteY39" fmla="*/ 2466 h 10000"/>
              <a:gd name="connsiteX40" fmla="*/ 4732 w 10000"/>
              <a:gd name="connsiteY40" fmla="*/ 2134 h 10000"/>
              <a:gd name="connsiteX41" fmla="*/ 5071 w 10000"/>
              <a:gd name="connsiteY41" fmla="*/ 1814 h 10000"/>
              <a:gd name="connsiteX42" fmla="*/ 5429 w 10000"/>
              <a:gd name="connsiteY42" fmla="*/ 1513 h 10000"/>
              <a:gd name="connsiteX43" fmla="*/ 5791 w 10000"/>
              <a:gd name="connsiteY43" fmla="*/ 1230 h 10000"/>
              <a:gd name="connsiteX44" fmla="*/ 6166 w 10000"/>
              <a:gd name="connsiteY44" fmla="*/ 978 h 10000"/>
              <a:gd name="connsiteX45" fmla="*/ 6550 w 10000"/>
              <a:gd name="connsiteY45" fmla="*/ 750 h 10000"/>
              <a:gd name="connsiteX46" fmla="*/ 6948 w 10000"/>
              <a:gd name="connsiteY46" fmla="*/ 541 h 10000"/>
              <a:gd name="connsiteX47" fmla="*/ 7350 w 10000"/>
              <a:gd name="connsiteY47" fmla="*/ 369 h 10000"/>
              <a:gd name="connsiteX48" fmla="*/ 7770 w 10000"/>
              <a:gd name="connsiteY48" fmla="*/ 221 h 10000"/>
              <a:gd name="connsiteX49" fmla="*/ 8195 w 10000"/>
              <a:gd name="connsiteY49" fmla="*/ 105 h 10000"/>
              <a:gd name="connsiteX50" fmla="*/ 8633 w 10000"/>
              <a:gd name="connsiteY50" fmla="*/ 37 h 10000"/>
              <a:gd name="connsiteX51" fmla="*/ 9080 w 10000"/>
              <a:gd name="connsiteY51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684 w 10000"/>
              <a:gd name="connsiteY22" fmla="*/ 8321 h 10000"/>
              <a:gd name="connsiteX23" fmla="*/ 822 w 10000"/>
              <a:gd name="connsiteY23" fmla="*/ 8020 h 10000"/>
              <a:gd name="connsiteX24" fmla="*/ 974 w 10000"/>
              <a:gd name="connsiteY24" fmla="*/ 7688 h 10000"/>
              <a:gd name="connsiteX25" fmla="*/ 1144 w 10000"/>
              <a:gd name="connsiteY25" fmla="*/ 7343 h 10000"/>
              <a:gd name="connsiteX26" fmla="*/ 1323 w 10000"/>
              <a:gd name="connsiteY26" fmla="*/ 6993 h 10000"/>
              <a:gd name="connsiteX27" fmla="*/ 1510 w 10000"/>
              <a:gd name="connsiteY27" fmla="*/ 6624 h 10000"/>
              <a:gd name="connsiteX28" fmla="*/ 1716 w 10000"/>
              <a:gd name="connsiteY28" fmla="*/ 6248 h 10000"/>
              <a:gd name="connsiteX29" fmla="*/ 1930 w 10000"/>
              <a:gd name="connsiteY29" fmla="*/ 5867 h 10000"/>
              <a:gd name="connsiteX30" fmla="*/ 2158 w 10000"/>
              <a:gd name="connsiteY30" fmla="*/ 5480 h 10000"/>
              <a:gd name="connsiteX31" fmla="*/ 2399 w 10000"/>
              <a:gd name="connsiteY31" fmla="*/ 5086 h 10000"/>
              <a:gd name="connsiteX32" fmla="*/ 2650 w 10000"/>
              <a:gd name="connsiteY32" fmla="*/ 4699 h 10000"/>
              <a:gd name="connsiteX33" fmla="*/ 2909 w 10000"/>
              <a:gd name="connsiteY33" fmla="*/ 4317 h 10000"/>
              <a:gd name="connsiteX34" fmla="*/ 3190 w 10000"/>
              <a:gd name="connsiteY34" fmla="*/ 3924 h 10000"/>
              <a:gd name="connsiteX35" fmla="*/ 3472 w 10000"/>
              <a:gd name="connsiteY35" fmla="*/ 3549 h 10000"/>
              <a:gd name="connsiteX36" fmla="*/ 3771 w 10000"/>
              <a:gd name="connsiteY36" fmla="*/ 3173 h 10000"/>
              <a:gd name="connsiteX37" fmla="*/ 4084 w 10000"/>
              <a:gd name="connsiteY37" fmla="*/ 2817 h 10000"/>
              <a:gd name="connsiteX38" fmla="*/ 4401 w 10000"/>
              <a:gd name="connsiteY38" fmla="*/ 2466 h 10000"/>
              <a:gd name="connsiteX39" fmla="*/ 4732 w 10000"/>
              <a:gd name="connsiteY39" fmla="*/ 2134 h 10000"/>
              <a:gd name="connsiteX40" fmla="*/ 5071 w 10000"/>
              <a:gd name="connsiteY40" fmla="*/ 1814 h 10000"/>
              <a:gd name="connsiteX41" fmla="*/ 5429 w 10000"/>
              <a:gd name="connsiteY41" fmla="*/ 1513 h 10000"/>
              <a:gd name="connsiteX42" fmla="*/ 5791 w 10000"/>
              <a:gd name="connsiteY42" fmla="*/ 1230 h 10000"/>
              <a:gd name="connsiteX43" fmla="*/ 6166 w 10000"/>
              <a:gd name="connsiteY43" fmla="*/ 978 h 10000"/>
              <a:gd name="connsiteX44" fmla="*/ 6550 w 10000"/>
              <a:gd name="connsiteY44" fmla="*/ 750 h 10000"/>
              <a:gd name="connsiteX45" fmla="*/ 6948 w 10000"/>
              <a:gd name="connsiteY45" fmla="*/ 541 h 10000"/>
              <a:gd name="connsiteX46" fmla="*/ 7350 w 10000"/>
              <a:gd name="connsiteY46" fmla="*/ 369 h 10000"/>
              <a:gd name="connsiteX47" fmla="*/ 7770 w 10000"/>
              <a:gd name="connsiteY47" fmla="*/ 221 h 10000"/>
              <a:gd name="connsiteX48" fmla="*/ 8195 w 10000"/>
              <a:gd name="connsiteY48" fmla="*/ 105 h 10000"/>
              <a:gd name="connsiteX49" fmla="*/ 8633 w 10000"/>
              <a:gd name="connsiteY49" fmla="*/ 37 h 10000"/>
              <a:gd name="connsiteX50" fmla="*/ 9080 w 10000"/>
              <a:gd name="connsiteY50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684 w 10000"/>
              <a:gd name="connsiteY21" fmla="*/ 8321 h 10000"/>
              <a:gd name="connsiteX22" fmla="*/ 822 w 10000"/>
              <a:gd name="connsiteY22" fmla="*/ 8020 h 10000"/>
              <a:gd name="connsiteX23" fmla="*/ 974 w 10000"/>
              <a:gd name="connsiteY23" fmla="*/ 7688 h 10000"/>
              <a:gd name="connsiteX24" fmla="*/ 1144 w 10000"/>
              <a:gd name="connsiteY24" fmla="*/ 7343 h 10000"/>
              <a:gd name="connsiteX25" fmla="*/ 1323 w 10000"/>
              <a:gd name="connsiteY25" fmla="*/ 6993 h 10000"/>
              <a:gd name="connsiteX26" fmla="*/ 1510 w 10000"/>
              <a:gd name="connsiteY26" fmla="*/ 6624 h 10000"/>
              <a:gd name="connsiteX27" fmla="*/ 1716 w 10000"/>
              <a:gd name="connsiteY27" fmla="*/ 6248 h 10000"/>
              <a:gd name="connsiteX28" fmla="*/ 1930 w 10000"/>
              <a:gd name="connsiteY28" fmla="*/ 5867 h 10000"/>
              <a:gd name="connsiteX29" fmla="*/ 2158 w 10000"/>
              <a:gd name="connsiteY29" fmla="*/ 5480 h 10000"/>
              <a:gd name="connsiteX30" fmla="*/ 2399 w 10000"/>
              <a:gd name="connsiteY30" fmla="*/ 5086 h 10000"/>
              <a:gd name="connsiteX31" fmla="*/ 2650 w 10000"/>
              <a:gd name="connsiteY31" fmla="*/ 4699 h 10000"/>
              <a:gd name="connsiteX32" fmla="*/ 2909 w 10000"/>
              <a:gd name="connsiteY32" fmla="*/ 4317 h 10000"/>
              <a:gd name="connsiteX33" fmla="*/ 3190 w 10000"/>
              <a:gd name="connsiteY33" fmla="*/ 3924 h 10000"/>
              <a:gd name="connsiteX34" fmla="*/ 3472 w 10000"/>
              <a:gd name="connsiteY34" fmla="*/ 3549 h 10000"/>
              <a:gd name="connsiteX35" fmla="*/ 3771 w 10000"/>
              <a:gd name="connsiteY35" fmla="*/ 3173 h 10000"/>
              <a:gd name="connsiteX36" fmla="*/ 4084 w 10000"/>
              <a:gd name="connsiteY36" fmla="*/ 2817 h 10000"/>
              <a:gd name="connsiteX37" fmla="*/ 4401 w 10000"/>
              <a:gd name="connsiteY37" fmla="*/ 2466 h 10000"/>
              <a:gd name="connsiteX38" fmla="*/ 4732 w 10000"/>
              <a:gd name="connsiteY38" fmla="*/ 2134 h 10000"/>
              <a:gd name="connsiteX39" fmla="*/ 5071 w 10000"/>
              <a:gd name="connsiteY39" fmla="*/ 1814 h 10000"/>
              <a:gd name="connsiteX40" fmla="*/ 5429 w 10000"/>
              <a:gd name="connsiteY40" fmla="*/ 1513 h 10000"/>
              <a:gd name="connsiteX41" fmla="*/ 5791 w 10000"/>
              <a:gd name="connsiteY41" fmla="*/ 1230 h 10000"/>
              <a:gd name="connsiteX42" fmla="*/ 6166 w 10000"/>
              <a:gd name="connsiteY42" fmla="*/ 978 h 10000"/>
              <a:gd name="connsiteX43" fmla="*/ 6550 w 10000"/>
              <a:gd name="connsiteY43" fmla="*/ 750 h 10000"/>
              <a:gd name="connsiteX44" fmla="*/ 6948 w 10000"/>
              <a:gd name="connsiteY44" fmla="*/ 541 h 10000"/>
              <a:gd name="connsiteX45" fmla="*/ 7350 w 10000"/>
              <a:gd name="connsiteY45" fmla="*/ 369 h 10000"/>
              <a:gd name="connsiteX46" fmla="*/ 7770 w 10000"/>
              <a:gd name="connsiteY46" fmla="*/ 221 h 10000"/>
              <a:gd name="connsiteX47" fmla="*/ 8195 w 10000"/>
              <a:gd name="connsiteY47" fmla="*/ 105 h 10000"/>
              <a:gd name="connsiteX48" fmla="*/ 8633 w 10000"/>
              <a:gd name="connsiteY48" fmla="*/ 37 h 10000"/>
              <a:gd name="connsiteX49" fmla="*/ 9080 w 10000"/>
              <a:gd name="connsiteY49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684 w 10000"/>
              <a:gd name="connsiteY20" fmla="*/ 8321 h 10000"/>
              <a:gd name="connsiteX21" fmla="*/ 822 w 10000"/>
              <a:gd name="connsiteY21" fmla="*/ 8020 h 10000"/>
              <a:gd name="connsiteX22" fmla="*/ 974 w 10000"/>
              <a:gd name="connsiteY22" fmla="*/ 7688 h 10000"/>
              <a:gd name="connsiteX23" fmla="*/ 1144 w 10000"/>
              <a:gd name="connsiteY23" fmla="*/ 7343 h 10000"/>
              <a:gd name="connsiteX24" fmla="*/ 1323 w 10000"/>
              <a:gd name="connsiteY24" fmla="*/ 6993 h 10000"/>
              <a:gd name="connsiteX25" fmla="*/ 1510 w 10000"/>
              <a:gd name="connsiteY25" fmla="*/ 6624 h 10000"/>
              <a:gd name="connsiteX26" fmla="*/ 1716 w 10000"/>
              <a:gd name="connsiteY26" fmla="*/ 6248 h 10000"/>
              <a:gd name="connsiteX27" fmla="*/ 1930 w 10000"/>
              <a:gd name="connsiteY27" fmla="*/ 5867 h 10000"/>
              <a:gd name="connsiteX28" fmla="*/ 2158 w 10000"/>
              <a:gd name="connsiteY28" fmla="*/ 5480 h 10000"/>
              <a:gd name="connsiteX29" fmla="*/ 2399 w 10000"/>
              <a:gd name="connsiteY29" fmla="*/ 5086 h 10000"/>
              <a:gd name="connsiteX30" fmla="*/ 2650 w 10000"/>
              <a:gd name="connsiteY30" fmla="*/ 4699 h 10000"/>
              <a:gd name="connsiteX31" fmla="*/ 2909 w 10000"/>
              <a:gd name="connsiteY31" fmla="*/ 4317 h 10000"/>
              <a:gd name="connsiteX32" fmla="*/ 3190 w 10000"/>
              <a:gd name="connsiteY32" fmla="*/ 3924 h 10000"/>
              <a:gd name="connsiteX33" fmla="*/ 3472 w 10000"/>
              <a:gd name="connsiteY33" fmla="*/ 3549 h 10000"/>
              <a:gd name="connsiteX34" fmla="*/ 3771 w 10000"/>
              <a:gd name="connsiteY34" fmla="*/ 3173 h 10000"/>
              <a:gd name="connsiteX35" fmla="*/ 4084 w 10000"/>
              <a:gd name="connsiteY35" fmla="*/ 2817 h 10000"/>
              <a:gd name="connsiteX36" fmla="*/ 4401 w 10000"/>
              <a:gd name="connsiteY36" fmla="*/ 2466 h 10000"/>
              <a:gd name="connsiteX37" fmla="*/ 4732 w 10000"/>
              <a:gd name="connsiteY37" fmla="*/ 2134 h 10000"/>
              <a:gd name="connsiteX38" fmla="*/ 5071 w 10000"/>
              <a:gd name="connsiteY38" fmla="*/ 1814 h 10000"/>
              <a:gd name="connsiteX39" fmla="*/ 5429 w 10000"/>
              <a:gd name="connsiteY39" fmla="*/ 1513 h 10000"/>
              <a:gd name="connsiteX40" fmla="*/ 5791 w 10000"/>
              <a:gd name="connsiteY40" fmla="*/ 1230 h 10000"/>
              <a:gd name="connsiteX41" fmla="*/ 6166 w 10000"/>
              <a:gd name="connsiteY41" fmla="*/ 978 h 10000"/>
              <a:gd name="connsiteX42" fmla="*/ 6550 w 10000"/>
              <a:gd name="connsiteY42" fmla="*/ 750 h 10000"/>
              <a:gd name="connsiteX43" fmla="*/ 6948 w 10000"/>
              <a:gd name="connsiteY43" fmla="*/ 541 h 10000"/>
              <a:gd name="connsiteX44" fmla="*/ 7350 w 10000"/>
              <a:gd name="connsiteY44" fmla="*/ 369 h 10000"/>
              <a:gd name="connsiteX45" fmla="*/ 7770 w 10000"/>
              <a:gd name="connsiteY45" fmla="*/ 221 h 10000"/>
              <a:gd name="connsiteX46" fmla="*/ 8195 w 10000"/>
              <a:gd name="connsiteY46" fmla="*/ 105 h 10000"/>
              <a:gd name="connsiteX47" fmla="*/ 8633 w 10000"/>
              <a:gd name="connsiteY47" fmla="*/ 37 h 10000"/>
              <a:gd name="connsiteX48" fmla="*/ 9080 w 10000"/>
              <a:gd name="connsiteY48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684 w 10000"/>
              <a:gd name="connsiteY19" fmla="*/ 8321 h 10000"/>
              <a:gd name="connsiteX20" fmla="*/ 822 w 10000"/>
              <a:gd name="connsiteY20" fmla="*/ 8020 h 10000"/>
              <a:gd name="connsiteX21" fmla="*/ 974 w 10000"/>
              <a:gd name="connsiteY21" fmla="*/ 7688 h 10000"/>
              <a:gd name="connsiteX22" fmla="*/ 1144 w 10000"/>
              <a:gd name="connsiteY22" fmla="*/ 7343 h 10000"/>
              <a:gd name="connsiteX23" fmla="*/ 1323 w 10000"/>
              <a:gd name="connsiteY23" fmla="*/ 6993 h 10000"/>
              <a:gd name="connsiteX24" fmla="*/ 1510 w 10000"/>
              <a:gd name="connsiteY24" fmla="*/ 6624 h 10000"/>
              <a:gd name="connsiteX25" fmla="*/ 1716 w 10000"/>
              <a:gd name="connsiteY25" fmla="*/ 6248 h 10000"/>
              <a:gd name="connsiteX26" fmla="*/ 1930 w 10000"/>
              <a:gd name="connsiteY26" fmla="*/ 5867 h 10000"/>
              <a:gd name="connsiteX27" fmla="*/ 2158 w 10000"/>
              <a:gd name="connsiteY27" fmla="*/ 5480 h 10000"/>
              <a:gd name="connsiteX28" fmla="*/ 2399 w 10000"/>
              <a:gd name="connsiteY28" fmla="*/ 5086 h 10000"/>
              <a:gd name="connsiteX29" fmla="*/ 2650 w 10000"/>
              <a:gd name="connsiteY29" fmla="*/ 4699 h 10000"/>
              <a:gd name="connsiteX30" fmla="*/ 2909 w 10000"/>
              <a:gd name="connsiteY30" fmla="*/ 4317 h 10000"/>
              <a:gd name="connsiteX31" fmla="*/ 3190 w 10000"/>
              <a:gd name="connsiteY31" fmla="*/ 3924 h 10000"/>
              <a:gd name="connsiteX32" fmla="*/ 3472 w 10000"/>
              <a:gd name="connsiteY32" fmla="*/ 3549 h 10000"/>
              <a:gd name="connsiteX33" fmla="*/ 3771 w 10000"/>
              <a:gd name="connsiteY33" fmla="*/ 3173 h 10000"/>
              <a:gd name="connsiteX34" fmla="*/ 4084 w 10000"/>
              <a:gd name="connsiteY34" fmla="*/ 2817 h 10000"/>
              <a:gd name="connsiteX35" fmla="*/ 4401 w 10000"/>
              <a:gd name="connsiteY35" fmla="*/ 2466 h 10000"/>
              <a:gd name="connsiteX36" fmla="*/ 4732 w 10000"/>
              <a:gd name="connsiteY36" fmla="*/ 2134 h 10000"/>
              <a:gd name="connsiteX37" fmla="*/ 5071 w 10000"/>
              <a:gd name="connsiteY37" fmla="*/ 1814 h 10000"/>
              <a:gd name="connsiteX38" fmla="*/ 5429 w 10000"/>
              <a:gd name="connsiteY38" fmla="*/ 1513 h 10000"/>
              <a:gd name="connsiteX39" fmla="*/ 5791 w 10000"/>
              <a:gd name="connsiteY39" fmla="*/ 1230 h 10000"/>
              <a:gd name="connsiteX40" fmla="*/ 6166 w 10000"/>
              <a:gd name="connsiteY40" fmla="*/ 978 h 10000"/>
              <a:gd name="connsiteX41" fmla="*/ 6550 w 10000"/>
              <a:gd name="connsiteY41" fmla="*/ 750 h 10000"/>
              <a:gd name="connsiteX42" fmla="*/ 6948 w 10000"/>
              <a:gd name="connsiteY42" fmla="*/ 541 h 10000"/>
              <a:gd name="connsiteX43" fmla="*/ 7350 w 10000"/>
              <a:gd name="connsiteY43" fmla="*/ 369 h 10000"/>
              <a:gd name="connsiteX44" fmla="*/ 7770 w 10000"/>
              <a:gd name="connsiteY44" fmla="*/ 221 h 10000"/>
              <a:gd name="connsiteX45" fmla="*/ 8195 w 10000"/>
              <a:gd name="connsiteY45" fmla="*/ 105 h 10000"/>
              <a:gd name="connsiteX46" fmla="*/ 8633 w 10000"/>
              <a:gd name="connsiteY46" fmla="*/ 37 h 10000"/>
              <a:gd name="connsiteX47" fmla="*/ 9080 w 10000"/>
              <a:gd name="connsiteY47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684 w 10000"/>
              <a:gd name="connsiteY18" fmla="*/ 8321 h 10000"/>
              <a:gd name="connsiteX19" fmla="*/ 822 w 10000"/>
              <a:gd name="connsiteY19" fmla="*/ 8020 h 10000"/>
              <a:gd name="connsiteX20" fmla="*/ 974 w 10000"/>
              <a:gd name="connsiteY20" fmla="*/ 7688 h 10000"/>
              <a:gd name="connsiteX21" fmla="*/ 1144 w 10000"/>
              <a:gd name="connsiteY21" fmla="*/ 7343 h 10000"/>
              <a:gd name="connsiteX22" fmla="*/ 1323 w 10000"/>
              <a:gd name="connsiteY22" fmla="*/ 6993 h 10000"/>
              <a:gd name="connsiteX23" fmla="*/ 1510 w 10000"/>
              <a:gd name="connsiteY23" fmla="*/ 6624 h 10000"/>
              <a:gd name="connsiteX24" fmla="*/ 1716 w 10000"/>
              <a:gd name="connsiteY24" fmla="*/ 6248 h 10000"/>
              <a:gd name="connsiteX25" fmla="*/ 1930 w 10000"/>
              <a:gd name="connsiteY25" fmla="*/ 5867 h 10000"/>
              <a:gd name="connsiteX26" fmla="*/ 2158 w 10000"/>
              <a:gd name="connsiteY26" fmla="*/ 5480 h 10000"/>
              <a:gd name="connsiteX27" fmla="*/ 2399 w 10000"/>
              <a:gd name="connsiteY27" fmla="*/ 5086 h 10000"/>
              <a:gd name="connsiteX28" fmla="*/ 2650 w 10000"/>
              <a:gd name="connsiteY28" fmla="*/ 4699 h 10000"/>
              <a:gd name="connsiteX29" fmla="*/ 2909 w 10000"/>
              <a:gd name="connsiteY29" fmla="*/ 4317 h 10000"/>
              <a:gd name="connsiteX30" fmla="*/ 3190 w 10000"/>
              <a:gd name="connsiteY30" fmla="*/ 3924 h 10000"/>
              <a:gd name="connsiteX31" fmla="*/ 3472 w 10000"/>
              <a:gd name="connsiteY31" fmla="*/ 3549 h 10000"/>
              <a:gd name="connsiteX32" fmla="*/ 3771 w 10000"/>
              <a:gd name="connsiteY32" fmla="*/ 3173 h 10000"/>
              <a:gd name="connsiteX33" fmla="*/ 4084 w 10000"/>
              <a:gd name="connsiteY33" fmla="*/ 2817 h 10000"/>
              <a:gd name="connsiteX34" fmla="*/ 4401 w 10000"/>
              <a:gd name="connsiteY34" fmla="*/ 2466 h 10000"/>
              <a:gd name="connsiteX35" fmla="*/ 4732 w 10000"/>
              <a:gd name="connsiteY35" fmla="*/ 2134 h 10000"/>
              <a:gd name="connsiteX36" fmla="*/ 5071 w 10000"/>
              <a:gd name="connsiteY36" fmla="*/ 1814 h 10000"/>
              <a:gd name="connsiteX37" fmla="*/ 5429 w 10000"/>
              <a:gd name="connsiteY37" fmla="*/ 1513 h 10000"/>
              <a:gd name="connsiteX38" fmla="*/ 5791 w 10000"/>
              <a:gd name="connsiteY38" fmla="*/ 1230 h 10000"/>
              <a:gd name="connsiteX39" fmla="*/ 6166 w 10000"/>
              <a:gd name="connsiteY39" fmla="*/ 978 h 10000"/>
              <a:gd name="connsiteX40" fmla="*/ 6550 w 10000"/>
              <a:gd name="connsiteY40" fmla="*/ 750 h 10000"/>
              <a:gd name="connsiteX41" fmla="*/ 6948 w 10000"/>
              <a:gd name="connsiteY41" fmla="*/ 541 h 10000"/>
              <a:gd name="connsiteX42" fmla="*/ 7350 w 10000"/>
              <a:gd name="connsiteY42" fmla="*/ 369 h 10000"/>
              <a:gd name="connsiteX43" fmla="*/ 7770 w 10000"/>
              <a:gd name="connsiteY43" fmla="*/ 221 h 10000"/>
              <a:gd name="connsiteX44" fmla="*/ 8195 w 10000"/>
              <a:gd name="connsiteY44" fmla="*/ 105 h 10000"/>
              <a:gd name="connsiteX45" fmla="*/ 8633 w 10000"/>
              <a:gd name="connsiteY45" fmla="*/ 37 h 10000"/>
              <a:gd name="connsiteX46" fmla="*/ 9080 w 10000"/>
              <a:gd name="connsiteY46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84 w 10000"/>
              <a:gd name="connsiteY17" fmla="*/ 8321 h 10000"/>
              <a:gd name="connsiteX18" fmla="*/ 822 w 10000"/>
              <a:gd name="connsiteY18" fmla="*/ 8020 h 10000"/>
              <a:gd name="connsiteX19" fmla="*/ 974 w 10000"/>
              <a:gd name="connsiteY19" fmla="*/ 7688 h 10000"/>
              <a:gd name="connsiteX20" fmla="*/ 1144 w 10000"/>
              <a:gd name="connsiteY20" fmla="*/ 7343 h 10000"/>
              <a:gd name="connsiteX21" fmla="*/ 1323 w 10000"/>
              <a:gd name="connsiteY21" fmla="*/ 6993 h 10000"/>
              <a:gd name="connsiteX22" fmla="*/ 1510 w 10000"/>
              <a:gd name="connsiteY22" fmla="*/ 6624 h 10000"/>
              <a:gd name="connsiteX23" fmla="*/ 1716 w 10000"/>
              <a:gd name="connsiteY23" fmla="*/ 6248 h 10000"/>
              <a:gd name="connsiteX24" fmla="*/ 1930 w 10000"/>
              <a:gd name="connsiteY24" fmla="*/ 5867 h 10000"/>
              <a:gd name="connsiteX25" fmla="*/ 2158 w 10000"/>
              <a:gd name="connsiteY25" fmla="*/ 5480 h 10000"/>
              <a:gd name="connsiteX26" fmla="*/ 2399 w 10000"/>
              <a:gd name="connsiteY26" fmla="*/ 5086 h 10000"/>
              <a:gd name="connsiteX27" fmla="*/ 2650 w 10000"/>
              <a:gd name="connsiteY27" fmla="*/ 4699 h 10000"/>
              <a:gd name="connsiteX28" fmla="*/ 2909 w 10000"/>
              <a:gd name="connsiteY28" fmla="*/ 4317 h 10000"/>
              <a:gd name="connsiteX29" fmla="*/ 3190 w 10000"/>
              <a:gd name="connsiteY29" fmla="*/ 3924 h 10000"/>
              <a:gd name="connsiteX30" fmla="*/ 3472 w 10000"/>
              <a:gd name="connsiteY30" fmla="*/ 3549 h 10000"/>
              <a:gd name="connsiteX31" fmla="*/ 3771 w 10000"/>
              <a:gd name="connsiteY31" fmla="*/ 3173 h 10000"/>
              <a:gd name="connsiteX32" fmla="*/ 4084 w 10000"/>
              <a:gd name="connsiteY32" fmla="*/ 2817 h 10000"/>
              <a:gd name="connsiteX33" fmla="*/ 4401 w 10000"/>
              <a:gd name="connsiteY33" fmla="*/ 2466 h 10000"/>
              <a:gd name="connsiteX34" fmla="*/ 4732 w 10000"/>
              <a:gd name="connsiteY34" fmla="*/ 2134 h 10000"/>
              <a:gd name="connsiteX35" fmla="*/ 5071 w 10000"/>
              <a:gd name="connsiteY35" fmla="*/ 1814 h 10000"/>
              <a:gd name="connsiteX36" fmla="*/ 5429 w 10000"/>
              <a:gd name="connsiteY36" fmla="*/ 1513 h 10000"/>
              <a:gd name="connsiteX37" fmla="*/ 5791 w 10000"/>
              <a:gd name="connsiteY37" fmla="*/ 1230 h 10000"/>
              <a:gd name="connsiteX38" fmla="*/ 6166 w 10000"/>
              <a:gd name="connsiteY38" fmla="*/ 978 h 10000"/>
              <a:gd name="connsiteX39" fmla="*/ 6550 w 10000"/>
              <a:gd name="connsiteY39" fmla="*/ 750 h 10000"/>
              <a:gd name="connsiteX40" fmla="*/ 6948 w 10000"/>
              <a:gd name="connsiteY40" fmla="*/ 541 h 10000"/>
              <a:gd name="connsiteX41" fmla="*/ 7350 w 10000"/>
              <a:gd name="connsiteY41" fmla="*/ 369 h 10000"/>
              <a:gd name="connsiteX42" fmla="*/ 7770 w 10000"/>
              <a:gd name="connsiteY42" fmla="*/ 221 h 10000"/>
              <a:gd name="connsiteX43" fmla="*/ 8195 w 10000"/>
              <a:gd name="connsiteY43" fmla="*/ 105 h 10000"/>
              <a:gd name="connsiteX44" fmla="*/ 8633 w 10000"/>
              <a:gd name="connsiteY44" fmla="*/ 37 h 10000"/>
              <a:gd name="connsiteX45" fmla="*/ 9080 w 10000"/>
              <a:gd name="connsiteY45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684 w 10000"/>
              <a:gd name="connsiteY16" fmla="*/ 8321 h 10000"/>
              <a:gd name="connsiteX17" fmla="*/ 822 w 10000"/>
              <a:gd name="connsiteY17" fmla="*/ 8020 h 10000"/>
              <a:gd name="connsiteX18" fmla="*/ 974 w 10000"/>
              <a:gd name="connsiteY18" fmla="*/ 7688 h 10000"/>
              <a:gd name="connsiteX19" fmla="*/ 1144 w 10000"/>
              <a:gd name="connsiteY19" fmla="*/ 7343 h 10000"/>
              <a:gd name="connsiteX20" fmla="*/ 1323 w 10000"/>
              <a:gd name="connsiteY20" fmla="*/ 6993 h 10000"/>
              <a:gd name="connsiteX21" fmla="*/ 1510 w 10000"/>
              <a:gd name="connsiteY21" fmla="*/ 6624 h 10000"/>
              <a:gd name="connsiteX22" fmla="*/ 1716 w 10000"/>
              <a:gd name="connsiteY22" fmla="*/ 6248 h 10000"/>
              <a:gd name="connsiteX23" fmla="*/ 1930 w 10000"/>
              <a:gd name="connsiteY23" fmla="*/ 5867 h 10000"/>
              <a:gd name="connsiteX24" fmla="*/ 2158 w 10000"/>
              <a:gd name="connsiteY24" fmla="*/ 5480 h 10000"/>
              <a:gd name="connsiteX25" fmla="*/ 2399 w 10000"/>
              <a:gd name="connsiteY25" fmla="*/ 5086 h 10000"/>
              <a:gd name="connsiteX26" fmla="*/ 2650 w 10000"/>
              <a:gd name="connsiteY26" fmla="*/ 4699 h 10000"/>
              <a:gd name="connsiteX27" fmla="*/ 2909 w 10000"/>
              <a:gd name="connsiteY27" fmla="*/ 4317 h 10000"/>
              <a:gd name="connsiteX28" fmla="*/ 3190 w 10000"/>
              <a:gd name="connsiteY28" fmla="*/ 3924 h 10000"/>
              <a:gd name="connsiteX29" fmla="*/ 3472 w 10000"/>
              <a:gd name="connsiteY29" fmla="*/ 3549 h 10000"/>
              <a:gd name="connsiteX30" fmla="*/ 3771 w 10000"/>
              <a:gd name="connsiteY30" fmla="*/ 3173 h 10000"/>
              <a:gd name="connsiteX31" fmla="*/ 4084 w 10000"/>
              <a:gd name="connsiteY31" fmla="*/ 2817 h 10000"/>
              <a:gd name="connsiteX32" fmla="*/ 4401 w 10000"/>
              <a:gd name="connsiteY32" fmla="*/ 2466 h 10000"/>
              <a:gd name="connsiteX33" fmla="*/ 4732 w 10000"/>
              <a:gd name="connsiteY33" fmla="*/ 2134 h 10000"/>
              <a:gd name="connsiteX34" fmla="*/ 5071 w 10000"/>
              <a:gd name="connsiteY34" fmla="*/ 1814 h 10000"/>
              <a:gd name="connsiteX35" fmla="*/ 5429 w 10000"/>
              <a:gd name="connsiteY35" fmla="*/ 1513 h 10000"/>
              <a:gd name="connsiteX36" fmla="*/ 5791 w 10000"/>
              <a:gd name="connsiteY36" fmla="*/ 1230 h 10000"/>
              <a:gd name="connsiteX37" fmla="*/ 6166 w 10000"/>
              <a:gd name="connsiteY37" fmla="*/ 978 h 10000"/>
              <a:gd name="connsiteX38" fmla="*/ 6550 w 10000"/>
              <a:gd name="connsiteY38" fmla="*/ 750 h 10000"/>
              <a:gd name="connsiteX39" fmla="*/ 6948 w 10000"/>
              <a:gd name="connsiteY39" fmla="*/ 541 h 10000"/>
              <a:gd name="connsiteX40" fmla="*/ 7350 w 10000"/>
              <a:gd name="connsiteY40" fmla="*/ 369 h 10000"/>
              <a:gd name="connsiteX41" fmla="*/ 7770 w 10000"/>
              <a:gd name="connsiteY41" fmla="*/ 221 h 10000"/>
              <a:gd name="connsiteX42" fmla="*/ 8195 w 10000"/>
              <a:gd name="connsiteY42" fmla="*/ 105 h 10000"/>
              <a:gd name="connsiteX43" fmla="*/ 8633 w 10000"/>
              <a:gd name="connsiteY43" fmla="*/ 37 h 10000"/>
              <a:gd name="connsiteX44" fmla="*/ 9080 w 10000"/>
              <a:gd name="connsiteY44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684 w 10000"/>
              <a:gd name="connsiteY15" fmla="*/ 8321 h 10000"/>
              <a:gd name="connsiteX16" fmla="*/ 822 w 10000"/>
              <a:gd name="connsiteY16" fmla="*/ 8020 h 10000"/>
              <a:gd name="connsiteX17" fmla="*/ 974 w 10000"/>
              <a:gd name="connsiteY17" fmla="*/ 7688 h 10000"/>
              <a:gd name="connsiteX18" fmla="*/ 1144 w 10000"/>
              <a:gd name="connsiteY18" fmla="*/ 7343 h 10000"/>
              <a:gd name="connsiteX19" fmla="*/ 1323 w 10000"/>
              <a:gd name="connsiteY19" fmla="*/ 6993 h 10000"/>
              <a:gd name="connsiteX20" fmla="*/ 1510 w 10000"/>
              <a:gd name="connsiteY20" fmla="*/ 6624 h 10000"/>
              <a:gd name="connsiteX21" fmla="*/ 1716 w 10000"/>
              <a:gd name="connsiteY21" fmla="*/ 6248 h 10000"/>
              <a:gd name="connsiteX22" fmla="*/ 1930 w 10000"/>
              <a:gd name="connsiteY22" fmla="*/ 5867 h 10000"/>
              <a:gd name="connsiteX23" fmla="*/ 2158 w 10000"/>
              <a:gd name="connsiteY23" fmla="*/ 5480 h 10000"/>
              <a:gd name="connsiteX24" fmla="*/ 2399 w 10000"/>
              <a:gd name="connsiteY24" fmla="*/ 5086 h 10000"/>
              <a:gd name="connsiteX25" fmla="*/ 2650 w 10000"/>
              <a:gd name="connsiteY25" fmla="*/ 4699 h 10000"/>
              <a:gd name="connsiteX26" fmla="*/ 2909 w 10000"/>
              <a:gd name="connsiteY26" fmla="*/ 4317 h 10000"/>
              <a:gd name="connsiteX27" fmla="*/ 3190 w 10000"/>
              <a:gd name="connsiteY27" fmla="*/ 3924 h 10000"/>
              <a:gd name="connsiteX28" fmla="*/ 3472 w 10000"/>
              <a:gd name="connsiteY28" fmla="*/ 3549 h 10000"/>
              <a:gd name="connsiteX29" fmla="*/ 3771 w 10000"/>
              <a:gd name="connsiteY29" fmla="*/ 3173 h 10000"/>
              <a:gd name="connsiteX30" fmla="*/ 4084 w 10000"/>
              <a:gd name="connsiteY30" fmla="*/ 2817 h 10000"/>
              <a:gd name="connsiteX31" fmla="*/ 4401 w 10000"/>
              <a:gd name="connsiteY31" fmla="*/ 2466 h 10000"/>
              <a:gd name="connsiteX32" fmla="*/ 4732 w 10000"/>
              <a:gd name="connsiteY32" fmla="*/ 2134 h 10000"/>
              <a:gd name="connsiteX33" fmla="*/ 5071 w 10000"/>
              <a:gd name="connsiteY33" fmla="*/ 1814 h 10000"/>
              <a:gd name="connsiteX34" fmla="*/ 5429 w 10000"/>
              <a:gd name="connsiteY34" fmla="*/ 1513 h 10000"/>
              <a:gd name="connsiteX35" fmla="*/ 5791 w 10000"/>
              <a:gd name="connsiteY35" fmla="*/ 1230 h 10000"/>
              <a:gd name="connsiteX36" fmla="*/ 6166 w 10000"/>
              <a:gd name="connsiteY36" fmla="*/ 978 h 10000"/>
              <a:gd name="connsiteX37" fmla="*/ 6550 w 10000"/>
              <a:gd name="connsiteY37" fmla="*/ 750 h 10000"/>
              <a:gd name="connsiteX38" fmla="*/ 6948 w 10000"/>
              <a:gd name="connsiteY38" fmla="*/ 541 h 10000"/>
              <a:gd name="connsiteX39" fmla="*/ 7350 w 10000"/>
              <a:gd name="connsiteY39" fmla="*/ 369 h 10000"/>
              <a:gd name="connsiteX40" fmla="*/ 7770 w 10000"/>
              <a:gd name="connsiteY40" fmla="*/ 221 h 10000"/>
              <a:gd name="connsiteX41" fmla="*/ 8195 w 10000"/>
              <a:gd name="connsiteY41" fmla="*/ 105 h 10000"/>
              <a:gd name="connsiteX42" fmla="*/ 8633 w 10000"/>
              <a:gd name="connsiteY42" fmla="*/ 37 h 10000"/>
              <a:gd name="connsiteX43" fmla="*/ 9080 w 10000"/>
              <a:gd name="connsiteY43" fmla="*/ 0 h 10000"/>
              <a:gd name="connsiteX0" fmla="*/ 8396 w 9316"/>
              <a:gd name="connsiteY0" fmla="*/ 0 h 10000"/>
              <a:gd name="connsiteX1" fmla="*/ 8851 w 9316"/>
              <a:gd name="connsiteY1" fmla="*/ 0 h 10000"/>
              <a:gd name="connsiteX2" fmla="*/ 9316 w 9316"/>
              <a:gd name="connsiteY2" fmla="*/ 37 h 10000"/>
              <a:gd name="connsiteX3" fmla="*/ 9315 w 9316"/>
              <a:gd name="connsiteY3" fmla="*/ 8264 h 10000"/>
              <a:gd name="connsiteX4" fmla="*/ 9316 w 9316"/>
              <a:gd name="connsiteY4" fmla="*/ 8708 h 10000"/>
              <a:gd name="connsiteX5" fmla="*/ 9298 w 9316"/>
              <a:gd name="connsiteY5" fmla="*/ 8942 h 10000"/>
              <a:gd name="connsiteX6" fmla="*/ 9258 w 9316"/>
              <a:gd name="connsiteY6" fmla="*/ 9157 h 10000"/>
              <a:gd name="connsiteX7" fmla="*/ 9186 w 9316"/>
              <a:gd name="connsiteY7" fmla="*/ 9367 h 10000"/>
              <a:gd name="connsiteX8" fmla="*/ 9093 w 9316"/>
              <a:gd name="connsiteY8" fmla="*/ 9539 h 10000"/>
              <a:gd name="connsiteX9" fmla="*/ 8981 w 9316"/>
              <a:gd name="connsiteY9" fmla="*/ 9699 h 10000"/>
              <a:gd name="connsiteX10" fmla="*/ 8847 w 9316"/>
              <a:gd name="connsiteY10" fmla="*/ 9822 h 10000"/>
              <a:gd name="connsiteX11" fmla="*/ 8704 w 9316"/>
              <a:gd name="connsiteY11" fmla="*/ 9920 h 10000"/>
              <a:gd name="connsiteX12" fmla="*/ 8543 w 9316"/>
              <a:gd name="connsiteY12" fmla="*/ 9982 h 10000"/>
              <a:gd name="connsiteX13" fmla="*/ 8373 w 9316"/>
              <a:gd name="connsiteY13" fmla="*/ 10000 h 10000"/>
              <a:gd name="connsiteX14" fmla="*/ 0 w 9316"/>
              <a:gd name="connsiteY14" fmla="*/ 8321 h 10000"/>
              <a:gd name="connsiteX15" fmla="*/ 138 w 9316"/>
              <a:gd name="connsiteY15" fmla="*/ 8020 h 10000"/>
              <a:gd name="connsiteX16" fmla="*/ 290 w 9316"/>
              <a:gd name="connsiteY16" fmla="*/ 7688 h 10000"/>
              <a:gd name="connsiteX17" fmla="*/ 460 w 9316"/>
              <a:gd name="connsiteY17" fmla="*/ 7343 h 10000"/>
              <a:gd name="connsiteX18" fmla="*/ 639 w 9316"/>
              <a:gd name="connsiteY18" fmla="*/ 6993 h 10000"/>
              <a:gd name="connsiteX19" fmla="*/ 826 w 9316"/>
              <a:gd name="connsiteY19" fmla="*/ 6624 h 10000"/>
              <a:gd name="connsiteX20" fmla="*/ 1032 w 9316"/>
              <a:gd name="connsiteY20" fmla="*/ 6248 h 10000"/>
              <a:gd name="connsiteX21" fmla="*/ 1246 w 9316"/>
              <a:gd name="connsiteY21" fmla="*/ 5867 h 10000"/>
              <a:gd name="connsiteX22" fmla="*/ 1474 w 9316"/>
              <a:gd name="connsiteY22" fmla="*/ 5480 h 10000"/>
              <a:gd name="connsiteX23" fmla="*/ 1715 w 9316"/>
              <a:gd name="connsiteY23" fmla="*/ 5086 h 10000"/>
              <a:gd name="connsiteX24" fmla="*/ 1966 w 9316"/>
              <a:gd name="connsiteY24" fmla="*/ 4699 h 10000"/>
              <a:gd name="connsiteX25" fmla="*/ 2225 w 9316"/>
              <a:gd name="connsiteY25" fmla="*/ 4317 h 10000"/>
              <a:gd name="connsiteX26" fmla="*/ 2506 w 9316"/>
              <a:gd name="connsiteY26" fmla="*/ 3924 h 10000"/>
              <a:gd name="connsiteX27" fmla="*/ 2788 w 9316"/>
              <a:gd name="connsiteY27" fmla="*/ 3549 h 10000"/>
              <a:gd name="connsiteX28" fmla="*/ 3087 w 9316"/>
              <a:gd name="connsiteY28" fmla="*/ 3173 h 10000"/>
              <a:gd name="connsiteX29" fmla="*/ 3400 w 9316"/>
              <a:gd name="connsiteY29" fmla="*/ 2817 h 10000"/>
              <a:gd name="connsiteX30" fmla="*/ 3717 w 9316"/>
              <a:gd name="connsiteY30" fmla="*/ 2466 h 10000"/>
              <a:gd name="connsiteX31" fmla="*/ 4048 w 9316"/>
              <a:gd name="connsiteY31" fmla="*/ 2134 h 10000"/>
              <a:gd name="connsiteX32" fmla="*/ 4387 w 9316"/>
              <a:gd name="connsiteY32" fmla="*/ 1814 h 10000"/>
              <a:gd name="connsiteX33" fmla="*/ 4745 w 9316"/>
              <a:gd name="connsiteY33" fmla="*/ 1513 h 10000"/>
              <a:gd name="connsiteX34" fmla="*/ 5107 w 9316"/>
              <a:gd name="connsiteY34" fmla="*/ 1230 h 10000"/>
              <a:gd name="connsiteX35" fmla="*/ 5482 w 9316"/>
              <a:gd name="connsiteY35" fmla="*/ 978 h 10000"/>
              <a:gd name="connsiteX36" fmla="*/ 5866 w 9316"/>
              <a:gd name="connsiteY36" fmla="*/ 750 h 10000"/>
              <a:gd name="connsiteX37" fmla="*/ 6264 w 9316"/>
              <a:gd name="connsiteY37" fmla="*/ 541 h 10000"/>
              <a:gd name="connsiteX38" fmla="*/ 6666 w 9316"/>
              <a:gd name="connsiteY38" fmla="*/ 369 h 10000"/>
              <a:gd name="connsiteX39" fmla="*/ 7086 w 9316"/>
              <a:gd name="connsiteY39" fmla="*/ 221 h 10000"/>
              <a:gd name="connsiteX40" fmla="*/ 7511 w 9316"/>
              <a:gd name="connsiteY40" fmla="*/ 105 h 10000"/>
              <a:gd name="connsiteX41" fmla="*/ 7949 w 9316"/>
              <a:gd name="connsiteY41" fmla="*/ 37 h 10000"/>
              <a:gd name="connsiteX42" fmla="*/ 8396 w 9316"/>
              <a:gd name="connsiteY42" fmla="*/ 0 h 10000"/>
              <a:gd name="connsiteX0" fmla="*/ 9012 w 10000"/>
              <a:gd name="connsiteY0" fmla="*/ 0 h 9982"/>
              <a:gd name="connsiteX1" fmla="*/ 9501 w 10000"/>
              <a:gd name="connsiteY1" fmla="*/ 0 h 9982"/>
              <a:gd name="connsiteX2" fmla="*/ 10000 w 10000"/>
              <a:gd name="connsiteY2" fmla="*/ 37 h 9982"/>
              <a:gd name="connsiteX3" fmla="*/ 9999 w 10000"/>
              <a:gd name="connsiteY3" fmla="*/ 8264 h 9982"/>
              <a:gd name="connsiteX4" fmla="*/ 10000 w 10000"/>
              <a:gd name="connsiteY4" fmla="*/ 8708 h 9982"/>
              <a:gd name="connsiteX5" fmla="*/ 9981 w 10000"/>
              <a:gd name="connsiteY5" fmla="*/ 8942 h 9982"/>
              <a:gd name="connsiteX6" fmla="*/ 9938 w 10000"/>
              <a:gd name="connsiteY6" fmla="*/ 9157 h 9982"/>
              <a:gd name="connsiteX7" fmla="*/ 9860 w 10000"/>
              <a:gd name="connsiteY7" fmla="*/ 9367 h 9982"/>
              <a:gd name="connsiteX8" fmla="*/ 9761 w 10000"/>
              <a:gd name="connsiteY8" fmla="*/ 9539 h 9982"/>
              <a:gd name="connsiteX9" fmla="*/ 9640 w 10000"/>
              <a:gd name="connsiteY9" fmla="*/ 9699 h 9982"/>
              <a:gd name="connsiteX10" fmla="*/ 9497 w 10000"/>
              <a:gd name="connsiteY10" fmla="*/ 9822 h 9982"/>
              <a:gd name="connsiteX11" fmla="*/ 9343 w 10000"/>
              <a:gd name="connsiteY11" fmla="*/ 9920 h 9982"/>
              <a:gd name="connsiteX12" fmla="*/ 9170 w 10000"/>
              <a:gd name="connsiteY12" fmla="*/ 9982 h 9982"/>
              <a:gd name="connsiteX13" fmla="*/ 0 w 10000"/>
              <a:gd name="connsiteY13" fmla="*/ 8321 h 9982"/>
              <a:gd name="connsiteX14" fmla="*/ 148 w 10000"/>
              <a:gd name="connsiteY14" fmla="*/ 8020 h 9982"/>
              <a:gd name="connsiteX15" fmla="*/ 311 w 10000"/>
              <a:gd name="connsiteY15" fmla="*/ 7688 h 9982"/>
              <a:gd name="connsiteX16" fmla="*/ 494 w 10000"/>
              <a:gd name="connsiteY16" fmla="*/ 7343 h 9982"/>
              <a:gd name="connsiteX17" fmla="*/ 686 w 10000"/>
              <a:gd name="connsiteY17" fmla="*/ 6993 h 9982"/>
              <a:gd name="connsiteX18" fmla="*/ 887 w 10000"/>
              <a:gd name="connsiteY18" fmla="*/ 6624 h 9982"/>
              <a:gd name="connsiteX19" fmla="*/ 1108 w 10000"/>
              <a:gd name="connsiteY19" fmla="*/ 6248 h 9982"/>
              <a:gd name="connsiteX20" fmla="*/ 1337 w 10000"/>
              <a:gd name="connsiteY20" fmla="*/ 5867 h 9982"/>
              <a:gd name="connsiteX21" fmla="*/ 1582 w 10000"/>
              <a:gd name="connsiteY21" fmla="*/ 5480 h 9982"/>
              <a:gd name="connsiteX22" fmla="*/ 1841 w 10000"/>
              <a:gd name="connsiteY22" fmla="*/ 5086 h 9982"/>
              <a:gd name="connsiteX23" fmla="*/ 2110 w 10000"/>
              <a:gd name="connsiteY23" fmla="*/ 4699 h 9982"/>
              <a:gd name="connsiteX24" fmla="*/ 2388 w 10000"/>
              <a:gd name="connsiteY24" fmla="*/ 4317 h 9982"/>
              <a:gd name="connsiteX25" fmla="*/ 2690 w 10000"/>
              <a:gd name="connsiteY25" fmla="*/ 3924 h 9982"/>
              <a:gd name="connsiteX26" fmla="*/ 2993 w 10000"/>
              <a:gd name="connsiteY26" fmla="*/ 3549 h 9982"/>
              <a:gd name="connsiteX27" fmla="*/ 3314 w 10000"/>
              <a:gd name="connsiteY27" fmla="*/ 3173 h 9982"/>
              <a:gd name="connsiteX28" fmla="*/ 3650 w 10000"/>
              <a:gd name="connsiteY28" fmla="*/ 2817 h 9982"/>
              <a:gd name="connsiteX29" fmla="*/ 3990 w 10000"/>
              <a:gd name="connsiteY29" fmla="*/ 2466 h 9982"/>
              <a:gd name="connsiteX30" fmla="*/ 4345 w 10000"/>
              <a:gd name="connsiteY30" fmla="*/ 2134 h 9982"/>
              <a:gd name="connsiteX31" fmla="*/ 4709 w 10000"/>
              <a:gd name="connsiteY31" fmla="*/ 1814 h 9982"/>
              <a:gd name="connsiteX32" fmla="*/ 5093 w 10000"/>
              <a:gd name="connsiteY32" fmla="*/ 1513 h 9982"/>
              <a:gd name="connsiteX33" fmla="*/ 5482 w 10000"/>
              <a:gd name="connsiteY33" fmla="*/ 1230 h 9982"/>
              <a:gd name="connsiteX34" fmla="*/ 5884 w 10000"/>
              <a:gd name="connsiteY34" fmla="*/ 978 h 9982"/>
              <a:gd name="connsiteX35" fmla="*/ 6297 w 10000"/>
              <a:gd name="connsiteY35" fmla="*/ 750 h 9982"/>
              <a:gd name="connsiteX36" fmla="*/ 6724 w 10000"/>
              <a:gd name="connsiteY36" fmla="*/ 541 h 9982"/>
              <a:gd name="connsiteX37" fmla="*/ 7155 w 10000"/>
              <a:gd name="connsiteY37" fmla="*/ 369 h 9982"/>
              <a:gd name="connsiteX38" fmla="*/ 7606 w 10000"/>
              <a:gd name="connsiteY38" fmla="*/ 221 h 9982"/>
              <a:gd name="connsiteX39" fmla="*/ 8062 w 10000"/>
              <a:gd name="connsiteY39" fmla="*/ 105 h 9982"/>
              <a:gd name="connsiteX40" fmla="*/ 8533 w 10000"/>
              <a:gd name="connsiteY40" fmla="*/ 37 h 9982"/>
              <a:gd name="connsiteX41" fmla="*/ 9012 w 10000"/>
              <a:gd name="connsiteY41" fmla="*/ 0 h 9982"/>
              <a:gd name="connsiteX0" fmla="*/ 9012 w 10000"/>
              <a:gd name="connsiteY0" fmla="*/ 0 h 9938"/>
              <a:gd name="connsiteX1" fmla="*/ 9501 w 10000"/>
              <a:gd name="connsiteY1" fmla="*/ 0 h 9938"/>
              <a:gd name="connsiteX2" fmla="*/ 10000 w 10000"/>
              <a:gd name="connsiteY2" fmla="*/ 37 h 9938"/>
              <a:gd name="connsiteX3" fmla="*/ 9999 w 10000"/>
              <a:gd name="connsiteY3" fmla="*/ 8279 h 9938"/>
              <a:gd name="connsiteX4" fmla="*/ 10000 w 10000"/>
              <a:gd name="connsiteY4" fmla="*/ 8724 h 9938"/>
              <a:gd name="connsiteX5" fmla="*/ 9981 w 10000"/>
              <a:gd name="connsiteY5" fmla="*/ 8958 h 9938"/>
              <a:gd name="connsiteX6" fmla="*/ 9938 w 10000"/>
              <a:gd name="connsiteY6" fmla="*/ 9174 h 9938"/>
              <a:gd name="connsiteX7" fmla="*/ 9860 w 10000"/>
              <a:gd name="connsiteY7" fmla="*/ 9384 h 9938"/>
              <a:gd name="connsiteX8" fmla="*/ 9761 w 10000"/>
              <a:gd name="connsiteY8" fmla="*/ 9556 h 9938"/>
              <a:gd name="connsiteX9" fmla="*/ 9640 w 10000"/>
              <a:gd name="connsiteY9" fmla="*/ 9716 h 9938"/>
              <a:gd name="connsiteX10" fmla="*/ 9497 w 10000"/>
              <a:gd name="connsiteY10" fmla="*/ 9840 h 9938"/>
              <a:gd name="connsiteX11" fmla="*/ 9343 w 10000"/>
              <a:gd name="connsiteY11" fmla="*/ 9938 h 9938"/>
              <a:gd name="connsiteX12" fmla="*/ 0 w 10000"/>
              <a:gd name="connsiteY12" fmla="*/ 8336 h 9938"/>
              <a:gd name="connsiteX13" fmla="*/ 148 w 10000"/>
              <a:gd name="connsiteY13" fmla="*/ 8034 h 9938"/>
              <a:gd name="connsiteX14" fmla="*/ 311 w 10000"/>
              <a:gd name="connsiteY14" fmla="*/ 7702 h 9938"/>
              <a:gd name="connsiteX15" fmla="*/ 494 w 10000"/>
              <a:gd name="connsiteY15" fmla="*/ 7356 h 9938"/>
              <a:gd name="connsiteX16" fmla="*/ 686 w 10000"/>
              <a:gd name="connsiteY16" fmla="*/ 7006 h 9938"/>
              <a:gd name="connsiteX17" fmla="*/ 887 w 10000"/>
              <a:gd name="connsiteY17" fmla="*/ 6636 h 9938"/>
              <a:gd name="connsiteX18" fmla="*/ 1108 w 10000"/>
              <a:gd name="connsiteY18" fmla="*/ 6259 h 9938"/>
              <a:gd name="connsiteX19" fmla="*/ 1337 w 10000"/>
              <a:gd name="connsiteY19" fmla="*/ 5878 h 9938"/>
              <a:gd name="connsiteX20" fmla="*/ 1582 w 10000"/>
              <a:gd name="connsiteY20" fmla="*/ 5490 h 9938"/>
              <a:gd name="connsiteX21" fmla="*/ 1841 w 10000"/>
              <a:gd name="connsiteY21" fmla="*/ 5095 h 9938"/>
              <a:gd name="connsiteX22" fmla="*/ 2110 w 10000"/>
              <a:gd name="connsiteY22" fmla="*/ 4707 h 9938"/>
              <a:gd name="connsiteX23" fmla="*/ 2388 w 10000"/>
              <a:gd name="connsiteY23" fmla="*/ 4325 h 9938"/>
              <a:gd name="connsiteX24" fmla="*/ 2690 w 10000"/>
              <a:gd name="connsiteY24" fmla="*/ 3931 h 9938"/>
              <a:gd name="connsiteX25" fmla="*/ 2993 w 10000"/>
              <a:gd name="connsiteY25" fmla="*/ 3555 h 9938"/>
              <a:gd name="connsiteX26" fmla="*/ 3314 w 10000"/>
              <a:gd name="connsiteY26" fmla="*/ 3179 h 9938"/>
              <a:gd name="connsiteX27" fmla="*/ 3650 w 10000"/>
              <a:gd name="connsiteY27" fmla="*/ 2822 h 9938"/>
              <a:gd name="connsiteX28" fmla="*/ 3990 w 10000"/>
              <a:gd name="connsiteY28" fmla="*/ 2470 h 9938"/>
              <a:gd name="connsiteX29" fmla="*/ 4345 w 10000"/>
              <a:gd name="connsiteY29" fmla="*/ 2138 h 9938"/>
              <a:gd name="connsiteX30" fmla="*/ 4709 w 10000"/>
              <a:gd name="connsiteY30" fmla="*/ 1817 h 9938"/>
              <a:gd name="connsiteX31" fmla="*/ 5093 w 10000"/>
              <a:gd name="connsiteY31" fmla="*/ 1516 h 9938"/>
              <a:gd name="connsiteX32" fmla="*/ 5482 w 10000"/>
              <a:gd name="connsiteY32" fmla="*/ 1232 h 9938"/>
              <a:gd name="connsiteX33" fmla="*/ 5884 w 10000"/>
              <a:gd name="connsiteY33" fmla="*/ 980 h 9938"/>
              <a:gd name="connsiteX34" fmla="*/ 6297 w 10000"/>
              <a:gd name="connsiteY34" fmla="*/ 751 h 9938"/>
              <a:gd name="connsiteX35" fmla="*/ 6724 w 10000"/>
              <a:gd name="connsiteY35" fmla="*/ 542 h 9938"/>
              <a:gd name="connsiteX36" fmla="*/ 7155 w 10000"/>
              <a:gd name="connsiteY36" fmla="*/ 370 h 9938"/>
              <a:gd name="connsiteX37" fmla="*/ 7606 w 10000"/>
              <a:gd name="connsiteY37" fmla="*/ 221 h 9938"/>
              <a:gd name="connsiteX38" fmla="*/ 8062 w 10000"/>
              <a:gd name="connsiteY38" fmla="*/ 105 h 9938"/>
              <a:gd name="connsiteX39" fmla="*/ 8533 w 10000"/>
              <a:gd name="connsiteY39" fmla="*/ 37 h 9938"/>
              <a:gd name="connsiteX40" fmla="*/ 9012 w 10000"/>
              <a:gd name="connsiteY40" fmla="*/ 0 h 9938"/>
              <a:gd name="connsiteX0" fmla="*/ 9012 w 10000"/>
              <a:gd name="connsiteY0" fmla="*/ 0 h 9901"/>
              <a:gd name="connsiteX1" fmla="*/ 9501 w 10000"/>
              <a:gd name="connsiteY1" fmla="*/ 0 h 9901"/>
              <a:gd name="connsiteX2" fmla="*/ 10000 w 10000"/>
              <a:gd name="connsiteY2" fmla="*/ 37 h 9901"/>
              <a:gd name="connsiteX3" fmla="*/ 9999 w 10000"/>
              <a:gd name="connsiteY3" fmla="*/ 8331 h 9901"/>
              <a:gd name="connsiteX4" fmla="*/ 10000 w 10000"/>
              <a:gd name="connsiteY4" fmla="*/ 8778 h 9901"/>
              <a:gd name="connsiteX5" fmla="*/ 9981 w 10000"/>
              <a:gd name="connsiteY5" fmla="*/ 9014 h 9901"/>
              <a:gd name="connsiteX6" fmla="*/ 9938 w 10000"/>
              <a:gd name="connsiteY6" fmla="*/ 9231 h 9901"/>
              <a:gd name="connsiteX7" fmla="*/ 9860 w 10000"/>
              <a:gd name="connsiteY7" fmla="*/ 9443 h 9901"/>
              <a:gd name="connsiteX8" fmla="*/ 9761 w 10000"/>
              <a:gd name="connsiteY8" fmla="*/ 9616 h 9901"/>
              <a:gd name="connsiteX9" fmla="*/ 9640 w 10000"/>
              <a:gd name="connsiteY9" fmla="*/ 9777 h 9901"/>
              <a:gd name="connsiteX10" fmla="*/ 9497 w 10000"/>
              <a:gd name="connsiteY10" fmla="*/ 9901 h 9901"/>
              <a:gd name="connsiteX11" fmla="*/ 0 w 10000"/>
              <a:gd name="connsiteY11" fmla="*/ 8388 h 9901"/>
              <a:gd name="connsiteX12" fmla="*/ 148 w 10000"/>
              <a:gd name="connsiteY12" fmla="*/ 8084 h 9901"/>
              <a:gd name="connsiteX13" fmla="*/ 311 w 10000"/>
              <a:gd name="connsiteY13" fmla="*/ 7750 h 9901"/>
              <a:gd name="connsiteX14" fmla="*/ 494 w 10000"/>
              <a:gd name="connsiteY14" fmla="*/ 7402 h 9901"/>
              <a:gd name="connsiteX15" fmla="*/ 686 w 10000"/>
              <a:gd name="connsiteY15" fmla="*/ 7050 h 9901"/>
              <a:gd name="connsiteX16" fmla="*/ 887 w 10000"/>
              <a:gd name="connsiteY16" fmla="*/ 6677 h 9901"/>
              <a:gd name="connsiteX17" fmla="*/ 1108 w 10000"/>
              <a:gd name="connsiteY17" fmla="*/ 6298 h 9901"/>
              <a:gd name="connsiteX18" fmla="*/ 1337 w 10000"/>
              <a:gd name="connsiteY18" fmla="*/ 5915 h 9901"/>
              <a:gd name="connsiteX19" fmla="*/ 1582 w 10000"/>
              <a:gd name="connsiteY19" fmla="*/ 5524 h 9901"/>
              <a:gd name="connsiteX20" fmla="*/ 1841 w 10000"/>
              <a:gd name="connsiteY20" fmla="*/ 5127 h 9901"/>
              <a:gd name="connsiteX21" fmla="*/ 2110 w 10000"/>
              <a:gd name="connsiteY21" fmla="*/ 4736 h 9901"/>
              <a:gd name="connsiteX22" fmla="*/ 2388 w 10000"/>
              <a:gd name="connsiteY22" fmla="*/ 4352 h 9901"/>
              <a:gd name="connsiteX23" fmla="*/ 2690 w 10000"/>
              <a:gd name="connsiteY23" fmla="*/ 3956 h 9901"/>
              <a:gd name="connsiteX24" fmla="*/ 2993 w 10000"/>
              <a:gd name="connsiteY24" fmla="*/ 3577 h 9901"/>
              <a:gd name="connsiteX25" fmla="*/ 3314 w 10000"/>
              <a:gd name="connsiteY25" fmla="*/ 3199 h 9901"/>
              <a:gd name="connsiteX26" fmla="*/ 3650 w 10000"/>
              <a:gd name="connsiteY26" fmla="*/ 2840 h 9901"/>
              <a:gd name="connsiteX27" fmla="*/ 3990 w 10000"/>
              <a:gd name="connsiteY27" fmla="*/ 2485 h 9901"/>
              <a:gd name="connsiteX28" fmla="*/ 4345 w 10000"/>
              <a:gd name="connsiteY28" fmla="*/ 2151 h 9901"/>
              <a:gd name="connsiteX29" fmla="*/ 4709 w 10000"/>
              <a:gd name="connsiteY29" fmla="*/ 1828 h 9901"/>
              <a:gd name="connsiteX30" fmla="*/ 5093 w 10000"/>
              <a:gd name="connsiteY30" fmla="*/ 1525 h 9901"/>
              <a:gd name="connsiteX31" fmla="*/ 5482 w 10000"/>
              <a:gd name="connsiteY31" fmla="*/ 1240 h 9901"/>
              <a:gd name="connsiteX32" fmla="*/ 5884 w 10000"/>
              <a:gd name="connsiteY32" fmla="*/ 986 h 9901"/>
              <a:gd name="connsiteX33" fmla="*/ 6297 w 10000"/>
              <a:gd name="connsiteY33" fmla="*/ 756 h 9901"/>
              <a:gd name="connsiteX34" fmla="*/ 6724 w 10000"/>
              <a:gd name="connsiteY34" fmla="*/ 545 h 9901"/>
              <a:gd name="connsiteX35" fmla="*/ 7155 w 10000"/>
              <a:gd name="connsiteY35" fmla="*/ 372 h 9901"/>
              <a:gd name="connsiteX36" fmla="*/ 7606 w 10000"/>
              <a:gd name="connsiteY36" fmla="*/ 222 h 9901"/>
              <a:gd name="connsiteX37" fmla="*/ 8062 w 10000"/>
              <a:gd name="connsiteY37" fmla="*/ 106 h 9901"/>
              <a:gd name="connsiteX38" fmla="*/ 8533 w 10000"/>
              <a:gd name="connsiteY38" fmla="*/ 37 h 9901"/>
              <a:gd name="connsiteX39" fmla="*/ 9012 w 10000"/>
              <a:gd name="connsiteY39" fmla="*/ 0 h 9901"/>
              <a:gd name="connsiteX0" fmla="*/ 9012 w 10000"/>
              <a:gd name="connsiteY0" fmla="*/ 0 h 9875"/>
              <a:gd name="connsiteX1" fmla="*/ 9501 w 10000"/>
              <a:gd name="connsiteY1" fmla="*/ 0 h 9875"/>
              <a:gd name="connsiteX2" fmla="*/ 10000 w 10000"/>
              <a:gd name="connsiteY2" fmla="*/ 37 h 9875"/>
              <a:gd name="connsiteX3" fmla="*/ 9999 w 10000"/>
              <a:gd name="connsiteY3" fmla="*/ 8414 h 9875"/>
              <a:gd name="connsiteX4" fmla="*/ 10000 w 10000"/>
              <a:gd name="connsiteY4" fmla="*/ 8866 h 9875"/>
              <a:gd name="connsiteX5" fmla="*/ 9981 w 10000"/>
              <a:gd name="connsiteY5" fmla="*/ 9104 h 9875"/>
              <a:gd name="connsiteX6" fmla="*/ 9938 w 10000"/>
              <a:gd name="connsiteY6" fmla="*/ 9323 h 9875"/>
              <a:gd name="connsiteX7" fmla="*/ 9860 w 10000"/>
              <a:gd name="connsiteY7" fmla="*/ 9537 h 9875"/>
              <a:gd name="connsiteX8" fmla="*/ 9761 w 10000"/>
              <a:gd name="connsiteY8" fmla="*/ 9712 h 9875"/>
              <a:gd name="connsiteX9" fmla="*/ 9640 w 10000"/>
              <a:gd name="connsiteY9" fmla="*/ 9875 h 9875"/>
              <a:gd name="connsiteX10" fmla="*/ 0 w 10000"/>
              <a:gd name="connsiteY10" fmla="*/ 8472 h 9875"/>
              <a:gd name="connsiteX11" fmla="*/ 148 w 10000"/>
              <a:gd name="connsiteY11" fmla="*/ 8165 h 9875"/>
              <a:gd name="connsiteX12" fmla="*/ 311 w 10000"/>
              <a:gd name="connsiteY12" fmla="*/ 7827 h 9875"/>
              <a:gd name="connsiteX13" fmla="*/ 494 w 10000"/>
              <a:gd name="connsiteY13" fmla="*/ 7476 h 9875"/>
              <a:gd name="connsiteX14" fmla="*/ 686 w 10000"/>
              <a:gd name="connsiteY14" fmla="*/ 7120 h 9875"/>
              <a:gd name="connsiteX15" fmla="*/ 887 w 10000"/>
              <a:gd name="connsiteY15" fmla="*/ 6744 h 9875"/>
              <a:gd name="connsiteX16" fmla="*/ 1108 w 10000"/>
              <a:gd name="connsiteY16" fmla="*/ 6361 h 9875"/>
              <a:gd name="connsiteX17" fmla="*/ 1337 w 10000"/>
              <a:gd name="connsiteY17" fmla="*/ 5974 h 9875"/>
              <a:gd name="connsiteX18" fmla="*/ 1582 w 10000"/>
              <a:gd name="connsiteY18" fmla="*/ 5579 h 9875"/>
              <a:gd name="connsiteX19" fmla="*/ 1841 w 10000"/>
              <a:gd name="connsiteY19" fmla="*/ 5178 h 9875"/>
              <a:gd name="connsiteX20" fmla="*/ 2110 w 10000"/>
              <a:gd name="connsiteY20" fmla="*/ 4783 h 9875"/>
              <a:gd name="connsiteX21" fmla="*/ 2388 w 10000"/>
              <a:gd name="connsiteY21" fmla="*/ 4396 h 9875"/>
              <a:gd name="connsiteX22" fmla="*/ 2690 w 10000"/>
              <a:gd name="connsiteY22" fmla="*/ 3996 h 9875"/>
              <a:gd name="connsiteX23" fmla="*/ 2993 w 10000"/>
              <a:gd name="connsiteY23" fmla="*/ 3613 h 9875"/>
              <a:gd name="connsiteX24" fmla="*/ 3314 w 10000"/>
              <a:gd name="connsiteY24" fmla="*/ 3231 h 9875"/>
              <a:gd name="connsiteX25" fmla="*/ 3650 w 10000"/>
              <a:gd name="connsiteY25" fmla="*/ 2868 h 9875"/>
              <a:gd name="connsiteX26" fmla="*/ 3990 w 10000"/>
              <a:gd name="connsiteY26" fmla="*/ 2510 h 9875"/>
              <a:gd name="connsiteX27" fmla="*/ 4345 w 10000"/>
              <a:gd name="connsiteY27" fmla="*/ 2173 h 9875"/>
              <a:gd name="connsiteX28" fmla="*/ 4709 w 10000"/>
              <a:gd name="connsiteY28" fmla="*/ 1846 h 9875"/>
              <a:gd name="connsiteX29" fmla="*/ 5093 w 10000"/>
              <a:gd name="connsiteY29" fmla="*/ 1540 h 9875"/>
              <a:gd name="connsiteX30" fmla="*/ 5482 w 10000"/>
              <a:gd name="connsiteY30" fmla="*/ 1252 h 9875"/>
              <a:gd name="connsiteX31" fmla="*/ 5884 w 10000"/>
              <a:gd name="connsiteY31" fmla="*/ 996 h 9875"/>
              <a:gd name="connsiteX32" fmla="*/ 6297 w 10000"/>
              <a:gd name="connsiteY32" fmla="*/ 764 h 9875"/>
              <a:gd name="connsiteX33" fmla="*/ 6724 w 10000"/>
              <a:gd name="connsiteY33" fmla="*/ 550 h 9875"/>
              <a:gd name="connsiteX34" fmla="*/ 7155 w 10000"/>
              <a:gd name="connsiteY34" fmla="*/ 376 h 9875"/>
              <a:gd name="connsiteX35" fmla="*/ 7606 w 10000"/>
              <a:gd name="connsiteY35" fmla="*/ 224 h 9875"/>
              <a:gd name="connsiteX36" fmla="*/ 8062 w 10000"/>
              <a:gd name="connsiteY36" fmla="*/ 107 h 9875"/>
              <a:gd name="connsiteX37" fmla="*/ 8533 w 10000"/>
              <a:gd name="connsiteY37" fmla="*/ 37 h 9875"/>
              <a:gd name="connsiteX38" fmla="*/ 9012 w 10000"/>
              <a:gd name="connsiteY38" fmla="*/ 0 h 9875"/>
              <a:gd name="connsiteX0" fmla="*/ 9012 w 10000"/>
              <a:gd name="connsiteY0" fmla="*/ 0 h 9835"/>
              <a:gd name="connsiteX1" fmla="*/ 9501 w 10000"/>
              <a:gd name="connsiteY1" fmla="*/ 0 h 9835"/>
              <a:gd name="connsiteX2" fmla="*/ 10000 w 10000"/>
              <a:gd name="connsiteY2" fmla="*/ 37 h 9835"/>
              <a:gd name="connsiteX3" fmla="*/ 9999 w 10000"/>
              <a:gd name="connsiteY3" fmla="*/ 8521 h 9835"/>
              <a:gd name="connsiteX4" fmla="*/ 10000 w 10000"/>
              <a:gd name="connsiteY4" fmla="*/ 8978 h 9835"/>
              <a:gd name="connsiteX5" fmla="*/ 9981 w 10000"/>
              <a:gd name="connsiteY5" fmla="*/ 9219 h 9835"/>
              <a:gd name="connsiteX6" fmla="*/ 9938 w 10000"/>
              <a:gd name="connsiteY6" fmla="*/ 9441 h 9835"/>
              <a:gd name="connsiteX7" fmla="*/ 9860 w 10000"/>
              <a:gd name="connsiteY7" fmla="*/ 9658 h 9835"/>
              <a:gd name="connsiteX8" fmla="*/ 9761 w 10000"/>
              <a:gd name="connsiteY8" fmla="*/ 9835 h 9835"/>
              <a:gd name="connsiteX9" fmla="*/ 0 w 10000"/>
              <a:gd name="connsiteY9" fmla="*/ 8579 h 9835"/>
              <a:gd name="connsiteX10" fmla="*/ 148 w 10000"/>
              <a:gd name="connsiteY10" fmla="*/ 8268 h 9835"/>
              <a:gd name="connsiteX11" fmla="*/ 311 w 10000"/>
              <a:gd name="connsiteY11" fmla="*/ 7926 h 9835"/>
              <a:gd name="connsiteX12" fmla="*/ 494 w 10000"/>
              <a:gd name="connsiteY12" fmla="*/ 7571 h 9835"/>
              <a:gd name="connsiteX13" fmla="*/ 686 w 10000"/>
              <a:gd name="connsiteY13" fmla="*/ 7210 h 9835"/>
              <a:gd name="connsiteX14" fmla="*/ 887 w 10000"/>
              <a:gd name="connsiteY14" fmla="*/ 6829 h 9835"/>
              <a:gd name="connsiteX15" fmla="*/ 1108 w 10000"/>
              <a:gd name="connsiteY15" fmla="*/ 6442 h 9835"/>
              <a:gd name="connsiteX16" fmla="*/ 1337 w 10000"/>
              <a:gd name="connsiteY16" fmla="*/ 6050 h 9835"/>
              <a:gd name="connsiteX17" fmla="*/ 1582 w 10000"/>
              <a:gd name="connsiteY17" fmla="*/ 5650 h 9835"/>
              <a:gd name="connsiteX18" fmla="*/ 1841 w 10000"/>
              <a:gd name="connsiteY18" fmla="*/ 5244 h 9835"/>
              <a:gd name="connsiteX19" fmla="*/ 2110 w 10000"/>
              <a:gd name="connsiteY19" fmla="*/ 4844 h 9835"/>
              <a:gd name="connsiteX20" fmla="*/ 2388 w 10000"/>
              <a:gd name="connsiteY20" fmla="*/ 4452 h 9835"/>
              <a:gd name="connsiteX21" fmla="*/ 2690 w 10000"/>
              <a:gd name="connsiteY21" fmla="*/ 4047 h 9835"/>
              <a:gd name="connsiteX22" fmla="*/ 2993 w 10000"/>
              <a:gd name="connsiteY22" fmla="*/ 3659 h 9835"/>
              <a:gd name="connsiteX23" fmla="*/ 3314 w 10000"/>
              <a:gd name="connsiteY23" fmla="*/ 3272 h 9835"/>
              <a:gd name="connsiteX24" fmla="*/ 3650 w 10000"/>
              <a:gd name="connsiteY24" fmla="*/ 2904 h 9835"/>
              <a:gd name="connsiteX25" fmla="*/ 3990 w 10000"/>
              <a:gd name="connsiteY25" fmla="*/ 2542 h 9835"/>
              <a:gd name="connsiteX26" fmla="*/ 4345 w 10000"/>
              <a:gd name="connsiteY26" fmla="*/ 2201 h 9835"/>
              <a:gd name="connsiteX27" fmla="*/ 4709 w 10000"/>
              <a:gd name="connsiteY27" fmla="*/ 1869 h 9835"/>
              <a:gd name="connsiteX28" fmla="*/ 5093 w 10000"/>
              <a:gd name="connsiteY28" fmla="*/ 1559 h 9835"/>
              <a:gd name="connsiteX29" fmla="*/ 5482 w 10000"/>
              <a:gd name="connsiteY29" fmla="*/ 1268 h 9835"/>
              <a:gd name="connsiteX30" fmla="*/ 5884 w 10000"/>
              <a:gd name="connsiteY30" fmla="*/ 1009 h 9835"/>
              <a:gd name="connsiteX31" fmla="*/ 6297 w 10000"/>
              <a:gd name="connsiteY31" fmla="*/ 774 h 9835"/>
              <a:gd name="connsiteX32" fmla="*/ 6724 w 10000"/>
              <a:gd name="connsiteY32" fmla="*/ 557 h 9835"/>
              <a:gd name="connsiteX33" fmla="*/ 7155 w 10000"/>
              <a:gd name="connsiteY33" fmla="*/ 381 h 9835"/>
              <a:gd name="connsiteX34" fmla="*/ 7606 w 10000"/>
              <a:gd name="connsiteY34" fmla="*/ 227 h 9835"/>
              <a:gd name="connsiteX35" fmla="*/ 8062 w 10000"/>
              <a:gd name="connsiteY35" fmla="*/ 108 h 9835"/>
              <a:gd name="connsiteX36" fmla="*/ 8533 w 10000"/>
              <a:gd name="connsiteY36" fmla="*/ 37 h 9835"/>
              <a:gd name="connsiteX37" fmla="*/ 9012 w 10000"/>
              <a:gd name="connsiteY37" fmla="*/ 0 h 9835"/>
              <a:gd name="connsiteX0" fmla="*/ 9012 w 10000"/>
              <a:gd name="connsiteY0" fmla="*/ 0 h 9820"/>
              <a:gd name="connsiteX1" fmla="*/ 9501 w 10000"/>
              <a:gd name="connsiteY1" fmla="*/ 0 h 9820"/>
              <a:gd name="connsiteX2" fmla="*/ 10000 w 10000"/>
              <a:gd name="connsiteY2" fmla="*/ 38 h 9820"/>
              <a:gd name="connsiteX3" fmla="*/ 9999 w 10000"/>
              <a:gd name="connsiteY3" fmla="*/ 8664 h 9820"/>
              <a:gd name="connsiteX4" fmla="*/ 10000 w 10000"/>
              <a:gd name="connsiteY4" fmla="*/ 9129 h 9820"/>
              <a:gd name="connsiteX5" fmla="*/ 9981 w 10000"/>
              <a:gd name="connsiteY5" fmla="*/ 9374 h 9820"/>
              <a:gd name="connsiteX6" fmla="*/ 9938 w 10000"/>
              <a:gd name="connsiteY6" fmla="*/ 9599 h 9820"/>
              <a:gd name="connsiteX7" fmla="*/ 9860 w 10000"/>
              <a:gd name="connsiteY7" fmla="*/ 9820 h 9820"/>
              <a:gd name="connsiteX8" fmla="*/ 0 w 10000"/>
              <a:gd name="connsiteY8" fmla="*/ 8723 h 9820"/>
              <a:gd name="connsiteX9" fmla="*/ 148 w 10000"/>
              <a:gd name="connsiteY9" fmla="*/ 8407 h 9820"/>
              <a:gd name="connsiteX10" fmla="*/ 311 w 10000"/>
              <a:gd name="connsiteY10" fmla="*/ 8059 h 9820"/>
              <a:gd name="connsiteX11" fmla="*/ 494 w 10000"/>
              <a:gd name="connsiteY11" fmla="*/ 7698 h 9820"/>
              <a:gd name="connsiteX12" fmla="*/ 686 w 10000"/>
              <a:gd name="connsiteY12" fmla="*/ 7331 h 9820"/>
              <a:gd name="connsiteX13" fmla="*/ 887 w 10000"/>
              <a:gd name="connsiteY13" fmla="*/ 6944 h 9820"/>
              <a:gd name="connsiteX14" fmla="*/ 1108 w 10000"/>
              <a:gd name="connsiteY14" fmla="*/ 6550 h 9820"/>
              <a:gd name="connsiteX15" fmla="*/ 1337 w 10000"/>
              <a:gd name="connsiteY15" fmla="*/ 6151 h 9820"/>
              <a:gd name="connsiteX16" fmla="*/ 1582 w 10000"/>
              <a:gd name="connsiteY16" fmla="*/ 5745 h 9820"/>
              <a:gd name="connsiteX17" fmla="*/ 1841 w 10000"/>
              <a:gd name="connsiteY17" fmla="*/ 5332 h 9820"/>
              <a:gd name="connsiteX18" fmla="*/ 2110 w 10000"/>
              <a:gd name="connsiteY18" fmla="*/ 4925 h 9820"/>
              <a:gd name="connsiteX19" fmla="*/ 2388 w 10000"/>
              <a:gd name="connsiteY19" fmla="*/ 4527 h 9820"/>
              <a:gd name="connsiteX20" fmla="*/ 2690 w 10000"/>
              <a:gd name="connsiteY20" fmla="*/ 4115 h 9820"/>
              <a:gd name="connsiteX21" fmla="*/ 2993 w 10000"/>
              <a:gd name="connsiteY21" fmla="*/ 3720 h 9820"/>
              <a:gd name="connsiteX22" fmla="*/ 3314 w 10000"/>
              <a:gd name="connsiteY22" fmla="*/ 3327 h 9820"/>
              <a:gd name="connsiteX23" fmla="*/ 3650 w 10000"/>
              <a:gd name="connsiteY23" fmla="*/ 2953 h 9820"/>
              <a:gd name="connsiteX24" fmla="*/ 3990 w 10000"/>
              <a:gd name="connsiteY24" fmla="*/ 2585 h 9820"/>
              <a:gd name="connsiteX25" fmla="*/ 4345 w 10000"/>
              <a:gd name="connsiteY25" fmla="*/ 2238 h 9820"/>
              <a:gd name="connsiteX26" fmla="*/ 4709 w 10000"/>
              <a:gd name="connsiteY26" fmla="*/ 1900 h 9820"/>
              <a:gd name="connsiteX27" fmla="*/ 5093 w 10000"/>
              <a:gd name="connsiteY27" fmla="*/ 1585 h 9820"/>
              <a:gd name="connsiteX28" fmla="*/ 5482 w 10000"/>
              <a:gd name="connsiteY28" fmla="*/ 1289 h 9820"/>
              <a:gd name="connsiteX29" fmla="*/ 5884 w 10000"/>
              <a:gd name="connsiteY29" fmla="*/ 1026 h 9820"/>
              <a:gd name="connsiteX30" fmla="*/ 6297 w 10000"/>
              <a:gd name="connsiteY30" fmla="*/ 787 h 9820"/>
              <a:gd name="connsiteX31" fmla="*/ 6724 w 10000"/>
              <a:gd name="connsiteY31" fmla="*/ 566 h 9820"/>
              <a:gd name="connsiteX32" fmla="*/ 7155 w 10000"/>
              <a:gd name="connsiteY32" fmla="*/ 387 h 9820"/>
              <a:gd name="connsiteX33" fmla="*/ 7606 w 10000"/>
              <a:gd name="connsiteY33" fmla="*/ 231 h 9820"/>
              <a:gd name="connsiteX34" fmla="*/ 8062 w 10000"/>
              <a:gd name="connsiteY34" fmla="*/ 110 h 9820"/>
              <a:gd name="connsiteX35" fmla="*/ 8533 w 10000"/>
              <a:gd name="connsiteY35" fmla="*/ 38 h 9820"/>
              <a:gd name="connsiteX36" fmla="*/ 9012 w 10000"/>
              <a:gd name="connsiteY36" fmla="*/ 0 h 9820"/>
              <a:gd name="connsiteX0" fmla="*/ 9012 w 10000"/>
              <a:gd name="connsiteY0" fmla="*/ 0 h 9775"/>
              <a:gd name="connsiteX1" fmla="*/ 9501 w 10000"/>
              <a:gd name="connsiteY1" fmla="*/ 0 h 9775"/>
              <a:gd name="connsiteX2" fmla="*/ 10000 w 10000"/>
              <a:gd name="connsiteY2" fmla="*/ 39 h 9775"/>
              <a:gd name="connsiteX3" fmla="*/ 9999 w 10000"/>
              <a:gd name="connsiteY3" fmla="*/ 8823 h 9775"/>
              <a:gd name="connsiteX4" fmla="*/ 10000 w 10000"/>
              <a:gd name="connsiteY4" fmla="*/ 9296 h 9775"/>
              <a:gd name="connsiteX5" fmla="*/ 9981 w 10000"/>
              <a:gd name="connsiteY5" fmla="*/ 9546 h 9775"/>
              <a:gd name="connsiteX6" fmla="*/ 9938 w 10000"/>
              <a:gd name="connsiteY6" fmla="*/ 9775 h 9775"/>
              <a:gd name="connsiteX7" fmla="*/ 0 w 10000"/>
              <a:gd name="connsiteY7" fmla="*/ 8883 h 9775"/>
              <a:gd name="connsiteX8" fmla="*/ 148 w 10000"/>
              <a:gd name="connsiteY8" fmla="*/ 8561 h 9775"/>
              <a:gd name="connsiteX9" fmla="*/ 311 w 10000"/>
              <a:gd name="connsiteY9" fmla="*/ 8207 h 9775"/>
              <a:gd name="connsiteX10" fmla="*/ 494 w 10000"/>
              <a:gd name="connsiteY10" fmla="*/ 7839 h 9775"/>
              <a:gd name="connsiteX11" fmla="*/ 686 w 10000"/>
              <a:gd name="connsiteY11" fmla="*/ 7465 h 9775"/>
              <a:gd name="connsiteX12" fmla="*/ 887 w 10000"/>
              <a:gd name="connsiteY12" fmla="*/ 7071 h 9775"/>
              <a:gd name="connsiteX13" fmla="*/ 1108 w 10000"/>
              <a:gd name="connsiteY13" fmla="*/ 6670 h 9775"/>
              <a:gd name="connsiteX14" fmla="*/ 1337 w 10000"/>
              <a:gd name="connsiteY14" fmla="*/ 6264 h 9775"/>
              <a:gd name="connsiteX15" fmla="*/ 1582 w 10000"/>
              <a:gd name="connsiteY15" fmla="*/ 5850 h 9775"/>
              <a:gd name="connsiteX16" fmla="*/ 1841 w 10000"/>
              <a:gd name="connsiteY16" fmla="*/ 5430 h 9775"/>
              <a:gd name="connsiteX17" fmla="*/ 2110 w 10000"/>
              <a:gd name="connsiteY17" fmla="*/ 5015 h 9775"/>
              <a:gd name="connsiteX18" fmla="*/ 2388 w 10000"/>
              <a:gd name="connsiteY18" fmla="*/ 4610 h 9775"/>
              <a:gd name="connsiteX19" fmla="*/ 2690 w 10000"/>
              <a:gd name="connsiteY19" fmla="*/ 4190 h 9775"/>
              <a:gd name="connsiteX20" fmla="*/ 2993 w 10000"/>
              <a:gd name="connsiteY20" fmla="*/ 3788 h 9775"/>
              <a:gd name="connsiteX21" fmla="*/ 3314 w 10000"/>
              <a:gd name="connsiteY21" fmla="*/ 3388 h 9775"/>
              <a:gd name="connsiteX22" fmla="*/ 3650 w 10000"/>
              <a:gd name="connsiteY22" fmla="*/ 3007 h 9775"/>
              <a:gd name="connsiteX23" fmla="*/ 3990 w 10000"/>
              <a:gd name="connsiteY23" fmla="*/ 2632 h 9775"/>
              <a:gd name="connsiteX24" fmla="*/ 4345 w 10000"/>
              <a:gd name="connsiteY24" fmla="*/ 2279 h 9775"/>
              <a:gd name="connsiteX25" fmla="*/ 4709 w 10000"/>
              <a:gd name="connsiteY25" fmla="*/ 1935 h 9775"/>
              <a:gd name="connsiteX26" fmla="*/ 5093 w 10000"/>
              <a:gd name="connsiteY26" fmla="*/ 1614 h 9775"/>
              <a:gd name="connsiteX27" fmla="*/ 5482 w 10000"/>
              <a:gd name="connsiteY27" fmla="*/ 1313 h 9775"/>
              <a:gd name="connsiteX28" fmla="*/ 5884 w 10000"/>
              <a:gd name="connsiteY28" fmla="*/ 1045 h 9775"/>
              <a:gd name="connsiteX29" fmla="*/ 6297 w 10000"/>
              <a:gd name="connsiteY29" fmla="*/ 801 h 9775"/>
              <a:gd name="connsiteX30" fmla="*/ 6724 w 10000"/>
              <a:gd name="connsiteY30" fmla="*/ 576 h 9775"/>
              <a:gd name="connsiteX31" fmla="*/ 7155 w 10000"/>
              <a:gd name="connsiteY31" fmla="*/ 394 h 9775"/>
              <a:gd name="connsiteX32" fmla="*/ 7606 w 10000"/>
              <a:gd name="connsiteY32" fmla="*/ 235 h 9775"/>
              <a:gd name="connsiteX33" fmla="*/ 8062 w 10000"/>
              <a:gd name="connsiteY33" fmla="*/ 112 h 9775"/>
              <a:gd name="connsiteX34" fmla="*/ 8533 w 10000"/>
              <a:gd name="connsiteY34" fmla="*/ 39 h 9775"/>
              <a:gd name="connsiteX35" fmla="*/ 9012 w 10000"/>
              <a:gd name="connsiteY35" fmla="*/ 0 h 9775"/>
              <a:gd name="connsiteX0" fmla="*/ 9012 w 10000"/>
              <a:gd name="connsiteY0" fmla="*/ 0 h 9766"/>
              <a:gd name="connsiteX1" fmla="*/ 9501 w 10000"/>
              <a:gd name="connsiteY1" fmla="*/ 0 h 9766"/>
              <a:gd name="connsiteX2" fmla="*/ 10000 w 10000"/>
              <a:gd name="connsiteY2" fmla="*/ 40 h 9766"/>
              <a:gd name="connsiteX3" fmla="*/ 9999 w 10000"/>
              <a:gd name="connsiteY3" fmla="*/ 9026 h 9766"/>
              <a:gd name="connsiteX4" fmla="*/ 10000 w 10000"/>
              <a:gd name="connsiteY4" fmla="*/ 9510 h 9766"/>
              <a:gd name="connsiteX5" fmla="*/ 9981 w 10000"/>
              <a:gd name="connsiteY5" fmla="*/ 9766 h 9766"/>
              <a:gd name="connsiteX6" fmla="*/ 0 w 10000"/>
              <a:gd name="connsiteY6" fmla="*/ 9087 h 9766"/>
              <a:gd name="connsiteX7" fmla="*/ 148 w 10000"/>
              <a:gd name="connsiteY7" fmla="*/ 8758 h 9766"/>
              <a:gd name="connsiteX8" fmla="*/ 311 w 10000"/>
              <a:gd name="connsiteY8" fmla="*/ 8396 h 9766"/>
              <a:gd name="connsiteX9" fmla="*/ 494 w 10000"/>
              <a:gd name="connsiteY9" fmla="*/ 8019 h 9766"/>
              <a:gd name="connsiteX10" fmla="*/ 686 w 10000"/>
              <a:gd name="connsiteY10" fmla="*/ 7637 h 9766"/>
              <a:gd name="connsiteX11" fmla="*/ 887 w 10000"/>
              <a:gd name="connsiteY11" fmla="*/ 7234 h 9766"/>
              <a:gd name="connsiteX12" fmla="*/ 1108 w 10000"/>
              <a:gd name="connsiteY12" fmla="*/ 6824 h 9766"/>
              <a:gd name="connsiteX13" fmla="*/ 1337 w 10000"/>
              <a:gd name="connsiteY13" fmla="*/ 6408 h 9766"/>
              <a:gd name="connsiteX14" fmla="*/ 1582 w 10000"/>
              <a:gd name="connsiteY14" fmla="*/ 5985 h 9766"/>
              <a:gd name="connsiteX15" fmla="*/ 1841 w 10000"/>
              <a:gd name="connsiteY15" fmla="*/ 5555 h 9766"/>
              <a:gd name="connsiteX16" fmla="*/ 2110 w 10000"/>
              <a:gd name="connsiteY16" fmla="*/ 5130 h 9766"/>
              <a:gd name="connsiteX17" fmla="*/ 2388 w 10000"/>
              <a:gd name="connsiteY17" fmla="*/ 4716 h 9766"/>
              <a:gd name="connsiteX18" fmla="*/ 2690 w 10000"/>
              <a:gd name="connsiteY18" fmla="*/ 4286 h 9766"/>
              <a:gd name="connsiteX19" fmla="*/ 2993 w 10000"/>
              <a:gd name="connsiteY19" fmla="*/ 3875 h 9766"/>
              <a:gd name="connsiteX20" fmla="*/ 3314 w 10000"/>
              <a:gd name="connsiteY20" fmla="*/ 3466 h 9766"/>
              <a:gd name="connsiteX21" fmla="*/ 3650 w 10000"/>
              <a:gd name="connsiteY21" fmla="*/ 3076 h 9766"/>
              <a:gd name="connsiteX22" fmla="*/ 3990 w 10000"/>
              <a:gd name="connsiteY22" fmla="*/ 2693 h 9766"/>
              <a:gd name="connsiteX23" fmla="*/ 4345 w 10000"/>
              <a:gd name="connsiteY23" fmla="*/ 2331 h 9766"/>
              <a:gd name="connsiteX24" fmla="*/ 4709 w 10000"/>
              <a:gd name="connsiteY24" fmla="*/ 1980 h 9766"/>
              <a:gd name="connsiteX25" fmla="*/ 5093 w 10000"/>
              <a:gd name="connsiteY25" fmla="*/ 1651 h 9766"/>
              <a:gd name="connsiteX26" fmla="*/ 5482 w 10000"/>
              <a:gd name="connsiteY26" fmla="*/ 1343 h 9766"/>
              <a:gd name="connsiteX27" fmla="*/ 5884 w 10000"/>
              <a:gd name="connsiteY27" fmla="*/ 1069 h 9766"/>
              <a:gd name="connsiteX28" fmla="*/ 6297 w 10000"/>
              <a:gd name="connsiteY28" fmla="*/ 819 h 9766"/>
              <a:gd name="connsiteX29" fmla="*/ 6724 w 10000"/>
              <a:gd name="connsiteY29" fmla="*/ 589 h 9766"/>
              <a:gd name="connsiteX30" fmla="*/ 7155 w 10000"/>
              <a:gd name="connsiteY30" fmla="*/ 403 h 9766"/>
              <a:gd name="connsiteX31" fmla="*/ 7606 w 10000"/>
              <a:gd name="connsiteY31" fmla="*/ 240 h 9766"/>
              <a:gd name="connsiteX32" fmla="*/ 8062 w 10000"/>
              <a:gd name="connsiteY32" fmla="*/ 115 h 9766"/>
              <a:gd name="connsiteX33" fmla="*/ 8533 w 10000"/>
              <a:gd name="connsiteY33" fmla="*/ 40 h 9766"/>
              <a:gd name="connsiteX34" fmla="*/ 9012 w 10000"/>
              <a:gd name="connsiteY34" fmla="*/ 0 h 9766"/>
              <a:gd name="connsiteX0" fmla="*/ 9012 w 10000"/>
              <a:gd name="connsiteY0" fmla="*/ 0 h 9738"/>
              <a:gd name="connsiteX1" fmla="*/ 9501 w 10000"/>
              <a:gd name="connsiteY1" fmla="*/ 0 h 9738"/>
              <a:gd name="connsiteX2" fmla="*/ 10000 w 10000"/>
              <a:gd name="connsiteY2" fmla="*/ 41 h 9738"/>
              <a:gd name="connsiteX3" fmla="*/ 9999 w 10000"/>
              <a:gd name="connsiteY3" fmla="*/ 9242 h 9738"/>
              <a:gd name="connsiteX4" fmla="*/ 10000 w 10000"/>
              <a:gd name="connsiteY4" fmla="*/ 9738 h 9738"/>
              <a:gd name="connsiteX5" fmla="*/ 0 w 10000"/>
              <a:gd name="connsiteY5" fmla="*/ 9305 h 9738"/>
              <a:gd name="connsiteX6" fmla="*/ 148 w 10000"/>
              <a:gd name="connsiteY6" fmla="*/ 8968 h 9738"/>
              <a:gd name="connsiteX7" fmla="*/ 311 w 10000"/>
              <a:gd name="connsiteY7" fmla="*/ 8597 h 9738"/>
              <a:gd name="connsiteX8" fmla="*/ 494 w 10000"/>
              <a:gd name="connsiteY8" fmla="*/ 8211 h 9738"/>
              <a:gd name="connsiteX9" fmla="*/ 686 w 10000"/>
              <a:gd name="connsiteY9" fmla="*/ 7820 h 9738"/>
              <a:gd name="connsiteX10" fmla="*/ 887 w 10000"/>
              <a:gd name="connsiteY10" fmla="*/ 7407 h 9738"/>
              <a:gd name="connsiteX11" fmla="*/ 1108 w 10000"/>
              <a:gd name="connsiteY11" fmla="*/ 6988 h 9738"/>
              <a:gd name="connsiteX12" fmla="*/ 1337 w 10000"/>
              <a:gd name="connsiteY12" fmla="*/ 6562 h 9738"/>
              <a:gd name="connsiteX13" fmla="*/ 1582 w 10000"/>
              <a:gd name="connsiteY13" fmla="*/ 6128 h 9738"/>
              <a:gd name="connsiteX14" fmla="*/ 1841 w 10000"/>
              <a:gd name="connsiteY14" fmla="*/ 5688 h 9738"/>
              <a:gd name="connsiteX15" fmla="*/ 2110 w 10000"/>
              <a:gd name="connsiteY15" fmla="*/ 5253 h 9738"/>
              <a:gd name="connsiteX16" fmla="*/ 2388 w 10000"/>
              <a:gd name="connsiteY16" fmla="*/ 4829 h 9738"/>
              <a:gd name="connsiteX17" fmla="*/ 2690 w 10000"/>
              <a:gd name="connsiteY17" fmla="*/ 4389 h 9738"/>
              <a:gd name="connsiteX18" fmla="*/ 2993 w 10000"/>
              <a:gd name="connsiteY18" fmla="*/ 3968 h 9738"/>
              <a:gd name="connsiteX19" fmla="*/ 3314 w 10000"/>
              <a:gd name="connsiteY19" fmla="*/ 3549 h 9738"/>
              <a:gd name="connsiteX20" fmla="*/ 3650 w 10000"/>
              <a:gd name="connsiteY20" fmla="*/ 3150 h 9738"/>
              <a:gd name="connsiteX21" fmla="*/ 3990 w 10000"/>
              <a:gd name="connsiteY21" fmla="*/ 2758 h 9738"/>
              <a:gd name="connsiteX22" fmla="*/ 4345 w 10000"/>
              <a:gd name="connsiteY22" fmla="*/ 2387 h 9738"/>
              <a:gd name="connsiteX23" fmla="*/ 4709 w 10000"/>
              <a:gd name="connsiteY23" fmla="*/ 2027 h 9738"/>
              <a:gd name="connsiteX24" fmla="*/ 5093 w 10000"/>
              <a:gd name="connsiteY24" fmla="*/ 1691 h 9738"/>
              <a:gd name="connsiteX25" fmla="*/ 5482 w 10000"/>
              <a:gd name="connsiteY25" fmla="*/ 1375 h 9738"/>
              <a:gd name="connsiteX26" fmla="*/ 5884 w 10000"/>
              <a:gd name="connsiteY26" fmla="*/ 1095 h 9738"/>
              <a:gd name="connsiteX27" fmla="*/ 6297 w 10000"/>
              <a:gd name="connsiteY27" fmla="*/ 839 h 9738"/>
              <a:gd name="connsiteX28" fmla="*/ 6724 w 10000"/>
              <a:gd name="connsiteY28" fmla="*/ 603 h 9738"/>
              <a:gd name="connsiteX29" fmla="*/ 7155 w 10000"/>
              <a:gd name="connsiteY29" fmla="*/ 413 h 9738"/>
              <a:gd name="connsiteX30" fmla="*/ 7606 w 10000"/>
              <a:gd name="connsiteY30" fmla="*/ 246 h 9738"/>
              <a:gd name="connsiteX31" fmla="*/ 8062 w 10000"/>
              <a:gd name="connsiteY31" fmla="*/ 118 h 9738"/>
              <a:gd name="connsiteX32" fmla="*/ 8533 w 10000"/>
              <a:gd name="connsiteY32" fmla="*/ 41 h 9738"/>
              <a:gd name="connsiteX33" fmla="*/ 9012 w 10000"/>
              <a:gd name="connsiteY33" fmla="*/ 0 h 9738"/>
              <a:gd name="connsiteX0" fmla="*/ 9012 w 10000"/>
              <a:gd name="connsiteY0" fmla="*/ 0 h 10223"/>
              <a:gd name="connsiteX1" fmla="*/ 9501 w 10000"/>
              <a:gd name="connsiteY1" fmla="*/ 0 h 10223"/>
              <a:gd name="connsiteX2" fmla="*/ 10000 w 10000"/>
              <a:gd name="connsiteY2" fmla="*/ 42 h 10223"/>
              <a:gd name="connsiteX3" fmla="*/ 9999 w 10000"/>
              <a:gd name="connsiteY3" fmla="*/ 9491 h 10223"/>
              <a:gd name="connsiteX4" fmla="*/ 0 w 10000"/>
              <a:gd name="connsiteY4" fmla="*/ 9555 h 10223"/>
              <a:gd name="connsiteX5" fmla="*/ 148 w 10000"/>
              <a:gd name="connsiteY5" fmla="*/ 9209 h 10223"/>
              <a:gd name="connsiteX6" fmla="*/ 311 w 10000"/>
              <a:gd name="connsiteY6" fmla="*/ 8828 h 10223"/>
              <a:gd name="connsiteX7" fmla="*/ 494 w 10000"/>
              <a:gd name="connsiteY7" fmla="*/ 8432 h 10223"/>
              <a:gd name="connsiteX8" fmla="*/ 686 w 10000"/>
              <a:gd name="connsiteY8" fmla="*/ 8030 h 10223"/>
              <a:gd name="connsiteX9" fmla="*/ 887 w 10000"/>
              <a:gd name="connsiteY9" fmla="*/ 7606 h 10223"/>
              <a:gd name="connsiteX10" fmla="*/ 1108 w 10000"/>
              <a:gd name="connsiteY10" fmla="*/ 7176 h 10223"/>
              <a:gd name="connsiteX11" fmla="*/ 1337 w 10000"/>
              <a:gd name="connsiteY11" fmla="*/ 6739 h 10223"/>
              <a:gd name="connsiteX12" fmla="*/ 1582 w 10000"/>
              <a:gd name="connsiteY12" fmla="*/ 6293 h 10223"/>
              <a:gd name="connsiteX13" fmla="*/ 1841 w 10000"/>
              <a:gd name="connsiteY13" fmla="*/ 5841 h 10223"/>
              <a:gd name="connsiteX14" fmla="*/ 2110 w 10000"/>
              <a:gd name="connsiteY14" fmla="*/ 5394 h 10223"/>
              <a:gd name="connsiteX15" fmla="*/ 2388 w 10000"/>
              <a:gd name="connsiteY15" fmla="*/ 4959 h 10223"/>
              <a:gd name="connsiteX16" fmla="*/ 2690 w 10000"/>
              <a:gd name="connsiteY16" fmla="*/ 4507 h 10223"/>
              <a:gd name="connsiteX17" fmla="*/ 2993 w 10000"/>
              <a:gd name="connsiteY17" fmla="*/ 4075 h 10223"/>
              <a:gd name="connsiteX18" fmla="*/ 3314 w 10000"/>
              <a:gd name="connsiteY18" fmla="*/ 3644 h 10223"/>
              <a:gd name="connsiteX19" fmla="*/ 3650 w 10000"/>
              <a:gd name="connsiteY19" fmla="*/ 3235 h 10223"/>
              <a:gd name="connsiteX20" fmla="*/ 3990 w 10000"/>
              <a:gd name="connsiteY20" fmla="*/ 2832 h 10223"/>
              <a:gd name="connsiteX21" fmla="*/ 4345 w 10000"/>
              <a:gd name="connsiteY21" fmla="*/ 2451 h 10223"/>
              <a:gd name="connsiteX22" fmla="*/ 4709 w 10000"/>
              <a:gd name="connsiteY22" fmla="*/ 2082 h 10223"/>
              <a:gd name="connsiteX23" fmla="*/ 5093 w 10000"/>
              <a:gd name="connsiteY23" fmla="*/ 1736 h 10223"/>
              <a:gd name="connsiteX24" fmla="*/ 5482 w 10000"/>
              <a:gd name="connsiteY24" fmla="*/ 1412 h 10223"/>
              <a:gd name="connsiteX25" fmla="*/ 5884 w 10000"/>
              <a:gd name="connsiteY25" fmla="*/ 1124 h 10223"/>
              <a:gd name="connsiteX26" fmla="*/ 6297 w 10000"/>
              <a:gd name="connsiteY26" fmla="*/ 862 h 10223"/>
              <a:gd name="connsiteX27" fmla="*/ 6724 w 10000"/>
              <a:gd name="connsiteY27" fmla="*/ 619 h 10223"/>
              <a:gd name="connsiteX28" fmla="*/ 7155 w 10000"/>
              <a:gd name="connsiteY28" fmla="*/ 424 h 10223"/>
              <a:gd name="connsiteX29" fmla="*/ 7606 w 10000"/>
              <a:gd name="connsiteY29" fmla="*/ 253 h 10223"/>
              <a:gd name="connsiteX30" fmla="*/ 8062 w 10000"/>
              <a:gd name="connsiteY30" fmla="*/ 121 h 10223"/>
              <a:gd name="connsiteX31" fmla="*/ 8533 w 10000"/>
              <a:gd name="connsiteY31" fmla="*/ 42 h 10223"/>
              <a:gd name="connsiteX32" fmla="*/ 9012 w 10000"/>
              <a:gd name="connsiteY32" fmla="*/ 0 h 10223"/>
              <a:gd name="connsiteX0" fmla="*/ 9012 w 10000"/>
              <a:gd name="connsiteY0" fmla="*/ 0 h 9555"/>
              <a:gd name="connsiteX1" fmla="*/ 9501 w 10000"/>
              <a:gd name="connsiteY1" fmla="*/ 0 h 9555"/>
              <a:gd name="connsiteX2" fmla="*/ 10000 w 10000"/>
              <a:gd name="connsiteY2" fmla="*/ 42 h 9555"/>
              <a:gd name="connsiteX3" fmla="*/ 9999 w 10000"/>
              <a:gd name="connsiteY3" fmla="*/ 9491 h 9555"/>
              <a:gd name="connsiteX4" fmla="*/ 0 w 10000"/>
              <a:gd name="connsiteY4" fmla="*/ 9555 h 9555"/>
              <a:gd name="connsiteX5" fmla="*/ 148 w 10000"/>
              <a:gd name="connsiteY5" fmla="*/ 9209 h 9555"/>
              <a:gd name="connsiteX6" fmla="*/ 311 w 10000"/>
              <a:gd name="connsiteY6" fmla="*/ 8828 h 9555"/>
              <a:gd name="connsiteX7" fmla="*/ 494 w 10000"/>
              <a:gd name="connsiteY7" fmla="*/ 8432 h 9555"/>
              <a:gd name="connsiteX8" fmla="*/ 686 w 10000"/>
              <a:gd name="connsiteY8" fmla="*/ 8030 h 9555"/>
              <a:gd name="connsiteX9" fmla="*/ 887 w 10000"/>
              <a:gd name="connsiteY9" fmla="*/ 7606 h 9555"/>
              <a:gd name="connsiteX10" fmla="*/ 1108 w 10000"/>
              <a:gd name="connsiteY10" fmla="*/ 7176 h 9555"/>
              <a:gd name="connsiteX11" fmla="*/ 1337 w 10000"/>
              <a:gd name="connsiteY11" fmla="*/ 6739 h 9555"/>
              <a:gd name="connsiteX12" fmla="*/ 1582 w 10000"/>
              <a:gd name="connsiteY12" fmla="*/ 6293 h 9555"/>
              <a:gd name="connsiteX13" fmla="*/ 1841 w 10000"/>
              <a:gd name="connsiteY13" fmla="*/ 5841 h 9555"/>
              <a:gd name="connsiteX14" fmla="*/ 2110 w 10000"/>
              <a:gd name="connsiteY14" fmla="*/ 5394 h 9555"/>
              <a:gd name="connsiteX15" fmla="*/ 2388 w 10000"/>
              <a:gd name="connsiteY15" fmla="*/ 4959 h 9555"/>
              <a:gd name="connsiteX16" fmla="*/ 2690 w 10000"/>
              <a:gd name="connsiteY16" fmla="*/ 4507 h 9555"/>
              <a:gd name="connsiteX17" fmla="*/ 2993 w 10000"/>
              <a:gd name="connsiteY17" fmla="*/ 4075 h 9555"/>
              <a:gd name="connsiteX18" fmla="*/ 3314 w 10000"/>
              <a:gd name="connsiteY18" fmla="*/ 3644 h 9555"/>
              <a:gd name="connsiteX19" fmla="*/ 3650 w 10000"/>
              <a:gd name="connsiteY19" fmla="*/ 3235 h 9555"/>
              <a:gd name="connsiteX20" fmla="*/ 3990 w 10000"/>
              <a:gd name="connsiteY20" fmla="*/ 2832 h 9555"/>
              <a:gd name="connsiteX21" fmla="*/ 4345 w 10000"/>
              <a:gd name="connsiteY21" fmla="*/ 2451 h 9555"/>
              <a:gd name="connsiteX22" fmla="*/ 4709 w 10000"/>
              <a:gd name="connsiteY22" fmla="*/ 2082 h 9555"/>
              <a:gd name="connsiteX23" fmla="*/ 5093 w 10000"/>
              <a:gd name="connsiteY23" fmla="*/ 1736 h 9555"/>
              <a:gd name="connsiteX24" fmla="*/ 5482 w 10000"/>
              <a:gd name="connsiteY24" fmla="*/ 1412 h 9555"/>
              <a:gd name="connsiteX25" fmla="*/ 5884 w 10000"/>
              <a:gd name="connsiteY25" fmla="*/ 1124 h 9555"/>
              <a:gd name="connsiteX26" fmla="*/ 6297 w 10000"/>
              <a:gd name="connsiteY26" fmla="*/ 862 h 9555"/>
              <a:gd name="connsiteX27" fmla="*/ 6724 w 10000"/>
              <a:gd name="connsiteY27" fmla="*/ 619 h 9555"/>
              <a:gd name="connsiteX28" fmla="*/ 7155 w 10000"/>
              <a:gd name="connsiteY28" fmla="*/ 424 h 9555"/>
              <a:gd name="connsiteX29" fmla="*/ 7606 w 10000"/>
              <a:gd name="connsiteY29" fmla="*/ 253 h 9555"/>
              <a:gd name="connsiteX30" fmla="*/ 8062 w 10000"/>
              <a:gd name="connsiteY30" fmla="*/ 121 h 9555"/>
              <a:gd name="connsiteX31" fmla="*/ 8533 w 10000"/>
              <a:gd name="connsiteY31" fmla="*/ 42 h 9555"/>
              <a:gd name="connsiteX32" fmla="*/ 9012 w 10000"/>
              <a:gd name="connsiteY32" fmla="*/ 0 h 9555"/>
              <a:gd name="connsiteX0" fmla="*/ 9012 w 10000"/>
              <a:gd name="connsiteY0" fmla="*/ 0 h 10001"/>
              <a:gd name="connsiteX1" fmla="*/ 9501 w 10000"/>
              <a:gd name="connsiteY1" fmla="*/ 0 h 10001"/>
              <a:gd name="connsiteX2" fmla="*/ 10000 w 10000"/>
              <a:gd name="connsiteY2" fmla="*/ 44 h 10001"/>
              <a:gd name="connsiteX3" fmla="*/ 9984 w 10000"/>
              <a:gd name="connsiteY3" fmla="*/ 10001 h 10001"/>
              <a:gd name="connsiteX4" fmla="*/ 0 w 10000"/>
              <a:gd name="connsiteY4" fmla="*/ 10000 h 10001"/>
              <a:gd name="connsiteX5" fmla="*/ 148 w 10000"/>
              <a:gd name="connsiteY5" fmla="*/ 9638 h 10001"/>
              <a:gd name="connsiteX6" fmla="*/ 311 w 10000"/>
              <a:gd name="connsiteY6" fmla="*/ 9239 h 10001"/>
              <a:gd name="connsiteX7" fmla="*/ 494 w 10000"/>
              <a:gd name="connsiteY7" fmla="*/ 8825 h 10001"/>
              <a:gd name="connsiteX8" fmla="*/ 686 w 10000"/>
              <a:gd name="connsiteY8" fmla="*/ 8404 h 10001"/>
              <a:gd name="connsiteX9" fmla="*/ 887 w 10000"/>
              <a:gd name="connsiteY9" fmla="*/ 7960 h 10001"/>
              <a:gd name="connsiteX10" fmla="*/ 1108 w 10000"/>
              <a:gd name="connsiteY10" fmla="*/ 7510 h 10001"/>
              <a:gd name="connsiteX11" fmla="*/ 1337 w 10000"/>
              <a:gd name="connsiteY11" fmla="*/ 7053 h 10001"/>
              <a:gd name="connsiteX12" fmla="*/ 1582 w 10000"/>
              <a:gd name="connsiteY12" fmla="*/ 6586 h 10001"/>
              <a:gd name="connsiteX13" fmla="*/ 1841 w 10000"/>
              <a:gd name="connsiteY13" fmla="*/ 6113 h 10001"/>
              <a:gd name="connsiteX14" fmla="*/ 2110 w 10000"/>
              <a:gd name="connsiteY14" fmla="*/ 5645 h 10001"/>
              <a:gd name="connsiteX15" fmla="*/ 2388 w 10000"/>
              <a:gd name="connsiteY15" fmla="*/ 5190 h 10001"/>
              <a:gd name="connsiteX16" fmla="*/ 2690 w 10000"/>
              <a:gd name="connsiteY16" fmla="*/ 4717 h 10001"/>
              <a:gd name="connsiteX17" fmla="*/ 2993 w 10000"/>
              <a:gd name="connsiteY17" fmla="*/ 4265 h 10001"/>
              <a:gd name="connsiteX18" fmla="*/ 3314 w 10000"/>
              <a:gd name="connsiteY18" fmla="*/ 3814 h 10001"/>
              <a:gd name="connsiteX19" fmla="*/ 3650 w 10000"/>
              <a:gd name="connsiteY19" fmla="*/ 3386 h 10001"/>
              <a:gd name="connsiteX20" fmla="*/ 3990 w 10000"/>
              <a:gd name="connsiteY20" fmla="*/ 2964 h 10001"/>
              <a:gd name="connsiteX21" fmla="*/ 4345 w 10000"/>
              <a:gd name="connsiteY21" fmla="*/ 2565 h 10001"/>
              <a:gd name="connsiteX22" fmla="*/ 4709 w 10000"/>
              <a:gd name="connsiteY22" fmla="*/ 2179 h 10001"/>
              <a:gd name="connsiteX23" fmla="*/ 5093 w 10000"/>
              <a:gd name="connsiteY23" fmla="*/ 1817 h 10001"/>
              <a:gd name="connsiteX24" fmla="*/ 5482 w 10000"/>
              <a:gd name="connsiteY24" fmla="*/ 1478 h 10001"/>
              <a:gd name="connsiteX25" fmla="*/ 5884 w 10000"/>
              <a:gd name="connsiteY25" fmla="*/ 1176 h 10001"/>
              <a:gd name="connsiteX26" fmla="*/ 6297 w 10000"/>
              <a:gd name="connsiteY26" fmla="*/ 902 h 10001"/>
              <a:gd name="connsiteX27" fmla="*/ 6724 w 10000"/>
              <a:gd name="connsiteY27" fmla="*/ 648 h 10001"/>
              <a:gd name="connsiteX28" fmla="*/ 7155 w 10000"/>
              <a:gd name="connsiteY28" fmla="*/ 444 h 10001"/>
              <a:gd name="connsiteX29" fmla="*/ 7606 w 10000"/>
              <a:gd name="connsiteY29" fmla="*/ 265 h 10001"/>
              <a:gd name="connsiteX30" fmla="*/ 8062 w 10000"/>
              <a:gd name="connsiteY30" fmla="*/ 127 h 10001"/>
              <a:gd name="connsiteX31" fmla="*/ 8533 w 10000"/>
              <a:gd name="connsiteY31" fmla="*/ 44 h 10001"/>
              <a:gd name="connsiteX32" fmla="*/ 9012 w 10000"/>
              <a:gd name="connsiteY32" fmla="*/ 0 h 10001"/>
              <a:gd name="connsiteX0" fmla="*/ 9056 w 10044"/>
              <a:gd name="connsiteY0" fmla="*/ 0 h 10023"/>
              <a:gd name="connsiteX1" fmla="*/ 9545 w 10044"/>
              <a:gd name="connsiteY1" fmla="*/ 0 h 10023"/>
              <a:gd name="connsiteX2" fmla="*/ 10044 w 10044"/>
              <a:gd name="connsiteY2" fmla="*/ 44 h 10023"/>
              <a:gd name="connsiteX3" fmla="*/ 10028 w 10044"/>
              <a:gd name="connsiteY3" fmla="*/ 10001 h 10023"/>
              <a:gd name="connsiteX4" fmla="*/ 0 w 10044"/>
              <a:gd name="connsiteY4" fmla="*/ 10023 h 10023"/>
              <a:gd name="connsiteX5" fmla="*/ 192 w 10044"/>
              <a:gd name="connsiteY5" fmla="*/ 9638 h 10023"/>
              <a:gd name="connsiteX6" fmla="*/ 355 w 10044"/>
              <a:gd name="connsiteY6" fmla="*/ 9239 h 10023"/>
              <a:gd name="connsiteX7" fmla="*/ 538 w 10044"/>
              <a:gd name="connsiteY7" fmla="*/ 8825 h 10023"/>
              <a:gd name="connsiteX8" fmla="*/ 730 w 10044"/>
              <a:gd name="connsiteY8" fmla="*/ 8404 h 10023"/>
              <a:gd name="connsiteX9" fmla="*/ 931 w 10044"/>
              <a:gd name="connsiteY9" fmla="*/ 7960 h 10023"/>
              <a:gd name="connsiteX10" fmla="*/ 1152 w 10044"/>
              <a:gd name="connsiteY10" fmla="*/ 7510 h 10023"/>
              <a:gd name="connsiteX11" fmla="*/ 1381 w 10044"/>
              <a:gd name="connsiteY11" fmla="*/ 7053 h 10023"/>
              <a:gd name="connsiteX12" fmla="*/ 1626 w 10044"/>
              <a:gd name="connsiteY12" fmla="*/ 6586 h 10023"/>
              <a:gd name="connsiteX13" fmla="*/ 1885 w 10044"/>
              <a:gd name="connsiteY13" fmla="*/ 6113 h 10023"/>
              <a:gd name="connsiteX14" fmla="*/ 2154 w 10044"/>
              <a:gd name="connsiteY14" fmla="*/ 5645 h 10023"/>
              <a:gd name="connsiteX15" fmla="*/ 2432 w 10044"/>
              <a:gd name="connsiteY15" fmla="*/ 5190 h 10023"/>
              <a:gd name="connsiteX16" fmla="*/ 2734 w 10044"/>
              <a:gd name="connsiteY16" fmla="*/ 4717 h 10023"/>
              <a:gd name="connsiteX17" fmla="*/ 3037 w 10044"/>
              <a:gd name="connsiteY17" fmla="*/ 4265 h 10023"/>
              <a:gd name="connsiteX18" fmla="*/ 3358 w 10044"/>
              <a:gd name="connsiteY18" fmla="*/ 3814 h 10023"/>
              <a:gd name="connsiteX19" fmla="*/ 3694 w 10044"/>
              <a:gd name="connsiteY19" fmla="*/ 3386 h 10023"/>
              <a:gd name="connsiteX20" fmla="*/ 4034 w 10044"/>
              <a:gd name="connsiteY20" fmla="*/ 2964 h 10023"/>
              <a:gd name="connsiteX21" fmla="*/ 4389 w 10044"/>
              <a:gd name="connsiteY21" fmla="*/ 2565 h 10023"/>
              <a:gd name="connsiteX22" fmla="*/ 4753 w 10044"/>
              <a:gd name="connsiteY22" fmla="*/ 2179 h 10023"/>
              <a:gd name="connsiteX23" fmla="*/ 5137 w 10044"/>
              <a:gd name="connsiteY23" fmla="*/ 1817 h 10023"/>
              <a:gd name="connsiteX24" fmla="*/ 5526 w 10044"/>
              <a:gd name="connsiteY24" fmla="*/ 1478 h 10023"/>
              <a:gd name="connsiteX25" fmla="*/ 5928 w 10044"/>
              <a:gd name="connsiteY25" fmla="*/ 1176 h 10023"/>
              <a:gd name="connsiteX26" fmla="*/ 6341 w 10044"/>
              <a:gd name="connsiteY26" fmla="*/ 902 h 10023"/>
              <a:gd name="connsiteX27" fmla="*/ 6768 w 10044"/>
              <a:gd name="connsiteY27" fmla="*/ 648 h 10023"/>
              <a:gd name="connsiteX28" fmla="*/ 7199 w 10044"/>
              <a:gd name="connsiteY28" fmla="*/ 444 h 10023"/>
              <a:gd name="connsiteX29" fmla="*/ 7650 w 10044"/>
              <a:gd name="connsiteY29" fmla="*/ 265 h 10023"/>
              <a:gd name="connsiteX30" fmla="*/ 8106 w 10044"/>
              <a:gd name="connsiteY30" fmla="*/ 127 h 10023"/>
              <a:gd name="connsiteX31" fmla="*/ 8577 w 10044"/>
              <a:gd name="connsiteY31" fmla="*/ 44 h 10023"/>
              <a:gd name="connsiteX32" fmla="*/ 9056 w 10044"/>
              <a:gd name="connsiteY32" fmla="*/ 0 h 1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044" h="10023">
                <a:moveTo>
                  <a:pt x="9056" y="0"/>
                </a:moveTo>
                <a:lnTo>
                  <a:pt x="9545" y="0"/>
                </a:lnTo>
                <a:lnTo>
                  <a:pt x="10044" y="44"/>
                </a:lnTo>
                <a:cubicBezTo>
                  <a:pt x="10044" y="3340"/>
                  <a:pt x="10028" y="6706"/>
                  <a:pt x="10028" y="10001"/>
                </a:cubicBezTo>
                <a:lnTo>
                  <a:pt x="0" y="10023"/>
                </a:lnTo>
                <a:cubicBezTo>
                  <a:pt x="49" y="9902"/>
                  <a:pt x="143" y="9760"/>
                  <a:pt x="192" y="9638"/>
                </a:cubicBezTo>
                <a:cubicBezTo>
                  <a:pt x="246" y="9505"/>
                  <a:pt x="301" y="9375"/>
                  <a:pt x="355" y="9239"/>
                </a:cubicBezTo>
                <a:lnTo>
                  <a:pt x="538" y="8825"/>
                </a:lnTo>
                <a:lnTo>
                  <a:pt x="730" y="8404"/>
                </a:lnTo>
                <a:cubicBezTo>
                  <a:pt x="796" y="8257"/>
                  <a:pt x="864" y="8110"/>
                  <a:pt x="931" y="7960"/>
                </a:cubicBezTo>
                <a:cubicBezTo>
                  <a:pt x="1005" y="7813"/>
                  <a:pt x="1078" y="7659"/>
                  <a:pt x="1152" y="7510"/>
                </a:cubicBezTo>
                <a:cubicBezTo>
                  <a:pt x="1228" y="7356"/>
                  <a:pt x="1305" y="7205"/>
                  <a:pt x="1381" y="7053"/>
                </a:cubicBezTo>
                <a:lnTo>
                  <a:pt x="1626" y="6586"/>
                </a:lnTo>
                <a:cubicBezTo>
                  <a:pt x="1712" y="6428"/>
                  <a:pt x="1799" y="6271"/>
                  <a:pt x="1885" y="6113"/>
                </a:cubicBezTo>
                <a:lnTo>
                  <a:pt x="2154" y="5645"/>
                </a:lnTo>
                <a:lnTo>
                  <a:pt x="2432" y="5190"/>
                </a:lnTo>
                <a:lnTo>
                  <a:pt x="2734" y="4717"/>
                </a:lnTo>
                <a:lnTo>
                  <a:pt x="3037" y="4265"/>
                </a:lnTo>
                <a:lnTo>
                  <a:pt x="3358" y="3814"/>
                </a:lnTo>
                <a:lnTo>
                  <a:pt x="3694" y="3386"/>
                </a:lnTo>
                <a:lnTo>
                  <a:pt x="4034" y="2964"/>
                </a:lnTo>
                <a:lnTo>
                  <a:pt x="4389" y="2565"/>
                </a:lnTo>
                <a:lnTo>
                  <a:pt x="4753" y="2179"/>
                </a:lnTo>
                <a:lnTo>
                  <a:pt x="5137" y="1817"/>
                </a:lnTo>
                <a:lnTo>
                  <a:pt x="5526" y="1478"/>
                </a:lnTo>
                <a:lnTo>
                  <a:pt x="5928" y="1176"/>
                </a:lnTo>
                <a:lnTo>
                  <a:pt x="6341" y="902"/>
                </a:lnTo>
                <a:lnTo>
                  <a:pt x="6768" y="648"/>
                </a:lnTo>
                <a:lnTo>
                  <a:pt x="7199" y="444"/>
                </a:lnTo>
                <a:lnTo>
                  <a:pt x="7650" y="265"/>
                </a:lnTo>
                <a:lnTo>
                  <a:pt x="8106" y="127"/>
                </a:lnTo>
                <a:lnTo>
                  <a:pt x="8577" y="44"/>
                </a:lnTo>
                <a:lnTo>
                  <a:pt x="9056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1" name="Group 50"/>
          <p:cNvGrpSpPr/>
          <p:nvPr/>
        </p:nvGrpSpPr>
        <p:grpSpPr>
          <a:xfrm>
            <a:off x="6823757" y="4318728"/>
            <a:ext cx="1228070" cy="985366"/>
            <a:chOff x="4334369" y="1988840"/>
            <a:chExt cx="1360710" cy="1091792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1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1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1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1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TextBox 148"/>
          <p:cNvSpPr txBox="1"/>
          <p:nvPr/>
        </p:nvSpPr>
        <p:spPr>
          <a:xfrm>
            <a:off x="4146197" y="5239175"/>
            <a:ext cx="1056413" cy="36110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HIDDEN</a:t>
            </a:r>
            <a:endParaRPr lang="en-IN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792018" y="5239175"/>
            <a:ext cx="1403632" cy="36110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UNKNOWN</a:t>
            </a:r>
            <a:endParaRPr lang="en-IN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2865716" y="598821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9" name="Group 158"/>
          <p:cNvGrpSpPr/>
          <p:nvPr/>
        </p:nvGrpSpPr>
        <p:grpSpPr>
          <a:xfrm>
            <a:off x="548335" y="2457542"/>
            <a:ext cx="1146470" cy="2709494"/>
            <a:chOff x="2480271" y="2556260"/>
            <a:chExt cx="1146470" cy="2709494"/>
          </a:xfrm>
        </p:grpSpPr>
        <p:sp>
          <p:nvSpPr>
            <p:cNvPr id="12" name="TextBox 11"/>
            <p:cNvSpPr txBox="1"/>
            <p:nvPr/>
          </p:nvSpPr>
          <p:spPr>
            <a:xfrm>
              <a:off x="2480271" y="2556260"/>
              <a:ext cx="1146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Known </a:t>
              </a:r>
              <a:r>
                <a:rPr lang="en-GB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to</a:t>
              </a:r>
            </a:p>
            <a:p>
              <a:pPr algn="ctr"/>
              <a:r>
                <a:rPr lang="en-GB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others</a:t>
              </a:r>
              <a:endPara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80273" y="4619423"/>
              <a:ext cx="11464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Unknown</a:t>
              </a:r>
            </a:p>
            <a:p>
              <a:pPr algn="ctr"/>
              <a:r>
                <a:rPr lang="en-GB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to others</a:t>
              </a:r>
              <a:endParaRPr lang="en-I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55263" y="90872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0832" y="908720"/>
            <a:ext cx="1706002" cy="33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Unknown 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408583" y="1858076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IN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250257" y="1858076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IN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3408583" y="3926027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IN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6250257" y="3926027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IN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4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Johari Window Model for PowerPoint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872750" y="135994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/>
          <p:cNvSpPr/>
          <p:nvPr/>
        </p:nvSpPr>
        <p:spPr>
          <a:xfrm>
            <a:off x="3113736" y="1573798"/>
            <a:ext cx="5951914" cy="44213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4" name="Rectangle 223"/>
          <p:cNvSpPr/>
          <p:nvPr/>
        </p:nvSpPr>
        <p:spPr>
          <a:xfrm>
            <a:off x="3335286" y="1765077"/>
            <a:ext cx="5521698" cy="4037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Freeform 8"/>
          <p:cNvSpPr>
            <a:spLocks/>
          </p:cNvSpPr>
          <p:nvPr/>
        </p:nvSpPr>
        <p:spPr bwMode="auto">
          <a:xfrm>
            <a:off x="3327404" y="2581038"/>
            <a:ext cx="2828224" cy="2493618"/>
          </a:xfrm>
          <a:custGeom>
            <a:avLst/>
            <a:gdLst>
              <a:gd name="T0" fmla="*/ 272 w 1775"/>
              <a:gd name="T1" fmla="*/ 0 h 1565"/>
              <a:gd name="T2" fmla="*/ 330 w 1775"/>
              <a:gd name="T3" fmla="*/ 4 h 1565"/>
              <a:gd name="T4" fmla="*/ 384 w 1775"/>
              <a:gd name="T5" fmla="*/ 14 h 1565"/>
              <a:gd name="T6" fmla="*/ 437 w 1775"/>
              <a:gd name="T7" fmla="*/ 31 h 1565"/>
              <a:gd name="T8" fmla="*/ 486 w 1775"/>
              <a:gd name="T9" fmla="*/ 55 h 1565"/>
              <a:gd name="T10" fmla="*/ 531 w 1775"/>
              <a:gd name="T11" fmla="*/ 85 h 1565"/>
              <a:gd name="T12" fmla="*/ 572 w 1775"/>
              <a:gd name="T13" fmla="*/ 120 h 1565"/>
              <a:gd name="T14" fmla="*/ 610 w 1775"/>
              <a:gd name="T15" fmla="*/ 158 h 1565"/>
              <a:gd name="T16" fmla="*/ 642 w 1775"/>
              <a:gd name="T17" fmla="*/ 202 h 1565"/>
              <a:gd name="T18" fmla="*/ 668 w 1775"/>
              <a:gd name="T19" fmla="*/ 249 h 1565"/>
              <a:gd name="T20" fmla="*/ 689 w 1775"/>
              <a:gd name="T21" fmla="*/ 300 h 1565"/>
              <a:gd name="T22" fmla="*/ 733 w 1775"/>
              <a:gd name="T23" fmla="*/ 278 h 1565"/>
              <a:gd name="T24" fmla="*/ 778 w 1775"/>
              <a:gd name="T25" fmla="*/ 260 h 1565"/>
              <a:gd name="T26" fmla="*/ 826 w 1775"/>
              <a:gd name="T27" fmla="*/ 246 h 1565"/>
              <a:gd name="T28" fmla="*/ 876 w 1775"/>
              <a:gd name="T29" fmla="*/ 238 h 1565"/>
              <a:gd name="T30" fmla="*/ 928 w 1775"/>
              <a:gd name="T31" fmla="*/ 235 h 1565"/>
              <a:gd name="T32" fmla="*/ 988 w 1775"/>
              <a:gd name="T33" fmla="*/ 239 h 1565"/>
              <a:gd name="T34" fmla="*/ 1045 w 1775"/>
              <a:gd name="T35" fmla="*/ 250 h 1565"/>
              <a:gd name="T36" fmla="*/ 1100 w 1775"/>
              <a:gd name="T37" fmla="*/ 268 h 1565"/>
              <a:gd name="T38" fmla="*/ 1151 w 1775"/>
              <a:gd name="T39" fmla="*/ 291 h 1565"/>
              <a:gd name="T40" fmla="*/ 1199 w 1775"/>
              <a:gd name="T41" fmla="*/ 321 h 1565"/>
              <a:gd name="T42" fmla="*/ 1243 w 1775"/>
              <a:gd name="T43" fmla="*/ 356 h 1565"/>
              <a:gd name="T44" fmla="*/ 1283 w 1775"/>
              <a:gd name="T45" fmla="*/ 396 h 1565"/>
              <a:gd name="T46" fmla="*/ 1317 w 1775"/>
              <a:gd name="T47" fmla="*/ 439 h 1565"/>
              <a:gd name="T48" fmla="*/ 1346 w 1775"/>
              <a:gd name="T49" fmla="*/ 488 h 1565"/>
              <a:gd name="T50" fmla="*/ 1370 w 1775"/>
              <a:gd name="T51" fmla="*/ 540 h 1565"/>
              <a:gd name="T52" fmla="*/ 1387 w 1775"/>
              <a:gd name="T53" fmla="*/ 595 h 1565"/>
              <a:gd name="T54" fmla="*/ 1398 w 1775"/>
              <a:gd name="T55" fmla="*/ 652 h 1565"/>
              <a:gd name="T56" fmla="*/ 1453 w 1775"/>
              <a:gd name="T57" fmla="*/ 661 h 1565"/>
              <a:gd name="T58" fmla="*/ 1505 w 1775"/>
              <a:gd name="T59" fmla="*/ 678 h 1565"/>
              <a:gd name="T60" fmla="*/ 1555 w 1775"/>
              <a:gd name="T61" fmla="*/ 700 h 1565"/>
              <a:gd name="T62" fmla="*/ 1600 w 1775"/>
              <a:gd name="T63" fmla="*/ 729 h 1565"/>
              <a:gd name="T64" fmla="*/ 1642 w 1775"/>
              <a:gd name="T65" fmla="*/ 764 h 1565"/>
              <a:gd name="T66" fmla="*/ 1678 w 1775"/>
              <a:gd name="T67" fmla="*/ 802 h 1565"/>
              <a:gd name="T68" fmla="*/ 1711 w 1775"/>
              <a:gd name="T69" fmla="*/ 846 h 1565"/>
              <a:gd name="T70" fmla="*/ 1735 w 1775"/>
              <a:gd name="T71" fmla="*/ 893 h 1565"/>
              <a:gd name="T72" fmla="*/ 1755 w 1775"/>
              <a:gd name="T73" fmla="*/ 944 h 1565"/>
              <a:gd name="T74" fmla="*/ 1769 w 1775"/>
              <a:gd name="T75" fmla="*/ 998 h 1565"/>
              <a:gd name="T76" fmla="*/ 1775 w 1775"/>
              <a:gd name="T77" fmla="*/ 1054 h 1565"/>
              <a:gd name="T78" fmla="*/ 1263 w 1775"/>
              <a:gd name="T79" fmla="*/ 1554 h 1565"/>
              <a:gd name="T80" fmla="*/ 0 w 1775"/>
              <a:gd name="T81" fmla="*/ 1565 h 1565"/>
              <a:gd name="T82" fmla="*/ 0 w 1775"/>
              <a:gd name="T83" fmla="*/ 93 h 1565"/>
              <a:gd name="T84" fmla="*/ 40 w 1775"/>
              <a:gd name="T85" fmla="*/ 66 h 1565"/>
              <a:gd name="T86" fmla="*/ 81 w 1775"/>
              <a:gd name="T87" fmla="*/ 44 h 1565"/>
              <a:gd name="T88" fmla="*/ 126 w 1775"/>
              <a:gd name="T89" fmla="*/ 25 h 1565"/>
              <a:gd name="T90" fmla="*/ 173 w 1775"/>
              <a:gd name="T91" fmla="*/ 11 h 1565"/>
              <a:gd name="T92" fmla="*/ 221 w 1775"/>
              <a:gd name="T93" fmla="*/ 3 h 1565"/>
              <a:gd name="T94" fmla="*/ 272 w 1775"/>
              <a:gd name="T95" fmla="*/ 0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75" h="1565">
                <a:moveTo>
                  <a:pt x="272" y="0"/>
                </a:moveTo>
                <a:lnTo>
                  <a:pt x="330" y="4"/>
                </a:lnTo>
                <a:lnTo>
                  <a:pt x="384" y="14"/>
                </a:lnTo>
                <a:lnTo>
                  <a:pt x="437" y="31"/>
                </a:lnTo>
                <a:lnTo>
                  <a:pt x="486" y="55"/>
                </a:lnTo>
                <a:lnTo>
                  <a:pt x="531" y="85"/>
                </a:lnTo>
                <a:lnTo>
                  <a:pt x="572" y="120"/>
                </a:lnTo>
                <a:lnTo>
                  <a:pt x="610" y="158"/>
                </a:lnTo>
                <a:lnTo>
                  <a:pt x="642" y="202"/>
                </a:lnTo>
                <a:lnTo>
                  <a:pt x="668" y="249"/>
                </a:lnTo>
                <a:lnTo>
                  <a:pt x="689" y="300"/>
                </a:lnTo>
                <a:lnTo>
                  <a:pt x="733" y="278"/>
                </a:lnTo>
                <a:lnTo>
                  <a:pt x="778" y="260"/>
                </a:lnTo>
                <a:lnTo>
                  <a:pt x="826" y="246"/>
                </a:lnTo>
                <a:lnTo>
                  <a:pt x="876" y="238"/>
                </a:lnTo>
                <a:lnTo>
                  <a:pt x="928" y="235"/>
                </a:lnTo>
                <a:lnTo>
                  <a:pt x="988" y="239"/>
                </a:lnTo>
                <a:lnTo>
                  <a:pt x="1045" y="250"/>
                </a:lnTo>
                <a:lnTo>
                  <a:pt x="1100" y="268"/>
                </a:lnTo>
                <a:lnTo>
                  <a:pt x="1151" y="291"/>
                </a:lnTo>
                <a:lnTo>
                  <a:pt x="1199" y="321"/>
                </a:lnTo>
                <a:lnTo>
                  <a:pt x="1243" y="356"/>
                </a:lnTo>
                <a:lnTo>
                  <a:pt x="1283" y="396"/>
                </a:lnTo>
                <a:lnTo>
                  <a:pt x="1317" y="439"/>
                </a:lnTo>
                <a:lnTo>
                  <a:pt x="1346" y="488"/>
                </a:lnTo>
                <a:lnTo>
                  <a:pt x="1370" y="540"/>
                </a:lnTo>
                <a:lnTo>
                  <a:pt x="1387" y="595"/>
                </a:lnTo>
                <a:lnTo>
                  <a:pt x="1398" y="652"/>
                </a:lnTo>
                <a:lnTo>
                  <a:pt x="1453" y="661"/>
                </a:lnTo>
                <a:lnTo>
                  <a:pt x="1505" y="678"/>
                </a:lnTo>
                <a:lnTo>
                  <a:pt x="1555" y="700"/>
                </a:lnTo>
                <a:lnTo>
                  <a:pt x="1600" y="729"/>
                </a:lnTo>
                <a:lnTo>
                  <a:pt x="1642" y="764"/>
                </a:lnTo>
                <a:lnTo>
                  <a:pt x="1678" y="802"/>
                </a:lnTo>
                <a:lnTo>
                  <a:pt x="1711" y="846"/>
                </a:lnTo>
                <a:lnTo>
                  <a:pt x="1735" y="893"/>
                </a:lnTo>
                <a:lnTo>
                  <a:pt x="1755" y="944"/>
                </a:lnTo>
                <a:lnTo>
                  <a:pt x="1769" y="998"/>
                </a:lnTo>
                <a:lnTo>
                  <a:pt x="1775" y="1054"/>
                </a:lnTo>
                <a:lnTo>
                  <a:pt x="1263" y="1554"/>
                </a:lnTo>
                <a:lnTo>
                  <a:pt x="0" y="1565"/>
                </a:lnTo>
                <a:lnTo>
                  <a:pt x="0" y="93"/>
                </a:lnTo>
                <a:lnTo>
                  <a:pt x="40" y="66"/>
                </a:lnTo>
                <a:lnTo>
                  <a:pt x="81" y="44"/>
                </a:lnTo>
                <a:lnTo>
                  <a:pt x="126" y="25"/>
                </a:lnTo>
                <a:lnTo>
                  <a:pt x="173" y="11"/>
                </a:lnTo>
                <a:lnTo>
                  <a:pt x="221" y="3"/>
                </a:lnTo>
                <a:lnTo>
                  <a:pt x="272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9" name="Freeform 9"/>
          <p:cNvSpPr>
            <a:spLocks/>
          </p:cNvSpPr>
          <p:nvPr/>
        </p:nvSpPr>
        <p:spPr bwMode="auto">
          <a:xfrm>
            <a:off x="3320971" y="4597415"/>
            <a:ext cx="1671943" cy="1218655"/>
          </a:xfrm>
          <a:custGeom>
            <a:avLst/>
            <a:gdLst>
              <a:gd name="T0" fmla="*/ 652 w 1049"/>
              <a:gd name="T1" fmla="*/ 0 h 1048"/>
              <a:gd name="T2" fmla="*/ 699 w 1049"/>
              <a:gd name="T3" fmla="*/ 2 h 1048"/>
              <a:gd name="T4" fmla="*/ 743 w 1049"/>
              <a:gd name="T5" fmla="*/ 4 h 1048"/>
              <a:gd name="T6" fmla="*/ 782 w 1049"/>
              <a:gd name="T7" fmla="*/ 9 h 1048"/>
              <a:gd name="T8" fmla="*/ 820 w 1049"/>
              <a:gd name="T9" fmla="*/ 14 h 1048"/>
              <a:gd name="T10" fmla="*/ 853 w 1049"/>
              <a:gd name="T11" fmla="*/ 20 h 1048"/>
              <a:gd name="T12" fmla="*/ 882 w 1049"/>
              <a:gd name="T13" fmla="*/ 27 h 1048"/>
              <a:gd name="T14" fmla="*/ 907 w 1049"/>
              <a:gd name="T15" fmla="*/ 33 h 1048"/>
              <a:gd name="T16" fmla="*/ 927 w 1049"/>
              <a:gd name="T17" fmla="*/ 38 h 1048"/>
              <a:gd name="T18" fmla="*/ 942 w 1049"/>
              <a:gd name="T19" fmla="*/ 43 h 1048"/>
              <a:gd name="T20" fmla="*/ 950 w 1049"/>
              <a:gd name="T21" fmla="*/ 45 h 1048"/>
              <a:gd name="T22" fmla="*/ 953 w 1049"/>
              <a:gd name="T23" fmla="*/ 46 h 1048"/>
              <a:gd name="T24" fmla="*/ 1049 w 1049"/>
              <a:gd name="T25" fmla="*/ 415 h 1048"/>
              <a:gd name="T26" fmla="*/ 211 w 1049"/>
              <a:gd name="T27" fmla="*/ 1048 h 1048"/>
              <a:gd name="T28" fmla="*/ 173 w 1049"/>
              <a:gd name="T29" fmla="*/ 1045 h 1048"/>
              <a:gd name="T30" fmla="*/ 138 w 1049"/>
              <a:gd name="T31" fmla="*/ 1035 h 1048"/>
              <a:gd name="T32" fmla="*/ 105 w 1049"/>
              <a:gd name="T33" fmla="*/ 1019 h 1048"/>
              <a:gd name="T34" fmla="*/ 76 w 1049"/>
              <a:gd name="T35" fmla="*/ 999 h 1048"/>
              <a:gd name="T36" fmla="*/ 50 w 1049"/>
              <a:gd name="T37" fmla="*/ 973 h 1048"/>
              <a:gd name="T38" fmla="*/ 29 w 1049"/>
              <a:gd name="T39" fmla="*/ 945 h 1048"/>
              <a:gd name="T40" fmla="*/ 14 w 1049"/>
              <a:gd name="T41" fmla="*/ 911 h 1048"/>
              <a:gd name="T42" fmla="*/ 4 w 1049"/>
              <a:gd name="T43" fmla="*/ 876 h 1048"/>
              <a:gd name="T44" fmla="*/ 0 w 1049"/>
              <a:gd name="T45" fmla="*/ 838 h 1048"/>
              <a:gd name="T46" fmla="*/ 0 w 1049"/>
              <a:gd name="T47" fmla="*/ 304 h 1048"/>
              <a:gd name="T48" fmla="*/ 53 w 1049"/>
              <a:gd name="T49" fmla="*/ 247 h 1048"/>
              <a:gd name="T50" fmla="*/ 108 w 1049"/>
              <a:gd name="T51" fmla="*/ 197 h 1048"/>
              <a:gd name="T52" fmla="*/ 164 w 1049"/>
              <a:gd name="T53" fmla="*/ 155 h 1048"/>
              <a:gd name="T54" fmla="*/ 220 w 1049"/>
              <a:gd name="T55" fmla="*/ 117 h 1048"/>
              <a:gd name="T56" fmla="*/ 277 w 1049"/>
              <a:gd name="T57" fmla="*/ 88 h 1048"/>
              <a:gd name="T58" fmla="*/ 333 w 1049"/>
              <a:gd name="T59" fmla="*/ 61 h 1048"/>
              <a:gd name="T60" fmla="*/ 389 w 1049"/>
              <a:gd name="T61" fmla="*/ 41 h 1048"/>
              <a:gd name="T62" fmla="*/ 445 w 1049"/>
              <a:gd name="T63" fmla="*/ 27 h 1048"/>
              <a:gd name="T64" fmla="*/ 499 w 1049"/>
              <a:gd name="T65" fmla="*/ 14 h 1048"/>
              <a:gd name="T66" fmla="*/ 552 w 1049"/>
              <a:gd name="T67" fmla="*/ 7 h 1048"/>
              <a:gd name="T68" fmla="*/ 603 w 1049"/>
              <a:gd name="T69" fmla="*/ 3 h 1048"/>
              <a:gd name="T70" fmla="*/ 652 w 1049"/>
              <a:gd name="T71" fmla="*/ 0 h 1048"/>
              <a:gd name="connsiteX0" fmla="*/ 6215 w 10000"/>
              <a:gd name="connsiteY0" fmla="*/ 0 h 10000"/>
              <a:gd name="connsiteX1" fmla="*/ 6663 w 10000"/>
              <a:gd name="connsiteY1" fmla="*/ 19 h 10000"/>
              <a:gd name="connsiteX2" fmla="*/ 7083 w 10000"/>
              <a:gd name="connsiteY2" fmla="*/ 38 h 10000"/>
              <a:gd name="connsiteX3" fmla="*/ 7455 w 10000"/>
              <a:gd name="connsiteY3" fmla="*/ 86 h 10000"/>
              <a:gd name="connsiteX4" fmla="*/ 7817 w 10000"/>
              <a:gd name="connsiteY4" fmla="*/ 134 h 10000"/>
              <a:gd name="connsiteX5" fmla="*/ 8132 w 10000"/>
              <a:gd name="connsiteY5" fmla="*/ 191 h 10000"/>
              <a:gd name="connsiteX6" fmla="*/ 8408 w 10000"/>
              <a:gd name="connsiteY6" fmla="*/ 258 h 10000"/>
              <a:gd name="connsiteX7" fmla="*/ 8646 w 10000"/>
              <a:gd name="connsiteY7" fmla="*/ 315 h 10000"/>
              <a:gd name="connsiteX8" fmla="*/ 8837 w 10000"/>
              <a:gd name="connsiteY8" fmla="*/ 363 h 10000"/>
              <a:gd name="connsiteX9" fmla="*/ 8980 w 10000"/>
              <a:gd name="connsiteY9" fmla="*/ 410 h 10000"/>
              <a:gd name="connsiteX10" fmla="*/ 9056 w 10000"/>
              <a:gd name="connsiteY10" fmla="*/ 429 h 10000"/>
              <a:gd name="connsiteX11" fmla="*/ 9085 w 10000"/>
              <a:gd name="connsiteY11" fmla="*/ 439 h 10000"/>
              <a:gd name="connsiteX12" fmla="*/ 10000 w 10000"/>
              <a:gd name="connsiteY12" fmla="*/ 3960 h 10000"/>
              <a:gd name="connsiteX13" fmla="*/ 5488 w 10000"/>
              <a:gd name="connsiteY13" fmla="*/ 7298 h 10000"/>
              <a:gd name="connsiteX14" fmla="*/ 2011 w 10000"/>
              <a:gd name="connsiteY14" fmla="*/ 10000 h 10000"/>
              <a:gd name="connsiteX15" fmla="*/ 1649 w 10000"/>
              <a:gd name="connsiteY15" fmla="*/ 9971 h 10000"/>
              <a:gd name="connsiteX16" fmla="*/ 1316 w 10000"/>
              <a:gd name="connsiteY16" fmla="*/ 9876 h 10000"/>
              <a:gd name="connsiteX17" fmla="*/ 1001 w 10000"/>
              <a:gd name="connsiteY17" fmla="*/ 9723 h 10000"/>
              <a:gd name="connsiteX18" fmla="*/ 724 w 10000"/>
              <a:gd name="connsiteY18" fmla="*/ 9532 h 10000"/>
              <a:gd name="connsiteX19" fmla="*/ 477 w 10000"/>
              <a:gd name="connsiteY19" fmla="*/ 9284 h 10000"/>
              <a:gd name="connsiteX20" fmla="*/ 276 w 10000"/>
              <a:gd name="connsiteY20" fmla="*/ 9017 h 10000"/>
              <a:gd name="connsiteX21" fmla="*/ 133 w 10000"/>
              <a:gd name="connsiteY21" fmla="*/ 8693 h 10000"/>
              <a:gd name="connsiteX22" fmla="*/ 38 w 10000"/>
              <a:gd name="connsiteY22" fmla="*/ 8359 h 10000"/>
              <a:gd name="connsiteX23" fmla="*/ 0 w 10000"/>
              <a:gd name="connsiteY23" fmla="*/ 7996 h 10000"/>
              <a:gd name="connsiteX24" fmla="*/ 0 w 10000"/>
              <a:gd name="connsiteY24" fmla="*/ 2901 h 10000"/>
              <a:gd name="connsiteX25" fmla="*/ 505 w 10000"/>
              <a:gd name="connsiteY25" fmla="*/ 2357 h 10000"/>
              <a:gd name="connsiteX26" fmla="*/ 1030 w 10000"/>
              <a:gd name="connsiteY26" fmla="*/ 1880 h 10000"/>
              <a:gd name="connsiteX27" fmla="*/ 1563 w 10000"/>
              <a:gd name="connsiteY27" fmla="*/ 1479 h 10000"/>
              <a:gd name="connsiteX28" fmla="*/ 2097 w 10000"/>
              <a:gd name="connsiteY28" fmla="*/ 1116 h 10000"/>
              <a:gd name="connsiteX29" fmla="*/ 2641 w 10000"/>
              <a:gd name="connsiteY29" fmla="*/ 840 h 10000"/>
              <a:gd name="connsiteX30" fmla="*/ 3174 w 10000"/>
              <a:gd name="connsiteY30" fmla="*/ 582 h 10000"/>
              <a:gd name="connsiteX31" fmla="*/ 3708 w 10000"/>
              <a:gd name="connsiteY31" fmla="*/ 391 h 10000"/>
              <a:gd name="connsiteX32" fmla="*/ 4242 w 10000"/>
              <a:gd name="connsiteY32" fmla="*/ 258 h 10000"/>
              <a:gd name="connsiteX33" fmla="*/ 4757 w 10000"/>
              <a:gd name="connsiteY33" fmla="*/ 134 h 10000"/>
              <a:gd name="connsiteX34" fmla="*/ 5262 w 10000"/>
              <a:gd name="connsiteY34" fmla="*/ 67 h 10000"/>
              <a:gd name="connsiteX35" fmla="*/ 5748 w 10000"/>
              <a:gd name="connsiteY35" fmla="*/ 29 h 10000"/>
              <a:gd name="connsiteX36" fmla="*/ 6215 w 10000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3 w 10003"/>
              <a:gd name="connsiteY23" fmla="*/ 7996 h 10000"/>
              <a:gd name="connsiteX24" fmla="*/ 0 w 10003"/>
              <a:gd name="connsiteY24" fmla="*/ 7298 h 10000"/>
              <a:gd name="connsiteX25" fmla="*/ 3 w 10003"/>
              <a:gd name="connsiteY25" fmla="*/ 2901 h 10000"/>
              <a:gd name="connsiteX26" fmla="*/ 508 w 10003"/>
              <a:gd name="connsiteY26" fmla="*/ 2357 h 10000"/>
              <a:gd name="connsiteX27" fmla="*/ 1033 w 10003"/>
              <a:gd name="connsiteY27" fmla="*/ 1880 h 10000"/>
              <a:gd name="connsiteX28" fmla="*/ 1566 w 10003"/>
              <a:gd name="connsiteY28" fmla="*/ 1479 h 10000"/>
              <a:gd name="connsiteX29" fmla="*/ 2100 w 10003"/>
              <a:gd name="connsiteY29" fmla="*/ 1116 h 10000"/>
              <a:gd name="connsiteX30" fmla="*/ 2644 w 10003"/>
              <a:gd name="connsiteY30" fmla="*/ 840 h 10000"/>
              <a:gd name="connsiteX31" fmla="*/ 3177 w 10003"/>
              <a:gd name="connsiteY31" fmla="*/ 582 h 10000"/>
              <a:gd name="connsiteX32" fmla="*/ 3711 w 10003"/>
              <a:gd name="connsiteY32" fmla="*/ 391 h 10000"/>
              <a:gd name="connsiteX33" fmla="*/ 4245 w 10003"/>
              <a:gd name="connsiteY33" fmla="*/ 258 h 10000"/>
              <a:gd name="connsiteX34" fmla="*/ 4760 w 10003"/>
              <a:gd name="connsiteY34" fmla="*/ 134 h 10000"/>
              <a:gd name="connsiteX35" fmla="*/ 5265 w 10003"/>
              <a:gd name="connsiteY35" fmla="*/ 67 h 10000"/>
              <a:gd name="connsiteX36" fmla="*/ 5751 w 10003"/>
              <a:gd name="connsiteY36" fmla="*/ 29 h 10000"/>
              <a:gd name="connsiteX37" fmla="*/ 6218 w 10003"/>
              <a:gd name="connsiteY37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41 w 10003"/>
              <a:gd name="connsiteY22" fmla="*/ 8359 h 10000"/>
              <a:gd name="connsiteX23" fmla="*/ 0 w 10003"/>
              <a:gd name="connsiteY23" fmla="*/ 7298 h 10000"/>
              <a:gd name="connsiteX24" fmla="*/ 3 w 10003"/>
              <a:gd name="connsiteY24" fmla="*/ 2901 h 10000"/>
              <a:gd name="connsiteX25" fmla="*/ 508 w 10003"/>
              <a:gd name="connsiteY25" fmla="*/ 2357 h 10000"/>
              <a:gd name="connsiteX26" fmla="*/ 1033 w 10003"/>
              <a:gd name="connsiteY26" fmla="*/ 1880 h 10000"/>
              <a:gd name="connsiteX27" fmla="*/ 1566 w 10003"/>
              <a:gd name="connsiteY27" fmla="*/ 1479 h 10000"/>
              <a:gd name="connsiteX28" fmla="*/ 2100 w 10003"/>
              <a:gd name="connsiteY28" fmla="*/ 1116 h 10000"/>
              <a:gd name="connsiteX29" fmla="*/ 2644 w 10003"/>
              <a:gd name="connsiteY29" fmla="*/ 840 h 10000"/>
              <a:gd name="connsiteX30" fmla="*/ 3177 w 10003"/>
              <a:gd name="connsiteY30" fmla="*/ 582 h 10000"/>
              <a:gd name="connsiteX31" fmla="*/ 3711 w 10003"/>
              <a:gd name="connsiteY31" fmla="*/ 391 h 10000"/>
              <a:gd name="connsiteX32" fmla="*/ 4245 w 10003"/>
              <a:gd name="connsiteY32" fmla="*/ 258 h 10000"/>
              <a:gd name="connsiteX33" fmla="*/ 4760 w 10003"/>
              <a:gd name="connsiteY33" fmla="*/ 134 h 10000"/>
              <a:gd name="connsiteX34" fmla="*/ 5265 w 10003"/>
              <a:gd name="connsiteY34" fmla="*/ 67 h 10000"/>
              <a:gd name="connsiteX35" fmla="*/ 5751 w 10003"/>
              <a:gd name="connsiteY35" fmla="*/ 29 h 10000"/>
              <a:gd name="connsiteX36" fmla="*/ 6218 w 10003"/>
              <a:gd name="connsiteY36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136 w 10003"/>
              <a:gd name="connsiteY21" fmla="*/ 8693 h 10000"/>
              <a:gd name="connsiteX22" fmla="*/ 0 w 10003"/>
              <a:gd name="connsiteY22" fmla="*/ 7298 h 10000"/>
              <a:gd name="connsiteX23" fmla="*/ 3 w 10003"/>
              <a:gd name="connsiteY23" fmla="*/ 2901 h 10000"/>
              <a:gd name="connsiteX24" fmla="*/ 508 w 10003"/>
              <a:gd name="connsiteY24" fmla="*/ 2357 h 10000"/>
              <a:gd name="connsiteX25" fmla="*/ 1033 w 10003"/>
              <a:gd name="connsiteY25" fmla="*/ 1880 h 10000"/>
              <a:gd name="connsiteX26" fmla="*/ 1566 w 10003"/>
              <a:gd name="connsiteY26" fmla="*/ 1479 h 10000"/>
              <a:gd name="connsiteX27" fmla="*/ 2100 w 10003"/>
              <a:gd name="connsiteY27" fmla="*/ 1116 h 10000"/>
              <a:gd name="connsiteX28" fmla="*/ 2644 w 10003"/>
              <a:gd name="connsiteY28" fmla="*/ 840 h 10000"/>
              <a:gd name="connsiteX29" fmla="*/ 3177 w 10003"/>
              <a:gd name="connsiteY29" fmla="*/ 582 h 10000"/>
              <a:gd name="connsiteX30" fmla="*/ 3711 w 10003"/>
              <a:gd name="connsiteY30" fmla="*/ 391 h 10000"/>
              <a:gd name="connsiteX31" fmla="*/ 4245 w 10003"/>
              <a:gd name="connsiteY31" fmla="*/ 258 h 10000"/>
              <a:gd name="connsiteX32" fmla="*/ 4760 w 10003"/>
              <a:gd name="connsiteY32" fmla="*/ 134 h 10000"/>
              <a:gd name="connsiteX33" fmla="*/ 5265 w 10003"/>
              <a:gd name="connsiteY33" fmla="*/ 67 h 10000"/>
              <a:gd name="connsiteX34" fmla="*/ 5751 w 10003"/>
              <a:gd name="connsiteY34" fmla="*/ 29 h 10000"/>
              <a:gd name="connsiteX35" fmla="*/ 6218 w 10003"/>
              <a:gd name="connsiteY35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279 w 10003"/>
              <a:gd name="connsiteY20" fmla="*/ 9017 h 10000"/>
              <a:gd name="connsiteX21" fmla="*/ 0 w 10003"/>
              <a:gd name="connsiteY21" fmla="*/ 7298 h 10000"/>
              <a:gd name="connsiteX22" fmla="*/ 3 w 10003"/>
              <a:gd name="connsiteY22" fmla="*/ 2901 h 10000"/>
              <a:gd name="connsiteX23" fmla="*/ 508 w 10003"/>
              <a:gd name="connsiteY23" fmla="*/ 2357 h 10000"/>
              <a:gd name="connsiteX24" fmla="*/ 1033 w 10003"/>
              <a:gd name="connsiteY24" fmla="*/ 1880 h 10000"/>
              <a:gd name="connsiteX25" fmla="*/ 1566 w 10003"/>
              <a:gd name="connsiteY25" fmla="*/ 1479 h 10000"/>
              <a:gd name="connsiteX26" fmla="*/ 2100 w 10003"/>
              <a:gd name="connsiteY26" fmla="*/ 1116 h 10000"/>
              <a:gd name="connsiteX27" fmla="*/ 2644 w 10003"/>
              <a:gd name="connsiteY27" fmla="*/ 840 h 10000"/>
              <a:gd name="connsiteX28" fmla="*/ 3177 w 10003"/>
              <a:gd name="connsiteY28" fmla="*/ 582 h 10000"/>
              <a:gd name="connsiteX29" fmla="*/ 3711 w 10003"/>
              <a:gd name="connsiteY29" fmla="*/ 391 h 10000"/>
              <a:gd name="connsiteX30" fmla="*/ 4245 w 10003"/>
              <a:gd name="connsiteY30" fmla="*/ 258 h 10000"/>
              <a:gd name="connsiteX31" fmla="*/ 4760 w 10003"/>
              <a:gd name="connsiteY31" fmla="*/ 134 h 10000"/>
              <a:gd name="connsiteX32" fmla="*/ 5265 w 10003"/>
              <a:gd name="connsiteY32" fmla="*/ 67 h 10000"/>
              <a:gd name="connsiteX33" fmla="*/ 5751 w 10003"/>
              <a:gd name="connsiteY33" fmla="*/ 29 h 10000"/>
              <a:gd name="connsiteX34" fmla="*/ 6218 w 10003"/>
              <a:gd name="connsiteY34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480 w 10003"/>
              <a:gd name="connsiteY19" fmla="*/ 9284 h 10000"/>
              <a:gd name="connsiteX20" fmla="*/ 0 w 10003"/>
              <a:gd name="connsiteY20" fmla="*/ 7298 h 10000"/>
              <a:gd name="connsiteX21" fmla="*/ 3 w 10003"/>
              <a:gd name="connsiteY21" fmla="*/ 2901 h 10000"/>
              <a:gd name="connsiteX22" fmla="*/ 508 w 10003"/>
              <a:gd name="connsiteY22" fmla="*/ 2357 h 10000"/>
              <a:gd name="connsiteX23" fmla="*/ 1033 w 10003"/>
              <a:gd name="connsiteY23" fmla="*/ 1880 h 10000"/>
              <a:gd name="connsiteX24" fmla="*/ 1566 w 10003"/>
              <a:gd name="connsiteY24" fmla="*/ 1479 h 10000"/>
              <a:gd name="connsiteX25" fmla="*/ 2100 w 10003"/>
              <a:gd name="connsiteY25" fmla="*/ 1116 h 10000"/>
              <a:gd name="connsiteX26" fmla="*/ 2644 w 10003"/>
              <a:gd name="connsiteY26" fmla="*/ 840 h 10000"/>
              <a:gd name="connsiteX27" fmla="*/ 3177 w 10003"/>
              <a:gd name="connsiteY27" fmla="*/ 582 h 10000"/>
              <a:gd name="connsiteX28" fmla="*/ 3711 w 10003"/>
              <a:gd name="connsiteY28" fmla="*/ 391 h 10000"/>
              <a:gd name="connsiteX29" fmla="*/ 4245 w 10003"/>
              <a:gd name="connsiteY29" fmla="*/ 258 h 10000"/>
              <a:gd name="connsiteX30" fmla="*/ 4760 w 10003"/>
              <a:gd name="connsiteY30" fmla="*/ 134 h 10000"/>
              <a:gd name="connsiteX31" fmla="*/ 5265 w 10003"/>
              <a:gd name="connsiteY31" fmla="*/ 67 h 10000"/>
              <a:gd name="connsiteX32" fmla="*/ 5751 w 10003"/>
              <a:gd name="connsiteY32" fmla="*/ 29 h 10000"/>
              <a:gd name="connsiteX33" fmla="*/ 6218 w 10003"/>
              <a:gd name="connsiteY33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727 w 10003"/>
              <a:gd name="connsiteY18" fmla="*/ 9532 h 10000"/>
              <a:gd name="connsiteX19" fmla="*/ 0 w 10003"/>
              <a:gd name="connsiteY19" fmla="*/ 7298 h 10000"/>
              <a:gd name="connsiteX20" fmla="*/ 3 w 10003"/>
              <a:gd name="connsiteY20" fmla="*/ 2901 h 10000"/>
              <a:gd name="connsiteX21" fmla="*/ 508 w 10003"/>
              <a:gd name="connsiteY21" fmla="*/ 2357 h 10000"/>
              <a:gd name="connsiteX22" fmla="*/ 1033 w 10003"/>
              <a:gd name="connsiteY22" fmla="*/ 1880 h 10000"/>
              <a:gd name="connsiteX23" fmla="*/ 1566 w 10003"/>
              <a:gd name="connsiteY23" fmla="*/ 1479 h 10000"/>
              <a:gd name="connsiteX24" fmla="*/ 2100 w 10003"/>
              <a:gd name="connsiteY24" fmla="*/ 1116 h 10000"/>
              <a:gd name="connsiteX25" fmla="*/ 2644 w 10003"/>
              <a:gd name="connsiteY25" fmla="*/ 840 h 10000"/>
              <a:gd name="connsiteX26" fmla="*/ 3177 w 10003"/>
              <a:gd name="connsiteY26" fmla="*/ 582 h 10000"/>
              <a:gd name="connsiteX27" fmla="*/ 3711 w 10003"/>
              <a:gd name="connsiteY27" fmla="*/ 391 h 10000"/>
              <a:gd name="connsiteX28" fmla="*/ 4245 w 10003"/>
              <a:gd name="connsiteY28" fmla="*/ 258 h 10000"/>
              <a:gd name="connsiteX29" fmla="*/ 4760 w 10003"/>
              <a:gd name="connsiteY29" fmla="*/ 134 h 10000"/>
              <a:gd name="connsiteX30" fmla="*/ 5265 w 10003"/>
              <a:gd name="connsiteY30" fmla="*/ 67 h 10000"/>
              <a:gd name="connsiteX31" fmla="*/ 5751 w 10003"/>
              <a:gd name="connsiteY31" fmla="*/ 29 h 10000"/>
              <a:gd name="connsiteX32" fmla="*/ 6218 w 10003"/>
              <a:gd name="connsiteY32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1004 w 10003"/>
              <a:gd name="connsiteY17" fmla="*/ 9723 h 10000"/>
              <a:gd name="connsiteX18" fmla="*/ 0 w 10003"/>
              <a:gd name="connsiteY18" fmla="*/ 7298 h 10000"/>
              <a:gd name="connsiteX19" fmla="*/ 3 w 10003"/>
              <a:gd name="connsiteY19" fmla="*/ 2901 h 10000"/>
              <a:gd name="connsiteX20" fmla="*/ 508 w 10003"/>
              <a:gd name="connsiteY20" fmla="*/ 2357 h 10000"/>
              <a:gd name="connsiteX21" fmla="*/ 1033 w 10003"/>
              <a:gd name="connsiteY21" fmla="*/ 1880 h 10000"/>
              <a:gd name="connsiteX22" fmla="*/ 1566 w 10003"/>
              <a:gd name="connsiteY22" fmla="*/ 1479 h 10000"/>
              <a:gd name="connsiteX23" fmla="*/ 2100 w 10003"/>
              <a:gd name="connsiteY23" fmla="*/ 1116 h 10000"/>
              <a:gd name="connsiteX24" fmla="*/ 2644 w 10003"/>
              <a:gd name="connsiteY24" fmla="*/ 840 h 10000"/>
              <a:gd name="connsiteX25" fmla="*/ 3177 w 10003"/>
              <a:gd name="connsiteY25" fmla="*/ 582 h 10000"/>
              <a:gd name="connsiteX26" fmla="*/ 3711 w 10003"/>
              <a:gd name="connsiteY26" fmla="*/ 391 h 10000"/>
              <a:gd name="connsiteX27" fmla="*/ 4245 w 10003"/>
              <a:gd name="connsiteY27" fmla="*/ 258 h 10000"/>
              <a:gd name="connsiteX28" fmla="*/ 4760 w 10003"/>
              <a:gd name="connsiteY28" fmla="*/ 134 h 10000"/>
              <a:gd name="connsiteX29" fmla="*/ 5265 w 10003"/>
              <a:gd name="connsiteY29" fmla="*/ 67 h 10000"/>
              <a:gd name="connsiteX30" fmla="*/ 5751 w 10003"/>
              <a:gd name="connsiteY30" fmla="*/ 29 h 10000"/>
              <a:gd name="connsiteX31" fmla="*/ 6218 w 10003"/>
              <a:gd name="connsiteY31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1319 w 10003"/>
              <a:gd name="connsiteY16" fmla="*/ 9876 h 10000"/>
              <a:gd name="connsiteX17" fmla="*/ 0 w 10003"/>
              <a:gd name="connsiteY17" fmla="*/ 7298 h 10000"/>
              <a:gd name="connsiteX18" fmla="*/ 3 w 10003"/>
              <a:gd name="connsiteY18" fmla="*/ 2901 h 10000"/>
              <a:gd name="connsiteX19" fmla="*/ 508 w 10003"/>
              <a:gd name="connsiteY19" fmla="*/ 2357 h 10000"/>
              <a:gd name="connsiteX20" fmla="*/ 1033 w 10003"/>
              <a:gd name="connsiteY20" fmla="*/ 1880 h 10000"/>
              <a:gd name="connsiteX21" fmla="*/ 1566 w 10003"/>
              <a:gd name="connsiteY21" fmla="*/ 1479 h 10000"/>
              <a:gd name="connsiteX22" fmla="*/ 2100 w 10003"/>
              <a:gd name="connsiteY22" fmla="*/ 1116 h 10000"/>
              <a:gd name="connsiteX23" fmla="*/ 2644 w 10003"/>
              <a:gd name="connsiteY23" fmla="*/ 840 h 10000"/>
              <a:gd name="connsiteX24" fmla="*/ 3177 w 10003"/>
              <a:gd name="connsiteY24" fmla="*/ 582 h 10000"/>
              <a:gd name="connsiteX25" fmla="*/ 3711 w 10003"/>
              <a:gd name="connsiteY25" fmla="*/ 391 h 10000"/>
              <a:gd name="connsiteX26" fmla="*/ 4245 w 10003"/>
              <a:gd name="connsiteY26" fmla="*/ 258 h 10000"/>
              <a:gd name="connsiteX27" fmla="*/ 4760 w 10003"/>
              <a:gd name="connsiteY27" fmla="*/ 134 h 10000"/>
              <a:gd name="connsiteX28" fmla="*/ 5265 w 10003"/>
              <a:gd name="connsiteY28" fmla="*/ 67 h 10000"/>
              <a:gd name="connsiteX29" fmla="*/ 5751 w 10003"/>
              <a:gd name="connsiteY29" fmla="*/ 29 h 10000"/>
              <a:gd name="connsiteX30" fmla="*/ 6218 w 10003"/>
              <a:gd name="connsiteY30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1652 w 10003"/>
              <a:gd name="connsiteY15" fmla="*/ 9971 h 10000"/>
              <a:gd name="connsiteX16" fmla="*/ 0 w 10003"/>
              <a:gd name="connsiteY16" fmla="*/ 7298 h 10000"/>
              <a:gd name="connsiteX17" fmla="*/ 3 w 10003"/>
              <a:gd name="connsiteY17" fmla="*/ 2901 h 10000"/>
              <a:gd name="connsiteX18" fmla="*/ 508 w 10003"/>
              <a:gd name="connsiteY18" fmla="*/ 2357 h 10000"/>
              <a:gd name="connsiteX19" fmla="*/ 1033 w 10003"/>
              <a:gd name="connsiteY19" fmla="*/ 1880 h 10000"/>
              <a:gd name="connsiteX20" fmla="*/ 1566 w 10003"/>
              <a:gd name="connsiteY20" fmla="*/ 1479 h 10000"/>
              <a:gd name="connsiteX21" fmla="*/ 2100 w 10003"/>
              <a:gd name="connsiteY21" fmla="*/ 1116 h 10000"/>
              <a:gd name="connsiteX22" fmla="*/ 2644 w 10003"/>
              <a:gd name="connsiteY22" fmla="*/ 840 h 10000"/>
              <a:gd name="connsiteX23" fmla="*/ 3177 w 10003"/>
              <a:gd name="connsiteY23" fmla="*/ 582 h 10000"/>
              <a:gd name="connsiteX24" fmla="*/ 3711 w 10003"/>
              <a:gd name="connsiteY24" fmla="*/ 391 h 10000"/>
              <a:gd name="connsiteX25" fmla="*/ 4245 w 10003"/>
              <a:gd name="connsiteY25" fmla="*/ 258 h 10000"/>
              <a:gd name="connsiteX26" fmla="*/ 4760 w 10003"/>
              <a:gd name="connsiteY26" fmla="*/ 134 h 10000"/>
              <a:gd name="connsiteX27" fmla="*/ 5265 w 10003"/>
              <a:gd name="connsiteY27" fmla="*/ 67 h 10000"/>
              <a:gd name="connsiteX28" fmla="*/ 5751 w 10003"/>
              <a:gd name="connsiteY28" fmla="*/ 29 h 10000"/>
              <a:gd name="connsiteX29" fmla="*/ 6218 w 10003"/>
              <a:gd name="connsiteY29" fmla="*/ 0 h 10000"/>
              <a:gd name="connsiteX0" fmla="*/ 6218 w 10003"/>
              <a:gd name="connsiteY0" fmla="*/ 0 h 10000"/>
              <a:gd name="connsiteX1" fmla="*/ 6666 w 10003"/>
              <a:gd name="connsiteY1" fmla="*/ 19 h 10000"/>
              <a:gd name="connsiteX2" fmla="*/ 7086 w 10003"/>
              <a:gd name="connsiteY2" fmla="*/ 38 h 10000"/>
              <a:gd name="connsiteX3" fmla="*/ 7458 w 10003"/>
              <a:gd name="connsiteY3" fmla="*/ 86 h 10000"/>
              <a:gd name="connsiteX4" fmla="*/ 7820 w 10003"/>
              <a:gd name="connsiteY4" fmla="*/ 134 h 10000"/>
              <a:gd name="connsiteX5" fmla="*/ 8135 w 10003"/>
              <a:gd name="connsiteY5" fmla="*/ 191 h 10000"/>
              <a:gd name="connsiteX6" fmla="*/ 8411 w 10003"/>
              <a:gd name="connsiteY6" fmla="*/ 258 h 10000"/>
              <a:gd name="connsiteX7" fmla="*/ 8649 w 10003"/>
              <a:gd name="connsiteY7" fmla="*/ 315 h 10000"/>
              <a:gd name="connsiteX8" fmla="*/ 8840 w 10003"/>
              <a:gd name="connsiteY8" fmla="*/ 363 h 10000"/>
              <a:gd name="connsiteX9" fmla="*/ 8983 w 10003"/>
              <a:gd name="connsiteY9" fmla="*/ 410 h 10000"/>
              <a:gd name="connsiteX10" fmla="*/ 9059 w 10003"/>
              <a:gd name="connsiteY10" fmla="*/ 429 h 10000"/>
              <a:gd name="connsiteX11" fmla="*/ 9088 w 10003"/>
              <a:gd name="connsiteY11" fmla="*/ 439 h 10000"/>
              <a:gd name="connsiteX12" fmla="*/ 10003 w 10003"/>
              <a:gd name="connsiteY12" fmla="*/ 3960 h 10000"/>
              <a:gd name="connsiteX13" fmla="*/ 5491 w 10003"/>
              <a:gd name="connsiteY13" fmla="*/ 7298 h 10000"/>
              <a:gd name="connsiteX14" fmla="*/ 2014 w 10003"/>
              <a:gd name="connsiteY14" fmla="*/ 10000 h 10000"/>
              <a:gd name="connsiteX15" fmla="*/ 0 w 10003"/>
              <a:gd name="connsiteY15" fmla="*/ 7298 h 10000"/>
              <a:gd name="connsiteX16" fmla="*/ 3 w 10003"/>
              <a:gd name="connsiteY16" fmla="*/ 2901 h 10000"/>
              <a:gd name="connsiteX17" fmla="*/ 508 w 10003"/>
              <a:gd name="connsiteY17" fmla="*/ 2357 h 10000"/>
              <a:gd name="connsiteX18" fmla="*/ 1033 w 10003"/>
              <a:gd name="connsiteY18" fmla="*/ 1880 h 10000"/>
              <a:gd name="connsiteX19" fmla="*/ 1566 w 10003"/>
              <a:gd name="connsiteY19" fmla="*/ 1479 h 10000"/>
              <a:gd name="connsiteX20" fmla="*/ 2100 w 10003"/>
              <a:gd name="connsiteY20" fmla="*/ 1116 h 10000"/>
              <a:gd name="connsiteX21" fmla="*/ 2644 w 10003"/>
              <a:gd name="connsiteY21" fmla="*/ 840 h 10000"/>
              <a:gd name="connsiteX22" fmla="*/ 3177 w 10003"/>
              <a:gd name="connsiteY22" fmla="*/ 582 h 10000"/>
              <a:gd name="connsiteX23" fmla="*/ 3711 w 10003"/>
              <a:gd name="connsiteY23" fmla="*/ 391 h 10000"/>
              <a:gd name="connsiteX24" fmla="*/ 4245 w 10003"/>
              <a:gd name="connsiteY24" fmla="*/ 258 h 10000"/>
              <a:gd name="connsiteX25" fmla="*/ 4760 w 10003"/>
              <a:gd name="connsiteY25" fmla="*/ 134 h 10000"/>
              <a:gd name="connsiteX26" fmla="*/ 5265 w 10003"/>
              <a:gd name="connsiteY26" fmla="*/ 67 h 10000"/>
              <a:gd name="connsiteX27" fmla="*/ 5751 w 10003"/>
              <a:gd name="connsiteY27" fmla="*/ 29 h 10000"/>
              <a:gd name="connsiteX28" fmla="*/ 6218 w 10003"/>
              <a:gd name="connsiteY28" fmla="*/ 0 h 10000"/>
              <a:gd name="connsiteX0" fmla="*/ 6218 w 10003"/>
              <a:gd name="connsiteY0" fmla="*/ 0 h 7298"/>
              <a:gd name="connsiteX1" fmla="*/ 6666 w 10003"/>
              <a:gd name="connsiteY1" fmla="*/ 19 h 7298"/>
              <a:gd name="connsiteX2" fmla="*/ 7086 w 10003"/>
              <a:gd name="connsiteY2" fmla="*/ 38 h 7298"/>
              <a:gd name="connsiteX3" fmla="*/ 7458 w 10003"/>
              <a:gd name="connsiteY3" fmla="*/ 86 h 7298"/>
              <a:gd name="connsiteX4" fmla="*/ 7820 w 10003"/>
              <a:gd name="connsiteY4" fmla="*/ 134 h 7298"/>
              <a:gd name="connsiteX5" fmla="*/ 8135 w 10003"/>
              <a:gd name="connsiteY5" fmla="*/ 191 h 7298"/>
              <a:gd name="connsiteX6" fmla="*/ 8411 w 10003"/>
              <a:gd name="connsiteY6" fmla="*/ 258 h 7298"/>
              <a:gd name="connsiteX7" fmla="*/ 8649 w 10003"/>
              <a:gd name="connsiteY7" fmla="*/ 315 h 7298"/>
              <a:gd name="connsiteX8" fmla="*/ 8840 w 10003"/>
              <a:gd name="connsiteY8" fmla="*/ 363 h 7298"/>
              <a:gd name="connsiteX9" fmla="*/ 8983 w 10003"/>
              <a:gd name="connsiteY9" fmla="*/ 410 h 7298"/>
              <a:gd name="connsiteX10" fmla="*/ 9059 w 10003"/>
              <a:gd name="connsiteY10" fmla="*/ 429 h 7298"/>
              <a:gd name="connsiteX11" fmla="*/ 9088 w 10003"/>
              <a:gd name="connsiteY11" fmla="*/ 439 h 7298"/>
              <a:gd name="connsiteX12" fmla="*/ 10003 w 10003"/>
              <a:gd name="connsiteY12" fmla="*/ 3960 h 7298"/>
              <a:gd name="connsiteX13" fmla="*/ 5491 w 10003"/>
              <a:gd name="connsiteY13" fmla="*/ 7298 h 7298"/>
              <a:gd name="connsiteX14" fmla="*/ 0 w 10003"/>
              <a:gd name="connsiteY14" fmla="*/ 7298 h 7298"/>
              <a:gd name="connsiteX15" fmla="*/ 3 w 10003"/>
              <a:gd name="connsiteY15" fmla="*/ 2901 h 7298"/>
              <a:gd name="connsiteX16" fmla="*/ 508 w 10003"/>
              <a:gd name="connsiteY16" fmla="*/ 2357 h 7298"/>
              <a:gd name="connsiteX17" fmla="*/ 1033 w 10003"/>
              <a:gd name="connsiteY17" fmla="*/ 1880 h 7298"/>
              <a:gd name="connsiteX18" fmla="*/ 1566 w 10003"/>
              <a:gd name="connsiteY18" fmla="*/ 1479 h 7298"/>
              <a:gd name="connsiteX19" fmla="*/ 2100 w 10003"/>
              <a:gd name="connsiteY19" fmla="*/ 1116 h 7298"/>
              <a:gd name="connsiteX20" fmla="*/ 2644 w 10003"/>
              <a:gd name="connsiteY20" fmla="*/ 840 h 7298"/>
              <a:gd name="connsiteX21" fmla="*/ 3177 w 10003"/>
              <a:gd name="connsiteY21" fmla="*/ 582 h 7298"/>
              <a:gd name="connsiteX22" fmla="*/ 3711 w 10003"/>
              <a:gd name="connsiteY22" fmla="*/ 391 h 7298"/>
              <a:gd name="connsiteX23" fmla="*/ 4245 w 10003"/>
              <a:gd name="connsiteY23" fmla="*/ 258 h 7298"/>
              <a:gd name="connsiteX24" fmla="*/ 4760 w 10003"/>
              <a:gd name="connsiteY24" fmla="*/ 134 h 7298"/>
              <a:gd name="connsiteX25" fmla="*/ 5265 w 10003"/>
              <a:gd name="connsiteY25" fmla="*/ 67 h 7298"/>
              <a:gd name="connsiteX26" fmla="*/ 5751 w 10003"/>
              <a:gd name="connsiteY26" fmla="*/ 29 h 7298"/>
              <a:gd name="connsiteX27" fmla="*/ 6218 w 10003"/>
              <a:gd name="connsiteY27" fmla="*/ 0 h 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003" h="7298">
                <a:moveTo>
                  <a:pt x="6218" y="0"/>
                </a:moveTo>
                <a:lnTo>
                  <a:pt x="6666" y="19"/>
                </a:lnTo>
                <a:lnTo>
                  <a:pt x="7086" y="38"/>
                </a:lnTo>
                <a:lnTo>
                  <a:pt x="7458" y="86"/>
                </a:lnTo>
                <a:lnTo>
                  <a:pt x="7820" y="134"/>
                </a:lnTo>
                <a:lnTo>
                  <a:pt x="8135" y="191"/>
                </a:lnTo>
                <a:lnTo>
                  <a:pt x="8411" y="258"/>
                </a:lnTo>
                <a:lnTo>
                  <a:pt x="8649" y="315"/>
                </a:lnTo>
                <a:lnTo>
                  <a:pt x="8840" y="363"/>
                </a:lnTo>
                <a:lnTo>
                  <a:pt x="8983" y="410"/>
                </a:lnTo>
                <a:cubicBezTo>
                  <a:pt x="9008" y="416"/>
                  <a:pt x="9034" y="423"/>
                  <a:pt x="9059" y="429"/>
                </a:cubicBezTo>
                <a:cubicBezTo>
                  <a:pt x="9069" y="432"/>
                  <a:pt x="9078" y="436"/>
                  <a:pt x="9088" y="439"/>
                </a:cubicBezTo>
                <a:lnTo>
                  <a:pt x="10003" y="3960"/>
                </a:lnTo>
                <a:lnTo>
                  <a:pt x="5491" y="7298"/>
                </a:lnTo>
                <a:lnTo>
                  <a:pt x="0" y="7298"/>
                </a:lnTo>
                <a:cubicBezTo>
                  <a:pt x="1" y="5832"/>
                  <a:pt x="2" y="4367"/>
                  <a:pt x="3" y="2901"/>
                </a:cubicBezTo>
                <a:lnTo>
                  <a:pt x="508" y="2357"/>
                </a:lnTo>
                <a:lnTo>
                  <a:pt x="1033" y="1880"/>
                </a:lnTo>
                <a:lnTo>
                  <a:pt x="1566" y="1479"/>
                </a:lnTo>
                <a:lnTo>
                  <a:pt x="2100" y="1116"/>
                </a:lnTo>
                <a:lnTo>
                  <a:pt x="2644" y="840"/>
                </a:lnTo>
                <a:lnTo>
                  <a:pt x="3177" y="582"/>
                </a:lnTo>
                <a:lnTo>
                  <a:pt x="3711" y="391"/>
                </a:lnTo>
                <a:lnTo>
                  <a:pt x="4245" y="258"/>
                </a:lnTo>
                <a:lnTo>
                  <a:pt x="4760" y="134"/>
                </a:lnTo>
                <a:lnTo>
                  <a:pt x="5265" y="67"/>
                </a:lnTo>
                <a:lnTo>
                  <a:pt x="5751" y="29"/>
                </a:lnTo>
                <a:lnTo>
                  <a:pt x="6218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0" name="Freeform 10"/>
          <p:cNvSpPr>
            <a:spLocks/>
          </p:cNvSpPr>
          <p:nvPr/>
        </p:nvSpPr>
        <p:spPr bwMode="auto">
          <a:xfrm>
            <a:off x="4371500" y="4590274"/>
            <a:ext cx="468450" cy="73295"/>
          </a:xfrm>
          <a:custGeom>
            <a:avLst/>
            <a:gdLst>
              <a:gd name="T0" fmla="*/ 0 w 294"/>
              <a:gd name="T1" fmla="*/ 0 h 46"/>
              <a:gd name="T2" fmla="*/ 50 w 294"/>
              <a:gd name="T3" fmla="*/ 2 h 46"/>
              <a:gd name="T4" fmla="*/ 96 w 294"/>
              <a:gd name="T5" fmla="*/ 5 h 46"/>
              <a:gd name="T6" fmla="*/ 138 w 294"/>
              <a:gd name="T7" fmla="*/ 10 h 46"/>
              <a:gd name="T8" fmla="*/ 177 w 294"/>
              <a:gd name="T9" fmla="*/ 17 h 46"/>
              <a:gd name="T10" fmla="*/ 211 w 294"/>
              <a:gd name="T11" fmla="*/ 24 h 46"/>
              <a:gd name="T12" fmla="*/ 239 w 294"/>
              <a:gd name="T13" fmla="*/ 30 h 46"/>
              <a:gd name="T14" fmla="*/ 262 w 294"/>
              <a:gd name="T15" fmla="*/ 37 h 46"/>
              <a:gd name="T16" fmla="*/ 279 w 294"/>
              <a:gd name="T17" fmla="*/ 41 h 46"/>
              <a:gd name="T18" fmla="*/ 290 w 294"/>
              <a:gd name="T19" fmla="*/ 45 h 46"/>
              <a:gd name="T20" fmla="*/ 294 w 294"/>
              <a:gd name="T21" fmla="*/ 46 h 46"/>
              <a:gd name="T22" fmla="*/ 290 w 294"/>
              <a:gd name="T23" fmla="*/ 45 h 46"/>
              <a:gd name="T24" fmla="*/ 279 w 294"/>
              <a:gd name="T25" fmla="*/ 41 h 46"/>
              <a:gd name="T26" fmla="*/ 262 w 294"/>
              <a:gd name="T27" fmla="*/ 37 h 46"/>
              <a:gd name="T28" fmla="*/ 239 w 294"/>
              <a:gd name="T29" fmla="*/ 30 h 46"/>
              <a:gd name="T30" fmla="*/ 211 w 294"/>
              <a:gd name="T31" fmla="*/ 24 h 46"/>
              <a:gd name="T32" fmla="*/ 177 w 294"/>
              <a:gd name="T33" fmla="*/ 17 h 46"/>
              <a:gd name="T34" fmla="*/ 138 w 294"/>
              <a:gd name="T35" fmla="*/ 10 h 46"/>
              <a:gd name="T36" fmla="*/ 96 w 294"/>
              <a:gd name="T37" fmla="*/ 5 h 46"/>
              <a:gd name="T38" fmla="*/ 50 w 294"/>
              <a:gd name="T39" fmla="*/ 2 h 46"/>
              <a:gd name="T40" fmla="*/ 0 w 294"/>
              <a:gd name="T4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4" h="46">
                <a:moveTo>
                  <a:pt x="0" y="0"/>
                </a:moveTo>
                <a:lnTo>
                  <a:pt x="50" y="2"/>
                </a:lnTo>
                <a:lnTo>
                  <a:pt x="96" y="5"/>
                </a:lnTo>
                <a:lnTo>
                  <a:pt x="138" y="10"/>
                </a:lnTo>
                <a:lnTo>
                  <a:pt x="177" y="17"/>
                </a:lnTo>
                <a:lnTo>
                  <a:pt x="211" y="24"/>
                </a:lnTo>
                <a:lnTo>
                  <a:pt x="239" y="30"/>
                </a:lnTo>
                <a:lnTo>
                  <a:pt x="262" y="37"/>
                </a:lnTo>
                <a:lnTo>
                  <a:pt x="279" y="41"/>
                </a:lnTo>
                <a:lnTo>
                  <a:pt x="290" y="45"/>
                </a:lnTo>
                <a:lnTo>
                  <a:pt x="294" y="46"/>
                </a:lnTo>
                <a:lnTo>
                  <a:pt x="290" y="45"/>
                </a:lnTo>
                <a:lnTo>
                  <a:pt x="279" y="41"/>
                </a:lnTo>
                <a:lnTo>
                  <a:pt x="262" y="37"/>
                </a:lnTo>
                <a:lnTo>
                  <a:pt x="239" y="30"/>
                </a:lnTo>
                <a:lnTo>
                  <a:pt x="211" y="24"/>
                </a:lnTo>
                <a:lnTo>
                  <a:pt x="177" y="17"/>
                </a:lnTo>
                <a:lnTo>
                  <a:pt x="138" y="10"/>
                </a:lnTo>
                <a:lnTo>
                  <a:pt x="96" y="5"/>
                </a:lnTo>
                <a:lnTo>
                  <a:pt x="50" y="2"/>
                </a:lnTo>
                <a:lnTo>
                  <a:pt x="0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1" name="Freeform 12"/>
          <p:cNvSpPr>
            <a:spLocks/>
          </p:cNvSpPr>
          <p:nvPr/>
        </p:nvSpPr>
        <p:spPr bwMode="auto">
          <a:xfrm>
            <a:off x="3863006" y="4242919"/>
            <a:ext cx="2798163" cy="1570727"/>
          </a:xfrm>
          <a:custGeom>
            <a:avLst/>
            <a:gdLst>
              <a:gd name="T0" fmla="*/ 1451 w 1885"/>
              <a:gd name="T1" fmla="*/ 0 h 1266"/>
              <a:gd name="T2" fmla="*/ 1524 w 1885"/>
              <a:gd name="T3" fmla="*/ 4 h 1266"/>
              <a:gd name="T4" fmla="*/ 1597 w 1885"/>
              <a:gd name="T5" fmla="*/ 17 h 1266"/>
              <a:gd name="T6" fmla="*/ 1670 w 1885"/>
              <a:gd name="T7" fmla="*/ 37 h 1266"/>
              <a:gd name="T8" fmla="*/ 1742 w 1885"/>
              <a:gd name="T9" fmla="*/ 64 h 1266"/>
              <a:gd name="T10" fmla="*/ 1814 w 1885"/>
              <a:gd name="T11" fmla="*/ 100 h 1266"/>
              <a:gd name="T12" fmla="*/ 1885 w 1885"/>
              <a:gd name="T13" fmla="*/ 144 h 1266"/>
              <a:gd name="T14" fmla="*/ 1643 w 1885"/>
              <a:gd name="T15" fmla="*/ 922 h 1266"/>
              <a:gd name="T16" fmla="*/ 1026 w 1885"/>
              <a:gd name="T17" fmla="*/ 1266 h 1266"/>
              <a:gd name="T18" fmla="*/ 0 w 1885"/>
              <a:gd name="T19" fmla="*/ 1266 h 1266"/>
              <a:gd name="T20" fmla="*/ 29 w 1885"/>
              <a:gd name="T21" fmla="*/ 1194 h 1266"/>
              <a:gd name="T22" fmla="*/ 61 w 1885"/>
              <a:gd name="T23" fmla="*/ 1121 h 1266"/>
              <a:gd name="T24" fmla="*/ 98 w 1885"/>
              <a:gd name="T25" fmla="*/ 1048 h 1266"/>
              <a:gd name="T26" fmla="*/ 136 w 1885"/>
              <a:gd name="T27" fmla="*/ 976 h 1266"/>
              <a:gd name="T28" fmla="*/ 178 w 1885"/>
              <a:gd name="T29" fmla="*/ 904 h 1266"/>
              <a:gd name="T30" fmla="*/ 224 w 1885"/>
              <a:gd name="T31" fmla="*/ 832 h 1266"/>
              <a:gd name="T32" fmla="*/ 272 w 1885"/>
              <a:gd name="T33" fmla="*/ 761 h 1266"/>
              <a:gd name="T34" fmla="*/ 323 w 1885"/>
              <a:gd name="T35" fmla="*/ 691 h 1266"/>
              <a:gd name="T36" fmla="*/ 376 w 1885"/>
              <a:gd name="T37" fmla="*/ 623 h 1266"/>
              <a:gd name="T38" fmla="*/ 432 w 1885"/>
              <a:gd name="T39" fmla="*/ 557 h 1266"/>
              <a:gd name="T40" fmla="*/ 489 w 1885"/>
              <a:gd name="T41" fmla="*/ 493 h 1266"/>
              <a:gd name="T42" fmla="*/ 550 w 1885"/>
              <a:gd name="T43" fmla="*/ 432 h 1266"/>
              <a:gd name="T44" fmla="*/ 611 w 1885"/>
              <a:gd name="T45" fmla="*/ 374 h 1266"/>
              <a:gd name="T46" fmla="*/ 676 w 1885"/>
              <a:gd name="T47" fmla="*/ 318 h 1266"/>
              <a:gd name="T48" fmla="*/ 741 w 1885"/>
              <a:gd name="T49" fmla="*/ 266 h 1266"/>
              <a:gd name="T50" fmla="*/ 808 w 1885"/>
              <a:gd name="T51" fmla="*/ 217 h 1266"/>
              <a:gd name="T52" fmla="*/ 875 w 1885"/>
              <a:gd name="T53" fmla="*/ 174 h 1266"/>
              <a:gd name="T54" fmla="*/ 945 w 1885"/>
              <a:gd name="T55" fmla="*/ 134 h 1266"/>
              <a:gd name="T56" fmla="*/ 1016 w 1885"/>
              <a:gd name="T57" fmla="*/ 98 h 1266"/>
              <a:gd name="T58" fmla="*/ 1087 w 1885"/>
              <a:gd name="T59" fmla="*/ 68 h 1266"/>
              <a:gd name="T60" fmla="*/ 1159 w 1885"/>
              <a:gd name="T61" fmla="*/ 42 h 1266"/>
              <a:gd name="T62" fmla="*/ 1231 w 1885"/>
              <a:gd name="T63" fmla="*/ 23 h 1266"/>
              <a:gd name="T64" fmla="*/ 1304 w 1885"/>
              <a:gd name="T65" fmla="*/ 8 h 1266"/>
              <a:gd name="T66" fmla="*/ 1378 w 1885"/>
              <a:gd name="T67" fmla="*/ 1 h 1266"/>
              <a:gd name="T68" fmla="*/ 1451 w 1885"/>
              <a:gd name="T69" fmla="*/ 0 h 1266"/>
              <a:gd name="connsiteX0" fmla="*/ 7698 w 10000"/>
              <a:gd name="connsiteY0" fmla="*/ 0 h 10000"/>
              <a:gd name="connsiteX1" fmla="*/ 8085 w 10000"/>
              <a:gd name="connsiteY1" fmla="*/ 32 h 10000"/>
              <a:gd name="connsiteX2" fmla="*/ 8472 w 10000"/>
              <a:gd name="connsiteY2" fmla="*/ 134 h 10000"/>
              <a:gd name="connsiteX3" fmla="*/ 8859 w 10000"/>
              <a:gd name="connsiteY3" fmla="*/ 292 h 10000"/>
              <a:gd name="connsiteX4" fmla="*/ 9241 w 10000"/>
              <a:gd name="connsiteY4" fmla="*/ 506 h 10000"/>
              <a:gd name="connsiteX5" fmla="*/ 9623 w 10000"/>
              <a:gd name="connsiteY5" fmla="*/ 790 h 10000"/>
              <a:gd name="connsiteX6" fmla="*/ 10000 w 10000"/>
              <a:gd name="connsiteY6" fmla="*/ 1137 h 10000"/>
              <a:gd name="connsiteX7" fmla="*/ 8571 w 10000"/>
              <a:gd name="connsiteY7" fmla="*/ 7775 h 10000"/>
              <a:gd name="connsiteX8" fmla="*/ 5443 w 10000"/>
              <a:gd name="connsiteY8" fmla="*/ 10000 h 10000"/>
              <a:gd name="connsiteX9" fmla="*/ 0 w 10000"/>
              <a:gd name="connsiteY9" fmla="*/ 10000 h 10000"/>
              <a:gd name="connsiteX10" fmla="*/ 154 w 10000"/>
              <a:gd name="connsiteY10" fmla="*/ 9431 h 10000"/>
              <a:gd name="connsiteX11" fmla="*/ 324 w 10000"/>
              <a:gd name="connsiteY11" fmla="*/ 8855 h 10000"/>
              <a:gd name="connsiteX12" fmla="*/ 520 w 10000"/>
              <a:gd name="connsiteY12" fmla="*/ 8278 h 10000"/>
              <a:gd name="connsiteX13" fmla="*/ 721 w 10000"/>
              <a:gd name="connsiteY13" fmla="*/ 7709 h 10000"/>
              <a:gd name="connsiteX14" fmla="*/ 944 w 10000"/>
              <a:gd name="connsiteY14" fmla="*/ 7141 h 10000"/>
              <a:gd name="connsiteX15" fmla="*/ 1188 w 10000"/>
              <a:gd name="connsiteY15" fmla="*/ 6572 h 10000"/>
              <a:gd name="connsiteX16" fmla="*/ 1443 w 10000"/>
              <a:gd name="connsiteY16" fmla="*/ 6011 h 10000"/>
              <a:gd name="connsiteX17" fmla="*/ 1714 w 10000"/>
              <a:gd name="connsiteY17" fmla="*/ 5458 h 10000"/>
              <a:gd name="connsiteX18" fmla="*/ 1995 w 10000"/>
              <a:gd name="connsiteY18" fmla="*/ 4921 h 10000"/>
              <a:gd name="connsiteX19" fmla="*/ 2292 w 10000"/>
              <a:gd name="connsiteY19" fmla="*/ 4400 h 10000"/>
              <a:gd name="connsiteX20" fmla="*/ 2594 w 10000"/>
              <a:gd name="connsiteY20" fmla="*/ 3894 h 10000"/>
              <a:gd name="connsiteX21" fmla="*/ 2918 w 10000"/>
              <a:gd name="connsiteY21" fmla="*/ 3412 h 10000"/>
              <a:gd name="connsiteX22" fmla="*/ 3241 w 10000"/>
              <a:gd name="connsiteY22" fmla="*/ 2954 h 10000"/>
              <a:gd name="connsiteX23" fmla="*/ 3586 w 10000"/>
              <a:gd name="connsiteY23" fmla="*/ 2512 h 10000"/>
              <a:gd name="connsiteX24" fmla="*/ 3931 w 10000"/>
              <a:gd name="connsiteY24" fmla="*/ 2101 h 10000"/>
              <a:gd name="connsiteX25" fmla="*/ 4286 w 10000"/>
              <a:gd name="connsiteY25" fmla="*/ 1714 h 10000"/>
              <a:gd name="connsiteX26" fmla="*/ 4642 w 10000"/>
              <a:gd name="connsiteY26" fmla="*/ 1374 h 10000"/>
              <a:gd name="connsiteX27" fmla="*/ 5013 w 10000"/>
              <a:gd name="connsiteY27" fmla="*/ 1058 h 10000"/>
              <a:gd name="connsiteX28" fmla="*/ 5390 w 10000"/>
              <a:gd name="connsiteY28" fmla="*/ 774 h 10000"/>
              <a:gd name="connsiteX29" fmla="*/ 5767 w 10000"/>
              <a:gd name="connsiteY29" fmla="*/ 537 h 10000"/>
              <a:gd name="connsiteX30" fmla="*/ 6149 w 10000"/>
              <a:gd name="connsiteY30" fmla="*/ 332 h 10000"/>
              <a:gd name="connsiteX31" fmla="*/ 6531 w 10000"/>
              <a:gd name="connsiteY31" fmla="*/ 182 h 10000"/>
              <a:gd name="connsiteX32" fmla="*/ 6918 w 10000"/>
              <a:gd name="connsiteY32" fmla="*/ 63 h 10000"/>
              <a:gd name="connsiteX33" fmla="*/ 7310 w 10000"/>
              <a:gd name="connsiteY33" fmla="*/ 8 h 10000"/>
              <a:gd name="connsiteX34" fmla="*/ 7698 w 10000"/>
              <a:gd name="connsiteY34" fmla="*/ 0 h 10000"/>
              <a:gd name="connsiteX0" fmla="*/ 7544 w 9846"/>
              <a:gd name="connsiteY0" fmla="*/ 0 h 10000"/>
              <a:gd name="connsiteX1" fmla="*/ 7931 w 9846"/>
              <a:gd name="connsiteY1" fmla="*/ 32 h 10000"/>
              <a:gd name="connsiteX2" fmla="*/ 8318 w 9846"/>
              <a:gd name="connsiteY2" fmla="*/ 134 h 10000"/>
              <a:gd name="connsiteX3" fmla="*/ 8705 w 9846"/>
              <a:gd name="connsiteY3" fmla="*/ 292 h 10000"/>
              <a:gd name="connsiteX4" fmla="*/ 9087 w 9846"/>
              <a:gd name="connsiteY4" fmla="*/ 506 h 10000"/>
              <a:gd name="connsiteX5" fmla="*/ 9469 w 9846"/>
              <a:gd name="connsiteY5" fmla="*/ 790 h 10000"/>
              <a:gd name="connsiteX6" fmla="*/ 9846 w 9846"/>
              <a:gd name="connsiteY6" fmla="*/ 1137 h 10000"/>
              <a:gd name="connsiteX7" fmla="*/ 8417 w 9846"/>
              <a:gd name="connsiteY7" fmla="*/ 7775 h 10000"/>
              <a:gd name="connsiteX8" fmla="*/ 5289 w 9846"/>
              <a:gd name="connsiteY8" fmla="*/ 10000 h 10000"/>
              <a:gd name="connsiteX9" fmla="*/ 0 w 9846"/>
              <a:gd name="connsiteY9" fmla="*/ 9431 h 10000"/>
              <a:gd name="connsiteX10" fmla="*/ 170 w 9846"/>
              <a:gd name="connsiteY10" fmla="*/ 8855 h 10000"/>
              <a:gd name="connsiteX11" fmla="*/ 366 w 9846"/>
              <a:gd name="connsiteY11" fmla="*/ 8278 h 10000"/>
              <a:gd name="connsiteX12" fmla="*/ 567 w 9846"/>
              <a:gd name="connsiteY12" fmla="*/ 7709 h 10000"/>
              <a:gd name="connsiteX13" fmla="*/ 790 w 9846"/>
              <a:gd name="connsiteY13" fmla="*/ 7141 h 10000"/>
              <a:gd name="connsiteX14" fmla="*/ 1034 w 9846"/>
              <a:gd name="connsiteY14" fmla="*/ 6572 h 10000"/>
              <a:gd name="connsiteX15" fmla="*/ 1289 w 9846"/>
              <a:gd name="connsiteY15" fmla="*/ 6011 h 10000"/>
              <a:gd name="connsiteX16" fmla="*/ 1560 w 9846"/>
              <a:gd name="connsiteY16" fmla="*/ 5458 h 10000"/>
              <a:gd name="connsiteX17" fmla="*/ 1841 w 9846"/>
              <a:gd name="connsiteY17" fmla="*/ 4921 h 10000"/>
              <a:gd name="connsiteX18" fmla="*/ 2138 w 9846"/>
              <a:gd name="connsiteY18" fmla="*/ 4400 h 10000"/>
              <a:gd name="connsiteX19" fmla="*/ 2440 w 9846"/>
              <a:gd name="connsiteY19" fmla="*/ 3894 h 10000"/>
              <a:gd name="connsiteX20" fmla="*/ 2764 w 9846"/>
              <a:gd name="connsiteY20" fmla="*/ 3412 h 10000"/>
              <a:gd name="connsiteX21" fmla="*/ 3087 w 9846"/>
              <a:gd name="connsiteY21" fmla="*/ 2954 h 10000"/>
              <a:gd name="connsiteX22" fmla="*/ 3432 w 9846"/>
              <a:gd name="connsiteY22" fmla="*/ 2512 h 10000"/>
              <a:gd name="connsiteX23" fmla="*/ 3777 w 9846"/>
              <a:gd name="connsiteY23" fmla="*/ 2101 h 10000"/>
              <a:gd name="connsiteX24" fmla="*/ 4132 w 9846"/>
              <a:gd name="connsiteY24" fmla="*/ 1714 h 10000"/>
              <a:gd name="connsiteX25" fmla="*/ 4488 w 9846"/>
              <a:gd name="connsiteY25" fmla="*/ 1374 h 10000"/>
              <a:gd name="connsiteX26" fmla="*/ 4859 w 9846"/>
              <a:gd name="connsiteY26" fmla="*/ 1058 h 10000"/>
              <a:gd name="connsiteX27" fmla="*/ 5236 w 9846"/>
              <a:gd name="connsiteY27" fmla="*/ 774 h 10000"/>
              <a:gd name="connsiteX28" fmla="*/ 5613 w 9846"/>
              <a:gd name="connsiteY28" fmla="*/ 537 h 10000"/>
              <a:gd name="connsiteX29" fmla="*/ 5995 w 9846"/>
              <a:gd name="connsiteY29" fmla="*/ 332 h 10000"/>
              <a:gd name="connsiteX30" fmla="*/ 6377 w 9846"/>
              <a:gd name="connsiteY30" fmla="*/ 182 h 10000"/>
              <a:gd name="connsiteX31" fmla="*/ 6764 w 9846"/>
              <a:gd name="connsiteY31" fmla="*/ 63 h 10000"/>
              <a:gd name="connsiteX32" fmla="*/ 7156 w 9846"/>
              <a:gd name="connsiteY32" fmla="*/ 8 h 10000"/>
              <a:gd name="connsiteX33" fmla="*/ 7544 w 9846"/>
              <a:gd name="connsiteY33" fmla="*/ 0 h 10000"/>
              <a:gd name="connsiteX0" fmla="*/ 7489 w 9827"/>
              <a:gd name="connsiteY0" fmla="*/ 0 h 10000"/>
              <a:gd name="connsiteX1" fmla="*/ 7882 w 9827"/>
              <a:gd name="connsiteY1" fmla="*/ 32 h 10000"/>
              <a:gd name="connsiteX2" fmla="*/ 8275 w 9827"/>
              <a:gd name="connsiteY2" fmla="*/ 134 h 10000"/>
              <a:gd name="connsiteX3" fmla="*/ 8668 w 9827"/>
              <a:gd name="connsiteY3" fmla="*/ 292 h 10000"/>
              <a:gd name="connsiteX4" fmla="*/ 9056 w 9827"/>
              <a:gd name="connsiteY4" fmla="*/ 506 h 10000"/>
              <a:gd name="connsiteX5" fmla="*/ 9444 w 9827"/>
              <a:gd name="connsiteY5" fmla="*/ 790 h 10000"/>
              <a:gd name="connsiteX6" fmla="*/ 9827 w 9827"/>
              <a:gd name="connsiteY6" fmla="*/ 1137 h 10000"/>
              <a:gd name="connsiteX7" fmla="*/ 8376 w 9827"/>
              <a:gd name="connsiteY7" fmla="*/ 7775 h 10000"/>
              <a:gd name="connsiteX8" fmla="*/ 5199 w 9827"/>
              <a:gd name="connsiteY8" fmla="*/ 10000 h 10000"/>
              <a:gd name="connsiteX9" fmla="*/ 0 w 9827"/>
              <a:gd name="connsiteY9" fmla="*/ 8855 h 10000"/>
              <a:gd name="connsiteX10" fmla="*/ 199 w 9827"/>
              <a:gd name="connsiteY10" fmla="*/ 8278 h 10000"/>
              <a:gd name="connsiteX11" fmla="*/ 403 w 9827"/>
              <a:gd name="connsiteY11" fmla="*/ 7709 h 10000"/>
              <a:gd name="connsiteX12" fmla="*/ 629 w 9827"/>
              <a:gd name="connsiteY12" fmla="*/ 7141 h 10000"/>
              <a:gd name="connsiteX13" fmla="*/ 877 w 9827"/>
              <a:gd name="connsiteY13" fmla="*/ 6572 h 10000"/>
              <a:gd name="connsiteX14" fmla="*/ 1136 w 9827"/>
              <a:gd name="connsiteY14" fmla="*/ 6011 h 10000"/>
              <a:gd name="connsiteX15" fmla="*/ 1411 w 9827"/>
              <a:gd name="connsiteY15" fmla="*/ 5458 h 10000"/>
              <a:gd name="connsiteX16" fmla="*/ 1697 w 9827"/>
              <a:gd name="connsiteY16" fmla="*/ 4921 h 10000"/>
              <a:gd name="connsiteX17" fmla="*/ 1998 w 9827"/>
              <a:gd name="connsiteY17" fmla="*/ 4400 h 10000"/>
              <a:gd name="connsiteX18" fmla="*/ 2305 w 9827"/>
              <a:gd name="connsiteY18" fmla="*/ 3894 h 10000"/>
              <a:gd name="connsiteX19" fmla="*/ 2634 w 9827"/>
              <a:gd name="connsiteY19" fmla="*/ 3412 h 10000"/>
              <a:gd name="connsiteX20" fmla="*/ 2962 w 9827"/>
              <a:gd name="connsiteY20" fmla="*/ 2954 h 10000"/>
              <a:gd name="connsiteX21" fmla="*/ 3313 w 9827"/>
              <a:gd name="connsiteY21" fmla="*/ 2512 h 10000"/>
              <a:gd name="connsiteX22" fmla="*/ 3663 w 9827"/>
              <a:gd name="connsiteY22" fmla="*/ 2101 h 10000"/>
              <a:gd name="connsiteX23" fmla="*/ 4024 w 9827"/>
              <a:gd name="connsiteY23" fmla="*/ 1714 h 10000"/>
              <a:gd name="connsiteX24" fmla="*/ 4385 w 9827"/>
              <a:gd name="connsiteY24" fmla="*/ 1374 h 10000"/>
              <a:gd name="connsiteX25" fmla="*/ 4762 w 9827"/>
              <a:gd name="connsiteY25" fmla="*/ 1058 h 10000"/>
              <a:gd name="connsiteX26" fmla="*/ 5145 w 9827"/>
              <a:gd name="connsiteY26" fmla="*/ 774 h 10000"/>
              <a:gd name="connsiteX27" fmla="*/ 5528 w 9827"/>
              <a:gd name="connsiteY27" fmla="*/ 537 h 10000"/>
              <a:gd name="connsiteX28" fmla="*/ 5916 w 9827"/>
              <a:gd name="connsiteY28" fmla="*/ 332 h 10000"/>
              <a:gd name="connsiteX29" fmla="*/ 6304 w 9827"/>
              <a:gd name="connsiteY29" fmla="*/ 182 h 10000"/>
              <a:gd name="connsiteX30" fmla="*/ 6697 w 9827"/>
              <a:gd name="connsiteY30" fmla="*/ 63 h 10000"/>
              <a:gd name="connsiteX31" fmla="*/ 7095 w 9827"/>
              <a:gd name="connsiteY31" fmla="*/ 8 h 10000"/>
              <a:gd name="connsiteX32" fmla="*/ 7489 w 9827"/>
              <a:gd name="connsiteY32" fmla="*/ 0 h 10000"/>
              <a:gd name="connsiteX0" fmla="*/ 7418 w 9797"/>
              <a:gd name="connsiteY0" fmla="*/ 0 h 10000"/>
              <a:gd name="connsiteX1" fmla="*/ 7818 w 9797"/>
              <a:gd name="connsiteY1" fmla="*/ 32 h 10000"/>
              <a:gd name="connsiteX2" fmla="*/ 8218 w 9797"/>
              <a:gd name="connsiteY2" fmla="*/ 134 h 10000"/>
              <a:gd name="connsiteX3" fmla="*/ 8618 w 9797"/>
              <a:gd name="connsiteY3" fmla="*/ 292 h 10000"/>
              <a:gd name="connsiteX4" fmla="*/ 9012 w 9797"/>
              <a:gd name="connsiteY4" fmla="*/ 506 h 10000"/>
              <a:gd name="connsiteX5" fmla="*/ 9407 w 9797"/>
              <a:gd name="connsiteY5" fmla="*/ 790 h 10000"/>
              <a:gd name="connsiteX6" fmla="*/ 9797 w 9797"/>
              <a:gd name="connsiteY6" fmla="*/ 1137 h 10000"/>
              <a:gd name="connsiteX7" fmla="*/ 8320 w 9797"/>
              <a:gd name="connsiteY7" fmla="*/ 7775 h 10000"/>
              <a:gd name="connsiteX8" fmla="*/ 5088 w 9797"/>
              <a:gd name="connsiteY8" fmla="*/ 10000 h 10000"/>
              <a:gd name="connsiteX9" fmla="*/ 0 w 9797"/>
              <a:gd name="connsiteY9" fmla="*/ 8278 h 10000"/>
              <a:gd name="connsiteX10" fmla="*/ 207 w 9797"/>
              <a:gd name="connsiteY10" fmla="*/ 7709 h 10000"/>
              <a:gd name="connsiteX11" fmla="*/ 437 w 9797"/>
              <a:gd name="connsiteY11" fmla="*/ 7141 h 10000"/>
              <a:gd name="connsiteX12" fmla="*/ 689 w 9797"/>
              <a:gd name="connsiteY12" fmla="*/ 6572 h 10000"/>
              <a:gd name="connsiteX13" fmla="*/ 953 w 9797"/>
              <a:gd name="connsiteY13" fmla="*/ 6011 h 10000"/>
              <a:gd name="connsiteX14" fmla="*/ 1233 w 9797"/>
              <a:gd name="connsiteY14" fmla="*/ 5458 h 10000"/>
              <a:gd name="connsiteX15" fmla="*/ 1524 w 9797"/>
              <a:gd name="connsiteY15" fmla="*/ 4921 h 10000"/>
              <a:gd name="connsiteX16" fmla="*/ 1830 w 9797"/>
              <a:gd name="connsiteY16" fmla="*/ 4400 h 10000"/>
              <a:gd name="connsiteX17" fmla="*/ 2143 w 9797"/>
              <a:gd name="connsiteY17" fmla="*/ 3894 h 10000"/>
              <a:gd name="connsiteX18" fmla="*/ 2477 w 9797"/>
              <a:gd name="connsiteY18" fmla="*/ 3412 h 10000"/>
              <a:gd name="connsiteX19" fmla="*/ 2811 w 9797"/>
              <a:gd name="connsiteY19" fmla="*/ 2954 h 10000"/>
              <a:gd name="connsiteX20" fmla="*/ 3168 w 9797"/>
              <a:gd name="connsiteY20" fmla="*/ 2512 h 10000"/>
              <a:gd name="connsiteX21" fmla="*/ 3524 w 9797"/>
              <a:gd name="connsiteY21" fmla="*/ 2101 h 10000"/>
              <a:gd name="connsiteX22" fmla="*/ 3892 w 9797"/>
              <a:gd name="connsiteY22" fmla="*/ 1714 h 10000"/>
              <a:gd name="connsiteX23" fmla="*/ 4259 w 9797"/>
              <a:gd name="connsiteY23" fmla="*/ 1374 h 10000"/>
              <a:gd name="connsiteX24" fmla="*/ 4643 w 9797"/>
              <a:gd name="connsiteY24" fmla="*/ 1058 h 10000"/>
              <a:gd name="connsiteX25" fmla="*/ 5033 w 9797"/>
              <a:gd name="connsiteY25" fmla="*/ 774 h 10000"/>
              <a:gd name="connsiteX26" fmla="*/ 5422 w 9797"/>
              <a:gd name="connsiteY26" fmla="*/ 537 h 10000"/>
              <a:gd name="connsiteX27" fmla="*/ 5817 w 9797"/>
              <a:gd name="connsiteY27" fmla="*/ 332 h 10000"/>
              <a:gd name="connsiteX28" fmla="*/ 6212 w 9797"/>
              <a:gd name="connsiteY28" fmla="*/ 182 h 10000"/>
              <a:gd name="connsiteX29" fmla="*/ 6612 w 9797"/>
              <a:gd name="connsiteY29" fmla="*/ 63 h 10000"/>
              <a:gd name="connsiteX30" fmla="*/ 7017 w 9797"/>
              <a:gd name="connsiteY30" fmla="*/ 8 h 10000"/>
              <a:gd name="connsiteX31" fmla="*/ 7418 w 9797"/>
              <a:gd name="connsiteY31" fmla="*/ 0 h 10000"/>
              <a:gd name="connsiteX0" fmla="*/ 7361 w 9789"/>
              <a:gd name="connsiteY0" fmla="*/ 0 h 10000"/>
              <a:gd name="connsiteX1" fmla="*/ 7769 w 9789"/>
              <a:gd name="connsiteY1" fmla="*/ 32 h 10000"/>
              <a:gd name="connsiteX2" fmla="*/ 8177 w 9789"/>
              <a:gd name="connsiteY2" fmla="*/ 134 h 10000"/>
              <a:gd name="connsiteX3" fmla="*/ 8586 w 9789"/>
              <a:gd name="connsiteY3" fmla="*/ 292 h 10000"/>
              <a:gd name="connsiteX4" fmla="*/ 8988 w 9789"/>
              <a:gd name="connsiteY4" fmla="*/ 506 h 10000"/>
              <a:gd name="connsiteX5" fmla="*/ 9391 w 9789"/>
              <a:gd name="connsiteY5" fmla="*/ 790 h 10000"/>
              <a:gd name="connsiteX6" fmla="*/ 9789 w 9789"/>
              <a:gd name="connsiteY6" fmla="*/ 1137 h 10000"/>
              <a:gd name="connsiteX7" fmla="*/ 8281 w 9789"/>
              <a:gd name="connsiteY7" fmla="*/ 7775 h 10000"/>
              <a:gd name="connsiteX8" fmla="*/ 4982 w 9789"/>
              <a:gd name="connsiteY8" fmla="*/ 10000 h 10000"/>
              <a:gd name="connsiteX9" fmla="*/ 0 w 9789"/>
              <a:gd name="connsiteY9" fmla="*/ 7709 h 10000"/>
              <a:gd name="connsiteX10" fmla="*/ 235 w 9789"/>
              <a:gd name="connsiteY10" fmla="*/ 7141 h 10000"/>
              <a:gd name="connsiteX11" fmla="*/ 492 w 9789"/>
              <a:gd name="connsiteY11" fmla="*/ 6572 h 10000"/>
              <a:gd name="connsiteX12" fmla="*/ 762 w 9789"/>
              <a:gd name="connsiteY12" fmla="*/ 6011 h 10000"/>
              <a:gd name="connsiteX13" fmla="*/ 1048 w 9789"/>
              <a:gd name="connsiteY13" fmla="*/ 5458 h 10000"/>
              <a:gd name="connsiteX14" fmla="*/ 1345 w 9789"/>
              <a:gd name="connsiteY14" fmla="*/ 4921 h 10000"/>
              <a:gd name="connsiteX15" fmla="*/ 1657 w 9789"/>
              <a:gd name="connsiteY15" fmla="*/ 4400 h 10000"/>
              <a:gd name="connsiteX16" fmla="*/ 1976 w 9789"/>
              <a:gd name="connsiteY16" fmla="*/ 3894 h 10000"/>
              <a:gd name="connsiteX17" fmla="*/ 2317 w 9789"/>
              <a:gd name="connsiteY17" fmla="*/ 3412 h 10000"/>
              <a:gd name="connsiteX18" fmla="*/ 2658 w 9789"/>
              <a:gd name="connsiteY18" fmla="*/ 2954 h 10000"/>
              <a:gd name="connsiteX19" fmla="*/ 3023 w 9789"/>
              <a:gd name="connsiteY19" fmla="*/ 2512 h 10000"/>
              <a:gd name="connsiteX20" fmla="*/ 3386 w 9789"/>
              <a:gd name="connsiteY20" fmla="*/ 2101 h 10000"/>
              <a:gd name="connsiteX21" fmla="*/ 3762 w 9789"/>
              <a:gd name="connsiteY21" fmla="*/ 1714 h 10000"/>
              <a:gd name="connsiteX22" fmla="*/ 4136 w 9789"/>
              <a:gd name="connsiteY22" fmla="*/ 1374 h 10000"/>
              <a:gd name="connsiteX23" fmla="*/ 4528 w 9789"/>
              <a:gd name="connsiteY23" fmla="*/ 1058 h 10000"/>
              <a:gd name="connsiteX24" fmla="*/ 4926 w 9789"/>
              <a:gd name="connsiteY24" fmla="*/ 774 h 10000"/>
              <a:gd name="connsiteX25" fmla="*/ 5323 w 9789"/>
              <a:gd name="connsiteY25" fmla="*/ 537 h 10000"/>
              <a:gd name="connsiteX26" fmla="*/ 5727 w 9789"/>
              <a:gd name="connsiteY26" fmla="*/ 332 h 10000"/>
              <a:gd name="connsiteX27" fmla="*/ 6130 w 9789"/>
              <a:gd name="connsiteY27" fmla="*/ 182 h 10000"/>
              <a:gd name="connsiteX28" fmla="*/ 6538 w 9789"/>
              <a:gd name="connsiteY28" fmla="*/ 63 h 10000"/>
              <a:gd name="connsiteX29" fmla="*/ 6951 w 9789"/>
              <a:gd name="connsiteY29" fmla="*/ 8 h 10000"/>
              <a:gd name="connsiteX30" fmla="*/ 7361 w 9789"/>
              <a:gd name="connsiteY30" fmla="*/ 0 h 10000"/>
              <a:gd name="connsiteX0" fmla="*/ 7520 w 10000"/>
              <a:gd name="connsiteY0" fmla="*/ 0 h 7775"/>
              <a:gd name="connsiteX1" fmla="*/ 7936 w 10000"/>
              <a:gd name="connsiteY1" fmla="*/ 32 h 7775"/>
              <a:gd name="connsiteX2" fmla="*/ 8353 w 10000"/>
              <a:gd name="connsiteY2" fmla="*/ 134 h 7775"/>
              <a:gd name="connsiteX3" fmla="*/ 8771 w 10000"/>
              <a:gd name="connsiteY3" fmla="*/ 292 h 7775"/>
              <a:gd name="connsiteX4" fmla="*/ 9182 w 10000"/>
              <a:gd name="connsiteY4" fmla="*/ 506 h 7775"/>
              <a:gd name="connsiteX5" fmla="*/ 9593 w 10000"/>
              <a:gd name="connsiteY5" fmla="*/ 790 h 7775"/>
              <a:gd name="connsiteX6" fmla="*/ 10000 w 10000"/>
              <a:gd name="connsiteY6" fmla="*/ 1137 h 7775"/>
              <a:gd name="connsiteX7" fmla="*/ 8459 w 10000"/>
              <a:gd name="connsiteY7" fmla="*/ 7775 h 7775"/>
              <a:gd name="connsiteX8" fmla="*/ 0 w 10000"/>
              <a:gd name="connsiteY8" fmla="*/ 7709 h 7775"/>
              <a:gd name="connsiteX9" fmla="*/ 240 w 10000"/>
              <a:gd name="connsiteY9" fmla="*/ 7141 h 7775"/>
              <a:gd name="connsiteX10" fmla="*/ 503 w 10000"/>
              <a:gd name="connsiteY10" fmla="*/ 6572 h 7775"/>
              <a:gd name="connsiteX11" fmla="*/ 778 w 10000"/>
              <a:gd name="connsiteY11" fmla="*/ 6011 h 7775"/>
              <a:gd name="connsiteX12" fmla="*/ 1071 w 10000"/>
              <a:gd name="connsiteY12" fmla="*/ 5458 h 7775"/>
              <a:gd name="connsiteX13" fmla="*/ 1374 w 10000"/>
              <a:gd name="connsiteY13" fmla="*/ 4921 h 7775"/>
              <a:gd name="connsiteX14" fmla="*/ 1693 w 10000"/>
              <a:gd name="connsiteY14" fmla="*/ 4400 h 7775"/>
              <a:gd name="connsiteX15" fmla="*/ 2019 w 10000"/>
              <a:gd name="connsiteY15" fmla="*/ 3894 h 7775"/>
              <a:gd name="connsiteX16" fmla="*/ 2367 w 10000"/>
              <a:gd name="connsiteY16" fmla="*/ 3412 h 7775"/>
              <a:gd name="connsiteX17" fmla="*/ 2715 w 10000"/>
              <a:gd name="connsiteY17" fmla="*/ 2954 h 7775"/>
              <a:gd name="connsiteX18" fmla="*/ 3088 w 10000"/>
              <a:gd name="connsiteY18" fmla="*/ 2512 h 7775"/>
              <a:gd name="connsiteX19" fmla="*/ 3459 w 10000"/>
              <a:gd name="connsiteY19" fmla="*/ 2101 h 7775"/>
              <a:gd name="connsiteX20" fmla="*/ 3843 w 10000"/>
              <a:gd name="connsiteY20" fmla="*/ 1714 h 7775"/>
              <a:gd name="connsiteX21" fmla="*/ 4225 w 10000"/>
              <a:gd name="connsiteY21" fmla="*/ 1374 h 7775"/>
              <a:gd name="connsiteX22" fmla="*/ 4626 w 10000"/>
              <a:gd name="connsiteY22" fmla="*/ 1058 h 7775"/>
              <a:gd name="connsiteX23" fmla="*/ 5032 w 10000"/>
              <a:gd name="connsiteY23" fmla="*/ 774 h 7775"/>
              <a:gd name="connsiteX24" fmla="*/ 5438 w 10000"/>
              <a:gd name="connsiteY24" fmla="*/ 537 h 7775"/>
              <a:gd name="connsiteX25" fmla="*/ 5850 w 10000"/>
              <a:gd name="connsiteY25" fmla="*/ 332 h 7775"/>
              <a:gd name="connsiteX26" fmla="*/ 6262 w 10000"/>
              <a:gd name="connsiteY26" fmla="*/ 182 h 7775"/>
              <a:gd name="connsiteX27" fmla="*/ 6679 w 10000"/>
              <a:gd name="connsiteY27" fmla="*/ 63 h 7775"/>
              <a:gd name="connsiteX28" fmla="*/ 7101 w 10000"/>
              <a:gd name="connsiteY28" fmla="*/ 8 h 7775"/>
              <a:gd name="connsiteX29" fmla="*/ 7520 w 10000"/>
              <a:gd name="connsiteY29" fmla="*/ 0 h 7775"/>
              <a:gd name="connsiteX0" fmla="*/ 7580 w 10060"/>
              <a:gd name="connsiteY0" fmla="*/ 0 h 10107"/>
              <a:gd name="connsiteX1" fmla="*/ 7996 w 10060"/>
              <a:gd name="connsiteY1" fmla="*/ 41 h 10107"/>
              <a:gd name="connsiteX2" fmla="*/ 8413 w 10060"/>
              <a:gd name="connsiteY2" fmla="*/ 172 h 10107"/>
              <a:gd name="connsiteX3" fmla="*/ 8831 w 10060"/>
              <a:gd name="connsiteY3" fmla="*/ 376 h 10107"/>
              <a:gd name="connsiteX4" fmla="*/ 9242 w 10060"/>
              <a:gd name="connsiteY4" fmla="*/ 651 h 10107"/>
              <a:gd name="connsiteX5" fmla="*/ 9653 w 10060"/>
              <a:gd name="connsiteY5" fmla="*/ 1016 h 10107"/>
              <a:gd name="connsiteX6" fmla="*/ 10060 w 10060"/>
              <a:gd name="connsiteY6" fmla="*/ 1462 h 10107"/>
              <a:gd name="connsiteX7" fmla="*/ 8519 w 10060"/>
              <a:gd name="connsiteY7" fmla="*/ 10000 h 10107"/>
              <a:gd name="connsiteX8" fmla="*/ 0 w 10060"/>
              <a:gd name="connsiteY8" fmla="*/ 10107 h 10107"/>
              <a:gd name="connsiteX9" fmla="*/ 300 w 10060"/>
              <a:gd name="connsiteY9" fmla="*/ 9185 h 10107"/>
              <a:gd name="connsiteX10" fmla="*/ 563 w 10060"/>
              <a:gd name="connsiteY10" fmla="*/ 8453 h 10107"/>
              <a:gd name="connsiteX11" fmla="*/ 838 w 10060"/>
              <a:gd name="connsiteY11" fmla="*/ 7731 h 10107"/>
              <a:gd name="connsiteX12" fmla="*/ 1131 w 10060"/>
              <a:gd name="connsiteY12" fmla="*/ 7020 h 10107"/>
              <a:gd name="connsiteX13" fmla="*/ 1434 w 10060"/>
              <a:gd name="connsiteY13" fmla="*/ 6329 h 10107"/>
              <a:gd name="connsiteX14" fmla="*/ 1753 w 10060"/>
              <a:gd name="connsiteY14" fmla="*/ 5659 h 10107"/>
              <a:gd name="connsiteX15" fmla="*/ 2079 w 10060"/>
              <a:gd name="connsiteY15" fmla="*/ 5008 h 10107"/>
              <a:gd name="connsiteX16" fmla="*/ 2427 w 10060"/>
              <a:gd name="connsiteY16" fmla="*/ 4388 h 10107"/>
              <a:gd name="connsiteX17" fmla="*/ 2775 w 10060"/>
              <a:gd name="connsiteY17" fmla="*/ 3799 h 10107"/>
              <a:gd name="connsiteX18" fmla="*/ 3148 w 10060"/>
              <a:gd name="connsiteY18" fmla="*/ 3231 h 10107"/>
              <a:gd name="connsiteX19" fmla="*/ 3519 w 10060"/>
              <a:gd name="connsiteY19" fmla="*/ 2702 h 10107"/>
              <a:gd name="connsiteX20" fmla="*/ 3903 w 10060"/>
              <a:gd name="connsiteY20" fmla="*/ 2205 h 10107"/>
              <a:gd name="connsiteX21" fmla="*/ 4285 w 10060"/>
              <a:gd name="connsiteY21" fmla="*/ 1767 h 10107"/>
              <a:gd name="connsiteX22" fmla="*/ 4686 w 10060"/>
              <a:gd name="connsiteY22" fmla="*/ 1361 h 10107"/>
              <a:gd name="connsiteX23" fmla="*/ 5092 w 10060"/>
              <a:gd name="connsiteY23" fmla="*/ 995 h 10107"/>
              <a:gd name="connsiteX24" fmla="*/ 5498 w 10060"/>
              <a:gd name="connsiteY24" fmla="*/ 691 h 10107"/>
              <a:gd name="connsiteX25" fmla="*/ 5910 w 10060"/>
              <a:gd name="connsiteY25" fmla="*/ 427 h 10107"/>
              <a:gd name="connsiteX26" fmla="*/ 6322 w 10060"/>
              <a:gd name="connsiteY26" fmla="*/ 234 h 10107"/>
              <a:gd name="connsiteX27" fmla="*/ 6739 w 10060"/>
              <a:gd name="connsiteY27" fmla="*/ 81 h 10107"/>
              <a:gd name="connsiteX28" fmla="*/ 7161 w 10060"/>
              <a:gd name="connsiteY28" fmla="*/ 10 h 10107"/>
              <a:gd name="connsiteX29" fmla="*/ 7580 w 10060"/>
              <a:gd name="connsiteY29" fmla="*/ 0 h 10107"/>
              <a:gd name="connsiteX0" fmla="*/ 8215 w 10695"/>
              <a:gd name="connsiteY0" fmla="*/ 0 h 10120"/>
              <a:gd name="connsiteX1" fmla="*/ 8631 w 10695"/>
              <a:gd name="connsiteY1" fmla="*/ 41 h 10120"/>
              <a:gd name="connsiteX2" fmla="*/ 9048 w 10695"/>
              <a:gd name="connsiteY2" fmla="*/ 172 h 10120"/>
              <a:gd name="connsiteX3" fmla="*/ 9466 w 10695"/>
              <a:gd name="connsiteY3" fmla="*/ 376 h 10120"/>
              <a:gd name="connsiteX4" fmla="*/ 9877 w 10695"/>
              <a:gd name="connsiteY4" fmla="*/ 651 h 10120"/>
              <a:gd name="connsiteX5" fmla="*/ 10288 w 10695"/>
              <a:gd name="connsiteY5" fmla="*/ 1016 h 10120"/>
              <a:gd name="connsiteX6" fmla="*/ 10695 w 10695"/>
              <a:gd name="connsiteY6" fmla="*/ 1462 h 10120"/>
              <a:gd name="connsiteX7" fmla="*/ 9154 w 10695"/>
              <a:gd name="connsiteY7" fmla="*/ 10000 h 10120"/>
              <a:gd name="connsiteX8" fmla="*/ 635 w 10695"/>
              <a:gd name="connsiteY8" fmla="*/ 10107 h 10120"/>
              <a:gd name="connsiteX9" fmla="*/ 655 w 10695"/>
              <a:gd name="connsiteY9" fmla="*/ 10015 h 10120"/>
              <a:gd name="connsiteX10" fmla="*/ 935 w 10695"/>
              <a:gd name="connsiteY10" fmla="*/ 9185 h 10120"/>
              <a:gd name="connsiteX11" fmla="*/ 1198 w 10695"/>
              <a:gd name="connsiteY11" fmla="*/ 8453 h 10120"/>
              <a:gd name="connsiteX12" fmla="*/ 1473 w 10695"/>
              <a:gd name="connsiteY12" fmla="*/ 7731 h 10120"/>
              <a:gd name="connsiteX13" fmla="*/ 1766 w 10695"/>
              <a:gd name="connsiteY13" fmla="*/ 7020 h 10120"/>
              <a:gd name="connsiteX14" fmla="*/ 2069 w 10695"/>
              <a:gd name="connsiteY14" fmla="*/ 6329 h 10120"/>
              <a:gd name="connsiteX15" fmla="*/ 2388 w 10695"/>
              <a:gd name="connsiteY15" fmla="*/ 5659 h 10120"/>
              <a:gd name="connsiteX16" fmla="*/ 2714 w 10695"/>
              <a:gd name="connsiteY16" fmla="*/ 5008 h 10120"/>
              <a:gd name="connsiteX17" fmla="*/ 3062 w 10695"/>
              <a:gd name="connsiteY17" fmla="*/ 4388 h 10120"/>
              <a:gd name="connsiteX18" fmla="*/ 3410 w 10695"/>
              <a:gd name="connsiteY18" fmla="*/ 3799 h 10120"/>
              <a:gd name="connsiteX19" fmla="*/ 3783 w 10695"/>
              <a:gd name="connsiteY19" fmla="*/ 3231 h 10120"/>
              <a:gd name="connsiteX20" fmla="*/ 4154 w 10695"/>
              <a:gd name="connsiteY20" fmla="*/ 2702 h 10120"/>
              <a:gd name="connsiteX21" fmla="*/ 4538 w 10695"/>
              <a:gd name="connsiteY21" fmla="*/ 2205 h 10120"/>
              <a:gd name="connsiteX22" fmla="*/ 4920 w 10695"/>
              <a:gd name="connsiteY22" fmla="*/ 1767 h 10120"/>
              <a:gd name="connsiteX23" fmla="*/ 5321 w 10695"/>
              <a:gd name="connsiteY23" fmla="*/ 1361 h 10120"/>
              <a:gd name="connsiteX24" fmla="*/ 5727 w 10695"/>
              <a:gd name="connsiteY24" fmla="*/ 995 h 10120"/>
              <a:gd name="connsiteX25" fmla="*/ 6133 w 10695"/>
              <a:gd name="connsiteY25" fmla="*/ 691 h 10120"/>
              <a:gd name="connsiteX26" fmla="*/ 6545 w 10695"/>
              <a:gd name="connsiteY26" fmla="*/ 427 h 10120"/>
              <a:gd name="connsiteX27" fmla="*/ 6957 w 10695"/>
              <a:gd name="connsiteY27" fmla="*/ 234 h 10120"/>
              <a:gd name="connsiteX28" fmla="*/ 7374 w 10695"/>
              <a:gd name="connsiteY28" fmla="*/ 81 h 10120"/>
              <a:gd name="connsiteX29" fmla="*/ 7796 w 10695"/>
              <a:gd name="connsiteY29" fmla="*/ 10 h 10120"/>
              <a:gd name="connsiteX30" fmla="*/ 8215 w 10695"/>
              <a:gd name="connsiteY30" fmla="*/ 0 h 10120"/>
              <a:gd name="connsiteX0" fmla="*/ 7560 w 10040"/>
              <a:gd name="connsiteY0" fmla="*/ 0 h 10015"/>
              <a:gd name="connsiteX1" fmla="*/ 7976 w 10040"/>
              <a:gd name="connsiteY1" fmla="*/ 41 h 10015"/>
              <a:gd name="connsiteX2" fmla="*/ 8393 w 10040"/>
              <a:gd name="connsiteY2" fmla="*/ 172 h 10015"/>
              <a:gd name="connsiteX3" fmla="*/ 8811 w 10040"/>
              <a:gd name="connsiteY3" fmla="*/ 376 h 10015"/>
              <a:gd name="connsiteX4" fmla="*/ 9222 w 10040"/>
              <a:gd name="connsiteY4" fmla="*/ 651 h 10015"/>
              <a:gd name="connsiteX5" fmla="*/ 9633 w 10040"/>
              <a:gd name="connsiteY5" fmla="*/ 1016 h 10015"/>
              <a:gd name="connsiteX6" fmla="*/ 10040 w 10040"/>
              <a:gd name="connsiteY6" fmla="*/ 1462 h 10015"/>
              <a:gd name="connsiteX7" fmla="*/ 8499 w 10040"/>
              <a:gd name="connsiteY7" fmla="*/ 10000 h 10015"/>
              <a:gd name="connsiteX8" fmla="*/ 0 w 10040"/>
              <a:gd name="connsiteY8" fmla="*/ 10015 h 10015"/>
              <a:gd name="connsiteX9" fmla="*/ 280 w 10040"/>
              <a:gd name="connsiteY9" fmla="*/ 9185 h 10015"/>
              <a:gd name="connsiteX10" fmla="*/ 543 w 10040"/>
              <a:gd name="connsiteY10" fmla="*/ 8453 h 10015"/>
              <a:gd name="connsiteX11" fmla="*/ 818 w 10040"/>
              <a:gd name="connsiteY11" fmla="*/ 7731 h 10015"/>
              <a:gd name="connsiteX12" fmla="*/ 1111 w 10040"/>
              <a:gd name="connsiteY12" fmla="*/ 7020 h 10015"/>
              <a:gd name="connsiteX13" fmla="*/ 1414 w 10040"/>
              <a:gd name="connsiteY13" fmla="*/ 6329 h 10015"/>
              <a:gd name="connsiteX14" fmla="*/ 1733 w 10040"/>
              <a:gd name="connsiteY14" fmla="*/ 5659 h 10015"/>
              <a:gd name="connsiteX15" fmla="*/ 2059 w 10040"/>
              <a:gd name="connsiteY15" fmla="*/ 5008 h 10015"/>
              <a:gd name="connsiteX16" fmla="*/ 2407 w 10040"/>
              <a:gd name="connsiteY16" fmla="*/ 4388 h 10015"/>
              <a:gd name="connsiteX17" fmla="*/ 2755 w 10040"/>
              <a:gd name="connsiteY17" fmla="*/ 3799 h 10015"/>
              <a:gd name="connsiteX18" fmla="*/ 3128 w 10040"/>
              <a:gd name="connsiteY18" fmla="*/ 3231 h 10015"/>
              <a:gd name="connsiteX19" fmla="*/ 3499 w 10040"/>
              <a:gd name="connsiteY19" fmla="*/ 2702 h 10015"/>
              <a:gd name="connsiteX20" fmla="*/ 3883 w 10040"/>
              <a:gd name="connsiteY20" fmla="*/ 2205 h 10015"/>
              <a:gd name="connsiteX21" fmla="*/ 4265 w 10040"/>
              <a:gd name="connsiteY21" fmla="*/ 1767 h 10015"/>
              <a:gd name="connsiteX22" fmla="*/ 4666 w 10040"/>
              <a:gd name="connsiteY22" fmla="*/ 1361 h 10015"/>
              <a:gd name="connsiteX23" fmla="*/ 5072 w 10040"/>
              <a:gd name="connsiteY23" fmla="*/ 995 h 10015"/>
              <a:gd name="connsiteX24" fmla="*/ 5478 w 10040"/>
              <a:gd name="connsiteY24" fmla="*/ 691 h 10015"/>
              <a:gd name="connsiteX25" fmla="*/ 5890 w 10040"/>
              <a:gd name="connsiteY25" fmla="*/ 427 h 10015"/>
              <a:gd name="connsiteX26" fmla="*/ 6302 w 10040"/>
              <a:gd name="connsiteY26" fmla="*/ 234 h 10015"/>
              <a:gd name="connsiteX27" fmla="*/ 6719 w 10040"/>
              <a:gd name="connsiteY27" fmla="*/ 81 h 10015"/>
              <a:gd name="connsiteX28" fmla="*/ 7141 w 10040"/>
              <a:gd name="connsiteY28" fmla="*/ 10 h 10015"/>
              <a:gd name="connsiteX29" fmla="*/ 7560 w 10040"/>
              <a:gd name="connsiteY29" fmla="*/ 0 h 1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40" h="10015">
                <a:moveTo>
                  <a:pt x="7560" y="0"/>
                </a:moveTo>
                <a:lnTo>
                  <a:pt x="7976" y="41"/>
                </a:lnTo>
                <a:lnTo>
                  <a:pt x="8393" y="172"/>
                </a:lnTo>
                <a:lnTo>
                  <a:pt x="8811" y="376"/>
                </a:lnTo>
                <a:lnTo>
                  <a:pt x="9222" y="651"/>
                </a:lnTo>
                <a:lnTo>
                  <a:pt x="9633" y="1016"/>
                </a:lnTo>
                <a:lnTo>
                  <a:pt x="10040" y="1462"/>
                </a:lnTo>
                <a:lnTo>
                  <a:pt x="8499" y="10000"/>
                </a:lnTo>
                <a:lnTo>
                  <a:pt x="0" y="10015"/>
                </a:lnTo>
                <a:cubicBezTo>
                  <a:pt x="50" y="9861"/>
                  <a:pt x="190" y="9445"/>
                  <a:pt x="280" y="9185"/>
                </a:cubicBezTo>
                <a:cubicBezTo>
                  <a:pt x="369" y="8940"/>
                  <a:pt x="457" y="8697"/>
                  <a:pt x="543" y="8453"/>
                </a:cubicBezTo>
                <a:lnTo>
                  <a:pt x="818" y="7731"/>
                </a:lnTo>
                <a:lnTo>
                  <a:pt x="1111" y="7020"/>
                </a:lnTo>
                <a:lnTo>
                  <a:pt x="1414" y="6329"/>
                </a:lnTo>
                <a:lnTo>
                  <a:pt x="1733" y="5659"/>
                </a:lnTo>
                <a:lnTo>
                  <a:pt x="2059" y="5008"/>
                </a:lnTo>
                <a:lnTo>
                  <a:pt x="2407" y="4388"/>
                </a:lnTo>
                <a:lnTo>
                  <a:pt x="2755" y="3799"/>
                </a:lnTo>
                <a:lnTo>
                  <a:pt x="3128" y="3231"/>
                </a:lnTo>
                <a:lnTo>
                  <a:pt x="3499" y="2702"/>
                </a:lnTo>
                <a:lnTo>
                  <a:pt x="3883" y="2205"/>
                </a:lnTo>
                <a:lnTo>
                  <a:pt x="4265" y="1767"/>
                </a:lnTo>
                <a:lnTo>
                  <a:pt x="4666" y="1361"/>
                </a:lnTo>
                <a:lnTo>
                  <a:pt x="5072" y="995"/>
                </a:lnTo>
                <a:lnTo>
                  <a:pt x="5478" y="691"/>
                </a:lnTo>
                <a:lnTo>
                  <a:pt x="5890" y="427"/>
                </a:lnTo>
                <a:lnTo>
                  <a:pt x="6302" y="234"/>
                </a:lnTo>
                <a:lnTo>
                  <a:pt x="6719" y="81"/>
                </a:lnTo>
                <a:lnTo>
                  <a:pt x="7141" y="10"/>
                </a:lnTo>
                <a:lnTo>
                  <a:pt x="7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2" name="Freeform 13"/>
          <p:cNvSpPr>
            <a:spLocks/>
          </p:cNvSpPr>
          <p:nvPr/>
        </p:nvSpPr>
        <p:spPr bwMode="auto">
          <a:xfrm>
            <a:off x="4839950" y="4242919"/>
            <a:ext cx="1094642" cy="420649"/>
          </a:xfrm>
          <a:custGeom>
            <a:avLst/>
            <a:gdLst>
              <a:gd name="T0" fmla="*/ 687 w 687"/>
              <a:gd name="T1" fmla="*/ 0 h 264"/>
              <a:gd name="T2" fmla="*/ 598 w 687"/>
              <a:gd name="T3" fmla="*/ 4 h 264"/>
              <a:gd name="T4" fmla="*/ 510 w 687"/>
              <a:gd name="T5" fmla="*/ 18 h 264"/>
              <a:gd name="T6" fmla="*/ 422 w 687"/>
              <a:gd name="T7" fmla="*/ 41 h 264"/>
              <a:gd name="T8" fmla="*/ 335 w 687"/>
              <a:gd name="T9" fmla="*/ 72 h 264"/>
              <a:gd name="T10" fmla="*/ 249 w 687"/>
              <a:gd name="T11" fmla="*/ 110 h 264"/>
              <a:gd name="T12" fmla="*/ 164 w 687"/>
              <a:gd name="T13" fmla="*/ 155 h 264"/>
              <a:gd name="T14" fmla="*/ 81 w 687"/>
              <a:gd name="T15" fmla="*/ 207 h 264"/>
              <a:gd name="T16" fmla="*/ 0 w 687"/>
              <a:gd name="T17" fmla="*/ 264 h 264"/>
              <a:gd name="T18" fmla="*/ 0 w 687"/>
              <a:gd name="T19" fmla="*/ 264 h 264"/>
              <a:gd name="T20" fmla="*/ 0 w 687"/>
              <a:gd name="T21" fmla="*/ 264 h 264"/>
              <a:gd name="T22" fmla="*/ 81 w 687"/>
              <a:gd name="T23" fmla="*/ 207 h 264"/>
              <a:gd name="T24" fmla="*/ 164 w 687"/>
              <a:gd name="T25" fmla="*/ 155 h 264"/>
              <a:gd name="T26" fmla="*/ 249 w 687"/>
              <a:gd name="T27" fmla="*/ 110 h 264"/>
              <a:gd name="T28" fmla="*/ 335 w 687"/>
              <a:gd name="T29" fmla="*/ 72 h 264"/>
              <a:gd name="T30" fmla="*/ 422 w 687"/>
              <a:gd name="T31" fmla="*/ 41 h 264"/>
              <a:gd name="T32" fmla="*/ 510 w 687"/>
              <a:gd name="T33" fmla="*/ 18 h 264"/>
              <a:gd name="T34" fmla="*/ 598 w 687"/>
              <a:gd name="T35" fmla="*/ 4 h 264"/>
              <a:gd name="T36" fmla="*/ 687 w 687"/>
              <a:gd name="T3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7" h="264">
                <a:moveTo>
                  <a:pt x="687" y="0"/>
                </a:moveTo>
                <a:lnTo>
                  <a:pt x="598" y="4"/>
                </a:lnTo>
                <a:lnTo>
                  <a:pt x="510" y="18"/>
                </a:lnTo>
                <a:lnTo>
                  <a:pt x="422" y="41"/>
                </a:lnTo>
                <a:lnTo>
                  <a:pt x="335" y="72"/>
                </a:lnTo>
                <a:lnTo>
                  <a:pt x="249" y="110"/>
                </a:lnTo>
                <a:lnTo>
                  <a:pt x="164" y="155"/>
                </a:lnTo>
                <a:lnTo>
                  <a:pt x="81" y="207"/>
                </a:lnTo>
                <a:lnTo>
                  <a:pt x="0" y="264"/>
                </a:lnTo>
                <a:lnTo>
                  <a:pt x="0" y="264"/>
                </a:lnTo>
                <a:lnTo>
                  <a:pt x="0" y="264"/>
                </a:lnTo>
                <a:lnTo>
                  <a:pt x="81" y="207"/>
                </a:lnTo>
                <a:lnTo>
                  <a:pt x="164" y="155"/>
                </a:lnTo>
                <a:lnTo>
                  <a:pt x="249" y="110"/>
                </a:lnTo>
                <a:lnTo>
                  <a:pt x="335" y="72"/>
                </a:lnTo>
                <a:lnTo>
                  <a:pt x="422" y="41"/>
                </a:lnTo>
                <a:lnTo>
                  <a:pt x="510" y="18"/>
                </a:lnTo>
                <a:lnTo>
                  <a:pt x="598" y="4"/>
                </a:lnTo>
                <a:lnTo>
                  <a:pt x="687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3657673" y="5034823"/>
            <a:ext cx="774376" cy="1225300"/>
          </a:xfrm>
          <a:custGeom>
            <a:avLst/>
            <a:gdLst>
              <a:gd name="T0" fmla="*/ 486 w 486"/>
              <a:gd name="T1" fmla="*/ 0 h 769"/>
              <a:gd name="T2" fmla="*/ 486 w 486"/>
              <a:gd name="T3" fmla="*/ 0 h 769"/>
              <a:gd name="T4" fmla="*/ 407 w 486"/>
              <a:gd name="T5" fmla="*/ 88 h 769"/>
              <a:gd name="T6" fmla="*/ 334 w 486"/>
              <a:gd name="T7" fmla="*/ 180 h 769"/>
              <a:gd name="T8" fmla="*/ 264 w 486"/>
              <a:gd name="T9" fmla="*/ 275 h 769"/>
              <a:gd name="T10" fmla="*/ 200 w 486"/>
              <a:gd name="T11" fmla="*/ 372 h 769"/>
              <a:gd name="T12" fmla="*/ 141 w 486"/>
              <a:gd name="T13" fmla="*/ 472 h 769"/>
              <a:gd name="T14" fmla="*/ 88 w 486"/>
              <a:gd name="T15" fmla="*/ 571 h 769"/>
              <a:gd name="T16" fmla="*/ 40 w 486"/>
              <a:gd name="T17" fmla="*/ 671 h 769"/>
              <a:gd name="T18" fmla="*/ 0 w 486"/>
              <a:gd name="T19" fmla="*/ 769 h 769"/>
              <a:gd name="T20" fmla="*/ 40 w 486"/>
              <a:gd name="T21" fmla="*/ 671 h 769"/>
              <a:gd name="T22" fmla="*/ 88 w 486"/>
              <a:gd name="T23" fmla="*/ 571 h 769"/>
              <a:gd name="T24" fmla="*/ 141 w 486"/>
              <a:gd name="T25" fmla="*/ 472 h 769"/>
              <a:gd name="T26" fmla="*/ 200 w 486"/>
              <a:gd name="T27" fmla="*/ 372 h 769"/>
              <a:gd name="T28" fmla="*/ 264 w 486"/>
              <a:gd name="T29" fmla="*/ 275 h 769"/>
              <a:gd name="T30" fmla="*/ 334 w 486"/>
              <a:gd name="T31" fmla="*/ 180 h 769"/>
              <a:gd name="T32" fmla="*/ 407 w 486"/>
              <a:gd name="T33" fmla="*/ 88 h 769"/>
              <a:gd name="T34" fmla="*/ 486 w 486"/>
              <a:gd name="T35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6" h="769">
                <a:moveTo>
                  <a:pt x="486" y="0"/>
                </a:moveTo>
                <a:lnTo>
                  <a:pt x="486" y="0"/>
                </a:lnTo>
                <a:lnTo>
                  <a:pt x="407" y="88"/>
                </a:lnTo>
                <a:lnTo>
                  <a:pt x="334" y="180"/>
                </a:lnTo>
                <a:lnTo>
                  <a:pt x="264" y="275"/>
                </a:lnTo>
                <a:lnTo>
                  <a:pt x="200" y="372"/>
                </a:lnTo>
                <a:lnTo>
                  <a:pt x="141" y="472"/>
                </a:lnTo>
                <a:lnTo>
                  <a:pt x="88" y="571"/>
                </a:lnTo>
                <a:lnTo>
                  <a:pt x="40" y="671"/>
                </a:lnTo>
                <a:lnTo>
                  <a:pt x="0" y="769"/>
                </a:lnTo>
                <a:lnTo>
                  <a:pt x="40" y="671"/>
                </a:lnTo>
                <a:lnTo>
                  <a:pt x="88" y="571"/>
                </a:lnTo>
                <a:lnTo>
                  <a:pt x="141" y="472"/>
                </a:lnTo>
                <a:lnTo>
                  <a:pt x="200" y="372"/>
                </a:lnTo>
                <a:lnTo>
                  <a:pt x="264" y="275"/>
                </a:lnTo>
                <a:lnTo>
                  <a:pt x="334" y="180"/>
                </a:lnTo>
                <a:lnTo>
                  <a:pt x="407" y="88"/>
                </a:lnTo>
                <a:lnTo>
                  <a:pt x="486" y="0"/>
                </a:lnTo>
                <a:close/>
              </a:path>
            </a:pathLst>
          </a:custGeom>
          <a:solidFill>
            <a:srgbClr val="3C9E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4" name="Freeform 15"/>
          <p:cNvSpPr>
            <a:spLocks/>
          </p:cNvSpPr>
          <p:nvPr/>
        </p:nvSpPr>
        <p:spPr bwMode="auto">
          <a:xfrm>
            <a:off x="4432050" y="4663567"/>
            <a:ext cx="407903" cy="371255"/>
          </a:xfrm>
          <a:custGeom>
            <a:avLst/>
            <a:gdLst>
              <a:gd name="T0" fmla="*/ 256 w 256"/>
              <a:gd name="T1" fmla="*/ 0 h 233"/>
              <a:gd name="T2" fmla="*/ 256 w 256"/>
              <a:gd name="T3" fmla="*/ 0 h 233"/>
              <a:gd name="T4" fmla="*/ 168 w 256"/>
              <a:gd name="T5" fmla="*/ 73 h 233"/>
              <a:gd name="T6" fmla="*/ 82 w 256"/>
              <a:gd name="T7" fmla="*/ 150 h 233"/>
              <a:gd name="T8" fmla="*/ 0 w 256"/>
              <a:gd name="T9" fmla="*/ 233 h 233"/>
              <a:gd name="T10" fmla="*/ 0 w 256"/>
              <a:gd name="T11" fmla="*/ 233 h 233"/>
              <a:gd name="T12" fmla="*/ 82 w 256"/>
              <a:gd name="T13" fmla="*/ 150 h 233"/>
              <a:gd name="T14" fmla="*/ 168 w 256"/>
              <a:gd name="T15" fmla="*/ 73 h 233"/>
              <a:gd name="T16" fmla="*/ 256 w 256"/>
              <a:gd name="T17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" h="233">
                <a:moveTo>
                  <a:pt x="256" y="0"/>
                </a:moveTo>
                <a:lnTo>
                  <a:pt x="256" y="0"/>
                </a:lnTo>
                <a:lnTo>
                  <a:pt x="168" y="73"/>
                </a:lnTo>
                <a:lnTo>
                  <a:pt x="82" y="150"/>
                </a:lnTo>
                <a:lnTo>
                  <a:pt x="0" y="233"/>
                </a:lnTo>
                <a:lnTo>
                  <a:pt x="0" y="233"/>
                </a:lnTo>
                <a:lnTo>
                  <a:pt x="82" y="150"/>
                </a:lnTo>
                <a:lnTo>
                  <a:pt x="168" y="73"/>
                </a:lnTo>
                <a:lnTo>
                  <a:pt x="256" y="0"/>
                </a:lnTo>
                <a:close/>
              </a:path>
            </a:pathLst>
          </a:custGeom>
          <a:solidFill>
            <a:srgbClr val="2682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5" name="Freeform 17"/>
          <p:cNvSpPr>
            <a:spLocks/>
          </p:cNvSpPr>
          <p:nvPr/>
        </p:nvSpPr>
        <p:spPr bwMode="auto">
          <a:xfrm>
            <a:off x="5521758" y="3647959"/>
            <a:ext cx="3336657" cy="2160658"/>
          </a:xfrm>
          <a:custGeom>
            <a:avLst/>
            <a:gdLst>
              <a:gd name="T0" fmla="*/ 2032 w 2238"/>
              <a:gd name="T1" fmla="*/ 0 h 1626"/>
              <a:gd name="T2" fmla="*/ 2134 w 2238"/>
              <a:gd name="T3" fmla="*/ 0 h 1626"/>
              <a:gd name="T4" fmla="*/ 2238 w 2238"/>
              <a:gd name="T5" fmla="*/ 6 h 1626"/>
              <a:gd name="T6" fmla="*/ 2238 w 2238"/>
              <a:gd name="T7" fmla="*/ 1416 h 1626"/>
              <a:gd name="T8" fmla="*/ 2234 w 2238"/>
              <a:gd name="T9" fmla="*/ 1454 h 1626"/>
              <a:gd name="T10" fmla="*/ 2225 w 2238"/>
              <a:gd name="T11" fmla="*/ 1489 h 1626"/>
              <a:gd name="T12" fmla="*/ 2209 w 2238"/>
              <a:gd name="T13" fmla="*/ 1523 h 1626"/>
              <a:gd name="T14" fmla="*/ 2188 w 2238"/>
              <a:gd name="T15" fmla="*/ 1551 h 1626"/>
              <a:gd name="T16" fmla="*/ 2163 w 2238"/>
              <a:gd name="T17" fmla="*/ 1577 h 1626"/>
              <a:gd name="T18" fmla="*/ 2133 w 2238"/>
              <a:gd name="T19" fmla="*/ 1597 h 1626"/>
              <a:gd name="T20" fmla="*/ 2101 w 2238"/>
              <a:gd name="T21" fmla="*/ 1613 h 1626"/>
              <a:gd name="T22" fmla="*/ 2065 w 2238"/>
              <a:gd name="T23" fmla="*/ 1623 h 1626"/>
              <a:gd name="T24" fmla="*/ 2027 w 2238"/>
              <a:gd name="T25" fmla="*/ 1626 h 1626"/>
              <a:gd name="T26" fmla="*/ 0 w 2238"/>
              <a:gd name="T27" fmla="*/ 1626 h 1626"/>
              <a:gd name="T28" fmla="*/ 2 w 2238"/>
              <a:gd name="T29" fmla="*/ 1623 h 1626"/>
              <a:gd name="T30" fmla="*/ 6 w 2238"/>
              <a:gd name="T31" fmla="*/ 1613 h 1626"/>
              <a:gd name="T32" fmla="*/ 14 w 2238"/>
              <a:gd name="T33" fmla="*/ 1598 h 1626"/>
              <a:gd name="T34" fmla="*/ 24 w 2238"/>
              <a:gd name="T35" fmla="*/ 1577 h 1626"/>
              <a:gd name="T36" fmla="*/ 38 w 2238"/>
              <a:gd name="T37" fmla="*/ 1551 h 1626"/>
              <a:gd name="T38" fmla="*/ 56 w 2238"/>
              <a:gd name="T39" fmla="*/ 1520 h 1626"/>
              <a:gd name="T40" fmla="*/ 75 w 2238"/>
              <a:gd name="T41" fmla="*/ 1484 h 1626"/>
              <a:gd name="T42" fmla="*/ 98 w 2238"/>
              <a:gd name="T43" fmla="*/ 1444 h 1626"/>
              <a:gd name="T44" fmla="*/ 124 w 2238"/>
              <a:gd name="T45" fmla="*/ 1401 h 1626"/>
              <a:gd name="T46" fmla="*/ 153 w 2238"/>
              <a:gd name="T47" fmla="*/ 1353 h 1626"/>
              <a:gd name="T48" fmla="*/ 184 w 2238"/>
              <a:gd name="T49" fmla="*/ 1304 h 1626"/>
              <a:gd name="T50" fmla="*/ 218 w 2238"/>
              <a:gd name="T51" fmla="*/ 1250 h 1626"/>
              <a:gd name="T52" fmla="*/ 256 w 2238"/>
              <a:gd name="T53" fmla="*/ 1194 h 1626"/>
              <a:gd name="T54" fmla="*/ 296 w 2238"/>
              <a:gd name="T55" fmla="*/ 1137 h 1626"/>
              <a:gd name="T56" fmla="*/ 338 w 2238"/>
              <a:gd name="T57" fmla="*/ 1077 h 1626"/>
              <a:gd name="T58" fmla="*/ 384 w 2238"/>
              <a:gd name="T59" fmla="*/ 1016 h 1626"/>
              <a:gd name="T60" fmla="*/ 432 w 2238"/>
              <a:gd name="T61" fmla="*/ 954 h 1626"/>
              <a:gd name="T62" fmla="*/ 483 w 2238"/>
              <a:gd name="T63" fmla="*/ 891 h 1626"/>
              <a:gd name="T64" fmla="*/ 537 w 2238"/>
              <a:gd name="T65" fmla="*/ 827 h 1626"/>
              <a:gd name="T66" fmla="*/ 593 w 2238"/>
              <a:gd name="T67" fmla="*/ 764 h 1626"/>
              <a:gd name="T68" fmla="*/ 651 w 2238"/>
              <a:gd name="T69" fmla="*/ 702 h 1626"/>
              <a:gd name="T70" fmla="*/ 714 w 2238"/>
              <a:gd name="T71" fmla="*/ 638 h 1626"/>
              <a:gd name="T72" fmla="*/ 777 w 2238"/>
              <a:gd name="T73" fmla="*/ 577 h 1626"/>
              <a:gd name="T74" fmla="*/ 844 w 2238"/>
              <a:gd name="T75" fmla="*/ 516 h 1626"/>
              <a:gd name="T76" fmla="*/ 914 w 2238"/>
              <a:gd name="T77" fmla="*/ 458 h 1626"/>
              <a:gd name="T78" fmla="*/ 985 w 2238"/>
              <a:gd name="T79" fmla="*/ 401 h 1626"/>
              <a:gd name="T80" fmla="*/ 1059 w 2238"/>
              <a:gd name="T81" fmla="*/ 347 h 1626"/>
              <a:gd name="T82" fmla="*/ 1135 w 2238"/>
              <a:gd name="T83" fmla="*/ 295 h 1626"/>
              <a:gd name="T84" fmla="*/ 1215 w 2238"/>
              <a:gd name="T85" fmla="*/ 246 h 1626"/>
              <a:gd name="T86" fmla="*/ 1296 w 2238"/>
              <a:gd name="T87" fmla="*/ 200 h 1626"/>
              <a:gd name="T88" fmla="*/ 1380 w 2238"/>
              <a:gd name="T89" fmla="*/ 159 h 1626"/>
              <a:gd name="T90" fmla="*/ 1466 w 2238"/>
              <a:gd name="T91" fmla="*/ 122 h 1626"/>
              <a:gd name="T92" fmla="*/ 1555 w 2238"/>
              <a:gd name="T93" fmla="*/ 88 h 1626"/>
              <a:gd name="T94" fmla="*/ 1645 w 2238"/>
              <a:gd name="T95" fmla="*/ 60 h 1626"/>
              <a:gd name="T96" fmla="*/ 1739 w 2238"/>
              <a:gd name="T97" fmla="*/ 36 h 1626"/>
              <a:gd name="T98" fmla="*/ 1834 w 2238"/>
              <a:gd name="T99" fmla="*/ 17 h 1626"/>
              <a:gd name="T100" fmla="*/ 1932 w 2238"/>
              <a:gd name="T101" fmla="*/ 6 h 1626"/>
              <a:gd name="T102" fmla="*/ 2032 w 2238"/>
              <a:gd name="T103" fmla="*/ 0 h 1626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554 w 10000"/>
              <a:gd name="connsiteY23" fmla="*/ 8616 h 10000"/>
              <a:gd name="connsiteX24" fmla="*/ 684 w 10000"/>
              <a:gd name="connsiteY24" fmla="*/ 8321 h 10000"/>
              <a:gd name="connsiteX25" fmla="*/ 822 w 10000"/>
              <a:gd name="connsiteY25" fmla="*/ 8020 h 10000"/>
              <a:gd name="connsiteX26" fmla="*/ 974 w 10000"/>
              <a:gd name="connsiteY26" fmla="*/ 7688 h 10000"/>
              <a:gd name="connsiteX27" fmla="*/ 1144 w 10000"/>
              <a:gd name="connsiteY27" fmla="*/ 7343 h 10000"/>
              <a:gd name="connsiteX28" fmla="*/ 1323 w 10000"/>
              <a:gd name="connsiteY28" fmla="*/ 6993 h 10000"/>
              <a:gd name="connsiteX29" fmla="*/ 1510 w 10000"/>
              <a:gd name="connsiteY29" fmla="*/ 6624 h 10000"/>
              <a:gd name="connsiteX30" fmla="*/ 1716 w 10000"/>
              <a:gd name="connsiteY30" fmla="*/ 6248 h 10000"/>
              <a:gd name="connsiteX31" fmla="*/ 1930 w 10000"/>
              <a:gd name="connsiteY31" fmla="*/ 5867 h 10000"/>
              <a:gd name="connsiteX32" fmla="*/ 2158 w 10000"/>
              <a:gd name="connsiteY32" fmla="*/ 5480 h 10000"/>
              <a:gd name="connsiteX33" fmla="*/ 2399 w 10000"/>
              <a:gd name="connsiteY33" fmla="*/ 5086 h 10000"/>
              <a:gd name="connsiteX34" fmla="*/ 2650 w 10000"/>
              <a:gd name="connsiteY34" fmla="*/ 4699 h 10000"/>
              <a:gd name="connsiteX35" fmla="*/ 2909 w 10000"/>
              <a:gd name="connsiteY35" fmla="*/ 4317 h 10000"/>
              <a:gd name="connsiteX36" fmla="*/ 3190 w 10000"/>
              <a:gd name="connsiteY36" fmla="*/ 3924 h 10000"/>
              <a:gd name="connsiteX37" fmla="*/ 3472 w 10000"/>
              <a:gd name="connsiteY37" fmla="*/ 3549 h 10000"/>
              <a:gd name="connsiteX38" fmla="*/ 3771 w 10000"/>
              <a:gd name="connsiteY38" fmla="*/ 3173 h 10000"/>
              <a:gd name="connsiteX39" fmla="*/ 4084 w 10000"/>
              <a:gd name="connsiteY39" fmla="*/ 2817 h 10000"/>
              <a:gd name="connsiteX40" fmla="*/ 4401 w 10000"/>
              <a:gd name="connsiteY40" fmla="*/ 2466 h 10000"/>
              <a:gd name="connsiteX41" fmla="*/ 4732 w 10000"/>
              <a:gd name="connsiteY41" fmla="*/ 2134 h 10000"/>
              <a:gd name="connsiteX42" fmla="*/ 5071 w 10000"/>
              <a:gd name="connsiteY42" fmla="*/ 1814 h 10000"/>
              <a:gd name="connsiteX43" fmla="*/ 5429 w 10000"/>
              <a:gd name="connsiteY43" fmla="*/ 1513 h 10000"/>
              <a:gd name="connsiteX44" fmla="*/ 5791 w 10000"/>
              <a:gd name="connsiteY44" fmla="*/ 1230 h 10000"/>
              <a:gd name="connsiteX45" fmla="*/ 6166 w 10000"/>
              <a:gd name="connsiteY45" fmla="*/ 978 h 10000"/>
              <a:gd name="connsiteX46" fmla="*/ 6550 w 10000"/>
              <a:gd name="connsiteY46" fmla="*/ 750 h 10000"/>
              <a:gd name="connsiteX47" fmla="*/ 6948 w 10000"/>
              <a:gd name="connsiteY47" fmla="*/ 541 h 10000"/>
              <a:gd name="connsiteX48" fmla="*/ 7350 w 10000"/>
              <a:gd name="connsiteY48" fmla="*/ 369 h 10000"/>
              <a:gd name="connsiteX49" fmla="*/ 7770 w 10000"/>
              <a:gd name="connsiteY49" fmla="*/ 221 h 10000"/>
              <a:gd name="connsiteX50" fmla="*/ 8195 w 10000"/>
              <a:gd name="connsiteY50" fmla="*/ 105 h 10000"/>
              <a:gd name="connsiteX51" fmla="*/ 8633 w 10000"/>
              <a:gd name="connsiteY51" fmla="*/ 37 h 10000"/>
              <a:gd name="connsiteX52" fmla="*/ 9080 w 10000"/>
              <a:gd name="connsiteY52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438 w 10000"/>
              <a:gd name="connsiteY22" fmla="*/ 8881 h 10000"/>
              <a:gd name="connsiteX23" fmla="*/ 684 w 10000"/>
              <a:gd name="connsiteY23" fmla="*/ 8321 h 10000"/>
              <a:gd name="connsiteX24" fmla="*/ 822 w 10000"/>
              <a:gd name="connsiteY24" fmla="*/ 8020 h 10000"/>
              <a:gd name="connsiteX25" fmla="*/ 974 w 10000"/>
              <a:gd name="connsiteY25" fmla="*/ 7688 h 10000"/>
              <a:gd name="connsiteX26" fmla="*/ 1144 w 10000"/>
              <a:gd name="connsiteY26" fmla="*/ 7343 h 10000"/>
              <a:gd name="connsiteX27" fmla="*/ 1323 w 10000"/>
              <a:gd name="connsiteY27" fmla="*/ 6993 h 10000"/>
              <a:gd name="connsiteX28" fmla="*/ 1510 w 10000"/>
              <a:gd name="connsiteY28" fmla="*/ 6624 h 10000"/>
              <a:gd name="connsiteX29" fmla="*/ 1716 w 10000"/>
              <a:gd name="connsiteY29" fmla="*/ 6248 h 10000"/>
              <a:gd name="connsiteX30" fmla="*/ 1930 w 10000"/>
              <a:gd name="connsiteY30" fmla="*/ 5867 h 10000"/>
              <a:gd name="connsiteX31" fmla="*/ 2158 w 10000"/>
              <a:gd name="connsiteY31" fmla="*/ 5480 h 10000"/>
              <a:gd name="connsiteX32" fmla="*/ 2399 w 10000"/>
              <a:gd name="connsiteY32" fmla="*/ 5086 h 10000"/>
              <a:gd name="connsiteX33" fmla="*/ 2650 w 10000"/>
              <a:gd name="connsiteY33" fmla="*/ 4699 h 10000"/>
              <a:gd name="connsiteX34" fmla="*/ 2909 w 10000"/>
              <a:gd name="connsiteY34" fmla="*/ 4317 h 10000"/>
              <a:gd name="connsiteX35" fmla="*/ 3190 w 10000"/>
              <a:gd name="connsiteY35" fmla="*/ 3924 h 10000"/>
              <a:gd name="connsiteX36" fmla="*/ 3472 w 10000"/>
              <a:gd name="connsiteY36" fmla="*/ 3549 h 10000"/>
              <a:gd name="connsiteX37" fmla="*/ 3771 w 10000"/>
              <a:gd name="connsiteY37" fmla="*/ 3173 h 10000"/>
              <a:gd name="connsiteX38" fmla="*/ 4084 w 10000"/>
              <a:gd name="connsiteY38" fmla="*/ 2817 h 10000"/>
              <a:gd name="connsiteX39" fmla="*/ 4401 w 10000"/>
              <a:gd name="connsiteY39" fmla="*/ 2466 h 10000"/>
              <a:gd name="connsiteX40" fmla="*/ 4732 w 10000"/>
              <a:gd name="connsiteY40" fmla="*/ 2134 h 10000"/>
              <a:gd name="connsiteX41" fmla="*/ 5071 w 10000"/>
              <a:gd name="connsiteY41" fmla="*/ 1814 h 10000"/>
              <a:gd name="connsiteX42" fmla="*/ 5429 w 10000"/>
              <a:gd name="connsiteY42" fmla="*/ 1513 h 10000"/>
              <a:gd name="connsiteX43" fmla="*/ 5791 w 10000"/>
              <a:gd name="connsiteY43" fmla="*/ 1230 h 10000"/>
              <a:gd name="connsiteX44" fmla="*/ 6166 w 10000"/>
              <a:gd name="connsiteY44" fmla="*/ 978 h 10000"/>
              <a:gd name="connsiteX45" fmla="*/ 6550 w 10000"/>
              <a:gd name="connsiteY45" fmla="*/ 750 h 10000"/>
              <a:gd name="connsiteX46" fmla="*/ 6948 w 10000"/>
              <a:gd name="connsiteY46" fmla="*/ 541 h 10000"/>
              <a:gd name="connsiteX47" fmla="*/ 7350 w 10000"/>
              <a:gd name="connsiteY47" fmla="*/ 369 h 10000"/>
              <a:gd name="connsiteX48" fmla="*/ 7770 w 10000"/>
              <a:gd name="connsiteY48" fmla="*/ 221 h 10000"/>
              <a:gd name="connsiteX49" fmla="*/ 8195 w 10000"/>
              <a:gd name="connsiteY49" fmla="*/ 105 h 10000"/>
              <a:gd name="connsiteX50" fmla="*/ 8633 w 10000"/>
              <a:gd name="connsiteY50" fmla="*/ 37 h 10000"/>
              <a:gd name="connsiteX51" fmla="*/ 9080 w 10000"/>
              <a:gd name="connsiteY51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335 w 10000"/>
              <a:gd name="connsiteY21" fmla="*/ 9127 h 10000"/>
              <a:gd name="connsiteX22" fmla="*/ 684 w 10000"/>
              <a:gd name="connsiteY22" fmla="*/ 8321 h 10000"/>
              <a:gd name="connsiteX23" fmla="*/ 822 w 10000"/>
              <a:gd name="connsiteY23" fmla="*/ 8020 h 10000"/>
              <a:gd name="connsiteX24" fmla="*/ 974 w 10000"/>
              <a:gd name="connsiteY24" fmla="*/ 7688 h 10000"/>
              <a:gd name="connsiteX25" fmla="*/ 1144 w 10000"/>
              <a:gd name="connsiteY25" fmla="*/ 7343 h 10000"/>
              <a:gd name="connsiteX26" fmla="*/ 1323 w 10000"/>
              <a:gd name="connsiteY26" fmla="*/ 6993 h 10000"/>
              <a:gd name="connsiteX27" fmla="*/ 1510 w 10000"/>
              <a:gd name="connsiteY27" fmla="*/ 6624 h 10000"/>
              <a:gd name="connsiteX28" fmla="*/ 1716 w 10000"/>
              <a:gd name="connsiteY28" fmla="*/ 6248 h 10000"/>
              <a:gd name="connsiteX29" fmla="*/ 1930 w 10000"/>
              <a:gd name="connsiteY29" fmla="*/ 5867 h 10000"/>
              <a:gd name="connsiteX30" fmla="*/ 2158 w 10000"/>
              <a:gd name="connsiteY30" fmla="*/ 5480 h 10000"/>
              <a:gd name="connsiteX31" fmla="*/ 2399 w 10000"/>
              <a:gd name="connsiteY31" fmla="*/ 5086 h 10000"/>
              <a:gd name="connsiteX32" fmla="*/ 2650 w 10000"/>
              <a:gd name="connsiteY32" fmla="*/ 4699 h 10000"/>
              <a:gd name="connsiteX33" fmla="*/ 2909 w 10000"/>
              <a:gd name="connsiteY33" fmla="*/ 4317 h 10000"/>
              <a:gd name="connsiteX34" fmla="*/ 3190 w 10000"/>
              <a:gd name="connsiteY34" fmla="*/ 3924 h 10000"/>
              <a:gd name="connsiteX35" fmla="*/ 3472 w 10000"/>
              <a:gd name="connsiteY35" fmla="*/ 3549 h 10000"/>
              <a:gd name="connsiteX36" fmla="*/ 3771 w 10000"/>
              <a:gd name="connsiteY36" fmla="*/ 3173 h 10000"/>
              <a:gd name="connsiteX37" fmla="*/ 4084 w 10000"/>
              <a:gd name="connsiteY37" fmla="*/ 2817 h 10000"/>
              <a:gd name="connsiteX38" fmla="*/ 4401 w 10000"/>
              <a:gd name="connsiteY38" fmla="*/ 2466 h 10000"/>
              <a:gd name="connsiteX39" fmla="*/ 4732 w 10000"/>
              <a:gd name="connsiteY39" fmla="*/ 2134 h 10000"/>
              <a:gd name="connsiteX40" fmla="*/ 5071 w 10000"/>
              <a:gd name="connsiteY40" fmla="*/ 1814 h 10000"/>
              <a:gd name="connsiteX41" fmla="*/ 5429 w 10000"/>
              <a:gd name="connsiteY41" fmla="*/ 1513 h 10000"/>
              <a:gd name="connsiteX42" fmla="*/ 5791 w 10000"/>
              <a:gd name="connsiteY42" fmla="*/ 1230 h 10000"/>
              <a:gd name="connsiteX43" fmla="*/ 6166 w 10000"/>
              <a:gd name="connsiteY43" fmla="*/ 978 h 10000"/>
              <a:gd name="connsiteX44" fmla="*/ 6550 w 10000"/>
              <a:gd name="connsiteY44" fmla="*/ 750 h 10000"/>
              <a:gd name="connsiteX45" fmla="*/ 6948 w 10000"/>
              <a:gd name="connsiteY45" fmla="*/ 541 h 10000"/>
              <a:gd name="connsiteX46" fmla="*/ 7350 w 10000"/>
              <a:gd name="connsiteY46" fmla="*/ 369 h 10000"/>
              <a:gd name="connsiteX47" fmla="*/ 7770 w 10000"/>
              <a:gd name="connsiteY47" fmla="*/ 221 h 10000"/>
              <a:gd name="connsiteX48" fmla="*/ 8195 w 10000"/>
              <a:gd name="connsiteY48" fmla="*/ 105 h 10000"/>
              <a:gd name="connsiteX49" fmla="*/ 8633 w 10000"/>
              <a:gd name="connsiteY49" fmla="*/ 37 h 10000"/>
              <a:gd name="connsiteX50" fmla="*/ 9080 w 10000"/>
              <a:gd name="connsiteY50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250 w 10000"/>
              <a:gd name="connsiteY20" fmla="*/ 9348 h 10000"/>
              <a:gd name="connsiteX21" fmla="*/ 684 w 10000"/>
              <a:gd name="connsiteY21" fmla="*/ 8321 h 10000"/>
              <a:gd name="connsiteX22" fmla="*/ 822 w 10000"/>
              <a:gd name="connsiteY22" fmla="*/ 8020 h 10000"/>
              <a:gd name="connsiteX23" fmla="*/ 974 w 10000"/>
              <a:gd name="connsiteY23" fmla="*/ 7688 h 10000"/>
              <a:gd name="connsiteX24" fmla="*/ 1144 w 10000"/>
              <a:gd name="connsiteY24" fmla="*/ 7343 h 10000"/>
              <a:gd name="connsiteX25" fmla="*/ 1323 w 10000"/>
              <a:gd name="connsiteY25" fmla="*/ 6993 h 10000"/>
              <a:gd name="connsiteX26" fmla="*/ 1510 w 10000"/>
              <a:gd name="connsiteY26" fmla="*/ 6624 h 10000"/>
              <a:gd name="connsiteX27" fmla="*/ 1716 w 10000"/>
              <a:gd name="connsiteY27" fmla="*/ 6248 h 10000"/>
              <a:gd name="connsiteX28" fmla="*/ 1930 w 10000"/>
              <a:gd name="connsiteY28" fmla="*/ 5867 h 10000"/>
              <a:gd name="connsiteX29" fmla="*/ 2158 w 10000"/>
              <a:gd name="connsiteY29" fmla="*/ 5480 h 10000"/>
              <a:gd name="connsiteX30" fmla="*/ 2399 w 10000"/>
              <a:gd name="connsiteY30" fmla="*/ 5086 h 10000"/>
              <a:gd name="connsiteX31" fmla="*/ 2650 w 10000"/>
              <a:gd name="connsiteY31" fmla="*/ 4699 h 10000"/>
              <a:gd name="connsiteX32" fmla="*/ 2909 w 10000"/>
              <a:gd name="connsiteY32" fmla="*/ 4317 h 10000"/>
              <a:gd name="connsiteX33" fmla="*/ 3190 w 10000"/>
              <a:gd name="connsiteY33" fmla="*/ 3924 h 10000"/>
              <a:gd name="connsiteX34" fmla="*/ 3472 w 10000"/>
              <a:gd name="connsiteY34" fmla="*/ 3549 h 10000"/>
              <a:gd name="connsiteX35" fmla="*/ 3771 w 10000"/>
              <a:gd name="connsiteY35" fmla="*/ 3173 h 10000"/>
              <a:gd name="connsiteX36" fmla="*/ 4084 w 10000"/>
              <a:gd name="connsiteY36" fmla="*/ 2817 h 10000"/>
              <a:gd name="connsiteX37" fmla="*/ 4401 w 10000"/>
              <a:gd name="connsiteY37" fmla="*/ 2466 h 10000"/>
              <a:gd name="connsiteX38" fmla="*/ 4732 w 10000"/>
              <a:gd name="connsiteY38" fmla="*/ 2134 h 10000"/>
              <a:gd name="connsiteX39" fmla="*/ 5071 w 10000"/>
              <a:gd name="connsiteY39" fmla="*/ 1814 h 10000"/>
              <a:gd name="connsiteX40" fmla="*/ 5429 w 10000"/>
              <a:gd name="connsiteY40" fmla="*/ 1513 h 10000"/>
              <a:gd name="connsiteX41" fmla="*/ 5791 w 10000"/>
              <a:gd name="connsiteY41" fmla="*/ 1230 h 10000"/>
              <a:gd name="connsiteX42" fmla="*/ 6166 w 10000"/>
              <a:gd name="connsiteY42" fmla="*/ 978 h 10000"/>
              <a:gd name="connsiteX43" fmla="*/ 6550 w 10000"/>
              <a:gd name="connsiteY43" fmla="*/ 750 h 10000"/>
              <a:gd name="connsiteX44" fmla="*/ 6948 w 10000"/>
              <a:gd name="connsiteY44" fmla="*/ 541 h 10000"/>
              <a:gd name="connsiteX45" fmla="*/ 7350 w 10000"/>
              <a:gd name="connsiteY45" fmla="*/ 369 h 10000"/>
              <a:gd name="connsiteX46" fmla="*/ 7770 w 10000"/>
              <a:gd name="connsiteY46" fmla="*/ 221 h 10000"/>
              <a:gd name="connsiteX47" fmla="*/ 8195 w 10000"/>
              <a:gd name="connsiteY47" fmla="*/ 105 h 10000"/>
              <a:gd name="connsiteX48" fmla="*/ 8633 w 10000"/>
              <a:gd name="connsiteY48" fmla="*/ 37 h 10000"/>
              <a:gd name="connsiteX49" fmla="*/ 9080 w 10000"/>
              <a:gd name="connsiteY49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170 w 10000"/>
              <a:gd name="connsiteY19" fmla="*/ 9539 h 10000"/>
              <a:gd name="connsiteX20" fmla="*/ 684 w 10000"/>
              <a:gd name="connsiteY20" fmla="*/ 8321 h 10000"/>
              <a:gd name="connsiteX21" fmla="*/ 822 w 10000"/>
              <a:gd name="connsiteY21" fmla="*/ 8020 h 10000"/>
              <a:gd name="connsiteX22" fmla="*/ 974 w 10000"/>
              <a:gd name="connsiteY22" fmla="*/ 7688 h 10000"/>
              <a:gd name="connsiteX23" fmla="*/ 1144 w 10000"/>
              <a:gd name="connsiteY23" fmla="*/ 7343 h 10000"/>
              <a:gd name="connsiteX24" fmla="*/ 1323 w 10000"/>
              <a:gd name="connsiteY24" fmla="*/ 6993 h 10000"/>
              <a:gd name="connsiteX25" fmla="*/ 1510 w 10000"/>
              <a:gd name="connsiteY25" fmla="*/ 6624 h 10000"/>
              <a:gd name="connsiteX26" fmla="*/ 1716 w 10000"/>
              <a:gd name="connsiteY26" fmla="*/ 6248 h 10000"/>
              <a:gd name="connsiteX27" fmla="*/ 1930 w 10000"/>
              <a:gd name="connsiteY27" fmla="*/ 5867 h 10000"/>
              <a:gd name="connsiteX28" fmla="*/ 2158 w 10000"/>
              <a:gd name="connsiteY28" fmla="*/ 5480 h 10000"/>
              <a:gd name="connsiteX29" fmla="*/ 2399 w 10000"/>
              <a:gd name="connsiteY29" fmla="*/ 5086 h 10000"/>
              <a:gd name="connsiteX30" fmla="*/ 2650 w 10000"/>
              <a:gd name="connsiteY30" fmla="*/ 4699 h 10000"/>
              <a:gd name="connsiteX31" fmla="*/ 2909 w 10000"/>
              <a:gd name="connsiteY31" fmla="*/ 4317 h 10000"/>
              <a:gd name="connsiteX32" fmla="*/ 3190 w 10000"/>
              <a:gd name="connsiteY32" fmla="*/ 3924 h 10000"/>
              <a:gd name="connsiteX33" fmla="*/ 3472 w 10000"/>
              <a:gd name="connsiteY33" fmla="*/ 3549 h 10000"/>
              <a:gd name="connsiteX34" fmla="*/ 3771 w 10000"/>
              <a:gd name="connsiteY34" fmla="*/ 3173 h 10000"/>
              <a:gd name="connsiteX35" fmla="*/ 4084 w 10000"/>
              <a:gd name="connsiteY35" fmla="*/ 2817 h 10000"/>
              <a:gd name="connsiteX36" fmla="*/ 4401 w 10000"/>
              <a:gd name="connsiteY36" fmla="*/ 2466 h 10000"/>
              <a:gd name="connsiteX37" fmla="*/ 4732 w 10000"/>
              <a:gd name="connsiteY37" fmla="*/ 2134 h 10000"/>
              <a:gd name="connsiteX38" fmla="*/ 5071 w 10000"/>
              <a:gd name="connsiteY38" fmla="*/ 1814 h 10000"/>
              <a:gd name="connsiteX39" fmla="*/ 5429 w 10000"/>
              <a:gd name="connsiteY39" fmla="*/ 1513 h 10000"/>
              <a:gd name="connsiteX40" fmla="*/ 5791 w 10000"/>
              <a:gd name="connsiteY40" fmla="*/ 1230 h 10000"/>
              <a:gd name="connsiteX41" fmla="*/ 6166 w 10000"/>
              <a:gd name="connsiteY41" fmla="*/ 978 h 10000"/>
              <a:gd name="connsiteX42" fmla="*/ 6550 w 10000"/>
              <a:gd name="connsiteY42" fmla="*/ 750 h 10000"/>
              <a:gd name="connsiteX43" fmla="*/ 6948 w 10000"/>
              <a:gd name="connsiteY43" fmla="*/ 541 h 10000"/>
              <a:gd name="connsiteX44" fmla="*/ 7350 w 10000"/>
              <a:gd name="connsiteY44" fmla="*/ 369 h 10000"/>
              <a:gd name="connsiteX45" fmla="*/ 7770 w 10000"/>
              <a:gd name="connsiteY45" fmla="*/ 221 h 10000"/>
              <a:gd name="connsiteX46" fmla="*/ 8195 w 10000"/>
              <a:gd name="connsiteY46" fmla="*/ 105 h 10000"/>
              <a:gd name="connsiteX47" fmla="*/ 8633 w 10000"/>
              <a:gd name="connsiteY47" fmla="*/ 37 h 10000"/>
              <a:gd name="connsiteX48" fmla="*/ 9080 w 10000"/>
              <a:gd name="connsiteY48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107 w 10000"/>
              <a:gd name="connsiteY18" fmla="*/ 9699 h 10000"/>
              <a:gd name="connsiteX19" fmla="*/ 684 w 10000"/>
              <a:gd name="connsiteY19" fmla="*/ 8321 h 10000"/>
              <a:gd name="connsiteX20" fmla="*/ 822 w 10000"/>
              <a:gd name="connsiteY20" fmla="*/ 8020 h 10000"/>
              <a:gd name="connsiteX21" fmla="*/ 974 w 10000"/>
              <a:gd name="connsiteY21" fmla="*/ 7688 h 10000"/>
              <a:gd name="connsiteX22" fmla="*/ 1144 w 10000"/>
              <a:gd name="connsiteY22" fmla="*/ 7343 h 10000"/>
              <a:gd name="connsiteX23" fmla="*/ 1323 w 10000"/>
              <a:gd name="connsiteY23" fmla="*/ 6993 h 10000"/>
              <a:gd name="connsiteX24" fmla="*/ 1510 w 10000"/>
              <a:gd name="connsiteY24" fmla="*/ 6624 h 10000"/>
              <a:gd name="connsiteX25" fmla="*/ 1716 w 10000"/>
              <a:gd name="connsiteY25" fmla="*/ 6248 h 10000"/>
              <a:gd name="connsiteX26" fmla="*/ 1930 w 10000"/>
              <a:gd name="connsiteY26" fmla="*/ 5867 h 10000"/>
              <a:gd name="connsiteX27" fmla="*/ 2158 w 10000"/>
              <a:gd name="connsiteY27" fmla="*/ 5480 h 10000"/>
              <a:gd name="connsiteX28" fmla="*/ 2399 w 10000"/>
              <a:gd name="connsiteY28" fmla="*/ 5086 h 10000"/>
              <a:gd name="connsiteX29" fmla="*/ 2650 w 10000"/>
              <a:gd name="connsiteY29" fmla="*/ 4699 h 10000"/>
              <a:gd name="connsiteX30" fmla="*/ 2909 w 10000"/>
              <a:gd name="connsiteY30" fmla="*/ 4317 h 10000"/>
              <a:gd name="connsiteX31" fmla="*/ 3190 w 10000"/>
              <a:gd name="connsiteY31" fmla="*/ 3924 h 10000"/>
              <a:gd name="connsiteX32" fmla="*/ 3472 w 10000"/>
              <a:gd name="connsiteY32" fmla="*/ 3549 h 10000"/>
              <a:gd name="connsiteX33" fmla="*/ 3771 w 10000"/>
              <a:gd name="connsiteY33" fmla="*/ 3173 h 10000"/>
              <a:gd name="connsiteX34" fmla="*/ 4084 w 10000"/>
              <a:gd name="connsiteY34" fmla="*/ 2817 h 10000"/>
              <a:gd name="connsiteX35" fmla="*/ 4401 w 10000"/>
              <a:gd name="connsiteY35" fmla="*/ 2466 h 10000"/>
              <a:gd name="connsiteX36" fmla="*/ 4732 w 10000"/>
              <a:gd name="connsiteY36" fmla="*/ 2134 h 10000"/>
              <a:gd name="connsiteX37" fmla="*/ 5071 w 10000"/>
              <a:gd name="connsiteY37" fmla="*/ 1814 h 10000"/>
              <a:gd name="connsiteX38" fmla="*/ 5429 w 10000"/>
              <a:gd name="connsiteY38" fmla="*/ 1513 h 10000"/>
              <a:gd name="connsiteX39" fmla="*/ 5791 w 10000"/>
              <a:gd name="connsiteY39" fmla="*/ 1230 h 10000"/>
              <a:gd name="connsiteX40" fmla="*/ 6166 w 10000"/>
              <a:gd name="connsiteY40" fmla="*/ 978 h 10000"/>
              <a:gd name="connsiteX41" fmla="*/ 6550 w 10000"/>
              <a:gd name="connsiteY41" fmla="*/ 750 h 10000"/>
              <a:gd name="connsiteX42" fmla="*/ 6948 w 10000"/>
              <a:gd name="connsiteY42" fmla="*/ 541 h 10000"/>
              <a:gd name="connsiteX43" fmla="*/ 7350 w 10000"/>
              <a:gd name="connsiteY43" fmla="*/ 369 h 10000"/>
              <a:gd name="connsiteX44" fmla="*/ 7770 w 10000"/>
              <a:gd name="connsiteY44" fmla="*/ 221 h 10000"/>
              <a:gd name="connsiteX45" fmla="*/ 8195 w 10000"/>
              <a:gd name="connsiteY45" fmla="*/ 105 h 10000"/>
              <a:gd name="connsiteX46" fmla="*/ 8633 w 10000"/>
              <a:gd name="connsiteY46" fmla="*/ 37 h 10000"/>
              <a:gd name="connsiteX47" fmla="*/ 9080 w 10000"/>
              <a:gd name="connsiteY47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3 w 10000"/>
              <a:gd name="connsiteY17" fmla="*/ 9828 h 10000"/>
              <a:gd name="connsiteX18" fmla="*/ 684 w 10000"/>
              <a:gd name="connsiteY18" fmla="*/ 8321 h 10000"/>
              <a:gd name="connsiteX19" fmla="*/ 822 w 10000"/>
              <a:gd name="connsiteY19" fmla="*/ 8020 h 10000"/>
              <a:gd name="connsiteX20" fmla="*/ 974 w 10000"/>
              <a:gd name="connsiteY20" fmla="*/ 7688 h 10000"/>
              <a:gd name="connsiteX21" fmla="*/ 1144 w 10000"/>
              <a:gd name="connsiteY21" fmla="*/ 7343 h 10000"/>
              <a:gd name="connsiteX22" fmla="*/ 1323 w 10000"/>
              <a:gd name="connsiteY22" fmla="*/ 6993 h 10000"/>
              <a:gd name="connsiteX23" fmla="*/ 1510 w 10000"/>
              <a:gd name="connsiteY23" fmla="*/ 6624 h 10000"/>
              <a:gd name="connsiteX24" fmla="*/ 1716 w 10000"/>
              <a:gd name="connsiteY24" fmla="*/ 6248 h 10000"/>
              <a:gd name="connsiteX25" fmla="*/ 1930 w 10000"/>
              <a:gd name="connsiteY25" fmla="*/ 5867 h 10000"/>
              <a:gd name="connsiteX26" fmla="*/ 2158 w 10000"/>
              <a:gd name="connsiteY26" fmla="*/ 5480 h 10000"/>
              <a:gd name="connsiteX27" fmla="*/ 2399 w 10000"/>
              <a:gd name="connsiteY27" fmla="*/ 5086 h 10000"/>
              <a:gd name="connsiteX28" fmla="*/ 2650 w 10000"/>
              <a:gd name="connsiteY28" fmla="*/ 4699 h 10000"/>
              <a:gd name="connsiteX29" fmla="*/ 2909 w 10000"/>
              <a:gd name="connsiteY29" fmla="*/ 4317 h 10000"/>
              <a:gd name="connsiteX30" fmla="*/ 3190 w 10000"/>
              <a:gd name="connsiteY30" fmla="*/ 3924 h 10000"/>
              <a:gd name="connsiteX31" fmla="*/ 3472 w 10000"/>
              <a:gd name="connsiteY31" fmla="*/ 3549 h 10000"/>
              <a:gd name="connsiteX32" fmla="*/ 3771 w 10000"/>
              <a:gd name="connsiteY32" fmla="*/ 3173 h 10000"/>
              <a:gd name="connsiteX33" fmla="*/ 4084 w 10000"/>
              <a:gd name="connsiteY33" fmla="*/ 2817 h 10000"/>
              <a:gd name="connsiteX34" fmla="*/ 4401 w 10000"/>
              <a:gd name="connsiteY34" fmla="*/ 2466 h 10000"/>
              <a:gd name="connsiteX35" fmla="*/ 4732 w 10000"/>
              <a:gd name="connsiteY35" fmla="*/ 2134 h 10000"/>
              <a:gd name="connsiteX36" fmla="*/ 5071 w 10000"/>
              <a:gd name="connsiteY36" fmla="*/ 1814 h 10000"/>
              <a:gd name="connsiteX37" fmla="*/ 5429 w 10000"/>
              <a:gd name="connsiteY37" fmla="*/ 1513 h 10000"/>
              <a:gd name="connsiteX38" fmla="*/ 5791 w 10000"/>
              <a:gd name="connsiteY38" fmla="*/ 1230 h 10000"/>
              <a:gd name="connsiteX39" fmla="*/ 6166 w 10000"/>
              <a:gd name="connsiteY39" fmla="*/ 978 h 10000"/>
              <a:gd name="connsiteX40" fmla="*/ 6550 w 10000"/>
              <a:gd name="connsiteY40" fmla="*/ 750 h 10000"/>
              <a:gd name="connsiteX41" fmla="*/ 6948 w 10000"/>
              <a:gd name="connsiteY41" fmla="*/ 541 h 10000"/>
              <a:gd name="connsiteX42" fmla="*/ 7350 w 10000"/>
              <a:gd name="connsiteY42" fmla="*/ 369 h 10000"/>
              <a:gd name="connsiteX43" fmla="*/ 7770 w 10000"/>
              <a:gd name="connsiteY43" fmla="*/ 221 h 10000"/>
              <a:gd name="connsiteX44" fmla="*/ 8195 w 10000"/>
              <a:gd name="connsiteY44" fmla="*/ 105 h 10000"/>
              <a:gd name="connsiteX45" fmla="*/ 8633 w 10000"/>
              <a:gd name="connsiteY45" fmla="*/ 37 h 10000"/>
              <a:gd name="connsiteX46" fmla="*/ 9080 w 10000"/>
              <a:gd name="connsiteY46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27 w 10000"/>
              <a:gd name="connsiteY16" fmla="*/ 9920 h 10000"/>
              <a:gd name="connsiteX17" fmla="*/ 684 w 10000"/>
              <a:gd name="connsiteY17" fmla="*/ 8321 h 10000"/>
              <a:gd name="connsiteX18" fmla="*/ 822 w 10000"/>
              <a:gd name="connsiteY18" fmla="*/ 8020 h 10000"/>
              <a:gd name="connsiteX19" fmla="*/ 974 w 10000"/>
              <a:gd name="connsiteY19" fmla="*/ 7688 h 10000"/>
              <a:gd name="connsiteX20" fmla="*/ 1144 w 10000"/>
              <a:gd name="connsiteY20" fmla="*/ 7343 h 10000"/>
              <a:gd name="connsiteX21" fmla="*/ 1323 w 10000"/>
              <a:gd name="connsiteY21" fmla="*/ 6993 h 10000"/>
              <a:gd name="connsiteX22" fmla="*/ 1510 w 10000"/>
              <a:gd name="connsiteY22" fmla="*/ 6624 h 10000"/>
              <a:gd name="connsiteX23" fmla="*/ 1716 w 10000"/>
              <a:gd name="connsiteY23" fmla="*/ 6248 h 10000"/>
              <a:gd name="connsiteX24" fmla="*/ 1930 w 10000"/>
              <a:gd name="connsiteY24" fmla="*/ 5867 h 10000"/>
              <a:gd name="connsiteX25" fmla="*/ 2158 w 10000"/>
              <a:gd name="connsiteY25" fmla="*/ 5480 h 10000"/>
              <a:gd name="connsiteX26" fmla="*/ 2399 w 10000"/>
              <a:gd name="connsiteY26" fmla="*/ 5086 h 10000"/>
              <a:gd name="connsiteX27" fmla="*/ 2650 w 10000"/>
              <a:gd name="connsiteY27" fmla="*/ 4699 h 10000"/>
              <a:gd name="connsiteX28" fmla="*/ 2909 w 10000"/>
              <a:gd name="connsiteY28" fmla="*/ 4317 h 10000"/>
              <a:gd name="connsiteX29" fmla="*/ 3190 w 10000"/>
              <a:gd name="connsiteY29" fmla="*/ 3924 h 10000"/>
              <a:gd name="connsiteX30" fmla="*/ 3472 w 10000"/>
              <a:gd name="connsiteY30" fmla="*/ 3549 h 10000"/>
              <a:gd name="connsiteX31" fmla="*/ 3771 w 10000"/>
              <a:gd name="connsiteY31" fmla="*/ 3173 h 10000"/>
              <a:gd name="connsiteX32" fmla="*/ 4084 w 10000"/>
              <a:gd name="connsiteY32" fmla="*/ 2817 h 10000"/>
              <a:gd name="connsiteX33" fmla="*/ 4401 w 10000"/>
              <a:gd name="connsiteY33" fmla="*/ 2466 h 10000"/>
              <a:gd name="connsiteX34" fmla="*/ 4732 w 10000"/>
              <a:gd name="connsiteY34" fmla="*/ 2134 h 10000"/>
              <a:gd name="connsiteX35" fmla="*/ 5071 w 10000"/>
              <a:gd name="connsiteY35" fmla="*/ 1814 h 10000"/>
              <a:gd name="connsiteX36" fmla="*/ 5429 w 10000"/>
              <a:gd name="connsiteY36" fmla="*/ 1513 h 10000"/>
              <a:gd name="connsiteX37" fmla="*/ 5791 w 10000"/>
              <a:gd name="connsiteY37" fmla="*/ 1230 h 10000"/>
              <a:gd name="connsiteX38" fmla="*/ 6166 w 10000"/>
              <a:gd name="connsiteY38" fmla="*/ 978 h 10000"/>
              <a:gd name="connsiteX39" fmla="*/ 6550 w 10000"/>
              <a:gd name="connsiteY39" fmla="*/ 750 h 10000"/>
              <a:gd name="connsiteX40" fmla="*/ 6948 w 10000"/>
              <a:gd name="connsiteY40" fmla="*/ 541 h 10000"/>
              <a:gd name="connsiteX41" fmla="*/ 7350 w 10000"/>
              <a:gd name="connsiteY41" fmla="*/ 369 h 10000"/>
              <a:gd name="connsiteX42" fmla="*/ 7770 w 10000"/>
              <a:gd name="connsiteY42" fmla="*/ 221 h 10000"/>
              <a:gd name="connsiteX43" fmla="*/ 8195 w 10000"/>
              <a:gd name="connsiteY43" fmla="*/ 105 h 10000"/>
              <a:gd name="connsiteX44" fmla="*/ 8633 w 10000"/>
              <a:gd name="connsiteY44" fmla="*/ 37 h 10000"/>
              <a:gd name="connsiteX45" fmla="*/ 9080 w 10000"/>
              <a:gd name="connsiteY45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9 w 10000"/>
              <a:gd name="connsiteY15" fmla="*/ 9982 h 10000"/>
              <a:gd name="connsiteX16" fmla="*/ 684 w 10000"/>
              <a:gd name="connsiteY16" fmla="*/ 8321 h 10000"/>
              <a:gd name="connsiteX17" fmla="*/ 822 w 10000"/>
              <a:gd name="connsiteY17" fmla="*/ 8020 h 10000"/>
              <a:gd name="connsiteX18" fmla="*/ 974 w 10000"/>
              <a:gd name="connsiteY18" fmla="*/ 7688 h 10000"/>
              <a:gd name="connsiteX19" fmla="*/ 1144 w 10000"/>
              <a:gd name="connsiteY19" fmla="*/ 7343 h 10000"/>
              <a:gd name="connsiteX20" fmla="*/ 1323 w 10000"/>
              <a:gd name="connsiteY20" fmla="*/ 6993 h 10000"/>
              <a:gd name="connsiteX21" fmla="*/ 1510 w 10000"/>
              <a:gd name="connsiteY21" fmla="*/ 6624 h 10000"/>
              <a:gd name="connsiteX22" fmla="*/ 1716 w 10000"/>
              <a:gd name="connsiteY22" fmla="*/ 6248 h 10000"/>
              <a:gd name="connsiteX23" fmla="*/ 1930 w 10000"/>
              <a:gd name="connsiteY23" fmla="*/ 5867 h 10000"/>
              <a:gd name="connsiteX24" fmla="*/ 2158 w 10000"/>
              <a:gd name="connsiteY24" fmla="*/ 5480 h 10000"/>
              <a:gd name="connsiteX25" fmla="*/ 2399 w 10000"/>
              <a:gd name="connsiteY25" fmla="*/ 5086 h 10000"/>
              <a:gd name="connsiteX26" fmla="*/ 2650 w 10000"/>
              <a:gd name="connsiteY26" fmla="*/ 4699 h 10000"/>
              <a:gd name="connsiteX27" fmla="*/ 2909 w 10000"/>
              <a:gd name="connsiteY27" fmla="*/ 4317 h 10000"/>
              <a:gd name="connsiteX28" fmla="*/ 3190 w 10000"/>
              <a:gd name="connsiteY28" fmla="*/ 3924 h 10000"/>
              <a:gd name="connsiteX29" fmla="*/ 3472 w 10000"/>
              <a:gd name="connsiteY29" fmla="*/ 3549 h 10000"/>
              <a:gd name="connsiteX30" fmla="*/ 3771 w 10000"/>
              <a:gd name="connsiteY30" fmla="*/ 3173 h 10000"/>
              <a:gd name="connsiteX31" fmla="*/ 4084 w 10000"/>
              <a:gd name="connsiteY31" fmla="*/ 2817 h 10000"/>
              <a:gd name="connsiteX32" fmla="*/ 4401 w 10000"/>
              <a:gd name="connsiteY32" fmla="*/ 2466 h 10000"/>
              <a:gd name="connsiteX33" fmla="*/ 4732 w 10000"/>
              <a:gd name="connsiteY33" fmla="*/ 2134 h 10000"/>
              <a:gd name="connsiteX34" fmla="*/ 5071 w 10000"/>
              <a:gd name="connsiteY34" fmla="*/ 1814 h 10000"/>
              <a:gd name="connsiteX35" fmla="*/ 5429 w 10000"/>
              <a:gd name="connsiteY35" fmla="*/ 1513 h 10000"/>
              <a:gd name="connsiteX36" fmla="*/ 5791 w 10000"/>
              <a:gd name="connsiteY36" fmla="*/ 1230 h 10000"/>
              <a:gd name="connsiteX37" fmla="*/ 6166 w 10000"/>
              <a:gd name="connsiteY37" fmla="*/ 978 h 10000"/>
              <a:gd name="connsiteX38" fmla="*/ 6550 w 10000"/>
              <a:gd name="connsiteY38" fmla="*/ 750 h 10000"/>
              <a:gd name="connsiteX39" fmla="*/ 6948 w 10000"/>
              <a:gd name="connsiteY39" fmla="*/ 541 h 10000"/>
              <a:gd name="connsiteX40" fmla="*/ 7350 w 10000"/>
              <a:gd name="connsiteY40" fmla="*/ 369 h 10000"/>
              <a:gd name="connsiteX41" fmla="*/ 7770 w 10000"/>
              <a:gd name="connsiteY41" fmla="*/ 221 h 10000"/>
              <a:gd name="connsiteX42" fmla="*/ 8195 w 10000"/>
              <a:gd name="connsiteY42" fmla="*/ 105 h 10000"/>
              <a:gd name="connsiteX43" fmla="*/ 8633 w 10000"/>
              <a:gd name="connsiteY43" fmla="*/ 37 h 10000"/>
              <a:gd name="connsiteX44" fmla="*/ 9080 w 10000"/>
              <a:gd name="connsiteY44" fmla="*/ 0 h 10000"/>
              <a:gd name="connsiteX0" fmla="*/ 9080 w 10000"/>
              <a:gd name="connsiteY0" fmla="*/ 0 h 10000"/>
              <a:gd name="connsiteX1" fmla="*/ 9535 w 10000"/>
              <a:gd name="connsiteY1" fmla="*/ 0 h 10000"/>
              <a:gd name="connsiteX2" fmla="*/ 10000 w 10000"/>
              <a:gd name="connsiteY2" fmla="*/ 37 h 10000"/>
              <a:gd name="connsiteX3" fmla="*/ 9999 w 10000"/>
              <a:gd name="connsiteY3" fmla="*/ 8264 h 10000"/>
              <a:gd name="connsiteX4" fmla="*/ 10000 w 10000"/>
              <a:gd name="connsiteY4" fmla="*/ 8708 h 10000"/>
              <a:gd name="connsiteX5" fmla="*/ 9982 w 10000"/>
              <a:gd name="connsiteY5" fmla="*/ 8942 h 10000"/>
              <a:gd name="connsiteX6" fmla="*/ 9942 w 10000"/>
              <a:gd name="connsiteY6" fmla="*/ 9157 h 10000"/>
              <a:gd name="connsiteX7" fmla="*/ 9870 w 10000"/>
              <a:gd name="connsiteY7" fmla="*/ 9367 h 10000"/>
              <a:gd name="connsiteX8" fmla="*/ 9777 w 10000"/>
              <a:gd name="connsiteY8" fmla="*/ 9539 h 10000"/>
              <a:gd name="connsiteX9" fmla="*/ 9665 w 10000"/>
              <a:gd name="connsiteY9" fmla="*/ 9699 h 10000"/>
              <a:gd name="connsiteX10" fmla="*/ 9531 w 10000"/>
              <a:gd name="connsiteY10" fmla="*/ 9822 h 10000"/>
              <a:gd name="connsiteX11" fmla="*/ 9388 w 10000"/>
              <a:gd name="connsiteY11" fmla="*/ 9920 h 10000"/>
              <a:gd name="connsiteX12" fmla="*/ 9227 w 10000"/>
              <a:gd name="connsiteY12" fmla="*/ 9982 h 10000"/>
              <a:gd name="connsiteX13" fmla="*/ 9057 w 10000"/>
              <a:gd name="connsiteY13" fmla="*/ 10000 h 10000"/>
              <a:gd name="connsiteX14" fmla="*/ 0 w 10000"/>
              <a:gd name="connsiteY14" fmla="*/ 10000 h 10000"/>
              <a:gd name="connsiteX15" fmla="*/ 684 w 10000"/>
              <a:gd name="connsiteY15" fmla="*/ 8321 h 10000"/>
              <a:gd name="connsiteX16" fmla="*/ 822 w 10000"/>
              <a:gd name="connsiteY16" fmla="*/ 8020 h 10000"/>
              <a:gd name="connsiteX17" fmla="*/ 974 w 10000"/>
              <a:gd name="connsiteY17" fmla="*/ 7688 h 10000"/>
              <a:gd name="connsiteX18" fmla="*/ 1144 w 10000"/>
              <a:gd name="connsiteY18" fmla="*/ 7343 h 10000"/>
              <a:gd name="connsiteX19" fmla="*/ 1323 w 10000"/>
              <a:gd name="connsiteY19" fmla="*/ 6993 h 10000"/>
              <a:gd name="connsiteX20" fmla="*/ 1510 w 10000"/>
              <a:gd name="connsiteY20" fmla="*/ 6624 h 10000"/>
              <a:gd name="connsiteX21" fmla="*/ 1716 w 10000"/>
              <a:gd name="connsiteY21" fmla="*/ 6248 h 10000"/>
              <a:gd name="connsiteX22" fmla="*/ 1930 w 10000"/>
              <a:gd name="connsiteY22" fmla="*/ 5867 h 10000"/>
              <a:gd name="connsiteX23" fmla="*/ 2158 w 10000"/>
              <a:gd name="connsiteY23" fmla="*/ 5480 h 10000"/>
              <a:gd name="connsiteX24" fmla="*/ 2399 w 10000"/>
              <a:gd name="connsiteY24" fmla="*/ 5086 h 10000"/>
              <a:gd name="connsiteX25" fmla="*/ 2650 w 10000"/>
              <a:gd name="connsiteY25" fmla="*/ 4699 h 10000"/>
              <a:gd name="connsiteX26" fmla="*/ 2909 w 10000"/>
              <a:gd name="connsiteY26" fmla="*/ 4317 h 10000"/>
              <a:gd name="connsiteX27" fmla="*/ 3190 w 10000"/>
              <a:gd name="connsiteY27" fmla="*/ 3924 h 10000"/>
              <a:gd name="connsiteX28" fmla="*/ 3472 w 10000"/>
              <a:gd name="connsiteY28" fmla="*/ 3549 h 10000"/>
              <a:gd name="connsiteX29" fmla="*/ 3771 w 10000"/>
              <a:gd name="connsiteY29" fmla="*/ 3173 h 10000"/>
              <a:gd name="connsiteX30" fmla="*/ 4084 w 10000"/>
              <a:gd name="connsiteY30" fmla="*/ 2817 h 10000"/>
              <a:gd name="connsiteX31" fmla="*/ 4401 w 10000"/>
              <a:gd name="connsiteY31" fmla="*/ 2466 h 10000"/>
              <a:gd name="connsiteX32" fmla="*/ 4732 w 10000"/>
              <a:gd name="connsiteY32" fmla="*/ 2134 h 10000"/>
              <a:gd name="connsiteX33" fmla="*/ 5071 w 10000"/>
              <a:gd name="connsiteY33" fmla="*/ 1814 h 10000"/>
              <a:gd name="connsiteX34" fmla="*/ 5429 w 10000"/>
              <a:gd name="connsiteY34" fmla="*/ 1513 h 10000"/>
              <a:gd name="connsiteX35" fmla="*/ 5791 w 10000"/>
              <a:gd name="connsiteY35" fmla="*/ 1230 h 10000"/>
              <a:gd name="connsiteX36" fmla="*/ 6166 w 10000"/>
              <a:gd name="connsiteY36" fmla="*/ 978 h 10000"/>
              <a:gd name="connsiteX37" fmla="*/ 6550 w 10000"/>
              <a:gd name="connsiteY37" fmla="*/ 750 h 10000"/>
              <a:gd name="connsiteX38" fmla="*/ 6948 w 10000"/>
              <a:gd name="connsiteY38" fmla="*/ 541 h 10000"/>
              <a:gd name="connsiteX39" fmla="*/ 7350 w 10000"/>
              <a:gd name="connsiteY39" fmla="*/ 369 h 10000"/>
              <a:gd name="connsiteX40" fmla="*/ 7770 w 10000"/>
              <a:gd name="connsiteY40" fmla="*/ 221 h 10000"/>
              <a:gd name="connsiteX41" fmla="*/ 8195 w 10000"/>
              <a:gd name="connsiteY41" fmla="*/ 105 h 10000"/>
              <a:gd name="connsiteX42" fmla="*/ 8633 w 10000"/>
              <a:gd name="connsiteY42" fmla="*/ 37 h 10000"/>
              <a:gd name="connsiteX43" fmla="*/ 9080 w 10000"/>
              <a:gd name="connsiteY43" fmla="*/ 0 h 10000"/>
              <a:gd name="connsiteX0" fmla="*/ 8396 w 9316"/>
              <a:gd name="connsiteY0" fmla="*/ 0 h 10000"/>
              <a:gd name="connsiteX1" fmla="*/ 8851 w 9316"/>
              <a:gd name="connsiteY1" fmla="*/ 0 h 10000"/>
              <a:gd name="connsiteX2" fmla="*/ 9316 w 9316"/>
              <a:gd name="connsiteY2" fmla="*/ 37 h 10000"/>
              <a:gd name="connsiteX3" fmla="*/ 9315 w 9316"/>
              <a:gd name="connsiteY3" fmla="*/ 8264 h 10000"/>
              <a:gd name="connsiteX4" fmla="*/ 9316 w 9316"/>
              <a:gd name="connsiteY4" fmla="*/ 8708 h 10000"/>
              <a:gd name="connsiteX5" fmla="*/ 9298 w 9316"/>
              <a:gd name="connsiteY5" fmla="*/ 8942 h 10000"/>
              <a:gd name="connsiteX6" fmla="*/ 9258 w 9316"/>
              <a:gd name="connsiteY6" fmla="*/ 9157 h 10000"/>
              <a:gd name="connsiteX7" fmla="*/ 9186 w 9316"/>
              <a:gd name="connsiteY7" fmla="*/ 9367 h 10000"/>
              <a:gd name="connsiteX8" fmla="*/ 9093 w 9316"/>
              <a:gd name="connsiteY8" fmla="*/ 9539 h 10000"/>
              <a:gd name="connsiteX9" fmla="*/ 8981 w 9316"/>
              <a:gd name="connsiteY9" fmla="*/ 9699 h 10000"/>
              <a:gd name="connsiteX10" fmla="*/ 8847 w 9316"/>
              <a:gd name="connsiteY10" fmla="*/ 9822 h 10000"/>
              <a:gd name="connsiteX11" fmla="*/ 8704 w 9316"/>
              <a:gd name="connsiteY11" fmla="*/ 9920 h 10000"/>
              <a:gd name="connsiteX12" fmla="*/ 8543 w 9316"/>
              <a:gd name="connsiteY12" fmla="*/ 9982 h 10000"/>
              <a:gd name="connsiteX13" fmla="*/ 8373 w 9316"/>
              <a:gd name="connsiteY13" fmla="*/ 10000 h 10000"/>
              <a:gd name="connsiteX14" fmla="*/ 0 w 9316"/>
              <a:gd name="connsiteY14" fmla="*/ 8321 h 10000"/>
              <a:gd name="connsiteX15" fmla="*/ 138 w 9316"/>
              <a:gd name="connsiteY15" fmla="*/ 8020 h 10000"/>
              <a:gd name="connsiteX16" fmla="*/ 290 w 9316"/>
              <a:gd name="connsiteY16" fmla="*/ 7688 h 10000"/>
              <a:gd name="connsiteX17" fmla="*/ 460 w 9316"/>
              <a:gd name="connsiteY17" fmla="*/ 7343 h 10000"/>
              <a:gd name="connsiteX18" fmla="*/ 639 w 9316"/>
              <a:gd name="connsiteY18" fmla="*/ 6993 h 10000"/>
              <a:gd name="connsiteX19" fmla="*/ 826 w 9316"/>
              <a:gd name="connsiteY19" fmla="*/ 6624 h 10000"/>
              <a:gd name="connsiteX20" fmla="*/ 1032 w 9316"/>
              <a:gd name="connsiteY20" fmla="*/ 6248 h 10000"/>
              <a:gd name="connsiteX21" fmla="*/ 1246 w 9316"/>
              <a:gd name="connsiteY21" fmla="*/ 5867 h 10000"/>
              <a:gd name="connsiteX22" fmla="*/ 1474 w 9316"/>
              <a:gd name="connsiteY22" fmla="*/ 5480 h 10000"/>
              <a:gd name="connsiteX23" fmla="*/ 1715 w 9316"/>
              <a:gd name="connsiteY23" fmla="*/ 5086 h 10000"/>
              <a:gd name="connsiteX24" fmla="*/ 1966 w 9316"/>
              <a:gd name="connsiteY24" fmla="*/ 4699 h 10000"/>
              <a:gd name="connsiteX25" fmla="*/ 2225 w 9316"/>
              <a:gd name="connsiteY25" fmla="*/ 4317 h 10000"/>
              <a:gd name="connsiteX26" fmla="*/ 2506 w 9316"/>
              <a:gd name="connsiteY26" fmla="*/ 3924 h 10000"/>
              <a:gd name="connsiteX27" fmla="*/ 2788 w 9316"/>
              <a:gd name="connsiteY27" fmla="*/ 3549 h 10000"/>
              <a:gd name="connsiteX28" fmla="*/ 3087 w 9316"/>
              <a:gd name="connsiteY28" fmla="*/ 3173 h 10000"/>
              <a:gd name="connsiteX29" fmla="*/ 3400 w 9316"/>
              <a:gd name="connsiteY29" fmla="*/ 2817 h 10000"/>
              <a:gd name="connsiteX30" fmla="*/ 3717 w 9316"/>
              <a:gd name="connsiteY30" fmla="*/ 2466 h 10000"/>
              <a:gd name="connsiteX31" fmla="*/ 4048 w 9316"/>
              <a:gd name="connsiteY31" fmla="*/ 2134 h 10000"/>
              <a:gd name="connsiteX32" fmla="*/ 4387 w 9316"/>
              <a:gd name="connsiteY32" fmla="*/ 1814 h 10000"/>
              <a:gd name="connsiteX33" fmla="*/ 4745 w 9316"/>
              <a:gd name="connsiteY33" fmla="*/ 1513 h 10000"/>
              <a:gd name="connsiteX34" fmla="*/ 5107 w 9316"/>
              <a:gd name="connsiteY34" fmla="*/ 1230 h 10000"/>
              <a:gd name="connsiteX35" fmla="*/ 5482 w 9316"/>
              <a:gd name="connsiteY35" fmla="*/ 978 h 10000"/>
              <a:gd name="connsiteX36" fmla="*/ 5866 w 9316"/>
              <a:gd name="connsiteY36" fmla="*/ 750 h 10000"/>
              <a:gd name="connsiteX37" fmla="*/ 6264 w 9316"/>
              <a:gd name="connsiteY37" fmla="*/ 541 h 10000"/>
              <a:gd name="connsiteX38" fmla="*/ 6666 w 9316"/>
              <a:gd name="connsiteY38" fmla="*/ 369 h 10000"/>
              <a:gd name="connsiteX39" fmla="*/ 7086 w 9316"/>
              <a:gd name="connsiteY39" fmla="*/ 221 h 10000"/>
              <a:gd name="connsiteX40" fmla="*/ 7511 w 9316"/>
              <a:gd name="connsiteY40" fmla="*/ 105 h 10000"/>
              <a:gd name="connsiteX41" fmla="*/ 7949 w 9316"/>
              <a:gd name="connsiteY41" fmla="*/ 37 h 10000"/>
              <a:gd name="connsiteX42" fmla="*/ 8396 w 9316"/>
              <a:gd name="connsiteY42" fmla="*/ 0 h 10000"/>
              <a:gd name="connsiteX0" fmla="*/ 9012 w 10000"/>
              <a:gd name="connsiteY0" fmla="*/ 0 h 9982"/>
              <a:gd name="connsiteX1" fmla="*/ 9501 w 10000"/>
              <a:gd name="connsiteY1" fmla="*/ 0 h 9982"/>
              <a:gd name="connsiteX2" fmla="*/ 10000 w 10000"/>
              <a:gd name="connsiteY2" fmla="*/ 37 h 9982"/>
              <a:gd name="connsiteX3" fmla="*/ 9999 w 10000"/>
              <a:gd name="connsiteY3" fmla="*/ 8264 h 9982"/>
              <a:gd name="connsiteX4" fmla="*/ 10000 w 10000"/>
              <a:gd name="connsiteY4" fmla="*/ 8708 h 9982"/>
              <a:gd name="connsiteX5" fmla="*/ 9981 w 10000"/>
              <a:gd name="connsiteY5" fmla="*/ 8942 h 9982"/>
              <a:gd name="connsiteX6" fmla="*/ 9938 w 10000"/>
              <a:gd name="connsiteY6" fmla="*/ 9157 h 9982"/>
              <a:gd name="connsiteX7" fmla="*/ 9860 w 10000"/>
              <a:gd name="connsiteY7" fmla="*/ 9367 h 9982"/>
              <a:gd name="connsiteX8" fmla="*/ 9761 w 10000"/>
              <a:gd name="connsiteY8" fmla="*/ 9539 h 9982"/>
              <a:gd name="connsiteX9" fmla="*/ 9640 w 10000"/>
              <a:gd name="connsiteY9" fmla="*/ 9699 h 9982"/>
              <a:gd name="connsiteX10" fmla="*/ 9497 w 10000"/>
              <a:gd name="connsiteY10" fmla="*/ 9822 h 9982"/>
              <a:gd name="connsiteX11" fmla="*/ 9343 w 10000"/>
              <a:gd name="connsiteY11" fmla="*/ 9920 h 9982"/>
              <a:gd name="connsiteX12" fmla="*/ 9170 w 10000"/>
              <a:gd name="connsiteY12" fmla="*/ 9982 h 9982"/>
              <a:gd name="connsiteX13" fmla="*/ 0 w 10000"/>
              <a:gd name="connsiteY13" fmla="*/ 8321 h 9982"/>
              <a:gd name="connsiteX14" fmla="*/ 148 w 10000"/>
              <a:gd name="connsiteY14" fmla="*/ 8020 h 9982"/>
              <a:gd name="connsiteX15" fmla="*/ 311 w 10000"/>
              <a:gd name="connsiteY15" fmla="*/ 7688 h 9982"/>
              <a:gd name="connsiteX16" fmla="*/ 494 w 10000"/>
              <a:gd name="connsiteY16" fmla="*/ 7343 h 9982"/>
              <a:gd name="connsiteX17" fmla="*/ 686 w 10000"/>
              <a:gd name="connsiteY17" fmla="*/ 6993 h 9982"/>
              <a:gd name="connsiteX18" fmla="*/ 887 w 10000"/>
              <a:gd name="connsiteY18" fmla="*/ 6624 h 9982"/>
              <a:gd name="connsiteX19" fmla="*/ 1108 w 10000"/>
              <a:gd name="connsiteY19" fmla="*/ 6248 h 9982"/>
              <a:gd name="connsiteX20" fmla="*/ 1337 w 10000"/>
              <a:gd name="connsiteY20" fmla="*/ 5867 h 9982"/>
              <a:gd name="connsiteX21" fmla="*/ 1582 w 10000"/>
              <a:gd name="connsiteY21" fmla="*/ 5480 h 9982"/>
              <a:gd name="connsiteX22" fmla="*/ 1841 w 10000"/>
              <a:gd name="connsiteY22" fmla="*/ 5086 h 9982"/>
              <a:gd name="connsiteX23" fmla="*/ 2110 w 10000"/>
              <a:gd name="connsiteY23" fmla="*/ 4699 h 9982"/>
              <a:gd name="connsiteX24" fmla="*/ 2388 w 10000"/>
              <a:gd name="connsiteY24" fmla="*/ 4317 h 9982"/>
              <a:gd name="connsiteX25" fmla="*/ 2690 w 10000"/>
              <a:gd name="connsiteY25" fmla="*/ 3924 h 9982"/>
              <a:gd name="connsiteX26" fmla="*/ 2993 w 10000"/>
              <a:gd name="connsiteY26" fmla="*/ 3549 h 9982"/>
              <a:gd name="connsiteX27" fmla="*/ 3314 w 10000"/>
              <a:gd name="connsiteY27" fmla="*/ 3173 h 9982"/>
              <a:gd name="connsiteX28" fmla="*/ 3650 w 10000"/>
              <a:gd name="connsiteY28" fmla="*/ 2817 h 9982"/>
              <a:gd name="connsiteX29" fmla="*/ 3990 w 10000"/>
              <a:gd name="connsiteY29" fmla="*/ 2466 h 9982"/>
              <a:gd name="connsiteX30" fmla="*/ 4345 w 10000"/>
              <a:gd name="connsiteY30" fmla="*/ 2134 h 9982"/>
              <a:gd name="connsiteX31" fmla="*/ 4709 w 10000"/>
              <a:gd name="connsiteY31" fmla="*/ 1814 h 9982"/>
              <a:gd name="connsiteX32" fmla="*/ 5093 w 10000"/>
              <a:gd name="connsiteY32" fmla="*/ 1513 h 9982"/>
              <a:gd name="connsiteX33" fmla="*/ 5482 w 10000"/>
              <a:gd name="connsiteY33" fmla="*/ 1230 h 9982"/>
              <a:gd name="connsiteX34" fmla="*/ 5884 w 10000"/>
              <a:gd name="connsiteY34" fmla="*/ 978 h 9982"/>
              <a:gd name="connsiteX35" fmla="*/ 6297 w 10000"/>
              <a:gd name="connsiteY35" fmla="*/ 750 h 9982"/>
              <a:gd name="connsiteX36" fmla="*/ 6724 w 10000"/>
              <a:gd name="connsiteY36" fmla="*/ 541 h 9982"/>
              <a:gd name="connsiteX37" fmla="*/ 7155 w 10000"/>
              <a:gd name="connsiteY37" fmla="*/ 369 h 9982"/>
              <a:gd name="connsiteX38" fmla="*/ 7606 w 10000"/>
              <a:gd name="connsiteY38" fmla="*/ 221 h 9982"/>
              <a:gd name="connsiteX39" fmla="*/ 8062 w 10000"/>
              <a:gd name="connsiteY39" fmla="*/ 105 h 9982"/>
              <a:gd name="connsiteX40" fmla="*/ 8533 w 10000"/>
              <a:gd name="connsiteY40" fmla="*/ 37 h 9982"/>
              <a:gd name="connsiteX41" fmla="*/ 9012 w 10000"/>
              <a:gd name="connsiteY41" fmla="*/ 0 h 9982"/>
              <a:gd name="connsiteX0" fmla="*/ 9012 w 10000"/>
              <a:gd name="connsiteY0" fmla="*/ 0 h 9938"/>
              <a:gd name="connsiteX1" fmla="*/ 9501 w 10000"/>
              <a:gd name="connsiteY1" fmla="*/ 0 h 9938"/>
              <a:gd name="connsiteX2" fmla="*/ 10000 w 10000"/>
              <a:gd name="connsiteY2" fmla="*/ 37 h 9938"/>
              <a:gd name="connsiteX3" fmla="*/ 9999 w 10000"/>
              <a:gd name="connsiteY3" fmla="*/ 8279 h 9938"/>
              <a:gd name="connsiteX4" fmla="*/ 10000 w 10000"/>
              <a:gd name="connsiteY4" fmla="*/ 8724 h 9938"/>
              <a:gd name="connsiteX5" fmla="*/ 9981 w 10000"/>
              <a:gd name="connsiteY5" fmla="*/ 8958 h 9938"/>
              <a:gd name="connsiteX6" fmla="*/ 9938 w 10000"/>
              <a:gd name="connsiteY6" fmla="*/ 9174 h 9938"/>
              <a:gd name="connsiteX7" fmla="*/ 9860 w 10000"/>
              <a:gd name="connsiteY7" fmla="*/ 9384 h 9938"/>
              <a:gd name="connsiteX8" fmla="*/ 9761 w 10000"/>
              <a:gd name="connsiteY8" fmla="*/ 9556 h 9938"/>
              <a:gd name="connsiteX9" fmla="*/ 9640 w 10000"/>
              <a:gd name="connsiteY9" fmla="*/ 9716 h 9938"/>
              <a:gd name="connsiteX10" fmla="*/ 9497 w 10000"/>
              <a:gd name="connsiteY10" fmla="*/ 9840 h 9938"/>
              <a:gd name="connsiteX11" fmla="*/ 9343 w 10000"/>
              <a:gd name="connsiteY11" fmla="*/ 9938 h 9938"/>
              <a:gd name="connsiteX12" fmla="*/ 0 w 10000"/>
              <a:gd name="connsiteY12" fmla="*/ 8336 h 9938"/>
              <a:gd name="connsiteX13" fmla="*/ 148 w 10000"/>
              <a:gd name="connsiteY13" fmla="*/ 8034 h 9938"/>
              <a:gd name="connsiteX14" fmla="*/ 311 w 10000"/>
              <a:gd name="connsiteY14" fmla="*/ 7702 h 9938"/>
              <a:gd name="connsiteX15" fmla="*/ 494 w 10000"/>
              <a:gd name="connsiteY15" fmla="*/ 7356 h 9938"/>
              <a:gd name="connsiteX16" fmla="*/ 686 w 10000"/>
              <a:gd name="connsiteY16" fmla="*/ 7006 h 9938"/>
              <a:gd name="connsiteX17" fmla="*/ 887 w 10000"/>
              <a:gd name="connsiteY17" fmla="*/ 6636 h 9938"/>
              <a:gd name="connsiteX18" fmla="*/ 1108 w 10000"/>
              <a:gd name="connsiteY18" fmla="*/ 6259 h 9938"/>
              <a:gd name="connsiteX19" fmla="*/ 1337 w 10000"/>
              <a:gd name="connsiteY19" fmla="*/ 5878 h 9938"/>
              <a:gd name="connsiteX20" fmla="*/ 1582 w 10000"/>
              <a:gd name="connsiteY20" fmla="*/ 5490 h 9938"/>
              <a:gd name="connsiteX21" fmla="*/ 1841 w 10000"/>
              <a:gd name="connsiteY21" fmla="*/ 5095 h 9938"/>
              <a:gd name="connsiteX22" fmla="*/ 2110 w 10000"/>
              <a:gd name="connsiteY22" fmla="*/ 4707 h 9938"/>
              <a:gd name="connsiteX23" fmla="*/ 2388 w 10000"/>
              <a:gd name="connsiteY23" fmla="*/ 4325 h 9938"/>
              <a:gd name="connsiteX24" fmla="*/ 2690 w 10000"/>
              <a:gd name="connsiteY24" fmla="*/ 3931 h 9938"/>
              <a:gd name="connsiteX25" fmla="*/ 2993 w 10000"/>
              <a:gd name="connsiteY25" fmla="*/ 3555 h 9938"/>
              <a:gd name="connsiteX26" fmla="*/ 3314 w 10000"/>
              <a:gd name="connsiteY26" fmla="*/ 3179 h 9938"/>
              <a:gd name="connsiteX27" fmla="*/ 3650 w 10000"/>
              <a:gd name="connsiteY27" fmla="*/ 2822 h 9938"/>
              <a:gd name="connsiteX28" fmla="*/ 3990 w 10000"/>
              <a:gd name="connsiteY28" fmla="*/ 2470 h 9938"/>
              <a:gd name="connsiteX29" fmla="*/ 4345 w 10000"/>
              <a:gd name="connsiteY29" fmla="*/ 2138 h 9938"/>
              <a:gd name="connsiteX30" fmla="*/ 4709 w 10000"/>
              <a:gd name="connsiteY30" fmla="*/ 1817 h 9938"/>
              <a:gd name="connsiteX31" fmla="*/ 5093 w 10000"/>
              <a:gd name="connsiteY31" fmla="*/ 1516 h 9938"/>
              <a:gd name="connsiteX32" fmla="*/ 5482 w 10000"/>
              <a:gd name="connsiteY32" fmla="*/ 1232 h 9938"/>
              <a:gd name="connsiteX33" fmla="*/ 5884 w 10000"/>
              <a:gd name="connsiteY33" fmla="*/ 980 h 9938"/>
              <a:gd name="connsiteX34" fmla="*/ 6297 w 10000"/>
              <a:gd name="connsiteY34" fmla="*/ 751 h 9938"/>
              <a:gd name="connsiteX35" fmla="*/ 6724 w 10000"/>
              <a:gd name="connsiteY35" fmla="*/ 542 h 9938"/>
              <a:gd name="connsiteX36" fmla="*/ 7155 w 10000"/>
              <a:gd name="connsiteY36" fmla="*/ 370 h 9938"/>
              <a:gd name="connsiteX37" fmla="*/ 7606 w 10000"/>
              <a:gd name="connsiteY37" fmla="*/ 221 h 9938"/>
              <a:gd name="connsiteX38" fmla="*/ 8062 w 10000"/>
              <a:gd name="connsiteY38" fmla="*/ 105 h 9938"/>
              <a:gd name="connsiteX39" fmla="*/ 8533 w 10000"/>
              <a:gd name="connsiteY39" fmla="*/ 37 h 9938"/>
              <a:gd name="connsiteX40" fmla="*/ 9012 w 10000"/>
              <a:gd name="connsiteY40" fmla="*/ 0 h 9938"/>
              <a:gd name="connsiteX0" fmla="*/ 9012 w 10000"/>
              <a:gd name="connsiteY0" fmla="*/ 0 h 9901"/>
              <a:gd name="connsiteX1" fmla="*/ 9501 w 10000"/>
              <a:gd name="connsiteY1" fmla="*/ 0 h 9901"/>
              <a:gd name="connsiteX2" fmla="*/ 10000 w 10000"/>
              <a:gd name="connsiteY2" fmla="*/ 37 h 9901"/>
              <a:gd name="connsiteX3" fmla="*/ 9999 w 10000"/>
              <a:gd name="connsiteY3" fmla="*/ 8331 h 9901"/>
              <a:gd name="connsiteX4" fmla="*/ 10000 w 10000"/>
              <a:gd name="connsiteY4" fmla="*/ 8778 h 9901"/>
              <a:gd name="connsiteX5" fmla="*/ 9981 w 10000"/>
              <a:gd name="connsiteY5" fmla="*/ 9014 h 9901"/>
              <a:gd name="connsiteX6" fmla="*/ 9938 w 10000"/>
              <a:gd name="connsiteY6" fmla="*/ 9231 h 9901"/>
              <a:gd name="connsiteX7" fmla="*/ 9860 w 10000"/>
              <a:gd name="connsiteY7" fmla="*/ 9443 h 9901"/>
              <a:gd name="connsiteX8" fmla="*/ 9761 w 10000"/>
              <a:gd name="connsiteY8" fmla="*/ 9616 h 9901"/>
              <a:gd name="connsiteX9" fmla="*/ 9640 w 10000"/>
              <a:gd name="connsiteY9" fmla="*/ 9777 h 9901"/>
              <a:gd name="connsiteX10" fmla="*/ 9497 w 10000"/>
              <a:gd name="connsiteY10" fmla="*/ 9901 h 9901"/>
              <a:gd name="connsiteX11" fmla="*/ 0 w 10000"/>
              <a:gd name="connsiteY11" fmla="*/ 8388 h 9901"/>
              <a:gd name="connsiteX12" fmla="*/ 148 w 10000"/>
              <a:gd name="connsiteY12" fmla="*/ 8084 h 9901"/>
              <a:gd name="connsiteX13" fmla="*/ 311 w 10000"/>
              <a:gd name="connsiteY13" fmla="*/ 7750 h 9901"/>
              <a:gd name="connsiteX14" fmla="*/ 494 w 10000"/>
              <a:gd name="connsiteY14" fmla="*/ 7402 h 9901"/>
              <a:gd name="connsiteX15" fmla="*/ 686 w 10000"/>
              <a:gd name="connsiteY15" fmla="*/ 7050 h 9901"/>
              <a:gd name="connsiteX16" fmla="*/ 887 w 10000"/>
              <a:gd name="connsiteY16" fmla="*/ 6677 h 9901"/>
              <a:gd name="connsiteX17" fmla="*/ 1108 w 10000"/>
              <a:gd name="connsiteY17" fmla="*/ 6298 h 9901"/>
              <a:gd name="connsiteX18" fmla="*/ 1337 w 10000"/>
              <a:gd name="connsiteY18" fmla="*/ 5915 h 9901"/>
              <a:gd name="connsiteX19" fmla="*/ 1582 w 10000"/>
              <a:gd name="connsiteY19" fmla="*/ 5524 h 9901"/>
              <a:gd name="connsiteX20" fmla="*/ 1841 w 10000"/>
              <a:gd name="connsiteY20" fmla="*/ 5127 h 9901"/>
              <a:gd name="connsiteX21" fmla="*/ 2110 w 10000"/>
              <a:gd name="connsiteY21" fmla="*/ 4736 h 9901"/>
              <a:gd name="connsiteX22" fmla="*/ 2388 w 10000"/>
              <a:gd name="connsiteY22" fmla="*/ 4352 h 9901"/>
              <a:gd name="connsiteX23" fmla="*/ 2690 w 10000"/>
              <a:gd name="connsiteY23" fmla="*/ 3956 h 9901"/>
              <a:gd name="connsiteX24" fmla="*/ 2993 w 10000"/>
              <a:gd name="connsiteY24" fmla="*/ 3577 h 9901"/>
              <a:gd name="connsiteX25" fmla="*/ 3314 w 10000"/>
              <a:gd name="connsiteY25" fmla="*/ 3199 h 9901"/>
              <a:gd name="connsiteX26" fmla="*/ 3650 w 10000"/>
              <a:gd name="connsiteY26" fmla="*/ 2840 h 9901"/>
              <a:gd name="connsiteX27" fmla="*/ 3990 w 10000"/>
              <a:gd name="connsiteY27" fmla="*/ 2485 h 9901"/>
              <a:gd name="connsiteX28" fmla="*/ 4345 w 10000"/>
              <a:gd name="connsiteY28" fmla="*/ 2151 h 9901"/>
              <a:gd name="connsiteX29" fmla="*/ 4709 w 10000"/>
              <a:gd name="connsiteY29" fmla="*/ 1828 h 9901"/>
              <a:gd name="connsiteX30" fmla="*/ 5093 w 10000"/>
              <a:gd name="connsiteY30" fmla="*/ 1525 h 9901"/>
              <a:gd name="connsiteX31" fmla="*/ 5482 w 10000"/>
              <a:gd name="connsiteY31" fmla="*/ 1240 h 9901"/>
              <a:gd name="connsiteX32" fmla="*/ 5884 w 10000"/>
              <a:gd name="connsiteY32" fmla="*/ 986 h 9901"/>
              <a:gd name="connsiteX33" fmla="*/ 6297 w 10000"/>
              <a:gd name="connsiteY33" fmla="*/ 756 h 9901"/>
              <a:gd name="connsiteX34" fmla="*/ 6724 w 10000"/>
              <a:gd name="connsiteY34" fmla="*/ 545 h 9901"/>
              <a:gd name="connsiteX35" fmla="*/ 7155 w 10000"/>
              <a:gd name="connsiteY35" fmla="*/ 372 h 9901"/>
              <a:gd name="connsiteX36" fmla="*/ 7606 w 10000"/>
              <a:gd name="connsiteY36" fmla="*/ 222 h 9901"/>
              <a:gd name="connsiteX37" fmla="*/ 8062 w 10000"/>
              <a:gd name="connsiteY37" fmla="*/ 106 h 9901"/>
              <a:gd name="connsiteX38" fmla="*/ 8533 w 10000"/>
              <a:gd name="connsiteY38" fmla="*/ 37 h 9901"/>
              <a:gd name="connsiteX39" fmla="*/ 9012 w 10000"/>
              <a:gd name="connsiteY39" fmla="*/ 0 h 9901"/>
              <a:gd name="connsiteX0" fmla="*/ 9012 w 10000"/>
              <a:gd name="connsiteY0" fmla="*/ 0 h 9875"/>
              <a:gd name="connsiteX1" fmla="*/ 9501 w 10000"/>
              <a:gd name="connsiteY1" fmla="*/ 0 h 9875"/>
              <a:gd name="connsiteX2" fmla="*/ 10000 w 10000"/>
              <a:gd name="connsiteY2" fmla="*/ 37 h 9875"/>
              <a:gd name="connsiteX3" fmla="*/ 9999 w 10000"/>
              <a:gd name="connsiteY3" fmla="*/ 8414 h 9875"/>
              <a:gd name="connsiteX4" fmla="*/ 10000 w 10000"/>
              <a:gd name="connsiteY4" fmla="*/ 8866 h 9875"/>
              <a:gd name="connsiteX5" fmla="*/ 9981 w 10000"/>
              <a:gd name="connsiteY5" fmla="*/ 9104 h 9875"/>
              <a:gd name="connsiteX6" fmla="*/ 9938 w 10000"/>
              <a:gd name="connsiteY6" fmla="*/ 9323 h 9875"/>
              <a:gd name="connsiteX7" fmla="*/ 9860 w 10000"/>
              <a:gd name="connsiteY7" fmla="*/ 9537 h 9875"/>
              <a:gd name="connsiteX8" fmla="*/ 9761 w 10000"/>
              <a:gd name="connsiteY8" fmla="*/ 9712 h 9875"/>
              <a:gd name="connsiteX9" fmla="*/ 9640 w 10000"/>
              <a:gd name="connsiteY9" fmla="*/ 9875 h 9875"/>
              <a:gd name="connsiteX10" fmla="*/ 0 w 10000"/>
              <a:gd name="connsiteY10" fmla="*/ 8472 h 9875"/>
              <a:gd name="connsiteX11" fmla="*/ 148 w 10000"/>
              <a:gd name="connsiteY11" fmla="*/ 8165 h 9875"/>
              <a:gd name="connsiteX12" fmla="*/ 311 w 10000"/>
              <a:gd name="connsiteY12" fmla="*/ 7827 h 9875"/>
              <a:gd name="connsiteX13" fmla="*/ 494 w 10000"/>
              <a:gd name="connsiteY13" fmla="*/ 7476 h 9875"/>
              <a:gd name="connsiteX14" fmla="*/ 686 w 10000"/>
              <a:gd name="connsiteY14" fmla="*/ 7120 h 9875"/>
              <a:gd name="connsiteX15" fmla="*/ 887 w 10000"/>
              <a:gd name="connsiteY15" fmla="*/ 6744 h 9875"/>
              <a:gd name="connsiteX16" fmla="*/ 1108 w 10000"/>
              <a:gd name="connsiteY16" fmla="*/ 6361 h 9875"/>
              <a:gd name="connsiteX17" fmla="*/ 1337 w 10000"/>
              <a:gd name="connsiteY17" fmla="*/ 5974 h 9875"/>
              <a:gd name="connsiteX18" fmla="*/ 1582 w 10000"/>
              <a:gd name="connsiteY18" fmla="*/ 5579 h 9875"/>
              <a:gd name="connsiteX19" fmla="*/ 1841 w 10000"/>
              <a:gd name="connsiteY19" fmla="*/ 5178 h 9875"/>
              <a:gd name="connsiteX20" fmla="*/ 2110 w 10000"/>
              <a:gd name="connsiteY20" fmla="*/ 4783 h 9875"/>
              <a:gd name="connsiteX21" fmla="*/ 2388 w 10000"/>
              <a:gd name="connsiteY21" fmla="*/ 4396 h 9875"/>
              <a:gd name="connsiteX22" fmla="*/ 2690 w 10000"/>
              <a:gd name="connsiteY22" fmla="*/ 3996 h 9875"/>
              <a:gd name="connsiteX23" fmla="*/ 2993 w 10000"/>
              <a:gd name="connsiteY23" fmla="*/ 3613 h 9875"/>
              <a:gd name="connsiteX24" fmla="*/ 3314 w 10000"/>
              <a:gd name="connsiteY24" fmla="*/ 3231 h 9875"/>
              <a:gd name="connsiteX25" fmla="*/ 3650 w 10000"/>
              <a:gd name="connsiteY25" fmla="*/ 2868 h 9875"/>
              <a:gd name="connsiteX26" fmla="*/ 3990 w 10000"/>
              <a:gd name="connsiteY26" fmla="*/ 2510 h 9875"/>
              <a:gd name="connsiteX27" fmla="*/ 4345 w 10000"/>
              <a:gd name="connsiteY27" fmla="*/ 2173 h 9875"/>
              <a:gd name="connsiteX28" fmla="*/ 4709 w 10000"/>
              <a:gd name="connsiteY28" fmla="*/ 1846 h 9875"/>
              <a:gd name="connsiteX29" fmla="*/ 5093 w 10000"/>
              <a:gd name="connsiteY29" fmla="*/ 1540 h 9875"/>
              <a:gd name="connsiteX30" fmla="*/ 5482 w 10000"/>
              <a:gd name="connsiteY30" fmla="*/ 1252 h 9875"/>
              <a:gd name="connsiteX31" fmla="*/ 5884 w 10000"/>
              <a:gd name="connsiteY31" fmla="*/ 996 h 9875"/>
              <a:gd name="connsiteX32" fmla="*/ 6297 w 10000"/>
              <a:gd name="connsiteY32" fmla="*/ 764 h 9875"/>
              <a:gd name="connsiteX33" fmla="*/ 6724 w 10000"/>
              <a:gd name="connsiteY33" fmla="*/ 550 h 9875"/>
              <a:gd name="connsiteX34" fmla="*/ 7155 w 10000"/>
              <a:gd name="connsiteY34" fmla="*/ 376 h 9875"/>
              <a:gd name="connsiteX35" fmla="*/ 7606 w 10000"/>
              <a:gd name="connsiteY35" fmla="*/ 224 h 9875"/>
              <a:gd name="connsiteX36" fmla="*/ 8062 w 10000"/>
              <a:gd name="connsiteY36" fmla="*/ 107 h 9875"/>
              <a:gd name="connsiteX37" fmla="*/ 8533 w 10000"/>
              <a:gd name="connsiteY37" fmla="*/ 37 h 9875"/>
              <a:gd name="connsiteX38" fmla="*/ 9012 w 10000"/>
              <a:gd name="connsiteY38" fmla="*/ 0 h 9875"/>
              <a:gd name="connsiteX0" fmla="*/ 9012 w 10000"/>
              <a:gd name="connsiteY0" fmla="*/ 0 h 9835"/>
              <a:gd name="connsiteX1" fmla="*/ 9501 w 10000"/>
              <a:gd name="connsiteY1" fmla="*/ 0 h 9835"/>
              <a:gd name="connsiteX2" fmla="*/ 10000 w 10000"/>
              <a:gd name="connsiteY2" fmla="*/ 37 h 9835"/>
              <a:gd name="connsiteX3" fmla="*/ 9999 w 10000"/>
              <a:gd name="connsiteY3" fmla="*/ 8521 h 9835"/>
              <a:gd name="connsiteX4" fmla="*/ 10000 w 10000"/>
              <a:gd name="connsiteY4" fmla="*/ 8978 h 9835"/>
              <a:gd name="connsiteX5" fmla="*/ 9981 w 10000"/>
              <a:gd name="connsiteY5" fmla="*/ 9219 h 9835"/>
              <a:gd name="connsiteX6" fmla="*/ 9938 w 10000"/>
              <a:gd name="connsiteY6" fmla="*/ 9441 h 9835"/>
              <a:gd name="connsiteX7" fmla="*/ 9860 w 10000"/>
              <a:gd name="connsiteY7" fmla="*/ 9658 h 9835"/>
              <a:gd name="connsiteX8" fmla="*/ 9761 w 10000"/>
              <a:gd name="connsiteY8" fmla="*/ 9835 h 9835"/>
              <a:gd name="connsiteX9" fmla="*/ 0 w 10000"/>
              <a:gd name="connsiteY9" fmla="*/ 8579 h 9835"/>
              <a:gd name="connsiteX10" fmla="*/ 148 w 10000"/>
              <a:gd name="connsiteY10" fmla="*/ 8268 h 9835"/>
              <a:gd name="connsiteX11" fmla="*/ 311 w 10000"/>
              <a:gd name="connsiteY11" fmla="*/ 7926 h 9835"/>
              <a:gd name="connsiteX12" fmla="*/ 494 w 10000"/>
              <a:gd name="connsiteY12" fmla="*/ 7571 h 9835"/>
              <a:gd name="connsiteX13" fmla="*/ 686 w 10000"/>
              <a:gd name="connsiteY13" fmla="*/ 7210 h 9835"/>
              <a:gd name="connsiteX14" fmla="*/ 887 w 10000"/>
              <a:gd name="connsiteY14" fmla="*/ 6829 h 9835"/>
              <a:gd name="connsiteX15" fmla="*/ 1108 w 10000"/>
              <a:gd name="connsiteY15" fmla="*/ 6442 h 9835"/>
              <a:gd name="connsiteX16" fmla="*/ 1337 w 10000"/>
              <a:gd name="connsiteY16" fmla="*/ 6050 h 9835"/>
              <a:gd name="connsiteX17" fmla="*/ 1582 w 10000"/>
              <a:gd name="connsiteY17" fmla="*/ 5650 h 9835"/>
              <a:gd name="connsiteX18" fmla="*/ 1841 w 10000"/>
              <a:gd name="connsiteY18" fmla="*/ 5244 h 9835"/>
              <a:gd name="connsiteX19" fmla="*/ 2110 w 10000"/>
              <a:gd name="connsiteY19" fmla="*/ 4844 h 9835"/>
              <a:gd name="connsiteX20" fmla="*/ 2388 w 10000"/>
              <a:gd name="connsiteY20" fmla="*/ 4452 h 9835"/>
              <a:gd name="connsiteX21" fmla="*/ 2690 w 10000"/>
              <a:gd name="connsiteY21" fmla="*/ 4047 h 9835"/>
              <a:gd name="connsiteX22" fmla="*/ 2993 w 10000"/>
              <a:gd name="connsiteY22" fmla="*/ 3659 h 9835"/>
              <a:gd name="connsiteX23" fmla="*/ 3314 w 10000"/>
              <a:gd name="connsiteY23" fmla="*/ 3272 h 9835"/>
              <a:gd name="connsiteX24" fmla="*/ 3650 w 10000"/>
              <a:gd name="connsiteY24" fmla="*/ 2904 h 9835"/>
              <a:gd name="connsiteX25" fmla="*/ 3990 w 10000"/>
              <a:gd name="connsiteY25" fmla="*/ 2542 h 9835"/>
              <a:gd name="connsiteX26" fmla="*/ 4345 w 10000"/>
              <a:gd name="connsiteY26" fmla="*/ 2201 h 9835"/>
              <a:gd name="connsiteX27" fmla="*/ 4709 w 10000"/>
              <a:gd name="connsiteY27" fmla="*/ 1869 h 9835"/>
              <a:gd name="connsiteX28" fmla="*/ 5093 w 10000"/>
              <a:gd name="connsiteY28" fmla="*/ 1559 h 9835"/>
              <a:gd name="connsiteX29" fmla="*/ 5482 w 10000"/>
              <a:gd name="connsiteY29" fmla="*/ 1268 h 9835"/>
              <a:gd name="connsiteX30" fmla="*/ 5884 w 10000"/>
              <a:gd name="connsiteY30" fmla="*/ 1009 h 9835"/>
              <a:gd name="connsiteX31" fmla="*/ 6297 w 10000"/>
              <a:gd name="connsiteY31" fmla="*/ 774 h 9835"/>
              <a:gd name="connsiteX32" fmla="*/ 6724 w 10000"/>
              <a:gd name="connsiteY32" fmla="*/ 557 h 9835"/>
              <a:gd name="connsiteX33" fmla="*/ 7155 w 10000"/>
              <a:gd name="connsiteY33" fmla="*/ 381 h 9835"/>
              <a:gd name="connsiteX34" fmla="*/ 7606 w 10000"/>
              <a:gd name="connsiteY34" fmla="*/ 227 h 9835"/>
              <a:gd name="connsiteX35" fmla="*/ 8062 w 10000"/>
              <a:gd name="connsiteY35" fmla="*/ 108 h 9835"/>
              <a:gd name="connsiteX36" fmla="*/ 8533 w 10000"/>
              <a:gd name="connsiteY36" fmla="*/ 37 h 9835"/>
              <a:gd name="connsiteX37" fmla="*/ 9012 w 10000"/>
              <a:gd name="connsiteY37" fmla="*/ 0 h 9835"/>
              <a:gd name="connsiteX0" fmla="*/ 9012 w 10000"/>
              <a:gd name="connsiteY0" fmla="*/ 0 h 9820"/>
              <a:gd name="connsiteX1" fmla="*/ 9501 w 10000"/>
              <a:gd name="connsiteY1" fmla="*/ 0 h 9820"/>
              <a:gd name="connsiteX2" fmla="*/ 10000 w 10000"/>
              <a:gd name="connsiteY2" fmla="*/ 38 h 9820"/>
              <a:gd name="connsiteX3" fmla="*/ 9999 w 10000"/>
              <a:gd name="connsiteY3" fmla="*/ 8664 h 9820"/>
              <a:gd name="connsiteX4" fmla="*/ 10000 w 10000"/>
              <a:gd name="connsiteY4" fmla="*/ 9129 h 9820"/>
              <a:gd name="connsiteX5" fmla="*/ 9981 w 10000"/>
              <a:gd name="connsiteY5" fmla="*/ 9374 h 9820"/>
              <a:gd name="connsiteX6" fmla="*/ 9938 w 10000"/>
              <a:gd name="connsiteY6" fmla="*/ 9599 h 9820"/>
              <a:gd name="connsiteX7" fmla="*/ 9860 w 10000"/>
              <a:gd name="connsiteY7" fmla="*/ 9820 h 9820"/>
              <a:gd name="connsiteX8" fmla="*/ 0 w 10000"/>
              <a:gd name="connsiteY8" fmla="*/ 8723 h 9820"/>
              <a:gd name="connsiteX9" fmla="*/ 148 w 10000"/>
              <a:gd name="connsiteY9" fmla="*/ 8407 h 9820"/>
              <a:gd name="connsiteX10" fmla="*/ 311 w 10000"/>
              <a:gd name="connsiteY10" fmla="*/ 8059 h 9820"/>
              <a:gd name="connsiteX11" fmla="*/ 494 w 10000"/>
              <a:gd name="connsiteY11" fmla="*/ 7698 h 9820"/>
              <a:gd name="connsiteX12" fmla="*/ 686 w 10000"/>
              <a:gd name="connsiteY12" fmla="*/ 7331 h 9820"/>
              <a:gd name="connsiteX13" fmla="*/ 887 w 10000"/>
              <a:gd name="connsiteY13" fmla="*/ 6944 h 9820"/>
              <a:gd name="connsiteX14" fmla="*/ 1108 w 10000"/>
              <a:gd name="connsiteY14" fmla="*/ 6550 h 9820"/>
              <a:gd name="connsiteX15" fmla="*/ 1337 w 10000"/>
              <a:gd name="connsiteY15" fmla="*/ 6151 h 9820"/>
              <a:gd name="connsiteX16" fmla="*/ 1582 w 10000"/>
              <a:gd name="connsiteY16" fmla="*/ 5745 h 9820"/>
              <a:gd name="connsiteX17" fmla="*/ 1841 w 10000"/>
              <a:gd name="connsiteY17" fmla="*/ 5332 h 9820"/>
              <a:gd name="connsiteX18" fmla="*/ 2110 w 10000"/>
              <a:gd name="connsiteY18" fmla="*/ 4925 h 9820"/>
              <a:gd name="connsiteX19" fmla="*/ 2388 w 10000"/>
              <a:gd name="connsiteY19" fmla="*/ 4527 h 9820"/>
              <a:gd name="connsiteX20" fmla="*/ 2690 w 10000"/>
              <a:gd name="connsiteY20" fmla="*/ 4115 h 9820"/>
              <a:gd name="connsiteX21" fmla="*/ 2993 w 10000"/>
              <a:gd name="connsiteY21" fmla="*/ 3720 h 9820"/>
              <a:gd name="connsiteX22" fmla="*/ 3314 w 10000"/>
              <a:gd name="connsiteY22" fmla="*/ 3327 h 9820"/>
              <a:gd name="connsiteX23" fmla="*/ 3650 w 10000"/>
              <a:gd name="connsiteY23" fmla="*/ 2953 h 9820"/>
              <a:gd name="connsiteX24" fmla="*/ 3990 w 10000"/>
              <a:gd name="connsiteY24" fmla="*/ 2585 h 9820"/>
              <a:gd name="connsiteX25" fmla="*/ 4345 w 10000"/>
              <a:gd name="connsiteY25" fmla="*/ 2238 h 9820"/>
              <a:gd name="connsiteX26" fmla="*/ 4709 w 10000"/>
              <a:gd name="connsiteY26" fmla="*/ 1900 h 9820"/>
              <a:gd name="connsiteX27" fmla="*/ 5093 w 10000"/>
              <a:gd name="connsiteY27" fmla="*/ 1585 h 9820"/>
              <a:gd name="connsiteX28" fmla="*/ 5482 w 10000"/>
              <a:gd name="connsiteY28" fmla="*/ 1289 h 9820"/>
              <a:gd name="connsiteX29" fmla="*/ 5884 w 10000"/>
              <a:gd name="connsiteY29" fmla="*/ 1026 h 9820"/>
              <a:gd name="connsiteX30" fmla="*/ 6297 w 10000"/>
              <a:gd name="connsiteY30" fmla="*/ 787 h 9820"/>
              <a:gd name="connsiteX31" fmla="*/ 6724 w 10000"/>
              <a:gd name="connsiteY31" fmla="*/ 566 h 9820"/>
              <a:gd name="connsiteX32" fmla="*/ 7155 w 10000"/>
              <a:gd name="connsiteY32" fmla="*/ 387 h 9820"/>
              <a:gd name="connsiteX33" fmla="*/ 7606 w 10000"/>
              <a:gd name="connsiteY33" fmla="*/ 231 h 9820"/>
              <a:gd name="connsiteX34" fmla="*/ 8062 w 10000"/>
              <a:gd name="connsiteY34" fmla="*/ 110 h 9820"/>
              <a:gd name="connsiteX35" fmla="*/ 8533 w 10000"/>
              <a:gd name="connsiteY35" fmla="*/ 38 h 9820"/>
              <a:gd name="connsiteX36" fmla="*/ 9012 w 10000"/>
              <a:gd name="connsiteY36" fmla="*/ 0 h 9820"/>
              <a:gd name="connsiteX0" fmla="*/ 9012 w 10000"/>
              <a:gd name="connsiteY0" fmla="*/ 0 h 9775"/>
              <a:gd name="connsiteX1" fmla="*/ 9501 w 10000"/>
              <a:gd name="connsiteY1" fmla="*/ 0 h 9775"/>
              <a:gd name="connsiteX2" fmla="*/ 10000 w 10000"/>
              <a:gd name="connsiteY2" fmla="*/ 39 h 9775"/>
              <a:gd name="connsiteX3" fmla="*/ 9999 w 10000"/>
              <a:gd name="connsiteY3" fmla="*/ 8823 h 9775"/>
              <a:gd name="connsiteX4" fmla="*/ 10000 w 10000"/>
              <a:gd name="connsiteY4" fmla="*/ 9296 h 9775"/>
              <a:gd name="connsiteX5" fmla="*/ 9981 w 10000"/>
              <a:gd name="connsiteY5" fmla="*/ 9546 h 9775"/>
              <a:gd name="connsiteX6" fmla="*/ 9938 w 10000"/>
              <a:gd name="connsiteY6" fmla="*/ 9775 h 9775"/>
              <a:gd name="connsiteX7" fmla="*/ 0 w 10000"/>
              <a:gd name="connsiteY7" fmla="*/ 8883 h 9775"/>
              <a:gd name="connsiteX8" fmla="*/ 148 w 10000"/>
              <a:gd name="connsiteY8" fmla="*/ 8561 h 9775"/>
              <a:gd name="connsiteX9" fmla="*/ 311 w 10000"/>
              <a:gd name="connsiteY9" fmla="*/ 8207 h 9775"/>
              <a:gd name="connsiteX10" fmla="*/ 494 w 10000"/>
              <a:gd name="connsiteY10" fmla="*/ 7839 h 9775"/>
              <a:gd name="connsiteX11" fmla="*/ 686 w 10000"/>
              <a:gd name="connsiteY11" fmla="*/ 7465 h 9775"/>
              <a:gd name="connsiteX12" fmla="*/ 887 w 10000"/>
              <a:gd name="connsiteY12" fmla="*/ 7071 h 9775"/>
              <a:gd name="connsiteX13" fmla="*/ 1108 w 10000"/>
              <a:gd name="connsiteY13" fmla="*/ 6670 h 9775"/>
              <a:gd name="connsiteX14" fmla="*/ 1337 w 10000"/>
              <a:gd name="connsiteY14" fmla="*/ 6264 h 9775"/>
              <a:gd name="connsiteX15" fmla="*/ 1582 w 10000"/>
              <a:gd name="connsiteY15" fmla="*/ 5850 h 9775"/>
              <a:gd name="connsiteX16" fmla="*/ 1841 w 10000"/>
              <a:gd name="connsiteY16" fmla="*/ 5430 h 9775"/>
              <a:gd name="connsiteX17" fmla="*/ 2110 w 10000"/>
              <a:gd name="connsiteY17" fmla="*/ 5015 h 9775"/>
              <a:gd name="connsiteX18" fmla="*/ 2388 w 10000"/>
              <a:gd name="connsiteY18" fmla="*/ 4610 h 9775"/>
              <a:gd name="connsiteX19" fmla="*/ 2690 w 10000"/>
              <a:gd name="connsiteY19" fmla="*/ 4190 h 9775"/>
              <a:gd name="connsiteX20" fmla="*/ 2993 w 10000"/>
              <a:gd name="connsiteY20" fmla="*/ 3788 h 9775"/>
              <a:gd name="connsiteX21" fmla="*/ 3314 w 10000"/>
              <a:gd name="connsiteY21" fmla="*/ 3388 h 9775"/>
              <a:gd name="connsiteX22" fmla="*/ 3650 w 10000"/>
              <a:gd name="connsiteY22" fmla="*/ 3007 h 9775"/>
              <a:gd name="connsiteX23" fmla="*/ 3990 w 10000"/>
              <a:gd name="connsiteY23" fmla="*/ 2632 h 9775"/>
              <a:gd name="connsiteX24" fmla="*/ 4345 w 10000"/>
              <a:gd name="connsiteY24" fmla="*/ 2279 h 9775"/>
              <a:gd name="connsiteX25" fmla="*/ 4709 w 10000"/>
              <a:gd name="connsiteY25" fmla="*/ 1935 h 9775"/>
              <a:gd name="connsiteX26" fmla="*/ 5093 w 10000"/>
              <a:gd name="connsiteY26" fmla="*/ 1614 h 9775"/>
              <a:gd name="connsiteX27" fmla="*/ 5482 w 10000"/>
              <a:gd name="connsiteY27" fmla="*/ 1313 h 9775"/>
              <a:gd name="connsiteX28" fmla="*/ 5884 w 10000"/>
              <a:gd name="connsiteY28" fmla="*/ 1045 h 9775"/>
              <a:gd name="connsiteX29" fmla="*/ 6297 w 10000"/>
              <a:gd name="connsiteY29" fmla="*/ 801 h 9775"/>
              <a:gd name="connsiteX30" fmla="*/ 6724 w 10000"/>
              <a:gd name="connsiteY30" fmla="*/ 576 h 9775"/>
              <a:gd name="connsiteX31" fmla="*/ 7155 w 10000"/>
              <a:gd name="connsiteY31" fmla="*/ 394 h 9775"/>
              <a:gd name="connsiteX32" fmla="*/ 7606 w 10000"/>
              <a:gd name="connsiteY32" fmla="*/ 235 h 9775"/>
              <a:gd name="connsiteX33" fmla="*/ 8062 w 10000"/>
              <a:gd name="connsiteY33" fmla="*/ 112 h 9775"/>
              <a:gd name="connsiteX34" fmla="*/ 8533 w 10000"/>
              <a:gd name="connsiteY34" fmla="*/ 39 h 9775"/>
              <a:gd name="connsiteX35" fmla="*/ 9012 w 10000"/>
              <a:gd name="connsiteY35" fmla="*/ 0 h 9775"/>
              <a:gd name="connsiteX0" fmla="*/ 9012 w 10000"/>
              <a:gd name="connsiteY0" fmla="*/ 0 h 9766"/>
              <a:gd name="connsiteX1" fmla="*/ 9501 w 10000"/>
              <a:gd name="connsiteY1" fmla="*/ 0 h 9766"/>
              <a:gd name="connsiteX2" fmla="*/ 10000 w 10000"/>
              <a:gd name="connsiteY2" fmla="*/ 40 h 9766"/>
              <a:gd name="connsiteX3" fmla="*/ 9999 w 10000"/>
              <a:gd name="connsiteY3" fmla="*/ 9026 h 9766"/>
              <a:gd name="connsiteX4" fmla="*/ 10000 w 10000"/>
              <a:gd name="connsiteY4" fmla="*/ 9510 h 9766"/>
              <a:gd name="connsiteX5" fmla="*/ 9981 w 10000"/>
              <a:gd name="connsiteY5" fmla="*/ 9766 h 9766"/>
              <a:gd name="connsiteX6" fmla="*/ 0 w 10000"/>
              <a:gd name="connsiteY6" fmla="*/ 9087 h 9766"/>
              <a:gd name="connsiteX7" fmla="*/ 148 w 10000"/>
              <a:gd name="connsiteY7" fmla="*/ 8758 h 9766"/>
              <a:gd name="connsiteX8" fmla="*/ 311 w 10000"/>
              <a:gd name="connsiteY8" fmla="*/ 8396 h 9766"/>
              <a:gd name="connsiteX9" fmla="*/ 494 w 10000"/>
              <a:gd name="connsiteY9" fmla="*/ 8019 h 9766"/>
              <a:gd name="connsiteX10" fmla="*/ 686 w 10000"/>
              <a:gd name="connsiteY10" fmla="*/ 7637 h 9766"/>
              <a:gd name="connsiteX11" fmla="*/ 887 w 10000"/>
              <a:gd name="connsiteY11" fmla="*/ 7234 h 9766"/>
              <a:gd name="connsiteX12" fmla="*/ 1108 w 10000"/>
              <a:gd name="connsiteY12" fmla="*/ 6824 h 9766"/>
              <a:gd name="connsiteX13" fmla="*/ 1337 w 10000"/>
              <a:gd name="connsiteY13" fmla="*/ 6408 h 9766"/>
              <a:gd name="connsiteX14" fmla="*/ 1582 w 10000"/>
              <a:gd name="connsiteY14" fmla="*/ 5985 h 9766"/>
              <a:gd name="connsiteX15" fmla="*/ 1841 w 10000"/>
              <a:gd name="connsiteY15" fmla="*/ 5555 h 9766"/>
              <a:gd name="connsiteX16" fmla="*/ 2110 w 10000"/>
              <a:gd name="connsiteY16" fmla="*/ 5130 h 9766"/>
              <a:gd name="connsiteX17" fmla="*/ 2388 w 10000"/>
              <a:gd name="connsiteY17" fmla="*/ 4716 h 9766"/>
              <a:gd name="connsiteX18" fmla="*/ 2690 w 10000"/>
              <a:gd name="connsiteY18" fmla="*/ 4286 h 9766"/>
              <a:gd name="connsiteX19" fmla="*/ 2993 w 10000"/>
              <a:gd name="connsiteY19" fmla="*/ 3875 h 9766"/>
              <a:gd name="connsiteX20" fmla="*/ 3314 w 10000"/>
              <a:gd name="connsiteY20" fmla="*/ 3466 h 9766"/>
              <a:gd name="connsiteX21" fmla="*/ 3650 w 10000"/>
              <a:gd name="connsiteY21" fmla="*/ 3076 h 9766"/>
              <a:gd name="connsiteX22" fmla="*/ 3990 w 10000"/>
              <a:gd name="connsiteY22" fmla="*/ 2693 h 9766"/>
              <a:gd name="connsiteX23" fmla="*/ 4345 w 10000"/>
              <a:gd name="connsiteY23" fmla="*/ 2331 h 9766"/>
              <a:gd name="connsiteX24" fmla="*/ 4709 w 10000"/>
              <a:gd name="connsiteY24" fmla="*/ 1980 h 9766"/>
              <a:gd name="connsiteX25" fmla="*/ 5093 w 10000"/>
              <a:gd name="connsiteY25" fmla="*/ 1651 h 9766"/>
              <a:gd name="connsiteX26" fmla="*/ 5482 w 10000"/>
              <a:gd name="connsiteY26" fmla="*/ 1343 h 9766"/>
              <a:gd name="connsiteX27" fmla="*/ 5884 w 10000"/>
              <a:gd name="connsiteY27" fmla="*/ 1069 h 9766"/>
              <a:gd name="connsiteX28" fmla="*/ 6297 w 10000"/>
              <a:gd name="connsiteY28" fmla="*/ 819 h 9766"/>
              <a:gd name="connsiteX29" fmla="*/ 6724 w 10000"/>
              <a:gd name="connsiteY29" fmla="*/ 589 h 9766"/>
              <a:gd name="connsiteX30" fmla="*/ 7155 w 10000"/>
              <a:gd name="connsiteY30" fmla="*/ 403 h 9766"/>
              <a:gd name="connsiteX31" fmla="*/ 7606 w 10000"/>
              <a:gd name="connsiteY31" fmla="*/ 240 h 9766"/>
              <a:gd name="connsiteX32" fmla="*/ 8062 w 10000"/>
              <a:gd name="connsiteY32" fmla="*/ 115 h 9766"/>
              <a:gd name="connsiteX33" fmla="*/ 8533 w 10000"/>
              <a:gd name="connsiteY33" fmla="*/ 40 h 9766"/>
              <a:gd name="connsiteX34" fmla="*/ 9012 w 10000"/>
              <a:gd name="connsiteY34" fmla="*/ 0 h 9766"/>
              <a:gd name="connsiteX0" fmla="*/ 9012 w 10000"/>
              <a:gd name="connsiteY0" fmla="*/ 0 h 9738"/>
              <a:gd name="connsiteX1" fmla="*/ 9501 w 10000"/>
              <a:gd name="connsiteY1" fmla="*/ 0 h 9738"/>
              <a:gd name="connsiteX2" fmla="*/ 10000 w 10000"/>
              <a:gd name="connsiteY2" fmla="*/ 41 h 9738"/>
              <a:gd name="connsiteX3" fmla="*/ 9999 w 10000"/>
              <a:gd name="connsiteY3" fmla="*/ 9242 h 9738"/>
              <a:gd name="connsiteX4" fmla="*/ 10000 w 10000"/>
              <a:gd name="connsiteY4" fmla="*/ 9738 h 9738"/>
              <a:gd name="connsiteX5" fmla="*/ 0 w 10000"/>
              <a:gd name="connsiteY5" fmla="*/ 9305 h 9738"/>
              <a:gd name="connsiteX6" fmla="*/ 148 w 10000"/>
              <a:gd name="connsiteY6" fmla="*/ 8968 h 9738"/>
              <a:gd name="connsiteX7" fmla="*/ 311 w 10000"/>
              <a:gd name="connsiteY7" fmla="*/ 8597 h 9738"/>
              <a:gd name="connsiteX8" fmla="*/ 494 w 10000"/>
              <a:gd name="connsiteY8" fmla="*/ 8211 h 9738"/>
              <a:gd name="connsiteX9" fmla="*/ 686 w 10000"/>
              <a:gd name="connsiteY9" fmla="*/ 7820 h 9738"/>
              <a:gd name="connsiteX10" fmla="*/ 887 w 10000"/>
              <a:gd name="connsiteY10" fmla="*/ 7407 h 9738"/>
              <a:gd name="connsiteX11" fmla="*/ 1108 w 10000"/>
              <a:gd name="connsiteY11" fmla="*/ 6988 h 9738"/>
              <a:gd name="connsiteX12" fmla="*/ 1337 w 10000"/>
              <a:gd name="connsiteY12" fmla="*/ 6562 h 9738"/>
              <a:gd name="connsiteX13" fmla="*/ 1582 w 10000"/>
              <a:gd name="connsiteY13" fmla="*/ 6128 h 9738"/>
              <a:gd name="connsiteX14" fmla="*/ 1841 w 10000"/>
              <a:gd name="connsiteY14" fmla="*/ 5688 h 9738"/>
              <a:gd name="connsiteX15" fmla="*/ 2110 w 10000"/>
              <a:gd name="connsiteY15" fmla="*/ 5253 h 9738"/>
              <a:gd name="connsiteX16" fmla="*/ 2388 w 10000"/>
              <a:gd name="connsiteY16" fmla="*/ 4829 h 9738"/>
              <a:gd name="connsiteX17" fmla="*/ 2690 w 10000"/>
              <a:gd name="connsiteY17" fmla="*/ 4389 h 9738"/>
              <a:gd name="connsiteX18" fmla="*/ 2993 w 10000"/>
              <a:gd name="connsiteY18" fmla="*/ 3968 h 9738"/>
              <a:gd name="connsiteX19" fmla="*/ 3314 w 10000"/>
              <a:gd name="connsiteY19" fmla="*/ 3549 h 9738"/>
              <a:gd name="connsiteX20" fmla="*/ 3650 w 10000"/>
              <a:gd name="connsiteY20" fmla="*/ 3150 h 9738"/>
              <a:gd name="connsiteX21" fmla="*/ 3990 w 10000"/>
              <a:gd name="connsiteY21" fmla="*/ 2758 h 9738"/>
              <a:gd name="connsiteX22" fmla="*/ 4345 w 10000"/>
              <a:gd name="connsiteY22" fmla="*/ 2387 h 9738"/>
              <a:gd name="connsiteX23" fmla="*/ 4709 w 10000"/>
              <a:gd name="connsiteY23" fmla="*/ 2027 h 9738"/>
              <a:gd name="connsiteX24" fmla="*/ 5093 w 10000"/>
              <a:gd name="connsiteY24" fmla="*/ 1691 h 9738"/>
              <a:gd name="connsiteX25" fmla="*/ 5482 w 10000"/>
              <a:gd name="connsiteY25" fmla="*/ 1375 h 9738"/>
              <a:gd name="connsiteX26" fmla="*/ 5884 w 10000"/>
              <a:gd name="connsiteY26" fmla="*/ 1095 h 9738"/>
              <a:gd name="connsiteX27" fmla="*/ 6297 w 10000"/>
              <a:gd name="connsiteY27" fmla="*/ 839 h 9738"/>
              <a:gd name="connsiteX28" fmla="*/ 6724 w 10000"/>
              <a:gd name="connsiteY28" fmla="*/ 603 h 9738"/>
              <a:gd name="connsiteX29" fmla="*/ 7155 w 10000"/>
              <a:gd name="connsiteY29" fmla="*/ 413 h 9738"/>
              <a:gd name="connsiteX30" fmla="*/ 7606 w 10000"/>
              <a:gd name="connsiteY30" fmla="*/ 246 h 9738"/>
              <a:gd name="connsiteX31" fmla="*/ 8062 w 10000"/>
              <a:gd name="connsiteY31" fmla="*/ 118 h 9738"/>
              <a:gd name="connsiteX32" fmla="*/ 8533 w 10000"/>
              <a:gd name="connsiteY32" fmla="*/ 41 h 9738"/>
              <a:gd name="connsiteX33" fmla="*/ 9012 w 10000"/>
              <a:gd name="connsiteY33" fmla="*/ 0 h 9738"/>
              <a:gd name="connsiteX0" fmla="*/ 9012 w 10000"/>
              <a:gd name="connsiteY0" fmla="*/ 0 h 10223"/>
              <a:gd name="connsiteX1" fmla="*/ 9501 w 10000"/>
              <a:gd name="connsiteY1" fmla="*/ 0 h 10223"/>
              <a:gd name="connsiteX2" fmla="*/ 10000 w 10000"/>
              <a:gd name="connsiteY2" fmla="*/ 42 h 10223"/>
              <a:gd name="connsiteX3" fmla="*/ 9999 w 10000"/>
              <a:gd name="connsiteY3" fmla="*/ 9491 h 10223"/>
              <a:gd name="connsiteX4" fmla="*/ 0 w 10000"/>
              <a:gd name="connsiteY4" fmla="*/ 9555 h 10223"/>
              <a:gd name="connsiteX5" fmla="*/ 148 w 10000"/>
              <a:gd name="connsiteY5" fmla="*/ 9209 h 10223"/>
              <a:gd name="connsiteX6" fmla="*/ 311 w 10000"/>
              <a:gd name="connsiteY6" fmla="*/ 8828 h 10223"/>
              <a:gd name="connsiteX7" fmla="*/ 494 w 10000"/>
              <a:gd name="connsiteY7" fmla="*/ 8432 h 10223"/>
              <a:gd name="connsiteX8" fmla="*/ 686 w 10000"/>
              <a:gd name="connsiteY8" fmla="*/ 8030 h 10223"/>
              <a:gd name="connsiteX9" fmla="*/ 887 w 10000"/>
              <a:gd name="connsiteY9" fmla="*/ 7606 h 10223"/>
              <a:gd name="connsiteX10" fmla="*/ 1108 w 10000"/>
              <a:gd name="connsiteY10" fmla="*/ 7176 h 10223"/>
              <a:gd name="connsiteX11" fmla="*/ 1337 w 10000"/>
              <a:gd name="connsiteY11" fmla="*/ 6739 h 10223"/>
              <a:gd name="connsiteX12" fmla="*/ 1582 w 10000"/>
              <a:gd name="connsiteY12" fmla="*/ 6293 h 10223"/>
              <a:gd name="connsiteX13" fmla="*/ 1841 w 10000"/>
              <a:gd name="connsiteY13" fmla="*/ 5841 h 10223"/>
              <a:gd name="connsiteX14" fmla="*/ 2110 w 10000"/>
              <a:gd name="connsiteY14" fmla="*/ 5394 h 10223"/>
              <a:gd name="connsiteX15" fmla="*/ 2388 w 10000"/>
              <a:gd name="connsiteY15" fmla="*/ 4959 h 10223"/>
              <a:gd name="connsiteX16" fmla="*/ 2690 w 10000"/>
              <a:gd name="connsiteY16" fmla="*/ 4507 h 10223"/>
              <a:gd name="connsiteX17" fmla="*/ 2993 w 10000"/>
              <a:gd name="connsiteY17" fmla="*/ 4075 h 10223"/>
              <a:gd name="connsiteX18" fmla="*/ 3314 w 10000"/>
              <a:gd name="connsiteY18" fmla="*/ 3644 h 10223"/>
              <a:gd name="connsiteX19" fmla="*/ 3650 w 10000"/>
              <a:gd name="connsiteY19" fmla="*/ 3235 h 10223"/>
              <a:gd name="connsiteX20" fmla="*/ 3990 w 10000"/>
              <a:gd name="connsiteY20" fmla="*/ 2832 h 10223"/>
              <a:gd name="connsiteX21" fmla="*/ 4345 w 10000"/>
              <a:gd name="connsiteY21" fmla="*/ 2451 h 10223"/>
              <a:gd name="connsiteX22" fmla="*/ 4709 w 10000"/>
              <a:gd name="connsiteY22" fmla="*/ 2082 h 10223"/>
              <a:gd name="connsiteX23" fmla="*/ 5093 w 10000"/>
              <a:gd name="connsiteY23" fmla="*/ 1736 h 10223"/>
              <a:gd name="connsiteX24" fmla="*/ 5482 w 10000"/>
              <a:gd name="connsiteY24" fmla="*/ 1412 h 10223"/>
              <a:gd name="connsiteX25" fmla="*/ 5884 w 10000"/>
              <a:gd name="connsiteY25" fmla="*/ 1124 h 10223"/>
              <a:gd name="connsiteX26" fmla="*/ 6297 w 10000"/>
              <a:gd name="connsiteY26" fmla="*/ 862 h 10223"/>
              <a:gd name="connsiteX27" fmla="*/ 6724 w 10000"/>
              <a:gd name="connsiteY27" fmla="*/ 619 h 10223"/>
              <a:gd name="connsiteX28" fmla="*/ 7155 w 10000"/>
              <a:gd name="connsiteY28" fmla="*/ 424 h 10223"/>
              <a:gd name="connsiteX29" fmla="*/ 7606 w 10000"/>
              <a:gd name="connsiteY29" fmla="*/ 253 h 10223"/>
              <a:gd name="connsiteX30" fmla="*/ 8062 w 10000"/>
              <a:gd name="connsiteY30" fmla="*/ 121 h 10223"/>
              <a:gd name="connsiteX31" fmla="*/ 8533 w 10000"/>
              <a:gd name="connsiteY31" fmla="*/ 42 h 10223"/>
              <a:gd name="connsiteX32" fmla="*/ 9012 w 10000"/>
              <a:gd name="connsiteY32" fmla="*/ 0 h 10223"/>
              <a:gd name="connsiteX0" fmla="*/ 9012 w 10000"/>
              <a:gd name="connsiteY0" fmla="*/ 0 h 9555"/>
              <a:gd name="connsiteX1" fmla="*/ 9501 w 10000"/>
              <a:gd name="connsiteY1" fmla="*/ 0 h 9555"/>
              <a:gd name="connsiteX2" fmla="*/ 10000 w 10000"/>
              <a:gd name="connsiteY2" fmla="*/ 42 h 9555"/>
              <a:gd name="connsiteX3" fmla="*/ 9999 w 10000"/>
              <a:gd name="connsiteY3" fmla="*/ 9491 h 9555"/>
              <a:gd name="connsiteX4" fmla="*/ 0 w 10000"/>
              <a:gd name="connsiteY4" fmla="*/ 9555 h 9555"/>
              <a:gd name="connsiteX5" fmla="*/ 148 w 10000"/>
              <a:gd name="connsiteY5" fmla="*/ 9209 h 9555"/>
              <a:gd name="connsiteX6" fmla="*/ 311 w 10000"/>
              <a:gd name="connsiteY6" fmla="*/ 8828 h 9555"/>
              <a:gd name="connsiteX7" fmla="*/ 494 w 10000"/>
              <a:gd name="connsiteY7" fmla="*/ 8432 h 9555"/>
              <a:gd name="connsiteX8" fmla="*/ 686 w 10000"/>
              <a:gd name="connsiteY8" fmla="*/ 8030 h 9555"/>
              <a:gd name="connsiteX9" fmla="*/ 887 w 10000"/>
              <a:gd name="connsiteY9" fmla="*/ 7606 h 9555"/>
              <a:gd name="connsiteX10" fmla="*/ 1108 w 10000"/>
              <a:gd name="connsiteY10" fmla="*/ 7176 h 9555"/>
              <a:gd name="connsiteX11" fmla="*/ 1337 w 10000"/>
              <a:gd name="connsiteY11" fmla="*/ 6739 h 9555"/>
              <a:gd name="connsiteX12" fmla="*/ 1582 w 10000"/>
              <a:gd name="connsiteY12" fmla="*/ 6293 h 9555"/>
              <a:gd name="connsiteX13" fmla="*/ 1841 w 10000"/>
              <a:gd name="connsiteY13" fmla="*/ 5841 h 9555"/>
              <a:gd name="connsiteX14" fmla="*/ 2110 w 10000"/>
              <a:gd name="connsiteY14" fmla="*/ 5394 h 9555"/>
              <a:gd name="connsiteX15" fmla="*/ 2388 w 10000"/>
              <a:gd name="connsiteY15" fmla="*/ 4959 h 9555"/>
              <a:gd name="connsiteX16" fmla="*/ 2690 w 10000"/>
              <a:gd name="connsiteY16" fmla="*/ 4507 h 9555"/>
              <a:gd name="connsiteX17" fmla="*/ 2993 w 10000"/>
              <a:gd name="connsiteY17" fmla="*/ 4075 h 9555"/>
              <a:gd name="connsiteX18" fmla="*/ 3314 w 10000"/>
              <a:gd name="connsiteY18" fmla="*/ 3644 h 9555"/>
              <a:gd name="connsiteX19" fmla="*/ 3650 w 10000"/>
              <a:gd name="connsiteY19" fmla="*/ 3235 h 9555"/>
              <a:gd name="connsiteX20" fmla="*/ 3990 w 10000"/>
              <a:gd name="connsiteY20" fmla="*/ 2832 h 9555"/>
              <a:gd name="connsiteX21" fmla="*/ 4345 w 10000"/>
              <a:gd name="connsiteY21" fmla="*/ 2451 h 9555"/>
              <a:gd name="connsiteX22" fmla="*/ 4709 w 10000"/>
              <a:gd name="connsiteY22" fmla="*/ 2082 h 9555"/>
              <a:gd name="connsiteX23" fmla="*/ 5093 w 10000"/>
              <a:gd name="connsiteY23" fmla="*/ 1736 h 9555"/>
              <a:gd name="connsiteX24" fmla="*/ 5482 w 10000"/>
              <a:gd name="connsiteY24" fmla="*/ 1412 h 9555"/>
              <a:gd name="connsiteX25" fmla="*/ 5884 w 10000"/>
              <a:gd name="connsiteY25" fmla="*/ 1124 h 9555"/>
              <a:gd name="connsiteX26" fmla="*/ 6297 w 10000"/>
              <a:gd name="connsiteY26" fmla="*/ 862 h 9555"/>
              <a:gd name="connsiteX27" fmla="*/ 6724 w 10000"/>
              <a:gd name="connsiteY27" fmla="*/ 619 h 9555"/>
              <a:gd name="connsiteX28" fmla="*/ 7155 w 10000"/>
              <a:gd name="connsiteY28" fmla="*/ 424 h 9555"/>
              <a:gd name="connsiteX29" fmla="*/ 7606 w 10000"/>
              <a:gd name="connsiteY29" fmla="*/ 253 h 9555"/>
              <a:gd name="connsiteX30" fmla="*/ 8062 w 10000"/>
              <a:gd name="connsiteY30" fmla="*/ 121 h 9555"/>
              <a:gd name="connsiteX31" fmla="*/ 8533 w 10000"/>
              <a:gd name="connsiteY31" fmla="*/ 42 h 9555"/>
              <a:gd name="connsiteX32" fmla="*/ 9012 w 10000"/>
              <a:gd name="connsiteY32" fmla="*/ 0 h 9555"/>
              <a:gd name="connsiteX0" fmla="*/ 9012 w 10000"/>
              <a:gd name="connsiteY0" fmla="*/ 0 h 10001"/>
              <a:gd name="connsiteX1" fmla="*/ 9501 w 10000"/>
              <a:gd name="connsiteY1" fmla="*/ 0 h 10001"/>
              <a:gd name="connsiteX2" fmla="*/ 10000 w 10000"/>
              <a:gd name="connsiteY2" fmla="*/ 44 h 10001"/>
              <a:gd name="connsiteX3" fmla="*/ 9984 w 10000"/>
              <a:gd name="connsiteY3" fmla="*/ 10001 h 10001"/>
              <a:gd name="connsiteX4" fmla="*/ 0 w 10000"/>
              <a:gd name="connsiteY4" fmla="*/ 10000 h 10001"/>
              <a:gd name="connsiteX5" fmla="*/ 148 w 10000"/>
              <a:gd name="connsiteY5" fmla="*/ 9638 h 10001"/>
              <a:gd name="connsiteX6" fmla="*/ 311 w 10000"/>
              <a:gd name="connsiteY6" fmla="*/ 9239 h 10001"/>
              <a:gd name="connsiteX7" fmla="*/ 494 w 10000"/>
              <a:gd name="connsiteY7" fmla="*/ 8825 h 10001"/>
              <a:gd name="connsiteX8" fmla="*/ 686 w 10000"/>
              <a:gd name="connsiteY8" fmla="*/ 8404 h 10001"/>
              <a:gd name="connsiteX9" fmla="*/ 887 w 10000"/>
              <a:gd name="connsiteY9" fmla="*/ 7960 h 10001"/>
              <a:gd name="connsiteX10" fmla="*/ 1108 w 10000"/>
              <a:gd name="connsiteY10" fmla="*/ 7510 h 10001"/>
              <a:gd name="connsiteX11" fmla="*/ 1337 w 10000"/>
              <a:gd name="connsiteY11" fmla="*/ 7053 h 10001"/>
              <a:gd name="connsiteX12" fmla="*/ 1582 w 10000"/>
              <a:gd name="connsiteY12" fmla="*/ 6586 h 10001"/>
              <a:gd name="connsiteX13" fmla="*/ 1841 w 10000"/>
              <a:gd name="connsiteY13" fmla="*/ 6113 h 10001"/>
              <a:gd name="connsiteX14" fmla="*/ 2110 w 10000"/>
              <a:gd name="connsiteY14" fmla="*/ 5645 h 10001"/>
              <a:gd name="connsiteX15" fmla="*/ 2388 w 10000"/>
              <a:gd name="connsiteY15" fmla="*/ 5190 h 10001"/>
              <a:gd name="connsiteX16" fmla="*/ 2690 w 10000"/>
              <a:gd name="connsiteY16" fmla="*/ 4717 h 10001"/>
              <a:gd name="connsiteX17" fmla="*/ 2993 w 10000"/>
              <a:gd name="connsiteY17" fmla="*/ 4265 h 10001"/>
              <a:gd name="connsiteX18" fmla="*/ 3314 w 10000"/>
              <a:gd name="connsiteY18" fmla="*/ 3814 h 10001"/>
              <a:gd name="connsiteX19" fmla="*/ 3650 w 10000"/>
              <a:gd name="connsiteY19" fmla="*/ 3386 h 10001"/>
              <a:gd name="connsiteX20" fmla="*/ 3990 w 10000"/>
              <a:gd name="connsiteY20" fmla="*/ 2964 h 10001"/>
              <a:gd name="connsiteX21" fmla="*/ 4345 w 10000"/>
              <a:gd name="connsiteY21" fmla="*/ 2565 h 10001"/>
              <a:gd name="connsiteX22" fmla="*/ 4709 w 10000"/>
              <a:gd name="connsiteY22" fmla="*/ 2179 h 10001"/>
              <a:gd name="connsiteX23" fmla="*/ 5093 w 10000"/>
              <a:gd name="connsiteY23" fmla="*/ 1817 h 10001"/>
              <a:gd name="connsiteX24" fmla="*/ 5482 w 10000"/>
              <a:gd name="connsiteY24" fmla="*/ 1478 h 10001"/>
              <a:gd name="connsiteX25" fmla="*/ 5884 w 10000"/>
              <a:gd name="connsiteY25" fmla="*/ 1176 h 10001"/>
              <a:gd name="connsiteX26" fmla="*/ 6297 w 10000"/>
              <a:gd name="connsiteY26" fmla="*/ 902 h 10001"/>
              <a:gd name="connsiteX27" fmla="*/ 6724 w 10000"/>
              <a:gd name="connsiteY27" fmla="*/ 648 h 10001"/>
              <a:gd name="connsiteX28" fmla="*/ 7155 w 10000"/>
              <a:gd name="connsiteY28" fmla="*/ 444 h 10001"/>
              <a:gd name="connsiteX29" fmla="*/ 7606 w 10000"/>
              <a:gd name="connsiteY29" fmla="*/ 265 h 10001"/>
              <a:gd name="connsiteX30" fmla="*/ 8062 w 10000"/>
              <a:gd name="connsiteY30" fmla="*/ 127 h 10001"/>
              <a:gd name="connsiteX31" fmla="*/ 8533 w 10000"/>
              <a:gd name="connsiteY31" fmla="*/ 44 h 10001"/>
              <a:gd name="connsiteX32" fmla="*/ 9012 w 10000"/>
              <a:gd name="connsiteY32" fmla="*/ 0 h 10001"/>
              <a:gd name="connsiteX0" fmla="*/ 9056 w 10044"/>
              <a:gd name="connsiteY0" fmla="*/ 0 h 10023"/>
              <a:gd name="connsiteX1" fmla="*/ 9545 w 10044"/>
              <a:gd name="connsiteY1" fmla="*/ 0 h 10023"/>
              <a:gd name="connsiteX2" fmla="*/ 10044 w 10044"/>
              <a:gd name="connsiteY2" fmla="*/ 44 h 10023"/>
              <a:gd name="connsiteX3" fmla="*/ 10028 w 10044"/>
              <a:gd name="connsiteY3" fmla="*/ 10001 h 10023"/>
              <a:gd name="connsiteX4" fmla="*/ 0 w 10044"/>
              <a:gd name="connsiteY4" fmla="*/ 10023 h 10023"/>
              <a:gd name="connsiteX5" fmla="*/ 192 w 10044"/>
              <a:gd name="connsiteY5" fmla="*/ 9638 h 10023"/>
              <a:gd name="connsiteX6" fmla="*/ 355 w 10044"/>
              <a:gd name="connsiteY6" fmla="*/ 9239 h 10023"/>
              <a:gd name="connsiteX7" fmla="*/ 538 w 10044"/>
              <a:gd name="connsiteY7" fmla="*/ 8825 h 10023"/>
              <a:gd name="connsiteX8" fmla="*/ 730 w 10044"/>
              <a:gd name="connsiteY8" fmla="*/ 8404 h 10023"/>
              <a:gd name="connsiteX9" fmla="*/ 931 w 10044"/>
              <a:gd name="connsiteY9" fmla="*/ 7960 h 10023"/>
              <a:gd name="connsiteX10" fmla="*/ 1152 w 10044"/>
              <a:gd name="connsiteY10" fmla="*/ 7510 h 10023"/>
              <a:gd name="connsiteX11" fmla="*/ 1381 w 10044"/>
              <a:gd name="connsiteY11" fmla="*/ 7053 h 10023"/>
              <a:gd name="connsiteX12" fmla="*/ 1626 w 10044"/>
              <a:gd name="connsiteY12" fmla="*/ 6586 h 10023"/>
              <a:gd name="connsiteX13" fmla="*/ 1885 w 10044"/>
              <a:gd name="connsiteY13" fmla="*/ 6113 h 10023"/>
              <a:gd name="connsiteX14" fmla="*/ 2154 w 10044"/>
              <a:gd name="connsiteY14" fmla="*/ 5645 h 10023"/>
              <a:gd name="connsiteX15" fmla="*/ 2432 w 10044"/>
              <a:gd name="connsiteY15" fmla="*/ 5190 h 10023"/>
              <a:gd name="connsiteX16" fmla="*/ 2734 w 10044"/>
              <a:gd name="connsiteY16" fmla="*/ 4717 h 10023"/>
              <a:gd name="connsiteX17" fmla="*/ 3037 w 10044"/>
              <a:gd name="connsiteY17" fmla="*/ 4265 h 10023"/>
              <a:gd name="connsiteX18" fmla="*/ 3358 w 10044"/>
              <a:gd name="connsiteY18" fmla="*/ 3814 h 10023"/>
              <a:gd name="connsiteX19" fmla="*/ 3694 w 10044"/>
              <a:gd name="connsiteY19" fmla="*/ 3386 h 10023"/>
              <a:gd name="connsiteX20" fmla="*/ 4034 w 10044"/>
              <a:gd name="connsiteY20" fmla="*/ 2964 h 10023"/>
              <a:gd name="connsiteX21" fmla="*/ 4389 w 10044"/>
              <a:gd name="connsiteY21" fmla="*/ 2565 h 10023"/>
              <a:gd name="connsiteX22" fmla="*/ 4753 w 10044"/>
              <a:gd name="connsiteY22" fmla="*/ 2179 h 10023"/>
              <a:gd name="connsiteX23" fmla="*/ 5137 w 10044"/>
              <a:gd name="connsiteY23" fmla="*/ 1817 h 10023"/>
              <a:gd name="connsiteX24" fmla="*/ 5526 w 10044"/>
              <a:gd name="connsiteY24" fmla="*/ 1478 h 10023"/>
              <a:gd name="connsiteX25" fmla="*/ 5928 w 10044"/>
              <a:gd name="connsiteY25" fmla="*/ 1176 h 10023"/>
              <a:gd name="connsiteX26" fmla="*/ 6341 w 10044"/>
              <a:gd name="connsiteY26" fmla="*/ 902 h 10023"/>
              <a:gd name="connsiteX27" fmla="*/ 6768 w 10044"/>
              <a:gd name="connsiteY27" fmla="*/ 648 h 10023"/>
              <a:gd name="connsiteX28" fmla="*/ 7199 w 10044"/>
              <a:gd name="connsiteY28" fmla="*/ 444 h 10023"/>
              <a:gd name="connsiteX29" fmla="*/ 7650 w 10044"/>
              <a:gd name="connsiteY29" fmla="*/ 265 h 10023"/>
              <a:gd name="connsiteX30" fmla="*/ 8106 w 10044"/>
              <a:gd name="connsiteY30" fmla="*/ 127 h 10023"/>
              <a:gd name="connsiteX31" fmla="*/ 8577 w 10044"/>
              <a:gd name="connsiteY31" fmla="*/ 44 h 10023"/>
              <a:gd name="connsiteX32" fmla="*/ 9056 w 10044"/>
              <a:gd name="connsiteY32" fmla="*/ 0 h 1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044" h="10023">
                <a:moveTo>
                  <a:pt x="9056" y="0"/>
                </a:moveTo>
                <a:lnTo>
                  <a:pt x="9545" y="0"/>
                </a:lnTo>
                <a:lnTo>
                  <a:pt x="10044" y="44"/>
                </a:lnTo>
                <a:cubicBezTo>
                  <a:pt x="10044" y="3340"/>
                  <a:pt x="10028" y="6706"/>
                  <a:pt x="10028" y="10001"/>
                </a:cubicBezTo>
                <a:lnTo>
                  <a:pt x="0" y="10023"/>
                </a:lnTo>
                <a:cubicBezTo>
                  <a:pt x="49" y="9902"/>
                  <a:pt x="143" y="9760"/>
                  <a:pt x="192" y="9638"/>
                </a:cubicBezTo>
                <a:cubicBezTo>
                  <a:pt x="246" y="9505"/>
                  <a:pt x="301" y="9375"/>
                  <a:pt x="355" y="9239"/>
                </a:cubicBezTo>
                <a:lnTo>
                  <a:pt x="538" y="8825"/>
                </a:lnTo>
                <a:lnTo>
                  <a:pt x="730" y="8404"/>
                </a:lnTo>
                <a:cubicBezTo>
                  <a:pt x="796" y="8257"/>
                  <a:pt x="864" y="8110"/>
                  <a:pt x="931" y="7960"/>
                </a:cubicBezTo>
                <a:cubicBezTo>
                  <a:pt x="1005" y="7813"/>
                  <a:pt x="1078" y="7659"/>
                  <a:pt x="1152" y="7510"/>
                </a:cubicBezTo>
                <a:cubicBezTo>
                  <a:pt x="1228" y="7356"/>
                  <a:pt x="1305" y="7205"/>
                  <a:pt x="1381" y="7053"/>
                </a:cubicBezTo>
                <a:lnTo>
                  <a:pt x="1626" y="6586"/>
                </a:lnTo>
                <a:cubicBezTo>
                  <a:pt x="1712" y="6428"/>
                  <a:pt x="1799" y="6271"/>
                  <a:pt x="1885" y="6113"/>
                </a:cubicBezTo>
                <a:lnTo>
                  <a:pt x="2154" y="5645"/>
                </a:lnTo>
                <a:lnTo>
                  <a:pt x="2432" y="5190"/>
                </a:lnTo>
                <a:lnTo>
                  <a:pt x="2734" y="4717"/>
                </a:lnTo>
                <a:lnTo>
                  <a:pt x="3037" y="4265"/>
                </a:lnTo>
                <a:lnTo>
                  <a:pt x="3358" y="3814"/>
                </a:lnTo>
                <a:lnTo>
                  <a:pt x="3694" y="3386"/>
                </a:lnTo>
                <a:lnTo>
                  <a:pt x="4034" y="2964"/>
                </a:lnTo>
                <a:lnTo>
                  <a:pt x="4389" y="2565"/>
                </a:lnTo>
                <a:lnTo>
                  <a:pt x="4753" y="2179"/>
                </a:lnTo>
                <a:lnTo>
                  <a:pt x="5137" y="1817"/>
                </a:lnTo>
                <a:lnTo>
                  <a:pt x="5526" y="1478"/>
                </a:lnTo>
                <a:lnTo>
                  <a:pt x="5928" y="1176"/>
                </a:lnTo>
                <a:lnTo>
                  <a:pt x="6341" y="902"/>
                </a:lnTo>
                <a:lnTo>
                  <a:pt x="6768" y="648"/>
                </a:lnTo>
                <a:lnTo>
                  <a:pt x="7199" y="444"/>
                </a:lnTo>
                <a:lnTo>
                  <a:pt x="7650" y="265"/>
                </a:lnTo>
                <a:lnTo>
                  <a:pt x="8106" y="127"/>
                </a:lnTo>
                <a:lnTo>
                  <a:pt x="8577" y="44"/>
                </a:lnTo>
                <a:lnTo>
                  <a:pt x="905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TextBox 106"/>
          <p:cNvSpPr txBox="1"/>
          <p:nvPr/>
        </p:nvSpPr>
        <p:spPr>
          <a:xfrm>
            <a:off x="3943736" y="4382017"/>
            <a:ext cx="431400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OPEN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7004268" y="2247947"/>
            <a:ext cx="1206743" cy="1206743"/>
            <a:chOff x="2925763" y="-2332038"/>
            <a:chExt cx="15654337" cy="15654338"/>
          </a:xfrm>
        </p:grpSpPr>
        <p:sp>
          <p:nvSpPr>
            <p:cNvPr id="204" name="Freeform 25"/>
            <p:cNvSpPr>
              <a:spLocks/>
            </p:cNvSpPr>
            <p:nvPr/>
          </p:nvSpPr>
          <p:spPr bwMode="auto">
            <a:xfrm>
              <a:off x="10491788" y="-2332038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4 h 1315"/>
                <a:gd name="T12" fmla="*/ 329 w 329"/>
                <a:gd name="T13" fmla="*/ 1150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0 h 1315"/>
                <a:gd name="T34" fmla="*/ 0 w 329"/>
                <a:gd name="T35" fmla="*/ 164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4"/>
                  </a:lnTo>
                  <a:lnTo>
                    <a:pt x="329" y="1150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0"/>
                  </a:lnTo>
                  <a:lnTo>
                    <a:pt x="0" y="164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26"/>
            <p:cNvSpPr>
              <a:spLocks/>
            </p:cNvSpPr>
            <p:nvPr/>
          </p:nvSpPr>
          <p:spPr bwMode="auto">
            <a:xfrm>
              <a:off x="10491788" y="11234737"/>
              <a:ext cx="522287" cy="2087563"/>
            </a:xfrm>
            <a:custGeom>
              <a:avLst/>
              <a:gdLst>
                <a:gd name="T0" fmla="*/ 165 w 329"/>
                <a:gd name="T1" fmla="*/ 0 h 1315"/>
                <a:gd name="T2" fmla="*/ 215 w 329"/>
                <a:gd name="T3" fmla="*/ 9 h 1315"/>
                <a:gd name="T4" fmla="*/ 260 w 329"/>
                <a:gd name="T5" fmla="*/ 33 h 1315"/>
                <a:gd name="T6" fmla="*/ 296 w 329"/>
                <a:gd name="T7" fmla="*/ 69 h 1315"/>
                <a:gd name="T8" fmla="*/ 320 w 329"/>
                <a:gd name="T9" fmla="*/ 114 h 1315"/>
                <a:gd name="T10" fmla="*/ 329 w 329"/>
                <a:gd name="T11" fmla="*/ 165 h 1315"/>
                <a:gd name="T12" fmla="*/ 329 w 329"/>
                <a:gd name="T13" fmla="*/ 1151 h 1315"/>
                <a:gd name="T14" fmla="*/ 320 w 329"/>
                <a:gd name="T15" fmla="*/ 1201 h 1315"/>
                <a:gd name="T16" fmla="*/ 296 w 329"/>
                <a:gd name="T17" fmla="*/ 1246 h 1315"/>
                <a:gd name="T18" fmla="*/ 260 w 329"/>
                <a:gd name="T19" fmla="*/ 1282 h 1315"/>
                <a:gd name="T20" fmla="*/ 215 w 329"/>
                <a:gd name="T21" fmla="*/ 1306 h 1315"/>
                <a:gd name="T22" fmla="*/ 165 w 329"/>
                <a:gd name="T23" fmla="*/ 1315 h 1315"/>
                <a:gd name="T24" fmla="*/ 114 w 329"/>
                <a:gd name="T25" fmla="*/ 1306 h 1315"/>
                <a:gd name="T26" fmla="*/ 69 w 329"/>
                <a:gd name="T27" fmla="*/ 1282 h 1315"/>
                <a:gd name="T28" fmla="*/ 33 w 329"/>
                <a:gd name="T29" fmla="*/ 1246 h 1315"/>
                <a:gd name="T30" fmla="*/ 9 w 329"/>
                <a:gd name="T31" fmla="*/ 1201 h 1315"/>
                <a:gd name="T32" fmla="*/ 0 w 329"/>
                <a:gd name="T33" fmla="*/ 1151 h 1315"/>
                <a:gd name="T34" fmla="*/ 0 w 329"/>
                <a:gd name="T35" fmla="*/ 165 h 1315"/>
                <a:gd name="T36" fmla="*/ 9 w 329"/>
                <a:gd name="T37" fmla="*/ 114 h 1315"/>
                <a:gd name="T38" fmla="*/ 33 w 329"/>
                <a:gd name="T39" fmla="*/ 69 h 1315"/>
                <a:gd name="T40" fmla="*/ 69 w 329"/>
                <a:gd name="T41" fmla="*/ 33 h 1315"/>
                <a:gd name="T42" fmla="*/ 114 w 329"/>
                <a:gd name="T43" fmla="*/ 9 h 1315"/>
                <a:gd name="T44" fmla="*/ 165 w 329"/>
                <a:gd name="T45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9" h="1315">
                  <a:moveTo>
                    <a:pt x="165" y="0"/>
                  </a:moveTo>
                  <a:lnTo>
                    <a:pt x="215" y="9"/>
                  </a:lnTo>
                  <a:lnTo>
                    <a:pt x="260" y="33"/>
                  </a:lnTo>
                  <a:lnTo>
                    <a:pt x="296" y="69"/>
                  </a:lnTo>
                  <a:lnTo>
                    <a:pt x="320" y="114"/>
                  </a:lnTo>
                  <a:lnTo>
                    <a:pt x="329" y="165"/>
                  </a:lnTo>
                  <a:lnTo>
                    <a:pt x="329" y="1151"/>
                  </a:lnTo>
                  <a:lnTo>
                    <a:pt x="320" y="1201"/>
                  </a:lnTo>
                  <a:lnTo>
                    <a:pt x="296" y="1246"/>
                  </a:lnTo>
                  <a:lnTo>
                    <a:pt x="260" y="1282"/>
                  </a:lnTo>
                  <a:lnTo>
                    <a:pt x="215" y="1306"/>
                  </a:lnTo>
                  <a:lnTo>
                    <a:pt x="165" y="1315"/>
                  </a:lnTo>
                  <a:lnTo>
                    <a:pt x="114" y="1306"/>
                  </a:lnTo>
                  <a:lnTo>
                    <a:pt x="69" y="1282"/>
                  </a:lnTo>
                  <a:lnTo>
                    <a:pt x="33" y="1246"/>
                  </a:lnTo>
                  <a:lnTo>
                    <a:pt x="9" y="1201"/>
                  </a:lnTo>
                  <a:lnTo>
                    <a:pt x="0" y="1151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27"/>
            <p:cNvSpPr>
              <a:spLocks/>
            </p:cNvSpPr>
            <p:nvPr/>
          </p:nvSpPr>
          <p:spPr bwMode="auto">
            <a:xfrm>
              <a:off x="16492538" y="5233987"/>
              <a:ext cx="2087562" cy="522288"/>
            </a:xfrm>
            <a:custGeom>
              <a:avLst/>
              <a:gdLst>
                <a:gd name="T0" fmla="*/ 165 w 1315"/>
                <a:gd name="T1" fmla="*/ 0 h 329"/>
                <a:gd name="T2" fmla="*/ 1151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1 w 1315"/>
                <a:gd name="T23" fmla="*/ 329 h 329"/>
                <a:gd name="T24" fmla="*/ 165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5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5" y="0"/>
                  </a:moveTo>
                  <a:lnTo>
                    <a:pt x="1151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1" y="329"/>
                  </a:lnTo>
                  <a:lnTo>
                    <a:pt x="165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28"/>
            <p:cNvSpPr>
              <a:spLocks/>
            </p:cNvSpPr>
            <p:nvPr/>
          </p:nvSpPr>
          <p:spPr bwMode="auto">
            <a:xfrm>
              <a:off x="2925763" y="5233987"/>
              <a:ext cx="2087562" cy="522288"/>
            </a:xfrm>
            <a:custGeom>
              <a:avLst/>
              <a:gdLst>
                <a:gd name="T0" fmla="*/ 164 w 1315"/>
                <a:gd name="T1" fmla="*/ 0 h 329"/>
                <a:gd name="T2" fmla="*/ 1150 w 1315"/>
                <a:gd name="T3" fmla="*/ 0 h 329"/>
                <a:gd name="T4" fmla="*/ 1201 w 1315"/>
                <a:gd name="T5" fmla="*/ 9 h 329"/>
                <a:gd name="T6" fmla="*/ 1246 w 1315"/>
                <a:gd name="T7" fmla="*/ 33 h 329"/>
                <a:gd name="T8" fmla="*/ 1282 w 1315"/>
                <a:gd name="T9" fmla="*/ 69 h 329"/>
                <a:gd name="T10" fmla="*/ 1306 w 1315"/>
                <a:gd name="T11" fmla="*/ 114 h 329"/>
                <a:gd name="T12" fmla="*/ 1315 w 1315"/>
                <a:gd name="T13" fmla="*/ 165 h 329"/>
                <a:gd name="T14" fmla="*/ 1306 w 1315"/>
                <a:gd name="T15" fmla="*/ 215 h 329"/>
                <a:gd name="T16" fmla="*/ 1282 w 1315"/>
                <a:gd name="T17" fmla="*/ 260 h 329"/>
                <a:gd name="T18" fmla="*/ 1246 w 1315"/>
                <a:gd name="T19" fmla="*/ 296 h 329"/>
                <a:gd name="T20" fmla="*/ 1201 w 1315"/>
                <a:gd name="T21" fmla="*/ 320 h 329"/>
                <a:gd name="T22" fmla="*/ 1150 w 1315"/>
                <a:gd name="T23" fmla="*/ 329 h 329"/>
                <a:gd name="T24" fmla="*/ 164 w 1315"/>
                <a:gd name="T25" fmla="*/ 329 h 329"/>
                <a:gd name="T26" fmla="*/ 114 w 1315"/>
                <a:gd name="T27" fmla="*/ 320 h 329"/>
                <a:gd name="T28" fmla="*/ 69 w 1315"/>
                <a:gd name="T29" fmla="*/ 296 h 329"/>
                <a:gd name="T30" fmla="*/ 33 w 1315"/>
                <a:gd name="T31" fmla="*/ 260 h 329"/>
                <a:gd name="T32" fmla="*/ 9 w 1315"/>
                <a:gd name="T33" fmla="*/ 215 h 329"/>
                <a:gd name="T34" fmla="*/ 0 w 1315"/>
                <a:gd name="T35" fmla="*/ 165 h 329"/>
                <a:gd name="T36" fmla="*/ 9 w 1315"/>
                <a:gd name="T37" fmla="*/ 114 h 329"/>
                <a:gd name="T38" fmla="*/ 33 w 1315"/>
                <a:gd name="T39" fmla="*/ 69 h 329"/>
                <a:gd name="T40" fmla="*/ 69 w 1315"/>
                <a:gd name="T41" fmla="*/ 33 h 329"/>
                <a:gd name="T42" fmla="*/ 114 w 1315"/>
                <a:gd name="T43" fmla="*/ 9 h 329"/>
                <a:gd name="T44" fmla="*/ 164 w 1315"/>
                <a:gd name="T4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5" h="329">
                  <a:moveTo>
                    <a:pt x="164" y="0"/>
                  </a:moveTo>
                  <a:lnTo>
                    <a:pt x="1150" y="0"/>
                  </a:lnTo>
                  <a:lnTo>
                    <a:pt x="1201" y="9"/>
                  </a:lnTo>
                  <a:lnTo>
                    <a:pt x="1246" y="33"/>
                  </a:lnTo>
                  <a:lnTo>
                    <a:pt x="1282" y="69"/>
                  </a:lnTo>
                  <a:lnTo>
                    <a:pt x="1306" y="114"/>
                  </a:lnTo>
                  <a:lnTo>
                    <a:pt x="1315" y="165"/>
                  </a:lnTo>
                  <a:lnTo>
                    <a:pt x="1306" y="215"/>
                  </a:lnTo>
                  <a:lnTo>
                    <a:pt x="1282" y="260"/>
                  </a:lnTo>
                  <a:lnTo>
                    <a:pt x="1246" y="296"/>
                  </a:lnTo>
                  <a:lnTo>
                    <a:pt x="1201" y="320"/>
                  </a:lnTo>
                  <a:lnTo>
                    <a:pt x="1150" y="329"/>
                  </a:lnTo>
                  <a:lnTo>
                    <a:pt x="164" y="329"/>
                  </a:lnTo>
                  <a:lnTo>
                    <a:pt x="114" y="320"/>
                  </a:lnTo>
                  <a:lnTo>
                    <a:pt x="69" y="296"/>
                  </a:lnTo>
                  <a:lnTo>
                    <a:pt x="33" y="260"/>
                  </a:lnTo>
                  <a:lnTo>
                    <a:pt x="9" y="215"/>
                  </a:lnTo>
                  <a:lnTo>
                    <a:pt x="0" y="165"/>
                  </a:lnTo>
                  <a:lnTo>
                    <a:pt x="9" y="114"/>
                  </a:lnTo>
                  <a:lnTo>
                    <a:pt x="33" y="69"/>
                  </a:lnTo>
                  <a:lnTo>
                    <a:pt x="69" y="33"/>
                  </a:lnTo>
                  <a:lnTo>
                    <a:pt x="114" y="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29"/>
            <p:cNvSpPr>
              <a:spLocks/>
            </p:cNvSpPr>
            <p:nvPr/>
          </p:nvSpPr>
          <p:spPr bwMode="auto">
            <a:xfrm>
              <a:off x="14738350" y="-506413"/>
              <a:ext cx="2016125" cy="2016125"/>
            </a:xfrm>
            <a:custGeom>
              <a:avLst/>
              <a:gdLst>
                <a:gd name="T0" fmla="*/ 1105 w 1270"/>
                <a:gd name="T1" fmla="*/ 0 h 1270"/>
                <a:gd name="T2" fmla="*/ 1147 w 1270"/>
                <a:gd name="T3" fmla="*/ 6 h 1270"/>
                <a:gd name="T4" fmla="*/ 1186 w 1270"/>
                <a:gd name="T5" fmla="*/ 21 h 1270"/>
                <a:gd name="T6" fmla="*/ 1222 w 1270"/>
                <a:gd name="T7" fmla="*/ 48 h 1270"/>
                <a:gd name="T8" fmla="*/ 1249 w 1270"/>
                <a:gd name="T9" fmla="*/ 84 h 1270"/>
                <a:gd name="T10" fmla="*/ 1264 w 1270"/>
                <a:gd name="T11" fmla="*/ 123 h 1270"/>
                <a:gd name="T12" fmla="*/ 1270 w 1270"/>
                <a:gd name="T13" fmla="*/ 165 h 1270"/>
                <a:gd name="T14" fmla="*/ 1264 w 1270"/>
                <a:gd name="T15" fmla="*/ 207 h 1270"/>
                <a:gd name="T16" fmla="*/ 1249 w 1270"/>
                <a:gd name="T17" fmla="*/ 245 h 1270"/>
                <a:gd name="T18" fmla="*/ 1222 w 1270"/>
                <a:gd name="T19" fmla="*/ 281 h 1270"/>
                <a:gd name="T20" fmla="*/ 277 w 1270"/>
                <a:gd name="T21" fmla="*/ 1223 h 1270"/>
                <a:gd name="T22" fmla="*/ 245 w 1270"/>
                <a:gd name="T23" fmla="*/ 1250 h 1270"/>
                <a:gd name="T24" fmla="*/ 203 w 1270"/>
                <a:gd name="T25" fmla="*/ 1267 h 1270"/>
                <a:gd name="T26" fmla="*/ 164 w 1270"/>
                <a:gd name="T27" fmla="*/ 1270 h 1270"/>
                <a:gd name="T28" fmla="*/ 122 w 1270"/>
                <a:gd name="T29" fmla="*/ 1267 h 1270"/>
                <a:gd name="T30" fmla="*/ 80 w 1270"/>
                <a:gd name="T31" fmla="*/ 1250 h 1270"/>
                <a:gd name="T32" fmla="*/ 47 w 1270"/>
                <a:gd name="T33" fmla="*/ 1223 h 1270"/>
                <a:gd name="T34" fmla="*/ 20 w 1270"/>
                <a:gd name="T35" fmla="*/ 1190 h 1270"/>
                <a:gd name="T36" fmla="*/ 3 w 1270"/>
                <a:gd name="T37" fmla="*/ 1148 h 1270"/>
                <a:gd name="T38" fmla="*/ 0 w 1270"/>
                <a:gd name="T39" fmla="*/ 1106 h 1270"/>
                <a:gd name="T40" fmla="*/ 3 w 1270"/>
                <a:gd name="T41" fmla="*/ 1064 h 1270"/>
                <a:gd name="T42" fmla="*/ 20 w 1270"/>
                <a:gd name="T43" fmla="*/ 1025 h 1270"/>
                <a:gd name="T44" fmla="*/ 47 w 1270"/>
                <a:gd name="T45" fmla="*/ 993 h 1270"/>
                <a:gd name="T46" fmla="*/ 989 w 1270"/>
                <a:gd name="T47" fmla="*/ 48 h 1270"/>
                <a:gd name="T48" fmla="*/ 1025 w 1270"/>
                <a:gd name="T49" fmla="*/ 21 h 1270"/>
                <a:gd name="T50" fmla="*/ 1063 w 1270"/>
                <a:gd name="T51" fmla="*/ 6 h 1270"/>
                <a:gd name="T52" fmla="*/ 110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5" y="0"/>
                  </a:moveTo>
                  <a:lnTo>
                    <a:pt x="1147" y="6"/>
                  </a:lnTo>
                  <a:lnTo>
                    <a:pt x="1186" y="21"/>
                  </a:lnTo>
                  <a:lnTo>
                    <a:pt x="1222" y="48"/>
                  </a:lnTo>
                  <a:lnTo>
                    <a:pt x="1249" y="84"/>
                  </a:lnTo>
                  <a:lnTo>
                    <a:pt x="1264" y="123"/>
                  </a:lnTo>
                  <a:lnTo>
                    <a:pt x="1270" y="165"/>
                  </a:lnTo>
                  <a:lnTo>
                    <a:pt x="1264" y="207"/>
                  </a:lnTo>
                  <a:lnTo>
                    <a:pt x="1249" y="245"/>
                  </a:lnTo>
                  <a:lnTo>
                    <a:pt x="1222" y="281"/>
                  </a:lnTo>
                  <a:lnTo>
                    <a:pt x="277" y="1223"/>
                  </a:lnTo>
                  <a:lnTo>
                    <a:pt x="245" y="1250"/>
                  </a:lnTo>
                  <a:lnTo>
                    <a:pt x="203" y="1267"/>
                  </a:lnTo>
                  <a:lnTo>
                    <a:pt x="164" y="1270"/>
                  </a:lnTo>
                  <a:lnTo>
                    <a:pt x="122" y="1267"/>
                  </a:lnTo>
                  <a:lnTo>
                    <a:pt x="80" y="1250"/>
                  </a:lnTo>
                  <a:lnTo>
                    <a:pt x="47" y="1223"/>
                  </a:lnTo>
                  <a:lnTo>
                    <a:pt x="20" y="1190"/>
                  </a:lnTo>
                  <a:lnTo>
                    <a:pt x="3" y="1148"/>
                  </a:lnTo>
                  <a:lnTo>
                    <a:pt x="0" y="1106"/>
                  </a:lnTo>
                  <a:lnTo>
                    <a:pt x="3" y="1064"/>
                  </a:lnTo>
                  <a:lnTo>
                    <a:pt x="20" y="1025"/>
                  </a:lnTo>
                  <a:lnTo>
                    <a:pt x="47" y="993"/>
                  </a:lnTo>
                  <a:lnTo>
                    <a:pt x="989" y="48"/>
                  </a:lnTo>
                  <a:lnTo>
                    <a:pt x="1025" y="21"/>
                  </a:lnTo>
                  <a:lnTo>
                    <a:pt x="1063" y="6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30"/>
            <p:cNvSpPr>
              <a:spLocks/>
            </p:cNvSpPr>
            <p:nvPr/>
          </p:nvSpPr>
          <p:spPr bwMode="auto">
            <a:xfrm>
              <a:off x="4751388" y="9480550"/>
              <a:ext cx="2016125" cy="2016125"/>
            </a:xfrm>
            <a:custGeom>
              <a:avLst/>
              <a:gdLst>
                <a:gd name="T0" fmla="*/ 1106 w 1270"/>
                <a:gd name="T1" fmla="*/ 0 h 1270"/>
                <a:gd name="T2" fmla="*/ 1148 w 1270"/>
                <a:gd name="T3" fmla="*/ 3 h 1270"/>
                <a:gd name="T4" fmla="*/ 1190 w 1270"/>
                <a:gd name="T5" fmla="*/ 20 h 1270"/>
                <a:gd name="T6" fmla="*/ 1223 w 1270"/>
                <a:gd name="T7" fmla="*/ 47 h 1270"/>
                <a:gd name="T8" fmla="*/ 1250 w 1270"/>
                <a:gd name="T9" fmla="*/ 80 h 1270"/>
                <a:gd name="T10" fmla="*/ 1267 w 1270"/>
                <a:gd name="T11" fmla="*/ 122 h 1270"/>
                <a:gd name="T12" fmla="*/ 1270 w 1270"/>
                <a:gd name="T13" fmla="*/ 164 h 1270"/>
                <a:gd name="T14" fmla="*/ 1267 w 1270"/>
                <a:gd name="T15" fmla="*/ 206 h 1270"/>
                <a:gd name="T16" fmla="*/ 1250 w 1270"/>
                <a:gd name="T17" fmla="*/ 245 h 1270"/>
                <a:gd name="T18" fmla="*/ 1223 w 1270"/>
                <a:gd name="T19" fmla="*/ 277 h 1270"/>
                <a:gd name="T20" fmla="*/ 281 w 1270"/>
                <a:gd name="T21" fmla="*/ 1222 h 1270"/>
                <a:gd name="T22" fmla="*/ 245 w 1270"/>
                <a:gd name="T23" fmla="*/ 1249 h 1270"/>
                <a:gd name="T24" fmla="*/ 207 w 1270"/>
                <a:gd name="T25" fmla="*/ 1264 h 1270"/>
                <a:gd name="T26" fmla="*/ 165 w 1270"/>
                <a:gd name="T27" fmla="*/ 1270 h 1270"/>
                <a:gd name="T28" fmla="*/ 123 w 1270"/>
                <a:gd name="T29" fmla="*/ 1264 h 1270"/>
                <a:gd name="T30" fmla="*/ 84 w 1270"/>
                <a:gd name="T31" fmla="*/ 1249 h 1270"/>
                <a:gd name="T32" fmla="*/ 48 w 1270"/>
                <a:gd name="T33" fmla="*/ 1222 h 1270"/>
                <a:gd name="T34" fmla="*/ 21 w 1270"/>
                <a:gd name="T35" fmla="*/ 1186 h 1270"/>
                <a:gd name="T36" fmla="*/ 6 w 1270"/>
                <a:gd name="T37" fmla="*/ 1147 h 1270"/>
                <a:gd name="T38" fmla="*/ 0 w 1270"/>
                <a:gd name="T39" fmla="*/ 1105 h 1270"/>
                <a:gd name="T40" fmla="*/ 6 w 1270"/>
                <a:gd name="T41" fmla="*/ 1063 h 1270"/>
                <a:gd name="T42" fmla="*/ 21 w 1270"/>
                <a:gd name="T43" fmla="*/ 1025 h 1270"/>
                <a:gd name="T44" fmla="*/ 48 w 1270"/>
                <a:gd name="T45" fmla="*/ 989 h 1270"/>
                <a:gd name="T46" fmla="*/ 993 w 1270"/>
                <a:gd name="T47" fmla="*/ 47 h 1270"/>
                <a:gd name="T48" fmla="*/ 1025 w 1270"/>
                <a:gd name="T49" fmla="*/ 20 h 1270"/>
                <a:gd name="T50" fmla="*/ 1064 w 1270"/>
                <a:gd name="T51" fmla="*/ 3 h 1270"/>
                <a:gd name="T52" fmla="*/ 1106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106" y="0"/>
                  </a:moveTo>
                  <a:lnTo>
                    <a:pt x="1148" y="3"/>
                  </a:lnTo>
                  <a:lnTo>
                    <a:pt x="1190" y="20"/>
                  </a:lnTo>
                  <a:lnTo>
                    <a:pt x="1223" y="47"/>
                  </a:lnTo>
                  <a:lnTo>
                    <a:pt x="1250" y="80"/>
                  </a:lnTo>
                  <a:lnTo>
                    <a:pt x="1267" y="122"/>
                  </a:lnTo>
                  <a:lnTo>
                    <a:pt x="1270" y="164"/>
                  </a:lnTo>
                  <a:lnTo>
                    <a:pt x="1267" y="206"/>
                  </a:lnTo>
                  <a:lnTo>
                    <a:pt x="1250" y="245"/>
                  </a:lnTo>
                  <a:lnTo>
                    <a:pt x="1223" y="277"/>
                  </a:lnTo>
                  <a:lnTo>
                    <a:pt x="281" y="1222"/>
                  </a:lnTo>
                  <a:lnTo>
                    <a:pt x="245" y="1249"/>
                  </a:lnTo>
                  <a:lnTo>
                    <a:pt x="207" y="1264"/>
                  </a:lnTo>
                  <a:lnTo>
                    <a:pt x="165" y="1270"/>
                  </a:lnTo>
                  <a:lnTo>
                    <a:pt x="123" y="1264"/>
                  </a:lnTo>
                  <a:lnTo>
                    <a:pt x="84" y="1249"/>
                  </a:lnTo>
                  <a:lnTo>
                    <a:pt x="48" y="1222"/>
                  </a:lnTo>
                  <a:lnTo>
                    <a:pt x="21" y="1186"/>
                  </a:lnTo>
                  <a:lnTo>
                    <a:pt x="6" y="1147"/>
                  </a:lnTo>
                  <a:lnTo>
                    <a:pt x="0" y="1105"/>
                  </a:lnTo>
                  <a:lnTo>
                    <a:pt x="6" y="1063"/>
                  </a:lnTo>
                  <a:lnTo>
                    <a:pt x="21" y="1025"/>
                  </a:lnTo>
                  <a:lnTo>
                    <a:pt x="48" y="989"/>
                  </a:lnTo>
                  <a:lnTo>
                    <a:pt x="993" y="47"/>
                  </a:lnTo>
                  <a:lnTo>
                    <a:pt x="1025" y="20"/>
                  </a:lnTo>
                  <a:lnTo>
                    <a:pt x="1064" y="3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31"/>
            <p:cNvSpPr>
              <a:spLocks/>
            </p:cNvSpPr>
            <p:nvPr/>
          </p:nvSpPr>
          <p:spPr bwMode="auto">
            <a:xfrm>
              <a:off x="14738350" y="9480550"/>
              <a:ext cx="2016125" cy="2016125"/>
            </a:xfrm>
            <a:custGeom>
              <a:avLst/>
              <a:gdLst>
                <a:gd name="T0" fmla="*/ 164 w 1270"/>
                <a:gd name="T1" fmla="*/ 0 h 1270"/>
                <a:gd name="T2" fmla="*/ 206 w 1270"/>
                <a:gd name="T3" fmla="*/ 3 h 1270"/>
                <a:gd name="T4" fmla="*/ 245 w 1270"/>
                <a:gd name="T5" fmla="*/ 20 h 1270"/>
                <a:gd name="T6" fmla="*/ 277 w 1270"/>
                <a:gd name="T7" fmla="*/ 47 h 1270"/>
                <a:gd name="T8" fmla="*/ 1222 w 1270"/>
                <a:gd name="T9" fmla="*/ 989 h 1270"/>
                <a:gd name="T10" fmla="*/ 1249 w 1270"/>
                <a:gd name="T11" fmla="*/ 1025 h 1270"/>
                <a:gd name="T12" fmla="*/ 1264 w 1270"/>
                <a:gd name="T13" fmla="*/ 1063 h 1270"/>
                <a:gd name="T14" fmla="*/ 1270 w 1270"/>
                <a:gd name="T15" fmla="*/ 1105 h 1270"/>
                <a:gd name="T16" fmla="*/ 1264 w 1270"/>
                <a:gd name="T17" fmla="*/ 1147 h 1270"/>
                <a:gd name="T18" fmla="*/ 1249 w 1270"/>
                <a:gd name="T19" fmla="*/ 1186 h 1270"/>
                <a:gd name="T20" fmla="*/ 1222 w 1270"/>
                <a:gd name="T21" fmla="*/ 1222 h 1270"/>
                <a:gd name="T22" fmla="*/ 1186 w 1270"/>
                <a:gd name="T23" fmla="*/ 1249 h 1270"/>
                <a:gd name="T24" fmla="*/ 1147 w 1270"/>
                <a:gd name="T25" fmla="*/ 1264 h 1270"/>
                <a:gd name="T26" fmla="*/ 1105 w 1270"/>
                <a:gd name="T27" fmla="*/ 1270 h 1270"/>
                <a:gd name="T28" fmla="*/ 1063 w 1270"/>
                <a:gd name="T29" fmla="*/ 1264 h 1270"/>
                <a:gd name="T30" fmla="*/ 1025 w 1270"/>
                <a:gd name="T31" fmla="*/ 1249 h 1270"/>
                <a:gd name="T32" fmla="*/ 989 w 1270"/>
                <a:gd name="T33" fmla="*/ 1222 h 1270"/>
                <a:gd name="T34" fmla="*/ 47 w 1270"/>
                <a:gd name="T35" fmla="*/ 277 h 1270"/>
                <a:gd name="T36" fmla="*/ 20 w 1270"/>
                <a:gd name="T37" fmla="*/ 245 h 1270"/>
                <a:gd name="T38" fmla="*/ 3 w 1270"/>
                <a:gd name="T39" fmla="*/ 206 h 1270"/>
                <a:gd name="T40" fmla="*/ 0 w 1270"/>
                <a:gd name="T41" fmla="*/ 164 h 1270"/>
                <a:gd name="T42" fmla="*/ 3 w 1270"/>
                <a:gd name="T43" fmla="*/ 122 h 1270"/>
                <a:gd name="T44" fmla="*/ 20 w 1270"/>
                <a:gd name="T45" fmla="*/ 80 h 1270"/>
                <a:gd name="T46" fmla="*/ 47 w 1270"/>
                <a:gd name="T47" fmla="*/ 47 h 1270"/>
                <a:gd name="T48" fmla="*/ 80 w 1270"/>
                <a:gd name="T49" fmla="*/ 20 h 1270"/>
                <a:gd name="T50" fmla="*/ 122 w 1270"/>
                <a:gd name="T51" fmla="*/ 3 h 1270"/>
                <a:gd name="T52" fmla="*/ 164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4" y="0"/>
                  </a:moveTo>
                  <a:lnTo>
                    <a:pt x="206" y="3"/>
                  </a:lnTo>
                  <a:lnTo>
                    <a:pt x="245" y="20"/>
                  </a:lnTo>
                  <a:lnTo>
                    <a:pt x="277" y="47"/>
                  </a:lnTo>
                  <a:lnTo>
                    <a:pt x="1222" y="989"/>
                  </a:lnTo>
                  <a:lnTo>
                    <a:pt x="1249" y="1025"/>
                  </a:lnTo>
                  <a:lnTo>
                    <a:pt x="1264" y="1063"/>
                  </a:lnTo>
                  <a:lnTo>
                    <a:pt x="1270" y="1105"/>
                  </a:lnTo>
                  <a:lnTo>
                    <a:pt x="1264" y="1147"/>
                  </a:lnTo>
                  <a:lnTo>
                    <a:pt x="1249" y="1186"/>
                  </a:lnTo>
                  <a:lnTo>
                    <a:pt x="1222" y="1222"/>
                  </a:lnTo>
                  <a:lnTo>
                    <a:pt x="1186" y="1249"/>
                  </a:lnTo>
                  <a:lnTo>
                    <a:pt x="1147" y="1264"/>
                  </a:lnTo>
                  <a:lnTo>
                    <a:pt x="1105" y="1270"/>
                  </a:lnTo>
                  <a:lnTo>
                    <a:pt x="1063" y="1264"/>
                  </a:lnTo>
                  <a:lnTo>
                    <a:pt x="1025" y="1249"/>
                  </a:lnTo>
                  <a:lnTo>
                    <a:pt x="989" y="1222"/>
                  </a:lnTo>
                  <a:lnTo>
                    <a:pt x="47" y="277"/>
                  </a:lnTo>
                  <a:lnTo>
                    <a:pt x="20" y="245"/>
                  </a:lnTo>
                  <a:lnTo>
                    <a:pt x="3" y="206"/>
                  </a:lnTo>
                  <a:lnTo>
                    <a:pt x="0" y="164"/>
                  </a:lnTo>
                  <a:lnTo>
                    <a:pt x="3" y="122"/>
                  </a:lnTo>
                  <a:lnTo>
                    <a:pt x="20" y="80"/>
                  </a:lnTo>
                  <a:lnTo>
                    <a:pt x="47" y="47"/>
                  </a:lnTo>
                  <a:lnTo>
                    <a:pt x="80" y="20"/>
                  </a:lnTo>
                  <a:lnTo>
                    <a:pt x="122" y="3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32"/>
            <p:cNvSpPr>
              <a:spLocks/>
            </p:cNvSpPr>
            <p:nvPr/>
          </p:nvSpPr>
          <p:spPr bwMode="auto">
            <a:xfrm>
              <a:off x="4751388" y="-506413"/>
              <a:ext cx="2016125" cy="2016125"/>
            </a:xfrm>
            <a:custGeom>
              <a:avLst/>
              <a:gdLst>
                <a:gd name="T0" fmla="*/ 165 w 1270"/>
                <a:gd name="T1" fmla="*/ 0 h 1270"/>
                <a:gd name="T2" fmla="*/ 207 w 1270"/>
                <a:gd name="T3" fmla="*/ 6 h 1270"/>
                <a:gd name="T4" fmla="*/ 245 w 1270"/>
                <a:gd name="T5" fmla="*/ 21 h 1270"/>
                <a:gd name="T6" fmla="*/ 281 w 1270"/>
                <a:gd name="T7" fmla="*/ 48 h 1270"/>
                <a:gd name="T8" fmla="*/ 1223 w 1270"/>
                <a:gd name="T9" fmla="*/ 993 h 1270"/>
                <a:gd name="T10" fmla="*/ 1250 w 1270"/>
                <a:gd name="T11" fmla="*/ 1025 h 1270"/>
                <a:gd name="T12" fmla="*/ 1267 w 1270"/>
                <a:gd name="T13" fmla="*/ 1064 h 1270"/>
                <a:gd name="T14" fmla="*/ 1270 w 1270"/>
                <a:gd name="T15" fmla="*/ 1106 h 1270"/>
                <a:gd name="T16" fmla="*/ 1267 w 1270"/>
                <a:gd name="T17" fmla="*/ 1148 h 1270"/>
                <a:gd name="T18" fmla="*/ 1250 w 1270"/>
                <a:gd name="T19" fmla="*/ 1190 h 1270"/>
                <a:gd name="T20" fmla="*/ 1223 w 1270"/>
                <a:gd name="T21" fmla="*/ 1223 h 1270"/>
                <a:gd name="T22" fmla="*/ 1190 w 1270"/>
                <a:gd name="T23" fmla="*/ 1250 h 1270"/>
                <a:gd name="T24" fmla="*/ 1148 w 1270"/>
                <a:gd name="T25" fmla="*/ 1267 h 1270"/>
                <a:gd name="T26" fmla="*/ 1106 w 1270"/>
                <a:gd name="T27" fmla="*/ 1270 h 1270"/>
                <a:gd name="T28" fmla="*/ 1067 w 1270"/>
                <a:gd name="T29" fmla="*/ 1267 h 1270"/>
                <a:gd name="T30" fmla="*/ 1025 w 1270"/>
                <a:gd name="T31" fmla="*/ 1250 h 1270"/>
                <a:gd name="T32" fmla="*/ 993 w 1270"/>
                <a:gd name="T33" fmla="*/ 1223 h 1270"/>
                <a:gd name="T34" fmla="*/ 48 w 1270"/>
                <a:gd name="T35" fmla="*/ 281 h 1270"/>
                <a:gd name="T36" fmla="*/ 21 w 1270"/>
                <a:gd name="T37" fmla="*/ 245 h 1270"/>
                <a:gd name="T38" fmla="*/ 6 w 1270"/>
                <a:gd name="T39" fmla="*/ 207 h 1270"/>
                <a:gd name="T40" fmla="*/ 0 w 1270"/>
                <a:gd name="T41" fmla="*/ 165 h 1270"/>
                <a:gd name="T42" fmla="*/ 6 w 1270"/>
                <a:gd name="T43" fmla="*/ 123 h 1270"/>
                <a:gd name="T44" fmla="*/ 21 w 1270"/>
                <a:gd name="T45" fmla="*/ 84 h 1270"/>
                <a:gd name="T46" fmla="*/ 48 w 1270"/>
                <a:gd name="T47" fmla="*/ 48 h 1270"/>
                <a:gd name="T48" fmla="*/ 84 w 1270"/>
                <a:gd name="T49" fmla="*/ 21 h 1270"/>
                <a:gd name="T50" fmla="*/ 123 w 1270"/>
                <a:gd name="T51" fmla="*/ 6 h 1270"/>
                <a:gd name="T52" fmla="*/ 165 w 1270"/>
                <a:gd name="T53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0" h="1270">
                  <a:moveTo>
                    <a:pt x="165" y="0"/>
                  </a:moveTo>
                  <a:lnTo>
                    <a:pt x="207" y="6"/>
                  </a:lnTo>
                  <a:lnTo>
                    <a:pt x="245" y="21"/>
                  </a:lnTo>
                  <a:lnTo>
                    <a:pt x="281" y="48"/>
                  </a:lnTo>
                  <a:lnTo>
                    <a:pt x="1223" y="993"/>
                  </a:lnTo>
                  <a:lnTo>
                    <a:pt x="1250" y="1025"/>
                  </a:lnTo>
                  <a:lnTo>
                    <a:pt x="1267" y="1064"/>
                  </a:lnTo>
                  <a:lnTo>
                    <a:pt x="1270" y="1106"/>
                  </a:lnTo>
                  <a:lnTo>
                    <a:pt x="1267" y="1148"/>
                  </a:lnTo>
                  <a:lnTo>
                    <a:pt x="1250" y="1190"/>
                  </a:lnTo>
                  <a:lnTo>
                    <a:pt x="1223" y="1223"/>
                  </a:lnTo>
                  <a:lnTo>
                    <a:pt x="1190" y="1250"/>
                  </a:lnTo>
                  <a:lnTo>
                    <a:pt x="1148" y="1267"/>
                  </a:lnTo>
                  <a:lnTo>
                    <a:pt x="1106" y="1270"/>
                  </a:lnTo>
                  <a:lnTo>
                    <a:pt x="1067" y="1267"/>
                  </a:lnTo>
                  <a:lnTo>
                    <a:pt x="1025" y="1250"/>
                  </a:lnTo>
                  <a:lnTo>
                    <a:pt x="993" y="1223"/>
                  </a:lnTo>
                  <a:lnTo>
                    <a:pt x="48" y="281"/>
                  </a:lnTo>
                  <a:lnTo>
                    <a:pt x="21" y="245"/>
                  </a:lnTo>
                  <a:lnTo>
                    <a:pt x="6" y="207"/>
                  </a:lnTo>
                  <a:lnTo>
                    <a:pt x="0" y="165"/>
                  </a:lnTo>
                  <a:lnTo>
                    <a:pt x="6" y="123"/>
                  </a:lnTo>
                  <a:lnTo>
                    <a:pt x="21" y="84"/>
                  </a:lnTo>
                  <a:lnTo>
                    <a:pt x="48" y="48"/>
                  </a:lnTo>
                  <a:lnTo>
                    <a:pt x="84" y="21"/>
                  </a:lnTo>
                  <a:lnTo>
                    <a:pt x="123" y="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33"/>
            <p:cNvSpPr>
              <a:spLocks/>
            </p:cNvSpPr>
            <p:nvPr/>
          </p:nvSpPr>
          <p:spPr bwMode="auto">
            <a:xfrm>
              <a:off x="16017875" y="2587625"/>
              <a:ext cx="1238250" cy="825500"/>
            </a:xfrm>
            <a:custGeom>
              <a:avLst/>
              <a:gdLst>
                <a:gd name="T0" fmla="*/ 637 w 780"/>
                <a:gd name="T1" fmla="*/ 0 h 520"/>
                <a:gd name="T2" fmla="*/ 679 w 780"/>
                <a:gd name="T3" fmla="*/ 9 h 520"/>
                <a:gd name="T4" fmla="*/ 715 w 780"/>
                <a:gd name="T5" fmla="*/ 30 h 520"/>
                <a:gd name="T6" fmla="*/ 744 w 780"/>
                <a:gd name="T7" fmla="*/ 60 h 520"/>
                <a:gd name="T8" fmla="*/ 768 w 780"/>
                <a:gd name="T9" fmla="*/ 98 h 520"/>
                <a:gd name="T10" fmla="*/ 780 w 780"/>
                <a:gd name="T11" fmla="*/ 140 h 520"/>
                <a:gd name="T12" fmla="*/ 780 w 780"/>
                <a:gd name="T13" fmla="*/ 182 h 520"/>
                <a:gd name="T14" fmla="*/ 768 w 780"/>
                <a:gd name="T15" fmla="*/ 224 h 520"/>
                <a:gd name="T16" fmla="*/ 747 w 780"/>
                <a:gd name="T17" fmla="*/ 260 h 520"/>
                <a:gd name="T18" fmla="*/ 721 w 780"/>
                <a:gd name="T19" fmla="*/ 290 h 520"/>
                <a:gd name="T20" fmla="*/ 682 w 780"/>
                <a:gd name="T21" fmla="*/ 314 h 520"/>
                <a:gd name="T22" fmla="*/ 227 w 780"/>
                <a:gd name="T23" fmla="*/ 505 h 520"/>
                <a:gd name="T24" fmla="*/ 195 w 780"/>
                <a:gd name="T25" fmla="*/ 517 h 520"/>
                <a:gd name="T26" fmla="*/ 162 w 780"/>
                <a:gd name="T27" fmla="*/ 520 h 520"/>
                <a:gd name="T28" fmla="*/ 117 w 780"/>
                <a:gd name="T29" fmla="*/ 511 h 520"/>
                <a:gd name="T30" fmla="*/ 72 w 780"/>
                <a:gd name="T31" fmla="*/ 493 h 520"/>
                <a:gd name="T32" fmla="*/ 36 w 780"/>
                <a:gd name="T33" fmla="*/ 460 h 520"/>
                <a:gd name="T34" fmla="*/ 12 w 780"/>
                <a:gd name="T35" fmla="*/ 418 h 520"/>
                <a:gd name="T36" fmla="*/ 0 w 780"/>
                <a:gd name="T37" fmla="*/ 376 h 520"/>
                <a:gd name="T38" fmla="*/ 0 w 780"/>
                <a:gd name="T39" fmla="*/ 334 h 520"/>
                <a:gd name="T40" fmla="*/ 9 w 780"/>
                <a:gd name="T41" fmla="*/ 293 h 520"/>
                <a:gd name="T42" fmla="*/ 30 w 780"/>
                <a:gd name="T43" fmla="*/ 257 h 520"/>
                <a:gd name="T44" fmla="*/ 60 w 780"/>
                <a:gd name="T45" fmla="*/ 227 h 520"/>
                <a:gd name="T46" fmla="*/ 99 w 780"/>
                <a:gd name="T47" fmla="*/ 203 h 520"/>
                <a:gd name="T48" fmla="*/ 553 w 780"/>
                <a:gd name="T49" fmla="*/ 12 h 520"/>
                <a:gd name="T50" fmla="*/ 595 w 780"/>
                <a:gd name="T51" fmla="*/ 0 h 520"/>
                <a:gd name="T52" fmla="*/ 637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7" y="0"/>
                  </a:moveTo>
                  <a:lnTo>
                    <a:pt x="679" y="9"/>
                  </a:lnTo>
                  <a:lnTo>
                    <a:pt x="715" y="30"/>
                  </a:lnTo>
                  <a:lnTo>
                    <a:pt x="744" y="60"/>
                  </a:lnTo>
                  <a:lnTo>
                    <a:pt x="768" y="98"/>
                  </a:lnTo>
                  <a:lnTo>
                    <a:pt x="780" y="140"/>
                  </a:lnTo>
                  <a:lnTo>
                    <a:pt x="780" y="182"/>
                  </a:lnTo>
                  <a:lnTo>
                    <a:pt x="768" y="224"/>
                  </a:lnTo>
                  <a:lnTo>
                    <a:pt x="747" y="260"/>
                  </a:lnTo>
                  <a:lnTo>
                    <a:pt x="721" y="290"/>
                  </a:lnTo>
                  <a:lnTo>
                    <a:pt x="682" y="314"/>
                  </a:lnTo>
                  <a:lnTo>
                    <a:pt x="227" y="505"/>
                  </a:lnTo>
                  <a:lnTo>
                    <a:pt x="195" y="517"/>
                  </a:lnTo>
                  <a:lnTo>
                    <a:pt x="162" y="520"/>
                  </a:lnTo>
                  <a:lnTo>
                    <a:pt x="117" y="511"/>
                  </a:lnTo>
                  <a:lnTo>
                    <a:pt x="72" y="493"/>
                  </a:lnTo>
                  <a:lnTo>
                    <a:pt x="36" y="460"/>
                  </a:lnTo>
                  <a:lnTo>
                    <a:pt x="12" y="418"/>
                  </a:lnTo>
                  <a:lnTo>
                    <a:pt x="0" y="376"/>
                  </a:lnTo>
                  <a:lnTo>
                    <a:pt x="0" y="334"/>
                  </a:lnTo>
                  <a:lnTo>
                    <a:pt x="9" y="293"/>
                  </a:lnTo>
                  <a:lnTo>
                    <a:pt x="30" y="257"/>
                  </a:lnTo>
                  <a:lnTo>
                    <a:pt x="60" y="227"/>
                  </a:lnTo>
                  <a:lnTo>
                    <a:pt x="99" y="203"/>
                  </a:lnTo>
                  <a:lnTo>
                    <a:pt x="553" y="12"/>
                  </a:lnTo>
                  <a:lnTo>
                    <a:pt x="595" y="0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34"/>
            <p:cNvSpPr>
              <a:spLocks/>
            </p:cNvSpPr>
            <p:nvPr/>
          </p:nvSpPr>
          <p:spPr bwMode="auto">
            <a:xfrm>
              <a:off x="4249738" y="7581900"/>
              <a:ext cx="1238250" cy="825500"/>
            </a:xfrm>
            <a:custGeom>
              <a:avLst/>
              <a:gdLst>
                <a:gd name="T0" fmla="*/ 639 w 780"/>
                <a:gd name="T1" fmla="*/ 0 h 520"/>
                <a:gd name="T2" fmla="*/ 678 w 780"/>
                <a:gd name="T3" fmla="*/ 9 h 520"/>
                <a:gd name="T4" fmla="*/ 714 w 780"/>
                <a:gd name="T5" fmla="*/ 30 h 520"/>
                <a:gd name="T6" fmla="*/ 747 w 780"/>
                <a:gd name="T7" fmla="*/ 60 h 520"/>
                <a:gd name="T8" fmla="*/ 768 w 780"/>
                <a:gd name="T9" fmla="*/ 99 h 520"/>
                <a:gd name="T10" fmla="*/ 780 w 780"/>
                <a:gd name="T11" fmla="*/ 141 h 520"/>
                <a:gd name="T12" fmla="*/ 780 w 780"/>
                <a:gd name="T13" fmla="*/ 183 h 520"/>
                <a:gd name="T14" fmla="*/ 771 w 780"/>
                <a:gd name="T15" fmla="*/ 224 h 520"/>
                <a:gd name="T16" fmla="*/ 750 w 780"/>
                <a:gd name="T17" fmla="*/ 260 h 520"/>
                <a:gd name="T18" fmla="*/ 720 w 780"/>
                <a:gd name="T19" fmla="*/ 290 h 520"/>
                <a:gd name="T20" fmla="*/ 681 w 780"/>
                <a:gd name="T21" fmla="*/ 314 h 520"/>
                <a:gd name="T22" fmla="*/ 227 w 780"/>
                <a:gd name="T23" fmla="*/ 505 h 520"/>
                <a:gd name="T24" fmla="*/ 194 w 780"/>
                <a:gd name="T25" fmla="*/ 517 h 520"/>
                <a:gd name="T26" fmla="*/ 164 w 780"/>
                <a:gd name="T27" fmla="*/ 520 h 520"/>
                <a:gd name="T28" fmla="*/ 116 w 780"/>
                <a:gd name="T29" fmla="*/ 511 h 520"/>
                <a:gd name="T30" fmla="*/ 74 w 780"/>
                <a:gd name="T31" fmla="*/ 493 h 520"/>
                <a:gd name="T32" fmla="*/ 39 w 780"/>
                <a:gd name="T33" fmla="*/ 460 h 520"/>
                <a:gd name="T34" fmla="*/ 12 w 780"/>
                <a:gd name="T35" fmla="*/ 419 h 520"/>
                <a:gd name="T36" fmla="*/ 0 w 780"/>
                <a:gd name="T37" fmla="*/ 377 h 520"/>
                <a:gd name="T38" fmla="*/ 0 w 780"/>
                <a:gd name="T39" fmla="*/ 335 h 520"/>
                <a:gd name="T40" fmla="*/ 12 w 780"/>
                <a:gd name="T41" fmla="*/ 293 h 520"/>
                <a:gd name="T42" fmla="*/ 33 w 780"/>
                <a:gd name="T43" fmla="*/ 257 h 520"/>
                <a:gd name="T44" fmla="*/ 59 w 780"/>
                <a:gd name="T45" fmla="*/ 227 h 520"/>
                <a:gd name="T46" fmla="*/ 98 w 780"/>
                <a:gd name="T47" fmla="*/ 203 h 520"/>
                <a:gd name="T48" fmla="*/ 553 w 780"/>
                <a:gd name="T49" fmla="*/ 12 h 520"/>
                <a:gd name="T50" fmla="*/ 594 w 780"/>
                <a:gd name="T51" fmla="*/ 0 h 520"/>
                <a:gd name="T52" fmla="*/ 639 w 780"/>
                <a:gd name="T53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0" h="520">
                  <a:moveTo>
                    <a:pt x="639" y="0"/>
                  </a:moveTo>
                  <a:lnTo>
                    <a:pt x="678" y="9"/>
                  </a:lnTo>
                  <a:lnTo>
                    <a:pt x="714" y="30"/>
                  </a:lnTo>
                  <a:lnTo>
                    <a:pt x="747" y="60"/>
                  </a:lnTo>
                  <a:lnTo>
                    <a:pt x="768" y="99"/>
                  </a:lnTo>
                  <a:lnTo>
                    <a:pt x="780" y="141"/>
                  </a:lnTo>
                  <a:lnTo>
                    <a:pt x="780" y="183"/>
                  </a:lnTo>
                  <a:lnTo>
                    <a:pt x="771" y="224"/>
                  </a:lnTo>
                  <a:lnTo>
                    <a:pt x="750" y="260"/>
                  </a:lnTo>
                  <a:lnTo>
                    <a:pt x="720" y="290"/>
                  </a:lnTo>
                  <a:lnTo>
                    <a:pt x="681" y="314"/>
                  </a:lnTo>
                  <a:lnTo>
                    <a:pt x="227" y="505"/>
                  </a:lnTo>
                  <a:lnTo>
                    <a:pt x="194" y="517"/>
                  </a:lnTo>
                  <a:lnTo>
                    <a:pt x="164" y="520"/>
                  </a:lnTo>
                  <a:lnTo>
                    <a:pt x="116" y="511"/>
                  </a:lnTo>
                  <a:lnTo>
                    <a:pt x="74" y="493"/>
                  </a:lnTo>
                  <a:lnTo>
                    <a:pt x="39" y="460"/>
                  </a:lnTo>
                  <a:lnTo>
                    <a:pt x="12" y="419"/>
                  </a:lnTo>
                  <a:lnTo>
                    <a:pt x="0" y="377"/>
                  </a:lnTo>
                  <a:lnTo>
                    <a:pt x="0" y="335"/>
                  </a:lnTo>
                  <a:lnTo>
                    <a:pt x="12" y="293"/>
                  </a:lnTo>
                  <a:lnTo>
                    <a:pt x="33" y="257"/>
                  </a:lnTo>
                  <a:lnTo>
                    <a:pt x="59" y="227"/>
                  </a:lnTo>
                  <a:lnTo>
                    <a:pt x="98" y="203"/>
                  </a:lnTo>
                  <a:lnTo>
                    <a:pt x="553" y="12"/>
                  </a:lnTo>
                  <a:lnTo>
                    <a:pt x="594" y="0"/>
                  </a:lnTo>
                  <a:lnTo>
                    <a:pt x="63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35"/>
            <p:cNvSpPr>
              <a:spLocks/>
            </p:cNvSpPr>
            <p:nvPr/>
          </p:nvSpPr>
          <p:spPr bwMode="auto">
            <a:xfrm>
              <a:off x="16055975" y="7483475"/>
              <a:ext cx="1243012" cy="815975"/>
            </a:xfrm>
            <a:custGeom>
              <a:avLst/>
              <a:gdLst>
                <a:gd name="T0" fmla="*/ 183 w 783"/>
                <a:gd name="T1" fmla="*/ 0 h 514"/>
                <a:gd name="T2" fmla="*/ 224 w 783"/>
                <a:gd name="T3" fmla="*/ 12 h 514"/>
                <a:gd name="T4" fmla="*/ 685 w 783"/>
                <a:gd name="T5" fmla="*/ 197 h 514"/>
                <a:gd name="T6" fmla="*/ 720 w 783"/>
                <a:gd name="T7" fmla="*/ 218 h 514"/>
                <a:gd name="T8" fmla="*/ 750 w 783"/>
                <a:gd name="T9" fmla="*/ 248 h 514"/>
                <a:gd name="T10" fmla="*/ 771 w 783"/>
                <a:gd name="T11" fmla="*/ 283 h 514"/>
                <a:gd name="T12" fmla="*/ 783 w 783"/>
                <a:gd name="T13" fmla="*/ 325 h 514"/>
                <a:gd name="T14" fmla="*/ 783 w 783"/>
                <a:gd name="T15" fmla="*/ 367 h 514"/>
                <a:gd name="T16" fmla="*/ 774 w 783"/>
                <a:gd name="T17" fmla="*/ 409 h 514"/>
                <a:gd name="T18" fmla="*/ 747 w 783"/>
                <a:gd name="T19" fmla="*/ 454 h 514"/>
                <a:gd name="T20" fmla="*/ 711 w 783"/>
                <a:gd name="T21" fmla="*/ 487 h 514"/>
                <a:gd name="T22" fmla="*/ 670 w 783"/>
                <a:gd name="T23" fmla="*/ 505 h 514"/>
                <a:gd name="T24" fmla="*/ 622 w 783"/>
                <a:gd name="T25" fmla="*/ 514 h 514"/>
                <a:gd name="T26" fmla="*/ 592 w 783"/>
                <a:gd name="T27" fmla="*/ 511 h 514"/>
                <a:gd name="T28" fmla="*/ 559 w 783"/>
                <a:gd name="T29" fmla="*/ 502 h 514"/>
                <a:gd name="T30" fmla="*/ 102 w 783"/>
                <a:gd name="T31" fmla="*/ 316 h 514"/>
                <a:gd name="T32" fmla="*/ 66 w 783"/>
                <a:gd name="T33" fmla="*/ 295 h 514"/>
                <a:gd name="T34" fmla="*/ 33 w 783"/>
                <a:gd name="T35" fmla="*/ 265 h 514"/>
                <a:gd name="T36" fmla="*/ 12 w 783"/>
                <a:gd name="T37" fmla="*/ 227 h 514"/>
                <a:gd name="T38" fmla="*/ 0 w 783"/>
                <a:gd name="T39" fmla="*/ 188 h 514"/>
                <a:gd name="T40" fmla="*/ 0 w 783"/>
                <a:gd name="T41" fmla="*/ 146 h 514"/>
                <a:gd name="T42" fmla="*/ 12 w 783"/>
                <a:gd name="T43" fmla="*/ 101 h 514"/>
                <a:gd name="T44" fmla="*/ 33 w 783"/>
                <a:gd name="T45" fmla="*/ 62 h 514"/>
                <a:gd name="T46" fmla="*/ 63 w 783"/>
                <a:gd name="T47" fmla="*/ 32 h 514"/>
                <a:gd name="T48" fmla="*/ 99 w 783"/>
                <a:gd name="T49" fmla="*/ 12 h 514"/>
                <a:gd name="T50" fmla="*/ 141 w 783"/>
                <a:gd name="T51" fmla="*/ 0 h 514"/>
                <a:gd name="T52" fmla="*/ 183 w 783"/>
                <a:gd name="T5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4">
                  <a:moveTo>
                    <a:pt x="183" y="0"/>
                  </a:moveTo>
                  <a:lnTo>
                    <a:pt x="224" y="12"/>
                  </a:lnTo>
                  <a:lnTo>
                    <a:pt x="685" y="197"/>
                  </a:lnTo>
                  <a:lnTo>
                    <a:pt x="720" y="218"/>
                  </a:lnTo>
                  <a:lnTo>
                    <a:pt x="750" y="248"/>
                  </a:lnTo>
                  <a:lnTo>
                    <a:pt x="771" y="283"/>
                  </a:lnTo>
                  <a:lnTo>
                    <a:pt x="783" y="325"/>
                  </a:lnTo>
                  <a:lnTo>
                    <a:pt x="783" y="367"/>
                  </a:lnTo>
                  <a:lnTo>
                    <a:pt x="774" y="409"/>
                  </a:lnTo>
                  <a:lnTo>
                    <a:pt x="747" y="454"/>
                  </a:lnTo>
                  <a:lnTo>
                    <a:pt x="711" y="487"/>
                  </a:lnTo>
                  <a:lnTo>
                    <a:pt x="670" y="505"/>
                  </a:lnTo>
                  <a:lnTo>
                    <a:pt x="622" y="514"/>
                  </a:lnTo>
                  <a:lnTo>
                    <a:pt x="592" y="511"/>
                  </a:lnTo>
                  <a:lnTo>
                    <a:pt x="559" y="502"/>
                  </a:lnTo>
                  <a:lnTo>
                    <a:pt x="102" y="316"/>
                  </a:lnTo>
                  <a:lnTo>
                    <a:pt x="66" y="295"/>
                  </a:lnTo>
                  <a:lnTo>
                    <a:pt x="33" y="265"/>
                  </a:lnTo>
                  <a:lnTo>
                    <a:pt x="12" y="227"/>
                  </a:lnTo>
                  <a:lnTo>
                    <a:pt x="0" y="188"/>
                  </a:lnTo>
                  <a:lnTo>
                    <a:pt x="0" y="146"/>
                  </a:lnTo>
                  <a:lnTo>
                    <a:pt x="12" y="101"/>
                  </a:lnTo>
                  <a:lnTo>
                    <a:pt x="33" y="62"/>
                  </a:lnTo>
                  <a:lnTo>
                    <a:pt x="63" y="32"/>
                  </a:lnTo>
                  <a:lnTo>
                    <a:pt x="99" y="12"/>
                  </a:lnTo>
                  <a:lnTo>
                    <a:pt x="141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36"/>
            <p:cNvSpPr>
              <a:spLocks/>
            </p:cNvSpPr>
            <p:nvPr/>
          </p:nvSpPr>
          <p:spPr bwMode="auto">
            <a:xfrm>
              <a:off x="4206875" y="2695575"/>
              <a:ext cx="1243012" cy="811213"/>
            </a:xfrm>
            <a:custGeom>
              <a:avLst/>
              <a:gdLst>
                <a:gd name="T0" fmla="*/ 179 w 783"/>
                <a:gd name="T1" fmla="*/ 0 h 511"/>
                <a:gd name="T2" fmla="*/ 224 w 783"/>
                <a:gd name="T3" fmla="*/ 9 h 511"/>
                <a:gd name="T4" fmla="*/ 681 w 783"/>
                <a:gd name="T5" fmla="*/ 195 h 511"/>
                <a:gd name="T6" fmla="*/ 717 w 783"/>
                <a:gd name="T7" fmla="*/ 216 h 511"/>
                <a:gd name="T8" fmla="*/ 750 w 783"/>
                <a:gd name="T9" fmla="*/ 246 h 511"/>
                <a:gd name="T10" fmla="*/ 771 w 783"/>
                <a:gd name="T11" fmla="*/ 284 h 511"/>
                <a:gd name="T12" fmla="*/ 783 w 783"/>
                <a:gd name="T13" fmla="*/ 323 h 511"/>
                <a:gd name="T14" fmla="*/ 783 w 783"/>
                <a:gd name="T15" fmla="*/ 365 h 511"/>
                <a:gd name="T16" fmla="*/ 771 w 783"/>
                <a:gd name="T17" fmla="*/ 410 h 511"/>
                <a:gd name="T18" fmla="*/ 744 w 783"/>
                <a:gd name="T19" fmla="*/ 452 h 511"/>
                <a:gd name="T20" fmla="*/ 711 w 783"/>
                <a:gd name="T21" fmla="*/ 485 h 511"/>
                <a:gd name="T22" fmla="*/ 666 w 783"/>
                <a:gd name="T23" fmla="*/ 505 h 511"/>
                <a:gd name="T24" fmla="*/ 618 w 783"/>
                <a:gd name="T25" fmla="*/ 511 h 511"/>
                <a:gd name="T26" fmla="*/ 588 w 783"/>
                <a:gd name="T27" fmla="*/ 508 h 511"/>
                <a:gd name="T28" fmla="*/ 559 w 783"/>
                <a:gd name="T29" fmla="*/ 499 h 511"/>
                <a:gd name="T30" fmla="*/ 98 w 783"/>
                <a:gd name="T31" fmla="*/ 314 h 511"/>
                <a:gd name="T32" fmla="*/ 63 w 783"/>
                <a:gd name="T33" fmla="*/ 293 h 511"/>
                <a:gd name="T34" fmla="*/ 33 w 783"/>
                <a:gd name="T35" fmla="*/ 263 h 511"/>
                <a:gd name="T36" fmla="*/ 12 w 783"/>
                <a:gd name="T37" fmla="*/ 228 h 511"/>
                <a:gd name="T38" fmla="*/ 0 w 783"/>
                <a:gd name="T39" fmla="*/ 186 h 511"/>
                <a:gd name="T40" fmla="*/ 0 w 783"/>
                <a:gd name="T41" fmla="*/ 144 h 511"/>
                <a:gd name="T42" fmla="*/ 9 w 783"/>
                <a:gd name="T43" fmla="*/ 102 h 511"/>
                <a:gd name="T44" fmla="*/ 30 w 783"/>
                <a:gd name="T45" fmla="*/ 63 h 511"/>
                <a:gd name="T46" fmla="*/ 60 w 783"/>
                <a:gd name="T47" fmla="*/ 33 h 511"/>
                <a:gd name="T48" fmla="*/ 98 w 783"/>
                <a:gd name="T49" fmla="*/ 12 h 511"/>
                <a:gd name="T50" fmla="*/ 137 w 783"/>
                <a:gd name="T51" fmla="*/ 0 h 511"/>
                <a:gd name="T52" fmla="*/ 179 w 783"/>
                <a:gd name="T5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3" h="511">
                  <a:moveTo>
                    <a:pt x="179" y="0"/>
                  </a:moveTo>
                  <a:lnTo>
                    <a:pt x="224" y="9"/>
                  </a:lnTo>
                  <a:lnTo>
                    <a:pt x="681" y="195"/>
                  </a:lnTo>
                  <a:lnTo>
                    <a:pt x="717" y="216"/>
                  </a:lnTo>
                  <a:lnTo>
                    <a:pt x="750" y="246"/>
                  </a:lnTo>
                  <a:lnTo>
                    <a:pt x="771" y="284"/>
                  </a:lnTo>
                  <a:lnTo>
                    <a:pt x="783" y="323"/>
                  </a:lnTo>
                  <a:lnTo>
                    <a:pt x="783" y="365"/>
                  </a:lnTo>
                  <a:lnTo>
                    <a:pt x="771" y="410"/>
                  </a:lnTo>
                  <a:lnTo>
                    <a:pt x="744" y="452"/>
                  </a:lnTo>
                  <a:lnTo>
                    <a:pt x="711" y="485"/>
                  </a:lnTo>
                  <a:lnTo>
                    <a:pt x="666" y="505"/>
                  </a:lnTo>
                  <a:lnTo>
                    <a:pt x="618" y="511"/>
                  </a:lnTo>
                  <a:lnTo>
                    <a:pt x="588" y="508"/>
                  </a:lnTo>
                  <a:lnTo>
                    <a:pt x="559" y="499"/>
                  </a:lnTo>
                  <a:lnTo>
                    <a:pt x="98" y="314"/>
                  </a:lnTo>
                  <a:lnTo>
                    <a:pt x="63" y="293"/>
                  </a:lnTo>
                  <a:lnTo>
                    <a:pt x="33" y="263"/>
                  </a:lnTo>
                  <a:lnTo>
                    <a:pt x="12" y="228"/>
                  </a:lnTo>
                  <a:lnTo>
                    <a:pt x="0" y="186"/>
                  </a:lnTo>
                  <a:lnTo>
                    <a:pt x="0" y="144"/>
                  </a:lnTo>
                  <a:lnTo>
                    <a:pt x="9" y="102"/>
                  </a:lnTo>
                  <a:lnTo>
                    <a:pt x="30" y="63"/>
                  </a:lnTo>
                  <a:lnTo>
                    <a:pt x="60" y="33"/>
                  </a:lnTo>
                  <a:lnTo>
                    <a:pt x="98" y="12"/>
                  </a:lnTo>
                  <a:lnTo>
                    <a:pt x="137" y="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37"/>
            <p:cNvSpPr>
              <a:spLocks/>
            </p:cNvSpPr>
            <p:nvPr/>
          </p:nvSpPr>
          <p:spPr bwMode="auto">
            <a:xfrm>
              <a:off x="12839700" y="10760075"/>
              <a:ext cx="820737" cy="1238250"/>
            </a:xfrm>
            <a:custGeom>
              <a:avLst/>
              <a:gdLst>
                <a:gd name="T0" fmla="*/ 141 w 517"/>
                <a:gd name="T1" fmla="*/ 0 h 780"/>
                <a:gd name="T2" fmla="*/ 183 w 517"/>
                <a:gd name="T3" fmla="*/ 0 h 780"/>
                <a:gd name="T4" fmla="*/ 224 w 517"/>
                <a:gd name="T5" fmla="*/ 9 h 780"/>
                <a:gd name="T6" fmla="*/ 260 w 517"/>
                <a:gd name="T7" fmla="*/ 30 h 780"/>
                <a:gd name="T8" fmla="*/ 290 w 517"/>
                <a:gd name="T9" fmla="*/ 60 h 780"/>
                <a:gd name="T10" fmla="*/ 314 w 517"/>
                <a:gd name="T11" fmla="*/ 99 h 780"/>
                <a:gd name="T12" fmla="*/ 505 w 517"/>
                <a:gd name="T13" fmla="*/ 553 h 780"/>
                <a:gd name="T14" fmla="*/ 517 w 517"/>
                <a:gd name="T15" fmla="*/ 595 h 780"/>
                <a:gd name="T16" fmla="*/ 517 w 517"/>
                <a:gd name="T17" fmla="*/ 637 h 780"/>
                <a:gd name="T18" fmla="*/ 508 w 517"/>
                <a:gd name="T19" fmla="*/ 679 h 780"/>
                <a:gd name="T20" fmla="*/ 487 w 517"/>
                <a:gd name="T21" fmla="*/ 715 h 780"/>
                <a:gd name="T22" fmla="*/ 457 w 517"/>
                <a:gd name="T23" fmla="*/ 744 h 780"/>
                <a:gd name="T24" fmla="*/ 419 w 517"/>
                <a:gd name="T25" fmla="*/ 768 h 780"/>
                <a:gd name="T26" fmla="*/ 386 w 517"/>
                <a:gd name="T27" fmla="*/ 777 h 780"/>
                <a:gd name="T28" fmla="*/ 356 w 517"/>
                <a:gd name="T29" fmla="*/ 780 h 780"/>
                <a:gd name="T30" fmla="*/ 308 w 517"/>
                <a:gd name="T31" fmla="*/ 774 h 780"/>
                <a:gd name="T32" fmla="*/ 266 w 517"/>
                <a:gd name="T33" fmla="*/ 753 h 780"/>
                <a:gd name="T34" fmla="*/ 230 w 517"/>
                <a:gd name="T35" fmla="*/ 724 h 780"/>
                <a:gd name="T36" fmla="*/ 203 w 517"/>
                <a:gd name="T37" fmla="*/ 682 h 780"/>
                <a:gd name="T38" fmla="*/ 12 w 517"/>
                <a:gd name="T39" fmla="*/ 227 h 780"/>
                <a:gd name="T40" fmla="*/ 0 w 517"/>
                <a:gd name="T41" fmla="*/ 186 h 780"/>
                <a:gd name="T42" fmla="*/ 0 w 517"/>
                <a:gd name="T43" fmla="*/ 141 h 780"/>
                <a:gd name="T44" fmla="*/ 9 w 517"/>
                <a:gd name="T45" fmla="*/ 102 h 780"/>
                <a:gd name="T46" fmla="*/ 30 w 517"/>
                <a:gd name="T47" fmla="*/ 66 h 780"/>
                <a:gd name="T48" fmla="*/ 60 w 517"/>
                <a:gd name="T49" fmla="*/ 33 h 780"/>
                <a:gd name="T50" fmla="*/ 99 w 517"/>
                <a:gd name="T51" fmla="*/ 12 h 780"/>
                <a:gd name="T52" fmla="*/ 141 w 517"/>
                <a:gd name="T5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0">
                  <a:moveTo>
                    <a:pt x="141" y="0"/>
                  </a:moveTo>
                  <a:lnTo>
                    <a:pt x="183" y="0"/>
                  </a:lnTo>
                  <a:lnTo>
                    <a:pt x="224" y="9"/>
                  </a:lnTo>
                  <a:lnTo>
                    <a:pt x="260" y="30"/>
                  </a:lnTo>
                  <a:lnTo>
                    <a:pt x="290" y="60"/>
                  </a:lnTo>
                  <a:lnTo>
                    <a:pt x="314" y="99"/>
                  </a:lnTo>
                  <a:lnTo>
                    <a:pt x="505" y="553"/>
                  </a:lnTo>
                  <a:lnTo>
                    <a:pt x="517" y="595"/>
                  </a:lnTo>
                  <a:lnTo>
                    <a:pt x="517" y="637"/>
                  </a:lnTo>
                  <a:lnTo>
                    <a:pt x="508" y="679"/>
                  </a:lnTo>
                  <a:lnTo>
                    <a:pt x="487" y="715"/>
                  </a:lnTo>
                  <a:lnTo>
                    <a:pt x="457" y="744"/>
                  </a:lnTo>
                  <a:lnTo>
                    <a:pt x="419" y="768"/>
                  </a:lnTo>
                  <a:lnTo>
                    <a:pt x="386" y="777"/>
                  </a:lnTo>
                  <a:lnTo>
                    <a:pt x="356" y="780"/>
                  </a:lnTo>
                  <a:lnTo>
                    <a:pt x="308" y="774"/>
                  </a:lnTo>
                  <a:lnTo>
                    <a:pt x="266" y="753"/>
                  </a:lnTo>
                  <a:lnTo>
                    <a:pt x="230" y="724"/>
                  </a:lnTo>
                  <a:lnTo>
                    <a:pt x="203" y="682"/>
                  </a:lnTo>
                  <a:lnTo>
                    <a:pt x="12" y="227"/>
                  </a:lnTo>
                  <a:lnTo>
                    <a:pt x="0" y="186"/>
                  </a:lnTo>
                  <a:lnTo>
                    <a:pt x="0" y="141"/>
                  </a:lnTo>
                  <a:lnTo>
                    <a:pt x="9" y="102"/>
                  </a:lnTo>
                  <a:lnTo>
                    <a:pt x="30" y="66"/>
                  </a:lnTo>
                  <a:lnTo>
                    <a:pt x="60" y="33"/>
                  </a:lnTo>
                  <a:lnTo>
                    <a:pt x="99" y="1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38"/>
            <p:cNvSpPr>
              <a:spLocks/>
            </p:cNvSpPr>
            <p:nvPr/>
          </p:nvSpPr>
          <p:spPr bwMode="auto">
            <a:xfrm>
              <a:off x="7845425" y="-1008063"/>
              <a:ext cx="820737" cy="1243013"/>
            </a:xfrm>
            <a:custGeom>
              <a:avLst/>
              <a:gdLst>
                <a:gd name="T0" fmla="*/ 182 w 517"/>
                <a:gd name="T1" fmla="*/ 0 h 783"/>
                <a:gd name="T2" fmla="*/ 224 w 517"/>
                <a:gd name="T3" fmla="*/ 12 h 783"/>
                <a:gd name="T4" fmla="*/ 260 w 517"/>
                <a:gd name="T5" fmla="*/ 30 h 783"/>
                <a:gd name="T6" fmla="*/ 290 w 517"/>
                <a:gd name="T7" fmla="*/ 59 h 783"/>
                <a:gd name="T8" fmla="*/ 314 w 517"/>
                <a:gd name="T9" fmla="*/ 98 h 783"/>
                <a:gd name="T10" fmla="*/ 505 w 517"/>
                <a:gd name="T11" fmla="*/ 553 h 783"/>
                <a:gd name="T12" fmla="*/ 517 w 517"/>
                <a:gd name="T13" fmla="*/ 594 h 783"/>
                <a:gd name="T14" fmla="*/ 517 w 517"/>
                <a:gd name="T15" fmla="*/ 639 h 783"/>
                <a:gd name="T16" fmla="*/ 508 w 517"/>
                <a:gd name="T17" fmla="*/ 678 h 783"/>
                <a:gd name="T18" fmla="*/ 487 w 517"/>
                <a:gd name="T19" fmla="*/ 714 h 783"/>
                <a:gd name="T20" fmla="*/ 457 w 517"/>
                <a:gd name="T21" fmla="*/ 747 h 783"/>
                <a:gd name="T22" fmla="*/ 418 w 517"/>
                <a:gd name="T23" fmla="*/ 768 h 783"/>
                <a:gd name="T24" fmla="*/ 388 w 517"/>
                <a:gd name="T25" fmla="*/ 780 h 783"/>
                <a:gd name="T26" fmla="*/ 355 w 517"/>
                <a:gd name="T27" fmla="*/ 783 h 783"/>
                <a:gd name="T28" fmla="*/ 308 w 517"/>
                <a:gd name="T29" fmla="*/ 774 h 783"/>
                <a:gd name="T30" fmla="*/ 266 w 517"/>
                <a:gd name="T31" fmla="*/ 756 h 783"/>
                <a:gd name="T32" fmla="*/ 230 w 517"/>
                <a:gd name="T33" fmla="*/ 723 h 783"/>
                <a:gd name="T34" fmla="*/ 203 w 517"/>
                <a:gd name="T35" fmla="*/ 681 h 783"/>
                <a:gd name="T36" fmla="*/ 12 w 517"/>
                <a:gd name="T37" fmla="*/ 227 h 783"/>
                <a:gd name="T38" fmla="*/ 0 w 517"/>
                <a:gd name="T39" fmla="*/ 185 h 783"/>
                <a:gd name="T40" fmla="*/ 0 w 517"/>
                <a:gd name="T41" fmla="*/ 143 h 783"/>
                <a:gd name="T42" fmla="*/ 9 w 517"/>
                <a:gd name="T43" fmla="*/ 101 h 783"/>
                <a:gd name="T44" fmla="*/ 30 w 517"/>
                <a:gd name="T45" fmla="*/ 65 h 783"/>
                <a:gd name="T46" fmla="*/ 60 w 517"/>
                <a:gd name="T47" fmla="*/ 36 h 783"/>
                <a:gd name="T48" fmla="*/ 98 w 517"/>
                <a:gd name="T49" fmla="*/ 12 h 783"/>
                <a:gd name="T50" fmla="*/ 140 w 517"/>
                <a:gd name="T51" fmla="*/ 0 h 783"/>
                <a:gd name="T52" fmla="*/ 182 w 517"/>
                <a:gd name="T5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7" h="783">
                  <a:moveTo>
                    <a:pt x="182" y="0"/>
                  </a:moveTo>
                  <a:lnTo>
                    <a:pt x="224" y="12"/>
                  </a:lnTo>
                  <a:lnTo>
                    <a:pt x="260" y="30"/>
                  </a:lnTo>
                  <a:lnTo>
                    <a:pt x="290" y="59"/>
                  </a:lnTo>
                  <a:lnTo>
                    <a:pt x="314" y="98"/>
                  </a:lnTo>
                  <a:lnTo>
                    <a:pt x="505" y="553"/>
                  </a:lnTo>
                  <a:lnTo>
                    <a:pt x="517" y="594"/>
                  </a:lnTo>
                  <a:lnTo>
                    <a:pt x="517" y="639"/>
                  </a:lnTo>
                  <a:lnTo>
                    <a:pt x="508" y="678"/>
                  </a:lnTo>
                  <a:lnTo>
                    <a:pt x="487" y="714"/>
                  </a:lnTo>
                  <a:lnTo>
                    <a:pt x="457" y="747"/>
                  </a:lnTo>
                  <a:lnTo>
                    <a:pt x="418" y="768"/>
                  </a:lnTo>
                  <a:lnTo>
                    <a:pt x="388" y="780"/>
                  </a:lnTo>
                  <a:lnTo>
                    <a:pt x="355" y="783"/>
                  </a:lnTo>
                  <a:lnTo>
                    <a:pt x="308" y="774"/>
                  </a:lnTo>
                  <a:lnTo>
                    <a:pt x="266" y="756"/>
                  </a:lnTo>
                  <a:lnTo>
                    <a:pt x="230" y="723"/>
                  </a:lnTo>
                  <a:lnTo>
                    <a:pt x="203" y="681"/>
                  </a:lnTo>
                  <a:lnTo>
                    <a:pt x="12" y="227"/>
                  </a:lnTo>
                  <a:lnTo>
                    <a:pt x="0" y="185"/>
                  </a:lnTo>
                  <a:lnTo>
                    <a:pt x="0" y="143"/>
                  </a:lnTo>
                  <a:lnTo>
                    <a:pt x="9" y="101"/>
                  </a:lnTo>
                  <a:lnTo>
                    <a:pt x="30" y="65"/>
                  </a:lnTo>
                  <a:lnTo>
                    <a:pt x="60" y="36"/>
                  </a:lnTo>
                  <a:lnTo>
                    <a:pt x="98" y="12"/>
                  </a:lnTo>
                  <a:lnTo>
                    <a:pt x="140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39"/>
            <p:cNvSpPr>
              <a:spLocks/>
            </p:cNvSpPr>
            <p:nvPr/>
          </p:nvSpPr>
          <p:spPr bwMode="auto">
            <a:xfrm>
              <a:off x="7953375" y="10798175"/>
              <a:ext cx="811212" cy="1247775"/>
            </a:xfrm>
            <a:custGeom>
              <a:avLst/>
              <a:gdLst>
                <a:gd name="T0" fmla="*/ 365 w 511"/>
                <a:gd name="T1" fmla="*/ 0 h 786"/>
                <a:gd name="T2" fmla="*/ 410 w 511"/>
                <a:gd name="T3" fmla="*/ 12 h 786"/>
                <a:gd name="T4" fmla="*/ 449 w 511"/>
                <a:gd name="T5" fmla="*/ 33 h 786"/>
                <a:gd name="T6" fmla="*/ 479 w 511"/>
                <a:gd name="T7" fmla="*/ 63 h 786"/>
                <a:gd name="T8" fmla="*/ 499 w 511"/>
                <a:gd name="T9" fmla="*/ 99 h 786"/>
                <a:gd name="T10" fmla="*/ 511 w 511"/>
                <a:gd name="T11" fmla="*/ 141 h 786"/>
                <a:gd name="T12" fmla="*/ 511 w 511"/>
                <a:gd name="T13" fmla="*/ 183 h 786"/>
                <a:gd name="T14" fmla="*/ 499 w 511"/>
                <a:gd name="T15" fmla="*/ 224 h 786"/>
                <a:gd name="T16" fmla="*/ 314 w 511"/>
                <a:gd name="T17" fmla="*/ 685 h 786"/>
                <a:gd name="T18" fmla="*/ 290 w 511"/>
                <a:gd name="T19" fmla="*/ 726 h 786"/>
                <a:gd name="T20" fmla="*/ 254 w 511"/>
                <a:gd name="T21" fmla="*/ 759 h 786"/>
                <a:gd name="T22" fmla="*/ 210 w 511"/>
                <a:gd name="T23" fmla="*/ 780 h 786"/>
                <a:gd name="T24" fmla="*/ 162 w 511"/>
                <a:gd name="T25" fmla="*/ 786 h 786"/>
                <a:gd name="T26" fmla="*/ 132 w 511"/>
                <a:gd name="T27" fmla="*/ 783 h 786"/>
                <a:gd name="T28" fmla="*/ 102 w 511"/>
                <a:gd name="T29" fmla="*/ 774 h 786"/>
                <a:gd name="T30" fmla="*/ 63 w 511"/>
                <a:gd name="T31" fmla="*/ 753 h 786"/>
                <a:gd name="T32" fmla="*/ 33 w 511"/>
                <a:gd name="T33" fmla="*/ 723 h 786"/>
                <a:gd name="T34" fmla="*/ 12 w 511"/>
                <a:gd name="T35" fmla="*/ 685 h 786"/>
                <a:gd name="T36" fmla="*/ 0 w 511"/>
                <a:gd name="T37" fmla="*/ 646 h 786"/>
                <a:gd name="T38" fmla="*/ 0 w 511"/>
                <a:gd name="T39" fmla="*/ 604 h 786"/>
                <a:gd name="T40" fmla="*/ 9 w 511"/>
                <a:gd name="T41" fmla="*/ 559 h 786"/>
                <a:gd name="T42" fmla="*/ 195 w 511"/>
                <a:gd name="T43" fmla="*/ 102 h 786"/>
                <a:gd name="T44" fmla="*/ 216 w 511"/>
                <a:gd name="T45" fmla="*/ 66 h 786"/>
                <a:gd name="T46" fmla="*/ 248 w 511"/>
                <a:gd name="T47" fmla="*/ 33 h 786"/>
                <a:gd name="T48" fmla="*/ 284 w 511"/>
                <a:gd name="T49" fmla="*/ 12 h 786"/>
                <a:gd name="T50" fmla="*/ 323 w 511"/>
                <a:gd name="T51" fmla="*/ 3 h 786"/>
                <a:gd name="T52" fmla="*/ 365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5" y="0"/>
                  </a:moveTo>
                  <a:lnTo>
                    <a:pt x="410" y="12"/>
                  </a:lnTo>
                  <a:lnTo>
                    <a:pt x="449" y="33"/>
                  </a:lnTo>
                  <a:lnTo>
                    <a:pt x="479" y="63"/>
                  </a:lnTo>
                  <a:lnTo>
                    <a:pt x="499" y="99"/>
                  </a:lnTo>
                  <a:lnTo>
                    <a:pt x="511" y="141"/>
                  </a:lnTo>
                  <a:lnTo>
                    <a:pt x="511" y="183"/>
                  </a:lnTo>
                  <a:lnTo>
                    <a:pt x="499" y="224"/>
                  </a:lnTo>
                  <a:lnTo>
                    <a:pt x="314" y="685"/>
                  </a:lnTo>
                  <a:lnTo>
                    <a:pt x="290" y="726"/>
                  </a:lnTo>
                  <a:lnTo>
                    <a:pt x="254" y="759"/>
                  </a:lnTo>
                  <a:lnTo>
                    <a:pt x="210" y="780"/>
                  </a:lnTo>
                  <a:lnTo>
                    <a:pt x="162" y="786"/>
                  </a:lnTo>
                  <a:lnTo>
                    <a:pt x="132" y="783"/>
                  </a:lnTo>
                  <a:lnTo>
                    <a:pt x="102" y="774"/>
                  </a:lnTo>
                  <a:lnTo>
                    <a:pt x="63" y="753"/>
                  </a:lnTo>
                  <a:lnTo>
                    <a:pt x="33" y="723"/>
                  </a:lnTo>
                  <a:lnTo>
                    <a:pt x="12" y="685"/>
                  </a:lnTo>
                  <a:lnTo>
                    <a:pt x="0" y="646"/>
                  </a:lnTo>
                  <a:lnTo>
                    <a:pt x="0" y="604"/>
                  </a:lnTo>
                  <a:lnTo>
                    <a:pt x="9" y="559"/>
                  </a:lnTo>
                  <a:lnTo>
                    <a:pt x="195" y="102"/>
                  </a:lnTo>
                  <a:lnTo>
                    <a:pt x="216" y="66"/>
                  </a:lnTo>
                  <a:lnTo>
                    <a:pt x="248" y="33"/>
                  </a:lnTo>
                  <a:lnTo>
                    <a:pt x="284" y="12"/>
                  </a:lnTo>
                  <a:lnTo>
                    <a:pt x="323" y="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40"/>
            <p:cNvSpPr>
              <a:spLocks/>
            </p:cNvSpPr>
            <p:nvPr/>
          </p:nvSpPr>
          <p:spPr bwMode="auto">
            <a:xfrm>
              <a:off x="12741275" y="-1055688"/>
              <a:ext cx="811212" cy="1247775"/>
            </a:xfrm>
            <a:custGeom>
              <a:avLst/>
              <a:gdLst>
                <a:gd name="T0" fmla="*/ 367 w 511"/>
                <a:gd name="T1" fmla="*/ 0 h 786"/>
                <a:gd name="T2" fmla="*/ 409 w 511"/>
                <a:gd name="T3" fmla="*/ 12 h 786"/>
                <a:gd name="T4" fmla="*/ 448 w 511"/>
                <a:gd name="T5" fmla="*/ 33 h 786"/>
                <a:gd name="T6" fmla="*/ 478 w 511"/>
                <a:gd name="T7" fmla="*/ 63 h 786"/>
                <a:gd name="T8" fmla="*/ 499 w 511"/>
                <a:gd name="T9" fmla="*/ 101 h 786"/>
                <a:gd name="T10" fmla="*/ 511 w 511"/>
                <a:gd name="T11" fmla="*/ 140 h 786"/>
                <a:gd name="T12" fmla="*/ 511 w 511"/>
                <a:gd name="T13" fmla="*/ 182 h 786"/>
                <a:gd name="T14" fmla="*/ 502 w 511"/>
                <a:gd name="T15" fmla="*/ 227 h 786"/>
                <a:gd name="T16" fmla="*/ 316 w 511"/>
                <a:gd name="T17" fmla="*/ 684 h 786"/>
                <a:gd name="T18" fmla="*/ 289 w 511"/>
                <a:gd name="T19" fmla="*/ 726 h 786"/>
                <a:gd name="T20" fmla="*/ 254 w 511"/>
                <a:gd name="T21" fmla="*/ 759 h 786"/>
                <a:gd name="T22" fmla="*/ 212 w 511"/>
                <a:gd name="T23" fmla="*/ 780 h 786"/>
                <a:gd name="T24" fmla="*/ 164 w 511"/>
                <a:gd name="T25" fmla="*/ 786 h 786"/>
                <a:gd name="T26" fmla="*/ 134 w 511"/>
                <a:gd name="T27" fmla="*/ 783 h 786"/>
                <a:gd name="T28" fmla="*/ 101 w 511"/>
                <a:gd name="T29" fmla="*/ 774 h 786"/>
                <a:gd name="T30" fmla="*/ 62 w 511"/>
                <a:gd name="T31" fmla="*/ 753 h 786"/>
                <a:gd name="T32" fmla="*/ 32 w 511"/>
                <a:gd name="T33" fmla="*/ 723 h 786"/>
                <a:gd name="T34" fmla="*/ 12 w 511"/>
                <a:gd name="T35" fmla="*/ 687 h 786"/>
                <a:gd name="T36" fmla="*/ 0 w 511"/>
                <a:gd name="T37" fmla="*/ 645 h 786"/>
                <a:gd name="T38" fmla="*/ 0 w 511"/>
                <a:gd name="T39" fmla="*/ 603 h 786"/>
                <a:gd name="T40" fmla="*/ 12 w 511"/>
                <a:gd name="T41" fmla="*/ 562 h 786"/>
                <a:gd name="T42" fmla="*/ 197 w 511"/>
                <a:gd name="T43" fmla="*/ 101 h 786"/>
                <a:gd name="T44" fmla="*/ 218 w 511"/>
                <a:gd name="T45" fmla="*/ 66 h 786"/>
                <a:gd name="T46" fmla="*/ 248 w 511"/>
                <a:gd name="T47" fmla="*/ 36 h 786"/>
                <a:gd name="T48" fmla="*/ 283 w 511"/>
                <a:gd name="T49" fmla="*/ 12 h 786"/>
                <a:gd name="T50" fmla="*/ 325 w 511"/>
                <a:gd name="T51" fmla="*/ 3 h 786"/>
                <a:gd name="T52" fmla="*/ 367 w 511"/>
                <a:gd name="T53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86">
                  <a:moveTo>
                    <a:pt x="367" y="0"/>
                  </a:moveTo>
                  <a:lnTo>
                    <a:pt x="409" y="12"/>
                  </a:lnTo>
                  <a:lnTo>
                    <a:pt x="448" y="33"/>
                  </a:lnTo>
                  <a:lnTo>
                    <a:pt x="478" y="63"/>
                  </a:lnTo>
                  <a:lnTo>
                    <a:pt x="499" y="101"/>
                  </a:lnTo>
                  <a:lnTo>
                    <a:pt x="511" y="140"/>
                  </a:lnTo>
                  <a:lnTo>
                    <a:pt x="511" y="182"/>
                  </a:lnTo>
                  <a:lnTo>
                    <a:pt x="502" y="227"/>
                  </a:lnTo>
                  <a:lnTo>
                    <a:pt x="316" y="684"/>
                  </a:lnTo>
                  <a:lnTo>
                    <a:pt x="289" y="726"/>
                  </a:lnTo>
                  <a:lnTo>
                    <a:pt x="254" y="759"/>
                  </a:lnTo>
                  <a:lnTo>
                    <a:pt x="212" y="780"/>
                  </a:lnTo>
                  <a:lnTo>
                    <a:pt x="164" y="786"/>
                  </a:lnTo>
                  <a:lnTo>
                    <a:pt x="134" y="783"/>
                  </a:lnTo>
                  <a:lnTo>
                    <a:pt x="101" y="774"/>
                  </a:lnTo>
                  <a:lnTo>
                    <a:pt x="62" y="753"/>
                  </a:lnTo>
                  <a:lnTo>
                    <a:pt x="32" y="723"/>
                  </a:lnTo>
                  <a:lnTo>
                    <a:pt x="12" y="687"/>
                  </a:lnTo>
                  <a:lnTo>
                    <a:pt x="0" y="645"/>
                  </a:lnTo>
                  <a:lnTo>
                    <a:pt x="0" y="603"/>
                  </a:lnTo>
                  <a:lnTo>
                    <a:pt x="12" y="562"/>
                  </a:lnTo>
                  <a:lnTo>
                    <a:pt x="197" y="101"/>
                  </a:lnTo>
                  <a:lnTo>
                    <a:pt x="218" y="66"/>
                  </a:lnTo>
                  <a:lnTo>
                    <a:pt x="248" y="36"/>
                  </a:lnTo>
                  <a:lnTo>
                    <a:pt x="283" y="12"/>
                  </a:lnTo>
                  <a:lnTo>
                    <a:pt x="325" y="3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41"/>
            <p:cNvSpPr>
              <a:spLocks/>
            </p:cNvSpPr>
            <p:nvPr/>
          </p:nvSpPr>
          <p:spPr bwMode="auto">
            <a:xfrm>
              <a:off x="5535613" y="277812"/>
              <a:ext cx="10436225" cy="10436225"/>
            </a:xfrm>
            <a:custGeom>
              <a:avLst/>
              <a:gdLst>
                <a:gd name="T0" fmla="*/ 3532 w 6574"/>
                <a:gd name="T1" fmla="*/ 8 h 6574"/>
                <a:gd name="T2" fmla="*/ 4007 w 6574"/>
                <a:gd name="T3" fmla="*/ 80 h 6574"/>
                <a:gd name="T4" fmla="*/ 4458 w 6574"/>
                <a:gd name="T5" fmla="*/ 215 h 6574"/>
                <a:gd name="T6" fmla="*/ 4879 w 6574"/>
                <a:gd name="T7" fmla="*/ 409 h 6574"/>
                <a:gd name="T8" fmla="*/ 5265 w 6574"/>
                <a:gd name="T9" fmla="*/ 660 h 6574"/>
                <a:gd name="T10" fmla="*/ 5611 w 6574"/>
                <a:gd name="T11" fmla="*/ 962 h 6574"/>
                <a:gd name="T12" fmla="*/ 5913 w 6574"/>
                <a:gd name="T13" fmla="*/ 1308 h 6574"/>
                <a:gd name="T14" fmla="*/ 6164 w 6574"/>
                <a:gd name="T15" fmla="*/ 1694 h 6574"/>
                <a:gd name="T16" fmla="*/ 6358 w 6574"/>
                <a:gd name="T17" fmla="*/ 2115 h 6574"/>
                <a:gd name="T18" fmla="*/ 6493 w 6574"/>
                <a:gd name="T19" fmla="*/ 2566 h 6574"/>
                <a:gd name="T20" fmla="*/ 6565 w 6574"/>
                <a:gd name="T21" fmla="*/ 3041 h 6574"/>
                <a:gd name="T22" fmla="*/ 6565 w 6574"/>
                <a:gd name="T23" fmla="*/ 3532 h 6574"/>
                <a:gd name="T24" fmla="*/ 6493 w 6574"/>
                <a:gd name="T25" fmla="*/ 4007 h 6574"/>
                <a:gd name="T26" fmla="*/ 6358 w 6574"/>
                <a:gd name="T27" fmla="*/ 4458 h 6574"/>
                <a:gd name="T28" fmla="*/ 6164 w 6574"/>
                <a:gd name="T29" fmla="*/ 4879 h 6574"/>
                <a:gd name="T30" fmla="*/ 5913 w 6574"/>
                <a:gd name="T31" fmla="*/ 5265 h 6574"/>
                <a:gd name="T32" fmla="*/ 5611 w 6574"/>
                <a:gd name="T33" fmla="*/ 5611 h 6574"/>
                <a:gd name="T34" fmla="*/ 5265 w 6574"/>
                <a:gd name="T35" fmla="*/ 5913 h 6574"/>
                <a:gd name="T36" fmla="*/ 4879 w 6574"/>
                <a:gd name="T37" fmla="*/ 6164 h 6574"/>
                <a:gd name="T38" fmla="*/ 4458 w 6574"/>
                <a:gd name="T39" fmla="*/ 6358 h 6574"/>
                <a:gd name="T40" fmla="*/ 4007 w 6574"/>
                <a:gd name="T41" fmla="*/ 6493 h 6574"/>
                <a:gd name="T42" fmla="*/ 3532 w 6574"/>
                <a:gd name="T43" fmla="*/ 6565 h 6574"/>
                <a:gd name="T44" fmla="*/ 3041 w 6574"/>
                <a:gd name="T45" fmla="*/ 6565 h 6574"/>
                <a:gd name="T46" fmla="*/ 2566 w 6574"/>
                <a:gd name="T47" fmla="*/ 6493 h 6574"/>
                <a:gd name="T48" fmla="*/ 2115 w 6574"/>
                <a:gd name="T49" fmla="*/ 6358 h 6574"/>
                <a:gd name="T50" fmla="*/ 1694 w 6574"/>
                <a:gd name="T51" fmla="*/ 6164 h 6574"/>
                <a:gd name="T52" fmla="*/ 1308 w 6574"/>
                <a:gd name="T53" fmla="*/ 5913 h 6574"/>
                <a:gd name="T54" fmla="*/ 962 w 6574"/>
                <a:gd name="T55" fmla="*/ 5611 h 6574"/>
                <a:gd name="T56" fmla="*/ 660 w 6574"/>
                <a:gd name="T57" fmla="*/ 5265 h 6574"/>
                <a:gd name="T58" fmla="*/ 409 w 6574"/>
                <a:gd name="T59" fmla="*/ 4879 h 6574"/>
                <a:gd name="T60" fmla="*/ 215 w 6574"/>
                <a:gd name="T61" fmla="*/ 4458 h 6574"/>
                <a:gd name="T62" fmla="*/ 80 w 6574"/>
                <a:gd name="T63" fmla="*/ 4007 h 6574"/>
                <a:gd name="T64" fmla="*/ 8 w 6574"/>
                <a:gd name="T65" fmla="*/ 3532 h 6574"/>
                <a:gd name="T66" fmla="*/ 8 w 6574"/>
                <a:gd name="T67" fmla="*/ 3041 h 6574"/>
                <a:gd name="T68" fmla="*/ 80 w 6574"/>
                <a:gd name="T69" fmla="*/ 2566 h 6574"/>
                <a:gd name="T70" fmla="*/ 215 w 6574"/>
                <a:gd name="T71" fmla="*/ 2115 h 6574"/>
                <a:gd name="T72" fmla="*/ 409 w 6574"/>
                <a:gd name="T73" fmla="*/ 1694 h 6574"/>
                <a:gd name="T74" fmla="*/ 660 w 6574"/>
                <a:gd name="T75" fmla="*/ 1308 h 6574"/>
                <a:gd name="T76" fmla="*/ 962 w 6574"/>
                <a:gd name="T77" fmla="*/ 962 h 6574"/>
                <a:gd name="T78" fmla="*/ 1308 w 6574"/>
                <a:gd name="T79" fmla="*/ 660 h 6574"/>
                <a:gd name="T80" fmla="*/ 1694 w 6574"/>
                <a:gd name="T81" fmla="*/ 409 h 6574"/>
                <a:gd name="T82" fmla="*/ 2115 w 6574"/>
                <a:gd name="T83" fmla="*/ 215 h 6574"/>
                <a:gd name="T84" fmla="*/ 2566 w 6574"/>
                <a:gd name="T85" fmla="*/ 80 h 6574"/>
                <a:gd name="T86" fmla="*/ 3041 w 6574"/>
                <a:gd name="T87" fmla="*/ 8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74" h="6574">
                  <a:moveTo>
                    <a:pt x="3287" y="0"/>
                  </a:moveTo>
                  <a:lnTo>
                    <a:pt x="3532" y="8"/>
                  </a:lnTo>
                  <a:lnTo>
                    <a:pt x="3774" y="35"/>
                  </a:lnTo>
                  <a:lnTo>
                    <a:pt x="4007" y="80"/>
                  </a:lnTo>
                  <a:lnTo>
                    <a:pt x="4237" y="140"/>
                  </a:lnTo>
                  <a:lnTo>
                    <a:pt x="4458" y="215"/>
                  </a:lnTo>
                  <a:lnTo>
                    <a:pt x="4673" y="304"/>
                  </a:lnTo>
                  <a:lnTo>
                    <a:pt x="4879" y="409"/>
                  </a:lnTo>
                  <a:lnTo>
                    <a:pt x="5076" y="528"/>
                  </a:lnTo>
                  <a:lnTo>
                    <a:pt x="5265" y="660"/>
                  </a:lnTo>
                  <a:lnTo>
                    <a:pt x="5444" y="806"/>
                  </a:lnTo>
                  <a:lnTo>
                    <a:pt x="5611" y="962"/>
                  </a:lnTo>
                  <a:lnTo>
                    <a:pt x="5767" y="1129"/>
                  </a:lnTo>
                  <a:lnTo>
                    <a:pt x="5913" y="1308"/>
                  </a:lnTo>
                  <a:lnTo>
                    <a:pt x="6045" y="1497"/>
                  </a:lnTo>
                  <a:lnTo>
                    <a:pt x="6164" y="1694"/>
                  </a:lnTo>
                  <a:lnTo>
                    <a:pt x="6269" y="1900"/>
                  </a:lnTo>
                  <a:lnTo>
                    <a:pt x="6358" y="2115"/>
                  </a:lnTo>
                  <a:lnTo>
                    <a:pt x="6433" y="2336"/>
                  </a:lnTo>
                  <a:lnTo>
                    <a:pt x="6493" y="2566"/>
                  </a:lnTo>
                  <a:lnTo>
                    <a:pt x="6538" y="2799"/>
                  </a:lnTo>
                  <a:lnTo>
                    <a:pt x="6565" y="3041"/>
                  </a:lnTo>
                  <a:lnTo>
                    <a:pt x="6574" y="3287"/>
                  </a:lnTo>
                  <a:lnTo>
                    <a:pt x="6565" y="3532"/>
                  </a:lnTo>
                  <a:lnTo>
                    <a:pt x="6538" y="3774"/>
                  </a:lnTo>
                  <a:lnTo>
                    <a:pt x="6493" y="4007"/>
                  </a:lnTo>
                  <a:lnTo>
                    <a:pt x="6433" y="4237"/>
                  </a:lnTo>
                  <a:lnTo>
                    <a:pt x="6358" y="4458"/>
                  </a:lnTo>
                  <a:lnTo>
                    <a:pt x="6269" y="4673"/>
                  </a:lnTo>
                  <a:lnTo>
                    <a:pt x="6164" y="4879"/>
                  </a:lnTo>
                  <a:lnTo>
                    <a:pt x="6045" y="5076"/>
                  </a:lnTo>
                  <a:lnTo>
                    <a:pt x="5913" y="5265"/>
                  </a:lnTo>
                  <a:lnTo>
                    <a:pt x="5767" y="5444"/>
                  </a:lnTo>
                  <a:lnTo>
                    <a:pt x="5611" y="5611"/>
                  </a:lnTo>
                  <a:lnTo>
                    <a:pt x="5444" y="5767"/>
                  </a:lnTo>
                  <a:lnTo>
                    <a:pt x="5265" y="5913"/>
                  </a:lnTo>
                  <a:lnTo>
                    <a:pt x="5076" y="6045"/>
                  </a:lnTo>
                  <a:lnTo>
                    <a:pt x="4879" y="6164"/>
                  </a:lnTo>
                  <a:lnTo>
                    <a:pt x="4673" y="6269"/>
                  </a:lnTo>
                  <a:lnTo>
                    <a:pt x="4458" y="6358"/>
                  </a:lnTo>
                  <a:lnTo>
                    <a:pt x="4237" y="6433"/>
                  </a:lnTo>
                  <a:lnTo>
                    <a:pt x="4007" y="6493"/>
                  </a:lnTo>
                  <a:lnTo>
                    <a:pt x="3774" y="6538"/>
                  </a:lnTo>
                  <a:lnTo>
                    <a:pt x="3532" y="6565"/>
                  </a:lnTo>
                  <a:lnTo>
                    <a:pt x="3287" y="6574"/>
                  </a:lnTo>
                  <a:lnTo>
                    <a:pt x="3041" y="6565"/>
                  </a:lnTo>
                  <a:lnTo>
                    <a:pt x="2799" y="6538"/>
                  </a:lnTo>
                  <a:lnTo>
                    <a:pt x="2566" y="6493"/>
                  </a:lnTo>
                  <a:lnTo>
                    <a:pt x="2336" y="6433"/>
                  </a:lnTo>
                  <a:lnTo>
                    <a:pt x="2115" y="6358"/>
                  </a:lnTo>
                  <a:lnTo>
                    <a:pt x="1900" y="6269"/>
                  </a:lnTo>
                  <a:lnTo>
                    <a:pt x="1694" y="6164"/>
                  </a:lnTo>
                  <a:lnTo>
                    <a:pt x="1497" y="6045"/>
                  </a:lnTo>
                  <a:lnTo>
                    <a:pt x="1308" y="5913"/>
                  </a:lnTo>
                  <a:lnTo>
                    <a:pt x="1129" y="5767"/>
                  </a:lnTo>
                  <a:lnTo>
                    <a:pt x="962" y="5611"/>
                  </a:lnTo>
                  <a:lnTo>
                    <a:pt x="806" y="5444"/>
                  </a:lnTo>
                  <a:lnTo>
                    <a:pt x="660" y="5265"/>
                  </a:lnTo>
                  <a:lnTo>
                    <a:pt x="528" y="5076"/>
                  </a:lnTo>
                  <a:lnTo>
                    <a:pt x="409" y="4879"/>
                  </a:lnTo>
                  <a:lnTo>
                    <a:pt x="304" y="4673"/>
                  </a:lnTo>
                  <a:lnTo>
                    <a:pt x="215" y="4458"/>
                  </a:lnTo>
                  <a:lnTo>
                    <a:pt x="140" y="4237"/>
                  </a:lnTo>
                  <a:lnTo>
                    <a:pt x="80" y="4007"/>
                  </a:lnTo>
                  <a:lnTo>
                    <a:pt x="35" y="3774"/>
                  </a:lnTo>
                  <a:lnTo>
                    <a:pt x="8" y="3532"/>
                  </a:lnTo>
                  <a:lnTo>
                    <a:pt x="0" y="3287"/>
                  </a:lnTo>
                  <a:lnTo>
                    <a:pt x="8" y="3041"/>
                  </a:lnTo>
                  <a:lnTo>
                    <a:pt x="35" y="2799"/>
                  </a:lnTo>
                  <a:lnTo>
                    <a:pt x="80" y="2566"/>
                  </a:lnTo>
                  <a:lnTo>
                    <a:pt x="140" y="2336"/>
                  </a:lnTo>
                  <a:lnTo>
                    <a:pt x="215" y="2115"/>
                  </a:lnTo>
                  <a:lnTo>
                    <a:pt x="304" y="1900"/>
                  </a:lnTo>
                  <a:lnTo>
                    <a:pt x="409" y="1694"/>
                  </a:lnTo>
                  <a:lnTo>
                    <a:pt x="528" y="1497"/>
                  </a:lnTo>
                  <a:lnTo>
                    <a:pt x="660" y="1308"/>
                  </a:lnTo>
                  <a:lnTo>
                    <a:pt x="806" y="1129"/>
                  </a:lnTo>
                  <a:lnTo>
                    <a:pt x="962" y="962"/>
                  </a:lnTo>
                  <a:lnTo>
                    <a:pt x="1129" y="806"/>
                  </a:lnTo>
                  <a:lnTo>
                    <a:pt x="1308" y="660"/>
                  </a:lnTo>
                  <a:lnTo>
                    <a:pt x="1497" y="528"/>
                  </a:lnTo>
                  <a:lnTo>
                    <a:pt x="1694" y="409"/>
                  </a:lnTo>
                  <a:lnTo>
                    <a:pt x="1900" y="304"/>
                  </a:lnTo>
                  <a:lnTo>
                    <a:pt x="2115" y="215"/>
                  </a:lnTo>
                  <a:lnTo>
                    <a:pt x="2336" y="140"/>
                  </a:lnTo>
                  <a:lnTo>
                    <a:pt x="2566" y="80"/>
                  </a:lnTo>
                  <a:lnTo>
                    <a:pt x="2799" y="35"/>
                  </a:lnTo>
                  <a:lnTo>
                    <a:pt x="3041" y="8"/>
                  </a:lnTo>
                  <a:lnTo>
                    <a:pt x="328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42"/>
            <p:cNvSpPr>
              <a:spLocks/>
            </p:cNvSpPr>
            <p:nvPr/>
          </p:nvSpPr>
          <p:spPr bwMode="auto">
            <a:xfrm>
              <a:off x="6838950" y="1581150"/>
              <a:ext cx="7827962" cy="7827963"/>
            </a:xfrm>
            <a:custGeom>
              <a:avLst/>
              <a:gdLst>
                <a:gd name="T0" fmla="*/ 2678 w 4931"/>
                <a:gd name="T1" fmla="*/ 9 h 4931"/>
                <a:gd name="T2" fmla="*/ 3087 w 4931"/>
                <a:gd name="T3" fmla="*/ 81 h 4931"/>
                <a:gd name="T4" fmla="*/ 3473 w 4931"/>
                <a:gd name="T5" fmla="*/ 215 h 4931"/>
                <a:gd name="T6" fmla="*/ 3822 w 4931"/>
                <a:gd name="T7" fmla="*/ 407 h 4931"/>
                <a:gd name="T8" fmla="*/ 4136 w 4931"/>
                <a:gd name="T9" fmla="*/ 655 h 4931"/>
                <a:gd name="T10" fmla="*/ 4408 w 4931"/>
                <a:gd name="T11" fmla="*/ 945 h 4931"/>
                <a:gd name="T12" fmla="*/ 4626 w 4931"/>
                <a:gd name="T13" fmla="*/ 1279 h 4931"/>
                <a:gd name="T14" fmla="*/ 4793 w 4931"/>
                <a:gd name="T15" fmla="*/ 1647 h 4931"/>
                <a:gd name="T16" fmla="*/ 4895 w 4931"/>
                <a:gd name="T17" fmla="*/ 2044 h 4931"/>
                <a:gd name="T18" fmla="*/ 4931 w 4931"/>
                <a:gd name="T19" fmla="*/ 2466 h 4931"/>
                <a:gd name="T20" fmla="*/ 4895 w 4931"/>
                <a:gd name="T21" fmla="*/ 2887 h 4931"/>
                <a:gd name="T22" fmla="*/ 4793 w 4931"/>
                <a:gd name="T23" fmla="*/ 3284 h 4931"/>
                <a:gd name="T24" fmla="*/ 4626 w 4931"/>
                <a:gd name="T25" fmla="*/ 3652 h 4931"/>
                <a:gd name="T26" fmla="*/ 4408 w 4931"/>
                <a:gd name="T27" fmla="*/ 3986 h 4931"/>
                <a:gd name="T28" fmla="*/ 4136 w 4931"/>
                <a:gd name="T29" fmla="*/ 4276 h 4931"/>
                <a:gd name="T30" fmla="*/ 3822 w 4931"/>
                <a:gd name="T31" fmla="*/ 4524 h 4931"/>
                <a:gd name="T32" fmla="*/ 3473 w 4931"/>
                <a:gd name="T33" fmla="*/ 4716 h 4931"/>
                <a:gd name="T34" fmla="*/ 3087 w 4931"/>
                <a:gd name="T35" fmla="*/ 4850 h 4931"/>
                <a:gd name="T36" fmla="*/ 2678 w 4931"/>
                <a:gd name="T37" fmla="*/ 4922 h 4931"/>
                <a:gd name="T38" fmla="*/ 2253 w 4931"/>
                <a:gd name="T39" fmla="*/ 4922 h 4931"/>
                <a:gd name="T40" fmla="*/ 1844 w 4931"/>
                <a:gd name="T41" fmla="*/ 4850 h 4931"/>
                <a:gd name="T42" fmla="*/ 1458 w 4931"/>
                <a:gd name="T43" fmla="*/ 4716 h 4931"/>
                <a:gd name="T44" fmla="*/ 1109 w 4931"/>
                <a:gd name="T45" fmla="*/ 4524 h 4931"/>
                <a:gd name="T46" fmla="*/ 795 w 4931"/>
                <a:gd name="T47" fmla="*/ 4276 h 4931"/>
                <a:gd name="T48" fmla="*/ 523 w 4931"/>
                <a:gd name="T49" fmla="*/ 3986 h 4931"/>
                <a:gd name="T50" fmla="*/ 305 w 4931"/>
                <a:gd name="T51" fmla="*/ 3652 h 4931"/>
                <a:gd name="T52" fmla="*/ 138 w 4931"/>
                <a:gd name="T53" fmla="*/ 3284 h 4931"/>
                <a:gd name="T54" fmla="*/ 36 w 4931"/>
                <a:gd name="T55" fmla="*/ 2887 h 4931"/>
                <a:gd name="T56" fmla="*/ 0 w 4931"/>
                <a:gd name="T57" fmla="*/ 2466 h 4931"/>
                <a:gd name="T58" fmla="*/ 36 w 4931"/>
                <a:gd name="T59" fmla="*/ 2044 h 4931"/>
                <a:gd name="T60" fmla="*/ 138 w 4931"/>
                <a:gd name="T61" fmla="*/ 1647 h 4931"/>
                <a:gd name="T62" fmla="*/ 305 w 4931"/>
                <a:gd name="T63" fmla="*/ 1279 h 4931"/>
                <a:gd name="T64" fmla="*/ 523 w 4931"/>
                <a:gd name="T65" fmla="*/ 945 h 4931"/>
                <a:gd name="T66" fmla="*/ 795 w 4931"/>
                <a:gd name="T67" fmla="*/ 655 h 4931"/>
                <a:gd name="T68" fmla="*/ 1109 w 4931"/>
                <a:gd name="T69" fmla="*/ 407 h 4931"/>
                <a:gd name="T70" fmla="*/ 1458 w 4931"/>
                <a:gd name="T71" fmla="*/ 215 h 4931"/>
                <a:gd name="T72" fmla="*/ 1844 w 4931"/>
                <a:gd name="T73" fmla="*/ 81 h 4931"/>
                <a:gd name="T74" fmla="*/ 2253 w 4931"/>
                <a:gd name="T75" fmla="*/ 9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31" h="4931">
                  <a:moveTo>
                    <a:pt x="2466" y="0"/>
                  </a:moveTo>
                  <a:lnTo>
                    <a:pt x="2678" y="9"/>
                  </a:lnTo>
                  <a:lnTo>
                    <a:pt x="2887" y="36"/>
                  </a:lnTo>
                  <a:lnTo>
                    <a:pt x="3087" y="81"/>
                  </a:lnTo>
                  <a:lnTo>
                    <a:pt x="3284" y="138"/>
                  </a:lnTo>
                  <a:lnTo>
                    <a:pt x="3473" y="215"/>
                  </a:lnTo>
                  <a:lnTo>
                    <a:pt x="3652" y="305"/>
                  </a:lnTo>
                  <a:lnTo>
                    <a:pt x="3822" y="407"/>
                  </a:lnTo>
                  <a:lnTo>
                    <a:pt x="3986" y="523"/>
                  </a:lnTo>
                  <a:lnTo>
                    <a:pt x="4136" y="655"/>
                  </a:lnTo>
                  <a:lnTo>
                    <a:pt x="4276" y="795"/>
                  </a:lnTo>
                  <a:lnTo>
                    <a:pt x="4408" y="945"/>
                  </a:lnTo>
                  <a:lnTo>
                    <a:pt x="4524" y="1109"/>
                  </a:lnTo>
                  <a:lnTo>
                    <a:pt x="4626" y="1279"/>
                  </a:lnTo>
                  <a:lnTo>
                    <a:pt x="4716" y="1458"/>
                  </a:lnTo>
                  <a:lnTo>
                    <a:pt x="4793" y="1647"/>
                  </a:lnTo>
                  <a:lnTo>
                    <a:pt x="4850" y="1844"/>
                  </a:lnTo>
                  <a:lnTo>
                    <a:pt x="4895" y="2044"/>
                  </a:lnTo>
                  <a:lnTo>
                    <a:pt x="4922" y="2253"/>
                  </a:lnTo>
                  <a:lnTo>
                    <a:pt x="4931" y="2466"/>
                  </a:lnTo>
                  <a:lnTo>
                    <a:pt x="4922" y="2678"/>
                  </a:lnTo>
                  <a:lnTo>
                    <a:pt x="4895" y="2887"/>
                  </a:lnTo>
                  <a:lnTo>
                    <a:pt x="4850" y="3087"/>
                  </a:lnTo>
                  <a:lnTo>
                    <a:pt x="4793" y="3284"/>
                  </a:lnTo>
                  <a:lnTo>
                    <a:pt x="4716" y="3473"/>
                  </a:lnTo>
                  <a:lnTo>
                    <a:pt x="4626" y="3652"/>
                  </a:lnTo>
                  <a:lnTo>
                    <a:pt x="4524" y="3822"/>
                  </a:lnTo>
                  <a:lnTo>
                    <a:pt x="4408" y="3986"/>
                  </a:lnTo>
                  <a:lnTo>
                    <a:pt x="4276" y="4136"/>
                  </a:lnTo>
                  <a:lnTo>
                    <a:pt x="4136" y="4276"/>
                  </a:lnTo>
                  <a:lnTo>
                    <a:pt x="3986" y="4408"/>
                  </a:lnTo>
                  <a:lnTo>
                    <a:pt x="3822" y="4524"/>
                  </a:lnTo>
                  <a:lnTo>
                    <a:pt x="3652" y="4626"/>
                  </a:lnTo>
                  <a:lnTo>
                    <a:pt x="3473" y="4716"/>
                  </a:lnTo>
                  <a:lnTo>
                    <a:pt x="3284" y="4793"/>
                  </a:lnTo>
                  <a:lnTo>
                    <a:pt x="3087" y="4850"/>
                  </a:lnTo>
                  <a:lnTo>
                    <a:pt x="2887" y="4895"/>
                  </a:lnTo>
                  <a:lnTo>
                    <a:pt x="2678" y="4922"/>
                  </a:lnTo>
                  <a:lnTo>
                    <a:pt x="2466" y="4931"/>
                  </a:lnTo>
                  <a:lnTo>
                    <a:pt x="2253" y="4922"/>
                  </a:lnTo>
                  <a:lnTo>
                    <a:pt x="2044" y="4895"/>
                  </a:lnTo>
                  <a:lnTo>
                    <a:pt x="1844" y="4850"/>
                  </a:lnTo>
                  <a:lnTo>
                    <a:pt x="1647" y="4793"/>
                  </a:lnTo>
                  <a:lnTo>
                    <a:pt x="1458" y="4716"/>
                  </a:lnTo>
                  <a:lnTo>
                    <a:pt x="1279" y="4626"/>
                  </a:lnTo>
                  <a:lnTo>
                    <a:pt x="1109" y="4524"/>
                  </a:lnTo>
                  <a:lnTo>
                    <a:pt x="945" y="4408"/>
                  </a:lnTo>
                  <a:lnTo>
                    <a:pt x="795" y="4276"/>
                  </a:lnTo>
                  <a:lnTo>
                    <a:pt x="655" y="4136"/>
                  </a:lnTo>
                  <a:lnTo>
                    <a:pt x="523" y="3986"/>
                  </a:lnTo>
                  <a:lnTo>
                    <a:pt x="407" y="3822"/>
                  </a:lnTo>
                  <a:lnTo>
                    <a:pt x="305" y="3652"/>
                  </a:lnTo>
                  <a:lnTo>
                    <a:pt x="215" y="3473"/>
                  </a:lnTo>
                  <a:lnTo>
                    <a:pt x="138" y="3284"/>
                  </a:lnTo>
                  <a:lnTo>
                    <a:pt x="81" y="3087"/>
                  </a:lnTo>
                  <a:lnTo>
                    <a:pt x="36" y="2887"/>
                  </a:lnTo>
                  <a:lnTo>
                    <a:pt x="9" y="2678"/>
                  </a:lnTo>
                  <a:lnTo>
                    <a:pt x="0" y="2466"/>
                  </a:lnTo>
                  <a:lnTo>
                    <a:pt x="9" y="2253"/>
                  </a:lnTo>
                  <a:lnTo>
                    <a:pt x="36" y="2044"/>
                  </a:lnTo>
                  <a:lnTo>
                    <a:pt x="81" y="1844"/>
                  </a:lnTo>
                  <a:lnTo>
                    <a:pt x="138" y="1647"/>
                  </a:lnTo>
                  <a:lnTo>
                    <a:pt x="215" y="1458"/>
                  </a:lnTo>
                  <a:lnTo>
                    <a:pt x="305" y="1279"/>
                  </a:lnTo>
                  <a:lnTo>
                    <a:pt x="407" y="1109"/>
                  </a:lnTo>
                  <a:lnTo>
                    <a:pt x="523" y="945"/>
                  </a:lnTo>
                  <a:lnTo>
                    <a:pt x="655" y="795"/>
                  </a:lnTo>
                  <a:lnTo>
                    <a:pt x="795" y="655"/>
                  </a:lnTo>
                  <a:lnTo>
                    <a:pt x="945" y="523"/>
                  </a:lnTo>
                  <a:lnTo>
                    <a:pt x="1109" y="407"/>
                  </a:lnTo>
                  <a:lnTo>
                    <a:pt x="1279" y="305"/>
                  </a:lnTo>
                  <a:lnTo>
                    <a:pt x="1458" y="215"/>
                  </a:lnTo>
                  <a:lnTo>
                    <a:pt x="1647" y="138"/>
                  </a:lnTo>
                  <a:lnTo>
                    <a:pt x="1844" y="81"/>
                  </a:lnTo>
                  <a:lnTo>
                    <a:pt x="2044" y="36"/>
                  </a:lnTo>
                  <a:lnTo>
                    <a:pt x="2253" y="9"/>
                  </a:lnTo>
                  <a:lnTo>
                    <a:pt x="246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845903" y="2588552"/>
            <a:ext cx="2509660" cy="2013675"/>
            <a:chOff x="4334369" y="1988840"/>
            <a:chExt cx="1360710" cy="1091792"/>
          </a:xfrm>
        </p:grpSpPr>
        <p:cxnSp>
          <p:nvCxnSpPr>
            <p:cNvPr id="200" name="Straight Connector 199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Rectangle 124"/>
          <p:cNvSpPr/>
          <p:nvPr/>
        </p:nvSpPr>
        <p:spPr>
          <a:xfrm>
            <a:off x="2872750" y="598821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1" name="TextBox 130"/>
          <p:cNvSpPr txBox="1"/>
          <p:nvPr/>
        </p:nvSpPr>
        <p:spPr>
          <a:xfrm rot="16200000">
            <a:off x="241334" y="3522163"/>
            <a:ext cx="172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others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277521" y="908720"/>
            <a:ext cx="1633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943733" y="4847783"/>
            <a:ext cx="431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Things that are known by you and seen and acknowledged by others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3507059" y="1906424"/>
            <a:ext cx="47000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4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IN" sz="4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4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Johari Window Model for PowerPoint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872750" y="135994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/>
          <p:cNvSpPr/>
          <p:nvPr/>
        </p:nvSpPr>
        <p:spPr>
          <a:xfrm>
            <a:off x="3113736" y="1573798"/>
            <a:ext cx="5951914" cy="44213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4" name="Rectangle 223"/>
          <p:cNvSpPr/>
          <p:nvPr/>
        </p:nvSpPr>
        <p:spPr>
          <a:xfrm>
            <a:off x="3335286" y="1765077"/>
            <a:ext cx="5521698" cy="40373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Freeform 13"/>
          <p:cNvSpPr>
            <a:spLocks/>
          </p:cNvSpPr>
          <p:nvPr/>
        </p:nvSpPr>
        <p:spPr bwMode="auto">
          <a:xfrm>
            <a:off x="4839950" y="4242919"/>
            <a:ext cx="1094642" cy="420649"/>
          </a:xfrm>
          <a:custGeom>
            <a:avLst/>
            <a:gdLst>
              <a:gd name="T0" fmla="*/ 687 w 687"/>
              <a:gd name="T1" fmla="*/ 0 h 264"/>
              <a:gd name="T2" fmla="*/ 598 w 687"/>
              <a:gd name="T3" fmla="*/ 4 h 264"/>
              <a:gd name="T4" fmla="*/ 510 w 687"/>
              <a:gd name="T5" fmla="*/ 18 h 264"/>
              <a:gd name="T6" fmla="*/ 422 w 687"/>
              <a:gd name="T7" fmla="*/ 41 h 264"/>
              <a:gd name="T8" fmla="*/ 335 w 687"/>
              <a:gd name="T9" fmla="*/ 72 h 264"/>
              <a:gd name="T10" fmla="*/ 249 w 687"/>
              <a:gd name="T11" fmla="*/ 110 h 264"/>
              <a:gd name="T12" fmla="*/ 164 w 687"/>
              <a:gd name="T13" fmla="*/ 155 h 264"/>
              <a:gd name="T14" fmla="*/ 81 w 687"/>
              <a:gd name="T15" fmla="*/ 207 h 264"/>
              <a:gd name="T16" fmla="*/ 0 w 687"/>
              <a:gd name="T17" fmla="*/ 264 h 264"/>
              <a:gd name="T18" fmla="*/ 0 w 687"/>
              <a:gd name="T19" fmla="*/ 264 h 264"/>
              <a:gd name="T20" fmla="*/ 0 w 687"/>
              <a:gd name="T21" fmla="*/ 264 h 264"/>
              <a:gd name="T22" fmla="*/ 81 w 687"/>
              <a:gd name="T23" fmla="*/ 207 h 264"/>
              <a:gd name="T24" fmla="*/ 164 w 687"/>
              <a:gd name="T25" fmla="*/ 155 h 264"/>
              <a:gd name="T26" fmla="*/ 249 w 687"/>
              <a:gd name="T27" fmla="*/ 110 h 264"/>
              <a:gd name="T28" fmla="*/ 335 w 687"/>
              <a:gd name="T29" fmla="*/ 72 h 264"/>
              <a:gd name="T30" fmla="*/ 422 w 687"/>
              <a:gd name="T31" fmla="*/ 41 h 264"/>
              <a:gd name="T32" fmla="*/ 510 w 687"/>
              <a:gd name="T33" fmla="*/ 18 h 264"/>
              <a:gd name="T34" fmla="*/ 598 w 687"/>
              <a:gd name="T35" fmla="*/ 4 h 264"/>
              <a:gd name="T36" fmla="*/ 687 w 687"/>
              <a:gd name="T3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7" h="264">
                <a:moveTo>
                  <a:pt x="687" y="0"/>
                </a:moveTo>
                <a:lnTo>
                  <a:pt x="598" y="4"/>
                </a:lnTo>
                <a:lnTo>
                  <a:pt x="510" y="18"/>
                </a:lnTo>
                <a:lnTo>
                  <a:pt x="422" y="41"/>
                </a:lnTo>
                <a:lnTo>
                  <a:pt x="335" y="72"/>
                </a:lnTo>
                <a:lnTo>
                  <a:pt x="249" y="110"/>
                </a:lnTo>
                <a:lnTo>
                  <a:pt x="164" y="155"/>
                </a:lnTo>
                <a:lnTo>
                  <a:pt x="81" y="207"/>
                </a:lnTo>
                <a:lnTo>
                  <a:pt x="0" y="264"/>
                </a:lnTo>
                <a:lnTo>
                  <a:pt x="0" y="264"/>
                </a:lnTo>
                <a:lnTo>
                  <a:pt x="0" y="264"/>
                </a:lnTo>
                <a:lnTo>
                  <a:pt x="81" y="207"/>
                </a:lnTo>
                <a:lnTo>
                  <a:pt x="164" y="155"/>
                </a:lnTo>
                <a:lnTo>
                  <a:pt x="249" y="110"/>
                </a:lnTo>
                <a:lnTo>
                  <a:pt x="335" y="72"/>
                </a:lnTo>
                <a:lnTo>
                  <a:pt x="422" y="41"/>
                </a:lnTo>
                <a:lnTo>
                  <a:pt x="510" y="18"/>
                </a:lnTo>
                <a:lnTo>
                  <a:pt x="598" y="4"/>
                </a:lnTo>
                <a:lnTo>
                  <a:pt x="687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5" name="Rectangle 124"/>
          <p:cNvSpPr/>
          <p:nvPr/>
        </p:nvSpPr>
        <p:spPr>
          <a:xfrm>
            <a:off x="2872750" y="598821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/>
          <p:cNvSpPr txBox="1"/>
          <p:nvPr/>
        </p:nvSpPr>
        <p:spPr>
          <a:xfrm>
            <a:off x="5149282" y="908720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Unknown 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3507059" y="1906424"/>
            <a:ext cx="47000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IN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57406" y="2408524"/>
            <a:ext cx="3477458" cy="2154408"/>
            <a:chOff x="6347323" y="2285737"/>
            <a:chExt cx="2036966" cy="1261973"/>
          </a:xfrm>
        </p:grpSpPr>
        <p:grpSp>
          <p:nvGrpSpPr>
            <p:cNvPr id="59" name="Group 58"/>
            <p:cNvGrpSpPr/>
            <p:nvPr/>
          </p:nvGrpSpPr>
          <p:grpSpPr>
            <a:xfrm>
              <a:off x="7327737" y="2353611"/>
              <a:ext cx="590504" cy="590504"/>
              <a:chOff x="2925763" y="-2332038"/>
              <a:chExt cx="15654337" cy="15654338"/>
            </a:xfrm>
          </p:grpSpPr>
          <p:sp>
            <p:nvSpPr>
              <p:cNvPr id="60" name="Freeform 25"/>
              <p:cNvSpPr>
                <a:spLocks/>
              </p:cNvSpPr>
              <p:nvPr/>
            </p:nvSpPr>
            <p:spPr bwMode="auto">
              <a:xfrm>
                <a:off x="10491788" y="-2332038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4 h 1315"/>
                  <a:gd name="T12" fmla="*/ 329 w 329"/>
                  <a:gd name="T13" fmla="*/ 1150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0 h 1315"/>
                  <a:gd name="T34" fmla="*/ 0 w 329"/>
                  <a:gd name="T35" fmla="*/ 164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4"/>
                    </a:lnTo>
                    <a:lnTo>
                      <a:pt x="329" y="1150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0"/>
                    </a:lnTo>
                    <a:lnTo>
                      <a:pt x="0" y="164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10491788" y="11234737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5 h 1315"/>
                  <a:gd name="T12" fmla="*/ 329 w 329"/>
                  <a:gd name="T13" fmla="*/ 1151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1 h 1315"/>
                  <a:gd name="T34" fmla="*/ 0 w 329"/>
                  <a:gd name="T35" fmla="*/ 165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5"/>
                    </a:lnTo>
                    <a:lnTo>
                      <a:pt x="329" y="1151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1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27"/>
              <p:cNvSpPr>
                <a:spLocks/>
              </p:cNvSpPr>
              <p:nvPr/>
            </p:nvSpPr>
            <p:spPr bwMode="auto">
              <a:xfrm>
                <a:off x="16492538" y="5233987"/>
                <a:ext cx="2087562" cy="522288"/>
              </a:xfrm>
              <a:custGeom>
                <a:avLst/>
                <a:gdLst>
                  <a:gd name="T0" fmla="*/ 165 w 1315"/>
                  <a:gd name="T1" fmla="*/ 0 h 329"/>
                  <a:gd name="T2" fmla="*/ 1151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1 w 1315"/>
                  <a:gd name="T23" fmla="*/ 329 h 329"/>
                  <a:gd name="T24" fmla="*/ 165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5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5" y="0"/>
                    </a:moveTo>
                    <a:lnTo>
                      <a:pt x="1151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1" y="329"/>
                    </a:lnTo>
                    <a:lnTo>
                      <a:pt x="165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28"/>
              <p:cNvSpPr>
                <a:spLocks/>
              </p:cNvSpPr>
              <p:nvPr/>
            </p:nvSpPr>
            <p:spPr bwMode="auto">
              <a:xfrm>
                <a:off x="2925763" y="5233987"/>
                <a:ext cx="2087562" cy="522288"/>
              </a:xfrm>
              <a:custGeom>
                <a:avLst/>
                <a:gdLst>
                  <a:gd name="T0" fmla="*/ 164 w 1315"/>
                  <a:gd name="T1" fmla="*/ 0 h 329"/>
                  <a:gd name="T2" fmla="*/ 1150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0 w 1315"/>
                  <a:gd name="T23" fmla="*/ 329 h 329"/>
                  <a:gd name="T24" fmla="*/ 164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4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4" y="0"/>
                    </a:moveTo>
                    <a:lnTo>
                      <a:pt x="1150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0" y="329"/>
                    </a:lnTo>
                    <a:lnTo>
                      <a:pt x="164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29"/>
              <p:cNvSpPr>
                <a:spLocks/>
              </p:cNvSpPr>
              <p:nvPr/>
            </p:nvSpPr>
            <p:spPr bwMode="auto">
              <a:xfrm>
                <a:off x="14738350" y="-506413"/>
                <a:ext cx="2016125" cy="2016125"/>
              </a:xfrm>
              <a:custGeom>
                <a:avLst/>
                <a:gdLst>
                  <a:gd name="T0" fmla="*/ 1105 w 1270"/>
                  <a:gd name="T1" fmla="*/ 0 h 1270"/>
                  <a:gd name="T2" fmla="*/ 1147 w 1270"/>
                  <a:gd name="T3" fmla="*/ 6 h 1270"/>
                  <a:gd name="T4" fmla="*/ 1186 w 1270"/>
                  <a:gd name="T5" fmla="*/ 21 h 1270"/>
                  <a:gd name="T6" fmla="*/ 1222 w 1270"/>
                  <a:gd name="T7" fmla="*/ 48 h 1270"/>
                  <a:gd name="T8" fmla="*/ 1249 w 1270"/>
                  <a:gd name="T9" fmla="*/ 84 h 1270"/>
                  <a:gd name="T10" fmla="*/ 1264 w 1270"/>
                  <a:gd name="T11" fmla="*/ 123 h 1270"/>
                  <a:gd name="T12" fmla="*/ 1270 w 1270"/>
                  <a:gd name="T13" fmla="*/ 165 h 1270"/>
                  <a:gd name="T14" fmla="*/ 1264 w 1270"/>
                  <a:gd name="T15" fmla="*/ 207 h 1270"/>
                  <a:gd name="T16" fmla="*/ 1249 w 1270"/>
                  <a:gd name="T17" fmla="*/ 245 h 1270"/>
                  <a:gd name="T18" fmla="*/ 1222 w 1270"/>
                  <a:gd name="T19" fmla="*/ 281 h 1270"/>
                  <a:gd name="T20" fmla="*/ 277 w 1270"/>
                  <a:gd name="T21" fmla="*/ 1223 h 1270"/>
                  <a:gd name="T22" fmla="*/ 245 w 1270"/>
                  <a:gd name="T23" fmla="*/ 1250 h 1270"/>
                  <a:gd name="T24" fmla="*/ 203 w 1270"/>
                  <a:gd name="T25" fmla="*/ 1267 h 1270"/>
                  <a:gd name="T26" fmla="*/ 164 w 1270"/>
                  <a:gd name="T27" fmla="*/ 1270 h 1270"/>
                  <a:gd name="T28" fmla="*/ 122 w 1270"/>
                  <a:gd name="T29" fmla="*/ 1267 h 1270"/>
                  <a:gd name="T30" fmla="*/ 80 w 1270"/>
                  <a:gd name="T31" fmla="*/ 1250 h 1270"/>
                  <a:gd name="T32" fmla="*/ 47 w 1270"/>
                  <a:gd name="T33" fmla="*/ 1223 h 1270"/>
                  <a:gd name="T34" fmla="*/ 20 w 1270"/>
                  <a:gd name="T35" fmla="*/ 1190 h 1270"/>
                  <a:gd name="T36" fmla="*/ 3 w 1270"/>
                  <a:gd name="T37" fmla="*/ 1148 h 1270"/>
                  <a:gd name="T38" fmla="*/ 0 w 1270"/>
                  <a:gd name="T39" fmla="*/ 1106 h 1270"/>
                  <a:gd name="T40" fmla="*/ 3 w 1270"/>
                  <a:gd name="T41" fmla="*/ 1064 h 1270"/>
                  <a:gd name="T42" fmla="*/ 20 w 1270"/>
                  <a:gd name="T43" fmla="*/ 1025 h 1270"/>
                  <a:gd name="T44" fmla="*/ 47 w 1270"/>
                  <a:gd name="T45" fmla="*/ 993 h 1270"/>
                  <a:gd name="T46" fmla="*/ 989 w 1270"/>
                  <a:gd name="T47" fmla="*/ 48 h 1270"/>
                  <a:gd name="T48" fmla="*/ 1025 w 1270"/>
                  <a:gd name="T49" fmla="*/ 21 h 1270"/>
                  <a:gd name="T50" fmla="*/ 1063 w 1270"/>
                  <a:gd name="T51" fmla="*/ 6 h 1270"/>
                  <a:gd name="T52" fmla="*/ 110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5" y="0"/>
                    </a:moveTo>
                    <a:lnTo>
                      <a:pt x="1147" y="6"/>
                    </a:lnTo>
                    <a:lnTo>
                      <a:pt x="1186" y="21"/>
                    </a:lnTo>
                    <a:lnTo>
                      <a:pt x="1222" y="48"/>
                    </a:lnTo>
                    <a:lnTo>
                      <a:pt x="1249" y="84"/>
                    </a:lnTo>
                    <a:lnTo>
                      <a:pt x="1264" y="123"/>
                    </a:lnTo>
                    <a:lnTo>
                      <a:pt x="1270" y="165"/>
                    </a:lnTo>
                    <a:lnTo>
                      <a:pt x="1264" y="207"/>
                    </a:lnTo>
                    <a:lnTo>
                      <a:pt x="1249" y="245"/>
                    </a:lnTo>
                    <a:lnTo>
                      <a:pt x="1222" y="281"/>
                    </a:lnTo>
                    <a:lnTo>
                      <a:pt x="277" y="1223"/>
                    </a:lnTo>
                    <a:lnTo>
                      <a:pt x="245" y="1250"/>
                    </a:lnTo>
                    <a:lnTo>
                      <a:pt x="203" y="1267"/>
                    </a:lnTo>
                    <a:lnTo>
                      <a:pt x="164" y="1270"/>
                    </a:lnTo>
                    <a:lnTo>
                      <a:pt x="122" y="1267"/>
                    </a:lnTo>
                    <a:lnTo>
                      <a:pt x="80" y="1250"/>
                    </a:lnTo>
                    <a:lnTo>
                      <a:pt x="47" y="1223"/>
                    </a:lnTo>
                    <a:lnTo>
                      <a:pt x="20" y="1190"/>
                    </a:lnTo>
                    <a:lnTo>
                      <a:pt x="3" y="1148"/>
                    </a:lnTo>
                    <a:lnTo>
                      <a:pt x="0" y="1106"/>
                    </a:lnTo>
                    <a:lnTo>
                      <a:pt x="3" y="1064"/>
                    </a:lnTo>
                    <a:lnTo>
                      <a:pt x="20" y="1025"/>
                    </a:lnTo>
                    <a:lnTo>
                      <a:pt x="47" y="993"/>
                    </a:lnTo>
                    <a:lnTo>
                      <a:pt x="989" y="48"/>
                    </a:lnTo>
                    <a:lnTo>
                      <a:pt x="1025" y="21"/>
                    </a:lnTo>
                    <a:lnTo>
                      <a:pt x="1063" y="6"/>
                    </a:lnTo>
                    <a:lnTo>
                      <a:pt x="110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30"/>
              <p:cNvSpPr>
                <a:spLocks/>
              </p:cNvSpPr>
              <p:nvPr/>
            </p:nvSpPr>
            <p:spPr bwMode="auto">
              <a:xfrm>
                <a:off x="4751388" y="9480550"/>
                <a:ext cx="2016125" cy="2016125"/>
              </a:xfrm>
              <a:custGeom>
                <a:avLst/>
                <a:gdLst>
                  <a:gd name="T0" fmla="*/ 1106 w 1270"/>
                  <a:gd name="T1" fmla="*/ 0 h 1270"/>
                  <a:gd name="T2" fmla="*/ 1148 w 1270"/>
                  <a:gd name="T3" fmla="*/ 3 h 1270"/>
                  <a:gd name="T4" fmla="*/ 1190 w 1270"/>
                  <a:gd name="T5" fmla="*/ 20 h 1270"/>
                  <a:gd name="T6" fmla="*/ 1223 w 1270"/>
                  <a:gd name="T7" fmla="*/ 47 h 1270"/>
                  <a:gd name="T8" fmla="*/ 1250 w 1270"/>
                  <a:gd name="T9" fmla="*/ 80 h 1270"/>
                  <a:gd name="T10" fmla="*/ 1267 w 1270"/>
                  <a:gd name="T11" fmla="*/ 122 h 1270"/>
                  <a:gd name="T12" fmla="*/ 1270 w 1270"/>
                  <a:gd name="T13" fmla="*/ 164 h 1270"/>
                  <a:gd name="T14" fmla="*/ 1267 w 1270"/>
                  <a:gd name="T15" fmla="*/ 206 h 1270"/>
                  <a:gd name="T16" fmla="*/ 1250 w 1270"/>
                  <a:gd name="T17" fmla="*/ 245 h 1270"/>
                  <a:gd name="T18" fmla="*/ 1223 w 1270"/>
                  <a:gd name="T19" fmla="*/ 277 h 1270"/>
                  <a:gd name="T20" fmla="*/ 281 w 1270"/>
                  <a:gd name="T21" fmla="*/ 1222 h 1270"/>
                  <a:gd name="T22" fmla="*/ 245 w 1270"/>
                  <a:gd name="T23" fmla="*/ 1249 h 1270"/>
                  <a:gd name="T24" fmla="*/ 207 w 1270"/>
                  <a:gd name="T25" fmla="*/ 1264 h 1270"/>
                  <a:gd name="T26" fmla="*/ 165 w 1270"/>
                  <a:gd name="T27" fmla="*/ 1270 h 1270"/>
                  <a:gd name="T28" fmla="*/ 123 w 1270"/>
                  <a:gd name="T29" fmla="*/ 1264 h 1270"/>
                  <a:gd name="T30" fmla="*/ 84 w 1270"/>
                  <a:gd name="T31" fmla="*/ 1249 h 1270"/>
                  <a:gd name="T32" fmla="*/ 48 w 1270"/>
                  <a:gd name="T33" fmla="*/ 1222 h 1270"/>
                  <a:gd name="T34" fmla="*/ 21 w 1270"/>
                  <a:gd name="T35" fmla="*/ 1186 h 1270"/>
                  <a:gd name="T36" fmla="*/ 6 w 1270"/>
                  <a:gd name="T37" fmla="*/ 1147 h 1270"/>
                  <a:gd name="T38" fmla="*/ 0 w 1270"/>
                  <a:gd name="T39" fmla="*/ 1105 h 1270"/>
                  <a:gd name="T40" fmla="*/ 6 w 1270"/>
                  <a:gd name="T41" fmla="*/ 1063 h 1270"/>
                  <a:gd name="T42" fmla="*/ 21 w 1270"/>
                  <a:gd name="T43" fmla="*/ 1025 h 1270"/>
                  <a:gd name="T44" fmla="*/ 48 w 1270"/>
                  <a:gd name="T45" fmla="*/ 989 h 1270"/>
                  <a:gd name="T46" fmla="*/ 993 w 1270"/>
                  <a:gd name="T47" fmla="*/ 47 h 1270"/>
                  <a:gd name="T48" fmla="*/ 1025 w 1270"/>
                  <a:gd name="T49" fmla="*/ 20 h 1270"/>
                  <a:gd name="T50" fmla="*/ 1064 w 1270"/>
                  <a:gd name="T51" fmla="*/ 3 h 1270"/>
                  <a:gd name="T52" fmla="*/ 1106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6" y="0"/>
                    </a:moveTo>
                    <a:lnTo>
                      <a:pt x="1148" y="3"/>
                    </a:lnTo>
                    <a:lnTo>
                      <a:pt x="1190" y="20"/>
                    </a:lnTo>
                    <a:lnTo>
                      <a:pt x="1223" y="47"/>
                    </a:lnTo>
                    <a:lnTo>
                      <a:pt x="1250" y="80"/>
                    </a:lnTo>
                    <a:lnTo>
                      <a:pt x="1267" y="122"/>
                    </a:lnTo>
                    <a:lnTo>
                      <a:pt x="1270" y="164"/>
                    </a:lnTo>
                    <a:lnTo>
                      <a:pt x="1267" y="206"/>
                    </a:lnTo>
                    <a:lnTo>
                      <a:pt x="1250" y="245"/>
                    </a:lnTo>
                    <a:lnTo>
                      <a:pt x="1223" y="277"/>
                    </a:lnTo>
                    <a:lnTo>
                      <a:pt x="281" y="1222"/>
                    </a:lnTo>
                    <a:lnTo>
                      <a:pt x="245" y="1249"/>
                    </a:lnTo>
                    <a:lnTo>
                      <a:pt x="207" y="1264"/>
                    </a:lnTo>
                    <a:lnTo>
                      <a:pt x="165" y="1270"/>
                    </a:lnTo>
                    <a:lnTo>
                      <a:pt x="123" y="1264"/>
                    </a:lnTo>
                    <a:lnTo>
                      <a:pt x="84" y="1249"/>
                    </a:lnTo>
                    <a:lnTo>
                      <a:pt x="48" y="1222"/>
                    </a:lnTo>
                    <a:lnTo>
                      <a:pt x="21" y="1186"/>
                    </a:lnTo>
                    <a:lnTo>
                      <a:pt x="6" y="1147"/>
                    </a:lnTo>
                    <a:lnTo>
                      <a:pt x="0" y="1105"/>
                    </a:lnTo>
                    <a:lnTo>
                      <a:pt x="6" y="1063"/>
                    </a:lnTo>
                    <a:lnTo>
                      <a:pt x="21" y="1025"/>
                    </a:lnTo>
                    <a:lnTo>
                      <a:pt x="48" y="989"/>
                    </a:lnTo>
                    <a:lnTo>
                      <a:pt x="993" y="47"/>
                    </a:lnTo>
                    <a:lnTo>
                      <a:pt x="1025" y="20"/>
                    </a:lnTo>
                    <a:lnTo>
                      <a:pt x="1064" y="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31"/>
              <p:cNvSpPr>
                <a:spLocks/>
              </p:cNvSpPr>
              <p:nvPr/>
            </p:nvSpPr>
            <p:spPr bwMode="auto">
              <a:xfrm>
                <a:off x="14738350" y="9480550"/>
                <a:ext cx="2016125" cy="2016125"/>
              </a:xfrm>
              <a:custGeom>
                <a:avLst/>
                <a:gdLst>
                  <a:gd name="T0" fmla="*/ 164 w 1270"/>
                  <a:gd name="T1" fmla="*/ 0 h 1270"/>
                  <a:gd name="T2" fmla="*/ 206 w 1270"/>
                  <a:gd name="T3" fmla="*/ 3 h 1270"/>
                  <a:gd name="T4" fmla="*/ 245 w 1270"/>
                  <a:gd name="T5" fmla="*/ 20 h 1270"/>
                  <a:gd name="T6" fmla="*/ 277 w 1270"/>
                  <a:gd name="T7" fmla="*/ 47 h 1270"/>
                  <a:gd name="T8" fmla="*/ 1222 w 1270"/>
                  <a:gd name="T9" fmla="*/ 989 h 1270"/>
                  <a:gd name="T10" fmla="*/ 1249 w 1270"/>
                  <a:gd name="T11" fmla="*/ 1025 h 1270"/>
                  <a:gd name="T12" fmla="*/ 1264 w 1270"/>
                  <a:gd name="T13" fmla="*/ 1063 h 1270"/>
                  <a:gd name="T14" fmla="*/ 1270 w 1270"/>
                  <a:gd name="T15" fmla="*/ 1105 h 1270"/>
                  <a:gd name="T16" fmla="*/ 1264 w 1270"/>
                  <a:gd name="T17" fmla="*/ 1147 h 1270"/>
                  <a:gd name="T18" fmla="*/ 1249 w 1270"/>
                  <a:gd name="T19" fmla="*/ 1186 h 1270"/>
                  <a:gd name="T20" fmla="*/ 1222 w 1270"/>
                  <a:gd name="T21" fmla="*/ 1222 h 1270"/>
                  <a:gd name="T22" fmla="*/ 1186 w 1270"/>
                  <a:gd name="T23" fmla="*/ 1249 h 1270"/>
                  <a:gd name="T24" fmla="*/ 1147 w 1270"/>
                  <a:gd name="T25" fmla="*/ 1264 h 1270"/>
                  <a:gd name="T26" fmla="*/ 1105 w 1270"/>
                  <a:gd name="T27" fmla="*/ 1270 h 1270"/>
                  <a:gd name="T28" fmla="*/ 1063 w 1270"/>
                  <a:gd name="T29" fmla="*/ 1264 h 1270"/>
                  <a:gd name="T30" fmla="*/ 1025 w 1270"/>
                  <a:gd name="T31" fmla="*/ 1249 h 1270"/>
                  <a:gd name="T32" fmla="*/ 989 w 1270"/>
                  <a:gd name="T33" fmla="*/ 1222 h 1270"/>
                  <a:gd name="T34" fmla="*/ 47 w 1270"/>
                  <a:gd name="T35" fmla="*/ 277 h 1270"/>
                  <a:gd name="T36" fmla="*/ 20 w 1270"/>
                  <a:gd name="T37" fmla="*/ 245 h 1270"/>
                  <a:gd name="T38" fmla="*/ 3 w 1270"/>
                  <a:gd name="T39" fmla="*/ 206 h 1270"/>
                  <a:gd name="T40" fmla="*/ 0 w 1270"/>
                  <a:gd name="T41" fmla="*/ 164 h 1270"/>
                  <a:gd name="T42" fmla="*/ 3 w 1270"/>
                  <a:gd name="T43" fmla="*/ 122 h 1270"/>
                  <a:gd name="T44" fmla="*/ 20 w 1270"/>
                  <a:gd name="T45" fmla="*/ 80 h 1270"/>
                  <a:gd name="T46" fmla="*/ 47 w 1270"/>
                  <a:gd name="T47" fmla="*/ 47 h 1270"/>
                  <a:gd name="T48" fmla="*/ 80 w 1270"/>
                  <a:gd name="T49" fmla="*/ 20 h 1270"/>
                  <a:gd name="T50" fmla="*/ 122 w 1270"/>
                  <a:gd name="T51" fmla="*/ 3 h 1270"/>
                  <a:gd name="T52" fmla="*/ 164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4" y="0"/>
                    </a:moveTo>
                    <a:lnTo>
                      <a:pt x="206" y="3"/>
                    </a:lnTo>
                    <a:lnTo>
                      <a:pt x="245" y="20"/>
                    </a:lnTo>
                    <a:lnTo>
                      <a:pt x="277" y="47"/>
                    </a:lnTo>
                    <a:lnTo>
                      <a:pt x="1222" y="989"/>
                    </a:lnTo>
                    <a:lnTo>
                      <a:pt x="1249" y="1025"/>
                    </a:lnTo>
                    <a:lnTo>
                      <a:pt x="1264" y="1063"/>
                    </a:lnTo>
                    <a:lnTo>
                      <a:pt x="1270" y="1105"/>
                    </a:lnTo>
                    <a:lnTo>
                      <a:pt x="1264" y="1147"/>
                    </a:lnTo>
                    <a:lnTo>
                      <a:pt x="1249" y="1186"/>
                    </a:lnTo>
                    <a:lnTo>
                      <a:pt x="1222" y="1222"/>
                    </a:lnTo>
                    <a:lnTo>
                      <a:pt x="1186" y="1249"/>
                    </a:lnTo>
                    <a:lnTo>
                      <a:pt x="1147" y="1264"/>
                    </a:lnTo>
                    <a:lnTo>
                      <a:pt x="1105" y="1270"/>
                    </a:lnTo>
                    <a:lnTo>
                      <a:pt x="1063" y="1264"/>
                    </a:lnTo>
                    <a:lnTo>
                      <a:pt x="1025" y="1249"/>
                    </a:lnTo>
                    <a:lnTo>
                      <a:pt x="989" y="1222"/>
                    </a:lnTo>
                    <a:lnTo>
                      <a:pt x="47" y="277"/>
                    </a:lnTo>
                    <a:lnTo>
                      <a:pt x="20" y="245"/>
                    </a:lnTo>
                    <a:lnTo>
                      <a:pt x="3" y="206"/>
                    </a:lnTo>
                    <a:lnTo>
                      <a:pt x="0" y="164"/>
                    </a:lnTo>
                    <a:lnTo>
                      <a:pt x="3" y="122"/>
                    </a:lnTo>
                    <a:lnTo>
                      <a:pt x="20" y="80"/>
                    </a:lnTo>
                    <a:lnTo>
                      <a:pt x="47" y="47"/>
                    </a:lnTo>
                    <a:lnTo>
                      <a:pt x="80" y="20"/>
                    </a:lnTo>
                    <a:lnTo>
                      <a:pt x="122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32"/>
              <p:cNvSpPr>
                <a:spLocks/>
              </p:cNvSpPr>
              <p:nvPr/>
            </p:nvSpPr>
            <p:spPr bwMode="auto">
              <a:xfrm>
                <a:off x="4751388" y="-506413"/>
                <a:ext cx="2016125" cy="2016125"/>
              </a:xfrm>
              <a:custGeom>
                <a:avLst/>
                <a:gdLst>
                  <a:gd name="T0" fmla="*/ 165 w 1270"/>
                  <a:gd name="T1" fmla="*/ 0 h 1270"/>
                  <a:gd name="T2" fmla="*/ 207 w 1270"/>
                  <a:gd name="T3" fmla="*/ 6 h 1270"/>
                  <a:gd name="T4" fmla="*/ 245 w 1270"/>
                  <a:gd name="T5" fmla="*/ 21 h 1270"/>
                  <a:gd name="T6" fmla="*/ 281 w 1270"/>
                  <a:gd name="T7" fmla="*/ 48 h 1270"/>
                  <a:gd name="T8" fmla="*/ 1223 w 1270"/>
                  <a:gd name="T9" fmla="*/ 993 h 1270"/>
                  <a:gd name="T10" fmla="*/ 1250 w 1270"/>
                  <a:gd name="T11" fmla="*/ 1025 h 1270"/>
                  <a:gd name="T12" fmla="*/ 1267 w 1270"/>
                  <a:gd name="T13" fmla="*/ 1064 h 1270"/>
                  <a:gd name="T14" fmla="*/ 1270 w 1270"/>
                  <a:gd name="T15" fmla="*/ 1106 h 1270"/>
                  <a:gd name="T16" fmla="*/ 1267 w 1270"/>
                  <a:gd name="T17" fmla="*/ 1148 h 1270"/>
                  <a:gd name="T18" fmla="*/ 1250 w 1270"/>
                  <a:gd name="T19" fmla="*/ 1190 h 1270"/>
                  <a:gd name="T20" fmla="*/ 1223 w 1270"/>
                  <a:gd name="T21" fmla="*/ 1223 h 1270"/>
                  <a:gd name="T22" fmla="*/ 1190 w 1270"/>
                  <a:gd name="T23" fmla="*/ 1250 h 1270"/>
                  <a:gd name="T24" fmla="*/ 1148 w 1270"/>
                  <a:gd name="T25" fmla="*/ 1267 h 1270"/>
                  <a:gd name="T26" fmla="*/ 1106 w 1270"/>
                  <a:gd name="T27" fmla="*/ 1270 h 1270"/>
                  <a:gd name="T28" fmla="*/ 1067 w 1270"/>
                  <a:gd name="T29" fmla="*/ 1267 h 1270"/>
                  <a:gd name="T30" fmla="*/ 1025 w 1270"/>
                  <a:gd name="T31" fmla="*/ 1250 h 1270"/>
                  <a:gd name="T32" fmla="*/ 993 w 1270"/>
                  <a:gd name="T33" fmla="*/ 1223 h 1270"/>
                  <a:gd name="T34" fmla="*/ 48 w 1270"/>
                  <a:gd name="T35" fmla="*/ 281 h 1270"/>
                  <a:gd name="T36" fmla="*/ 21 w 1270"/>
                  <a:gd name="T37" fmla="*/ 245 h 1270"/>
                  <a:gd name="T38" fmla="*/ 6 w 1270"/>
                  <a:gd name="T39" fmla="*/ 207 h 1270"/>
                  <a:gd name="T40" fmla="*/ 0 w 1270"/>
                  <a:gd name="T41" fmla="*/ 165 h 1270"/>
                  <a:gd name="T42" fmla="*/ 6 w 1270"/>
                  <a:gd name="T43" fmla="*/ 123 h 1270"/>
                  <a:gd name="T44" fmla="*/ 21 w 1270"/>
                  <a:gd name="T45" fmla="*/ 84 h 1270"/>
                  <a:gd name="T46" fmla="*/ 48 w 1270"/>
                  <a:gd name="T47" fmla="*/ 48 h 1270"/>
                  <a:gd name="T48" fmla="*/ 84 w 1270"/>
                  <a:gd name="T49" fmla="*/ 21 h 1270"/>
                  <a:gd name="T50" fmla="*/ 123 w 1270"/>
                  <a:gd name="T51" fmla="*/ 6 h 1270"/>
                  <a:gd name="T52" fmla="*/ 16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5" y="0"/>
                    </a:moveTo>
                    <a:lnTo>
                      <a:pt x="207" y="6"/>
                    </a:lnTo>
                    <a:lnTo>
                      <a:pt x="245" y="21"/>
                    </a:lnTo>
                    <a:lnTo>
                      <a:pt x="281" y="48"/>
                    </a:lnTo>
                    <a:lnTo>
                      <a:pt x="1223" y="993"/>
                    </a:lnTo>
                    <a:lnTo>
                      <a:pt x="1250" y="1025"/>
                    </a:lnTo>
                    <a:lnTo>
                      <a:pt x="1267" y="1064"/>
                    </a:lnTo>
                    <a:lnTo>
                      <a:pt x="1270" y="1106"/>
                    </a:lnTo>
                    <a:lnTo>
                      <a:pt x="1267" y="1148"/>
                    </a:lnTo>
                    <a:lnTo>
                      <a:pt x="1250" y="1190"/>
                    </a:lnTo>
                    <a:lnTo>
                      <a:pt x="1223" y="1223"/>
                    </a:lnTo>
                    <a:lnTo>
                      <a:pt x="1190" y="1250"/>
                    </a:lnTo>
                    <a:lnTo>
                      <a:pt x="1148" y="1267"/>
                    </a:lnTo>
                    <a:lnTo>
                      <a:pt x="1106" y="1270"/>
                    </a:lnTo>
                    <a:lnTo>
                      <a:pt x="1067" y="1267"/>
                    </a:lnTo>
                    <a:lnTo>
                      <a:pt x="1025" y="1250"/>
                    </a:lnTo>
                    <a:lnTo>
                      <a:pt x="993" y="1223"/>
                    </a:lnTo>
                    <a:lnTo>
                      <a:pt x="48" y="281"/>
                    </a:lnTo>
                    <a:lnTo>
                      <a:pt x="21" y="245"/>
                    </a:lnTo>
                    <a:lnTo>
                      <a:pt x="6" y="207"/>
                    </a:lnTo>
                    <a:lnTo>
                      <a:pt x="0" y="165"/>
                    </a:lnTo>
                    <a:lnTo>
                      <a:pt x="6" y="123"/>
                    </a:lnTo>
                    <a:lnTo>
                      <a:pt x="21" y="84"/>
                    </a:lnTo>
                    <a:lnTo>
                      <a:pt x="48" y="48"/>
                    </a:lnTo>
                    <a:lnTo>
                      <a:pt x="84" y="21"/>
                    </a:lnTo>
                    <a:lnTo>
                      <a:pt x="123" y="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33"/>
              <p:cNvSpPr>
                <a:spLocks/>
              </p:cNvSpPr>
              <p:nvPr/>
            </p:nvSpPr>
            <p:spPr bwMode="auto">
              <a:xfrm>
                <a:off x="16017875" y="2587625"/>
                <a:ext cx="1238250" cy="825500"/>
              </a:xfrm>
              <a:custGeom>
                <a:avLst/>
                <a:gdLst>
                  <a:gd name="T0" fmla="*/ 637 w 780"/>
                  <a:gd name="T1" fmla="*/ 0 h 520"/>
                  <a:gd name="T2" fmla="*/ 679 w 780"/>
                  <a:gd name="T3" fmla="*/ 9 h 520"/>
                  <a:gd name="T4" fmla="*/ 715 w 780"/>
                  <a:gd name="T5" fmla="*/ 30 h 520"/>
                  <a:gd name="T6" fmla="*/ 744 w 780"/>
                  <a:gd name="T7" fmla="*/ 60 h 520"/>
                  <a:gd name="T8" fmla="*/ 768 w 780"/>
                  <a:gd name="T9" fmla="*/ 98 h 520"/>
                  <a:gd name="T10" fmla="*/ 780 w 780"/>
                  <a:gd name="T11" fmla="*/ 140 h 520"/>
                  <a:gd name="T12" fmla="*/ 780 w 780"/>
                  <a:gd name="T13" fmla="*/ 182 h 520"/>
                  <a:gd name="T14" fmla="*/ 768 w 780"/>
                  <a:gd name="T15" fmla="*/ 224 h 520"/>
                  <a:gd name="T16" fmla="*/ 747 w 780"/>
                  <a:gd name="T17" fmla="*/ 260 h 520"/>
                  <a:gd name="T18" fmla="*/ 721 w 780"/>
                  <a:gd name="T19" fmla="*/ 290 h 520"/>
                  <a:gd name="T20" fmla="*/ 682 w 780"/>
                  <a:gd name="T21" fmla="*/ 314 h 520"/>
                  <a:gd name="T22" fmla="*/ 227 w 780"/>
                  <a:gd name="T23" fmla="*/ 505 h 520"/>
                  <a:gd name="T24" fmla="*/ 195 w 780"/>
                  <a:gd name="T25" fmla="*/ 517 h 520"/>
                  <a:gd name="T26" fmla="*/ 162 w 780"/>
                  <a:gd name="T27" fmla="*/ 520 h 520"/>
                  <a:gd name="T28" fmla="*/ 117 w 780"/>
                  <a:gd name="T29" fmla="*/ 511 h 520"/>
                  <a:gd name="T30" fmla="*/ 72 w 780"/>
                  <a:gd name="T31" fmla="*/ 493 h 520"/>
                  <a:gd name="T32" fmla="*/ 36 w 780"/>
                  <a:gd name="T33" fmla="*/ 460 h 520"/>
                  <a:gd name="T34" fmla="*/ 12 w 780"/>
                  <a:gd name="T35" fmla="*/ 418 h 520"/>
                  <a:gd name="T36" fmla="*/ 0 w 780"/>
                  <a:gd name="T37" fmla="*/ 376 h 520"/>
                  <a:gd name="T38" fmla="*/ 0 w 780"/>
                  <a:gd name="T39" fmla="*/ 334 h 520"/>
                  <a:gd name="T40" fmla="*/ 9 w 780"/>
                  <a:gd name="T41" fmla="*/ 293 h 520"/>
                  <a:gd name="T42" fmla="*/ 30 w 780"/>
                  <a:gd name="T43" fmla="*/ 257 h 520"/>
                  <a:gd name="T44" fmla="*/ 60 w 780"/>
                  <a:gd name="T45" fmla="*/ 227 h 520"/>
                  <a:gd name="T46" fmla="*/ 99 w 780"/>
                  <a:gd name="T47" fmla="*/ 203 h 520"/>
                  <a:gd name="T48" fmla="*/ 553 w 780"/>
                  <a:gd name="T49" fmla="*/ 12 h 520"/>
                  <a:gd name="T50" fmla="*/ 595 w 780"/>
                  <a:gd name="T51" fmla="*/ 0 h 520"/>
                  <a:gd name="T52" fmla="*/ 637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7" y="0"/>
                    </a:moveTo>
                    <a:lnTo>
                      <a:pt x="679" y="9"/>
                    </a:lnTo>
                    <a:lnTo>
                      <a:pt x="715" y="30"/>
                    </a:lnTo>
                    <a:lnTo>
                      <a:pt x="744" y="60"/>
                    </a:lnTo>
                    <a:lnTo>
                      <a:pt x="768" y="98"/>
                    </a:lnTo>
                    <a:lnTo>
                      <a:pt x="780" y="140"/>
                    </a:lnTo>
                    <a:lnTo>
                      <a:pt x="780" y="182"/>
                    </a:lnTo>
                    <a:lnTo>
                      <a:pt x="768" y="224"/>
                    </a:lnTo>
                    <a:lnTo>
                      <a:pt x="747" y="260"/>
                    </a:lnTo>
                    <a:lnTo>
                      <a:pt x="721" y="290"/>
                    </a:lnTo>
                    <a:lnTo>
                      <a:pt x="682" y="314"/>
                    </a:lnTo>
                    <a:lnTo>
                      <a:pt x="227" y="505"/>
                    </a:lnTo>
                    <a:lnTo>
                      <a:pt x="195" y="517"/>
                    </a:lnTo>
                    <a:lnTo>
                      <a:pt x="162" y="520"/>
                    </a:lnTo>
                    <a:lnTo>
                      <a:pt x="117" y="511"/>
                    </a:lnTo>
                    <a:lnTo>
                      <a:pt x="72" y="493"/>
                    </a:lnTo>
                    <a:lnTo>
                      <a:pt x="36" y="460"/>
                    </a:lnTo>
                    <a:lnTo>
                      <a:pt x="12" y="418"/>
                    </a:lnTo>
                    <a:lnTo>
                      <a:pt x="0" y="376"/>
                    </a:lnTo>
                    <a:lnTo>
                      <a:pt x="0" y="334"/>
                    </a:lnTo>
                    <a:lnTo>
                      <a:pt x="9" y="293"/>
                    </a:lnTo>
                    <a:lnTo>
                      <a:pt x="30" y="257"/>
                    </a:lnTo>
                    <a:lnTo>
                      <a:pt x="60" y="227"/>
                    </a:lnTo>
                    <a:lnTo>
                      <a:pt x="99" y="203"/>
                    </a:lnTo>
                    <a:lnTo>
                      <a:pt x="553" y="12"/>
                    </a:lnTo>
                    <a:lnTo>
                      <a:pt x="595" y="0"/>
                    </a:lnTo>
                    <a:lnTo>
                      <a:pt x="63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34"/>
              <p:cNvSpPr>
                <a:spLocks/>
              </p:cNvSpPr>
              <p:nvPr/>
            </p:nvSpPr>
            <p:spPr bwMode="auto">
              <a:xfrm>
                <a:off x="4249738" y="7581900"/>
                <a:ext cx="1238250" cy="825500"/>
              </a:xfrm>
              <a:custGeom>
                <a:avLst/>
                <a:gdLst>
                  <a:gd name="T0" fmla="*/ 639 w 780"/>
                  <a:gd name="T1" fmla="*/ 0 h 520"/>
                  <a:gd name="T2" fmla="*/ 678 w 780"/>
                  <a:gd name="T3" fmla="*/ 9 h 520"/>
                  <a:gd name="T4" fmla="*/ 714 w 780"/>
                  <a:gd name="T5" fmla="*/ 30 h 520"/>
                  <a:gd name="T6" fmla="*/ 747 w 780"/>
                  <a:gd name="T7" fmla="*/ 60 h 520"/>
                  <a:gd name="T8" fmla="*/ 768 w 780"/>
                  <a:gd name="T9" fmla="*/ 99 h 520"/>
                  <a:gd name="T10" fmla="*/ 780 w 780"/>
                  <a:gd name="T11" fmla="*/ 141 h 520"/>
                  <a:gd name="T12" fmla="*/ 780 w 780"/>
                  <a:gd name="T13" fmla="*/ 183 h 520"/>
                  <a:gd name="T14" fmla="*/ 771 w 780"/>
                  <a:gd name="T15" fmla="*/ 224 h 520"/>
                  <a:gd name="T16" fmla="*/ 750 w 780"/>
                  <a:gd name="T17" fmla="*/ 260 h 520"/>
                  <a:gd name="T18" fmla="*/ 720 w 780"/>
                  <a:gd name="T19" fmla="*/ 290 h 520"/>
                  <a:gd name="T20" fmla="*/ 681 w 780"/>
                  <a:gd name="T21" fmla="*/ 314 h 520"/>
                  <a:gd name="T22" fmla="*/ 227 w 780"/>
                  <a:gd name="T23" fmla="*/ 505 h 520"/>
                  <a:gd name="T24" fmla="*/ 194 w 780"/>
                  <a:gd name="T25" fmla="*/ 517 h 520"/>
                  <a:gd name="T26" fmla="*/ 164 w 780"/>
                  <a:gd name="T27" fmla="*/ 520 h 520"/>
                  <a:gd name="T28" fmla="*/ 116 w 780"/>
                  <a:gd name="T29" fmla="*/ 511 h 520"/>
                  <a:gd name="T30" fmla="*/ 74 w 780"/>
                  <a:gd name="T31" fmla="*/ 493 h 520"/>
                  <a:gd name="T32" fmla="*/ 39 w 780"/>
                  <a:gd name="T33" fmla="*/ 460 h 520"/>
                  <a:gd name="T34" fmla="*/ 12 w 780"/>
                  <a:gd name="T35" fmla="*/ 419 h 520"/>
                  <a:gd name="T36" fmla="*/ 0 w 780"/>
                  <a:gd name="T37" fmla="*/ 377 h 520"/>
                  <a:gd name="T38" fmla="*/ 0 w 780"/>
                  <a:gd name="T39" fmla="*/ 335 h 520"/>
                  <a:gd name="T40" fmla="*/ 12 w 780"/>
                  <a:gd name="T41" fmla="*/ 293 h 520"/>
                  <a:gd name="T42" fmla="*/ 33 w 780"/>
                  <a:gd name="T43" fmla="*/ 257 h 520"/>
                  <a:gd name="T44" fmla="*/ 59 w 780"/>
                  <a:gd name="T45" fmla="*/ 227 h 520"/>
                  <a:gd name="T46" fmla="*/ 98 w 780"/>
                  <a:gd name="T47" fmla="*/ 203 h 520"/>
                  <a:gd name="T48" fmla="*/ 553 w 780"/>
                  <a:gd name="T49" fmla="*/ 12 h 520"/>
                  <a:gd name="T50" fmla="*/ 594 w 780"/>
                  <a:gd name="T51" fmla="*/ 0 h 520"/>
                  <a:gd name="T52" fmla="*/ 639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9" y="0"/>
                    </a:moveTo>
                    <a:lnTo>
                      <a:pt x="678" y="9"/>
                    </a:lnTo>
                    <a:lnTo>
                      <a:pt x="714" y="30"/>
                    </a:lnTo>
                    <a:lnTo>
                      <a:pt x="747" y="60"/>
                    </a:lnTo>
                    <a:lnTo>
                      <a:pt x="768" y="99"/>
                    </a:lnTo>
                    <a:lnTo>
                      <a:pt x="780" y="141"/>
                    </a:lnTo>
                    <a:lnTo>
                      <a:pt x="780" y="183"/>
                    </a:lnTo>
                    <a:lnTo>
                      <a:pt x="771" y="224"/>
                    </a:lnTo>
                    <a:lnTo>
                      <a:pt x="750" y="260"/>
                    </a:lnTo>
                    <a:lnTo>
                      <a:pt x="720" y="290"/>
                    </a:lnTo>
                    <a:lnTo>
                      <a:pt x="681" y="314"/>
                    </a:lnTo>
                    <a:lnTo>
                      <a:pt x="227" y="505"/>
                    </a:lnTo>
                    <a:lnTo>
                      <a:pt x="194" y="517"/>
                    </a:lnTo>
                    <a:lnTo>
                      <a:pt x="164" y="520"/>
                    </a:lnTo>
                    <a:lnTo>
                      <a:pt x="116" y="511"/>
                    </a:lnTo>
                    <a:lnTo>
                      <a:pt x="74" y="493"/>
                    </a:lnTo>
                    <a:lnTo>
                      <a:pt x="39" y="460"/>
                    </a:lnTo>
                    <a:lnTo>
                      <a:pt x="12" y="419"/>
                    </a:lnTo>
                    <a:lnTo>
                      <a:pt x="0" y="377"/>
                    </a:lnTo>
                    <a:lnTo>
                      <a:pt x="0" y="335"/>
                    </a:lnTo>
                    <a:lnTo>
                      <a:pt x="12" y="293"/>
                    </a:lnTo>
                    <a:lnTo>
                      <a:pt x="33" y="257"/>
                    </a:lnTo>
                    <a:lnTo>
                      <a:pt x="59" y="227"/>
                    </a:lnTo>
                    <a:lnTo>
                      <a:pt x="98" y="203"/>
                    </a:lnTo>
                    <a:lnTo>
                      <a:pt x="553" y="12"/>
                    </a:lnTo>
                    <a:lnTo>
                      <a:pt x="594" y="0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35"/>
              <p:cNvSpPr>
                <a:spLocks/>
              </p:cNvSpPr>
              <p:nvPr/>
            </p:nvSpPr>
            <p:spPr bwMode="auto">
              <a:xfrm>
                <a:off x="16055975" y="7483475"/>
                <a:ext cx="1243012" cy="815975"/>
              </a:xfrm>
              <a:custGeom>
                <a:avLst/>
                <a:gdLst>
                  <a:gd name="T0" fmla="*/ 183 w 783"/>
                  <a:gd name="T1" fmla="*/ 0 h 514"/>
                  <a:gd name="T2" fmla="*/ 224 w 783"/>
                  <a:gd name="T3" fmla="*/ 12 h 514"/>
                  <a:gd name="T4" fmla="*/ 685 w 783"/>
                  <a:gd name="T5" fmla="*/ 197 h 514"/>
                  <a:gd name="T6" fmla="*/ 720 w 783"/>
                  <a:gd name="T7" fmla="*/ 218 h 514"/>
                  <a:gd name="T8" fmla="*/ 750 w 783"/>
                  <a:gd name="T9" fmla="*/ 248 h 514"/>
                  <a:gd name="T10" fmla="*/ 771 w 783"/>
                  <a:gd name="T11" fmla="*/ 283 h 514"/>
                  <a:gd name="T12" fmla="*/ 783 w 783"/>
                  <a:gd name="T13" fmla="*/ 325 h 514"/>
                  <a:gd name="T14" fmla="*/ 783 w 783"/>
                  <a:gd name="T15" fmla="*/ 367 h 514"/>
                  <a:gd name="T16" fmla="*/ 774 w 783"/>
                  <a:gd name="T17" fmla="*/ 409 h 514"/>
                  <a:gd name="T18" fmla="*/ 747 w 783"/>
                  <a:gd name="T19" fmla="*/ 454 h 514"/>
                  <a:gd name="T20" fmla="*/ 711 w 783"/>
                  <a:gd name="T21" fmla="*/ 487 h 514"/>
                  <a:gd name="T22" fmla="*/ 670 w 783"/>
                  <a:gd name="T23" fmla="*/ 505 h 514"/>
                  <a:gd name="T24" fmla="*/ 622 w 783"/>
                  <a:gd name="T25" fmla="*/ 514 h 514"/>
                  <a:gd name="T26" fmla="*/ 592 w 783"/>
                  <a:gd name="T27" fmla="*/ 511 h 514"/>
                  <a:gd name="T28" fmla="*/ 559 w 783"/>
                  <a:gd name="T29" fmla="*/ 502 h 514"/>
                  <a:gd name="T30" fmla="*/ 102 w 783"/>
                  <a:gd name="T31" fmla="*/ 316 h 514"/>
                  <a:gd name="T32" fmla="*/ 66 w 783"/>
                  <a:gd name="T33" fmla="*/ 295 h 514"/>
                  <a:gd name="T34" fmla="*/ 33 w 783"/>
                  <a:gd name="T35" fmla="*/ 265 h 514"/>
                  <a:gd name="T36" fmla="*/ 12 w 783"/>
                  <a:gd name="T37" fmla="*/ 227 h 514"/>
                  <a:gd name="T38" fmla="*/ 0 w 783"/>
                  <a:gd name="T39" fmla="*/ 188 h 514"/>
                  <a:gd name="T40" fmla="*/ 0 w 783"/>
                  <a:gd name="T41" fmla="*/ 146 h 514"/>
                  <a:gd name="T42" fmla="*/ 12 w 783"/>
                  <a:gd name="T43" fmla="*/ 101 h 514"/>
                  <a:gd name="T44" fmla="*/ 33 w 783"/>
                  <a:gd name="T45" fmla="*/ 62 h 514"/>
                  <a:gd name="T46" fmla="*/ 63 w 783"/>
                  <a:gd name="T47" fmla="*/ 32 h 514"/>
                  <a:gd name="T48" fmla="*/ 99 w 783"/>
                  <a:gd name="T49" fmla="*/ 12 h 514"/>
                  <a:gd name="T50" fmla="*/ 141 w 783"/>
                  <a:gd name="T51" fmla="*/ 0 h 514"/>
                  <a:gd name="T52" fmla="*/ 183 w 783"/>
                  <a:gd name="T5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4">
                    <a:moveTo>
                      <a:pt x="183" y="0"/>
                    </a:moveTo>
                    <a:lnTo>
                      <a:pt x="224" y="12"/>
                    </a:lnTo>
                    <a:lnTo>
                      <a:pt x="685" y="197"/>
                    </a:lnTo>
                    <a:lnTo>
                      <a:pt x="720" y="218"/>
                    </a:lnTo>
                    <a:lnTo>
                      <a:pt x="750" y="248"/>
                    </a:lnTo>
                    <a:lnTo>
                      <a:pt x="771" y="283"/>
                    </a:lnTo>
                    <a:lnTo>
                      <a:pt x="783" y="325"/>
                    </a:lnTo>
                    <a:lnTo>
                      <a:pt x="783" y="367"/>
                    </a:lnTo>
                    <a:lnTo>
                      <a:pt x="774" y="409"/>
                    </a:lnTo>
                    <a:lnTo>
                      <a:pt x="747" y="454"/>
                    </a:lnTo>
                    <a:lnTo>
                      <a:pt x="711" y="487"/>
                    </a:lnTo>
                    <a:lnTo>
                      <a:pt x="670" y="505"/>
                    </a:lnTo>
                    <a:lnTo>
                      <a:pt x="622" y="514"/>
                    </a:lnTo>
                    <a:lnTo>
                      <a:pt x="592" y="511"/>
                    </a:lnTo>
                    <a:lnTo>
                      <a:pt x="559" y="502"/>
                    </a:lnTo>
                    <a:lnTo>
                      <a:pt x="102" y="316"/>
                    </a:lnTo>
                    <a:lnTo>
                      <a:pt x="66" y="295"/>
                    </a:lnTo>
                    <a:lnTo>
                      <a:pt x="33" y="265"/>
                    </a:lnTo>
                    <a:lnTo>
                      <a:pt x="12" y="227"/>
                    </a:lnTo>
                    <a:lnTo>
                      <a:pt x="0" y="188"/>
                    </a:lnTo>
                    <a:lnTo>
                      <a:pt x="0" y="146"/>
                    </a:lnTo>
                    <a:lnTo>
                      <a:pt x="12" y="101"/>
                    </a:lnTo>
                    <a:lnTo>
                      <a:pt x="33" y="62"/>
                    </a:lnTo>
                    <a:lnTo>
                      <a:pt x="63" y="32"/>
                    </a:lnTo>
                    <a:lnTo>
                      <a:pt x="99" y="12"/>
                    </a:lnTo>
                    <a:lnTo>
                      <a:pt x="141" y="0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36"/>
              <p:cNvSpPr>
                <a:spLocks/>
              </p:cNvSpPr>
              <p:nvPr/>
            </p:nvSpPr>
            <p:spPr bwMode="auto">
              <a:xfrm>
                <a:off x="4206875" y="2695575"/>
                <a:ext cx="1243012" cy="811213"/>
              </a:xfrm>
              <a:custGeom>
                <a:avLst/>
                <a:gdLst>
                  <a:gd name="T0" fmla="*/ 179 w 783"/>
                  <a:gd name="T1" fmla="*/ 0 h 511"/>
                  <a:gd name="T2" fmla="*/ 224 w 783"/>
                  <a:gd name="T3" fmla="*/ 9 h 511"/>
                  <a:gd name="T4" fmla="*/ 681 w 783"/>
                  <a:gd name="T5" fmla="*/ 195 h 511"/>
                  <a:gd name="T6" fmla="*/ 717 w 783"/>
                  <a:gd name="T7" fmla="*/ 216 h 511"/>
                  <a:gd name="T8" fmla="*/ 750 w 783"/>
                  <a:gd name="T9" fmla="*/ 246 h 511"/>
                  <a:gd name="T10" fmla="*/ 771 w 783"/>
                  <a:gd name="T11" fmla="*/ 284 h 511"/>
                  <a:gd name="T12" fmla="*/ 783 w 783"/>
                  <a:gd name="T13" fmla="*/ 323 h 511"/>
                  <a:gd name="T14" fmla="*/ 783 w 783"/>
                  <a:gd name="T15" fmla="*/ 365 h 511"/>
                  <a:gd name="T16" fmla="*/ 771 w 783"/>
                  <a:gd name="T17" fmla="*/ 410 h 511"/>
                  <a:gd name="T18" fmla="*/ 744 w 783"/>
                  <a:gd name="T19" fmla="*/ 452 h 511"/>
                  <a:gd name="T20" fmla="*/ 711 w 783"/>
                  <a:gd name="T21" fmla="*/ 485 h 511"/>
                  <a:gd name="T22" fmla="*/ 666 w 783"/>
                  <a:gd name="T23" fmla="*/ 505 h 511"/>
                  <a:gd name="T24" fmla="*/ 618 w 783"/>
                  <a:gd name="T25" fmla="*/ 511 h 511"/>
                  <a:gd name="T26" fmla="*/ 588 w 783"/>
                  <a:gd name="T27" fmla="*/ 508 h 511"/>
                  <a:gd name="T28" fmla="*/ 559 w 783"/>
                  <a:gd name="T29" fmla="*/ 499 h 511"/>
                  <a:gd name="T30" fmla="*/ 98 w 783"/>
                  <a:gd name="T31" fmla="*/ 314 h 511"/>
                  <a:gd name="T32" fmla="*/ 63 w 783"/>
                  <a:gd name="T33" fmla="*/ 293 h 511"/>
                  <a:gd name="T34" fmla="*/ 33 w 783"/>
                  <a:gd name="T35" fmla="*/ 263 h 511"/>
                  <a:gd name="T36" fmla="*/ 12 w 783"/>
                  <a:gd name="T37" fmla="*/ 228 h 511"/>
                  <a:gd name="T38" fmla="*/ 0 w 783"/>
                  <a:gd name="T39" fmla="*/ 186 h 511"/>
                  <a:gd name="T40" fmla="*/ 0 w 783"/>
                  <a:gd name="T41" fmla="*/ 144 h 511"/>
                  <a:gd name="T42" fmla="*/ 9 w 783"/>
                  <a:gd name="T43" fmla="*/ 102 h 511"/>
                  <a:gd name="T44" fmla="*/ 30 w 783"/>
                  <a:gd name="T45" fmla="*/ 63 h 511"/>
                  <a:gd name="T46" fmla="*/ 60 w 783"/>
                  <a:gd name="T47" fmla="*/ 33 h 511"/>
                  <a:gd name="T48" fmla="*/ 98 w 783"/>
                  <a:gd name="T49" fmla="*/ 12 h 511"/>
                  <a:gd name="T50" fmla="*/ 137 w 783"/>
                  <a:gd name="T51" fmla="*/ 0 h 511"/>
                  <a:gd name="T52" fmla="*/ 179 w 783"/>
                  <a:gd name="T5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1">
                    <a:moveTo>
                      <a:pt x="179" y="0"/>
                    </a:moveTo>
                    <a:lnTo>
                      <a:pt x="224" y="9"/>
                    </a:lnTo>
                    <a:lnTo>
                      <a:pt x="681" y="195"/>
                    </a:lnTo>
                    <a:lnTo>
                      <a:pt x="717" y="216"/>
                    </a:lnTo>
                    <a:lnTo>
                      <a:pt x="750" y="246"/>
                    </a:lnTo>
                    <a:lnTo>
                      <a:pt x="771" y="284"/>
                    </a:lnTo>
                    <a:lnTo>
                      <a:pt x="783" y="323"/>
                    </a:lnTo>
                    <a:lnTo>
                      <a:pt x="783" y="365"/>
                    </a:lnTo>
                    <a:lnTo>
                      <a:pt x="771" y="410"/>
                    </a:lnTo>
                    <a:lnTo>
                      <a:pt x="744" y="452"/>
                    </a:lnTo>
                    <a:lnTo>
                      <a:pt x="711" y="485"/>
                    </a:lnTo>
                    <a:lnTo>
                      <a:pt x="666" y="505"/>
                    </a:lnTo>
                    <a:lnTo>
                      <a:pt x="618" y="511"/>
                    </a:lnTo>
                    <a:lnTo>
                      <a:pt x="588" y="508"/>
                    </a:lnTo>
                    <a:lnTo>
                      <a:pt x="559" y="499"/>
                    </a:lnTo>
                    <a:lnTo>
                      <a:pt x="98" y="314"/>
                    </a:lnTo>
                    <a:lnTo>
                      <a:pt x="63" y="293"/>
                    </a:lnTo>
                    <a:lnTo>
                      <a:pt x="33" y="263"/>
                    </a:lnTo>
                    <a:lnTo>
                      <a:pt x="12" y="228"/>
                    </a:lnTo>
                    <a:lnTo>
                      <a:pt x="0" y="186"/>
                    </a:lnTo>
                    <a:lnTo>
                      <a:pt x="0" y="144"/>
                    </a:lnTo>
                    <a:lnTo>
                      <a:pt x="9" y="102"/>
                    </a:lnTo>
                    <a:lnTo>
                      <a:pt x="30" y="63"/>
                    </a:lnTo>
                    <a:lnTo>
                      <a:pt x="60" y="33"/>
                    </a:lnTo>
                    <a:lnTo>
                      <a:pt x="98" y="12"/>
                    </a:lnTo>
                    <a:lnTo>
                      <a:pt x="137" y="0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37"/>
              <p:cNvSpPr>
                <a:spLocks/>
              </p:cNvSpPr>
              <p:nvPr/>
            </p:nvSpPr>
            <p:spPr bwMode="auto">
              <a:xfrm>
                <a:off x="12839700" y="10760075"/>
                <a:ext cx="820737" cy="1238250"/>
              </a:xfrm>
              <a:custGeom>
                <a:avLst/>
                <a:gdLst>
                  <a:gd name="T0" fmla="*/ 141 w 517"/>
                  <a:gd name="T1" fmla="*/ 0 h 780"/>
                  <a:gd name="T2" fmla="*/ 183 w 517"/>
                  <a:gd name="T3" fmla="*/ 0 h 780"/>
                  <a:gd name="T4" fmla="*/ 224 w 517"/>
                  <a:gd name="T5" fmla="*/ 9 h 780"/>
                  <a:gd name="T6" fmla="*/ 260 w 517"/>
                  <a:gd name="T7" fmla="*/ 30 h 780"/>
                  <a:gd name="T8" fmla="*/ 290 w 517"/>
                  <a:gd name="T9" fmla="*/ 60 h 780"/>
                  <a:gd name="T10" fmla="*/ 314 w 517"/>
                  <a:gd name="T11" fmla="*/ 99 h 780"/>
                  <a:gd name="T12" fmla="*/ 505 w 517"/>
                  <a:gd name="T13" fmla="*/ 553 h 780"/>
                  <a:gd name="T14" fmla="*/ 517 w 517"/>
                  <a:gd name="T15" fmla="*/ 595 h 780"/>
                  <a:gd name="T16" fmla="*/ 517 w 517"/>
                  <a:gd name="T17" fmla="*/ 637 h 780"/>
                  <a:gd name="T18" fmla="*/ 508 w 517"/>
                  <a:gd name="T19" fmla="*/ 679 h 780"/>
                  <a:gd name="T20" fmla="*/ 487 w 517"/>
                  <a:gd name="T21" fmla="*/ 715 h 780"/>
                  <a:gd name="T22" fmla="*/ 457 w 517"/>
                  <a:gd name="T23" fmla="*/ 744 h 780"/>
                  <a:gd name="T24" fmla="*/ 419 w 517"/>
                  <a:gd name="T25" fmla="*/ 768 h 780"/>
                  <a:gd name="T26" fmla="*/ 386 w 517"/>
                  <a:gd name="T27" fmla="*/ 777 h 780"/>
                  <a:gd name="T28" fmla="*/ 356 w 517"/>
                  <a:gd name="T29" fmla="*/ 780 h 780"/>
                  <a:gd name="T30" fmla="*/ 308 w 517"/>
                  <a:gd name="T31" fmla="*/ 774 h 780"/>
                  <a:gd name="T32" fmla="*/ 266 w 517"/>
                  <a:gd name="T33" fmla="*/ 753 h 780"/>
                  <a:gd name="T34" fmla="*/ 230 w 517"/>
                  <a:gd name="T35" fmla="*/ 724 h 780"/>
                  <a:gd name="T36" fmla="*/ 203 w 517"/>
                  <a:gd name="T37" fmla="*/ 682 h 780"/>
                  <a:gd name="T38" fmla="*/ 12 w 517"/>
                  <a:gd name="T39" fmla="*/ 227 h 780"/>
                  <a:gd name="T40" fmla="*/ 0 w 517"/>
                  <a:gd name="T41" fmla="*/ 186 h 780"/>
                  <a:gd name="T42" fmla="*/ 0 w 517"/>
                  <a:gd name="T43" fmla="*/ 141 h 780"/>
                  <a:gd name="T44" fmla="*/ 9 w 517"/>
                  <a:gd name="T45" fmla="*/ 102 h 780"/>
                  <a:gd name="T46" fmla="*/ 30 w 517"/>
                  <a:gd name="T47" fmla="*/ 66 h 780"/>
                  <a:gd name="T48" fmla="*/ 60 w 517"/>
                  <a:gd name="T49" fmla="*/ 33 h 780"/>
                  <a:gd name="T50" fmla="*/ 99 w 517"/>
                  <a:gd name="T51" fmla="*/ 12 h 780"/>
                  <a:gd name="T52" fmla="*/ 141 w 517"/>
                  <a:gd name="T5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0">
                    <a:moveTo>
                      <a:pt x="141" y="0"/>
                    </a:moveTo>
                    <a:lnTo>
                      <a:pt x="183" y="0"/>
                    </a:lnTo>
                    <a:lnTo>
                      <a:pt x="224" y="9"/>
                    </a:lnTo>
                    <a:lnTo>
                      <a:pt x="260" y="30"/>
                    </a:lnTo>
                    <a:lnTo>
                      <a:pt x="290" y="60"/>
                    </a:lnTo>
                    <a:lnTo>
                      <a:pt x="314" y="99"/>
                    </a:lnTo>
                    <a:lnTo>
                      <a:pt x="505" y="553"/>
                    </a:lnTo>
                    <a:lnTo>
                      <a:pt x="517" y="595"/>
                    </a:lnTo>
                    <a:lnTo>
                      <a:pt x="517" y="637"/>
                    </a:lnTo>
                    <a:lnTo>
                      <a:pt x="508" y="679"/>
                    </a:lnTo>
                    <a:lnTo>
                      <a:pt x="487" y="715"/>
                    </a:lnTo>
                    <a:lnTo>
                      <a:pt x="457" y="744"/>
                    </a:lnTo>
                    <a:lnTo>
                      <a:pt x="419" y="768"/>
                    </a:lnTo>
                    <a:lnTo>
                      <a:pt x="386" y="777"/>
                    </a:lnTo>
                    <a:lnTo>
                      <a:pt x="356" y="780"/>
                    </a:lnTo>
                    <a:lnTo>
                      <a:pt x="308" y="774"/>
                    </a:lnTo>
                    <a:lnTo>
                      <a:pt x="266" y="753"/>
                    </a:lnTo>
                    <a:lnTo>
                      <a:pt x="230" y="724"/>
                    </a:lnTo>
                    <a:lnTo>
                      <a:pt x="203" y="682"/>
                    </a:lnTo>
                    <a:lnTo>
                      <a:pt x="12" y="227"/>
                    </a:lnTo>
                    <a:lnTo>
                      <a:pt x="0" y="186"/>
                    </a:lnTo>
                    <a:lnTo>
                      <a:pt x="0" y="141"/>
                    </a:lnTo>
                    <a:lnTo>
                      <a:pt x="9" y="102"/>
                    </a:lnTo>
                    <a:lnTo>
                      <a:pt x="30" y="66"/>
                    </a:lnTo>
                    <a:lnTo>
                      <a:pt x="60" y="33"/>
                    </a:lnTo>
                    <a:lnTo>
                      <a:pt x="99" y="1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38"/>
              <p:cNvSpPr>
                <a:spLocks/>
              </p:cNvSpPr>
              <p:nvPr/>
            </p:nvSpPr>
            <p:spPr bwMode="auto">
              <a:xfrm>
                <a:off x="7845425" y="-1008063"/>
                <a:ext cx="820737" cy="1243013"/>
              </a:xfrm>
              <a:custGeom>
                <a:avLst/>
                <a:gdLst>
                  <a:gd name="T0" fmla="*/ 182 w 517"/>
                  <a:gd name="T1" fmla="*/ 0 h 783"/>
                  <a:gd name="T2" fmla="*/ 224 w 517"/>
                  <a:gd name="T3" fmla="*/ 12 h 783"/>
                  <a:gd name="T4" fmla="*/ 260 w 517"/>
                  <a:gd name="T5" fmla="*/ 30 h 783"/>
                  <a:gd name="T6" fmla="*/ 290 w 517"/>
                  <a:gd name="T7" fmla="*/ 59 h 783"/>
                  <a:gd name="T8" fmla="*/ 314 w 517"/>
                  <a:gd name="T9" fmla="*/ 98 h 783"/>
                  <a:gd name="T10" fmla="*/ 505 w 517"/>
                  <a:gd name="T11" fmla="*/ 553 h 783"/>
                  <a:gd name="T12" fmla="*/ 517 w 517"/>
                  <a:gd name="T13" fmla="*/ 594 h 783"/>
                  <a:gd name="T14" fmla="*/ 517 w 517"/>
                  <a:gd name="T15" fmla="*/ 639 h 783"/>
                  <a:gd name="T16" fmla="*/ 508 w 517"/>
                  <a:gd name="T17" fmla="*/ 678 h 783"/>
                  <a:gd name="T18" fmla="*/ 487 w 517"/>
                  <a:gd name="T19" fmla="*/ 714 h 783"/>
                  <a:gd name="T20" fmla="*/ 457 w 517"/>
                  <a:gd name="T21" fmla="*/ 747 h 783"/>
                  <a:gd name="T22" fmla="*/ 418 w 517"/>
                  <a:gd name="T23" fmla="*/ 768 h 783"/>
                  <a:gd name="T24" fmla="*/ 388 w 517"/>
                  <a:gd name="T25" fmla="*/ 780 h 783"/>
                  <a:gd name="T26" fmla="*/ 355 w 517"/>
                  <a:gd name="T27" fmla="*/ 783 h 783"/>
                  <a:gd name="T28" fmla="*/ 308 w 517"/>
                  <a:gd name="T29" fmla="*/ 774 h 783"/>
                  <a:gd name="T30" fmla="*/ 266 w 517"/>
                  <a:gd name="T31" fmla="*/ 756 h 783"/>
                  <a:gd name="T32" fmla="*/ 230 w 517"/>
                  <a:gd name="T33" fmla="*/ 723 h 783"/>
                  <a:gd name="T34" fmla="*/ 203 w 517"/>
                  <a:gd name="T35" fmla="*/ 681 h 783"/>
                  <a:gd name="T36" fmla="*/ 12 w 517"/>
                  <a:gd name="T37" fmla="*/ 227 h 783"/>
                  <a:gd name="T38" fmla="*/ 0 w 517"/>
                  <a:gd name="T39" fmla="*/ 185 h 783"/>
                  <a:gd name="T40" fmla="*/ 0 w 517"/>
                  <a:gd name="T41" fmla="*/ 143 h 783"/>
                  <a:gd name="T42" fmla="*/ 9 w 517"/>
                  <a:gd name="T43" fmla="*/ 101 h 783"/>
                  <a:gd name="T44" fmla="*/ 30 w 517"/>
                  <a:gd name="T45" fmla="*/ 65 h 783"/>
                  <a:gd name="T46" fmla="*/ 60 w 517"/>
                  <a:gd name="T47" fmla="*/ 36 h 783"/>
                  <a:gd name="T48" fmla="*/ 98 w 517"/>
                  <a:gd name="T49" fmla="*/ 12 h 783"/>
                  <a:gd name="T50" fmla="*/ 140 w 517"/>
                  <a:gd name="T51" fmla="*/ 0 h 783"/>
                  <a:gd name="T52" fmla="*/ 182 w 517"/>
                  <a:gd name="T53" fmla="*/ 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3">
                    <a:moveTo>
                      <a:pt x="182" y="0"/>
                    </a:moveTo>
                    <a:lnTo>
                      <a:pt x="224" y="12"/>
                    </a:lnTo>
                    <a:lnTo>
                      <a:pt x="260" y="30"/>
                    </a:lnTo>
                    <a:lnTo>
                      <a:pt x="290" y="59"/>
                    </a:lnTo>
                    <a:lnTo>
                      <a:pt x="314" y="98"/>
                    </a:lnTo>
                    <a:lnTo>
                      <a:pt x="505" y="553"/>
                    </a:lnTo>
                    <a:lnTo>
                      <a:pt x="517" y="594"/>
                    </a:lnTo>
                    <a:lnTo>
                      <a:pt x="517" y="639"/>
                    </a:lnTo>
                    <a:lnTo>
                      <a:pt x="508" y="678"/>
                    </a:lnTo>
                    <a:lnTo>
                      <a:pt x="487" y="714"/>
                    </a:lnTo>
                    <a:lnTo>
                      <a:pt x="457" y="747"/>
                    </a:lnTo>
                    <a:lnTo>
                      <a:pt x="418" y="768"/>
                    </a:lnTo>
                    <a:lnTo>
                      <a:pt x="388" y="780"/>
                    </a:lnTo>
                    <a:lnTo>
                      <a:pt x="355" y="783"/>
                    </a:lnTo>
                    <a:lnTo>
                      <a:pt x="308" y="774"/>
                    </a:lnTo>
                    <a:lnTo>
                      <a:pt x="266" y="756"/>
                    </a:lnTo>
                    <a:lnTo>
                      <a:pt x="230" y="723"/>
                    </a:lnTo>
                    <a:lnTo>
                      <a:pt x="203" y="681"/>
                    </a:lnTo>
                    <a:lnTo>
                      <a:pt x="12" y="227"/>
                    </a:lnTo>
                    <a:lnTo>
                      <a:pt x="0" y="185"/>
                    </a:lnTo>
                    <a:lnTo>
                      <a:pt x="0" y="143"/>
                    </a:lnTo>
                    <a:lnTo>
                      <a:pt x="9" y="101"/>
                    </a:lnTo>
                    <a:lnTo>
                      <a:pt x="30" y="65"/>
                    </a:lnTo>
                    <a:lnTo>
                      <a:pt x="60" y="36"/>
                    </a:lnTo>
                    <a:lnTo>
                      <a:pt x="98" y="12"/>
                    </a:lnTo>
                    <a:lnTo>
                      <a:pt x="14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39"/>
              <p:cNvSpPr>
                <a:spLocks/>
              </p:cNvSpPr>
              <p:nvPr/>
            </p:nvSpPr>
            <p:spPr bwMode="auto">
              <a:xfrm>
                <a:off x="7953375" y="10798175"/>
                <a:ext cx="811212" cy="1247775"/>
              </a:xfrm>
              <a:custGeom>
                <a:avLst/>
                <a:gdLst>
                  <a:gd name="T0" fmla="*/ 365 w 511"/>
                  <a:gd name="T1" fmla="*/ 0 h 786"/>
                  <a:gd name="T2" fmla="*/ 410 w 511"/>
                  <a:gd name="T3" fmla="*/ 12 h 786"/>
                  <a:gd name="T4" fmla="*/ 449 w 511"/>
                  <a:gd name="T5" fmla="*/ 33 h 786"/>
                  <a:gd name="T6" fmla="*/ 479 w 511"/>
                  <a:gd name="T7" fmla="*/ 63 h 786"/>
                  <a:gd name="T8" fmla="*/ 499 w 511"/>
                  <a:gd name="T9" fmla="*/ 99 h 786"/>
                  <a:gd name="T10" fmla="*/ 511 w 511"/>
                  <a:gd name="T11" fmla="*/ 141 h 786"/>
                  <a:gd name="T12" fmla="*/ 511 w 511"/>
                  <a:gd name="T13" fmla="*/ 183 h 786"/>
                  <a:gd name="T14" fmla="*/ 499 w 511"/>
                  <a:gd name="T15" fmla="*/ 224 h 786"/>
                  <a:gd name="T16" fmla="*/ 314 w 511"/>
                  <a:gd name="T17" fmla="*/ 685 h 786"/>
                  <a:gd name="T18" fmla="*/ 290 w 511"/>
                  <a:gd name="T19" fmla="*/ 726 h 786"/>
                  <a:gd name="T20" fmla="*/ 254 w 511"/>
                  <a:gd name="T21" fmla="*/ 759 h 786"/>
                  <a:gd name="T22" fmla="*/ 210 w 511"/>
                  <a:gd name="T23" fmla="*/ 780 h 786"/>
                  <a:gd name="T24" fmla="*/ 162 w 511"/>
                  <a:gd name="T25" fmla="*/ 786 h 786"/>
                  <a:gd name="T26" fmla="*/ 132 w 511"/>
                  <a:gd name="T27" fmla="*/ 783 h 786"/>
                  <a:gd name="T28" fmla="*/ 102 w 511"/>
                  <a:gd name="T29" fmla="*/ 774 h 786"/>
                  <a:gd name="T30" fmla="*/ 63 w 511"/>
                  <a:gd name="T31" fmla="*/ 753 h 786"/>
                  <a:gd name="T32" fmla="*/ 33 w 511"/>
                  <a:gd name="T33" fmla="*/ 723 h 786"/>
                  <a:gd name="T34" fmla="*/ 12 w 511"/>
                  <a:gd name="T35" fmla="*/ 685 h 786"/>
                  <a:gd name="T36" fmla="*/ 0 w 511"/>
                  <a:gd name="T37" fmla="*/ 646 h 786"/>
                  <a:gd name="T38" fmla="*/ 0 w 511"/>
                  <a:gd name="T39" fmla="*/ 604 h 786"/>
                  <a:gd name="T40" fmla="*/ 9 w 511"/>
                  <a:gd name="T41" fmla="*/ 559 h 786"/>
                  <a:gd name="T42" fmla="*/ 195 w 511"/>
                  <a:gd name="T43" fmla="*/ 102 h 786"/>
                  <a:gd name="T44" fmla="*/ 216 w 511"/>
                  <a:gd name="T45" fmla="*/ 66 h 786"/>
                  <a:gd name="T46" fmla="*/ 248 w 511"/>
                  <a:gd name="T47" fmla="*/ 33 h 786"/>
                  <a:gd name="T48" fmla="*/ 284 w 511"/>
                  <a:gd name="T49" fmla="*/ 12 h 786"/>
                  <a:gd name="T50" fmla="*/ 323 w 511"/>
                  <a:gd name="T51" fmla="*/ 3 h 786"/>
                  <a:gd name="T52" fmla="*/ 365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5" y="0"/>
                    </a:moveTo>
                    <a:lnTo>
                      <a:pt x="410" y="12"/>
                    </a:lnTo>
                    <a:lnTo>
                      <a:pt x="449" y="33"/>
                    </a:lnTo>
                    <a:lnTo>
                      <a:pt x="479" y="63"/>
                    </a:lnTo>
                    <a:lnTo>
                      <a:pt x="499" y="99"/>
                    </a:lnTo>
                    <a:lnTo>
                      <a:pt x="511" y="141"/>
                    </a:lnTo>
                    <a:lnTo>
                      <a:pt x="511" y="183"/>
                    </a:lnTo>
                    <a:lnTo>
                      <a:pt x="499" y="224"/>
                    </a:lnTo>
                    <a:lnTo>
                      <a:pt x="314" y="685"/>
                    </a:lnTo>
                    <a:lnTo>
                      <a:pt x="290" y="726"/>
                    </a:lnTo>
                    <a:lnTo>
                      <a:pt x="254" y="759"/>
                    </a:lnTo>
                    <a:lnTo>
                      <a:pt x="210" y="780"/>
                    </a:lnTo>
                    <a:lnTo>
                      <a:pt x="162" y="786"/>
                    </a:lnTo>
                    <a:lnTo>
                      <a:pt x="132" y="783"/>
                    </a:lnTo>
                    <a:lnTo>
                      <a:pt x="102" y="774"/>
                    </a:lnTo>
                    <a:lnTo>
                      <a:pt x="63" y="753"/>
                    </a:lnTo>
                    <a:lnTo>
                      <a:pt x="33" y="723"/>
                    </a:lnTo>
                    <a:lnTo>
                      <a:pt x="12" y="685"/>
                    </a:lnTo>
                    <a:lnTo>
                      <a:pt x="0" y="646"/>
                    </a:lnTo>
                    <a:lnTo>
                      <a:pt x="0" y="604"/>
                    </a:lnTo>
                    <a:lnTo>
                      <a:pt x="9" y="559"/>
                    </a:lnTo>
                    <a:lnTo>
                      <a:pt x="195" y="102"/>
                    </a:lnTo>
                    <a:lnTo>
                      <a:pt x="216" y="66"/>
                    </a:lnTo>
                    <a:lnTo>
                      <a:pt x="248" y="33"/>
                    </a:lnTo>
                    <a:lnTo>
                      <a:pt x="284" y="12"/>
                    </a:lnTo>
                    <a:lnTo>
                      <a:pt x="323" y="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40"/>
              <p:cNvSpPr>
                <a:spLocks/>
              </p:cNvSpPr>
              <p:nvPr/>
            </p:nvSpPr>
            <p:spPr bwMode="auto">
              <a:xfrm>
                <a:off x="12741275" y="-1055688"/>
                <a:ext cx="811212" cy="1247775"/>
              </a:xfrm>
              <a:custGeom>
                <a:avLst/>
                <a:gdLst>
                  <a:gd name="T0" fmla="*/ 367 w 511"/>
                  <a:gd name="T1" fmla="*/ 0 h 786"/>
                  <a:gd name="T2" fmla="*/ 409 w 511"/>
                  <a:gd name="T3" fmla="*/ 12 h 786"/>
                  <a:gd name="T4" fmla="*/ 448 w 511"/>
                  <a:gd name="T5" fmla="*/ 33 h 786"/>
                  <a:gd name="T6" fmla="*/ 478 w 511"/>
                  <a:gd name="T7" fmla="*/ 63 h 786"/>
                  <a:gd name="T8" fmla="*/ 499 w 511"/>
                  <a:gd name="T9" fmla="*/ 101 h 786"/>
                  <a:gd name="T10" fmla="*/ 511 w 511"/>
                  <a:gd name="T11" fmla="*/ 140 h 786"/>
                  <a:gd name="T12" fmla="*/ 511 w 511"/>
                  <a:gd name="T13" fmla="*/ 182 h 786"/>
                  <a:gd name="T14" fmla="*/ 502 w 511"/>
                  <a:gd name="T15" fmla="*/ 227 h 786"/>
                  <a:gd name="T16" fmla="*/ 316 w 511"/>
                  <a:gd name="T17" fmla="*/ 684 h 786"/>
                  <a:gd name="T18" fmla="*/ 289 w 511"/>
                  <a:gd name="T19" fmla="*/ 726 h 786"/>
                  <a:gd name="T20" fmla="*/ 254 w 511"/>
                  <a:gd name="T21" fmla="*/ 759 h 786"/>
                  <a:gd name="T22" fmla="*/ 212 w 511"/>
                  <a:gd name="T23" fmla="*/ 780 h 786"/>
                  <a:gd name="T24" fmla="*/ 164 w 511"/>
                  <a:gd name="T25" fmla="*/ 786 h 786"/>
                  <a:gd name="T26" fmla="*/ 134 w 511"/>
                  <a:gd name="T27" fmla="*/ 783 h 786"/>
                  <a:gd name="T28" fmla="*/ 101 w 511"/>
                  <a:gd name="T29" fmla="*/ 774 h 786"/>
                  <a:gd name="T30" fmla="*/ 62 w 511"/>
                  <a:gd name="T31" fmla="*/ 753 h 786"/>
                  <a:gd name="T32" fmla="*/ 32 w 511"/>
                  <a:gd name="T33" fmla="*/ 723 h 786"/>
                  <a:gd name="T34" fmla="*/ 12 w 511"/>
                  <a:gd name="T35" fmla="*/ 687 h 786"/>
                  <a:gd name="T36" fmla="*/ 0 w 511"/>
                  <a:gd name="T37" fmla="*/ 645 h 786"/>
                  <a:gd name="T38" fmla="*/ 0 w 511"/>
                  <a:gd name="T39" fmla="*/ 603 h 786"/>
                  <a:gd name="T40" fmla="*/ 12 w 511"/>
                  <a:gd name="T41" fmla="*/ 562 h 786"/>
                  <a:gd name="T42" fmla="*/ 197 w 511"/>
                  <a:gd name="T43" fmla="*/ 101 h 786"/>
                  <a:gd name="T44" fmla="*/ 218 w 511"/>
                  <a:gd name="T45" fmla="*/ 66 h 786"/>
                  <a:gd name="T46" fmla="*/ 248 w 511"/>
                  <a:gd name="T47" fmla="*/ 36 h 786"/>
                  <a:gd name="T48" fmla="*/ 283 w 511"/>
                  <a:gd name="T49" fmla="*/ 12 h 786"/>
                  <a:gd name="T50" fmla="*/ 325 w 511"/>
                  <a:gd name="T51" fmla="*/ 3 h 786"/>
                  <a:gd name="T52" fmla="*/ 367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7" y="0"/>
                    </a:moveTo>
                    <a:lnTo>
                      <a:pt x="409" y="12"/>
                    </a:lnTo>
                    <a:lnTo>
                      <a:pt x="448" y="33"/>
                    </a:lnTo>
                    <a:lnTo>
                      <a:pt x="478" y="63"/>
                    </a:lnTo>
                    <a:lnTo>
                      <a:pt x="499" y="101"/>
                    </a:lnTo>
                    <a:lnTo>
                      <a:pt x="511" y="140"/>
                    </a:lnTo>
                    <a:lnTo>
                      <a:pt x="511" y="182"/>
                    </a:lnTo>
                    <a:lnTo>
                      <a:pt x="502" y="227"/>
                    </a:lnTo>
                    <a:lnTo>
                      <a:pt x="316" y="684"/>
                    </a:lnTo>
                    <a:lnTo>
                      <a:pt x="289" y="726"/>
                    </a:lnTo>
                    <a:lnTo>
                      <a:pt x="254" y="759"/>
                    </a:lnTo>
                    <a:lnTo>
                      <a:pt x="212" y="780"/>
                    </a:lnTo>
                    <a:lnTo>
                      <a:pt x="164" y="786"/>
                    </a:lnTo>
                    <a:lnTo>
                      <a:pt x="134" y="783"/>
                    </a:lnTo>
                    <a:lnTo>
                      <a:pt x="101" y="774"/>
                    </a:lnTo>
                    <a:lnTo>
                      <a:pt x="62" y="753"/>
                    </a:lnTo>
                    <a:lnTo>
                      <a:pt x="32" y="723"/>
                    </a:lnTo>
                    <a:lnTo>
                      <a:pt x="12" y="687"/>
                    </a:lnTo>
                    <a:lnTo>
                      <a:pt x="0" y="645"/>
                    </a:lnTo>
                    <a:lnTo>
                      <a:pt x="0" y="603"/>
                    </a:lnTo>
                    <a:lnTo>
                      <a:pt x="12" y="562"/>
                    </a:lnTo>
                    <a:lnTo>
                      <a:pt x="197" y="101"/>
                    </a:lnTo>
                    <a:lnTo>
                      <a:pt x="218" y="66"/>
                    </a:lnTo>
                    <a:lnTo>
                      <a:pt x="248" y="36"/>
                    </a:lnTo>
                    <a:lnTo>
                      <a:pt x="283" y="12"/>
                    </a:lnTo>
                    <a:lnTo>
                      <a:pt x="325" y="3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41"/>
              <p:cNvSpPr>
                <a:spLocks/>
              </p:cNvSpPr>
              <p:nvPr/>
            </p:nvSpPr>
            <p:spPr bwMode="auto">
              <a:xfrm>
                <a:off x="5535613" y="277812"/>
                <a:ext cx="10436225" cy="10436225"/>
              </a:xfrm>
              <a:custGeom>
                <a:avLst/>
                <a:gdLst>
                  <a:gd name="T0" fmla="*/ 3532 w 6574"/>
                  <a:gd name="T1" fmla="*/ 8 h 6574"/>
                  <a:gd name="T2" fmla="*/ 4007 w 6574"/>
                  <a:gd name="T3" fmla="*/ 80 h 6574"/>
                  <a:gd name="T4" fmla="*/ 4458 w 6574"/>
                  <a:gd name="T5" fmla="*/ 215 h 6574"/>
                  <a:gd name="T6" fmla="*/ 4879 w 6574"/>
                  <a:gd name="T7" fmla="*/ 409 h 6574"/>
                  <a:gd name="T8" fmla="*/ 5265 w 6574"/>
                  <a:gd name="T9" fmla="*/ 660 h 6574"/>
                  <a:gd name="T10" fmla="*/ 5611 w 6574"/>
                  <a:gd name="T11" fmla="*/ 962 h 6574"/>
                  <a:gd name="T12" fmla="*/ 5913 w 6574"/>
                  <a:gd name="T13" fmla="*/ 1308 h 6574"/>
                  <a:gd name="T14" fmla="*/ 6164 w 6574"/>
                  <a:gd name="T15" fmla="*/ 1694 h 6574"/>
                  <a:gd name="T16" fmla="*/ 6358 w 6574"/>
                  <a:gd name="T17" fmla="*/ 2115 h 6574"/>
                  <a:gd name="T18" fmla="*/ 6493 w 6574"/>
                  <a:gd name="T19" fmla="*/ 2566 h 6574"/>
                  <a:gd name="T20" fmla="*/ 6565 w 6574"/>
                  <a:gd name="T21" fmla="*/ 3041 h 6574"/>
                  <a:gd name="T22" fmla="*/ 6565 w 6574"/>
                  <a:gd name="T23" fmla="*/ 3532 h 6574"/>
                  <a:gd name="T24" fmla="*/ 6493 w 6574"/>
                  <a:gd name="T25" fmla="*/ 4007 h 6574"/>
                  <a:gd name="T26" fmla="*/ 6358 w 6574"/>
                  <a:gd name="T27" fmla="*/ 4458 h 6574"/>
                  <a:gd name="T28" fmla="*/ 6164 w 6574"/>
                  <a:gd name="T29" fmla="*/ 4879 h 6574"/>
                  <a:gd name="T30" fmla="*/ 5913 w 6574"/>
                  <a:gd name="T31" fmla="*/ 5265 h 6574"/>
                  <a:gd name="T32" fmla="*/ 5611 w 6574"/>
                  <a:gd name="T33" fmla="*/ 5611 h 6574"/>
                  <a:gd name="T34" fmla="*/ 5265 w 6574"/>
                  <a:gd name="T35" fmla="*/ 5913 h 6574"/>
                  <a:gd name="T36" fmla="*/ 4879 w 6574"/>
                  <a:gd name="T37" fmla="*/ 6164 h 6574"/>
                  <a:gd name="T38" fmla="*/ 4458 w 6574"/>
                  <a:gd name="T39" fmla="*/ 6358 h 6574"/>
                  <a:gd name="T40" fmla="*/ 4007 w 6574"/>
                  <a:gd name="T41" fmla="*/ 6493 h 6574"/>
                  <a:gd name="T42" fmla="*/ 3532 w 6574"/>
                  <a:gd name="T43" fmla="*/ 6565 h 6574"/>
                  <a:gd name="T44" fmla="*/ 3041 w 6574"/>
                  <a:gd name="T45" fmla="*/ 6565 h 6574"/>
                  <a:gd name="T46" fmla="*/ 2566 w 6574"/>
                  <a:gd name="T47" fmla="*/ 6493 h 6574"/>
                  <a:gd name="T48" fmla="*/ 2115 w 6574"/>
                  <a:gd name="T49" fmla="*/ 6358 h 6574"/>
                  <a:gd name="T50" fmla="*/ 1694 w 6574"/>
                  <a:gd name="T51" fmla="*/ 6164 h 6574"/>
                  <a:gd name="T52" fmla="*/ 1308 w 6574"/>
                  <a:gd name="T53" fmla="*/ 5913 h 6574"/>
                  <a:gd name="T54" fmla="*/ 962 w 6574"/>
                  <a:gd name="T55" fmla="*/ 5611 h 6574"/>
                  <a:gd name="T56" fmla="*/ 660 w 6574"/>
                  <a:gd name="T57" fmla="*/ 5265 h 6574"/>
                  <a:gd name="T58" fmla="*/ 409 w 6574"/>
                  <a:gd name="T59" fmla="*/ 4879 h 6574"/>
                  <a:gd name="T60" fmla="*/ 215 w 6574"/>
                  <a:gd name="T61" fmla="*/ 4458 h 6574"/>
                  <a:gd name="T62" fmla="*/ 80 w 6574"/>
                  <a:gd name="T63" fmla="*/ 4007 h 6574"/>
                  <a:gd name="T64" fmla="*/ 8 w 6574"/>
                  <a:gd name="T65" fmla="*/ 3532 h 6574"/>
                  <a:gd name="T66" fmla="*/ 8 w 6574"/>
                  <a:gd name="T67" fmla="*/ 3041 h 6574"/>
                  <a:gd name="T68" fmla="*/ 80 w 6574"/>
                  <a:gd name="T69" fmla="*/ 2566 h 6574"/>
                  <a:gd name="T70" fmla="*/ 215 w 6574"/>
                  <a:gd name="T71" fmla="*/ 2115 h 6574"/>
                  <a:gd name="T72" fmla="*/ 409 w 6574"/>
                  <a:gd name="T73" fmla="*/ 1694 h 6574"/>
                  <a:gd name="T74" fmla="*/ 660 w 6574"/>
                  <a:gd name="T75" fmla="*/ 1308 h 6574"/>
                  <a:gd name="T76" fmla="*/ 962 w 6574"/>
                  <a:gd name="T77" fmla="*/ 962 h 6574"/>
                  <a:gd name="T78" fmla="*/ 1308 w 6574"/>
                  <a:gd name="T79" fmla="*/ 660 h 6574"/>
                  <a:gd name="T80" fmla="*/ 1694 w 6574"/>
                  <a:gd name="T81" fmla="*/ 409 h 6574"/>
                  <a:gd name="T82" fmla="*/ 2115 w 6574"/>
                  <a:gd name="T83" fmla="*/ 215 h 6574"/>
                  <a:gd name="T84" fmla="*/ 2566 w 6574"/>
                  <a:gd name="T85" fmla="*/ 80 h 6574"/>
                  <a:gd name="T86" fmla="*/ 3041 w 6574"/>
                  <a:gd name="T87" fmla="*/ 8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74" h="6574">
                    <a:moveTo>
                      <a:pt x="3287" y="0"/>
                    </a:moveTo>
                    <a:lnTo>
                      <a:pt x="3532" y="8"/>
                    </a:lnTo>
                    <a:lnTo>
                      <a:pt x="3774" y="35"/>
                    </a:lnTo>
                    <a:lnTo>
                      <a:pt x="4007" y="80"/>
                    </a:lnTo>
                    <a:lnTo>
                      <a:pt x="4237" y="140"/>
                    </a:lnTo>
                    <a:lnTo>
                      <a:pt x="4458" y="215"/>
                    </a:lnTo>
                    <a:lnTo>
                      <a:pt x="4673" y="304"/>
                    </a:lnTo>
                    <a:lnTo>
                      <a:pt x="4879" y="409"/>
                    </a:lnTo>
                    <a:lnTo>
                      <a:pt x="5076" y="528"/>
                    </a:lnTo>
                    <a:lnTo>
                      <a:pt x="5265" y="660"/>
                    </a:lnTo>
                    <a:lnTo>
                      <a:pt x="5444" y="806"/>
                    </a:lnTo>
                    <a:lnTo>
                      <a:pt x="5611" y="962"/>
                    </a:lnTo>
                    <a:lnTo>
                      <a:pt x="5767" y="1129"/>
                    </a:lnTo>
                    <a:lnTo>
                      <a:pt x="5913" y="1308"/>
                    </a:lnTo>
                    <a:lnTo>
                      <a:pt x="6045" y="1497"/>
                    </a:lnTo>
                    <a:lnTo>
                      <a:pt x="6164" y="1694"/>
                    </a:lnTo>
                    <a:lnTo>
                      <a:pt x="6269" y="1900"/>
                    </a:lnTo>
                    <a:lnTo>
                      <a:pt x="6358" y="2115"/>
                    </a:lnTo>
                    <a:lnTo>
                      <a:pt x="6433" y="2336"/>
                    </a:lnTo>
                    <a:lnTo>
                      <a:pt x="6493" y="2566"/>
                    </a:lnTo>
                    <a:lnTo>
                      <a:pt x="6538" y="2799"/>
                    </a:lnTo>
                    <a:lnTo>
                      <a:pt x="6565" y="3041"/>
                    </a:lnTo>
                    <a:lnTo>
                      <a:pt x="6574" y="3287"/>
                    </a:lnTo>
                    <a:lnTo>
                      <a:pt x="6565" y="3532"/>
                    </a:lnTo>
                    <a:lnTo>
                      <a:pt x="6538" y="3774"/>
                    </a:lnTo>
                    <a:lnTo>
                      <a:pt x="6493" y="4007"/>
                    </a:lnTo>
                    <a:lnTo>
                      <a:pt x="6433" y="4237"/>
                    </a:lnTo>
                    <a:lnTo>
                      <a:pt x="6358" y="4458"/>
                    </a:lnTo>
                    <a:lnTo>
                      <a:pt x="6269" y="4673"/>
                    </a:lnTo>
                    <a:lnTo>
                      <a:pt x="6164" y="4879"/>
                    </a:lnTo>
                    <a:lnTo>
                      <a:pt x="6045" y="5076"/>
                    </a:lnTo>
                    <a:lnTo>
                      <a:pt x="5913" y="5265"/>
                    </a:lnTo>
                    <a:lnTo>
                      <a:pt x="5767" y="5444"/>
                    </a:lnTo>
                    <a:lnTo>
                      <a:pt x="5611" y="5611"/>
                    </a:lnTo>
                    <a:lnTo>
                      <a:pt x="5444" y="5767"/>
                    </a:lnTo>
                    <a:lnTo>
                      <a:pt x="5265" y="5913"/>
                    </a:lnTo>
                    <a:lnTo>
                      <a:pt x="5076" y="6045"/>
                    </a:lnTo>
                    <a:lnTo>
                      <a:pt x="4879" y="6164"/>
                    </a:lnTo>
                    <a:lnTo>
                      <a:pt x="4673" y="6269"/>
                    </a:lnTo>
                    <a:lnTo>
                      <a:pt x="4458" y="6358"/>
                    </a:lnTo>
                    <a:lnTo>
                      <a:pt x="4237" y="6433"/>
                    </a:lnTo>
                    <a:lnTo>
                      <a:pt x="4007" y="6493"/>
                    </a:lnTo>
                    <a:lnTo>
                      <a:pt x="3774" y="6538"/>
                    </a:lnTo>
                    <a:lnTo>
                      <a:pt x="3532" y="6565"/>
                    </a:lnTo>
                    <a:lnTo>
                      <a:pt x="3287" y="6574"/>
                    </a:lnTo>
                    <a:lnTo>
                      <a:pt x="3041" y="6565"/>
                    </a:lnTo>
                    <a:lnTo>
                      <a:pt x="2799" y="6538"/>
                    </a:lnTo>
                    <a:lnTo>
                      <a:pt x="2566" y="6493"/>
                    </a:lnTo>
                    <a:lnTo>
                      <a:pt x="2336" y="6433"/>
                    </a:lnTo>
                    <a:lnTo>
                      <a:pt x="2115" y="6358"/>
                    </a:lnTo>
                    <a:lnTo>
                      <a:pt x="1900" y="6269"/>
                    </a:lnTo>
                    <a:lnTo>
                      <a:pt x="1694" y="6164"/>
                    </a:lnTo>
                    <a:lnTo>
                      <a:pt x="1497" y="6045"/>
                    </a:lnTo>
                    <a:lnTo>
                      <a:pt x="1308" y="5913"/>
                    </a:lnTo>
                    <a:lnTo>
                      <a:pt x="1129" y="5767"/>
                    </a:lnTo>
                    <a:lnTo>
                      <a:pt x="962" y="5611"/>
                    </a:lnTo>
                    <a:lnTo>
                      <a:pt x="806" y="5444"/>
                    </a:lnTo>
                    <a:lnTo>
                      <a:pt x="660" y="5265"/>
                    </a:lnTo>
                    <a:lnTo>
                      <a:pt x="528" y="5076"/>
                    </a:lnTo>
                    <a:lnTo>
                      <a:pt x="409" y="4879"/>
                    </a:lnTo>
                    <a:lnTo>
                      <a:pt x="304" y="4673"/>
                    </a:lnTo>
                    <a:lnTo>
                      <a:pt x="215" y="4458"/>
                    </a:lnTo>
                    <a:lnTo>
                      <a:pt x="140" y="4237"/>
                    </a:lnTo>
                    <a:lnTo>
                      <a:pt x="80" y="4007"/>
                    </a:lnTo>
                    <a:lnTo>
                      <a:pt x="35" y="3774"/>
                    </a:lnTo>
                    <a:lnTo>
                      <a:pt x="8" y="3532"/>
                    </a:lnTo>
                    <a:lnTo>
                      <a:pt x="0" y="3287"/>
                    </a:lnTo>
                    <a:lnTo>
                      <a:pt x="8" y="3041"/>
                    </a:lnTo>
                    <a:lnTo>
                      <a:pt x="35" y="2799"/>
                    </a:lnTo>
                    <a:lnTo>
                      <a:pt x="80" y="2566"/>
                    </a:lnTo>
                    <a:lnTo>
                      <a:pt x="140" y="2336"/>
                    </a:lnTo>
                    <a:lnTo>
                      <a:pt x="215" y="2115"/>
                    </a:lnTo>
                    <a:lnTo>
                      <a:pt x="304" y="1900"/>
                    </a:lnTo>
                    <a:lnTo>
                      <a:pt x="409" y="1694"/>
                    </a:lnTo>
                    <a:lnTo>
                      <a:pt x="528" y="1497"/>
                    </a:lnTo>
                    <a:lnTo>
                      <a:pt x="660" y="1308"/>
                    </a:lnTo>
                    <a:lnTo>
                      <a:pt x="806" y="1129"/>
                    </a:lnTo>
                    <a:lnTo>
                      <a:pt x="962" y="962"/>
                    </a:lnTo>
                    <a:lnTo>
                      <a:pt x="1129" y="806"/>
                    </a:lnTo>
                    <a:lnTo>
                      <a:pt x="1308" y="660"/>
                    </a:lnTo>
                    <a:lnTo>
                      <a:pt x="1497" y="528"/>
                    </a:lnTo>
                    <a:lnTo>
                      <a:pt x="1694" y="409"/>
                    </a:lnTo>
                    <a:lnTo>
                      <a:pt x="1900" y="304"/>
                    </a:lnTo>
                    <a:lnTo>
                      <a:pt x="2115" y="215"/>
                    </a:lnTo>
                    <a:lnTo>
                      <a:pt x="2336" y="140"/>
                    </a:lnTo>
                    <a:lnTo>
                      <a:pt x="2566" y="80"/>
                    </a:lnTo>
                    <a:lnTo>
                      <a:pt x="2799" y="35"/>
                    </a:lnTo>
                    <a:lnTo>
                      <a:pt x="3041" y="8"/>
                    </a:lnTo>
                    <a:lnTo>
                      <a:pt x="328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42"/>
              <p:cNvSpPr>
                <a:spLocks/>
              </p:cNvSpPr>
              <p:nvPr/>
            </p:nvSpPr>
            <p:spPr bwMode="auto">
              <a:xfrm>
                <a:off x="6838950" y="1581150"/>
                <a:ext cx="7827962" cy="7827963"/>
              </a:xfrm>
              <a:custGeom>
                <a:avLst/>
                <a:gdLst>
                  <a:gd name="T0" fmla="*/ 2678 w 4931"/>
                  <a:gd name="T1" fmla="*/ 9 h 4931"/>
                  <a:gd name="T2" fmla="*/ 3087 w 4931"/>
                  <a:gd name="T3" fmla="*/ 81 h 4931"/>
                  <a:gd name="T4" fmla="*/ 3473 w 4931"/>
                  <a:gd name="T5" fmla="*/ 215 h 4931"/>
                  <a:gd name="T6" fmla="*/ 3822 w 4931"/>
                  <a:gd name="T7" fmla="*/ 407 h 4931"/>
                  <a:gd name="T8" fmla="*/ 4136 w 4931"/>
                  <a:gd name="T9" fmla="*/ 655 h 4931"/>
                  <a:gd name="T10" fmla="*/ 4408 w 4931"/>
                  <a:gd name="T11" fmla="*/ 945 h 4931"/>
                  <a:gd name="T12" fmla="*/ 4626 w 4931"/>
                  <a:gd name="T13" fmla="*/ 1279 h 4931"/>
                  <a:gd name="T14" fmla="*/ 4793 w 4931"/>
                  <a:gd name="T15" fmla="*/ 1647 h 4931"/>
                  <a:gd name="T16" fmla="*/ 4895 w 4931"/>
                  <a:gd name="T17" fmla="*/ 2044 h 4931"/>
                  <a:gd name="T18" fmla="*/ 4931 w 4931"/>
                  <a:gd name="T19" fmla="*/ 2466 h 4931"/>
                  <a:gd name="T20" fmla="*/ 4895 w 4931"/>
                  <a:gd name="T21" fmla="*/ 2887 h 4931"/>
                  <a:gd name="T22" fmla="*/ 4793 w 4931"/>
                  <a:gd name="T23" fmla="*/ 3284 h 4931"/>
                  <a:gd name="T24" fmla="*/ 4626 w 4931"/>
                  <a:gd name="T25" fmla="*/ 3652 h 4931"/>
                  <a:gd name="T26" fmla="*/ 4408 w 4931"/>
                  <a:gd name="T27" fmla="*/ 3986 h 4931"/>
                  <a:gd name="T28" fmla="*/ 4136 w 4931"/>
                  <a:gd name="T29" fmla="*/ 4276 h 4931"/>
                  <a:gd name="T30" fmla="*/ 3822 w 4931"/>
                  <a:gd name="T31" fmla="*/ 4524 h 4931"/>
                  <a:gd name="T32" fmla="*/ 3473 w 4931"/>
                  <a:gd name="T33" fmla="*/ 4716 h 4931"/>
                  <a:gd name="T34" fmla="*/ 3087 w 4931"/>
                  <a:gd name="T35" fmla="*/ 4850 h 4931"/>
                  <a:gd name="T36" fmla="*/ 2678 w 4931"/>
                  <a:gd name="T37" fmla="*/ 4922 h 4931"/>
                  <a:gd name="T38" fmla="*/ 2253 w 4931"/>
                  <a:gd name="T39" fmla="*/ 4922 h 4931"/>
                  <a:gd name="T40" fmla="*/ 1844 w 4931"/>
                  <a:gd name="T41" fmla="*/ 4850 h 4931"/>
                  <a:gd name="T42" fmla="*/ 1458 w 4931"/>
                  <a:gd name="T43" fmla="*/ 4716 h 4931"/>
                  <a:gd name="T44" fmla="*/ 1109 w 4931"/>
                  <a:gd name="T45" fmla="*/ 4524 h 4931"/>
                  <a:gd name="T46" fmla="*/ 795 w 4931"/>
                  <a:gd name="T47" fmla="*/ 4276 h 4931"/>
                  <a:gd name="T48" fmla="*/ 523 w 4931"/>
                  <a:gd name="T49" fmla="*/ 3986 h 4931"/>
                  <a:gd name="T50" fmla="*/ 305 w 4931"/>
                  <a:gd name="T51" fmla="*/ 3652 h 4931"/>
                  <a:gd name="T52" fmla="*/ 138 w 4931"/>
                  <a:gd name="T53" fmla="*/ 3284 h 4931"/>
                  <a:gd name="T54" fmla="*/ 36 w 4931"/>
                  <a:gd name="T55" fmla="*/ 2887 h 4931"/>
                  <a:gd name="T56" fmla="*/ 0 w 4931"/>
                  <a:gd name="T57" fmla="*/ 2466 h 4931"/>
                  <a:gd name="T58" fmla="*/ 36 w 4931"/>
                  <a:gd name="T59" fmla="*/ 2044 h 4931"/>
                  <a:gd name="T60" fmla="*/ 138 w 4931"/>
                  <a:gd name="T61" fmla="*/ 1647 h 4931"/>
                  <a:gd name="T62" fmla="*/ 305 w 4931"/>
                  <a:gd name="T63" fmla="*/ 1279 h 4931"/>
                  <a:gd name="T64" fmla="*/ 523 w 4931"/>
                  <a:gd name="T65" fmla="*/ 945 h 4931"/>
                  <a:gd name="T66" fmla="*/ 795 w 4931"/>
                  <a:gd name="T67" fmla="*/ 655 h 4931"/>
                  <a:gd name="T68" fmla="*/ 1109 w 4931"/>
                  <a:gd name="T69" fmla="*/ 407 h 4931"/>
                  <a:gd name="T70" fmla="*/ 1458 w 4931"/>
                  <a:gd name="T71" fmla="*/ 215 h 4931"/>
                  <a:gd name="T72" fmla="*/ 1844 w 4931"/>
                  <a:gd name="T73" fmla="*/ 81 h 4931"/>
                  <a:gd name="T74" fmla="*/ 2253 w 4931"/>
                  <a:gd name="T75" fmla="*/ 9 h 4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1" h="4931">
                    <a:moveTo>
                      <a:pt x="2466" y="0"/>
                    </a:moveTo>
                    <a:lnTo>
                      <a:pt x="2678" y="9"/>
                    </a:lnTo>
                    <a:lnTo>
                      <a:pt x="2887" y="36"/>
                    </a:lnTo>
                    <a:lnTo>
                      <a:pt x="3087" y="81"/>
                    </a:lnTo>
                    <a:lnTo>
                      <a:pt x="3284" y="138"/>
                    </a:lnTo>
                    <a:lnTo>
                      <a:pt x="3473" y="215"/>
                    </a:lnTo>
                    <a:lnTo>
                      <a:pt x="3652" y="305"/>
                    </a:lnTo>
                    <a:lnTo>
                      <a:pt x="3822" y="407"/>
                    </a:lnTo>
                    <a:lnTo>
                      <a:pt x="3986" y="523"/>
                    </a:lnTo>
                    <a:lnTo>
                      <a:pt x="4136" y="655"/>
                    </a:lnTo>
                    <a:lnTo>
                      <a:pt x="4276" y="795"/>
                    </a:lnTo>
                    <a:lnTo>
                      <a:pt x="4408" y="945"/>
                    </a:lnTo>
                    <a:lnTo>
                      <a:pt x="4524" y="1109"/>
                    </a:lnTo>
                    <a:lnTo>
                      <a:pt x="4626" y="1279"/>
                    </a:lnTo>
                    <a:lnTo>
                      <a:pt x="4716" y="1458"/>
                    </a:lnTo>
                    <a:lnTo>
                      <a:pt x="4793" y="1647"/>
                    </a:lnTo>
                    <a:lnTo>
                      <a:pt x="4850" y="1844"/>
                    </a:lnTo>
                    <a:lnTo>
                      <a:pt x="4895" y="2044"/>
                    </a:lnTo>
                    <a:lnTo>
                      <a:pt x="4922" y="2253"/>
                    </a:lnTo>
                    <a:lnTo>
                      <a:pt x="4931" y="2466"/>
                    </a:lnTo>
                    <a:lnTo>
                      <a:pt x="4922" y="2678"/>
                    </a:lnTo>
                    <a:lnTo>
                      <a:pt x="4895" y="2887"/>
                    </a:lnTo>
                    <a:lnTo>
                      <a:pt x="4850" y="3087"/>
                    </a:lnTo>
                    <a:lnTo>
                      <a:pt x="4793" y="3284"/>
                    </a:lnTo>
                    <a:lnTo>
                      <a:pt x="4716" y="3473"/>
                    </a:lnTo>
                    <a:lnTo>
                      <a:pt x="4626" y="3652"/>
                    </a:lnTo>
                    <a:lnTo>
                      <a:pt x="4524" y="3822"/>
                    </a:lnTo>
                    <a:lnTo>
                      <a:pt x="4408" y="3986"/>
                    </a:lnTo>
                    <a:lnTo>
                      <a:pt x="4276" y="4136"/>
                    </a:lnTo>
                    <a:lnTo>
                      <a:pt x="4136" y="4276"/>
                    </a:lnTo>
                    <a:lnTo>
                      <a:pt x="3986" y="4408"/>
                    </a:lnTo>
                    <a:lnTo>
                      <a:pt x="3822" y="4524"/>
                    </a:lnTo>
                    <a:lnTo>
                      <a:pt x="3652" y="4626"/>
                    </a:lnTo>
                    <a:lnTo>
                      <a:pt x="3473" y="4716"/>
                    </a:lnTo>
                    <a:lnTo>
                      <a:pt x="3284" y="4793"/>
                    </a:lnTo>
                    <a:lnTo>
                      <a:pt x="3087" y="4850"/>
                    </a:lnTo>
                    <a:lnTo>
                      <a:pt x="2887" y="4895"/>
                    </a:lnTo>
                    <a:lnTo>
                      <a:pt x="2678" y="4922"/>
                    </a:lnTo>
                    <a:lnTo>
                      <a:pt x="2466" y="4931"/>
                    </a:lnTo>
                    <a:lnTo>
                      <a:pt x="2253" y="4922"/>
                    </a:lnTo>
                    <a:lnTo>
                      <a:pt x="2044" y="4895"/>
                    </a:lnTo>
                    <a:lnTo>
                      <a:pt x="1844" y="4850"/>
                    </a:lnTo>
                    <a:lnTo>
                      <a:pt x="1647" y="4793"/>
                    </a:lnTo>
                    <a:lnTo>
                      <a:pt x="1458" y="4716"/>
                    </a:lnTo>
                    <a:lnTo>
                      <a:pt x="1279" y="4626"/>
                    </a:lnTo>
                    <a:lnTo>
                      <a:pt x="1109" y="4524"/>
                    </a:lnTo>
                    <a:lnTo>
                      <a:pt x="945" y="4408"/>
                    </a:lnTo>
                    <a:lnTo>
                      <a:pt x="795" y="4276"/>
                    </a:lnTo>
                    <a:lnTo>
                      <a:pt x="655" y="4136"/>
                    </a:lnTo>
                    <a:lnTo>
                      <a:pt x="523" y="3986"/>
                    </a:lnTo>
                    <a:lnTo>
                      <a:pt x="407" y="3822"/>
                    </a:lnTo>
                    <a:lnTo>
                      <a:pt x="305" y="3652"/>
                    </a:lnTo>
                    <a:lnTo>
                      <a:pt x="215" y="3473"/>
                    </a:lnTo>
                    <a:lnTo>
                      <a:pt x="138" y="3284"/>
                    </a:lnTo>
                    <a:lnTo>
                      <a:pt x="81" y="3087"/>
                    </a:lnTo>
                    <a:lnTo>
                      <a:pt x="36" y="2887"/>
                    </a:lnTo>
                    <a:lnTo>
                      <a:pt x="9" y="2678"/>
                    </a:lnTo>
                    <a:lnTo>
                      <a:pt x="0" y="2466"/>
                    </a:lnTo>
                    <a:lnTo>
                      <a:pt x="9" y="2253"/>
                    </a:lnTo>
                    <a:lnTo>
                      <a:pt x="36" y="2044"/>
                    </a:lnTo>
                    <a:lnTo>
                      <a:pt x="81" y="1844"/>
                    </a:lnTo>
                    <a:lnTo>
                      <a:pt x="138" y="1647"/>
                    </a:lnTo>
                    <a:lnTo>
                      <a:pt x="215" y="1458"/>
                    </a:lnTo>
                    <a:lnTo>
                      <a:pt x="305" y="1279"/>
                    </a:lnTo>
                    <a:lnTo>
                      <a:pt x="407" y="1109"/>
                    </a:lnTo>
                    <a:lnTo>
                      <a:pt x="523" y="945"/>
                    </a:lnTo>
                    <a:lnTo>
                      <a:pt x="655" y="795"/>
                    </a:lnTo>
                    <a:lnTo>
                      <a:pt x="795" y="655"/>
                    </a:lnTo>
                    <a:lnTo>
                      <a:pt x="945" y="523"/>
                    </a:lnTo>
                    <a:lnTo>
                      <a:pt x="1109" y="407"/>
                    </a:lnTo>
                    <a:lnTo>
                      <a:pt x="1279" y="305"/>
                    </a:lnTo>
                    <a:lnTo>
                      <a:pt x="1458" y="215"/>
                    </a:lnTo>
                    <a:lnTo>
                      <a:pt x="1647" y="138"/>
                    </a:lnTo>
                    <a:lnTo>
                      <a:pt x="1844" y="81"/>
                    </a:lnTo>
                    <a:lnTo>
                      <a:pt x="2044" y="36"/>
                    </a:lnTo>
                    <a:lnTo>
                      <a:pt x="2253" y="9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6347323" y="2285737"/>
              <a:ext cx="1593614" cy="979513"/>
            </a:xfrm>
            <a:custGeom>
              <a:avLst/>
              <a:gdLst>
                <a:gd name="T0" fmla="*/ 5930 w 16193"/>
                <a:gd name="T1" fmla="*/ 16 h 9953"/>
                <a:gd name="T2" fmla="*/ 6576 w 16193"/>
                <a:gd name="T3" fmla="*/ 138 h 9953"/>
                <a:gd name="T4" fmla="*/ 7176 w 16193"/>
                <a:gd name="T5" fmla="*/ 367 h 9953"/>
                <a:gd name="T6" fmla="*/ 7725 w 16193"/>
                <a:gd name="T7" fmla="*/ 698 h 9953"/>
                <a:gd name="T8" fmla="*/ 8207 w 16193"/>
                <a:gd name="T9" fmla="*/ 1119 h 9953"/>
                <a:gd name="T10" fmla="*/ 8617 w 16193"/>
                <a:gd name="T11" fmla="*/ 1615 h 9953"/>
                <a:gd name="T12" fmla="*/ 8941 w 16193"/>
                <a:gd name="T13" fmla="*/ 2185 h 9953"/>
                <a:gd name="T14" fmla="*/ 9412 w 16193"/>
                <a:gd name="T15" fmla="*/ 1956 h 9953"/>
                <a:gd name="T16" fmla="*/ 9925 w 16193"/>
                <a:gd name="T17" fmla="*/ 1817 h 9953"/>
                <a:gd name="T18" fmla="*/ 10469 w 16193"/>
                <a:gd name="T19" fmla="*/ 1764 h 9953"/>
                <a:gd name="T20" fmla="*/ 11095 w 16193"/>
                <a:gd name="T21" fmla="*/ 1833 h 9953"/>
                <a:gd name="T22" fmla="*/ 11680 w 16193"/>
                <a:gd name="T23" fmla="*/ 2020 h 9953"/>
                <a:gd name="T24" fmla="*/ 12208 w 16193"/>
                <a:gd name="T25" fmla="*/ 2313 h 9953"/>
                <a:gd name="T26" fmla="*/ 12670 w 16193"/>
                <a:gd name="T27" fmla="*/ 2708 h 9953"/>
                <a:gd name="T28" fmla="*/ 13054 w 16193"/>
                <a:gd name="T29" fmla="*/ 3182 h 9953"/>
                <a:gd name="T30" fmla="*/ 13342 w 16193"/>
                <a:gd name="T31" fmla="*/ 3726 h 9953"/>
                <a:gd name="T32" fmla="*/ 13531 w 16193"/>
                <a:gd name="T33" fmla="*/ 4328 h 9953"/>
                <a:gd name="T34" fmla="*/ 13644 w 16193"/>
                <a:gd name="T35" fmla="*/ 4648 h 9953"/>
                <a:gd name="T36" fmla="*/ 14193 w 16193"/>
                <a:gd name="T37" fmla="*/ 4707 h 9953"/>
                <a:gd name="T38" fmla="*/ 14701 w 16193"/>
                <a:gd name="T39" fmla="*/ 4883 h 9953"/>
                <a:gd name="T40" fmla="*/ 15152 w 16193"/>
                <a:gd name="T41" fmla="*/ 5160 h 9953"/>
                <a:gd name="T42" fmla="*/ 15537 w 16193"/>
                <a:gd name="T43" fmla="*/ 5523 h 9953"/>
                <a:gd name="T44" fmla="*/ 15850 w 16193"/>
                <a:gd name="T45" fmla="*/ 5965 h 9953"/>
                <a:gd name="T46" fmla="*/ 16065 w 16193"/>
                <a:gd name="T47" fmla="*/ 6466 h 9953"/>
                <a:gd name="T48" fmla="*/ 16183 w 16193"/>
                <a:gd name="T49" fmla="*/ 7015 h 9953"/>
                <a:gd name="T50" fmla="*/ 16183 w 16193"/>
                <a:gd name="T51" fmla="*/ 7591 h 9953"/>
                <a:gd name="T52" fmla="*/ 16065 w 16193"/>
                <a:gd name="T53" fmla="*/ 8140 h 9953"/>
                <a:gd name="T54" fmla="*/ 15845 w 16193"/>
                <a:gd name="T55" fmla="*/ 8641 h 9953"/>
                <a:gd name="T56" fmla="*/ 15537 w 16193"/>
                <a:gd name="T57" fmla="*/ 9078 h 9953"/>
                <a:gd name="T58" fmla="*/ 15152 w 16193"/>
                <a:gd name="T59" fmla="*/ 9441 h 9953"/>
                <a:gd name="T60" fmla="*/ 14696 w 16193"/>
                <a:gd name="T61" fmla="*/ 9718 h 9953"/>
                <a:gd name="T62" fmla="*/ 14193 w 16193"/>
                <a:gd name="T63" fmla="*/ 9894 h 9953"/>
                <a:gd name="T64" fmla="*/ 13644 w 16193"/>
                <a:gd name="T65" fmla="*/ 9953 h 9953"/>
                <a:gd name="T66" fmla="*/ 2970 w 16193"/>
                <a:gd name="T67" fmla="*/ 9937 h 9953"/>
                <a:gd name="T68" fmla="*/ 2272 w 16193"/>
                <a:gd name="T69" fmla="*/ 9937 h 9953"/>
                <a:gd name="T70" fmla="*/ 1744 w 16193"/>
                <a:gd name="T71" fmla="*/ 9820 h 9953"/>
                <a:gd name="T72" fmla="*/ 1262 w 16193"/>
                <a:gd name="T73" fmla="*/ 9590 h 9953"/>
                <a:gd name="T74" fmla="*/ 841 w 16193"/>
                <a:gd name="T75" fmla="*/ 9270 h 9953"/>
                <a:gd name="T76" fmla="*/ 492 w 16193"/>
                <a:gd name="T77" fmla="*/ 8871 h 9953"/>
                <a:gd name="T78" fmla="*/ 226 w 16193"/>
                <a:gd name="T79" fmla="*/ 8396 h 9953"/>
                <a:gd name="T80" fmla="*/ 56 w 16193"/>
                <a:gd name="T81" fmla="*/ 7874 h 9953"/>
                <a:gd name="T82" fmla="*/ 0 w 16193"/>
                <a:gd name="T83" fmla="*/ 7303 h 9953"/>
                <a:gd name="T84" fmla="*/ 56 w 16193"/>
                <a:gd name="T85" fmla="*/ 6738 h 9953"/>
                <a:gd name="T86" fmla="*/ 226 w 16193"/>
                <a:gd name="T87" fmla="*/ 6216 h 9953"/>
                <a:gd name="T88" fmla="*/ 482 w 16193"/>
                <a:gd name="T89" fmla="*/ 5747 h 9953"/>
                <a:gd name="T90" fmla="*/ 826 w 16193"/>
                <a:gd name="T91" fmla="*/ 5347 h 9953"/>
                <a:gd name="T92" fmla="*/ 1241 w 16193"/>
                <a:gd name="T93" fmla="*/ 5027 h 9953"/>
                <a:gd name="T94" fmla="*/ 1718 w 16193"/>
                <a:gd name="T95" fmla="*/ 4798 h 9953"/>
                <a:gd name="T96" fmla="*/ 1924 w 16193"/>
                <a:gd name="T97" fmla="*/ 4440 h 9953"/>
                <a:gd name="T98" fmla="*/ 1882 w 16193"/>
                <a:gd name="T99" fmla="*/ 3859 h 9953"/>
                <a:gd name="T100" fmla="*/ 1939 w 16193"/>
                <a:gd name="T101" fmla="*/ 3166 h 9953"/>
                <a:gd name="T102" fmla="*/ 2113 w 16193"/>
                <a:gd name="T103" fmla="*/ 2511 h 9953"/>
                <a:gd name="T104" fmla="*/ 2385 w 16193"/>
                <a:gd name="T105" fmla="*/ 1913 h 9953"/>
                <a:gd name="T106" fmla="*/ 2754 w 16193"/>
                <a:gd name="T107" fmla="*/ 1375 h 9953"/>
                <a:gd name="T108" fmla="*/ 3201 w 16193"/>
                <a:gd name="T109" fmla="*/ 906 h 9953"/>
                <a:gd name="T110" fmla="*/ 3719 w 16193"/>
                <a:gd name="T111" fmla="*/ 527 h 9953"/>
                <a:gd name="T112" fmla="*/ 4298 w 16193"/>
                <a:gd name="T113" fmla="*/ 245 h 9953"/>
                <a:gd name="T114" fmla="*/ 4924 w 16193"/>
                <a:gd name="T115" fmla="*/ 64 h 9953"/>
                <a:gd name="T116" fmla="*/ 5591 w 16193"/>
                <a:gd name="T117" fmla="*/ 0 h 9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93" h="9953">
                  <a:moveTo>
                    <a:pt x="5591" y="0"/>
                  </a:moveTo>
                  <a:lnTo>
                    <a:pt x="5930" y="16"/>
                  </a:lnTo>
                  <a:lnTo>
                    <a:pt x="6258" y="64"/>
                  </a:lnTo>
                  <a:lnTo>
                    <a:pt x="6576" y="138"/>
                  </a:lnTo>
                  <a:lnTo>
                    <a:pt x="6884" y="239"/>
                  </a:lnTo>
                  <a:lnTo>
                    <a:pt x="7176" y="367"/>
                  </a:lnTo>
                  <a:lnTo>
                    <a:pt x="7458" y="522"/>
                  </a:lnTo>
                  <a:lnTo>
                    <a:pt x="7725" y="698"/>
                  </a:lnTo>
                  <a:lnTo>
                    <a:pt x="7976" y="901"/>
                  </a:lnTo>
                  <a:lnTo>
                    <a:pt x="8207" y="1119"/>
                  </a:lnTo>
                  <a:lnTo>
                    <a:pt x="8422" y="1359"/>
                  </a:lnTo>
                  <a:lnTo>
                    <a:pt x="8617" y="1615"/>
                  </a:lnTo>
                  <a:lnTo>
                    <a:pt x="8787" y="1892"/>
                  </a:lnTo>
                  <a:lnTo>
                    <a:pt x="8941" y="2185"/>
                  </a:lnTo>
                  <a:lnTo>
                    <a:pt x="9171" y="2063"/>
                  </a:lnTo>
                  <a:lnTo>
                    <a:pt x="9412" y="1956"/>
                  </a:lnTo>
                  <a:lnTo>
                    <a:pt x="9664" y="1876"/>
                  </a:lnTo>
                  <a:lnTo>
                    <a:pt x="9925" y="1817"/>
                  </a:lnTo>
                  <a:lnTo>
                    <a:pt x="10192" y="1780"/>
                  </a:lnTo>
                  <a:lnTo>
                    <a:pt x="10469" y="1764"/>
                  </a:lnTo>
                  <a:lnTo>
                    <a:pt x="10787" y="1780"/>
                  </a:lnTo>
                  <a:lnTo>
                    <a:pt x="11095" y="1833"/>
                  </a:lnTo>
                  <a:lnTo>
                    <a:pt x="11392" y="1908"/>
                  </a:lnTo>
                  <a:lnTo>
                    <a:pt x="11680" y="2020"/>
                  </a:lnTo>
                  <a:lnTo>
                    <a:pt x="11951" y="2153"/>
                  </a:lnTo>
                  <a:lnTo>
                    <a:pt x="12208" y="2313"/>
                  </a:lnTo>
                  <a:lnTo>
                    <a:pt x="12449" y="2500"/>
                  </a:lnTo>
                  <a:lnTo>
                    <a:pt x="12670" y="2708"/>
                  </a:lnTo>
                  <a:lnTo>
                    <a:pt x="12870" y="2937"/>
                  </a:lnTo>
                  <a:lnTo>
                    <a:pt x="13054" y="3182"/>
                  </a:lnTo>
                  <a:lnTo>
                    <a:pt x="13208" y="3449"/>
                  </a:lnTo>
                  <a:lnTo>
                    <a:pt x="13342" y="3726"/>
                  </a:lnTo>
                  <a:lnTo>
                    <a:pt x="13449" y="4019"/>
                  </a:lnTo>
                  <a:lnTo>
                    <a:pt x="13531" y="4328"/>
                  </a:lnTo>
                  <a:lnTo>
                    <a:pt x="13578" y="4648"/>
                  </a:lnTo>
                  <a:lnTo>
                    <a:pt x="13644" y="4648"/>
                  </a:lnTo>
                  <a:lnTo>
                    <a:pt x="13921" y="4664"/>
                  </a:lnTo>
                  <a:lnTo>
                    <a:pt x="14193" y="4707"/>
                  </a:lnTo>
                  <a:lnTo>
                    <a:pt x="14450" y="4782"/>
                  </a:lnTo>
                  <a:lnTo>
                    <a:pt x="14701" y="4883"/>
                  </a:lnTo>
                  <a:lnTo>
                    <a:pt x="14932" y="5011"/>
                  </a:lnTo>
                  <a:lnTo>
                    <a:pt x="15152" y="5160"/>
                  </a:lnTo>
                  <a:lnTo>
                    <a:pt x="15352" y="5331"/>
                  </a:lnTo>
                  <a:lnTo>
                    <a:pt x="15537" y="5523"/>
                  </a:lnTo>
                  <a:lnTo>
                    <a:pt x="15706" y="5736"/>
                  </a:lnTo>
                  <a:lnTo>
                    <a:pt x="15850" y="5965"/>
                  </a:lnTo>
                  <a:lnTo>
                    <a:pt x="15968" y="6205"/>
                  </a:lnTo>
                  <a:lnTo>
                    <a:pt x="16065" y="6466"/>
                  </a:lnTo>
                  <a:lnTo>
                    <a:pt x="16137" y="6733"/>
                  </a:lnTo>
                  <a:lnTo>
                    <a:pt x="16183" y="7015"/>
                  </a:lnTo>
                  <a:lnTo>
                    <a:pt x="16193" y="7303"/>
                  </a:lnTo>
                  <a:lnTo>
                    <a:pt x="16183" y="7591"/>
                  </a:lnTo>
                  <a:lnTo>
                    <a:pt x="16137" y="7874"/>
                  </a:lnTo>
                  <a:lnTo>
                    <a:pt x="16065" y="8140"/>
                  </a:lnTo>
                  <a:lnTo>
                    <a:pt x="15968" y="8396"/>
                  </a:lnTo>
                  <a:lnTo>
                    <a:pt x="15845" y="8641"/>
                  </a:lnTo>
                  <a:lnTo>
                    <a:pt x="15701" y="8871"/>
                  </a:lnTo>
                  <a:lnTo>
                    <a:pt x="15537" y="9078"/>
                  </a:lnTo>
                  <a:lnTo>
                    <a:pt x="15352" y="9270"/>
                  </a:lnTo>
                  <a:lnTo>
                    <a:pt x="15152" y="9441"/>
                  </a:lnTo>
                  <a:lnTo>
                    <a:pt x="14932" y="9590"/>
                  </a:lnTo>
                  <a:lnTo>
                    <a:pt x="14696" y="9718"/>
                  </a:lnTo>
                  <a:lnTo>
                    <a:pt x="14450" y="9820"/>
                  </a:lnTo>
                  <a:lnTo>
                    <a:pt x="14193" y="9894"/>
                  </a:lnTo>
                  <a:lnTo>
                    <a:pt x="13921" y="9937"/>
                  </a:lnTo>
                  <a:lnTo>
                    <a:pt x="13644" y="9953"/>
                  </a:lnTo>
                  <a:lnTo>
                    <a:pt x="13198" y="9937"/>
                  </a:lnTo>
                  <a:lnTo>
                    <a:pt x="2970" y="9937"/>
                  </a:lnTo>
                  <a:lnTo>
                    <a:pt x="2549" y="9953"/>
                  </a:lnTo>
                  <a:lnTo>
                    <a:pt x="2272" y="9937"/>
                  </a:lnTo>
                  <a:lnTo>
                    <a:pt x="2006" y="9894"/>
                  </a:lnTo>
                  <a:lnTo>
                    <a:pt x="1744" y="9820"/>
                  </a:lnTo>
                  <a:lnTo>
                    <a:pt x="1498" y="9718"/>
                  </a:lnTo>
                  <a:lnTo>
                    <a:pt x="1262" y="9590"/>
                  </a:lnTo>
                  <a:lnTo>
                    <a:pt x="1046" y="9441"/>
                  </a:lnTo>
                  <a:lnTo>
                    <a:pt x="841" y="9270"/>
                  </a:lnTo>
                  <a:lnTo>
                    <a:pt x="657" y="9078"/>
                  </a:lnTo>
                  <a:lnTo>
                    <a:pt x="492" y="8871"/>
                  </a:lnTo>
                  <a:lnTo>
                    <a:pt x="349" y="8641"/>
                  </a:lnTo>
                  <a:lnTo>
                    <a:pt x="226" y="8396"/>
                  </a:lnTo>
                  <a:lnTo>
                    <a:pt x="128" y="8140"/>
                  </a:lnTo>
                  <a:lnTo>
                    <a:pt x="56" y="7874"/>
                  </a:lnTo>
                  <a:lnTo>
                    <a:pt x="15" y="7591"/>
                  </a:lnTo>
                  <a:lnTo>
                    <a:pt x="0" y="7303"/>
                  </a:lnTo>
                  <a:lnTo>
                    <a:pt x="15" y="7015"/>
                  </a:lnTo>
                  <a:lnTo>
                    <a:pt x="56" y="6738"/>
                  </a:lnTo>
                  <a:lnTo>
                    <a:pt x="128" y="6472"/>
                  </a:lnTo>
                  <a:lnTo>
                    <a:pt x="226" y="6216"/>
                  </a:lnTo>
                  <a:lnTo>
                    <a:pt x="344" y="5976"/>
                  </a:lnTo>
                  <a:lnTo>
                    <a:pt x="482" y="5747"/>
                  </a:lnTo>
                  <a:lnTo>
                    <a:pt x="646" y="5539"/>
                  </a:lnTo>
                  <a:lnTo>
                    <a:pt x="826" y="5347"/>
                  </a:lnTo>
                  <a:lnTo>
                    <a:pt x="1026" y="5176"/>
                  </a:lnTo>
                  <a:lnTo>
                    <a:pt x="1241" y="5027"/>
                  </a:lnTo>
                  <a:lnTo>
                    <a:pt x="1472" y="4899"/>
                  </a:lnTo>
                  <a:lnTo>
                    <a:pt x="1718" y="4798"/>
                  </a:lnTo>
                  <a:lnTo>
                    <a:pt x="1970" y="4723"/>
                  </a:lnTo>
                  <a:lnTo>
                    <a:pt x="1924" y="4440"/>
                  </a:lnTo>
                  <a:lnTo>
                    <a:pt x="1893" y="4153"/>
                  </a:lnTo>
                  <a:lnTo>
                    <a:pt x="1882" y="3859"/>
                  </a:lnTo>
                  <a:lnTo>
                    <a:pt x="1893" y="3507"/>
                  </a:lnTo>
                  <a:lnTo>
                    <a:pt x="1939" y="3166"/>
                  </a:lnTo>
                  <a:lnTo>
                    <a:pt x="2011" y="2830"/>
                  </a:lnTo>
                  <a:lnTo>
                    <a:pt x="2113" y="2511"/>
                  </a:lnTo>
                  <a:lnTo>
                    <a:pt x="2236" y="2207"/>
                  </a:lnTo>
                  <a:lnTo>
                    <a:pt x="2385" y="1913"/>
                  </a:lnTo>
                  <a:lnTo>
                    <a:pt x="2560" y="1636"/>
                  </a:lnTo>
                  <a:lnTo>
                    <a:pt x="2754" y="1375"/>
                  </a:lnTo>
                  <a:lnTo>
                    <a:pt x="2965" y="1130"/>
                  </a:lnTo>
                  <a:lnTo>
                    <a:pt x="3201" y="906"/>
                  </a:lnTo>
                  <a:lnTo>
                    <a:pt x="3452" y="709"/>
                  </a:lnTo>
                  <a:lnTo>
                    <a:pt x="3719" y="527"/>
                  </a:lnTo>
                  <a:lnTo>
                    <a:pt x="4001" y="373"/>
                  </a:lnTo>
                  <a:lnTo>
                    <a:pt x="4298" y="245"/>
                  </a:lnTo>
                  <a:lnTo>
                    <a:pt x="4606" y="138"/>
                  </a:lnTo>
                  <a:lnTo>
                    <a:pt x="4924" y="64"/>
                  </a:lnTo>
                  <a:lnTo>
                    <a:pt x="5252" y="16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7213368" y="2819122"/>
              <a:ext cx="1092069" cy="728588"/>
            </a:xfrm>
            <a:custGeom>
              <a:avLst/>
              <a:gdLst>
                <a:gd name="T0" fmla="*/ 1760 w 3359"/>
                <a:gd name="T1" fmla="*/ 3 h 2241"/>
                <a:gd name="T2" fmla="*/ 1914 w 3359"/>
                <a:gd name="T3" fmla="*/ 27 h 2241"/>
                <a:gd name="T4" fmla="*/ 2059 w 3359"/>
                <a:gd name="T5" fmla="*/ 71 h 2241"/>
                <a:gd name="T6" fmla="*/ 2196 w 3359"/>
                <a:gd name="T7" fmla="*/ 136 h 2241"/>
                <a:gd name="T8" fmla="*/ 2321 w 3359"/>
                <a:gd name="T9" fmla="*/ 219 h 2241"/>
                <a:gd name="T10" fmla="*/ 2432 w 3359"/>
                <a:gd name="T11" fmla="*/ 318 h 2241"/>
                <a:gd name="T12" fmla="*/ 2528 w 3359"/>
                <a:gd name="T13" fmla="*/ 432 h 2241"/>
                <a:gd name="T14" fmla="*/ 2607 w 3359"/>
                <a:gd name="T15" fmla="*/ 560 h 2241"/>
                <a:gd name="T16" fmla="*/ 2668 w 3359"/>
                <a:gd name="T17" fmla="*/ 697 h 2241"/>
                <a:gd name="T18" fmla="*/ 2709 w 3359"/>
                <a:gd name="T19" fmla="*/ 846 h 2241"/>
                <a:gd name="T20" fmla="*/ 2834 w 3359"/>
                <a:gd name="T21" fmla="*/ 866 h 2241"/>
                <a:gd name="T22" fmla="*/ 2950 w 3359"/>
                <a:gd name="T23" fmla="*/ 907 h 2241"/>
                <a:gd name="T24" fmla="*/ 3056 w 3359"/>
                <a:gd name="T25" fmla="*/ 967 h 2241"/>
                <a:gd name="T26" fmla="*/ 3149 w 3359"/>
                <a:gd name="T27" fmla="*/ 1042 h 2241"/>
                <a:gd name="T28" fmla="*/ 3227 w 3359"/>
                <a:gd name="T29" fmla="*/ 1134 h 2241"/>
                <a:gd name="T30" fmla="*/ 3290 w 3359"/>
                <a:gd name="T31" fmla="*/ 1238 h 2241"/>
                <a:gd name="T32" fmla="*/ 3333 w 3359"/>
                <a:gd name="T33" fmla="*/ 1353 h 2241"/>
                <a:gd name="T34" fmla="*/ 3356 w 3359"/>
                <a:gd name="T35" fmla="*/ 1476 h 2241"/>
                <a:gd name="T36" fmla="*/ 3356 w 3359"/>
                <a:gd name="T37" fmla="*/ 1608 h 2241"/>
                <a:gd name="T38" fmla="*/ 3331 w 3359"/>
                <a:gd name="T39" fmla="*/ 1738 h 2241"/>
                <a:gd name="T40" fmla="*/ 3283 w 3359"/>
                <a:gd name="T41" fmla="*/ 1857 h 2241"/>
                <a:gd name="T42" fmla="*/ 3216 w 3359"/>
                <a:gd name="T43" fmla="*/ 1964 h 2241"/>
                <a:gd name="T44" fmla="*/ 3131 w 3359"/>
                <a:gd name="T45" fmla="*/ 2058 h 2241"/>
                <a:gd name="T46" fmla="*/ 3030 w 3359"/>
                <a:gd name="T47" fmla="*/ 2135 h 2241"/>
                <a:gd name="T48" fmla="*/ 2916 w 3359"/>
                <a:gd name="T49" fmla="*/ 2192 h 2241"/>
                <a:gd name="T50" fmla="*/ 2792 w 3359"/>
                <a:gd name="T51" fmla="*/ 2229 h 2241"/>
                <a:gd name="T52" fmla="*/ 2659 w 3359"/>
                <a:gd name="T53" fmla="*/ 2241 h 2241"/>
                <a:gd name="T54" fmla="*/ 767 w 3359"/>
                <a:gd name="T55" fmla="*/ 2238 h 2241"/>
                <a:gd name="T56" fmla="*/ 628 w 3359"/>
                <a:gd name="T57" fmla="*/ 2214 h 2241"/>
                <a:gd name="T58" fmla="*/ 498 w 3359"/>
                <a:gd name="T59" fmla="*/ 2168 h 2241"/>
                <a:gd name="T60" fmla="*/ 377 w 3359"/>
                <a:gd name="T61" fmla="*/ 2102 h 2241"/>
                <a:gd name="T62" fmla="*/ 270 w 3359"/>
                <a:gd name="T63" fmla="*/ 2018 h 2241"/>
                <a:gd name="T64" fmla="*/ 179 w 3359"/>
                <a:gd name="T65" fmla="*/ 1918 h 2241"/>
                <a:gd name="T66" fmla="*/ 103 w 3359"/>
                <a:gd name="T67" fmla="*/ 1805 h 2241"/>
                <a:gd name="T68" fmla="*/ 47 w 3359"/>
                <a:gd name="T69" fmla="*/ 1679 h 2241"/>
                <a:gd name="T70" fmla="*/ 12 w 3359"/>
                <a:gd name="T71" fmla="*/ 1544 h 2241"/>
                <a:gd name="T72" fmla="*/ 0 w 3359"/>
                <a:gd name="T73" fmla="*/ 1401 h 2241"/>
                <a:gd name="T74" fmla="*/ 12 w 3359"/>
                <a:gd name="T75" fmla="*/ 1260 h 2241"/>
                <a:gd name="T76" fmla="*/ 46 w 3359"/>
                <a:gd name="T77" fmla="*/ 1126 h 2241"/>
                <a:gd name="T78" fmla="*/ 101 w 3359"/>
                <a:gd name="T79" fmla="*/ 1002 h 2241"/>
                <a:gd name="T80" fmla="*/ 173 w 3359"/>
                <a:gd name="T81" fmla="*/ 889 h 2241"/>
                <a:gd name="T82" fmla="*/ 263 w 3359"/>
                <a:gd name="T83" fmla="*/ 790 h 2241"/>
                <a:gd name="T84" fmla="*/ 367 w 3359"/>
                <a:gd name="T85" fmla="*/ 707 h 2241"/>
                <a:gd name="T86" fmla="*/ 485 w 3359"/>
                <a:gd name="T87" fmla="*/ 639 h 2241"/>
                <a:gd name="T88" fmla="*/ 612 w 3359"/>
                <a:gd name="T89" fmla="*/ 592 h 2241"/>
                <a:gd name="T90" fmla="*/ 749 w 3359"/>
                <a:gd name="T91" fmla="*/ 566 h 2241"/>
                <a:gd name="T92" fmla="*/ 828 w 3359"/>
                <a:gd name="T93" fmla="*/ 437 h 2241"/>
                <a:gd name="T94" fmla="*/ 924 w 3359"/>
                <a:gd name="T95" fmla="*/ 322 h 2241"/>
                <a:gd name="T96" fmla="*/ 1035 w 3359"/>
                <a:gd name="T97" fmla="*/ 222 h 2241"/>
                <a:gd name="T98" fmla="*/ 1161 w 3359"/>
                <a:gd name="T99" fmla="*/ 138 h 2241"/>
                <a:gd name="T100" fmla="*/ 1297 w 3359"/>
                <a:gd name="T101" fmla="*/ 73 h 2241"/>
                <a:gd name="T102" fmla="*/ 1444 w 3359"/>
                <a:gd name="T103" fmla="*/ 27 h 2241"/>
                <a:gd name="T104" fmla="*/ 1599 w 3359"/>
                <a:gd name="T105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59" h="2241">
                  <a:moveTo>
                    <a:pt x="1680" y="0"/>
                  </a:moveTo>
                  <a:lnTo>
                    <a:pt x="1760" y="3"/>
                  </a:lnTo>
                  <a:lnTo>
                    <a:pt x="1837" y="12"/>
                  </a:lnTo>
                  <a:lnTo>
                    <a:pt x="1914" y="27"/>
                  </a:lnTo>
                  <a:lnTo>
                    <a:pt x="1988" y="46"/>
                  </a:lnTo>
                  <a:lnTo>
                    <a:pt x="2059" y="71"/>
                  </a:lnTo>
                  <a:lnTo>
                    <a:pt x="2129" y="101"/>
                  </a:lnTo>
                  <a:lnTo>
                    <a:pt x="2196" y="136"/>
                  </a:lnTo>
                  <a:lnTo>
                    <a:pt x="2259" y="175"/>
                  </a:lnTo>
                  <a:lnTo>
                    <a:pt x="2321" y="219"/>
                  </a:lnTo>
                  <a:lnTo>
                    <a:pt x="2378" y="267"/>
                  </a:lnTo>
                  <a:lnTo>
                    <a:pt x="2432" y="318"/>
                  </a:lnTo>
                  <a:lnTo>
                    <a:pt x="2482" y="373"/>
                  </a:lnTo>
                  <a:lnTo>
                    <a:pt x="2528" y="432"/>
                  </a:lnTo>
                  <a:lnTo>
                    <a:pt x="2569" y="494"/>
                  </a:lnTo>
                  <a:lnTo>
                    <a:pt x="2607" y="560"/>
                  </a:lnTo>
                  <a:lnTo>
                    <a:pt x="2640" y="627"/>
                  </a:lnTo>
                  <a:lnTo>
                    <a:pt x="2668" y="697"/>
                  </a:lnTo>
                  <a:lnTo>
                    <a:pt x="2692" y="771"/>
                  </a:lnTo>
                  <a:lnTo>
                    <a:pt x="2709" y="846"/>
                  </a:lnTo>
                  <a:lnTo>
                    <a:pt x="2772" y="854"/>
                  </a:lnTo>
                  <a:lnTo>
                    <a:pt x="2834" y="866"/>
                  </a:lnTo>
                  <a:lnTo>
                    <a:pt x="2893" y="884"/>
                  </a:lnTo>
                  <a:lnTo>
                    <a:pt x="2950" y="907"/>
                  </a:lnTo>
                  <a:lnTo>
                    <a:pt x="3004" y="934"/>
                  </a:lnTo>
                  <a:lnTo>
                    <a:pt x="3056" y="967"/>
                  </a:lnTo>
                  <a:lnTo>
                    <a:pt x="3104" y="1003"/>
                  </a:lnTo>
                  <a:lnTo>
                    <a:pt x="3149" y="1042"/>
                  </a:lnTo>
                  <a:lnTo>
                    <a:pt x="3191" y="1086"/>
                  </a:lnTo>
                  <a:lnTo>
                    <a:pt x="3227" y="1134"/>
                  </a:lnTo>
                  <a:lnTo>
                    <a:pt x="3261" y="1184"/>
                  </a:lnTo>
                  <a:lnTo>
                    <a:pt x="3290" y="1238"/>
                  </a:lnTo>
                  <a:lnTo>
                    <a:pt x="3314" y="1295"/>
                  </a:lnTo>
                  <a:lnTo>
                    <a:pt x="3333" y="1353"/>
                  </a:lnTo>
                  <a:lnTo>
                    <a:pt x="3348" y="1414"/>
                  </a:lnTo>
                  <a:lnTo>
                    <a:pt x="3356" y="1476"/>
                  </a:lnTo>
                  <a:lnTo>
                    <a:pt x="3359" y="1541"/>
                  </a:lnTo>
                  <a:lnTo>
                    <a:pt x="3356" y="1608"/>
                  </a:lnTo>
                  <a:lnTo>
                    <a:pt x="3347" y="1674"/>
                  </a:lnTo>
                  <a:lnTo>
                    <a:pt x="3331" y="1738"/>
                  </a:lnTo>
                  <a:lnTo>
                    <a:pt x="3310" y="1799"/>
                  </a:lnTo>
                  <a:lnTo>
                    <a:pt x="3283" y="1857"/>
                  </a:lnTo>
                  <a:lnTo>
                    <a:pt x="3253" y="1912"/>
                  </a:lnTo>
                  <a:lnTo>
                    <a:pt x="3216" y="1964"/>
                  </a:lnTo>
                  <a:lnTo>
                    <a:pt x="3176" y="2013"/>
                  </a:lnTo>
                  <a:lnTo>
                    <a:pt x="3131" y="2058"/>
                  </a:lnTo>
                  <a:lnTo>
                    <a:pt x="3082" y="2099"/>
                  </a:lnTo>
                  <a:lnTo>
                    <a:pt x="3030" y="2135"/>
                  </a:lnTo>
                  <a:lnTo>
                    <a:pt x="2975" y="2166"/>
                  </a:lnTo>
                  <a:lnTo>
                    <a:pt x="2916" y="2192"/>
                  </a:lnTo>
                  <a:lnTo>
                    <a:pt x="2856" y="2213"/>
                  </a:lnTo>
                  <a:lnTo>
                    <a:pt x="2792" y="2229"/>
                  </a:lnTo>
                  <a:lnTo>
                    <a:pt x="2726" y="2238"/>
                  </a:lnTo>
                  <a:lnTo>
                    <a:pt x="2659" y="2241"/>
                  </a:lnTo>
                  <a:lnTo>
                    <a:pt x="839" y="2241"/>
                  </a:lnTo>
                  <a:lnTo>
                    <a:pt x="767" y="2238"/>
                  </a:lnTo>
                  <a:lnTo>
                    <a:pt x="697" y="2229"/>
                  </a:lnTo>
                  <a:lnTo>
                    <a:pt x="628" y="2214"/>
                  </a:lnTo>
                  <a:lnTo>
                    <a:pt x="561" y="2194"/>
                  </a:lnTo>
                  <a:lnTo>
                    <a:pt x="498" y="2168"/>
                  </a:lnTo>
                  <a:lnTo>
                    <a:pt x="436" y="2138"/>
                  </a:lnTo>
                  <a:lnTo>
                    <a:pt x="377" y="2102"/>
                  </a:lnTo>
                  <a:lnTo>
                    <a:pt x="322" y="2062"/>
                  </a:lnTo>
                  <a:lnTo>
                    <a:pt x="270" y="2018"/>
                  </a:lnTo>
                  <a:lnTo>
                    <a:pt x="222" y="1970"/>
                  </a:lnTo>
                  <a:lnTo>
                    <a:pt x="179" y="1918"/>
                  </a:lnTo>
                  <a:lnTo>
                    <a:pt x="139" y="1863"/>
                  </a:lnTo>
                  <a:lnTo>
                    <a:pt x="103" y="1805"/>
                  </a:lnTo>
                  <a:lnTo>
                    <a:pt x="72" y="1744"/>
                  </a:lnTo>
                  <a:lnTo>
                    <a:pt x="47" y="1679"/>
                  </a:lnTo>
                  <a:lnTo>
                    <a:pt x="27" y="1613"/>
                  </a:lnTo>
                  <a:lnTo>
                    <a:pt x="12" y="1544"/>
                  </a:lnTo>
                  <a:lnTo>
                    <a:pt x="3" y="1473"/>
                  </a:lnTo>
                  <a:lnTo>
                    <a:pt x="0" y="1401"/>
                  </a:lnTo>
                  <a:lnTo>
                    <a:pt x="3" y="1329"/>
                  </a:lnTo>
                  <a:lnTo>
                    <a:pt x="12" y="1260"/>
                  </a:lnTo>
                  <a:lnTo>
                    <a:pt x="27" y="1191"/>
                  </a:lnTo>
                  <a:lnTo>
                    <a:pt x="46" y="1126"/>
                  </a:lnTo>
                  <a:lnTo>
                    <a:pt x="70" y="1063"/>
                  </a:lnTo>
                  <a:lnTo>
                    <a:pt x="101" y="1002"/>
                  </a:lnTo>
                  <a:lnTo>
                    <a:pt x="135" y="944"/>
                  </a:lnTo>
                  <a:lnTo>
                    <a:pt x="173" y="889"/>
                  </a:lnTo>
                  <a:lnTo>
                    <a:pt x="216" y="838"/>
                  </a:lnTo>
                  <a:lnTo>
                    <a:pt x="263" y="790"/>
                  </a:lnTo>
                  <a:lnTo>
                    <a:pt x="313" y="746"/>
                  </a:lnTo>
                  <a:lnTo>
                    <a:pt x="367" y="707"/>
                  </a:lnTo>
                  <a:lnTo>
                    <a:pt x="424" y="671"/>
                  </a:lnTo>
                  <a:lnTo>
                    <a:pt x="485" y="639"/>
                  </a:lnTo>
                  <a:lnTo>
                    <a:pt x="547" y="614"/>
                  </a:lnTo>
                  <a:lnTo>
                    <a:pt x="612" y="592"/>
                  </a:lnTo>
                  <a:lnTo>
                    <a:pt x="679" y="576"/>
                  </a:lnTo>
                  <a:lnTo>
                    <a:pt x="749" y="566"/>
                  </a:lnTo>
                  <a:lnTo>
                    <a:pt x="786" y="500"/>
                  </a:lnTo>
                  <a:lnTo>
                    <a:pt x="828" y="437"/>
                  </a:lnTo>
                  <a:lnTo>
                    <a:pt x="874" y="378"/>
                  </a:lnTo>
                  <a:lnTo>
                    <a:pt x="924" y="322"/>
                  </a:lnTo>
                  <a:lnTo>
                    <a:pt x="978" y="270"/>
                  </a:lnTo>
                  <a:lnTo>
                    <a:pt x="1035" y="222"/>
                  </a:lnTo>
                  <a:lnTo>
                    <a:pt x="1097" y="178"/>
                  </a:lnTo>
                  <a:lnTo>
                    <a:pt x="1161" y="138"/>
                  </a:lnTo>
                  <a:lnTo>
                    <a:pt x="1227" y="102"/>
                  </a:lnTo>
                  <a:lnTo>
                    <a:pt x="1297" y="73"/>
                  </a:lnTo>
                  <a:lnTo>
                    <a:pt x="1370" y="47"/>
                  </a:lnTo>
                  <a:lnTo>
                    <a:pt x="1444" y="27"/>
                  </a:lnTo>
                  <a:lnTo>
                    <a:pt x="1521" y="12"/>
                  </a:lnTo>
                  <a:lnTo>
                    <a:pt x="1599" y="3"/>
                  </a:lnTo>
                  <a:lnTo>
                    <a:pt x="168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7719364" y="2553680"/>
              <a:ext cx="664925" cy="443614"/>
            </a:xfrm>
            <a:custGeom>
              <a:avLst/>
              <a:gdLst>
                <a:gd name="T0" fmla="*/ 1760 w 3359"/>
                <a:gd name="T1" fmla="*/ 3 h 2241"/>
                <a:gd name="T2" fmla="*/ 1914 w 3359"/>
                <a:gd name="T3" fmla="*/ 27 h 2241"/>
                <a:gd name="T4" fmla="*/ 2059 w 3359"/>
                <a:gd name="T5" fmla="*/ 71 h 2241"/>
                <a:gd name="T6" fmla="*/ 2196 w 3359"/>
                <a:gd name="T7" fmla="*/ 136 h 2241"/>
                <a:gd name="T8" fmla="*/ 2321 w 3359"/>
                <a:gd name="T9" fmla="*/ 219 h 2241"/>
                <a:gd name="T10" fmla="*/ 2432 w 3359"/>
                <a:gd name="T11" fmla="*/ 318 h 2241"/>
                <a:gd name="T12" fmla="*/ 2528 w 3359"/>
                <a:gd name="T13" fmla="*/ 432 h 2241"/>
                <a:gd name="T14" fmla="*/ 2607 w 3359"/>
                <a:gd name="T15" fmla="*/ 560 h 2241"/>
                <a:gd name="T16" fmla="*/ 2668 w 3359"/>
                <a:gd name="T17" fmla="*/ 697 h 2241"/>
                <a:gd name="T18" fmla="*/ 2709 w 3359"/>
                <a:gd name="T19" fmla="*/ 846 h 2241"/>
                <a:gd name="T20" fmla="*/ 2834 w 3359"/>
                <a:gd name="T21" fmla="*/ 866 h 2241"/>
                <a:gd name="T22" fmla="*/ 2950 w 3359"/>
                <a:gd name="T23" fmla="*/ 907 h 2241"/>
                <a:gd name="T24" fmla="*/ 3056 w 3359"/>
                <a:gd name="T25" fmla="*/ 967 h 2241"/>
                <a:gd name="T26" fmla="*/ 3149 w 3359"/>
                <a:gd name="T27" fmla="*/ 1042 h 2241"/>
                <a:gd name="T28" fmla="*/ 3227 w 3359"/>
                <a:gd name="T29" fmla="*/ 1134 h 2241"/>
                <a:gd name="T30" fmla="*/ 3290 w 3359"/>
                <a:gd name="T31" fmla="*/ 1238 h 2241"/>
                <a:gd name="T32" fmla="*/ 3333 w 3359"/>
                <a:gd name="T33" fmla="*/ 1353 h 2241"/>
                <a:gd name="T34" fmla="*/ 3356 w 3359"/>
                <a:gd name="T35" fmla="*/ 1476 h 2241"/>
                <a:gd name="T36" fmla="*/ 3356 w 3359"/>
                <a:gd name="T37" fmla="*/ 1608 h 2241"/>
                <a:gd name="T38" fmla="*/ 3331 w 3359"/>
                <a:gd name="T39" fmla="*/ 1738 h 2241"/>
                <a:gd name="T40" fmla="*/ 3283 w 3359"/>
                <a:gd name="T41" fmla="*/ 1857 h 2241"/>
                <a:gd name="T42" fmla="*/ 3216 w 3359"/>
                <a:gd name="T43" fmla="*/ 1964 h 2241"/>
                <a:gd name="T44" fmla="*/ 3131 w 3359"/>
                <a:gd name="T45" fmla="*/ 2058 h 2241"/>
                <a:gd name="T46" fmla="*/ 3030 w 3359"/>
                <a:gd name="T47" fmla="*/ 2135 h 2241"/>
                <a:gd name="T48" fmla="*/ 2916 w 3359"/>
                <a:gd name="T49" fmla="*/ 2192 h 2241"/>
                <a:gd name="T50" fmla="*/ 2792 w 3359"/>
                <a:gd name="T51" fmla="*/ 2229 h 2241"/>
                <a:gd name="T52" fmla="*/ 2659 w 3359"/>
                <a:gd name="T53" fmla="*/ 2241 h 2241"/>
                <a:gd name="T54" fmla="*/ 767 w 3359"/>
                <a:gd name="T55" fmla="*/ 2238 h 2241"/>
                <a:gd name="T56" fmla="*/ 628 w 3359"/>
                <a:gd name="T57" fmla="*/ 2214 h 2241"/>
                <a:gd name="T58" fmla="*/ 498 w 3359"/>
                <a:gd name="T59" fmla="*/ 2168 h 2241"/>
                <a:gd name="T60" fmla="*/ 377 w 3359"/>
                <a:gd name="T61" fmla="*/ 2102 h 2241"/>
                <a:gd name="T62" fmla="*/ 270 w 3359"/>
                <a:gd name="T63" fmla="*/ 2018 h 2241"/>
                <a:gd name="T64" fmla="*/ 179 w 3359"/>
                <a:gd name="T65" fmla="*/ 1918 h 2241"/>
                <a:gd name="T66" fmla="*/ 103 w 3359"/>
                <a:gd name="T67" fmla="*/ 1805 h 2241"/>
                <a:gd name="T68" fmla="*/ 47 w 3359"/>
                <a:gd name="T69" fmla="*/ 1679 h 2241"/>
                <a:gd name="T70" fmla="*/ 12 w 3359"/>
                <a:gd name="T71" fmla="*/ 1544 h 2241"/>
                <a:gd name="T72" fmla="*/ 0 w 3359"/>
                <a:gd name="T73" fmla="*/ 1401 h 2241"/>
                <a:gd name="T74" fmla="*/ 12 w 3359"/>
                <a:gd name="T75" fmla="*/ 1260 h 2241"/>
                <a:gd name="T76" fmla="*/ 46 w 3359"/>
                <a:gd name="T77" fmla="*/ 1126 h 2241"/>
                <a:gd name="T78" fmla="*/ 101 w 3359"/>
                <a:gd name="T79" fmla="*/ 1002 h 2241"/>
                <a:gd name="T80" fmla="*/ 173 w 3359"/>
                <a:gd name="T81" fmla="*/ 889 h 2241"/>
                <a:gd name="T82" fmla="*/ 263 w 3359"/>
                <a:gd name="T83" fmla="*/ 790 h 2241"/>
                <a:gd name="T84" fmla="*/ 367 w 3359"/>
                <a:gd name="T85" fmla="*/ 707 h 2241"/>
                <a:gd name="T86" fmla="*/ 485 w 3359"/>
                <a:gd name="T87" fmla="*/ 639 h 2241"/>
                <a:gd name="T88" fmla="*/ 612 w 3359"/>
                <a:gd name="T89" fmla="*/ 592 h 2241"/>
                <a:gd name="T90" fmla="*/ 749 w 3359"/>
                <a:gd name="T91" fmla="*/ 566 h 2241"/>
                <a:gd name="T92" fmla="*/ 828 w 3359"/>
                <a:gd name="T93" fmla="*/ 437 h 2241"/>
                <a:gd name="T94" fmla="*/ 924 w 3359"/>
                <a:gd name="T95" fmla="*/ 322 h 2241"/>
                <a:gd name="T96" fmla="*/ 1035 w 3359"/>
                <a:gd name="T97" fmla="*/ 222 h 2241"/>
                <a:gd name="T98" fmla="*/ 1161 w 3359"/>
                <a:gd name="T99" fmla="*/ 138 h 2241"/>
                <a:gd name="T100" fmla="*/ 1297 w 3359"/>
                <a:gd name="T101" fmla="*/ 73 h 2241"/>
                <a:gd name="T102" fmla="*/ 1444 w 3359"/>
                <a:gd name="T103" fmla="*/ 27 h 2241"/>
                <a:gd name="T104" fmla="*/ 1599 w 3359"/>
                <a:gd name="T105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59" h="2241">
                  <a:moveTo>
                    <a:pt x="1680" y="0"/>
                  </a:moveTo>
                  <a:lnTo>
                    <a:pt x="1760" y="3"/>
                  </a:lnTo>
                  <a:lnTo>
                    <a:pt x="1837" y="12"/>
                  </a:lnTo>
                  <a:lnTo>
                    <a:pt x="1914" y="27"/>
                  </a:lnTo>
                  <a:lnTo>
                    <a:pt x="1988" y="46"/>
                  </a:lnTo>
                  <a:lnTo>
                    <a:pt x="2059" y="71"/>
                  </a:lnTo>
                  <a:lnTo>
                    <a:pt x="2129" y="101"/>
                  </a:lnTo>
                  <a:lnTo>
                    <a:pt x="2196" y="136"/>
                  </a:lnTo>
                  <a:lnTo>
                    <a:pt x="2259" y="175"/>
                  </a:lnTo>
                  <a:lnTo>
                    <a:pt x="2321" y="219"/>
                  </a:lnTo>
                  <a:lnTo>
                    <a:pt x="2378" y="267"/>
                  </a:lnTo>
                  <a:lnTo>
                    <a:pt x="2432" y="318"/>
                  </a:lnTo>
                  <a:lnTo>
                    <a:pt x="2482" y="373"/>
                  </a:lnTo>
                  <a:lnTo>
                    <a:pt x="2528" y="432"/>
                  </a:lnTo>
                  <a:lnTo>
                    <a:pt x="2569" y="494"/>
                  </a:lnTo>
                  <a:lnTo>
                    <a:pt x="2607" y="560"/>
                  </a:lnTo>
                  <a:lnTo>
                    <a:pt x="2640" y="627"/>
                  </a:lnTo>
                  <a:lnTo>
                    <a:pt x="2668" y="697"/>
                  </a:lnTo>
                  <a:lnTo>
                    <a:pt x="2692" y="771"/>
                  </a:lnTo>
                  <a:lnTo>
                    <a:pt x="2709" y="846"/>
                  </a:lnTo>
                  <a:lnTo>
                    <a:pt x="2772" y="854"/>
                  </a:lnTo>
                  <a:lnTo>
                    <a:pt x="2834" y="866"/>
                  </a:lnTo>
                  <a:lnTo>
                    <a:pt x="2893" y="884"/>
                  </a:lnTo>
                  <a:lnTo>
                    <a:pt x="2950" y="907"/>
                  </a:lnTo>
                  <a:lnTo>
                    <a:pt x="3004" y="934"/>
                  </a:lnTo>
                  <a:lnTo>
                    <a:pt x="3056" y="967"/>
                  </a:lnTo>
                  <a:lnTo>
                    <a:pt x="3104" y="1003"/>
                  </a:lnTo>
                  <a:lnTo>
                    <a:pt x="3149" y="1042"/>
                  </a:lnTo>
                  <a:lnTo>
                    <a:pt x="3191" y="1086"/>
                  </a:lnTo>
                  <a:lnTo>
                    <a:pt x="3227" y="1134"/>
                  </a:lnTo>
                  <a:lnTo>
                    <a:pt x="3261" y="1184"/>
                  </a:lnTo>
                  <a:lnTo>
                    <a:pt x="3290" y="1238"/>
                  </a:lnTo>
                  <a:lnTo>
                    <a:pt x="3314" y="1295"/>
                  </a:lnTo>
                  <a:lnTo>
                    <a:pt x="3333" y="1353"/>
                  </a:lnTo>
                  <a:lnTo>
                    <a:pt x="3348" y="1414"/>
                  </a:lnTo>
                  <a:lnTo>
                    <a:pt x="3356" y="1476"/>
                  </a:lnTo>
                  <a:lnTo>
                    <a:pt x="3359" y="1541"/>
                  </a:lnTo>
                  <a:lnTo>
                    <a:pt x="3356" y="1608"/>
                  </a:lnTo>
                  <a:lnTo>
                    <a:pt x="3347" y="1674"/>
                  </a:lnTo>
                  <a:lnTo>
                    <a:pt x="3331" y="1738"/>
                  </a:lnTo>
                  <a:lnTo>
                    <a:pt x="3310" y="1799"/>
                  </a:lnTo>
                  <a:lnTo>
                    <a:pt x="3283" y="1857"/>
                  </a:lnTo>
                  <a:lnTo>
                    <a:pt x="3253" y="1912"/>
                  </a:lnTo>
                  <a:lnTo>
                    <a:pt x="3216" y="1964"/>
                  </a:lnTo>
                  <a:lnTo>
                    <a:pt x="3176" y="2013"/>
                  </a:lnTo>
                  <a:lnTo>
                    <a:pt x="3131" y="2058"/>
                  </a:lnTo>
                  <a:lnTo>
                    <a:pt x="3082" y="2099"/>
                  </a:lnTo>
                  <a:lnTo>
                    <a:pt x="3030" y="2135"/>
                  </a:lnTo>
                  <a:lnTo>
                    <a:pt x="2975" y="2166"/>
                  </a:lnTo>
                  <a:lnTo>
                    <a:pt x="2916" y="2192"/>
                  </a:lnTo>
                  <a:lnTo>
                    <a:pt x="2856" y="2213"/>
                  </a:lnTo>
                  <a:lnTo>
                    <a:pt x="2792" y="2229"/>
                  </a:lnTo>
                  <a:lnTo>
                    <a:pt x="2726" y="2238"/>
                  </a:lnTo>
                  <a:lnTo>
                    <a:pt x="2659" y="2241"/>
                  </a:lnTo>
                  <a:lnTo>
                    <a:pt x="839" y="2241"/>
                  </a:lnTo>
                  <a:lnTo>
                    <a:pt x="767" y="2238"/>
                  </a:lnTo>
                  <a:lnTo>
                    <a:pt x="697" y="2229"/>
                  </a:lnTo>
                  <a:lnTo>
                    <a:pt x="628" y="2214"/>
                  </a:lnTo>
                  <a:lnTo>
                    <a:pt x="561" y="2194"/>
                  </a:lnTo>
                  <a:lnTo>
                    <a:pt x="498" y="2168"/>
                  </a:lnTo>
                  <a:lnTo>
                    <a:pt x="436" y="2138"/>
                  </a:lnTo>
                  <a:lnTo>
                    <a:pt x="377" y="2102"/>
                  </a:lnTo>
                  <a:lnTo>
                    <a:pt x="322" y="2062"/>
                  </a:lnTo>
                  <a:lnTo>
                    <a:pt x="270" y="2018"/>
                  </a:lnTo>
                  <a:lnTo>
                    <a:pt x="222" y="1970"/>
                  </a:lnTo>
                  <a:lnTo>
                    <a:pt x="179" y="1918"/>
                  </a:lnTo>
                  <a:lnTo>
                    <a:pt x="139" y="1863"/>
                  </a:lnTo>
                  <a:lnTo>
                    <a:pt x="103" y="1805"/>
                  </a:lnTo>
                  <a:lnTo>
                    <a:pt x="72" y="1744"/>
                  </a:lnTo>
                  <a:lnTo>
                    <a:pt x="47" y="1679"/>
                  </a:lnTo>
                  <a:lnTo>
                    <a:pt x="27" y="1613"/>
                  </a:lnTo>
                  <a:lnTo>
                    <a:pt x="12" y="1544"/>
                  </a:lnTo>
                  <a:lnTo>
                    <a:pt x="3" y="1473"/>
                  </a:lnTo>
                  <a:lnTo>
                    <a:pt x="0" y="1401"/>
                  </a:lnTo>
                  <a:lnTo>
                    <a:pt x="3" y="1329"/>
                  </a:lnTo>
                  <a:lnTo>
                    <a:pt x="12" y="1260"/>
                  </a:lnTo>
                  <a:lnTo>
                    <a:pt x="27" y="1191"/>
                  </a:lnTo>
                  <a:lnTo>
                    <a:pt x="46" y="1126"/>
                  </a:lnTo>
                  <a:lnTo>
                    <a:pt x="70" y="1063"/>
                  </a:lnTo>
                  <a:lnTo>
                    <a:pt x="101" y="1002"/>
                  </a:lnTo>
                  <a:lnTo>
                    <a:pt x="135" y="944"/>
                  </a:lnTo>
                  <a:lnTo>
                    <a:pt x="173" y="889"/>
                  </a:lnTo>
                  <a:lnTo>
                    <a:pt x="216" y="838"/>
                  </a:lnTo>
                  <a:lnTo>
                    <a:pt x="263" y="790"/>
                  </a:lnTo>
                  <a:lnTo>
                    <a:pt x="313" y="746"/>
                  </a:lnTo>
                  <a:lnTo>
                    <a:pt x="367" y="707"/>
                  </a:lnTo>
                  <a:lnTo>
                    <a:pt x="424" y="671"/>
                  </a:lnTo>
                  <a:lnTo>
                    <a:pt x="485" y="639"/>
                  </a:lnTo>
                  <a:lnTo>
                    <a:pt x="547" y="614"/>
                  </a:lnTo>
                  <a:lnTo>
                    <a:pt x="612" y="592"/>
                  </a:lnTo>
                  <a:lnTo>
                    <a:pt x="679" y="576"/>
                  </a:lnTo>
                  <a:lnTo>
                    <a:pt x="749" y="566"/>
                  </a:lnTo>
                  <a:lnTo>
                    <a:pt x="786" y="500"/>
                  </a:lnTo>
                  <a:lnTo>
                    <a:pt x="828" y="437"/>
                  </a:lnTo>
                  <a:lnTo>
                    <a:pt x="874" y="378"/>
                  </a:lnTo>
                  <a:lnTo>
                    <a:pt x="924" y="322"/>
                  </a:lnTo>
                  <a:lnTo>
                    <a:pt x="978" y="270"/>
                  </a:lnTo>
                  <a:lnTo>
                    <a:pt x="1035" y="222"/>
                  </a:lnTo>
                  <a:lnTo>
                    <a:pt x="1097" y="178"/>
                  </a:lnTo>
                  <a:lnTo>
                    <a:pt x="1161" y="138"/>
                  </a:lnTo>
                  <a:lnTo>
                    <a:pt x="1227" y="102"/>
                  </a:lnTo>
                  <a:lnTo>
                    <a:pt x="1297" y="73"/>
                  </a:lnTo>
                  <a:lnTo>
                    <a:pt x="1370" y="47"/>
                  </a:lnTo>
                  <a:lnTo>
                    <a:pt x="1444" y="27"/>
                  </a:lnTo>
                  <a:lnTo>
                    <a:pt x="1521" y="12"/>
                  </a:lnTo>
                  <a:lnTo>
                    <a:pt x="1599" y="3"/>
                  </a:lnTo>
                  <a:lnTo>
                    <a:pt x="168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3943736" y="4382017"/>
            <a:ext cx="431400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BLIND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943733" y="4847783"/>
            <a:ext cx="431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Things that are unknown by you and seen and acknowledged by others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4845903" y="2588552"/>
            <a:ext cx="2509660" cy="2013675"/>
            <a:chOff x="4334369" y="1988840"/>
            <a:chExt cx="1360710" cy="1091792"/>
          </a:xfrm>
        </p:grpSpPr>
        <p:cxnSp>
          <p:nvCxnSpPr>
            <p:cNvPr id="200" name="Straight Connector 199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3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3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92C19B3E-857D-4B6D-83C1-1FE75E6098F2}"/>
              </a:ext>
            </a:extLst>
          </p:cNvPr>
          <p:cNvSpPr txBox="1"/>
          <p:nvPr/>
        </p:nvSpPr>
        <p:spPr>
          <a:xfrm rot="16200000">
            <a:off x="241334" y="3522163"/>
            <a:ext cx="172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others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599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Johari Window Model for PowerPoint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872750" y="135994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/>
          <p:cNvSpPr/>
          <p:nvPr/>
        </p:nvSpPr>
        <p:spPr>
          <a:xfrm>
            <a:off x="3113736" y="1573798"/>
            <a:ext cx="5951914" cy="44213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4" name="Rectangle 223"/>
          <p:cNvSpPr/>
          <p:nvPr/>
        </p:nvSpPr>
        <p:spPr>
          <a:xfrm>
            <a:off x="3335286" y="1765077"/>
            <a:ext cx="5521698" cy="4037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 124"/>
          <p:cNvSpPr/>
          <p:nvPr/>
        </p:nvSpPr>
        <p:spPr>
          <a:xfrm>
            <a:off x="2872750" y="598821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/>
          <p:cNvSpPr txBox="1"/>
          <p:nvPr/>
        </p:nvSpPr>
        <p:spPr>
          <a:xfrm>
            <a:off x="5277522" y="90872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3507059" y="1906424"/>
            <a:ext cx="47000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4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IN" sz="4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226007" y="3522163"/>
            <a:ext cx="172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Unknown to others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14162" y="2287405"/>
            <a:ext cx="5562552" cy="3528172"/>
            <a:chOff x="3314162" y="4097349"/>
            <a:chExt cx="2708976" cy="1718228"/>
          </a:xfrm>
        </p:grpSpPr>
        <p:sp>
          <p:nvSpPr>
            <p:cNvPr id="55" name="Rectangle 150"/>
            <p:cNvSpPr/>
            <p:nvPr/>
          </p:nvSpPr>
          <p:spPr>
            <a:xfrm>
              <a:off x="3314162" y="5071210"/>
              <a:ext cx="2708976" cy="744367"/>
            </a:xfrm>
            <a:custGeom>
              <a:avLst/>
              <a:gdLst>
                <a:gd name="connsiteX0" fmla="*/ 0 w 3001565"/>
                <a:gd name="connsiteY0" fmla="*/ 0 h 649099"/>
                <a:gd name="connsiteX1" fmla="*/ 3001565 w 3001565"/>
                <a:gd name="connsiteY1" fmla="*/ 0 h 649099"/>
                <a:gd name="connsiteX2" fmla="*/ 3001565 w 3001565"/>
                <a:gd name="connsiteY2" fmla="*/ 649099 h 649099"/>
                <a:gd name="connsiteX3" fmla="*/ 0 w 3001565"/>
                <a:gd name="connsiteY3" fmla="*/ 649099 h 649099"/>
                <a:gd name="connsiteX4" fmla="*/ 0 w 3001565"/>
                <a:gd name="connsiteY4" fmla="*/ 0 h 649099"/>
                <a:gd name="connsiteX0" fmla="*/ 0 w 3001565"/>
                <a:gd name="connsiteY0" fmla="*/ 175665 h 824764"/>
                <a:gd name="connsiteX1" fmla="*/ 718152 w 3001565"/>
                <a:gd name="connsiteY1" fmla="*/ 0 h 824764"/>
                <a:gd name="connsiteX2" fmla="*/ 3001565 w 3001565"/>
                <a:gd name="connsiteY2" fmla="*/ 175665 h 824764"/>
                <a:gd name="connsiteX3" fmla="*/ 3001565 w 3001565"/>
                <a:gd name="connsiteY3" fmla="*/ 824764 h 824764"/>
                <a:gd name="connsiteX4" fmla="*/ 0 w 3001565"/>
                <a:gd name="connsiteY4" fmla="*/ 824764 h 824764"/>
                <a:gd name="connsiteX5" fmla="*/ 0 w 3001565"/>
                <a:gd name="connsiteY5" fmla="*/ 175665 h 824764"/>
                <a:gd name="connsiteX0" fmla="*/ 0 w 3001565"/>
                <a:gd name="connsiteY0" fmla="*/ 175665 h 824764"/>
                <a:gd name="connsiteX1" fmla="*/ 718152 w 3001565"/>
                <a:gd name="connsiteY1" fmla="*/ 0 h 824764"/>
                <a:gd name="connsiteX2" fmla="*/ 3001565 w 3001565"/>
                <a:gd name="connsiteY2" fmla="*/ 175665 h 824764"/>
                <a:gd name="connsiteX3" fmla="*/ 3001565 w 3001565"/>
                <a:gd name="connsiteY3" fmla="*/ 824764 h 824764"/>
                <a:gd name="connsiteX4" fmla="*/ 0 w 3001565"/>
                <a:gd name="connsiteY4" fmla="*/ 824764 h 824764"/>
                <a:gd name="connsiteX5" fmla="*/ 0 w 3001565"/>
                <a:gd name="connsiteY5" fmla="*/ 175665 h 82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1565" h="824764">
                  <a:moveTo>
                    <a:pt x="0" y="175665"/>
                  </a:moveTo>
                  <a:cubicBezTo>
                    <a:pt x="207634" y="174260"/>
                    <a:pt x="510518" y="1405"/>
                    <a:pt x="718152" y="0"/>
                  </a:cubicBezTo>
                  <a:cubicBezTo>
                    <a:pt x="2155565" y="258580"/>
                    <a:pt x="2240427" y="117110"/>
                    <a:pt x="3001565" y="175665"/>
                  </a:cubicBezTo>
                  <a:lnTo>
                    <a:pt x="3001565" y="824764"/>
                  </a:lnTo>
                  <a:lnTo>
                    <a:pt x="0" y="824764"/>
                  </a:lnTo>
                  <a:lnTo>
                    <a:pt x="0" y="1756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976169" y="4102038"/>
              <a:ext cx="590504" cy="590504"/>
              <a:chOff x="2925763" y="-2332038"/>
              <a:chExt cx="15654337" cy="15654338"/>
            </a:xfrm>
          </p:grpSpPr>
          <p:sp>
            <p:nvSpPr>
              <p:cNvPr id="58" name="Freeform 25"/>
              <p:cNvSpPr>
                <a:spLocks/>
              </p:cNvSpPr>
              <p:nvPr/>
            </p:nvSpPr>
            <p:spPr bwMode="auto">
              <a:xfrm>
                <a:off x="10491788" y="-2332038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4 h 1315"/>
                  <a:gd name="T12" fmla="*/ 329 w 329"/>
                  <a:gd name="T13" fmla="*/ 1150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0 h 1315"/>
                  <a:gd name="T34" fmla="*/ 0 w 329"/>
                  <a:gd name="T35" fmla="*/ 164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4"/>
                    </a:lnTo>
                    <a:lnTo>
                      <a:pt x="329" y="1150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0"/>
                    </a:lnTo>
                    <a:lnTo>
                      <a:pt x="0" y="164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26"/>
              <p:cNvSpPr>
                <a:spLocks/>
              </p:cNvSpPr>
              <p:nvPr/>
            </p:nvSpPr>
            <p:spPr bwMode="auto">
              <a:xfrm>
                <a:off x="10491788" y="11234737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5 h 1315"/>
                  <a:gd name="T12" fmla="*/ 329 w 329"/>
                  <a:gd name="T13" fmla="*/ 1151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1 h 1315"/>
                  <a:gd name="T34" fmla="*/ 0 w 329"/>
                  <a:gd name="T35" fmla="*/ 165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5"/>
                    </a:lnTo>
                    <a:lnTo>
                      <a:pt x="329" y="1151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1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27"/>
              <p:cNvSpPr>
                <a:spLocks/>
              </p:cNvSpPr>
              <p:nvPr/>
            </p:nvSpPr>
            <p:spPr bwMode="auto">
              <a:xfrm>
                <a:off x="16492538" y="5233987"/>
                <a:ext cx="2087562" cy="522288"/>
              </a:xfrm>
              <a:custGeom>
                <a:avLst/>
                <a:gdLst>
                  <a:gd name="T0" fmla="*/ 165 w 1315"/>
                  <a:gd name="T1" fmla="*/ 0 h 329"/>
                  <a:gd name="T2" fmla="*/ 1151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1 w 1315"/>
                  <a:gd name="T23" fmla="*/ 329 h 329"/>
                  <a:gd name="T24" fmla="*/ 165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5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5" y="0"/>
                    </a:moveTo>
                    <a:lnTo>
                      <a:pt x="1151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1" y="329"/>
                    </a:lnTo>
                    <a:lnTo>
                      <a:pt x="165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28"/>
              <p:cNvSpPr>
                <a:spLocks/>
              </p:cNvSpPr>
              <p:nvPr/>
            </p:nvSpPr>
            <p:spPr bwMode="auto">
              <a:xfrm>
                <a:off x="2925763" y="5233987"/>
                <a:ext cx="2087562" cy="522288"/>
              </a:xfrm>
              <a:custGeom>
                <a:avLst/>
                <a:gdLst>
                  <a:gd name="T0" fmla="*/ 164 w 1315"/>
                  <a:gd name="T1" fmla="*/ 0 h 329"/>
                  <a:gd name="T2" fmla="*/ 1150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0 w 1315"/>
                  <a:gd name="T23" fmla="*/ 329 h 329"/>
                  <a:gd name="T24" fmla="*/ 164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4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4" y="0"/>
                    </a:moveTo>
                    <a:lnTo>
                      <a:pt x="1150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0" y="329"/>
                    </a:lnTo>
                    <a:lnTo>
                      <a:pt x="164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29"/>
              <p:cNvSpPr>
                <a:spLocks/>
              </p:cNvSpPr>
              <p:nvPr/>
            </p:nvSpPr>
            <p:spPr bwMode="auto">
              <a:xfrm>
                <a:off x="14738350" y="-506413"/>
                <a:ext cx="2016125" cy="2016125"/>
              </a:xfrm>
              <a:custGeom>
                <a:avLst/>
                <a:gdLst>
                  <a:gd name="T0" fmla="*/ 1105 w 1270"/>
                  <a:gd name="T1" fmla="*/ 0 h 1270"/>
                  <a:gd name="T2" fmla="*/ 1147 w 1270"/>
                  <a:gd name="T3" fmla="*/ 6 h 1270"/>
                  <a:gd name="T4" fmla="*/ 1186 w 1270"/>
                  <a:gd name="T5" fmla="*/ 21 h 1270"/>
                  <a:gd name="T6" fmla="*/ 1222 w 1270"/>
                  <a:gd name="T7" fmla="*/ 48 h 1270"/>
                  <a:gd name="T8" fmla="*/ 1249 w 1270"/>
                  <a:gd name="T9" fmla="*/ 84 h 1270"/>
                  <a:gd name="T10" fmla="*/ 1264 w 1270"/>
                  <a:gd name="T11" fmla="*/ 123 h 1270"/>
                  <a:gd name="T12" fmla="*/ 1270 w 1270"/>
                  <a:gd name="T13" fmla="*/ 165 h 1270"/>
                  <a:gd name="T14" fmla="*/ 1264 w 1270"/>
                  <a:gd name="T15" fmla="*/ 207 h 1270"/>
                  <a:gd name="T16" fmla="*/ 1249 w 1270"/>
                  <a:gd name="T17" fmla="*/ 245 h 1270"/>
                  <a:gd name="T18" fmla="*/ 1222 w 1270"/>
                  <a:gd name="T19" fmla="*/ 281 h 1270"/>
                  <a:gd name="T20" fmla="*/ 277 w 1270"/>
                  <a:gd name="T21" fmla="*/ 1223 h 1270"/>
                  <a:gd name="T22" fmla="*/ 245 w 1270"/>
                  <a:gd name="T23" fmla="*/ 1250 h 1270"/>
                  <a:gd name="T24" fmla="*/ 203 w 1270"/>
                  <a:gd name="T25" fmla="*/ 1267 h 1270"/>
                  <a:gd name="T26" fmla="*/ 164 w 1270"/>
                  <a:gd name="T27" fmla="*/ 1270 h 1270"/>
                  <a:gd name="T28" fmla="*/ 122 w 1270"/>
                  <a:gd name="T29" fmla="*/ 1267 h 1270"/>
                  <a:gd name="T30" fmla="*/ 80 w 1270"/>
                  <a:gd name="T31" fmla="*/ 1250 h 1270"/>
                  <a:gd name="T32" fmla="*/ 47 w 1270"/>
                  <a:gd name="T33" fmla="*/ 1223 h 1270"/>
                  <a:gd name="T34" fmla="*/ 20 w 1270"/>
                  <a:gd name="T35" fmla="*/ 1190 h 1270"/>
                  <a:gd name="T36" fmla="*/ 3 w 1270"/>
                  <a:gd name="T37" fmla="*/ 1148 h 1270"/>
                  <a:gd name="T38" fmla="*/ 0 w 1270"/>
                  <a:gd name="T39" fmla="*/ 1106 h 1270"/>
                  <a:gd name="T40" fmla="*/ 3 w 1270"/>
                  <a:gd name="T41" fmla="*/ 1064 h 1270"/>
                  <a:gd name="T42" fmla="*/ 20 w 1270"/>
                  <a:gd name="T43" fmla="*/ 1025 h 1270"/>
                  <a:gd name="T44" fmla="*/ 47 w 1270"/>
                  <a:gd name="T45" fmla="*/ 993 h 1270"/>
                  <a:gd name="T46" fmla="*/ 989 w 1270"/>
                  <a:gd name="T47" fmla="*/ 48 h 1270"/>
                  <a:gd name="T48" fmla="*/ 1025 w 1270"/>
                  <a:gd name="T49" fmla="*/ 21 h 1270"/>
                  <a:gd name="T50" fmla="*/ 1063 w 1270"/>
                  <a:gd name="T51" fmla="*/ 6 h 1270"/>
                  <a:gd name="T52" fmla="*/ 110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5" y="0"/>
                    </a:moveTo>
                    <a:lnTo>
                      <a:pt x="1147" y="6"/>
                    </a:lnTo>
                    <a:lnTo>
                      <a:pt x="1186" y="21"/>
                    </a:lnTo>
                    <a:lnTo>
                      <a:pt x="1222" y="48"/>
                    </a:lnTo>
                    <a:lnTo>
                      <a:pt x="1249" y="84"/>
                    </a:lnTo>
                    <a:lnTo>
                      <a:pt x="1264" y="123"/>
                    </a:lnTo>
                    <a:lnTo>
                      <a:pt x="1270" y="165"/>
                    </a:lnTo>
                    <a:lnTo>
                      <a:pt x="1264" y="207"/>
                    </a:lnTo>
                    <a:lnTo>
                      <a:pt x="1249" y="245"/>
                    </a:lnTo>
                    <a:lnTo>
                      <a:pt x="1222" y="281"/>
                    </a:lnTo>
                    <a:lnTo>
                      <a:pt x="277" y="1223"/>
                    </a:lnTo>
                    <a:lnTo>
                      <a:pt x="245" y="1250"/>
                    </a:lnTo>
                    <a:lnTo>
                      <a:pt x="203" y="1267"/>
                    </a:lnTo>
                    <a:lnTo>
                      <a:pt x="164" y="1270"/>
                    </a:lnTo>
                    <a:lnTo>
                      <a:pt x="122" y="1267"/>
                    </a:lnTo>
                    <a:lnTo>
                      <a:pt x="80" y="1250"/>
                    </a:lnTo>
                    <a:lnTo>
                      <a:pt x="47" y="1223"/>
                    </a:lnTo>
                    <a:lnTo>
                      <a:pt x="20" y="1190"/>
                    </a:lnTo>
                    <a:lnTo>
                      <a:pt x="3" y="1148"/>
                    </a:lnTo>
                    <a:lnTo>
                      <a:pt x="0" y="1106"/>
                    </a:lnTo>
                    <a:lnTo>
                      <a:pt x="3" y="1064"/>
                    </a:lnTo>
                    <a:lnTo>
                      <a:pt x="20" y="1025"/>
                    </a:lnTo>
                    <a:lnTo>
                      <a:pt x="47" y="993"/>
                    </a:lnTo>
                    <a:lnTo>
                      <a:pt x="989" y="48"/>
                    </a:lnTo>
                    <a:lnTo>
                      <a:pt x="1025" y="21"/>
                    </a:lnTo>
                    <a:lnTo>
                      <a:pt x="1063" y="6"/>
                    </a:lnTo>
                    <a:lnTo>
                      <a:pt x="110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30"/>
              <p:cNvSpPr>
                <a:spLocks/>
              </p:cNvSpPr>
              <p:nvPr/>
            </p:nvSpPr>
            <p:spPr bwMode="auto">
              <a:xfrm>
                <a:off x="4751388" y="9480550"/>
                <a:ext cx="2016125" cy="2016125"/>
              </a:xfrm>
              <a:custGeom>
                <a:avLst/>
                <a:gdLst>
                  <a:gd name="T0" fmla="*/ 1106 w 1270"/>
                  <a:gd name="T1" fmla="*/ 0 h 1270"/>
                  <a:gd name="T2" fmla="*/ 1148 w 1270"/>
                  <a:gd name="T3" fmla="*/ 3 h 1270"/>
                  <a:gd name="T4" fmla="*/ 1190 w 1270"/>
                  <a:gd name="T5" fmla="*/ 20 h 1270"/>
                  <a:gd name="T6" fmla="*/ 1223 w 1270"/>
                  <a:gd name="T7" fmla="*/ 47 h 1270"/>
                  <a:gd name="T8" fmla="*/ 1250 w 1270"/>
                  <a:gd name="T9" fmla="*/ 80 h 1270"/>
                  <a:gd name="T10" fmla="*/ 1267 w 1270"/>
                  <a:gd name="T11" fmla="*/ 122 h 1270"/>
                  <a:gd name="T12" fmla="*/ 1270 w 1270"/>
                  <a:gd name="T13" fmla="*/ 164 h 1270"/>
                  <a:gd name="T14" fmla="*/ 1267 w 1270"/>
                  <a:gd name="T15" fmla="*/ 206 h 1270"/>
                  <a:gd name="T16" fmla="*/ 1250 w 1270"/>
                  <a:gd name="T17" fmla="*/ 245 h 1270"/>
                  <a:gd name="T18" fmla="*/ 1223 w 1270"/>
                  <a:gd name="T19" fmla="*/ 277 h 1270"/>
                  <a:gd name="T20" fmla="*/ 281 w 1270"/>
                  <a:gd name="T21" fmla="*/ 1222 h 1270"/>
                  <a:gd name="T22" fmla="*/ 245 w 1270"/>
                  <a:gd name="T23" fmla="*/ 1249 h 1270"/>
                  <a:gd name="T24" fmla="*/ 207 w 1270"/>
                  <a:gd name="T25" fmla="*/ 1264 h 1270"/>
                  <a:gd name="T26" fmla="*/ 165 w 1270"/>
                  <a:gd name="T27" fmla="*/ 1270 h 1270"/>
                  <a:gd name="T28" fmla="*/ 123 w 1270"/>
                  <a:gd name="T29" fmla="*/ 1264 h 1270"/>
                  <a:gd name="T30" fmla="*/ 84 w 1270"/>
                  <a:gd name="T31" fmla="*/ 1249 h 1270"/>
                  <a:gd name="T32" fmla="*/ 48 w 1270"/>
                  <a:gd name="T33" fmla="*/ 1222 h 1270"/>
                  <a:gd name="T34" fmla="*/ 21 w 1270"/>
                  <a:gd name="T35" fmla="*/ 1186 h 1270"/>
                  <a:gd name="T36" fmla="*/ 6 w 1270"/>
                  <a:gd name="T37" fmla="*/ 1147 h 1270"/>
                  <a:gd name="T38" fmla="*/ 0 w 1270"/>
                  <a:gd name="T39" fmla="*/ 1105 h 1270"/>
                  <a:gd name="T40" fmla="*/ 6 w 1270"/>
                  <a:gd name="T41" fmla="*/ 1063 h 1270"/>
                  <a:gd name="T42" fmla="*/ 21 w 1270"/>
                  <a:gd name="T43" fmla="*/ 1025 h 1270"/>
                  <a:gd name="T44" fmla="*/ 48 w 1270"/>
                  <a:gd name="T45" fmla="*/ 989 h 1270"/>
                  <a:gd name="T46" fmla="*/ 993 w 1270"/>
                  <a:gd name="T47" fmla="*/ 47 h 1270"/>
                  <a:gd name="T48" fmla="*/ 1025 w 1270"/>
                  <a:gd name="T49" fmla="*/ 20 h 1270"/>
                  <a:gd name="T50" fmla="*/ 1064 w 1270"/>
                  <a:gd name="T51" fmla="*/ 3 h 1270"/>
                  <a:gd name="T52" fmla="*/ 1106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6" y="0"/>
                    </a:moveTo>
                    <a:lnTo>
                      <a:pt x="1148" y="3"/>
                    </a:lnTo>
                    <a:lnTo>
                      <a:pt x="1190" y="20"/>
                    </a:lnTo>
                    <a:lnTo>
                      <a:pt x="1223" y="47"/>
                    </a:lnTo>
                    <a:lnTo>
                      <a:pt x="1250" y="80"/>
                    </a:lnTo>
                    <a:lnTo>
                      <a:pt x="1267" y="122"/>
                    </a:lnTo>
                    <a:lnTo>
                      <a:pt x="1270" y="164"/>
                    </a:lnTo>
                    <a:lnTo>
                      <a:pt x="1267" y="206"/>
                    </a:lnTo>
                    <a:lnTo>
                      <a:pt x="1250" y="245"/>
                    </a:lnTo>
                    <a:lnTo>
                      <a:pt x="1223" y="277"/>
                    </a:lnTo>
                    <a:lnTo>
                      <a:pt x="281" y="1222"/>
                    </a:lnTo>
                    <a:lnTo>
                      <a:pt x="245" y="1249"/>
                    </a:lnTo>
                    <a:lnTo>
                      <a:pt x="207" y="1264"/>
                    </a:lnTo>
                    <a:lnTo>
                      <a:pt x="165" y="1270"/>
                    </a:lnTo>
                    <a:lnTo>
                      <a:pt x="123" y="1264"/>
                    </a:lnTo>
                    <a:lnTo>
                      <a:pt x="84" y="1249"/>
                    </a:lnTo>
                    <a:lnTo>
                      <a:pt x="48" y="1222"/>
                    </a:lnTo>
                    <a:lnTo>
                      <a:pt x="21" y="1186"/>
                    </a:lnTo>
                    <a:lnTo>
                      <a:pt x="6" y="1147"/>
                    </a:lnTo>
                    <a:lnTo>
                      <a:pt x="0" y="1105"/>
                    </a:lnTo>
                    <a:lnTo>
                      <a:pt x="6" y="1063"/>
                    </a:lnTo>
                    <a:lnTo>
                      <a:pt x="21" y="1025"/>
                    </a:lnTo>
                    <a:lnTo>
                      <a:pt x="48" y="989"/>
                    </a:lnTo>
                    <a:lnTo>
                      <a:pt x="993" y="47"/>
                    </a:lnTo>
                    <a:lnTo>
                      <a:pt x="1025" y="20"/>
                    </a:lnTo>
                    <a:lnTo>
                      <a:pt x="1064" y="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31"/>
              <p:cNvSpPr>
                <a:spLocks/>
              </p:cNvSpPr>
              <p:nvPr/>
            </p:nvSpPr>
            <p:spPr bwMode="auto">
              <a:xfrm>
                <a:off x="14738350" y="9480550"/>
                <a:ext cx="2016125" cy="2016125"/>
              </a:xfrm>
              <a:custGeom>
                <a:avLst/>
                <a:gdLst>
                  <a:gd name="T0" fmla="*/ 164 w 1270"/>
                  <a:gd name="T1" fmla="*/ 0 h 1270"/>
                  <a:gd name="T2" fmla="*/ 206 w 1270"/>
                  <a:gd name="T3" fmla="*/ 3 h 1270"/>
                  <a:gd name="T4" fmla="*/ 245 w 1270"/>
                  <a:gd name="T5" fmla="*/ 20 h 1270"/>
                  <a:gd name="T6" fmla="*/ 277 w 1270"/>
                  <a:gd name="T7" fmla="*/ 47 h 1270"/>
                  <a:gd name="T8" fmla="*/ 1222 w 1270"/>
                  <a:gd name="T9" fmla="*/ 989 h 1270"/>
                  <a:gd name="T10" fmla="*/ 1249 w 1270"/>
                  <a:gd name="T11" fmla="*/ 1025 h 1270"/>
                  <a:gd name="T12" fmla="*/ 1264 w 1270"/>
                  <a:gd name="T13" fmla="*/ 1063 h 1270"/>
                  <a:gd name="T14" fmla="*/ 1270 w 1270"/>
                  <a:gd name="T15" fmla="*/ 1105 h 1270"/>
                  <a:gd name="T16" fmla="*/ 1264 w 1270"/>
                  <a:gd name="T17" fmla="*/ 1147 h 1270"/>
                  <a:gd name="T18" fmla="*/ 1249 w 1270"/>
                  <a:gd name="T19" fmla="*/ 1186 h 1270"/>
                  <a:gd name="T20" fmla="*/ 1222 w 1270"/>
                  <a:gd name="T21" fmla="*/ 1222 h 1270"/>
                  <a:gd name="T22" fmla="*/ 1186 w 1270"/>
                  <a:gd name="T23" fmla="*/ 1249 h 1270"/>
                  <a:gd name="T24" fmla="*/ 1147 w 1270"/>
                  <a:gd name="T25" fmla="*/ 1264 h 1270"/>
                  <a:gd name="T26" fmla="*/ 1105 w 1270"/>
                  <a:gd name="T27" fmla="*/ 1270 h 1270"/>
                  <a:gd name="T28" fmla="*/ 1063 w 1270"/>
                  <a:gd name="T29" fmla="*/ 1264 h 1270"/>
                  <a:gd name="T30" fmla="*/ 1025 w 1270"/>
                  <a:gd name="T31" fmla="*/ 1249 h 1270"/>
                  <a:gd name="T32" fmla="*/ 989 w 1270"/>
                  <a:gd name="T33" fmla="*/ 1222 h 1270"/>
                  <a:gd name="T34" fmla="*/ 47 w 1270"/>
                  <a:gd name="T35" fmla="*/ 277 h 1270"/>
                  <a:gd name="T36" fmla="*/ 20 w 1270"/>
                  <a:gd name="T37" fmla="*/ 245 h 1270"/>
                  <a:gd name="T38" fmla="*/ 3 w 1270"/>
                  <a:gd name="T39" fmla="*/ 206 h 1270"/>
                  <a:gd name="T40" fmla="*/ 0 w 1270"/>
                  <a:gd name="T41" fmla="*/ 164 h 1270"/>
                  <a:gd name="T42" fmla="*/ 3 w 1270"/>
                  <a:gd name="T43" fmla="*/ 122 h 1270"/>
                  <a:gd name="T44" fmla="*/ 20 w 1270"/>
                  <a:gd name="T45" fmla="*/ 80 h 1270"/>
                  <a:gd name="T46" fmla="*/ 47 w 1270"/>
                  <a:gd name="T47" fmla="*/ 47 h 1270"/>
                  <a:gd name="T48" fmla="*/ 80 w 1270"/>
                  <a:gd name="T49" fmla="*/ 20 h 1270"/>
                  <a:gd name="T50" fmla="*/ 122 w 1270"/>
                  <a:gd name="T51" fmla="*/ 3 h 1270"/>
                  <a:gd name="T52" fmla="*/ 164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4" y="0"/>
                    </a:moveTo>
                    <a:lnTo>
                      <a:pt x="206" y="3"/>
                    </a:lnTo>
                    <a:lnTo>
                      <a:pt x="245" y="20"/>
                    </a:lnTo>
                    <a:lnTo>
                      <a:pt x="277" y="47"/>
                    </a:lnTo>
                    <a:lnTo>
                      <a:pt x="1222" y="989"/>
                    </a:lnTo>
                    <a:lnTo>
                      <a:pt x="1249" y="1025"/>
                    </a:lnTo>
                    <a:lnTo>
                      <a:pt x="1264" y="1063"/>
                    </a:lnTo>
                    <a:lnTo>
                      <a:pt x="1270" y="1105"/>
                    </a:lnTo>
                    <a:lnTo>
                      <a:pt x="1264" y="1147"/>
                    </a:lnTo>
                    <a:lnTo>
                      <a:pt x="1249" y="1186"/>
                    </a:lnTo>
                    <a:lnTo>
                      <a:pt x="1222" y="1222"/>
                    </a:lnTo>
                    <a:lnTo>
                      <a:pt x="1186" y="1249"/>
                    </a:lnTo>
                    <a:lnTo>
                      <a:pt x="1147" y="1264"/>
                    </a:lnTo>
                    <a:lnTo>
                      <a:pt x="1105" y="1270"/>
                    </a:lnTo>
                    <a:lnTo>
                      <a:pt x="1063" y="1264"/>
                    </a:lnTo>
                    <a:lnTo>
                      <a:pt x="1025" y="1249"/>
                    </a:lnTo>
                    <a:lnTo>
                      <a:pt x="989" y="1222"/>
                    </a:lnTo>
                    <a:lnTo>
                      <a:pt x="47" y="277"/>
                    </a:lnTo>
                    <a:lnTo>
                      <a:pt x="20" y="245"/>
                    </a:lnTo>
                    <a:lnTo>
                      <a:pt x="3" y="206"/>
                    </a:lnTo>
                    <a:lnTo>
                      <a:pt x="0" y="164"/>
                    </a:lnTo>
                    <a:lnTo>
                      <a:pt x="3" y="122"/>
                    </a:lnTo>
                    <a:lnTo>
                      <a:pt x="20" y="80"/>
                    </a:lnTo>
                    <a:lnTo>
                      <a:pt x="47" y="47"/>
                    </a:lnTo>
                    <a:lnTo>
                      <a:pt x="80" y="20"/>
                    </a:lnTo>
                    <a:lnTo>
                      <a:pt x="122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32"/>
              <p:cNvSpPr>
                <a:spLocks/>
              </p:cNvSpPr>
              <p:nvPr/>
            </p:nvSpPr>
            <p:spPr bwMode="auto">
              <a:xfrm>
                <a:off x="4751388" y="-506413"/>
                <a:ext cx="2016125" cy="2016125"/>
              </a:xfrm>
              <a:custGeom>
                <a:avLst/>
                <a:gdLst>
                  <a:gd name="T0" fmla="*/ 165 w 1270"/>
                  <a:gd name="T1" fmla="*/ 0 h 1270"/>
                  <a:gd name="T2" fmla="*/ 207 w 1270"/>
                  <a:gd name="T3" fmla="*/ 6 h 1270"/>
                  <a:gd name="T4" fmla="*/ 245 w 1270"/>
                  <a:gd name="T5" fmla="*/ 21 h 1270"/>
                  <a:gd name="T6" fmla="*/ 281 w 1270"/>
                  <a:gd name="T7" fmla="*/ 48 h 1270"/>
                  <a:gd name="T8" fmla="*/ 1223 w 1270"/>
                  <a:gd name="T9" fmla="*/ 993 h 1270"/>
                  <a:gd name="T10" fmla="*/ 1250 w 1270"/>
                  <a:gd name="T11" fmla="*/ 1025 h 1270"/>
                  <a:gd name="T12" fmla="*/ 1267 w 1270"/>
                  <a:gd name="T13" fmla="*/ 1064 h 1270"/>
                  <a:gd name="T14" fmla="*/ 1270 w 1270"/>
                  <a:gd name="T15" fmla="*/ 1106 h 1270"/>
                  <a:gd name="T16" fmla="*/ 1267 w 1270"/>
                  <a:gd name="T17" fmla="*/ 1148 h 1270"/>
                  <a:gd name="T18" fmla="*/ 1250 w 1270"/>
                  <a:gd name="T19" fmla="*/ 1190 h 1270"/>
                  <a:gd name="T20" fmla="*/ 1223 w 1270"/>
                  <a:gd name="T21" fmla="*/ 1223 h 1270"/>
                  <a:gd name="T22" fmla="*/ 1190 w 1270"/>
                  <a:gd name="T23" fmla="*/ 1250 h 1270"/>
                  <a:gd name="T24" fmla="*/ 1148 w 1270"/>
                  <a:gd name="T25" fmla="*/ 1267 h 1270"/>
                  <a:gd name="T26" fmla="*/ 1106 w 1270"/>
                  <a:gd name="T27" fmla="*/ 1270 h 1270"/>
                  <a:gd name="T28" fmla="*/ 1067 w 1270"/>
                  <a:gd name="T29" fmla="*/ 1267 h 1270"/>
                  <a:gd name="T30" fmla="*/ 1025 w 1270"/>
                  <a:gd name="T31" fmla="*/ 1250 h 1270"/>
                  <a:gd name="T32" fmla="*/ 993 w 1270"/>
                  <a:gd name="T33" fmla="*/ 1223 h 1270"/>
                  <a:gd name="T34" fmla="*/ 48 w 1270"/>
                  <a:gd name="T35" fmla="*/ 281 h 1270"/>
                  <a:gd name="T36" fmla="*/ 21 w 1270"/>
                  <a:gd name="T37" fmla="*/ 245 h 1270"/>
                  <a:gd name="T38" fmla="*/ 6 w 1270"/>
                  <a:gd name="T39" fmla="*/ 207 h 1270"/>
                  <a:gd name="T40" fmla="*/ 0 w 1270"/>
                  <a:gd name="T41" fmla="*/ 165 h 1270"/>
                  <a:gd name="T42" fmla="*/ 6 w 1270"/>
                  <a:gd name="T43" fmla="*/ 123 h 1270"/>
                  <a:gd name="T44" fmla="*/ 21 w 1270"/>
                  <a:gd name="T45" fmla="*/ 84 h 1270"/>
                  <a:gd name="T46" fmla="*/ 48 w 1270"/>
                  <a:gd name="T47" fmla="*/ 48 h 1270"/>
                  <a:gd name="T48" fmla="*/ 84 w 1270"/>
                  <a:gd name="T49" fmla="*/ 21 h 1270"/>
                  <a:gd name="T50" fmla="*/ 123 w 1270"/>
                  <a:gd name="T51" fmla="*/ 6 h 1270"/>
                  <a:gd name="T52" fmla="*/ 16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5" y="0"/>
                    </a:moveTo>
                    <a:lnTo>
                      <a:pt x="207" y="6"/>
                    </a:lnTo>
                    <a:lnTo>
                      <a:pt x="245" y="21"/>
                    </a:lnTo>
                    <a:lnTo>
                      <a:pt x="281" y="48"/>
                    </a:lnTo>
                    <a:lnTo>
                      <a:pt x="1223" y="993"/>
                    </a:lnTo>
                    <a:lnTo>
                      <a:pt x="1250" y="1025"/>
                    </a:lnTo>
                    <a:lnTo>
                      <a:pt x="1267" y="1064"/>
                    </a:lnTo>
                    <a:lnTo>
                      <a:pt x="1270" y="1106"/>
                    </a:lnTo>
                    <a:lnTo>
                      <a:pt x="1267" y="1148"/>
                    </a:lnTo>
                    <a:lnTo>
                      <a:pt x="1250" y="1190"/>
                    </a:lnTo>
                    <a:lnTo>
                      <a:pt x="1223" y="1223"/>
                    </a:lnTo>
                    <a:lnTo>
                      <a:pt x="1190" y="1250"/>
                    </a:lnTo>
                    <a:lnTo>
                      <a:pt x="1148" y="1267"/>
                    </a:lnTo>
                    <a:lnTo>
                      <a:pt x="1106" y="1270"/>
                    </a:lnTo>
                    <a:lnTo>
                      <a:pt x="1067" y="1267"/>
                    </a:lnTo>
                    <a:lnTo>
                      <a:pt x="1025" y="1250"/>
                    </a:lnTo>
                    <a:lnTo>
                      <a:pt x="993" y="1223"/>
                    </a:lnTo>
                    <a:lnTo>
                      <a:pt x="48" y="281"/>
                    </a:lnTo>
                    <a:lnTo>
                      <a:pt x="21" y="245"/>
                    </a:lnTo>
                    <a:lnTo>
                      <a:pt x="6" y="207"/>
                    </a:lnTo>
                    <a:lnTo>
                      <a:pt x="0" y="165"/>
                    </a:lnTo>
                    <a:lnTo>
                      <a:pt x="6" y="123"/>
                    </a:lnTo>
                    <a:lnTo>
                      <a:pt x="21" y="84"/>
                    </a:lnTo>
                    <a:lnTo>
                      <a:pt x="48" y="48"/>
                    </a:lnTo>
                    <a:lnTo>
                      <a:pt x="84" y="21"/>
                    </a:lnTo>
                    <a:lnTo>
                      <a:pt x="123" y="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33"/>
              <p:cNvSpPr>
                <a:spLocks/>
              </p:cNvSpPr>
              <p:nvPr/>
            </p:nvSpPr>
            <p:spPr bwMode="auto">
              <a:xfrm>
                <a:off x="16017875" y="2587625"/>
                <a:ext cx="1238250" cy="825500"/>
              </a:xfrm>
              <a:custGeom>
                <a:avLst/>
                <a:gdLst>
                  <a:gd name="T0" fmla="*/ 637 w 780"/>
                  <a:gd name="T1" fmla="*/ 0 h 520"/>
                  <a:gd name="T2" fmla="*/ 679 w 780"/>
                  <a:gd name="T3" fmla="*/ 9 h 520"/>
                  <a:gd name="T4" fmla="*/ 715 w 780"/>
                  <a:gd name="T5" fmla="*/ 30 h 520"/>
                  <a:gd name="T6" fmla="*/ 744 w 780"/>
                  <a:gd name="T7" fmla="*/ 60 h 520"/>
                  <a:gd name="T8" fmla="*/ 768 w 780"/>
                  <a:gd name="T9" fmla="*/ 98 h 520"/>
                  <a:gd name="T10" fmla="*/ 780 w 780"/>
                  <a:gd name="T11" fmla="*/ 140 h 520"/>
                  <a:gd name="T12" fmla="*/ 780 w 780"/>
                  <a:gd name="T13" fmla="*/ 182 h 520"/>
                  <a:gd name="T14" fmla="*/ 768 w 780"/>
                  <a:gd name="T15" fmla="*/ 224 h 520"/>
                  <a:gd name="T16" fmla="*/ 747 w 780"/>
                  <a:gd name="T17" fmla="*/ 260 h 520"/>
                  <a:gd name="T18" fmla="*/ 721 w 780"/>
                  <a:gd name="T19" fmla="*/ 290 h 520"/>
                  <a:gd name="T20" fmla="*/ 682 w 780"/>
                  <a:gd name="T21" fmla="*/ 314 h 520"/>
                  <a:gd name="T22" fmla="*/ 227 w 780"/>
                  <a:gd name="T23" fmla="*/ 505 h 520"/>
                  <a:gd name="T24" fmla="*/ 195 w 780"/>
                  <a:gd name="T25" fmla="*/ 517 h 520"/>
                  <a:gd name="T26" fmla="*/ 162 w 780"/>
                  <a:gd name="T27" fmla="*/ 520 h 520"/>
                  <a:gd name="T28" fmla="*/ 117 w 780"/>
                  <a:gd name="T29" fmla="*/ 511 h 520"/>
                  <a:gd name="T30" fmla="*/ 72 w 780"/>
                  <a:gd name="T31" fmla="*/ 493 h 520"/>
                  <a:gd name="T32" fmla="*/ 36 w 780"/>
                  <a:gd name="T33" fmla="*/ 460 h 520"/>
                  <a:gd name="T34" fmla="*/ 12 w 780"/>
                  <a:gd name="T35" fmla="*/ 418 h 520"/>
                  <a:gd name="T36" fmla="*/ 0 w 780"/>
                  <a:gd name="T37" fmla="*/ 376 h 520"/>
                  <a:gd name="T38" fmla="*/ 0 w 780"/>
                  <a:gd name="T39" fmla="*/ 334 h 520"/>
                  <a:gd name="T40" fmla="*/ 9 w 780"/>
                  <a:gd name="T41" fmla="*/ 293 h 520"/>
                  <a:gd name="T42" fmla="*/ 30 w 780"/>
                  <a:gd name="T43" fmla="*/ 257 h 520"/>
                  <a:gd name="T44" fmla="*/ 60 w 780"/>
                  <a:gd name="T45" fmla="*/ 227 h 520"/>
                  <a:gd name="T46" fmla="*/ 99 w 780"/>
                  <a:gd name="T47" fmla="*/ 203 h 520"/>
                  <a:gd name="T48" fmla="*/ 553 w 780"/>
                  <a:gd name="T49" fmla="*/ 12 h 520"/>
                  <a:gd name="T50" fmla="*/ 595 w 780"/>
                  <a:gd name="T51" fmla="*/ 0 h 520"/>
                  <a:gd name="T52" fmla="*/ 637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7" y="0"/>
                    </a:moveTo>
                    <a:lnTo>
                      <a:pt x="679" y="9"/>
                    </a:lnTo>
                    <a:lnTo>
                      <a:pt x="715" y="30"/>
                    </a:lnTo>
                    <a:lnTo>
                      <a:pt x="744" y="60"/>
                    </a:lnTo>
                    <a:lnTo>
                      <a:pt x="768" y="98"/>
                    </a:lnTo>
                    <a:lnTo>
                      <a:pt x="780" y="140"/>
                    </a:lnTo>
                    <a:lnTo>
                      <a:pt x="780" y="182"/>
                    </a:lnTo>
                    <a:lnTo>
                      <a:pt x="768" y="224"/>
                    </a:lnTo>
                    <a:lnTo>
                      <a:pt x="747" y="260"/>
                    </a:lnTo>
                    <a:lnTo>
                      <a:pt x="721" y="290"/>
                    </a:lnTo>
                    <a:lnTo>
                      <a:pt x="682" y="314"/>
                    </a:lnTo>
                    <a:lnTo>
                      <a:pt x="227" y="505"/>
                    </a:lnTo>
                    <a:lnTo>
                      <a:pt x="195" y="517"/>
                    </a:lnTo>
                    <a:lnTo>
                      <a:pt x="162" y="520"/>
                    </a:lnTo>
                    <a:lnTo>
                      <a:pt x="117" y="511"/>
                    </a:lnTo>
                    <a:lnTo>
                      <a:pt x="72" y="493"/>
                    </a:lnTo>
                    <a:lnTo>
                      <a:pt x="36" y="460"/>
                    </a:lnTo>
                    <a:lnTo>
                      <a:pt x="12" y="418"/>
                    </a:lnTo>
                    <a:lnTo>
                      <a:pt x="0" y="376"/>
                    </a:lnTo>
                    <a:lnTo>
                      <a:pt x="0" y="334"/>
                    </a:lnTo>
                    <a:lnTo>
                      <a:pt x="9" y="293"/>
                    </a:lnTo>
                    <a:lnTo>
                      <a:pt x="30" y="257"/>
                    </a:lnTo>
                    <a:lnTo>
                      <a:pt x="60" y="227"/>
                    </a:lnTo>
                    <a:lnTo>
                      <a:pt x="99" y="203"/>
                    </a:lnTo>
                    <a:lnTo>
                      <a:pt x="553" y="12"/>
                    </a:lnTo>
                    <a:lnTo>
                      <a:pt x="595" y="0"/>
                    </a:lnTo>
                    <a:lnTo>
                      <a:pt x="63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34"/>
              <p:cNvSpPr>
                <a:spLocks/>
              </p:cNvSpPr>
              <p:nvPr/>
            </p:nvSpPr>
            <p:spPr bwMode="auto">
              <a:xfrm>
                <a:off x="4249738" y="7581900"/>
                <a:ext cx="1238250" cy="825500"/>
              </a:xfrm>
              <a:custGeom>
                <a:avLst/>
                <a:gdLst>
                  <a:gd name="T0" fmla="*/ 639 w 780"/>
                  <a:gd name="T1" fmla="*/ 0 h 520"/>
                  <a:gd name="T2" fmla="*/ 678 w 780"/>
                  <a:gd name="T3" fmla="*/ 9 h 520"/>
                  <a:gd name="T4" fmla="*/ 714 w 780"/>
                  <a:gd name="T5" fmla="*/ 30 h 520"/>
                  <a:gd name="T6" fmla="*/ 747 w 780"/>
                  <a:gd name="T7" fmla="*/ 60 h 520"/>
                  <a:gd name="T8" fmla="*/ 768 w 780"/>
                  <a:gd name="T9" fmla="*/ 99 h 520"/>
                  <a:gd name="T10" fmla="*/ 780 w 780"/>
                  <a:gd name="T11" fmla="*/ 141 h 520"/>
                  <a:gd name="T12" fmla="*/ 780 w 780"/>
                  <a:gd name="T13" fmla="*/ 183 h 520"/>
                  <a:gd name="T14" fmla="*/ 771 w 780"/>
                  <a:gd name="T15" fmla="*/ 224 h 520"/>
                  <a:gd name="T16" fmla="*/ 750 w 780"/>
                  <a:gd name="T17" fmla="*/ 260 h 520"/>
                  <a:gd name="T18" fmla="*/ 720 w 780"/>
                  <a:gd name="T19" fmla="*/ 290 h 520"/>
                  <a:gd name="T20" fmla="*/ 681 w 780"/>
                  <a:gd name="T21" fmla="*/ 314 h 520"/>
                  <a:gd name="T22" fmla="*/ 227 w 780"/>
                  <a:gd name="T23" fmla="*/ 505 h 520"/>
                  <a:gd name="T24" fmla="*/ 194 w 780"/>
                  <a:gd name="T25" fmla="*/ 517 h 520"/>
                  <a:gd name="T26" fmla="*/ 164 w 780"/>
                  <a:gd name="T27" fmla="*/ 520 h 520"/>
                  <a:gd name="T28" fmla="*/ 116 w 780"/>
                  <a:gd name="T29" fmla="*/ 511 h 520"/>
                  <a:gd name="T30" fmla="*/ 74 w 780"/>
                  <a:gd name="T31" fmla="*/ 493 h 520"/>
                  <a:gd name="T32" fmla="*/ 39 w 780"/>
                  <a:gd name="T33" fmla="*/ 460 h 520"/>
                  <a:gd name="T34" fmla="*/ 12 w 780"/>
                  <a:gd name="T35" fmla="*/ 419 h 520"/>
                  <a:gd name="T36" fmla="*/ 0 w 780"/>
                  <a:gd name="T37" fmla="*/ 377 h 520"/>
                  <a:gd name="T38" fmla="*/ 0 w 780"/>
                  <a:gd name="T39" fmla="*/ 335 h 520"/>
                  <a:gd name="T40" fmla="*/ 12 w 780"/>
                  <a:gd name="T41" fmla="*/ 293 h 520"/>
                  <a:gd name="T42" fmla="*/ 33 w 780"/>
                  <a:gd name="T43" fmla="*/ 257 h 520"/>
                  <a:gd name="T44" fmla="*/ 59 w 780"/>
                  <a:gd name="T45" fmla="*/ 227 h 520"/>
                  <a:gd name="T46" fmla="*/ 98 w 780"/>
                  <a:gd name="T47" fmla="*/ 203 h 520"/>
                  <a:gd name="T48" fmla="*/ 553 w 780"/>
                  <a:gd name="T49" fmla="*/ 12 h 520"/>
                  <a:gd name="T50" fmla="*/ 594 w 780"/>
                  <a:gd name="T51" fmla="*/ 0 h 520"/>
                  <a:gd name="T52" fmla="*/ 639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9" y="0"/>
                    </a:moveTo>
                    <a:lnTo>
                      <a:pt x="678" y="9"/>
                    </a:lnTo>
                    <a:lnTo>
                      <a:pt x="714" y="30"/>
                    </a:lnTo>
                    <a:lnTo>
                      <a:pt x="747" y="60"/>
                    </a:lnTo>
                    <a:lnTo>
                      <a:pt x="768" y="99"/>
                    </a:lnTo>
                    <a:lnTo>
                      <a:pt x="780" y="141"/>
                    </a:lnTo>
                    <a:lnTo>
                      <a:pt x="780" y="183"/>
                    </a:lnTo>
                    <a:lnTo>
                      <a:pt x="771" y="224"/>
                    </a:lnTo>
                    <a:lnTo>
                      <a:pt x="750" y="260"/>
                    </a:lnTo>
                    <a:lnTo>
                      <a:pt x="720" y="290"/>
                    </a:lnTo>
                    <a:lnTo>
                      <a:pt x="681" y="314"/>
                    </a:lnTo>
                    <a:lnTo>
                      <a:pt x="227" y="505"/>
                    </a:lnTo>
                    <a:lnTo>
                      <a:pt x="194" y="517"/>
                    </a:lnTo>
                    <a:lnTo>
                      <a:pt x="164" y="520"/>
                    </a:lnTo>
                    <a:lnTo>
                      <a:pt x="116" y="511"/>
                    </a:lnTo>
                    <a:lnTo>
                      <a:pt x="74" y="493"/>
                    </a:lnTo>
                    <a:lnTo>
                      <a:pt x="39" y="460"/>
                    </a:lnTo>
                    <a:lnTo>
                      <a:pt x="12" y="419"/>
                    </a:lnTo>
                    <a:lnTo>
                      <a:pt x="0" y="377"/>
                    </a:lnTo>
                    <a:lnTo>
                      <a:pt x="0" y="335"/>
                    </a:lnTo>
                    <a:lnTo>
                      <a:pt x="12" y="293"/>
                    </a:lnTo>
                    <a:lnTo>
                      <a:pt x="33" y="257"/>
                    </a:lnTo>
                    <a:lnTo>
                      <a:pt x="59" y="227"/>
                    </a:lnTo>
                    <a:lnTo>
                      <a:pt x="98" y="203"/>
                    </a:lnTo>
                    <a:lnTo>
                      <a:pt x="553" y="12"/>
                    </a:lnTo>
                    <a:lnTo>
                      <a:pt x="594" y="0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Freeform 35"/>
              <p:cNvSpPr>
                <a:spLocks/>
              </p:cNvSpPr>
              <p:nvPr/>
            </p:nvSpPr>
            <p:spPr bwMode="auto">
              <a:xfrm>
                <a:off x="16055975" y="7483475"/>
                <a:ext cx="1243012" cy="815975"/>
              </a:xfrm>
              <a:custGeom>
                <a:avLst/>
                <a:gdLst>
                  <a:gd name="T0" fmla="*/ 183 w 783"/>
                  <a:gd name="T1" fmla="*/ 0 h 514"/>
                  <a:gd name="T2" fmla="*/ 224 w 783"/>
                  <a:gd name="T3" fmla="*/ 12 h 514"/>
                  <a:gd name="T4" fmla="*/ 685 w 783"/>
                  <a:gd name="T5" fmla="*/ 197 h 514"/>
                  <a:gd name="T6" fmla="*/ 720 w 783"/>
                  <a:gd name="T7" fmla="*/ 218 h 514"/>
                  <a:gd name="T8" fmla="*/ 750 w 783"/>
                  <a:gd name="T9" fmla="*/ 248 h 514"/>
                  <a:gd name="T10" fmla="*/ 771 w 783"/>
                  <a:gd name="T11" fmla="*/ 283 h 514"/>
                  <a:gd name="T12" fmla="*/ 783 w 783"/>
                  <a:gd name="T13" fmla="*/ 325 h 514"/>
                  <a:gd name="T14" fmla="*/ 783 w 783"/>
                  <a:gd name="T15" fmla="*/ 367 h 514"/>
                  <a:gd name="T16" fmla="*/ 774 w 783"/>
                  <a:gd name="T17" fmla="*/ 409 h 514"/>
                  <a:gd name="T18" fmla="*/ 747 w 783"/>
                  <a:gd name="T19" fmla="*/ 454 h 514"/>
                  <a:gd name="T20" fmla="*/ 711 w 783"/>
                  <a:gd name="T21" fmla="*/ 487 h 514"/>
                  <a:gd name="T22" fmla="*/ 670 w 783"/>
                  <a:gd name="T23" fmla="*/ 505 h 514"/>
                  <a:gd name="T24" fmla="*/ 622 w 783"/>
                  <a:gd name="T25" fmla="*/ 514 h 514"/>
                  <a:gd name="T26" fmla="*/ 592 w 783"/>
                  <a:gd name="T27" fmla="*/ 511 h 514"/>
                  <a:gd name="T28" fmla="*/ 559 w 783"/>
                  <a:gd name="T29" fmla="*/ 502 h 514"/>
                  <a:gd name="T30" fmla="*/ 102 w 783"/>
                  <a:gd name="T31" fmla="*/ 316 h 514"/>
                  <a:gd name="T32" fmla="*/ 66 w 783"/>
                  <a:gd name="T33" fmla="*/ 295 h 514"/>
                  <a:gd name="T34" fmla="*/ 33 w 783"/>
                  <a:gd name="T35" fmla="*/ 265 h 514"/>
                  <a:gd name="T36" fmla="*/ 12 w 783"/>
                  <a:gd name="T37" fmla="*/ 227 h 514"/>
                  <a:gd name="T38" fmla="*/ 0 w 783"/>
                  <a:gd name="T39" fmla="*/ 188 h 514"/>
                  <a:gd name="T40" fmla="*/ 0 w 783"/>
                  <a:gd name="T41" fmla="*/ 146 h 514"/>
                  <a:gd name="T42" fmla="*/ 12 w 783"/>
                  <a:gd name="T43" fmla="*/ 101 h 514"/>
                  <a:gd name="T44" fmla="*/ 33 w 783"/>
                  <a:gd name="T45" fmla="*/ 62 h 514"/>
                  <a:gd name="T46" fmla="*/ 63 w 783"/>
                  <a:gd name="T47" fmla="*/ 32 h 514"/>
                  <a:gd name="T48" fmla="*/ 99 w 783"/>
                  <a:gd name="T49" fmla="*/ 12 h 514"/>
                  <a:gd name="T50" fmla="*/ 141 w 783"/>
                  <a:gd name="T51" fmla="*/ 0 h 514"/>
                  <a:gd name="T52" fmla="*/ 183 w 783"/>
                  <a:gd name="T5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4">
                    <a:moveTo>
                      <a:pt x="183" y="0"/>
                    </a:moveTo>
                    <a:lnTo>
                      <a:pt x="224" y="12"/>
                    </a:lnTo>
                    <a:lnTo>
                      <a:pt x="685" y="197"/>
                    </a:lnTo>
                    <a:lnTo>
                      <a:pt x="720" y="218"/>
                    </a:lnTo>
                    <a:lnTo>
                      <a:pt x="750" y="248"/>
                    </a:lnTo>
                    <a:lnTo>
                      <a:pt x="771" y="283"/>
                    </a:lnTo>
                    <a:lnTo>
                      <a:pt x="783" y="325"/>
                    </a:lnTo>
                    <a:lnTo>
                      <a:pt x="783" y="367"/>
                    </a:lnTo>
                    <a:lnTo>
                      <a:pt x="774" y="409"/>
                    </a:lnTo>
                    <a:lnTo>
                      <a:pt x="747" y="454"/>
                    </a:lnTo>
                    <a:lnTo>
                      <a:pt x="711" y="487"/>
                    </a:lnTo>
                    <a:lnTo>
                      <a:pt x="670" y="505"/>
                    </a:lnTo>
                    <a:lnTo>
                      <a:pt x="622" y="514"/>
                    </a:lnTo>
                    <a:lnTo>
                      <a:pt x="592" y="511"/>
                    </a:lnTo>
                    <a:lnTo>
                      <a:pt x="559" y="502"/>
                    </a:lnTo>
                    <a:lnTo>
                      <a:pt x="102" y="316"/>
                    </a:lnTo>
                    <a:lnTo>
                      <a:pt x="66" y="295"/>
                    </a:lnTo>
                    <a:lnTo>
                      <a:pt x="33" y="265"/>
                    </a:lnTo>
                    <a:lnTo>
                      <a:pt x="12" y="227"/>
                    </a:lnTo>
                    <a:lnTo>
                      <a:pt x="0" y="188"/>
                    </a:lnTo>
                    <a:lnTo>
                      <a:pt x="0" y="146"/>
                    </a:lnTo>
                    <a:lnTo>
                      <a:pt x="12" y="101"/>
                    </a:lnTo>
                    <a:lnTo>
                      <a:pt x="33" y="62"/>
                    </a:lnTo>
                    <a:lnTo>
                      <a:pt x="63" y="32"/>
                    </a:lnTo>
                    <a:lnTo>
                      <a:pt x="99" y="12"/>
                    </a:lnTo>
                    <a:lnTo>
                      <a:pt x="141" y="0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Freeform 36"/>
              <p:cNvSpPr>
                <a:spLocks/>
              </p:cNvSpPr>
              <p:nvPr/>
            </p:nvSpPr>
            <p:spPr bwMode="auto">
              <a:xfrm>
                <a:off x="4206875" y="2695575"/>
                <a:ext cx="1243012" cy="811213"/>
              </a:xfrm>
              <a:custGeom>
                <a:avLst/>
                <a:gdLst>
                  <a:gd name="T0" fmla="*/ 179 w 783"/>
                  <a:gd name="T1" fmla="*/ 0 h 511"/>
                  <a:gd name="T2" fmla="*/ 224 w 783"/>
                  <a:gd name="T3" fmla="*/ 9 h 511"/>
                  <a:gd name="T4" fmla="*/ 681 w 783"/>
                  <a:gd name="T5" fmla="*/ 195 h 511"/>
                  <a:gd name="T6" fmla="*/ 717 w 783"/>
                  <a:gd name="T7" fmla="*/ 216 h 511"/>
                  <a:gd name="T8" fmla="*/ 750 w 783"/>
                  <a:gd name="T9" fmla="*/ 246 h 511"/>
                  <a:gd name="T10" fmla="*/ 771 w 783"/>
                  <a:gd name="T11" fmla="*/ 284 h 511"/>
                  <a:gd name="T12" fmla="*/ 783 w 783"/>
                  <a:gd name="T13" fmla="*/ 323 h 511"/>
                  <a:gd name="T14" fmla="*/ 783 w 783"/>
                  <a:gd name="T15" fmla="*/ 365 h 511"/>
                  <a:gd name="T16" fmla="*/ 771 w 783"/>
                  <a:gd name="T17" fmla="*/ 410 h 511"/>
                  <a:gd name="T18" fmla="*/ 744 w 783"/>
                  <a:gd name="T19" fmla="*/ 452 h 511"/>
                  <a:gd name="T20" fmla="*/ 711 w 783"/>
                  <a:gd name="T21" fmla="*/ 485 h 511"/>
                  <a:gd name="T22" fmla="*/ 666 w 783"/>
                  <a:gd name="T23" fmla="*/ 505 h 511"/>
                  <a:gd name="T24" fmla="*/ 618 w 783"/>
                  <a:gd name="T25" fmla="*/ 511 h 511"/>
                  <a:gd name="T26" fmla="*/ 588 w 783"/>
                  <a:gd name="T27" fmla="*/ 508 h 511"/>
                  <a:gd name="T28" fmla="*/ 559 w 783"/>
                  <a:gd name="T29" fmla="*/ 499 h 511"/>
                  <a:gd name="T30" fmla="*/ 98 w 783"/>
                  <a:gd name="T31" fmla="*/ 314 h 511"/>
                  <a:gd name="T32" fmla="*/ 63 w 783"/>
                  <a:gd name="T33" fmla="*/ 293 h 511"/>
                  <a:gd name="T34" fmla="*/ 33 w 783"/>
                  <a:gd name="T35" fmla="*/ 263 h 511"/>
                  <a:gd name="T36" fmla="*/ 12 w 783"/>
                  <a:gd name="T37" fmla="*/ 228 h 511"/>
                  <a:gd name="T38" fmla="*/ 0 w 783"/>
                  <a:gd name="T39" fmla="*/ 186 h 511"/>
                  <a:gd name="T40" fmla="*/ 0 w 783"/>
                  <a:gd name="T41" fmla="*/ 144 h 511"/>
                  <a:gd name="T42" fmla="*/ 9 w 783"/>
                  <a:gd name="T43" fmla="*/ 102 h 511"/>
                  <a:gd name="T44" fmla="*/ 30 w 783"/>
                  <a:gd name="T45" fmla="*/ 63 h 511"/>
                  <a:gd name="T46" fmla="*/ 60 w 783"/>
                  <a:gd name="T47" fmla="*/ 33 h 511"/>
                  <a:gd name="T48" fmla="*/ 98 w 783"/>
                  <a:gd name="T49" fmla="*/ 12 h 511"/>
                  <a:gd name="T50" fmla="*/ 137 w 783"/>
                  <a:gd name="T51" fmla="*/ 0 h 511"/>
                  <a:gd name="T52" fmla="*/ 179 w 783"/>
                  <a:gd name="T5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1">
                    <a:moveTo>
                      <a:pt x="179" y="0"/>
                    </a:moveTo>
                    <a:lnTo>
                      <a:pt x="224" y="9"/>
                    </a:lnTo>
                    <a:lnTo>
                      <a:pt x="681" y="195"/>
                    </a:lnTo>
                    <a:lnTo>
                      <a:pt x="717" y="216"/>
                    </a:lnTo>
                    <a:lnTo>
                      <a:pt x="750" y="246"/>
                    </a:lnTo>
                    <a:lnTo>
                      <a:pt x="771" y="284"/>
                    </a:lnTo>
                    <a:lnTo>
                      <a:pt x="783" y="323"/>
                    </a:lnTo>
                    <a:lnTo>
                      <a:pt x="783" y="365"/>
                    </a:lnTo>
                    <a:lnTo>
                      <a:pt x="771" y="410"/>
                    </a:lnTo>
                    <a:lnTo>
                      <a:pt x="744" y="452"/>
                    </a:lnTo>
                    <a:lnTo>
                      <a:pt x="711" y="485"/>
                    </a:lnTo>
                    <a:lnTo>
                      <a:pt x="666" y="505"/>
                    </a:lnTo>
                    <a:lnTo>
                      <a:pt x="618" y="511"/>
                    </a:lnTo>
                    <a:lnTo>
                      <a:pt x="588" y="508"/>
                    </a:lnTo>
                    <a:lnTo>
                      <a:pt x="559" y="499"/>
                    </a:lnTo>
                    <a:lnTo>
                      <a:pt x="98" y="314"/>
                    </a:lnTo>
                    <a:lnTo>
                      <a:pt x="63" y="293"/>
                    </a:lnTo>
                    <a:lnTo>
                      <a:pt x="33" y="263"/>
                    </a:lnTo>
                    <a:lnTo>
                      <a:pt x="12" y="228"/>
                    </a:lnTo>
                    <a:lnTo>
                      <a:pt x="0" y="186"/>
                    </a:lnTo>
                    <a:lnTo>
                      <a:pt x="0" y="144"/>
                    </a:lnTo>
                    <a:lnTo>
                      <a:pt x="9" y="102"/>
                    </a:lnTo>
                    <a:lnTo>
                      <a:pt x="30" y="63"/>
                    </a:lnTo>
                    <a:lnTo>
                      <a:pt x="60" y="33"/>
                    </a:lnTo>
                    <a:lnTo>
                      <a:pt x="98" y="12"/>
                    </a:lnTo>
                    <a:lnTo>
                      <a:pt x="137" y="0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37"/>
              <p:cNvSpPr>
                <a:spLocks/>
              </p:cNvSpPr>
              <p:nvPr/>
            </p:nvSpPr>
            <p:spPr bwMode="auto">
              <a:xfrm>
                <a:off x="12839700" y="10760075"/>
                <a:ext cx="820737" cy="1238250"/>
              </a:xfrm>
              <a:custGeom>
                <a:avLst/>
                <a:gdLst>
                  <a:gd name="T0" fmla="*/ 141 w 517"/>
                  <a:gd name="T1" fmla="*/ 0 h 780"/>
                  <a:gd name="T2" fmla="*/ 183 w 517"/>
                  <a:gd name="T3" fmla="*/ 0 h 780"/>
                  <a:gd name="T4" fmla="*/ 224 w 517"/>
                  <a:gd name="T5" fmla="*/ 9 h 780"/>
                  <a:gd name="T6" fmla="*/ 260 w 517"/>
                  <a:gd name="T7" fmla="*/ 30 h 780"/>
                  <a:gd name="T8" fmla="*/ 290 w 517"/>
                  <a:gd name="T9" fmla="*/ 60 h 780"/>
                  <a:gd name="T10" fmla="*/ 314 w 517"/>
                  <a:gd name="T11" fmla="*/ 99 h 780"/>
                  <a:gd name="T12" fmla="*/ 505 w 517"/>
                  <a:gd name="T13" fmla="*/ 553 h 780"/>
                  <a:gd name="T14" fmla="*/ 517 w 517"/>
                  <a:gd name="T15" fmla="*/ 595 h 780"/>
                  <a:gd name="T16" fmla="*/ 517 w 517"/>
                  <a:gd name="T17" fmla="*/ 637 h 780"/>
                  <a:gd name="T18" fmla="*/ 508 w 517"/>
                  <a:gd name="T19" fmla="*/ 679 h 780"/>
                  <a:gd name="T20" fmla="*/ 487 w 517"/>
                  <a:gd name="T21" fmla="*/ 715 h 780"/>
                  <a:gd name="T22" fmla="*/ 457 w 517"/>
                  <a:gd name="T23" fmla="*/ 744 h 780"/>
                  <a:gd name="T24" fmla="*/ 419 w 517"/>
                  <a:gd name="T25" fmla="*/ 768 h 780"/>
                  <a:gd name="T26" fmla="*/ 386 w 517"/>
                  <a:gd name="T27" fmla="*/ 777 h 780"/>
                  <a:gd name="T28" fmla="*/ 356 w 517"/>
                  <a:gd name="T29" fmla="*/ 780 h 780"/>
                  <a:gd name="T30" fmla="*/ 308 w 517"/>
                  <a:gd name="T31" fmla="*/ 774 h 780"/>
                  <a:gd name="T32" fmla="*/ 266 w 517"/>
                  <a:gd name="T33" fmla="*/ 753 h 780"/>
                  <a:gd name="T34" fmla="*/ 230 w 517"/>
                  <a:gd name="T35" fmla="*/ 724 h 780"/>
                  <a:gd name="T36" fmla="*/ 203 w 517"/>
                  <a:gd name="T37" fmla="*/ 682 h 780"/>
                  <a:gd name="T38" fmla="*/ 12 w 517"/>
                  <a:gd name="T39" fmla="*/ 227 h 780"/>
                  <a:gd name="T40" fmla="*/ 0 w 517"/>
                  <a:gd name="T41" fmla="*/ 186 h 780"/>
                  <a:gd name="T42" fmla="*/ 0 w 517"/>
                  <a:gd name="T43" fmla="*/ 141 h 780"/>
                  <a:gd name="T44" fmla="*/ 9 w 517"/>
                  <a:gd name="T45" fmla="*/ 102 h 780"/>
                  <a:gd name="T46" fmla="*/ 30 w 517"/>
                  <a:gd name="T47" fmla="*/ 66 h 780"/>
                  <a:gd name="T48" fmla="*/ 60 w 517"/>
                  <a:gd name="T49" fmla="*/ 33 h 780"/>
                  <a:gd name="T50" fmla="*/ 99 w 517"/>
                  <a:gd name="T51" fmla="*/ 12 h 780"/>
                  <a:gd name="T52" fmla="*/ 141 w 517"/>
                  <a:gd name="T5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0">
                    <a:moveTo>
                      <a:pt x="141" y="0"/>
                    </a:moveTo>
                    <a:lnTo>
                      <a:pt x="183" y="0"/>
                    </a:lnTo>
                    <a:lnTo>
                      <a:pt x="224" y="9"/>
                    </a:lnTo>
                    <a:lnTo>
                      <a:pt x="260" y="30"/>
                    </a:lnTo>
                    <a:lnTo>
                      <a:pt x="290" y="60"/>
                    </a:lnTo>
                    <a:lnTo>
                      <a:pt x="314" y="99"/>
                    </a:lnTo>
                    <a:lnTo>
                      <a:pt x="505" y="553"/>
                    </a:lnTo>
                    <a:lnTo>
                      <a:pt x="517" y="595"/>
                    </a:lnTo>
                    <a:lnTo>
                      <a:pt x="517" y="637"/>
                    </a:lnTo>
                    <a:lnTo>
                      <a:pt x="508" y="679"/>
                    </a:lnTo>
                    <a:lnTo>
                      <a:pt x="487" y="715"/>
                    </a:lnTo>
                    <a:lnTo>
                      <a:pt x="457" y="744"/>
                    </a:lnTo>
                    <a:lnTo>
                      <a:pt x="419" y="768"/>
                    </a:lnTo>
                    <a:lnTo>
                      <a:pt x="386" y="777"/>
                    </a:lnTo>
                    <a:lnTo>
                      <a:pt x="356" y="780"/>
                    </a:lnTo>
                    <a:lnTo>
                      <a:pt x="308" y="774"/>
                    </a:lnTo>
                    <a:lnTo>
                      <a:pt x="266" y="753"/>
                    </a:lnTo>
                    <a:lnTo>
                      <a:pt x="230" y="724"/>
                    </a:lnTo>
                    <a:lnTo>
                      <a:pt x="203" y="682"/>
                    </a:lnTo>
                    <a:lnTo>
                      <a:pt x="12" y="227"/>
                    </a:lnTo>
                    <a:lnTo>
                      <a:pt x="0" y="186"/>
                    </a:lnTo>
                    <a:lnTo>
                      <a:pt x="0" y="141"/>
                    </a:lnTo>
                    <a:lnTo>
                      <a:pt x="9" y="102"/>
                    </a:lnTo>
                    <a:lnTo>
                      <a:pt x="30" y="66"/>
                    </a:lnTo>
                    <a:lnTo>
                      <a:pt x="60" y="33"/>
                    </a:lnTo>
                    <a:lnTo>
                      <a:pt x="99" y="1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38"/>
              <p:cNvSpPr>
                <a:spLocks/>
              </p:cNvSpPr>
              <p:nvPr/>
            </p:nvSpPr>
            <p:spPr bwMode="auto">
              <a:xfrm>
                <a:off x="7845425" y="-1008063"/>
                <a:ext cx="820737" cy="1243013"/>
              </a:xfrm>
              <a:custGeom>
                <a:avLst/>
                <a:gdLst>
                  <a:gd name="T0" fmla="*/ 182 w 517"/>
                  <a:gd name="T1" fmla="*/ 0 h 783"/>
                  <a:gd name="T2" fmla="*/ 224 w 517"/>
                  <a:gd name="T3" fmla="*/ 12 h 783"/>
                  <a:gd name="T4" fmla="*/ 260 w 517"/>
                  <a:gd name="T5" fmla="*/ 30 h 783"/>
                  <a:gd name="T6" fmla="*/ 290 w 517"/>
                  <a:gd name="T7" fmla="*/ 59 h 783"/>
                  <a:gd name="T8" fmla="*/ 314 w 517"/>
                  <a:gd name="T9" fmla="*/ 98 h 783"/>
                  <a:gd name="T10" fmla="*/ 505 w 517"/>
                  <a:gd name="T11" fmla="*/ 553 h 783"/>
                  <a:gd name="T12" fmla="*/ 517 w 517"/>
                  <a:gd name="T13" fmla="*/ 594 h 783"/>
                  <a:gd name="T14" fmla="*/ 517 w 517"/>
                  <a:gd name="T15" fmla="*/ 639 h 783"/>
                  <a:gd name="T16" fmla="*/ 508 w 517"/>
                  <a:gd name="T17" fmla="*/ 678 h 783"/>
                  <a:gd name="T18" fmla="*/ 487 w 517"/>
                  <a:gd name="T19" fmla="*/ 714 h 783"/>
                  <a:gd name="T20" fmla="*/ 457 w 517"/>
                  <a:gd name="T21" fmla="*/ 747 h 783"/>
                  <a:gd name="T22" fmla="*/ 418 w 517"/>
                  <a:gd name="T23" fmla="*/ 768 h 783"/>
                  <a:gd name="T24" fmla="*/ 388 w 517"/>
                  <a:gd name="T25" fmla="*/ 780 h 783"/>
                  <a:gd name="T26" fmla="*/ 355 w 517"/>
                  <a:gd name="T27" fmla="*/ 783 h 783"/>
                  <a:gd name="T28" fmla="*/ 308 w 517"/>
                  <a:gd name="T29" fmla="*/ 774 h 783"/>
                  <a:gd name="T30" fmla="*/ 266 w 517"/>
                  <a:gd name="T31" fmla="*/ 756 h 783"/>
                  <a:gd name="T32" fmla="*/ 230 w 517"/>
                  <a:gd name="T33" fmla="*/ 723 h 783"/>
                  <a:gd name="T34" fmla="*/ 203 w 517"/>
                  <a:gd name="T35" fmla="*/ 681 h 783"/>
                  <a:gd name="T36" fmla="*/ 12 w 517"/>
                  <a:gd name="T37" fmla="*/ 227 h 783"/>
                  <a:gd name="T38" fmla="*/ 0 w 517"/>
                  <a:gd name="T39" fmla="*/ 185 h 783"/>
                  <a:gd name="T40" fmla="*/ 0 w 517"/>
                  <a:gd name="T41" fmla="*/ 143 h 783"/>
                  <a:gd name="T42" fmla="*/ 9 w 517"/>
                  <a:gd name="T43" fmla="*/ 101 h 783"/>
                  <a:gd name="T44" fmla="*/ 30 w 517"/>
                  <a:gd name="T45" fmla="*/ 65 h 783"/>
                  <a:gd name="T46" fmla="*/ 60 w 517"/>
                  <a:gd name="T47" fmla="*/ 36 h 783"/>
                  <a:gd name="T48" fmla="*/ 98 w 517"/>
                  <a:gd name="T49" fmla="*/ 12 h 783"/>
                  <a:gd name="T50" fmla="*/ 140 w 517"/>
                  <a:gd name="T51" fmla="*/ 0 h 783"/>
                  <a:gd name="T52" fmla="*/ 182 w 517"/>
                  <a:gd name="T53" fmla="*/ 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3">
                    <a:moveTo>
                      <a:pt x="182" y="0"/>
                    </a:moveTo>
                    <a:lnTo>
                      <a:pt x="224" y="12"/>
                    </a:lnTo>
                    <a:lnTo>
                      <a:pt x="260" y="30"/>
                    </a:lnTo>
                    <a:lnTo>
                      <a:pt x="290" y="59"/>
                    </a:lnTo>
                    <a:lnTo>
                      <a:pt x="314" y="98"/>
                    </a:lnTo>
                    <a:lnTo>
                      <a:pt x="505" y="553"/>
                    </a:lnTo>
                    <a:lnTo>
                      <a:pt x="517" y="594"/>
                    </a:lnTo>
                    <a:lnTo>
                      <a:pt x="517" y="639"/>
                    </a:lnTo>
                    <a:lnTo>
                      <a:pt x="508" y="678"/>
                    </a:lnTo>
                    <a:lnTo>
                      <a:pt x="487" y="714"/>
                    </a:lnTo>
                    <a:lnTo>
                      <a:pt x="457" y="747"/>
                    </a:lnTo>
                    <a:lnTo>
                      <a:pt x="418" y="768"/>
                    </a:lnTo>
                    <a:lnTo>
                      <a:pt x="388" y="780"/>
                    </a:lnTo>
                    <a:lnTo>
                      <a:pt x="355" y="783"/>
                    </a:lnTo>
                    <a:lnTo>
                      <a:pt x="308" y="774"/>
                    </a:lnTo>
                    <a:lnTo>
                      <a:pt x="266" y="756"/>
                    </a:lnTo>
                    <a:lnTo>
                      <a:pt x="230" y="723"/>
                    </a:lnTo>
                    <a:lnTo>
                      <a:pt x="203" y="681"/>
                    </a:lnTo>
                    <a:lnTo>
                      <a:pt x="12" y="227"/>
                    </a:lnTo>
                    <a:lnTo>
                      <a:pt x="0" y="185"/>
                    </a:lnTo>
                    <a:lnTo>
                      <a:pt x="0" y="143"/>
                    </a:lnTo>
                    <a:lnTo>
                      <a:pt x="9" y="101"/>
                    </a:lnTo>
                    <a:lnTo>
                      <a:pt x="30" y="65"/>
                    </a:lnTo>
                    <a:lnTo>
                      <a:pt x="60" y="36"/>
                    </a:lnTo>
                    <a:lnTo>
                      <a:pt x="98" y="12"/>
                    </a:lnTo>
                    <a:lnTo>
                      <a:pt x="14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39"/>
              <p:cNvSpPr>
                <a:spLocks/>
              </p:cNvSpPr>
              <p:nvPr/>
            </p:nvSpPr>
            <p:spPr bwMode="auto">
              <a:xfrm>
                <a:off x="7953375" y="10798175"/>
                <a:ext cx="811212" cy="1247775"/>
              </a:xfrm>
              <a:custGeom>
                <a:avLst/>
                <a:gdLst>
                  <a:gd name="T0" fmla="*/ 365 w 511"/>
                  <a:gd name="T1" fmla="*/ 0 h 786"/>
                  <a:gd name="T2" fmla="*/ 410 w 511"/>
                  <a:gd name="T3" fmla="*/ 12 h 786"/>
                  <a:gd name="T4" fmla="*/ 449 w 511"/>
                  <a:gd name="T5" fmla="*/ 33 h 786"/>
                  <a:gd name="T6" fmla="*/ 479 w 511"/>
                  <a:gd name="T7" fmla="*/ 63 h 786"/>
                  <a:gd name="T8" fmla="*/ 499 w 511"/>
                  <a:gd name="T9" fmla="*/ 99 h 786"/>
                  <a:gd name="T10" fmla="*/ 511 w 511"/>
                  <a:gd name="T11" fmla="*/ 141 h 786"/>
                  <a:gd name="T12" fmla="*/ 511 w 511"/>
                  <a:gd name="T13" fmla="*/ 183 h 786"/>
                  <a:gd name="T14" fmla="*/ 499 w 511"/>
                  <a:gd name="T15" fmla="*/ 224 h 786"/>
                  <a:gd name="T16" fmla="*/ 314 w 511"/>
                  <a:gd name="T17" fmla="*/ 685 h 786"/>
                  <a:gd name="T18" fmla="*/ 290 w 511"/>
                  <a:gd name="T19" fmla="*/ 726 h 786"/>
                  <a:gd name="T20" fmla="*/ 254 w 511"/>
                  <a:gd name="T21" fmla="*/ 759 h 786"/>
                  <a:gd name="T22" fmla="*/ 210 w 511"/>
                  <a:gd name="T23" fmla="*/ 780 h 786"/>
                  <a:gd name="T24" fmla="*/ 162 w 511"/>
                  <a:gd name="T25" fmla="*/ 786 h 786"/>
                  <a:gd name="T26" fmla="*/ 132 w 511"/>
                  <a:gd name="T27" fmla="*/ 783 h 786"/>
                  <a:gd name="T28" fmla="*/ 102 w 511"/>
                  <a:gd name="T29" fmla="*/ 774 h 786"/>
                  <a:gd name="T30" fmla="*/ 63 w 511"/>
                  <a:gd name="T31" fmla="*/ 753 h 786"/>
                  <a:gd name="T32" fmla="*/ 33 w 511"/>
                  <a:gd name="T33" fmla="*/ 723 h 786"/>
                  <a:gd name="T34" fmla="*/ 12 w 511"/>
                  <a:gd name="T35" fmla="*/ 685 h 786"/>
                  <a:gd name="T36" fmla="*/ 0 w 511"/>
                  <a:gd name="T37" fmla="*/ 646 h 786"/>
                  <a:gd name="T38" fmla="*/ 0 w 511"/>
                  <a:gd name="T39" fmla="*/ 604 h 786"/>
                  <a:gd name="T40" fmla="*/ 9 w 511"/>
                  <a:gd name="T41" fmla="*/ 559 h 786"/>
                  <a:gd name="T42" fmla="*/ 195 w 511"/>
                  <a:gd name="T43" fmla="*/ 102 h 786"/>
                  <a:gd name="T44" fmla="*/ 216 w 511"/>
                  <a:gd name="T45" fmla="*/ 66 h 786"/>
                  <a:gd name="T46" fmla="*/ 248 w 511"/>
                  <a:gd name="T47" fmla="*/ 33 h 786"/>
                  <a:gd name="T48" fmla="*/ 284 w 511"/>
                  <a:gd name="T49" fmla="*/ 12 h 786"/>
                  <a:gd name="T50" fmla="*/ 323 w 511"/>
                  <a:gd name="T51" fmla="*/ 3 h 786"/>
                  <a:gd name="T52" fmla="*/ 365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5" y="0"/>
                    </a:moveTo>
                    <a:lnTo>
                      <a:pt x="410" y="12"/>
                    </a:lnTo>
                    <a:lnTo>
                      <a:pt x="449" y="33"/>
                    </a:lnTo>
                    <a:lnTo>
                      <a:pt x="479" y="63"/>
                    </a:lnTo>
                    <a:lnTo>
                      <a:pt x="499" y="99"/>
                    </a:lnTo>
                    <a:lnTo>
                      <a:pt x="511" y="141"/>
                    </a:lnTo>
                    <a:lnTo>
                      <a:pt x="511" y="183"/>
                    </a:lnTo>
                    <a:lnTo>
                      <a:pt x="499" y="224"/>
                    </a:lnTo>
                    <a:lnTo>
                      <a:pt x="314" y="685"/>
                    </a:lnTo>
                    <a:lnTo>
                      <a:pt x="290" y="726"/>
                    </a:lnTo>
                    <a:lnTo>
                      <a:pt x="254" y="759"/>
                    </a:lnTo>
                    <a:lnTo>
                      <a:pt x="210" y="780"/>
                    </a:lnTo>
                    <a:lnTo>
                      <a:pt x="162" y="786"/>
                    </a:lnTo>
                    <a:lnTo>
                      <a:pt x="132" y="783"/>
                    </a:lnTo>
                    <a:lnTo>
                      <a:pt x="102" y="774"/>
                    </a:lnTo>
                    <a:lnTo>
                      <a:pt x="63" y="753"/>
                    </a:lnTo>
                    <a:lnTo>
                      <a:pt x="33" y="723"/>
                    </a:lnTo>
                    <a:lnTo>
                      <a:pt x="12" y="685"/>
                    </a:lnTo>
                    <a:lnTo>
                      <a:pt x="0" y="646"/>
                    </a:lnTo>
                    <a:lnTo>
                      <a:pt x="0" y="604"/>
                    </a:lnTo>
                    <a:lnTo>
                      <a:pt x="9" y="559"/>
                    </a:lnTo>
                    <a:lnTo>
                      <a:pt x="195" y="102"/>
                    </a:lnTo>
                    <a:lnTo>
                      <a:pt x="216" y="66"/>
                    </a:lnTo>
                    <a:lnTo>
                      <a:pt x="248" y="33"/>
                    </a:lnTo>
                    <a:lnTo>
                      <a:pt x="284" y="12"/>
                    </a:lnTo>
                    <a:lnTo>
                      <a:pt x="323" y="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Freeform 40"/>
              <p:cNvSpPr>
                <a:spLocks/>
              </p:cNvSpPr>
              <p:nvPr/>
            </p:nvSpPr>
            <p:spPr bwMode="auto">
              <a:xfrm>
                <a:off x="12741275" y="-1055688"/>
                <a:ext cx="811212" cy="1247775"/>
              </a:xfrm>
              <a:custGeom>
                <a:avLst/>
                <a:gdLst>
                  <a:gd name="T0" fmla="*/ 367 w 511"/>
                  <a:gd name="T1" fmla="*/ 0 h 786"/>
                  <a:gd name="T2" fmla="*/ 409 w 511"/>
                  <a:gd name="T3" fmla="*/ 12 h 786"/>
                  <a:gd name="T4" fmla="*/ 448 w 511"/>
                  <a:gd name="T5" fmla="*/ 33 h 786"/>
                  <a:gd name="T6" fmla="*/ 478 w 511"/>
                  <a:gd name="T7" fmla="*/ 63 h 786"/>
                  <a:gd name="T8" fmla="*/ 499 w 511"/>
                  <a:gd name="T9" fmla="*/ 101 h 786"/>
                  <a:gd name="T10" fmla="*/ 511 w 511"/>
                  <a:gd name="T11" fmla="*/ 140 h 786"/>
                  <a:gd name="T12" fmla="*/ 511 w 511"/>
                  <a:gd name="T13" fmla="*/ 182 h 786"/>
                  <a:gd name="T14" fmla="*/ 502 w 511"/>
                  <a:gd name="T15" fmla="*/ 227 h 786"/>
                  <a:gd name="T16" fmla="*/ 316 w 511"/>
                  <a:gd name="T17" fmla="*/ 684 h 786"/>
                  <a:gd name="T18" fmla="*/ 289 w 511"/>
                  <a:gd name="T19" fmla="*/ 726 h 786"/>
                  <a:gd name="T20" fmla="*/ 254 w 511"/>
                  <a:gd name="T21" fmla="*/ 759 h 786"/>
                  <a:gd name="T22" fmla="*/ 212 w 511"/>
                  <a:gd name="T23" fmla="*/ 780 h 786"/>
                  <a:gd name="T24" fmla="*/ 164 w 511"/>
                  <a:gd name="T25" fmla="*/ 786 h 786"/>
                  <a:gd name="T26" fmla="*/ 134 w 511"/>
                  <a:gd name="T27" fmla="*/ 783 h 786"/>
                  <a:gd name="T28" fmla="*/ 101 w 511"/>
                  <a:gd name="T29" fmla="*/ 774 h 786"/>
                  <a:gd name="T30" fmla="*/ 62 w 511"/>
                  <a:gd name="T31" fmla="*/ 753 h 786"/>
                  <a:gd name="T32" fmla="*/ 32 w 511"/>
                  <a:gd name="T33" fmla="*/ 723 h 786"/>
                  <a:gd name="T34" fmla="*/ 12 w 511"/>
                  <a:gd name="T35" fmla="*/ 687 h 786"/>
                  <a:gd name="T36" fmla="*/ 0 w 511"/>
                  <a:gd name="T37" fmla="*/ 645 h 786"/>
                  <a:gd name="T38" fmla="*/ 0 w 511"/>
                  <a:gd name="T39" fmla="*/ 603 h 786"/>
                  <a:gd name="T40" fmla="*/ 12 w 511"/>
                  <a:gd name="T41" fmla="*/ 562 h 786"/>
                  <a:gd name="T42" fmla="*/ 197 w 511"/>
                  <a:gd name="T43" fmla="*/ 101 h 786"/>
                  <a:gd name="T44" fmla="*/ 218 w 511"/>
                  <a:gd name="T45" fmla="*/ 66 h 786"/>
                  <a:gd name="T46" fmla="*/ 248 w 511"/>
                  <a:gd name="T47" fmla="*/ 36 h 786"/>
                  <a:gd name="T48" fmla="*/ 283 w 511"/>
                  <a:gd name="T49" fmla="*/ 12 h 786"/>
                  <a:gd name="T50" fmla="*/ 325 w 511"/>
                  <a:gd name="T51" fmla="*/ 3 h 786"/>
                  <a:gd name="T52" fmla="*/ 367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7" y="0"/>
                    </a:moveTo>
                    <a:lnTo>
                      <a:pt x="409" y="12"/>
                    </a:lnTo>
                    <a:lnTo>
                      <a:pt x="448" y="33"/>
                    </a:lnTo>
                    <a:lnTo>
                      <a:pt x="478" y="63"/>
                    </a:lnTo>
                    <a:lnTo>
                      <a:pt x="499" y="101"/>
                    </a:lnTo>
                    <a:lnTo>
                      <a:pt x="511" y="140"/>
                    </a:lnTo>
                    <a:lnTo>
                      <a:pt x="511" y="182"/>
                    </a:lnTo>
                    <a:lnTo>
                      <a:pt x="502" y="227"/>
                    </a:lnTo>
                    <a:lnTo>
                      <a:pt x="316" y="684"/>
                    </a:lnTo>
                    <a:lnTo>
                      <a:pt x="289" y="726"/>
                    </a:lnTo>
                    <a:lnTo>
                      <a:pt x="254" y="759"/>
                    </a:lnTo>
                    <a:lnTo>
                      <a:pt x="212" y="780"/>
                    </a:lnTo>
                    <a:lnTo>
                      <a:pt x="164" y="786"/>
                    </a:lnTo>
                    <a:lnTo>
                      <a:pt x="134" y="783"/>
                    </a:lnTo>
                    <a:lnTo>
                      <a:pt x="101" y="774"/>
                    </a:lnTo>
                    <a:lnTo>
                      <a:pt x="62" y="753"/>
                    </a:lnTo>
                    <a:lnTo>
                      <a:pt x="32" y="723"/>
                    </a:lnTo>
                    <a:lnTo>
                      <a:pt x="12" y="687"/>
                    </a:lnTo>
                    <a:lnTo>
                      <a:pt x="0" y="645"/>
                    </a:lnTo>
                    <a:lnTo>
                      <a:pt x="0" y="603"/>
                    </a:lnTo>
                    <a:lnTo>
                      <a:pt x="12" y="562"/>
                    </a:lnTo>
                    <a:lnTo>
                      <a:pt x="197" y="101"/>
                    </a:lnTo>
                    <a:lnTo>
                      <a:pt x="218" y="66"/>
                    </a:lnTo>
                    <a:lnTo>
                      <a:pt x="248" y="36"/>
                    </a:lnTo>
                    <a:lnTo>
                      <a:pt x="283" y="12"/>
                    </a:lnTo>
                    <a:lnTo>
                      <a:pt x="325" y="3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41"/>
              <p:cNvSpPr>
                <a:spLocks/>
              </p:cNvSpPr>
              <p:nvPr/>
            </p:nvSpPr>
            <p:spPr bwMode="auto">
              <a:xfrm>
                <a:off x="5535613" y="277812"/>
                <a:ext cx="10436225" cy="10436225"/>
              </a:xfrm>
              <a:custGeom>
                <a:avLst/>
                <a:gdLst>
                  <a:gd name="T0" fmla="*/ 3532 w 6574"/>
                  <a:gd name="T1" fmla="*/ 8 h 6574"/>
                  <a:gd name="T2" fmla="*/ 4007 w 6574"/>
                  <a:gd name="T3" fmla="*/ 80 h 6574"/>
                  <a:gd name="T4" fmla="*/ 4458 w 6574"/>
                  <a:gd name="T5" fmla="*/ 215 h 6574"/>
                  <a:gd name="T6" fmla="*/ 4879 w 6574"/>
                  <a:gd name="T7" fmla="*/ 409 h 6574"/>
                  <a:gd name="T8" fmla="*/ 5265 w 6574"/>
                  <a:gd name="T9" fmla="*/ 660 h 6574"/>
                  <a:gd name="T10" fmla="*/ 5611 w 6574"/>
                  <a:gd name="T11" fmla="*/ 962 h 6574"/>
                  <a:gd name="T12" fmla="*/ 5913 w 6574"/>
                  <a:gd name="T13" fmla="*/ 1308 h 6574"/>
                  <a:gd name="T14" fmla="*/ 6164 w 6574"/>
                  <a:gd name="T15" fmla="*/ 1694 h 6574"/>
                  <a:gd name="T16" fmla="*/ 6358 w 6574"/>
                  <a:gd name="T17" fmla="*/ 2115 h 6574"/>
                  <a:gd name="T18" fmla="*/ 6493 w 6574"/>
                  <a:gd name="T19" fmla="*/ 2566 h 6574"/>
                  <a:gd name="T20" fmla="*/ 6565 w 6574"/>
                  <a:gd name="T21" fmla="*/ 3041 h 6574"/>
                  <a:gd name="T22" fmla="*/ 6565 w 6574"/>
                  <a:gd name="T23" fmla="*/ 3532 h 6574"/>
                  <a:gd name="T24" fmla="*/ 6493 w 6574"/>
                  <a:gd name="T25" fmla="*/ 4007 h 6574"/>
                  <a:gd name="T26" fmla="*/ 6358 w 6574"/>
                  <a:gd name="T27" fmla="*/ 4458 h 6574"/>
                  <a:gd name="T28" fmla="*/ 6164 w 6574"/>
                  <a:gd name="T29" fmla="*/ 4879 h 6574"/>
                  <a:gd name="T30" fmla="*/ 5913 w 6574"/>
                  <a:gd name="T31" fmla="*/ 5265 h 6574"/>
                  <a:gd name="T32" fmla="*/ 5611 w 6574"/>
                  <a:gd name="T33" fmla="*/ 5611 h 6574"/>
                  <a:gd name="T34" fmla="*/ 5265 w 6574"/>
                  <a:gd name="T35" fmla="*/ 5913 h 6574"/>
                  <a:gd name="T36" fmla="*/ 4879 w 6574"/>
                  <a:gd name="T37" fmla="*/ 6164 h 6574"/>
                  <a:gd name="T38" fmla="*/ 4458 w 6574"/>
                  <a:gd name="T39" fmla="*/ 6358 h 6574"/>
                  <a:gd name="T40" fmla="*/ 4007 w 6574"/>
                  <a:gd name="T41" fmla="*/ 6493 h 6574"/>
                  <a:gd name="T42" fmla="*/ 3532 w 6574"/>
                  <a:gd name="T43" fmla="*/ 6565 h 6574"/>
                  <a:gd name="T44" fmla="*/ 3041 w 6574"/>
                  <a:gd name="T45" fmla="*/ 6565 h 6574"/>
                  <a:gd name="T46" fmla="*/ 2566 w 6574"/>
                  <a:gd name="T47" fmla="*/ 6493 h 6574"/>
                  <a:gd name="T48" fmla="*/ 2115 w 6574"/>
                  <a:gd name="T49" fmla="*/ 6358 h 6574"/>
                  <a:gd name="T50" fmla="*/ 1694 w 6574"/>
                  <a:gd name="T51" fmla="*/ 6164 h 6574"/>
                  <a:gd name="T52" fmla="*/ 1308 w 6574"/>
                  <a:gd name="T53" fmla="*/ 5913 h 6574"/>
                  <a:gd name="T54" fmla="*/ 962 w 6574"/>
                  <a:gd name="T55" fmla="*/ 5611 h 6574"/>
                  <a:gd name="T56" fmla="*/ 660 w 6574"/>
                  <a:gd name="T57" fmla="*/ 5265 h 6574"/>
                  <a:gd name="T58" fmla="*/ 409 w 6574"/>
                  <a:gd name="T59" fmla="*/ 4879 h 6574"/>
                  <a:gd name="T60" fmla="*/ 215 w 6574"/>
                  <a:gd name="T61" fmla="*/ 4458 h 6574"/>
                  <a:gd name="T62" fmla="*/ 80 w 6574"/>
                  <a:gd name="T63" fmla="*/ 4007 h 6574"/>
                  <a:gd name="T64" fmla="*/ 8 w 6574"/>
                  <a:gd name="T65" fmla="*/ 3532 h 6574"/>
                  <a:gd name="T66" fmla="*/ 8 w 6574"/>
                  <a:gd name="T67" fmla="*/ 3041 h 6574"/>
                  <a:gd name="T68" fmla="*/ 80 w 6574"/>
                  <a:gd name="T69" fmla="*/ 2566 h 6574"/>
                  <a:gd name="T70" fmla="*/ 215 w 6574"/>
                  <a:gd name="T71" fmla="*/ 2115 h 6574"/>
                  <a:gd name="T72" fmla="*/ 409 w 6574"/>
                  <a:gd name="T73" fmla="*/ 1694 h 6574"/>
                  <a:gd name="T74" fmla="*/ 660 w 6574"/>
                  <a:gd name="T75" fmla="*/ 1308 h 6574"/>
                  <a:gd name="T76" fmla="*/ 962 w 6574"/>
                  <a:gd name="T77" fmla="*/ 962 h 6574"/>
                  <a:gd name="T78" fmla="*/ 1308 w 6574"/>
                  <a:gd name="T79" fmla="*/ 660 h 6574"/>
                  <a:gd name="T80" fmla="*/ 1694 w 6574"/>
                  <a:gd name="T81" fmla="*/ 409 h 6574"/>
                  <a:gd name="T82" fmla="*/ 2115 w 6574"/>
                  <a:gd name="T83" fmla="*/ 215 h 6574"/>
                  <a:gd name="T84" fmla="*/ 2566 w 6574"/>
                  <a:gd name="T85" fmla="*/ 80 h 6574"/>
                  <a:gd name="T86" fmla="*/ 3041 w 6574"/>
                  <a:gd name="T87" fmla="*/ 8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74" h="6574">
                    <a:moveTo>
                      <a:pt x="3287" y="0"/>
                    </a:moveTo>
                    <a:lnTo>
                      <a:pt x="3532" y="8"/>
                    </a:lnTo>
                    <a:lnTo>
                      <a:pt x="3774" y="35"/>
                    </a:lnTo>
                    <a:lnTo>
                      <a:pt x="4007" y="80"/>
                    </a:lnTo>
                    <a:lnTo>
                      <a:pt x="4237" y="140"/>
                    </a:lnTo>
                    <a:lnTo>
                      <a:pt x="4458" y="215"/>
                    </a:lnTo>
                    <a:lnTo>
                      <a:pt x="4673" y="304"/>
                    </a:lnTo>
                    <a:lnTo>
                      <a:pt x="4879" y="409"/>
                    </a:lnTo>
                    <a:lnTo>
                      <a:pt x="5076" y="528"/>
                    </a:lnTo>
                    <a:lnTo>
                      <a:pt x="5265" y="660"/>
                    </a:lnTo>
                    <a:lnTo>
                      <a:pt x="5444" y="806"/>
                    </a:lnTo>
                    <a:lnTo>
                      <a:pt x="5611" y="962"/>
                    </a:lnTo>
                    <a:lnTo>
                      <a:pt x="5767" y="1129"/>
                    </a:lnTo>
                    <a:lnTo>
                      <a:pt x="5913" y="1308"/>
                    </a:lnTo>
                    <a:lnTo>
                      <a:pt x="6045" y="1497"/>
                    </a:lnTo>
                    <a:lnTo>
                      <a:pt x="6164" y="1694"/>
                    </a:lnTo>
                    <a:lnTo>
                      <a:pt x="6269" y="1900"/>
                    </a:lnTo>
                    <a:lnTo>
                      <a:pt x="6358" y="2115"/>
                    </a:lnTo>
                    <a:lnTo>
                      <a:pt x="6433" y="2336"/>
                    </a:lnTo>
                    <a:lnTo>
                      <a:pt x="6493" y="2566"/>
                    </a:lnTo>
                    <a:lnTo>
                      <a:pt x="6538" y="2799"/>
                    </a:lnTo>
                    <a:lnTo>
                      <a:pt x="6565" y="3041"/>
                    </a:lnTo>
                    <a:lnTo>
                      <a:pt x="6574" y="3287"/>
                    </a:lnTo>
                    <a:lnTo>
                      <a:pt x="6565" y="3532"/>
                    </a:lnTo>
                    <a:lnTo>
                      <a:pt x="6538" y="3774"/>
                    </a:lnTo>
                    <a:lnTo>
                      <a:pt x="6493" y="4007"/>
                    </a:lnTo>
                    <a:lnTo>
                      <a:pt x="6433" y="4237"/>
                    </a:lnTo>
                    <a:lnTo>
                      <a:pt x="6358" y="4458"/>
                    </a:lnTo>
                    <a:lnTo>
                      <a:pt x="6269" y="4673"/>
                    </a:lnTo>
                    <a:lnTo>
                      <a:pt x="6164" y="4879"/>
                    </a:lnTo>
                    <a:lnTo>
                      <a:pt x="6045" y="5076"/>
                    </a:lnTo>
                    <a:lnTo>
                      <a:pt x="5913" y="5265"/>
                    </a:lnTo>
                    <a:lnTo>
                      <a:pt x="5767" y="5444"/>
                    </a:lnTo>
                    <a:lnTo>
                      <a:pt x="5611" y="5611"/>
                    </a:lnTo>
                    <a:lnTo>
                      <a:pt x="5444" y="5767"/>
                    </a:lnTo>
                    <a:lnTo>
                      <a:pt x="5265" y="5913"/>
                    </a:lnTo>
                    <a:lnTo>
                      <a:pt x="5076" y="6045"/>
                    </a:lnTo>
                    <a:lnTo>
                      <a:pt x="4879" y="6164"/>
                    </a:lnTo>
                    <a:lnTo>
                      <a:pt x="4673" y="6269"/>
                    </a:lnTo>
                    <a:lnTo>
                      <a:pt x="4458" y="6358"/>
                    </a:lnTo>
                    <a:lnTo>
                      <a:pt x="4237" y="6433"/>
                    </a:lnTo>
                    <a:lnTo>
                      <a:pt x="4007" y="6493"/>
                    </a:lnTo>
                    <a:lnTo>
                      <a:pt x="3774" y="6538"/>
                    </a:lnTo>
                    <a:lnTo>
                      <a:pt x="3532" y="6565"/>
                    </a:lnTo>
                    <a:lnTo>
                      <a:pt x="3287" y="6574"/>
                    </a:lnTo>
                    <a:lnTo>
                      <a:pt x="3041" y="6565"/>
                    </a:lnTo>
                    <a:lnTo>
                      <a:pt x="2799" y="6538"/>
                    </a:lnTo>
                    <a:lnTo>
                      <a:pt x="2566" y="6493"/>
                    </a:lnTo>
                    <a:lnTo>
                      <a:pt x="2336" y="6433"/>
                    </a:lnTo>
                    <a:lnTo>
                      <a:pt x="2115" y="6358"/>
                    </a:lnTo>
                    <a:lnTo>
                      <a:pt x="1900" y="6269"/>
                    </a:lnTo>
                    <a:lnTo>
                      <a:pt x="1694" y="6164"/>
                    </a:lnTo>
                    <a:lnTo>
                      <a:pt x="1497" y="6045"/>
                    </a:lnTo>
                    <a:lnTo>
                      <a:pt x="1308" y="5913"/>
                    </a:lnTo>
                    <a:lnTo>
                      <a:pt x="1129" y="5767"/>
                    </a:lnTo>
                    <a:lnTo>
                      <a:pt x="962" y="5611"/>
                    </a:lnTo>
                    <a:lnTo>
                      <a:pt x="806" y="5444"/>
                    </a:lnTo>
                    <a:lnTo>
                      <a:pt x="660" y="5265"/>
                    </a:lnTo>
                    <a:lnTo>
                      <a:pt x="528" y="5076"/>
                    </a:lnTo>
                    <a:lnTo>
                      <a:pt x="409" y="4879"/>
                    </a:lnTo>
                    <a:lnTo>
                      <a:pt x="304" y="4673"/>
                    </a:lnTo>
                    <a:lnTo>
                      <a:pt x="215" y="4458"/>
                    </a:lnTo>
                    <a:lnTo>
                      <a:pt x="140" y="4237"/>
                    </a:lnTo>
                    <a:lnTo>
                      <a:pt x="80" y="4007"/>
                    </a:lnTo>
                    <a:lnTo>
                      <a:pt x="35" y="3774"/>
                    </a:lnTo>
                    <a:lnTo>
                      <a:pt x="8" y="3532"/>
                    </a:lnTo>
                    <a:lnTo>
                      <a:pt x="0" y="3287"/>
                    </a:lnTo>
                    <a:lnTo>
                      <a:pt x="8" y="3041"/>
                    </a:lnTo>
                    <a:lnTo>
                      <a:pt x="35" y="2799"/>
                    </a:lnTo>
                    <a:lnTo>
                      <a:pt x="80" y="2566"/>
                    </a:lnTo>
                    <a:lnTo>
                      <a:pt x="140" y="2336"/>
                    </a:lnTo>
                    <a:lnTo>
                      <a:pt x="215" y="2115"/>
                    </a:lnTo>
                    <a:lnTo>
                      <a:pt x="304" y="1900"/>
                    </a:lnTo>
                    <a:lnTo>
                      <a:pt x="409" y="1694"/>
                    </a:lnTo>
                    <a:lnTo>
                      <a:pt x="528" y="1497"/>
                    </a:lnTo>
                    <a:lnTo>
                      <a:pt x="660" y="1308"/>
                    </a:lnTo>
                    <a:lnTo>
                      <a:pt x="806" y="1129"/>
                    </a:lnTo>
                    <a:lnTo>
                      <a:pt x="962" y="962"/>
                    </a:lnTo>
                    <a:lnTo>
                      <a:pt x="1129" y="806"/>
                    </a:lnTo>
                    <a:lnTo>
                      <a:pt x="1308" y="660"/>
                    </a:lnTo>
                    <a:lnTo>
                      <a:pt x="1497" y="528"/>
                    </a:lnTo>
                    <a:lnTo>
                      <a:pt x="1694" y="409"/>
                    </a:lnTo>
                    <a:lnTo>
                      <a:pt x="1900" y="304"/>
                    </a:lnTo>
                    <a:lnTo>
                      <a:pt x="2115" y="215"/>
                    </a:lnTo>
                    <a:lnTo>
                      <a:pt x="2336" y="140"/>
                    </a:lnTo>
                    <a:lnTo>
                      <a:pt x="2566" y="80"/>
                    </a:lnTo>
                    <a:lnTo>
                      <a:pt x="2799" y="35"/>
                    </a:lnTo>
                    <a:lnTo>
                      <a:pt x="3041" y="8"/>
                    </a:lnTo>
                    <a:lnTo>
                      <a:pt x="328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42"/>
              <p:cNvSpPr>
                <a:spLocks/>
              </p:cNvSpPr>
              <p:nvPr/>
            </p:nvSpPr>
            <p:spPr bwMode="auto">
              <a:xfrm>
                <a:off x="6838950" y="1581150"/>
                <a:ext cx="7827962" cy="7827963"/>
              </a:xfrm>
              <a:custGeom>
                <a:avLst/>
                <a:gdLst>
                  <a:gd name="T0" fmla="*/ 2678 w 4931"/>
                  <a:gd name="T1" fmla="*/ 9 h 4931"/>
                  <a:gd name="T2" fmla="*/ 3087 w 4931"/>
                  <a:gd name="T3" fmla="*/ 81 h 4931"/>
                  <a:gd name="T4" fmla="*/ 3473 w 4931"/>
                  <a:gd name="T5" fmla="*/ 215 h 4931"/>
                  <a:gd name="T6" fmla="*/ 3822 w 4931"/>
                  <a:gd name="T7" fmla="*/ 407 h 4931"/>
                  <a:gd name="T8" fmla="*/ 4136 w 4931"/>
                  <a:gd name="T9" fmla="*/ 655 h 4931"/>
                  <a:gd name="T10" fmla="*/ 4408 w 4931"/>
                  <a:gd name="T11" fmla="*/ 945 h 4931"/>
                  <a:gd name="T12" fmla="*/ 4626 w 4931"/>
                  <a:gd name="T13" fmla="*/ 1279 h 4931"/>
                  <a:gd name="T14" fmla="*/ 4793 w 4931"/>
                  <a:gd name="T15" fmla="*/ 1647 h 4931"/>
                  <a:gd name="T16" fmla="*/ 4895 w 4931"/>
                  <a:gd name="T17" fmla="*/ 2044 h 4931"/>
                  <a:gd name="T18" fmla="*/ 4931 w 4931"/>
                  <a:gd name="T19" fmla="*/ 2466 h 4931"/>
                  <a:gd name="T20" fmla="*/ 4895 w 4931"/>
                  <a:gd name="T21" fmla="*/ 2887 h 4931"/>
                  <a:gd name="T22" fmla="*/ 4793 w 4931"/>
                  <a:gd name="T23" fmla="*/ 3284 h 4931"/>
                  <a:gd name="T24" fmla="*/ 4626 w 4931"/>
                  <a:gd name="T25" fmla="*/ 3652 h 4931"/>
                  <a:gd name="T26" fmla="*/ 4408 w 4931"/>
                  <a:gd name="T27" fmla="*/ 3986 h 4931"/>
                  <a:gd name="T28" fmla="*/ 4136 w 4931"/>
                  <a:gd name="T29" fmla="*/ 4276 h 4931"/>
                  <a:gd name="T30" fmla="*/ 3822 w 4931"/>
                  <a:gd name="T31" fmla="*/ 4524 h 4931"/>
                  <a:gd name="T32" fmla="*/ 3473 w 4931"/>
                  <a:gd name="T33" fmla="*/ 4716 h 4931"/>
                  <a:gd name="T34" fmla="*/ 3087 w 4931"/>
                  <a:gd name="T35" fmla="*/ 4850 h 4931"/>
                  <a:gd name="T36" fmla="*/ 2678 w 4931"/>
                  <a:gd name="T37" fmla="*/ 4922 h 4931"/>
                  <a:gd name="T38" fmla="*/ 2253 w 4931"/>
                  <a:gd name="T39" fmla="*/ 4922 h 4931"/>
                  <a:gd name="T40" fmla="*/ 1844 w 4931"/>
                  <a:gd name="T41" fmla="*/ 4850 h 4931"/>
                  <a:gd name="T42" fmla="*/ 1458 w 4931"/>
                  <a:gd name="T43" fmla="*/ 4716 h 4931"/>
                  <a:gd name="T44" fmla="*/ 1109 w 4931"/>
                  <a:gd name="T45" fmla="*/ 4524 h 4931"/>
                  <a:gd name="T46" fmla="*/ 795 w 4931"/>
                  <a:gd name="T47" fmla="*/ 4276 h 4931"/>
                  <a:gd name="T48" fmla="*/ 523 w 4931"/>
                  <a:gd name="T49" fmla="*/ 3986 h 4931"/>
                  <a:gd name="T50" fmla="*/ 305 w 4931"/>
                  <a:gd name="T51" fmla="*/ 3652 h 4931"/>
                  <a:gd name="T52" fmla="*/ 138 w 4931"/>
                  <a:gd name="T53" fmla="*/ 3284 h 4931"/>
                  <a:gd name="T54" fmla="*/ 36 w 4931"/>
                  <a:gd name="T55" fmla="*/ 2887 h 4931"/>
                  <a:gd name="T56" fmla="*/ 0 w 4931"/>
                  <a:gd name="T57" fmla="*/ 2466 h 4931"/>
                  <a:gd name="T58" fmla="*/ 36 w 4931"/>
                  <a:gd name="T59" fmla="*/ 2044 h 4931"/>
                  <a:gd name="T60" fmla="*/ 138 w 4931"/>
                  <a:gd name="T61" fmla="*/ 1647 h 4931"/>
                  <a:gd name="T62" fmla="*/ 305 w 4931"/>
                  <a:gd name="T63" fmla="*/ 1279 h 4931"/>
                  <a:gd name="T64" fmla="*/ 523 w 4931"/>
                  <a:gd name="T65" fmla="*/ 945 h 4931"/>
                  <a:gd name="T66" fmla="*/ 795 w 4931"/>
                  <a:gd name="T67" fmla="*/ 655 h 4931"/>
                  <a:gd name="T68" fmla="*/ 1109 w 4931"/>
                  <a:gd name="T69" fmla="*/ 407 h 4931"/>
                  <a:gd name="T70" fmla="*/ 1458 w 4931"/>
                  <a:gd name="T71" fmla="*/ 215 h 4931"/>
                  <a:gd name="T72" fmla="*/ 1844 w 4931"/>
                  <a:gd name="T73" fmla="*/ 81 h 4931"/>
                  <a:gd name="T74" fmla="*/ 2253 w 4931"/>
                  <a:gd name="T75" fmla="*/ 9 h 4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1" h="4931">
                    <a:moveTo>
                      <a:pt x="2466" y="0"/>
                    </a:moveTo>
                    <a:lnTo>
                      <a:pt x="2678" y="9"/>
                    </a:lnTo>
                    <a:lnTo>
                      <a:pt x="2887" y="36"/>
                    </a:lnTo>
                    <a:lnTo>
                      <a:pt x="3087" y="81"/>
                    </a:lnTo>
                    <a:lnTo>
                      <a:pt x="3284" y="138"/>
                    </a:lnTo>
                    <a:lnTo>
                      <a:pt x="3473" y="215"/>
                    </a:lnTo>
                    <a:lnTo>
                      <a:pt x="3652" y="305"/>
                    </a:lnTo>
                    <a:lnTo>
                      <a:pt x="3822" y="407"/>
                    </a:lnTo>
                    <a:lnTo>
                      <a:pt x="3986" y="523"/>
                    </a:lnTo>
                    <a:lnTo>
                      <a:pt x="4136" y="655"/>
                    </a:lnTo>
                    <a:lnTo>
                      <a:pt x="4276" y="795"/>
                    </a:lnTo>
                    <a:lnTo>
                      <a:pt x="4408" y="945"/>
                    </a:lnTo>
                    <a:lnTo>
                      <a:pt x="4524" y="1109"/>
                    </a:lnTo>
                    <a:lnTo>
                      <a:pt x="4626" y="1279"/>
                    </a:lnTo>
                    <a:lnTo>
                      <a:pt x="4716" y="1458"/>
                    </a:lnTo>
                    <a:lnTo>
                      <a:pt x="4793" y="1647"/>
                    </a:lnTo>
                    <a:lnTo>
                      <a:pt x="4850" y="1844"/>
                    </a:lnTo>
                    <a:lnTo>
                      <a:pt x="4895" y="2044"/>
                    </a:lnTo>
                    <a:lnTo>
                      <a:pt x="4922" y="2253"/>
                    </a:lnTo>
                    <a:lnTo>
                      <a:pt x="4931" y="2466"/>
                    </a:lnTo>
                    <a:lnTo>
                      <a:pt x="4922" y="2678"/>
                    </a:lnTo>
                    <a:lnTo>
                      <a:pt x="4895" y="2887"/>
                    </a:lnTo>
                    <a:lnTo>
                      <a:pt x="4850" y="3087"/>
                    </a:lnTo>
                    <a:lnTo>
                      <a:pt x="4793" y="3284"/>
                    </a:lnTo>
                    <a:lnTo>
                      <a:pt x="4716" y="3473"/>
                    </a:lnTo>
                    <a:lnTo>
                      <a:pt x="4626" y="3652"/>
                    </a:lnTo>
                    <a:lnTo>
                      <a:pt x="4524" y="3822"/>
                    </a:lnTo>
                    <a:lnTo>
                      <a:pt x="4408" y="3986"/>
                    </a:lnTo>
                    <a:lnTo>
                      <a:pt x="4276" y="4136"/>
                    </a:lnTo>
                    <a:lnTo>
                      <a:pt x="4136" y="4276"/>
                    </a:lnTo>
                    <a:lnTo>
                      <a:pt x="3986" y="4408"/>
                    </a:lnTo>
                    <a:lnTo>
                      <a:pt x="3822" y="4524"/>
                    </a:lnTo>
                    <a:lnTo>
                      <a:pt x="3652" y="4626"/>
                    </a:lnTo>
                    <a:lnTo>
                      <a:pt x="3473" y="4716"/>
                    </a:lnTo>
                    <a:lnTo>
                      <a:pt x="3284" y="4793"/>
                    </a:lnTo>
                    <a:lnTo>
                      <a:pt x="3087" y="4850"/>
                    </a:lnTo>
                    <a:lnTo>
                      <a:pt x="2887" y="4895"/>
                    </a:lnTo>
                    <a:lnTo>
                      <a:pt x="2678" y="4922"/>
                    </a:lnTo>
                    <a:lnTo>
                      <a:pt x="2466" y="4931"/>
                    </a:lnTo>
                    <a:lnTo>
                      <a:pt x="2253" y="4922"/>
                    </a:lnTo>
                    <a:lnTo>
                      <a:pt x="2044" y="4895"/>
                    </a:lnTo>
                    <a:lnTo>
                      <a:pt x="1844" y="4850"/>
                    </a:lnTo>
                    <a:lnTo>
                      <a:pt x="1647" y="4793"/>
                    </a:lnTo>
                    <a:lnTo>
                      <a:pt x="1458" y="4716"/>
                    </a:lnTo>
                    <a:lnTo>
                      <a:pt x="1279" y="4626"/>
                    </a:lnTo>
                    <a:lnTo>
                      <a:pt x="1109" y="4524"/>
                    </a:lnTo>
                    <a:lnTo>
                      <a:pt x="945" y="4408"/>
                    </a:lnTo>
                    <a:lnTo>
                      <a:pt x="795" y="4276"/>
                    </a:lnTo>
                    <a:lnTo>
                      <a:pt x="655" y="4136"/>
                    </a:lnTo>
                    <a:lnTo>
                      <a:pt x="523" y="3986"/>
                    </a:lnTo>
                    <a:lnTo>
                      <a:pt x="407" y="3822"/>
                    </a:lnTo>
                    <a:lnTo>
                      <a:pt x="305" y="3652"/>
                    </a:lnTo>
                    <a:lnTo>
                      <a:pt x="215" y="3473"/>
                    </a:lnTo>
                    <a:lnTo>
                      <a:pt x="138" y="3284"/>
                    </a:lnTo>
                    <a:lnTo>
                      <a:pt x="81" y="3087"/>
                    </a:lnTo>
                    <a:lnTo>
                      <a:pt x="36" y="2887"/>
                    </a:lnTo>
                    <a:lnTo>
                      <a:pt x="9" y="2678"/>
                    </a:lnTo>
                    <a:lnTo>
                      <a:pt x="0" y="2466"/>
                    </a:lnTo>
                    <a:lnTo>
                      <a:pt x="9" y="2253"/>
                    </a:lnTo>
                    <a:lnTo>
                      <a:pt x="36" y="2044"/>
                    </a:lnTo>
                    <a:lnTo>
                      <a:pt x="81" y="1844"/>
                    </a:lnTo>
                    <a:lnTo>
                      <a:pt x="138" y="1647"/>
                    </a:lnTo>
                    <a:lnTo>
                      <a:pt x="215" y="1458"/>
                    </a:lnTo>
                    <a:lnTo>
                      <a:pt x="305" y="1279"/>
                    </a:lnTo>
                    <a:lnTo>
                      <a:pt x="407" y="1109"/>
                    </a:lnTo>
                    <a:lnTo>
                      <a:pt x="523" y="945"/>
                    </a:lnTo>
                    <a:lnTo>
                      <a:pt x="655" y="795"/>
                    </a:lnTo>
                    <a:lnTo>
                      <a:pt x="795" y="655"/>
                    </a:lnTo>
                    <a:lnTo>
                      <a:pt x="945" y="523"/>
                    </a:lnTo>
                    <a:lnTo>
                      <a:pt x="1109" y="407"/>
                    </a:lnTo>
                    <a:lnTo>
                      <a:pt x="1279" y="305"/>
                    </a:lnTo>
                    <a:lnTo>
                      <a:pt x="1458" y="215"/>
                    </a:lnTo>
                    <a:lnTo>
                      <a:pt x="1647" y="138"/>
                    </a:lnTo>
                    <a:lnTo>
                      <a:pt x="1844" y="81"/>
                    </a:lnTo>
                    <a:lnTo>
                      <a:pt x="2044" y="36"/>
                    </a:lnTo>
                    <a:lnTo>
                      <a:pt x="2253" y="9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3956958" y="4097349"/>
              <a:ext cx="1774304" cy="1708701"/>
              <a:chOff x="-2043113" y="-4046538"/>
              <a:chExt cx="11332681" cy="10913669"/>
            </a:xfrm>
          </p:grpSpPr>
          <p:sp>
            <p:nvSpPr>
              <p:cNvPr id="105" name="Freeform 66"/>
              <p:cNvSpPr>
                <a:spLocks/>
              </p:cNvSpPr>
              <p:nvPr/>
            </p:nvSpPr>
            <p:spPr bwMode="auto">
              <a:xfrm>
                <a:off x="1926713" y="2131179"/>
                <a:ext cx="7362855" cy="4722059"/>
              </a:xfrm>
              <a:custGeom>
                <a:avLst/>
                <a:gdLst>
                  <a:gd name="T0" fmla="*/ 1021 w 2158"/>
                  <a:gd name="T1" fmla="*/ 0 h 1384"/>
                  <a:gd name="T2" fmla="*/ 1115 w 2158"/>
                  <a:gd name="T3" fmla="*/ 6 h 1384"/>
                  <a:gd name="T4" fmla="*/ 1204 w 2158"/>
                  <a:gd name="T5" fmla="*/ 23 h 1384"/>
                  <a:gd name="T6" fmla="*/ 1290 w 2158"/>
                  <a:gd name="T7" fmla="*/ 50 h 1384"/>
                  <a:gd name="T8" fmla="*/ 1371 w 2158"/>
                  <a:gd name="T9" fmla="*/ 88 h 1384"/>
                  <a:gd name="T10" fmla="*/ 1446 w 2158"/>
                  <a:gd name="T11" fmla="*/ 133 h 1384"/>
                  <a:gd name="T12" fmla="*/ 1515 w 2158"/>
                  <a:gd name="T13" fmla="*/ 188 h 1384"/>
                  <a:gd name="T14" fmla="*/ 1577 w 2158"/>
                  <a:gd name="T15" fmla="*/ 250 h 1384"/>
                  <a:gd name="T16" fmla="*/ 1631 w 2158"/>
                  <a:gd name="T17" fmla="*/ 319 h 1384"/>
                  <a:gd name="T18" fmla="*/ 1677 w 2158"/>
                  <a:gd name="T19" fmla="*/ 394 h 1384"/>
                  <a:gd name="T20" fmla="*/ 1715 w 2158"/>
                  <a:gd name="T21" fmla="*/ 475 h 1384"/>
                  <a:gd name="T22" fmla="*/ 1742 w 2158"/>
                  <a:gd name="T23" fmla="*/ 563 h 1384"/>
                  <a:gd name="T24" fmla="*/ 1758 w 2158"/>
                  <a:gd name="T25" fmla="*/ 652 h 1384"/>
                  <a:gd name="T26" fmla="*/ 1831 w 2158"/>
                  <a:gd name="T27" fmla="*/ 671 h 1384"/>
                  <a:gd name="T28" fmla="*/ 1900 w 2158"/>
                  <a:gd name="T29" fmla="*/ 700 h 1384"/>
                  <a:gd name="T30" fmla="*/ 1964 w 2158"/>
                  <a:gd name="T31" fmla="*/ 740 h 1384"/>
                  <a:gd name="T32" fmla="*/ 2019 w 2158"/>
                  <a:gd name="T33" fmla="*/ 788 h 1384"/>
                  <a:gd name="T34" fmla="*/ 2067 w 2158"/>
                  <a:gd name="T35" fmla="*/ 844 h 1384"/>
                  <a:gd name="T36" fmla="*/ 2106 w 2158"/>
                  <a:gd name="T37" fmla="*/ 907 h 1384"/>
                  <a:gd name="T38" fmla="*/ 2135 w 2158"/>
                  <a:gd name="T39" fmla="*/ 978 h 1384"/>
                  <a:gd name="T40" fmla="*/ 2152 w 2158"/>
                  <a:gd name="T41" fmla="*/ 1051 h 1384"/>
                  <a:gd name="T42" fmla="*/ 2158 w 2158"/>
                  <a:gd name="T43" fmla="*/ 1128 h 1384"/>
                  <a:gd name="T44" fmla="*/ 2154 w 2158"/>
                  <a:gd name="T45" fmla="*/ 1199 h 1384"/>
                  <a:gd name="T46" fmla="*/ 2139 w 2158"/>
                  <a:gd name="T47" fmla="*/ 1263 h 1384"/>
                  <a:gd name="T48" fmla="*/ 2117 w 2158"/>
                  <a:gd name="T49" fmla="*/ 1326 h 1384"/>
                  <a:gd name="T50" fmla="*/ 2085 w 2158"/>
                  <a:gd name="T51" fmla="*/ 1384 h 1384"/>
                  <a:gd name="T52" fmla="*/ 34 w 2158"/>
                  <a:gd name="T53" fmla="*/ 1384 h 1384"/>
                  <a:gd name="T54" fmla="*/ 15 w 2158"/>
                  <a:gd name="T55" fmla="*/ 1328 h 1384"/>
                  <a:gd name="T56" fmla="*/ 5 w 2158"/>
                  <a:gd name="T57" fmla="*/ 1271 h 1384"/>
                  <a:gd name="T58" fmla="*/ 0 w 2158"/>
                  <a:gd name="T59" fmla="*/ 1211 h 1384"/>
                  <a:gd name="T60" fmla="*/ 7 w 2158"/>
                  <a:gd name="T61" fmla="*/ 1140 h 1384"/>
                  <a:gd name="T62" fmla="*/ 21 w 2158"/>
                  <a:gd name="T63" fmla="*/ 1073 h 1384"/>
                  <a:gd name="T64" fmla="*/ 46 w 2158"/>
                  <a:gd name="T65" fmla="*/ 1009 h 1384"/>
                  <a:gd name="T66" fmla="*/ 77 w 2158"/>
                  <a:gd name="T67" fmla="*/ 953 h 1384"/>
                  <a:gd name="T68" fmla="*/ 119 w 2158"/>
                  <a:gd name="T69" fmla="*/ 898 h 1384"/>
                  <a:gd name="T70" fmla="*/ 167 w 2158"/>
                  <a:gd name="T71" fmla="*/ 853 h 1384"/>
                  <a:gd name="T72" fmla="*/ 221 w 2158"/>
                  <a:gd name="T73" fmla="*/ 813 h 1384"/>
                  <a:gd name="T74" fmla="*/ 279 w 2158"/>
                  <a:gd name="T75" fmla="*/ 782 h 1384"/>
                  <a:gd name="T76" fmla="*/ 279 w 2158"/>
                  <a:gd name="T77" fmla="*/ 742 h 1384"/>
                  <a:gd name="T78" fmla="*/ 284 w 2158"/>
                  <a:gd name="T79" fmla="*/ 650 h 1384"/>
                  <a:gd name="T80" fmla="*/ 300 w 2158"/>
                  <a:gd name="T81" fmla="*/ 561 h 1384"/>
                  <a:gd name="T82" fmla="*/ 329 w 2158"/>
                  <a:gd name="T83" fmla="*/ 475 h 1384"/>
                  <a:gd name="T84" fmla="*/ 365 w 2158"/>
                  <a:gd name="T85" fmla="*/ 394 h 1384"/>
                  <a:gd name="T86" fmla="*/ 411 w 2158"/>
                  <a:gd name="T87" fmla="*/ 319 h 1384"/>
                  <a:gd name="T88" fmla="*/ 467 w 2158"/>
                  <a:gd name="T89" fmla="*/ 250 h 1384"/>
                  <a:gd name="T90" fmla="*/ 527 w 2158"/>
                  <a:gd name="T91" fmla="*/ 188 h 1384"/>
                  <a:gd name="T92" fmla="*/ 596 w 2158"/>
                  <a:gd name="T93" fmla="*/ 133 h 1384"/>
                  <a:gd name="T94" fmla="*/ 673 w 2158"/>
                  <a:gd name="T95" fmla="*/ 88 h 1384"/>
                  <a:gd name="T96" fmla="*/ 752 w 2158"/>
                  <a:gd name="T97" fmla="*/ 50 h 1384"/>
                  <a:gd name="T98" fmla="*/ 838 w 2158"/>
                  <a:gd name="T99" fmla="*/ 23 h 1384"/>
                  <a:gd name="T100" fmla="*/ 927 w 2158"/>
                  <a:gd name="T101" fmla="*/ 6 h 1384"/>
                  <a:gd name="T102" fmla="*/ 1021 w 2158"/>
                  <a:gd name="T103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58" h="1384">
                    <a:moveTo>
                      <a:pt x="1021" y="0"/>
                    </a:moveTo>
                    <a:lnTo>
                      <a:pt x="1115" y="6"/>
                    </a:lnTo>
                    <a:lnTo>
                      <a:pt x="1204" y="23"/>
                    </a:lnTo>
                    <a:lnTo>
                      <a:pt x="1290" y="50"/>
                    </a:lnTo>
                    <a:lnTo>
                      <a:pt x="1371" y="88"/>
                    </a:lnTo>
                    <a:lnTo>
                      <a:pt x="1446" y="133"/>
                    </a:lnTo>
                    <a:lnTo>
                      <a:pt x="1515" y="188"/>
                    </a:lnTo>
                    <a:lnTo>
                      <a:pt x="1577" y="250"/>
                    </a:lnTo>
                    <a:lnTo>
                      <a:pt x="1631" y="319"/>
                    </a:lnTo>
                    <a:lnTo>
                      <a:pt x="1677" y="394"/>
                    </a:lnTo>
                    <a:lnTo>
                      <a:pt x="1715" y="475"/>
                    </a:lnTo>
                    <a:lnTo>
                      <a:pt x="1742" y="563"/>
                    </a:lnTo>
                    <a:lnTo>
                      <a:pt x="1758" y="652"/>
                    </a:lnTo>
                    <a:lnTo>
                      <a:pt x="1831" y="671"/>
                    </a:lnTo>
                    <a:lnTo>
                      <a:pt x="1900" y="700"/>
                    </a:lnTo>
                    <a:lnTo>
                      <a:pt x="1964" y="740"/>
                    </a:lnTo>
                    <a:lnTo>
                      <a:pt x="2019" y="788"/>
                    </a:lnTo>
                    <a:lnTo>
                      <a:pt x="2067" y="844"/>
                    </a:lnTo>
                    <a:lnTo>
                      <a:pt x="2106" y="907"/>
                    </a:lnTo>
                    <a:lnTo>
                      <a:pt x="2135" y="978"/>
                    </a:lnTo>
                    <a:lnTo>
                      <a:pt x="2152" y="1051"/>
                    </a:lnTo>
                    <a:lnTo>
                      <a:pt x="2158" y="1128"/>
                    </a:lnTo>
                    <a:lnTo>
                      <a:pt x="2154" y="1199"/>
                    </a:lnTo>
                    <a:lnTo>
                      <a:pt x="2139" y="1263"/>
                    </a:lnTo>
                    <a:lnTo>
                      <a:pt x="2117" y="1326"/>
                    </a:lnTo>
                    <a:lnTo>
                      <a:pt x="2085" y="1384"/>
                    </a:lnTo>
                    <a:lnTo>
                      <a:pt x="34" y="1384"/>
                    </a:lnTo>
                    <a:lnTo>
                      <a:pt x="15" y="1328"/>
                    </a:lnTo>
                    <a:lnTo>
                      <a:pt x="5" y="1271"/>
                    </a:lnTo>
                    <a:lnTo>
                      <a:pt x="0" y="1211"/>
                    </a:lnTo>
                    <a:lnTo>
                      <a:pt x="7" y="1140"/>
                    </a:lnTo>
                    <a:lnTo>
                      <a:pt x="21" y="1073"/>
                    </a:lnTo>
                    <a:lnTo>
                      <a:pt x="46" y="1009"/>
                    </a:lnTo>
                    <a:lnTo>
                      <a:pt x="77" y="953"/>
                    </a:lnTo>
                    <a:lnTo>
                      <a:pt x="119" y="898"/>
                    </a:lnTo>
                    <a:lnTo>
                      <a:pt x="167" y="853"/>
                    </a:lnTo>
                    <a:lnTo>
                      <a:pt x="221" y="813"/>
                    </a:lnTo>
                    <a:lnTo>
                      <a:pt x="279" y="782"/>
                    </a:lnTo>
                    <a:lnTo>
                      <a:pt x="279" y="742"/>
                    </a:lnTo>
                    <a:lnTo>
                      <a:pt x="284" y="650"/>
                    </a:lnTo>
                    <a:lnTo>
                      <a:pt x="300" y="561"/>
                    </a:lnTo>
                    <a:lnTo>
                      <a:pt x="329" y="475"/>
                    </a:lnTo>
                    <a:lnTo>
                      <a:pt x="365" y="394"/>
                    </a:lnTo>
                    <a:lnTo>
                      <a:pt x="411" y="319"/>
                    </a:lnTo>
                    <a:lnTo>
                      <a:pt x="467" y="250"/>
                    </a:lnTo>
                    <a:lnTo>
                      <a:pt x="527" y="188"/>
                    </a:lnTo>
                    <a:lnTo>
                      <a:pt x="596" y="133"/>
                    </a:lnTo>
                    <a:lnTo>
                      <a:pt x="673" y="88"/>
                    </a:lnTo>
                    <a:lnTo>
                      <a:pt x="752" y="50"/>
                    </a:lnTo>
                    <a:lnTo>
                      <a:pt x="838" y="23"/>
                    </a:lnTo>
                    <a:lnTo>
                      <a:pt x="927" y="6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67"/>
              <p:cNvSpPr>
                <a:spLocks/>
              </p:cNvSpPr>
              <p:nvPr/>
            </p:nvSpPr>
            <p:spPr bwMode="auto">
              <a:xfrm>
                <a:off x="1899101" y="2131179"/>
                <a:ext cx="5302072" cy="4722059"/>
              </a:xfrm>
              <a:custGeom>
                <a:avLst/>
                <a:gdLst>
                  <a:gd name="T0" fmla="*/ 1021 w 1554"/>
                  <a:gd name="T1" fmla="*/ 0 h 1384"/>
                  <a:gd name="T2" fmla="*/ 1111 w 1554"/>
                  <a:gd name="T3" fmla="*/ 4 h 1384"/>
                  <a:gd name="T4" fmla="*/ 1196 w 1554"/>
                  <a:gd name="T5" fmla="*/ 21 h 1384"/>
                  <a:gd name="T6" fmla="*/ 1277 w 1554"/>
                  <a:gd name="T7" fmla="*/ 44 h 1384"/>
                  <a:gd name="T8" fmla="*/ 1354 w 1554"/>
                  <a:gd name="T9" fmla="*/ 79 h 1384"/>
                  <a:gd name="T10" fmla="*/ 1427 w 1554"/>
                  <a:gd name="T11" fmla="*/ 121 h 1384"/>
                  <a:gd name="T12" fmla="*/ 1494 w 1554"/>
                  <a:gd name="T13" fmla="*/ 169 h 1384"/>
                  <a:gd name="T14" fmla="*/ 1554 w 1554"/>
                  <a:gd name="T15" fmla="*/ 227 h 1384"/>
                  <a:gd name="T16" fmla="*/ 1500 w 1554"/>
                  <a:gd name="T17" fmla="*/ 223 h 1384"/>
                  <a:gd name="T18" fmla="*/ 1406 w 1554"/>
                  <a:gd name="T19" fmla="*/ 229 h 1384"/>
                  <a:gd name="T20" fmla="*/ 1317 w 1554"/>
                  <a:gd name="T21" fmla="*/ 246 h 1384"/>
                  <a:gd name="T22" fmla="*/ 1231 w 1554"/>
                  <a:gd name="T23" fmla="*/ 273 h 1384"/>
                  <a:gd name="T24" fmla="*/ 1150 w 1554"/>
                  <a:gd name="T25" fmla="*/ 311 h 1384"/>
                  <a:gd name="T26" fmla="*/ 1075 w 1554"/>
                  <a:gd name="T27" fmla="*/ 356 h 1384"/>
                  <a:gd name="T28" fmla="*/ 1006 w 1554"/>
                  <a:gd name="T29" fmla="*/ 411 h 1384"/>
                  <a:gd name="T30" fmla="*/ 944 w 1554"/>
                  <a:gd name="T31" fmla="*/ 473 h 1384"/>
                  <a:gd name="T32" fmla="*/ 890 w 1554"/>
                  <a:gd name="T33" fmla="*/ 542 h 1384"/>
                  <a:gd name="T34" fmla="*/ 844 w 1554"/>
                  <a:gd name="T35" fmla="*/ 617 h 1384"/>
                  <a:gd name="T36" fmla="*/ 806 w 1554"/>
                  <a:gd name="T37" fmla="*/ 698 h 1384"/>
                  <a:gd name="T38" fmla="*/ 779 w 1554"/>
                  <a:gd name="T39" fmla="*/ 784 h 1384"/>
                  <a:gd name="T40" fmla="*/ 763 w 1554"/>
                  <a:gd name="T41" fmla="*/ 873 h 1384"/>
                  <a:gd name="T42" fmla="*/ 756 w 1554"/>
                  <a:gd name="T43" fmla="*/ 967 h 1384"/>
                  <a:gd name="T44" fmla="*/ 759 w 1554"/>
                  <a:gd name="T45" fmla="*/ 1007 h 1384"/>
                  <a:gd name="T46" fmla="*/ 696 w 1554"/>
                  <a:gd name="T47" fmla="*/ 1040 h 1384"/>
                  <a:gd name="T48" fmla="*/ 642 w 1554"/>
                  <a:gd name="T49" fmla="*/ 1082 h 1384"/>
                  <a:gd name="T50" fmla="*/ 592 w 1554"/>
                  <a:gd name="T51" fmla="*/ 1130 h 1384"/>
                  <a:gd name="T52" fmla="*/ 550 w 1554"/>
                  <a:gd name="T53" fmla="*/ 1186 h 1384"/>
                  <a:gd name="T54" fmla="*/ 519 w 1554"/>
                  <a:gd name="T55" fmla="*/ 1246 h 1384"/>
                  <a:gd name="T56" fmla="*/ 496 w 1554"/>
                  <a:gd name="T57" fmla="*/ 1313 h 1384"/>
                  <a:gd name="T58" fmla="*/ 482 w 1554"/>
                  <a:gd name="T59" fmla="*/ 1384 h 1384"/>
                  <a:gd name="T60" fmla="*/ 34 w 1554"/>
                  <a:gd name="T61" fmla="*/ 1384 h 1384"/>
                  <a:gd name="T62" fmla="*/ 15 w 1554"/>
                  <a:gd name="T63" fmla="*/ 1328 h 1384"/>
                  <a:gd name="T64" fmla="*/ 5 w 1554"/>
                  <a:gd name="T65" fmla="*/ 1271 h 1384"/>
                  <a:gd name="T66" fmla="*/ 0 w 1554"/>
                  <a:gd name="T67" fmla="*/ 1211 h 1384"/>
                  <a:gd name="T68" fmla="*/ 7 w 1554"/>
                  <a:gd name="T69" fmla="*/ 1140 h 1384"/>
                  <a:gd name="T70" fmla="*/ 21 w 1554"/>
                  <a:gd name="T71" fmla="*/ 1073 h 1384"/>
                  <a:gd name="T72" fmla="*/ 46 w 1554"/>
                  <a:gd name="T73" fmla="*/ 1009 h 1384"/>
                  <a:gd name="T74" fmla="*/ 77 w 1554"/>
                  <a:gd name="T75" fmla="*/ 953 h 1384"/>
                  <a:gd name="T76" fmla="*/ 119 w 1554"/>
                  <a:gd name="T77" fmla="*/ 898 h 1384"/>
                  <a:gd name="T78" fmla="*/ 167 w 1554"/>
                  <a:gd name="T79" fmla="*/ 853 h 1384"/>
                  <a:gd name="T80" fmla="*/ 221 w 1554"/>
                  <a:gd name="T81" fmla="*/ 813 h 1384"/>
                  <a:gd name="T82" fmla="*/ 279 w 1554"/>
                  <a:gd name="T83" fmla="*/ 782 h 1384"/>
                  <a:gd name="T84" fmla="*/ 277 w 1554"/>
                  <a:gd name="T85" fmla="*/ 742 h 1384"/>
                  <a:gd name="T86" fmla="*/ 284 w 1554"/>
                  <a:gd name="T87" fmla="*/ 650 h 1384"/>
                  <a:gd name="T88" fmla="*/ 300 w 1554"/>
                  <a:gd name="T89" fmla="*/ 561 h 1384"/>
                  <a:gd name="T90" fmla="*/ 329 w 1554"/>
                  <a:gd name="T91" fmla="*/ 475 h 1384"/>
                  <a:gd name="T92" fmla="*/ 365 w 1554"/>
                  <a:gd name="T93" fmla="*/ 394 h 1384"/>
                  <a:gd name="T94" fmla="*/ 411 w 1554"/>
                  <a:gd name="T95" fmla="*/ 319 h 1384"/>
                  <a:gd name="T96" fmla="*/ 467 w 1554"/>
                  <a:gd name="T97" fmla="*/ 250 h 1384"/>
                  <a:gd name="T98" fmla="*/ 527 w 1554"/>
                  <a:gd name="T99" fmla="*/ 188 h 1384"/>
                  <a:gd name="T100" fmla="*/ 596 w 1554"/>
                  <a:gd name="T101" fmla="*/ 133 h 1384"/>
                  <a:gd name="T102" fmla="*/ 671 w 1554"/>
                  <a:gd name="T103" fmla="*/ 88 h 1384"/>
                  <a:gd name="T104" fmla="*/ 752 w 1554"/>
                  <a:gd name="T105" fmla="*/ 50 h 1384"/>
                  <a:gd name="T106" fmla="*/ 838 w 1554"/>
                  <a:gd name="T107" fmla="*/ 23 h 1384"/>
                  <a:gd name="T108" fmla="*/ 927 w 1554"/>
                  <a:gd name="T109" fmla="*/ 6 h 1384"/>
                  <a:gd name="T110" fmla="*/ 1021 w 1554"/>
                  <a:gd name="T111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54" h="1384">
                    <a:moveTo>
                      <a:pt x="1021" y="0"/>
                    </a:moveTo>
                    <a:lnTo>
                      <a:pt x="1111" y="4"/>
                    </a:lnTo>
                    <a:lnTo>
                      <a:pt x="1196" y="21"/>
                    </a:lnTo>
                    <a:lnTo>
                      <a:pt x="1277" y="44"/>
                    </a:lnTo>
                    <a:lnTo>
                      <a:pt x="1354" y="79"/>
                    </a:lnTo>
                    <a:lnTo>
                      <a:pt x="1427" y="121"/>
                    </a:lnTo>
                    <a:lnTo>
                      <a:pt x="1494" y="169"/>
                    </a:lnTo>
                    <a:lnTo>
                      <a:pt x="1554" y="227"/>
                    </a:lnTo>
                    <a:lnTo>
                      <a:pt x="1500" y="223"/>
                    </a:lnTo>
                    <a:lnTo>
                      <a:pt x="1406" y="229"/>
                    </a:lnTo>
                    <a:lnTo>
                      <a:pt x="1317" y="246"/>
                    </a:lnTo>
                    <a:lnTo>
                      <a:pt x="1231" y="273"/>
                    </a:lnTo>
                    <a:lnTo>
                      <a:pt x="1150" y="311"/>
                    </a:lnTo>
                    <a:lnTo>
                      <a:pt x="1075" y="356"/>
                    </a:lnTo>
                    <a:lnTo>
                      <a:pt x="1006" y="411"/>
                    </a:lnTo>
                    <a:lnTo>
                      <a:pt x="944" y="473"/>
                    </a:lnTo>
                    <a:lnTo>
                      <a:pt x="890" y="542"/>
                    </a:lnTo>
                    <a:lnTo>
                      <a:pt x="844" y="617"/>
                    </a:lnTo>
                    <a:lnTo>
                      <a:pt x="806" y="698"/>
                    </a:lnTo>
                    <a:lnTo>
                      <a:pt x="779" y="784"/>
                    </a:lnTo>
                    <a:lnTo>
                      <a:pt x="763" y="873"/>
                    </a:lnTo>
                    <a:lnTo>
                      <a:pt x="756" y="967"/>
                    </a:lnTo>
                    <a:lnTo>
                      <a:pt x="759" y="1007"/>
                    </a:lnTo>
                    <a:lnTo>
                      <a:pt x="696" y="1040"/>
                    </a:lnTo>
                    <a:lnTo>
                      <a:pt x="642" y="1082"/>
                    </a:lnTo>
                    <a:lnTo>
                      <a:pt x="592" y="1130"/>
                    </a:lnTo>
                    <a:lnTo>
                      <a:pt x="550" y="1186"/>
                    </a:lnTo>
                    <a:lnTo>
                      <a:pt x="519" y="1246"/>
                    </a:lnTo>
                    <a:lnTo>
                      <a:pt x="496" y="1313"/>
                    </a:lnTo>
                    <a:lnTo>
                      <a:pt x="482" y="1384"/>
                    </a:lnTo>
                    <a:lnTo>
                      <a:pt x="34" y="1384"/>
                    </a:lnTo>
                    <a:lnTo>
                      <a:pt x="15" y="1328"/>
                    </a:lnTo>
                    <a:lnTo>
                      <a:pt x="5" y="1271"/>
                    </a:lnTo>
                    <a:lnTo>
                      <a:pt x="0" y="1211"/>
                    </a:lnTo>
                    <a:lnTo>
                      <a:pt x="7" y="1140"/>
                    </a:lnTo>
                    <a:lnTo>
                      <a:pt x="21" y="1073"/>
                    </a:lnTo>
                    <a:lnTo>
                      <a:pt x="46" y="1009"/>
                    </a:lnTo>
                    <a:lnTo>
                      <a:pt x="77" y="953"/>
                    </a:lnTo>
                    <a:lnTo>
                      <a:pt x="119" y="898"/>
                    </a:lnTo>
                    <a:lnTo>
                      <a:pt x="167" y="853"/>
                    </a:lnTo>
                    <a:lnTo>
                      <a:pt x="221" y="813"/>
                    </a:lnTo>
                    <a:lnTo>
                      <a:pt x="279" y="782"/>
                    </a:lnTo>
                    <a:lnTo>
                      <a:pt x="277" y="742"/>
                    </a:lnTo>
                    <a:lnTo>
                      <a:pt x="284" y="650"/>
                    </a:lnTo>
                    <a:lnTo>
                      <a:pt x="300" y="561"/>
                    </a:lnTo>
                    <a:lnTo>
                      <a:pt x="329" y="475"/>
                    </a:lnTo>
                    <a:lnTo>
                      <a:pt x="365" y="394"/>
                    </a:lnTo>
                    <a:lnTo>
                      <a:pt x="411" y="319"/>
                    </a:lnTo>
                    <a:lnTo>
                      <a:pt x="467" y="250"/>
                    </a:lnTo>
                    <a:lnTo>
                      <a:pt x="527" y="188"/>
                    </a:lnTo>
                    <a:lnTo>
                      <a:pt x="596" y="133"/>
                    </a:lnTo>
                    <a:lnTo>
                      <a:pt x="671" y="88"/>
                    </a:lnTo>
                    <a:lnTo>
                      <a:pt x="752" y="50"/>
                    </a:lnTo>
                    <a:lnTo>
                      <a:pt x="838" y="23"/>
                    </a:lnTo>
                    <a:lnTo>
                      <a:pt x="927" y="6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48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47"/>
              <p:cNvSpPr>
                <a:spLocks/>
              </p:cNvSpPr>
              <p:nvPr/>
            </p:nvSpPr>
            <p:spPr bwMode="auto">
              <a:xfrm>
                <a:off x="-879475" y="1417638"/>
                <a:ext cx="3263900" cy="2622550"/>
              </a:xfrm>
              <a:custGeom>
                <a:avLst/>
                <a:gdLst>
                  <a:gd name="T0" fmla="*/ 902 w 2056"/>
                  <a:gd name="T1" fmla="*/ 6 h 1652"/>
                  <a:gd name="T2" fmla="*/ 1087 w 2056"/>
                  <a:gd name="T3" fmla="*/ 52 h 1652"/>
                  <a:gd name="T4" fmla="*/ 1252 w 2056"/>
                  <a:gd name="T5" fmla="*/ 135 h 1652"/>
                  <a:gd name="T6" fmla="*/ 1391 w 2056"/>
                  <a:gd name="T7" fmla="*/ 256 h 1652"/>
                  <a:gd name="T8" fmla="*/ 1541 w 2056"/>
                  <a:gd name="T9" fmla="*/ 339 h 1652"/>
                  <a:gd name="T10" fmla="*/ 1708 w 2056"/>
                  <a:gd name="T11" fmla="*/ 404 h 1652"/>
                  <a:gd name="T12" fmla="*/ 1850 w 2056"/>
                  <a:gd name="T13" fmla="*/ 506 h 1652"/>
                  <a:gd name="T14" fmla="*/ 1960 w 2056"/>
                  <a:gd name="T15" fmla="*/ 644 h 1652"/>
                  <a:gd name="T16" fmla="*/ 2031 w 2056"/>
                  <a:gd name="T17" fmla="*/ 806 h 1652"/>
                  <a:gd name="T18" fmla="*/ 2056 w 2056"/>
                  <a:gd name="T19" fmla="*/ 987 h 1652"/>
                  <a:gd name="T20" fmla="*/ 2031 w 2056"/>
                  <a:gd name="T21" fmla="*/ 1165 h 1652"/>
                  <a:gd name="T22" fmla="*/ 1964 w 2056"/>
                  <a:gd name="T23" fmla="*/ 1323 h 1652"/>
                  <a:gd name="T24" fmla="*/ 1860 w 2056"/>
                  <a:gd name="T25" fmla="*/ 1459 h 1652"/>
                  <a:gd name="T26" fmla="*/ 1727 w 2056"/>
                  <a:gd name="T27" fmla="*/ 1563 h 1652"/>
                  <a:gd name="T28" fmla="*/ 1566 w 2056"/>
                  <a:gd name="T29" fmla="*/ 1629 h 1652"/>
                  <a:gd name="T30" fmla="*/ 1391 w 2056"/>
                  <a:gd name="T31" fmla="*/ 1652 h 1652"/>
                  <a:gd name="T32" fmla="*/ 1219 w 2056"/>
                  <a:gd name="T33" fmla="*/ 1632 h 1652"/>
                  <a:gd name="T34" fmla="*/ 1062 w 2056"/>
                  <a:gd name="T35" fmla="*/ 1567 h 1652"/>
                  <a:gd name="T36" fmla="*/ 894 w 2056"/>
                  <a:gd name="T37" fmla="*/ 1604 h 1652"/>
                  <a:gd name="T38" fmla="*/ 704 w 2056"/>
                  <a:gd name="T39" fmla="*/ 1602 h 1652"/>
                  <a:gd name="T40" fmla="*/ 515 w 2056"/>
                  <a:gd name="T41" fmla="*/ 1554 h 1652"/>
                  <a:gd name="T42" fmla="*/ 346 w 2056"/>
                  <a:gd name="T43" fmla="*/ 1465 h 1652"/>
                  <a:gd name="T44" fmla="*/ 204 w 2056"/>
                  <a:gd name="T45" fmla="*/ 1340 h 1652"/>
                  <a:gd name="T46" fmla="*/ 96 w 2056"/>
                  <a:gd name="T47" fmla="*/ 1183 h 1652"/>
                  <a:gd name="T48" fmla="*/ 25 w 2056"/>
                  <a:gd name="T49" fmla="*/ 1002 h 1652"/>
                  <a:gd name="T50" fmla="*/ 0 w 2056"/>
                  <a:gd name="T51" fmla="*/ 804 h 1652"/>
                  <a:gd name="T52" fmla="*/ 25 w 2056"/>
                  <a:gd name="T53" fmla="*/ 606 h 1652"/>
                  <a:gd name="T54" fmla="*/ 96 w 2056"/>
                  <a:gd name="T55" fmla="*/ 427 h 1652"/>
                  <a:gd name="T56" fmla="*/ 204 w 2056"/>
                  <a:gd name="T57" fmla="*/ 271 h 1652"/>
                  <a:gd name="T58" fmla="*/ 346 w 2056"/>
                  <a:gd name="T59" fmla="*/ 143 h 1652"/>
                  <a:gd name="T60" fmla="*/ 515 w 2056"/>
                  <a:gd name="T61" fmla="*/ 54 h 1652"/>
                  <a:gd name="T62" fmla="*/ 704 w 2056"/>
                  <a:gd name="T63" fmla="*/ 6 h 1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6" h="1652">
                    <a:moveTo>
                      <a:pt x="804" y="0"/>
                    </a:moveTo>
                    <a:lnTo>
                      <a:pt x="902" y="6"/>
                    </a:lnTo>
                    <a:lnTo>
                      <a:pt x="998" y="22"/>
                    </a:lnTo>
                    <a:lnTo>
                      <a:pt x="1087" y="52"/>
                    </a:lnTo>
                    <a:lnTo>
                      <a:pt x="1173" y="89"/>
                    </a:lnTo>
                    <a:lnTo>
                      <a:pt x="1252" y="135"/>
                    </a:lnTo>
                    <a:lnTo>
                      <a:pt x="1325" y="191"/>
                    </a:lnTo>
                    <a:lnTo>
                      <a:pt x="1391" y="256"/>
                    </a:lnTo>
                    <a:lnTo>
                      <a:pt x="1452" y="325"/>
                    </a:lnTo>
                    <a:lnTo>
                      <a:pt x="1541" y="339"/>
                    </a:lnTo>
                    <a:lnTo>
                      <a:pt x="1627" y="366"/>
                    </a:lnTo>
                    <a:lnTo>
                      <a:pt x="1708" y="404"/>
                    </a:lnTo>
                    <a:lnTo>
                      <a:pt x="1783" y="450"/>
                    </a:lnTo>
                    <a:lnTo>
                      <a:pt x="1850" y="506"/>
                    </a:lnTo>
                    <a:lnTo>
                      <a:pt x="1908" y="571"/>
                    </a:lnTo>
                    <a:lnTo>
                      <a:pt x="1960" y="644"/>
                    </a:lnTo>
                    <a:lnTo>
                      <a:pt x="2000" y="723"/>
                    </a:lnTo>
                    <a:lnTo>
                      <a:pt x="2031" y="806"/>
                    </a:lnTo>
                    <a:lnTo>
                      <a:pt x="2050" y="896"/>
                    </a:lnTo>
                    <a:lnTo>
                      <a:pt x="2056" y="987"/>
                    </a:lnTo>
                    <a:lnTo>
                      <a:pt x="2050" y="1079"/>
                    </a:lnTo>
                    <a:lnTo>
                      <a:pt x="2031" y="1165"/>
                    </a:lnTo>
                    <a:lnTo>
                      <a:pt x="2004" y="1248"/>
                    </a:lnTo>
                    <a:lnTo>
                      <a:pt x="1964" y="1323"/>
                    </a:lnTo>
                    <a:lnTo>
                      <a:pt x="1916" y="1394"/>
                    </a:lnTo>
                    <a:lnTo>
                      <a:pt x="1860" y="1459"/>
                    </a:lnTo>
                    <a:lnTo>
                      <a:pt x="1798" y="1515"/>
                    </a:lnTo>
                    <a:lnTo>
                      <a:pt x="1727" y="1563"/>
                    </a:lnTo>
                    <a:lnTo>
                      <a:pt x="1650" y="1600"/>
                    </a:lnTo>
                    <a:lnTo>
                      <a:pt x="1566" y="1629"/>
                    </a:lnTo>
                    <a:lnTo>
                      <a:pt x="1481" y="1648"/>
                    </a:lnTo>
                    <a:lnTo>
                      <a:pt x="1391" y="1652"/>
                    </a:lnTo>
                    <a:lnTo>
                      <a:pt x="1302" y="1648"/>
                    </a:lnTo>
                    <a:lnTo>
                      <a:pt x="1219" y="1632"/>
                    </a:lnTo>
                    <a:lnTo>
                      <a:pt x="1137" y="1604"/>
                    </a:lnTo>
                    <a:lnTo>
                      <a:pt x="1062" y="1567"/>
                    </a:lnTo>
                    <a:lnTo>
                      <a:pt x="979" y="1590"/>
                    </a:lnTo>
                    <a:lnTo>
                      <a:pt x="894" y="1604"/>
                    </a:lnTo>
                    <a:lnTo>
                      <a:pt x="804" y="1609"/>
                    </a:lnTo>
                    <a:lnTo>
                      <a:pt x="704" y="1602"/>
                    </a:lnTo>
                    <a:lnTo>
                      <a:pt x="606" y="1586"/>
                    </a:lnTo>
                    <a:lnTo>
                      <a:pt x="515" y="1554"/>
                    </a:lnTo>
                    <a:lnTo>
                      <a:pt x="427" y="1515"/>
                    </a:lnTo>
                    <a:lnTo>
                      <a:pt x="346" y="1465"/>
                    </a:lnTo>
                    <a:lnTo>
                      <a:pt x="271" y="1406"/>
                    </a:lnTo>
                    <a:lnTo>
                      <a:pt x="204" y="1340"/>
                    </a:lnTo>
                    <a:lnTo>
                      <a:pt x="146" y="1265"/>
                    </a:lnTo>
                    <a:lnTo>
                      <a:pt x="96" y="1183"/>
                    </a:lnTo>
                    <a:lnTo>
                      <a:pt x="54" y="1096"/>
                    </a:lnTo>
                    <a:lnTo>
                      <a:pt x="25" y="1002"/>
                    </a:lnTo>
                    <a:lnTo>
                      <a:pt x="6" y="906"/>
                    </a:lnTo>
                    <a:lnTo>
                      <a:pt x="0" y="804"/>
                    </a:lnTo>
                    <a:lnTo>
                      <a:pt x="6" y="704"/>
                    </a:lnTo>
                    <a:lnTo>
                      <a:pt x="25" y="606"/>
                    </a:lnTo>
                    <a:lnTo>
                      <a:pt x="54" y="514"/>
                    </a:lnTo>
                    <a:lnTo>
                      <a:pt x="96" y="427"/>
                    </a:lnTo>
                    <a:lnTo>
                      <a:pt x="146" y="346"/>
                    </a:lnTo>
                    <a:lnTo>
                      <a:pt x="204" y="271"/>
                    </a:lnTo>
                    <a:lnTo>
                      <a:pt x="271" y="204"/>
                    </a:lnTo>
                    <a:lnTo>
                      <a:pt x="346" y="143"/>
                    </a:lnTo>
                    <a:lnTo>
                      <a:pt x="427" y="95"/>
                    </a:lnTo>
                    <a:lnTo>
                      <a:pt x="515" y="54"/>
                    </a:lnTo>
                    <a:lnTo>
                      <a:pt x="606" y="25"/>
                    </a:lnTo>
                    <a:lnTo>
                      <a:pt x="704" y="6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>
                <a:off x="1920873" y="739674"/>
                <a:ext cx="909639" cy="6127457"/>
              </a:xfrm>
              <a:custGeom>
                <a:avLst/>
                <a:gdLst>
                  <a:gd name="T0" fmla="*/ 286 w 573"/>
                  <a:gd name="T1" fmla="*/ 0 h 4148"/>
                  <a:gd name="T2" fmla="*/ 344 w 573"/>
                  <a:gd name="T3" fmla="*/ 7 h 4148"/>
                  <a:gd name="T4" fmla="*/ 398 w 573"/>
                  <a:gd name="T5" fmla="*/ 23 h 4148"/>
                  <a:gd name="T6" fmla="*/ 446 w 573"/>
                  <a:gd name="T7" fmla="*/ 48 h 4148"/>
                  <a:gd name="T8" fmla="*/ 490 w 573"/>
                  <a:gd name="T9" fmla="*/ 84 h 4148"/>
                  <a:gd name="T10" fmla="*/ 525 w 573"/>
                  <a:gd name="T11" fmla="*/ 125 h 4148"/>
                  <a:gd name="T12" fmla="*/ 550 w 573"/>
                  <a:gd name="T13" fmla="*/ 175 h 4148"/>
                  <a:gd name="T14" fmla="*/ 567 w 573"/>
                  <a:gd name="T15" fmla="*/ 230 h 4148"/>
                  <a:gd name="T16" fmla="*/ 573 w 573"/>
                  <a:gd name="T17" fmla="*/ 286 h 4148"/>
                  <a:gd name="T18" fmla="*/ 573 w 573"/>
                  <a:gd name="T19" fmla="*/ 3860 h 4148"/>
                  <a:gd name="T20" fmla="*/ 567 w 573"/>
                  <a:gd name="T21" fmla="*/ 3919 h 4148"/>
                  <a:gd name="T22" fmla="*/ 550 w 573"/>
                  <a:gd name="T23" fmla="*/ 3973 h 4148"/>
                  <a:gd name="T24" fmla="*/ 525 w 573"/>
                  <a:gd name="T25" fmla="*/ 4021 h 4148"/>
                  <a:gd name="T26" fmla="*/ 490 w 573"/>
                  <a:gd name="T27" fmla="*/ 4065 h 4148"/>
                  <a:gd name="T28" fmla="*/ 446 w 573"/>
                  <a:gd name="T29" fmla="*/ 4098 h 4148"/>
                  <a:gd name="T30" fmla="*/ 398 w 573"/>
                  <a:gd name="T31" fmla="*/ 4125 h 4148"/>
                  <a:gd name="T32" fmla="*/ 344 w 573"/>
                  <a:gd name="T33" fmla="*/ 4142 h 4148"/>
                  <a:gd name="T34" fmla="*/ 286 w 573"/>
                  <a:gd name="T35" fmla="*/ 4148 h 4148"/>
                  <a:gd name="T36" fmla="*/ 229 w 573"/>
                  <a:gd name="T37" fmla="*/ 4142 h 4148"/>
                  <a:gd name="T38" fmla="*/ 175 w 573"/>
                  <a:gd name="T39" fmla="*/ 4125 h 4148"/>
                  <a:gd name="T40" fmla="*/ 125 w 573"/>
                  <a:gd name="T41" fmla="*/ 4098 h 4148"/>
                  <a:gd name="T42" fmla="*/ 84 w 573"/>
                  <a:gd name="T43" fmla="*/ 4065 h 4148"/>
                  <a:gd name="T44" fmla="*/ 48 w 573"/>
                  <a:gd name="T45" fmla="*/ 4021 h 4148"/>
                  <a:gd name="T46" fmla="*/ 23 w 573"/>
                  <a:gd name="T47" fmla="*/ 3973 h 4148"/>
                  <a:gd name="T48" fmla="*/ 7 w 573"/>
                  <a:gd name="T49" fmla="*/ 3919 h 4148"/>
                  <a:gd name="T50" fmla="*/ 0 w 573"/>
                  <a:gd name="T51" fmla="*/ 3860 h 4148"/>
                  <a:gd name="T52" fmla="*/ 0 w 573"/>
                  <a:gd name="T53" fmla="*/ 286 h 4148"/>
                  <a:gd name="T54" fmla="*/ 7 w 573"/>
                  <a:gd name="T55" fmla="*/ 230 h 4148"/>
                  <a:gd name="T56" fmla="*/ 23 w 573"/>
                  <a:gd name="T57" fmla="*/ 175 h 4148"/>
                  <a:gd name="T58" fmla="*/ 48 w 573"/>
                  <a:gd name="T59" fmla="*/ 125 h 4148"/>
                  <a:gd name="T60" fmla="*/ 84 w 573"/>
                  <a:gd name="T61" fmla="*/ 84 h 4148"/>
                  <a:gd name="T62" fmla="*/ 125 w 573"/>
                  <a:gd name="T63" fmla="*/ 48 h 4148"/>
                  <a:gd name="T64" fmla="*/ 175 w 573"/>
                  <a:gd name="T65" fmla="*/ 23 h 4148"/>
                  <a:gd name="T66" fmla="*/ 229 w 573"/>
                  <a:gd name="T67" fmla="*/ 7 h 4148"/>
                  <a:gd name="T68" fmla="*/ 286 w 573"/>
                  <a:gd name="T69" fmla="*/ 0 h 4148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997 w 10000"/>
                  <a:gd name="connsiteY18" fmla="*/ 9986 h 10000"/>
                  <a:gd name="connsiteX19" fmla="*/ 3054 w 10000"/>
                  <a:gd name="connsiteY19" fmla="*/ 9945 h 10000"/>
                  <a:gd name="connsiteX20" fmla="*/ 2182 w 10000"/>
                  <a:gd name="connsiteY20" fmla="*/ 9879 h 10000"/>
                  <a:gd name="connsiteX21" fmla="*/ 838 w 10000"/>
                  <a:gd name="connsiteY21" fmla="*/ 9694 h 10000"/>
                  <a:gd name="connsiteX22" fmla="*/ 401 w 10000"/>
                  <a:gd name="connsiteY22" fmla="*/ 9578 h 10000"/>
                  <a:gd name="connsiteX23" fmla="*/ 122 w 10000"/>
                  <a:gd name="connsiteY23" fmla="*/ 9448 h 10000"/>
                  <a:gd name="connsiteX24" fmla="*/ 0 w 10000"/>
                  <a:gd name="connsiteY24" fmla="*/ 9306 h 10000"/>
                  <a:gd name="connsiteX25" fmla="*/ 0 w 10000"/>
                  <a:gd name="connsiteY25" fmla="*/ 689 h 10000"/>
                  <a:gd name="connsiteX26" fmla="*/ 122 w 10000"/>
                  <a:gd name="connsiteY26" fmla="*/ 554 h 10000"/>
                  <a:gd name="connsiteX27" fmla="*/ 401 w 10000"/>
                  <a:gd name="connsiteY27" fmla="*/ 422 h 10000"/>
                  <a:gd name="connsiteX28" fmla="*/ 838 w 10000"/>
                  <a:gd name="connsiteY28" fmla="*/ 301 h 10000"/>
                  <a:gd name="connsiteX29" fmla="*/ 1466 w 10000"/>
                  <a:gd name="connsiteY29" fmla="*/ 203 h 10000"/>
                  <a:gd name="connsiteX30" fmla="*/ 2182 w 10000"/>
                  <a:gd name="connsiteY30" fmla="*/ 116 h 10000"/>
                  <a:gd name="connsiteX31" fmla="*/ 3054 w 10000"/>
                  <a:gd name="connsiteY31" fmla="*/ 55 h 10000"/>
                  <a:gd name="connsiteX32" fmla="*/ 3997 w 10000"/>
                  <a:gd name="connsiteY32" fmla="*/ 17 h 10000"/>
                  <a:gd name="connsiteX33" fmla="*/ 4991 w 10000"/>
                  <a:gd name="connsiteY33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997 w 10000"/>
                  <a:gd name="connsiteY18" fmla="*/ 9986 h 10000"/>
                  <a:gd name="connsiteX19" fmla="*/ 3054 w 10000"/>
                  <a:gd name="connsiteY19" fmla="*/ 9945 h 10000"/>
                  <a:gd name="connsiteX20" fmla="*/ 838 w 10000"/>
                  <a:gd name="connsiteY20" fmla="*/ 9694 h 10000"/>
                  <a:gd name="connsiteX21" fmla="*/ 401 w 10000"/>
                  <a:gd name="connsiteY21" fmla="*/ 9578 h 10000"/>
                  <a:gd name="connsiteX22" fmla="*/ 122 w 10000"/>
                  <a:gd name="connsiteY22" fmla="*/ 9448 h 10000"/>
                  <a:gd name="connsiteX23" fmla="*/ 0 w 10000"/>
                  <a:gd name="connsiteY23" fmla="*/ 9306 h 10000"/>
                  <a:gd name="connsiteX24" fmla="*/ 0 w 10000"/>
                  <a:gd name="connsiteY24" fmla="*/ 689 h 10000"/>
                  <a:gd name="connsiteX25" fmla="*/ 122 w 10000"/>
                  <a:gd name="connsiteY25" fmla="*/ 554 h 10000"/>
                  <a:gd name="connsiteX26" fmla="*/ 401 w 10000"/>
                  <a:gd name="connsiteY26" fmla="*/ 422 h 10000"/>
                  <a:gd name="connsiteX27" fmla="*/ 838 w 10000"/>
                  <a:gd name="connsiteY27" fmla="*/ 301 h 10000"/>
                  <a:gd name="connsiteX28" fmla="*/ 1466 w 10000"/>
                  <a:gd name="connsiteY28" fmla="*/ 203 h 10000"/>
                  <a:gd name="connsiteX29" fmla="*/ 2182 w 10000"/>
                  <a:gd name="connsiteY29" fmla="*/ 116 h 10000"/>
                  <a:gd name="connsiteX30" fmla="*/ 3054 w 10000"/>
                  <a:gd name="connsiteY30" fmla="*/ 55 h 10000"/>
                  <a:gd name="connsiteX31" fmla="*/ 3997 w 10000"/>
                  <a:gd name="connsiteY31" fmla="*/ 17 h 10000"/>
                  <a:gd name="connsiteX32" fmla="*/ 4991 w 10000"/>
                  <a:gd name="connsiteY32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054 w 10000"/>
                  <a:gd name="connsiteY18" fmla="*/ 9945 h 10000"/>
                  <a:gd name="connsiteX19" fmla="*/ 838 w 10000"/>
                  <a:gd name="connsiteY19" fmla="*/ 9694 h 10000"/>
                  <a:gd name="connsiteX20" fmla="*/ 401 w 10000"/>
                  <a:gd name="connsiteY20" fmla="*/ 9578 h 10000"/>
                  <a:gd name="connsiteX21" fmla="*/ 122 w 10000"/>
                  <a:gd name="connsiteY21" fmla="*/ 9448 h 10000"/>
                  <a:gd name="connsiteX22" fmla="*/ 0 w 10000"/>
                  <a:gd name="connsiteY22" fmla="*/ 9306 h 10000"/>
                  <a:gd name="connsiteX23" fmla="*/ 0 w 10000"/>
                  <a:gd name="connsiteY23" fmla="*/ 689 h 10000"/>
                  <a:gd name="connsiteX24" fmla="*/ 122 w 10000"/>
                  <a:gd name="connsiteY24" fmla="*/ 554 h 10000"/>
                  <a:gd name="connsiteX25" fmla="*/ 401 w 10000"/>
                  <a:gd name="connsiteY25" fmla="*/ 422 h 10000"/>
                  <a:gd name="connsiteX26" fmla="*/ 838 w 10000"/>
                  <a:gd name="connsiteY26" fmla="*/ 301 h 10000"/>
                  <a:gd name="connsiteX27" fmla="*/ 1466 w 10000"/>
                  <a:gd name="connsiteY27" fmla="*/ 203 h 10000"/>
                  <a:gd name="connsiteX28" fmla="*/ 2182 w 10000"/>
                  <a:gd name="connsiteY28" fmla="*/ 116 h 10000"/>
                  <a:gd name="connsiteX29" fmla="*/ 3054 w 10000"/>
                  <a:gd name="connsiteY29" fmla="*/ 55 h 10000"/>
                  <a:gd name="connsiteX30" fmla="*/ 3997 w 10000"/>
                  <a:gd name="connsiteY30" fmla="*/ 17 h 10000"/>
                  <a:gd name="connsiteX31" fmla="*/ 4991 w 10000"/>
                  <a:gd name="connsiteY31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4991 w 10000"/>
                  <a:gd name="connsiteY16" fmla="*/ 10000 h 10000"/>
                  <a:gd name="connsiteX17" fmla="*/ 3054 w 10000"/>
                  <a:gd name="connsiteY17" fmla="*/ 9945 h 10000"/>
                  <a:gd name="connsiteX18" fmla="*/ 838 w 10000"/>
                  <a:gd name="connsiteY18" fmla="*/ 9694 h 10000"/>
                  <a:gd name="connsiteX19" fmla="*/ 401 w 10000"/>
                  <a:gd name="connsiteY19" fmla="*/ 9578 h 10000"/>
                  <a:gd name="connsiteX20" fmla="*/ 122 w 10000"/>
                  <a:gd name="connsiteY20" fmla="*/ 9448 h 10000"/>
                  <a:gd name="connsiteX21" fmla="*/ 0 w 10000"/>
                  <a:gd name="connsiteY21" fmla="*/ 9306 h 10000"/>
                  <a:gd name="connsiteX22" fmla="*/ 0 w 10000"/>
                  <a:gd name="connsiteY22" fmla="*/ 689 h 10000"/>
                  <a:gd name="connsiteX23" fmla="*/ 122 w 10000"/>
                  <a:gd name="connsiteY23" fmla="*/ 554 h 10000"/>
                  <a:gd name="connsiteX24" fmla="*/ 401 w 10000"/>
                  <a:gd name="connsiteY24" fmla="*/ 422 h 10000"/>
                  <a:gd name="connsiteX25" fmla="*/ 838 w 10000"/>
                  <a:gd name="connsiteY25" fmla="*/ 301 h 10000"/>
                  <a:gd name="connsiteX26" fmla="*/ 1466 w 10000"/>
                  <a:gd name="connsiteY26" fmla="*/ 203 h 10000"/>
                  <a:gd name="connsiteX27" fmla="*/ 2182 w 10000"/>
                  <a:gd name="connsiteY27" fmla="*/ 116 h 10000"/>
                  <a:gd name="connsiteX28" fmla="*/ 3054 w 10000"/>
                  <a:gd name="connsiteY28" fmla="*/ 55 h 10000"/>
                  <a:gd name="connsiteX29" fmla="*/ 3997 w 10000"/>
                  <a:gd name="connsiteY29" fmla="*/ 17 h 10000"/>
                  <a:gd name="connsiteX30" fmla="*/ 4991 w 10000"/>
                  <a:gd name="connsiteY30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7784 w 10000"/>
                  <a:gd name="connsiteY13" fmla="*/ 9879 h 10000"/>
                  <a:gd name="connsiteX14" fmla="*/ 6946 w 10000"/>
                  <a:gd name="connsiteY14" fmla="*/ 9945 h 10000"/>
                  <a:gd name="connsiteX15" fmla="*/ 4991 w 10000"/>
                  <a:gd name="connsiteY15" fmla="*/ 10000 h 10000"/>
                  <a:gd name="connsiteX16" fmla="*/ 3054 w 10000"/>
                  <a:gd name="connsiteY16" fmla="*/ 9945 h 10000"/>
                  <a:gd name="connsiteX17" fmla="*/ 838 w 10000"/>
                  <a:gd name="connsiteY17" fmla="*/ 9694 h 10000"/>
                  <a:gd name="connsiteX18" fmla="*/ 401 w 10000"/>
                  <a:gd name="connsiteY18" fmla="*/ 9578 h 10000"/>
                  <a:gd name="connsiteX19" fmla="*/ 122 w 10000"/>
                  <a:gd name="connsiteY19" fmla="*/ 9448 h 10000"/>
                  <a:gd name="connsiteX20" fmla="*/ 0 w 10000"/>
                  <a:gd name="connsiteY20" fmla="*/ 9306 h 10000"/>
                  <a:gd name="connsiteX21" fmla="*/ 0 w 10000"/>
                  <a:gd name="connsiteY21" fmla="*/ 689 h 10000"/>
                  <a:gd name="connsiteX22" fmla="*/ 122 w 10000"/>
                  <a:gd name="connsiteY22" fmla="*/ 554 h 10000"/>
                  <a:gd name="connsiteX23" fmla="*/ 401 w 10000"/>
                  <a:gd name="connsiteY23" fmla="*/ 422 h 10000"/>
                  <a:gd name="connsiteX24" fmla="*/ 838 w 10000"/>
                  <a:gd name="connsiteY24" fmla="*/ 301 h 10000"/>
                  <a:gd name="connsiteX25" fmla="*/ 1466 w 10000"/>
                  <a:gd name="connsiteY25" fmla="*/ 203 h 10000"/>
                  <a:gd name="connsiteX26" fmla="*/ 2182 w 10000"/>
                  <a:gd name="connsiteY26" fmla="*/ 116 h 10000"/>
                  <a:gd name="connsiteX27" fmla="*/ 3054 w 10000"/>
                  <a:gd name="connsiteY27" fmla="*/ 55 h 10000"/>
                  <a:gd name="connsiteX28" fmla="*/ 3997 w 10000"/>
                  <a:gd name="connsiteY28" fmla="*/ 17 h 10000"/>
                  <a:gd name="connsiteX29" fmla="*/ 4991 w 10000"/>
                  <a:gd name="connsiteY29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7784 w 10000"/>
                  <a:gd name="connsiteY12" fmla="*/ 9879 h 10000"/>
                  <a:gd name="connsiteX13" fmla="*/ 6946 w 10000"/>
                  <a:gd name="connsiteY13" fmla="*/ 9945 h 10000"/>
                  <a:gd name="connsiteX14" fmla="*/ 4991 w 10000"/>
                  <a:gd name="connsiteY14" fmla="*/ 10000 h 10000"/>
                  <a:gd name="connsiteX15" fmla="*/ 3054 w 10000"/>
                  <a:gd name="connsiteY15" fmla="*/ 9945 h 10000"/>
                  <a:gd name="connsiteX16" fmla="*/ 838 w 10000"/>
                  <a:gd name="connsiteY16" fmla="*/ 9694 h 10000"/>
                  <a:gd name="connsiteX17" fmla="*/ 401 w 10000"/>
                  <a:gd name="connsiteY17" fmla="*/ 9578 h 10000"/>
                  <a:gd name="connsiteX18" fmla="*/ 122 w 10000"/>
                  <a:gd name="connsiteY18" fmla="*/ 9448 h 10000"/>
                  <a:gd name="connsiteX19" fmla="*/ 0 w 10000"/>
                  <a:gd name="connsiteY19" fmla="*/ 9306 h 10000"/>
                  <a:gd name="connsiteX20" fmla="*/ 0 w 10000"/>
                  <a:gd name="connsiteY20" fmla="*/ 689 h 10000"/>
                  <a:gd name="connsiteX21" fmla="*/ 122 w 10000"/>
                  <a:gd name="connsiteY21" fmla="*/ 554 h 10000"/>
                  <a:gd name="connsiteX22" fmla="*/ 401 w 10000"/>
                  <a:gd name="connsiteY22" fmla="*/ 422 h 10000"/>
                  <a:gd name="connsiteX23" fmla="*/ 838 w 10000"/>
                  <a:gd name="connsiteY23" fmla="*/ 301 h 10000"/>
                  <a:gd name="connsiteX24" fmla="*/ 1466 w 10000"/>
                  <a:gd name="connsiteY24" fmla="*/ 203 h 10000"/>
                  <a:gd name="connsiteX25" fmla="*/ 2182 w 10000"/>
                  <a:gd name="connsiteY25" fmla="*/ 116 h 10000"/>
                  <a:gd name="connsiteX26" fmla="*/ 3054 w 10000"/>
                  <a:gd name="connsiteY26" fmla="*/ 55 h 10000"/>
                  <a:gd name="connsiteX27" fmla="*/ 3997 w 10000"/>
                  <a:gd name="connsiteY27" fmla="*/ 17 h 10000"/>
                  <a:gd name="connsiteX28" fmla="*/ 4991 w 10000"/>
                  <a:gd name="connsiteY28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7784 w 10000"/>
                  <a:gd name="connsiteY11" fmla="*/ 9879 h 10000"/>
                  <a:gd name="connsiteX12" fmla="*/ 6946 w 10000"/>
                  <a:gd name="connsiteY12" fmla="*/ 9945 h 10000"/>
                  <a:gd name="connsiteX13" fmla="*/ 4991 w 10000"/>
                  <a:gd name="connsiteY13" fmla="*/ 10000 h 10000"/>
                  <a:gd name="connsiteX14" fmla="*/ 3054 w 10000"/>
                  <a:gd name="connsiteY14" fmla="*/ 9945 h 10000"/>
                  <a:gd name="connsiteX15" fmla="*/ 838 w 10000"/>
                  <a:gd name="connsiteY15" fmla="*/ 9694 h 10000"/>
                  <a:gd name="connsiteX16" fmla="*/ 401 w 10000"/>
                  <a:gd name="connsiteY16" fmla="*/ 9578 h 10000"/>
                  <a:gd name="connsiteX17" fmla="*/ 122 w 10000"/>
                  <a:gd name="connsiteY17" fmla="*/ 9448 h 10000"/>
                  <a:gd name="connsiteX18" fmla="*/ 0 w 10000"/>
                  <a:gd name="connsiteY18" fmla="*/ 9306 h 10000"/>
                  <a:gd name="connsiteX19" fmla="*/ 0 w 10000"/>
                  <a:gd name="connsiteY19" fmla="*/ 689 h 10000"/>
                  <a:gd name="connsiteX20" fmla="*/ 122 w 10000"/>
                  <a:gd name="connsiteY20" fmla="*/ 554 h 10000"/>
                  <a:gd name="connsiteX21" fmla="*/ 401 w 10000"/>
                  <a:gd name="connsiteY21" fmla="*/ 422 h 10000"/>
                  <a:gd name="connsiteX22" fmla="*/ 838 w 10000"/>
                  <a:gd name="connsiteY22" fmla="*/ 301 h 10000"/>
                  <a:gd name="connsiteX23" fmla="*/ 1466 w 10000"/>
                  <a:gd name="connsiteY23" fmla="*/ 203 h 10000"/>
                  <a:gd name="connsiteX24" fmla="*/ 2182 w 10000"/>
                  <a:gd name="connsiteY24" fmla="*/ 116 h 10000"/>
                  <a:gd name="connsiteX25" fmla="*/ 3054 w 10000"/>
                  <a:gd name="connsiteY25" fmla="*/ 55 h 10000"/>
                  <a:gd name="connsiteX26" fmla="*/ 3997 w 10000"/>
                  <a:gd name="connsiteY26" fmla="*/ 17 h 10000"/>
                  <a:gd name="connsiteX27" fmla="*/ 4991 w 10000"/>
                  <a:gd name="connsiteY27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7784 w 10000"/>
                  <a:gd name="connsiteY10" fmla="*/ 9879 h 10000"/>
                  <a:gd name="connsiteX11" fmla="*/ 6946 w 10000"/>
                  <a:gd name="connsiteY11" fmla="*/ 9945 h 10000"/>
                  <a:gd name="connsiteX12" fmla="*/ 4991 w 10000"/>
                  <a:gd name="connsiteY12" fmla="*/ 10000 h 10000"/>
                  <a:gd name="connsiteX13" fmla="*/ 3054 w 10000"/>
                  <a:gd name="connsiteY13" fmla="*/ 9945 h 10000"/>
                  <a:gd name="connsiteX14" fmla="*/ 838 w 10000"/>
                  <a:gd name="connsiteY14" fmla="*/ 9694 h 10000"/>
                  <a:gd name="connsiteX15" fmla="*/ 401 w 10000"/>
                  <a:gd name="connsiteY15" fmla="*/ 9578 h 10000"/>
                  <a:gd name="connsiteX16" fmla="*/ 122 w 10000"/>
                  <a:gd name="connsiteY16" fmla="*/ 9448 h 10000"/>
                  <a:gd name="connsiteX17" fmla="*/ 0 w 10000"/>
                  <a:gd name="connsiteY17" fmla="*/ 9306 h 10000"/>
                  <a:gd name="connsiteX18" fmla="*/ 0 w 10000"/>
                  <a:gd name="connsiteY18" fmla="*/ 689 h 10000"/>
                  <a:gd name="connsiteX19" fmla="*/ 122 w 10000"/>
                  <a:gd name="connsiteY19" fmla="*/ 554 h 10000"/>
                  <a:gd name="connsiteX20" fmla="*/ 401 w 10000"/>
                  <a:gd name="connsiteY20" fmla="*/ 422 h 10000"/>
                  <a:gd name="connsiteX21" fmla="*/ 838 w 10000"/>
                  <a:gd name="connsiteY21" fmla="*/ 301 h 10000"/>
                  <a:gd name="connsiteX22" fmla="*/ 1466 w 10000"/>
                  <a:gd name="connsiteY22" fmla="*/ 203 h 10000"/>
                  <a:gd name="connsiteX23" fmla="*/ 2182 w 10000"/>
                  <a:gd name="connsiteY23" fmla="*/ 116 h 10000"/>
                  <a:gd name="connsiteX24" fmla="*/ 3054 w 10000"/>
                  <a:gd name="connsiteY24" fmla="*/ 55 h 10000"/>
                  <a:gd name="connsiteX25" fmla="*/ 3997 w 10000"/>
                  <a:gd name="connsiteY25" fmla="*/ 17 h 10000"/>
                  <a:gd name="connsiteX26" fmla="*/ 4991 w 10000"/>
                  <a:gd name="connsiteY26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7784 w 10000"/>
                  <a:gd name="connsiteY10" fmla="*/ 9879 h 10000"/>
                  <a:gd name="connsiteX11" fmla="*/ 4991 w 10000"/>
                  <a:gd name="connsiteY11" fmla="*/ 10000 h 10000"/>
                  <a:gd name="connsiteX12" fmla="*/ 3054 w 10000"/>
                  <a:gd name="connsiteY12" fmla="*/ 9945 h 10000"/>
                  <a:gd name="connsiteX13" fmla="*/ 838 w 10000"/>
                  <a:gd name="connsiteY13" fmla="*/ 9694 h 10000"/>
                  <a:gd name="connsiteX14" fmla="*/ 401 w 10000"/>
                  <a:gd name="connsiteY14" fmla="*/ 9578 h 10000"/>
                  <a:gd name="connsiteX15" fmla="*/ 122 w 10000"/>
                  <a:gd name="connsiteY15" fmla="*/ 9448 h 10000"/>
                  <a:gd name="connsiteX16" fmla="*/ 0 w 10000"/>
                  <a:gd name="connsiteY16" fmla="*/ 9306 h 10000"/>
                  <a:gd name="connsiteX17" fmla="*/ 0 w 10000"/>
                  <a:gd name="connsiteY17" fmla="*/ 689 h 10000"/>
                  <a:gd name="connsiteX18" fmla="*/ 122 w 10000"/>
                  <a:gd name="connsiteY18" fmla="*/ 554 h 10000"/>
                  <a:gd name="connsiteX19" fmla="*/ 401 w 10000"/>
                  <a:gd name="connsiteY19" fmla="*/ 422 h 10000"/>
                  <a:gd name="connsiteX20" fmla="*/ 838 w 10000"/>
                  <a:gd name="connsiteY20" fmla="*/ 301 h 10000"/>
                  <a:gd name="connsiteX21" fmla="*/ 1466 w 10000"/>
                  <a:gd name="connsiteY21" fmla="*/ 203 h 10000"/>
                  <a:gd name="connsiteX22" fmla="*/ 2182 w 10000"/>
                  <a:gd name="connsiteY22" fmla="*/ 116 h 10000"/>
                  <a:gd name="connsiteX23" fmla="*/ 3054 w 10000"/>
                  <a:gd name="connsiteY23" fmla="*/ 55 h 10000"/>
                  <a:gd name="connsiteX24" fmla="*/ 3997 w 10000"/>
                  <a:gd name="connsiteY24" fmla="*/ 17 h 10000"/>
                  <a:gd name="connsiteX25" fmla="*/ 4991 w 10000"/>
                  <a:gd name="connsiteY25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4991 w 10000"/>
                  <a:gd name="connsiteY10" fmla="*/ 10000 h 10000"/>
                  <a:gd name="connsiteX11" fmla="*/ 3054 w 10000"/>
                  <a:gd name="connsiteY11" fmla="*/ 9945 h 10000"/>
                  <a:gd name="connsiteX12" fmla="*/ 838 w 10000"/>
                  <a:gd name="connsiteY12" fmla="*/ 9694 h 10000"/>
                  <a:gd name="connsiteX13" fmla="*/ 401 w 10000"/>
                  <a:gd name="connsiteY13" fmla="*/ 9578 h 10000"/>
                  <a:gd name="connsiteX14" fmla="*/ 122 w 10000"/>
                  <a:gd name="connsiteY14" fmla="*/ 9448 h 10000"/>
                  <a:gd name="connsiteX15" fmla="*/ 0 w 10000"/>
                  <a:gd name="connsiteY15" fmla="*/ 9306 h 10000"/>
                  <a:gd name="connsiteX16" fmla="*/ 0 w 10000"/>
                  <a:gd name="connsiteY16" fmla="*/ 689 h 10000"/>
                  <a:gd name="connsiteX17" fmla="*/ 122 w 10000"/>
                  <a:gd name="connsiteY17" fmla="*/ 554 h 10000"/>
                  <a:gd name="connsiteX18" fmla="*/ 401 w 10000"/>
                  <a:gd name="connsiteY18" fmla="*/ 422 h 10000"/>
                  <a:gd name="connsiteX19" fmla="*/ 838 w 10000"/>
                  <a:gd name="connsiteY19" fmla="*/ 301 h 10000"/>
                  <a:gd name="connsiteX20" fmla="*/ 1466 w 10000"/>
                  <a:gd name="connsiteY20" fmla="*/ 203 h 10000"/>
                  <a:gd name="connsiteX21" fmla="*/ 2182 w 10000"/>
                  <a:gd name="connsiteY21" fmla="*/ 116 h 10000"/>
                  <a:gd name="connsiteX22" fmla="*/ 3054 w 10000"/>
                  <a:gd name="connsiteY22" fmla="*/ 55 h 10000"/>
                  <a:gd name="connsiteX23" fmla="*/ 3997 w 10000"/>
                  <a:gd name="connsiteY23" fmla="*/ 17 h 10000"/>
                  <a:gd name="connsiteX24" fmla="*/ 4991 w 10000"/>
                  <a:gd name="connsiteY24" fmla="*/ 0 h 10000"/>
                  <a:gd name="connsiteX0" fmla="*/ 4991 w 10000"/>
                  <a:gd name="connsiteY0" fmla="*/ 0 h 9945"/>
                  <a:gd name="connsiteX1" fmla="*/ 6003 w 10000"/>
                  <a:gd name="connsiteY1" fmla="*/ 17 h 9945"/>
                  <a:gd name="connsiteX2" fmla="*/ 6946 w 10000"/>
                  <a:gd name="connsiteY2" fmla="*/ 55 h 9945"/>
                  <a:gd name="connsiteX3" fmla="*/ 7784 w 10000"/>
                  <a:gd name="connsiteY3" fmla="*/ 116 h 9945"/>
                  <a:gd name="connsiteX4" fmla="*/ 8551 w 10000"/>
                  <a:gd name="connsiteY4" fmla="*/ 203 h 9945"/>
                  <a:gd name="connsiteX5" fmla="*/ 9162 w 10000"/>
                  <a:gd name="connsiteY5" fmla="*/ 301 h 9945"/>
                  <a:gd name="connsiteX6" fmla="*/ 9599 w 10000"/>
                  <a:gd name="connsiteY6" fmla="*/ 422 h 9945"/>
                  <a:gd name="connsiteX7" fmla="*/ 9895 w 10000"/>
                  <a:gd name="connsiteY7" fmla="*/ 554 h 9945"/>
                  <a:gd name="connsiteX8" fmla="*/ 10000 w 10000"/>
                  <a:gd name="connsiteY8" fmla="*/ 689 h 9945"/>
                  <a:gd name="connsiteX9" fmla="*/ 10000 w 10000"/>
                  <a:gd name="connsiteY9" fmla="*/ 9306 h 9945"/>
                  <a:gd name="connsiteX10" fmla="*/ 3054 w 10000"/>
                  <a:gd name="connsiteY10" fmla="*/ 9945 h 9945"/>
                  <a:gd name="connsiteX11" fmla="*/ 838 w 10000"/>
                  <a:gd name="connsiteY11" fmla="*/ 9694 h 9945"/>
                  <a:gd name="connsiteX12" fmla="*/ 401 w 10000"/>
                  <a:gd name="connsiteY12" fmla="*/ 9578 h 9945"/>
                  <a:gd name="connsiteX13" fmla="*/ 122 w 10000"/>
                  <a:gd name="connsiteY13" fmla="*/ 9448 h 9945"/>
                  <a:gd name="connsiteX14" fmla="*/ 0 w 10000"/>
                  <a:gd name="connsiteY14" fmla="*/ 9306 h 9945"/>
                  <a:gd name="connsiteX15" fmla="*/ 0 w 10000"/>
                  <a:gd name="connsiteY15" fmla="*/ 689 h 9945"/>
                  <a:gd name="connsiteX16" fmla="*/ 122 w 10000"/>
                  <a:gd name="connsiteY16" fmla="*/ 554 h 9945"/>
                  <a:gd name="connsiteX17" fmla="*/ 401 w 10000"/>
                  <a:gd name="connsiteY17" fmla="*/ 422 h 9945"/>
                  <a:gd name="connsiteX18" fmla="*/ 838 w 10000"/>
                  <a:gd name="connsiteY18" fmla="*/ 301 h 9945"/>
                  <a:gd name="connsiteX19" fmla="*/ 1466 w 10000"/>
                  <a:gd name="connsiteY19" fmla="*/ 203 h 9945"/>
                  <a:gd name="connsiteX20" fmla="*/ 2182 w 10000"/>
                  <a:gd name="connsiteY20" fmla="*/ 116 h 9945"/>
                  <a:gd name="connsiteX21" fmla="*/ 3054 w 10000"/>
                  <a:gd name="connsiteY21" fmla="*/ 55 h 9945"/>
                  <a:gd name="connsiteX22" fmla="*/ 3997 w 10000"/>
                  <a:gd name="connsiteY22" fmla="*/ 17 h 9945"/>
                  <a:gd name="connsiteX23" fmla="*/ 4991 w 10000"/>
                  <a:gd name="connsiteY23" fmla="*/ 0 h 9945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7 h 10000"/>
                  <a:gd name="connsiteX4" fmla="*/ 8551 w 10000"/>
                  <a:gd name="connsiteY4" fmla="*/ 204 h 10000"/>
                  <a:gd name="connsiteX5" fmla="*/ 9162 w 10000"/>
                  <a:gd name="connsiteY5" fmla="*/ 303 h 10000"/>
                  <a:gd name="connsiteX6" fmla="*/ 9599 w 10000"/>
                  <a:gd name="connsiteY6" fmla="*/ 424 h 10000"/>
                  <a:gd name="connsiteX7" fmla="*/ 9895 w 10000"/>
                  <a:gd name="connsiteY7" fmla="*/ 557 h 10000"/>
                  <a:gd name="connsiteX8" fmla="*/ 10000 w 10000"/>
                  <a:gd name="connsiteY8" fmla="*/ 693 h 10000"/>
                  <a:gd name="connsiteX9" fmla="*/ 10000 w 10000"/>
                  <a:gd name="connsiteY9" fmla="*/ 9357 h 10000"/>
                  <a:gd name="connsiteX10" fmla="*/ 3777 w 10000"/>
                  <a:gd name="connsiteY10" fmla="*/ 9966 h 10000"/>
                  <a:gd name="connsiteX11" fmla="*/ 3054 w 10000"/>
                  <a:gd name="connsiteY11" fmla="*/ 10000 h 10000"/>
                  <a:gd name="connsiteX12" fmla="*/ 838 w 10000"/>
                  <a:gd name="connsiteY12" fmla="*/ 9748 h 10000"/>
                  <a:gd name="connsiteX13" fmla="*/ 401 w 10000"/>
                  <a:gd name="connsiteY13" fmla="*/ 9631 h 10000"/>
                  <a:gd name="connsiteX14" fmla="*/ 122 w 10000"/>
                  <a:gd name="connsiteY14" fmla="*/ 9500 h 10000"/>
                  <a:gd name="connsiteX15" fmla="*/ 0 w 10000"/>
                  <a:gd name="connsiteY15" fmla="*/ 9357 h 10000"/>
                  <a:gd name="connsiteX16" fmla="*/ 0 w 10000"/>
                  <a:gd name="connsiteY16" fmla="*/ 693 h 10000"/>
                  <a:gd name="connsiteX17" fmla="*/ 122 w 10000"/>
                  <a:gd name="connsiteY17" fmla="*/ 557 h 10000"/>
                  <a:gd name="connsiteX18" fmla="*/ 401 w 10000"/>
                  <a:gd name="connsiteY18" fmla="*/ 424 h 10000"/>
                  <a:gd name="connsiteX19" fmla="*/ 838 w 10000"/>
                  <a:gd name="connsiteY19" fmla="*/ 303 h 10000"/>
                  <a:gd name="connsiteX20" fmla="*/ 1466 w 10000"/>
                  <a:gd name="connsiteY20" fmla="*/ 204 h 10000"/>
                  <a:gd name="connsiteX21" fmla="*/ 2182 w 10000"/>
                  <a:gd name="connsiteY21" fmla="*/ 117 h 10000"/>
                  <a:gd name="connsiteX22" fmla="*/ 3054 w 10000"/>
                  <a:gd name="connsiteY22" fmla="*/ 55 h 10000"/>
                  <a:gd name="connsiteX23" fmla="*/ 3997 w 10000"/>
                  <a:gd name="connsiteY23" fmla="*/ 17 h 10000"/>
                  <a:gd name="connsiteX24" fmla="*/ 4991 w 10000"/>
                  <a:gd name="connsiteY24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7 h 10000"/>
                  <a:gd name="connsiteX4" fmla="*/ 8551 w 10000"/>
                  <a:gd name="connsiteY4" fmla="*/ 204 h 10000"/>
                  <a:gd name="connsiteX5" fmla="*/ 9162 w 10000"/>
                  <a:gd name="connsiteY5" fmla="*/ 303 h 10000"/>
                  <a:gd name="connsiteX6" fmla="*/ 9599 w 10000"/>
                  <a:gd name="connsiteY6" fmla="*/ 424 h 10000"/>
                  <a:gd name="connsiteX7" fmla="*/ 9895 w 10000"/>
                  <a:gd name="connsiteY7" fmla="*/ 557 h 10000"/>
                  <a:gd name="connsiteX8" fmla="*/ 10000 w 10000"/>
                  <a:gd name="connsiteY8" fmla="*/ 693 h 10000"/>
                  <a:gd name="connsiteX9" fmla="*/ 10000 w 10000"/>
                  <a:gd name="connsiteY9" fmla="*/ 9357 h 10000"/>
                  <a:gd name="connsiteX10" fmla="*/ 3777 w 10000"/>
                  <a:gd name="connsiteY10" fmla="*/ 9966 h 10000"/>
                  <a:gd name="connsiteX11" fmla="*/ 3054 w 10000"/>
                  <a:gd name="connsiteY11" fmla="*/ 10000 h 10000"/>
                  <a:gd name="connsiteX12" fmla="*/ 401 w 10000"/>
                  <a:gd name="connsiteY12" fmla="*/ 9631 h 10000"/>
                  <a:gd name="connsiteX13" fmla="*/ 122 w 10000"/>
                  <a:gd name="connsiteY13" fmla="*/ 9500 h 10000"/>
                  <a:gd name="connsiteX14" fmla="*/ 0 w 10000"/>
                  <a:gd name="connsiteY14" fmla="*/ 9357 h 10000"/>
                  <a:gd name="connsiteX15" fmla="*/ 0 w 10000"/>
                  <a:gd name="connsiteY15" fmla="*/ 693 h 10000"/>
                  <a:gd name="connsiteX16" fmla="*/ 122 w 10000"/>
                  <a:gd name="connsiteY16" fmla="*/ 557 h 10000"/>
                  <a:gd name="connsiteX17" fmla="*/ 401 w 10000"/>
                  <a:gd name="connsiteY17" fmla="*/ 424 h 10000"/>
                  <a:gd name="connsiteX18" fmla="*/ 838 w 10000"/>
                  <a:gd name="connsiteY18" fmla="*/ 303 h 10000"/>
                  <a:gd name="connsiteX19" fmla="*/ 1466 w 10000"/>
                  <a:gd name="connsiteY19" fmla="*/ 204 h 10000"/>
                  <a:gd name="connsiteX20" fmla="*/ 2182 w 10000"/>
                  <a:gd name="connsiteY20" fmla="*/ 117 h 10000"/>
                  <a:gd name="connsiteX21" fmla="*/ 3054 w 10000"/>
                  <a:gd name="connsiteY21" fmla="*/ 55 h 10000"/>
                  <a:gd name="connsiteX22" fmla="*/ 3997 w 10000"/>
                  <a:gd name="connsiteY22" fmla="*/ 17 h 10000"/>
                  <a:gd name="connsiteX23" fmla="*/ 4991 w 10000"/>
                  <a:gd name="connsiteY23" fmla="*/ 0 h 10000"/>
                  <a:gd name="connsiteX0" fmla="*/ 4991 w 10000"/>
                  <a:gd name="connsiteY0" fmla="*/ 0 h 9966"/>
                  <a:gd name="connsiteX1" fmla="*/ 6003 w 10000"/>
                  <a:gd name="connsiteY1" fmla="*/ 17 h 9966"/>
                  <a:gd name="connsiteX2" fmla="*/ 6946 w 10000"/>
                  <a:gd name="connsiteY2" fmla="*/ 55 h 9966"/>
                  <a:gd name="connsiteX3" fmla="*/ 7784 w 10000"/>
                  <a:gd name="connsiteY3" fmla="*/ 117 h 9966"/>
                  <a:gd name="connsiteX4" fmla="*/ 8551 w 10000"/>
                  <a:gd name="connsiteY4" fmla="*/ 204 h 9966"/>
                  <a:gd name="connsiteX5" fmla="*/ 9162 w 10000"/>
                  <a:gd name="connsiteY5" fmla="*/ 303 h 9966"/>
                  <a:gd name="connsiteX6" fmla="*/ 9599 w 10000"/>
                  <a:gd name="connsiteY6" fmla="*/ 424 h 9966"/>
                  <a:gd name="connsiteX7" fmla="*/ 9895 w 10000"/>
                  <a:gd name="connsiteY7" fmla="*/ 557 h 9966"/>
                  <a:gd name="connsiteX8" fmla="*/ 10000 w 10000"/>
                  <a:gd name="connsiteY8" fmla="*/ 693 h 9966"/>
                  <a:gd name="connsiteX9" fmla="*/ 10000 w 10000"/>
                  <a:gd name="connsiteY9" fmla="*/ 9357 h 9966"/>
                  <a:gd name="connsiteX10" fmla="*/ 3777 w 10000"/>
                  <a:gd name="connsiteY10" fmla="*/ 9966 h 9966"/>
                  <a:gd name="connsiteX11" fmla="*/ 401 w 10000"/>
                  <a:gd name="connsiteY11" fmla="*/ 9631 h 9966"/>
                  <a:gd name="connsiteX12" fmla="*/ 122 w 10000"/>
                  <a:gd name="connsiteY12" fmla="*/ 9500 h 9966"/>
                  <a:gd name="connsiteX13" fmla="*/ 0 w 10000"/>
                  <a:gd name="connsiteY13" fmla="*/ 9357 h 9966"/>
                  <a:gd name="connsiteX14" fmla="*/ 0 w 10000"/>
                  <a:gd name="connsiteY14" fmla="*/ 693 h 9966"/>
                  <a:gd name="connsiteX15" fmla="*/ 122 w 10000"/>
                  <a:gd name="connsiteY15" fmla="*/ 557 h 9966"/>
                  <a:gd name="connsiteX16" fmla="*/ 401 w 10000"/>
                  <a:gd name="connsiteY16" fmla="*/ 424 h 9966"/>
                  <a:gd name="connsiteX17" fmla="*/ 838 w 10000"/>
                  <a:gd name="connsiteY17" fmla="*/ 303 h 9966"/>
                  <a:gd name="connsiteX18" fmla="*/ 1466 w 10000"/>
                  <a:gd name="connsiteY18" fmla="*/ 204 h 9966"/>
                  <a:gd name="connsiteX19" fmla="*/ 2182 w 10000"/>
                  <a:gd name="connsiteY19" fmla="*/ 117 h 9966"/>
                  <a:gd name="connsiteX20" fmla="*/ 3054 w 10000"/>
                  <a:gd name="connsiteY20" fmla="*/ 55 h 9966"/>
                  <a:gd name="connsiteX21" fmla="*/ 3997 w 10000"/>
                  <a:gd name="connsiteY21" fmla="*/ 17 h 9966"/>
                  <a:gd name="connsiteX22" fmla="*/ 4991 w 10000"/>
                  <a:gd name="connsiteY22" fmla="*/ 0 h 9966"/>
                  <a:gd name="connsiteX0" fmla="*/ 4991 w 10000"/>
                  <a:gd name="connsiteY0" fmla="*/ 0 h 9664"/>
                  <a:gd name="connsiteX1" fmla="*/ 6003 w 10000"/>
                  <a:gd name="connsiteY1" fmla="*/ 17 h 9664"/>
                  <a:gd name="connsiteX2" fmla="*/ 6946 w 10000"/>
                  <a:gd name="connsiteY2" fmla="*/ 55 h 9664"/>
                  <a:gd name="connsiteX3" fmla="*/ 7784 w 10000"/>
                  <a:gd name="connsiteY3" fmla="*/ 117 h 9664"/>
                  <a:gd name="connsiteX4" fmla="*/ 8551 w 10000"/>
                  <a:gd name="connsiteY4" fmla="*/ 205 h 9664"/>
                  <a:gd name="connsiteX5" fmla="*/ 9162 w 10000"/>
                  <a:gd name="connsiteY5" fmla="*/ 304 h 9664"/>
                  <a:gd name="connsiteX6" fmla="*/ 9599 w 10000"/>
                  <a:gd name="connsiteY6" fmla="*/ 425 h 9664"/>
                  <a:gd name="connsiteX7" fmla="*/ 9895 w 10000"/>
                  <a:gd name="connsiteY7" fmla="*/ 559 h 9664"/>
                  <a:gd name="connsiteX8" fmla="*/ 10000 w 10000"/>
                  <a:gd name="connsiteY8" fmla="*/ 695 h 9664"/>
                  <a:gd name="connsiteX9" fmla="*/ 10000 w 10000"/>
                  <a:gd name="connsiteY9" fmla="*/ 9389 h 9664"/>
                  <a:gd name="connsiteX10" fmla="*/ 401 w 10000"/>
                  <a:gd name="connsiteY10" fmla="*/ 9664 h 9664"/>
                  <a:gd name="connsiteX11" fmla="*/ 122 w 10000"/>
                  <a:gd name="connsiteY11" fmla="*/ 9532 h 9664"/>
                  <a:gd name="connsiteX12" fmla="*/ 0 w 10000"/>
                  <a:gd name="connsiteY12" fmla="*/ 9389 h 9664"/>
                  <a:gd name="connsiteX13" fmla="*/ 0 w 10000"/>
                  <a:gd name="connsiteY13" fmla="*/ 695 h 9664"/>
                  <a:gd name="connsiteX14" fmla="*/ 122 w 10000"/>
                  <a:gd name="connsiteY14" fmla="*/ 559 h 9664"/>
                  <a:gd name="connsiteX15" fmla="*/ 401 w 10000"/>
                  <a:gd name="connsiteY15" fmla="*/ 425 h 9664"/>
                  <a:gd name="connsiteX16" fmla="*/ 838 w 10000"/>
                  <a:gd name="connsiteY16" fmla="*/ 304 h 9664"/>
                  <a:gd name="connsiteX17" fmla="*/ 1466 w 10000"/>
                  <a:gd name="connsiteY17" fmla="*/ 205 h 9664"/>
                  <a:gd name="connsiteX18" fmla="*/ 2182 w 10000"/>
                  <a:gd name="connsiteY18" fmla="*/ 117 h 9664"/>
                  <a:gd name="connsiteX19" fmla="*/ 3054 w 10000"/>
                  <a:gd name="connsiteY19" fmla="*/ 55 h 9664"/>
                  <a:gd name="connsiteX20" fmla="*/ 3997 w 10000"/>
                  <a:gd name="connsiteY20" fmla="*/ 17 h 9664"/>
                  <a:gd name="connsiteX21" fmla="*/ 4991 w 10000"/>
                  <a:gd name="connsiteY21" fmla="*/ 0 h 9664"/>
                  <a:gd name="connsiteX0" fmla="*/ 4991 w 10000"/>
                  <a:gd name="connsiteY0" fmla="*/ 0 h 9863"/>
                  <a:gd name="connsiteX1" fmla="*/ 6003 w 10000"/>
                  <a:gd name="connsiteY1" fmla="*/ 18 h 9863"/>
                  <a:gd name="connsiteX2" fmla="*/ 6946 w 10000"/>
                  <a:gd name="connsiteY2" fmla="*/ 57 h 9863"/>
                  <a:gd name="connsiteX3" fmla="*/ 7784 w 10000"/>
                  <a:gd name="connsiteY3" fmla="*/ 121 h 9863"/>
                  <a:gd name="connsiteX4" fmla="*/ 8551 w 10000"/>
                  <a:gd name="connsiteY4" fmla="*/ 212 h 9863"/>
                  <a:gd name="connsiteX5" fmla="*/ 9162 w 10000"/>
                  <a:gd name="connsiteY5" fmla="*/ 315 h 9863"/>
                  <a:gd name="connsiteX6" fmla="*/ 9599 w 10000"/>
                  <a:gd name="connsiteY6" fmla="*/ 440 h 9863"/>
                  <a:gd name="connsiteX7" fmla="*/ 9895 w 10000"/>
                  <a:gd name="connsiteY7" fmla="*/ 578 h 9863"/>
                  <a:gd name="connsiteX8" fmla="*/ 10000 w 10000"/>
                  <a:gd name="connsiteY8" fmla="*/ 719 h 9863"/>
                  <a:gd name="connsiteX9" fmla="*/ 10000 w 10000"/>
                  <a:gd name="connsiteY9" fmla="*/ 9715 h 9863"/>
                  <a:gd name="connsiteX10" fmla="*/ 122 w 10000"/>
                  <a:gd name="connsiteY10" fmla="*/ 9863 h 9863"/>
                  <a:gd name="connsiteX11" fmla="*/ 0 w 10000"/>
                  <a:gd name="connsiteY11" fmla="*/ 9715 h 9863"/>
                  <a:gd name="connsiteX12" fmla="*/ 0 w 10000"/>
                  <a:gd name="connsiteY12" fmla="*/ 719 h 9863"/>
                  <a:gd name="connsiteX13" fmla="*/ 122 w 10000"/>
                  <a:gd name="connsiteY13" fmla="*/ 578 h 9863"/>
                  <a:gd name="connsiteX14" fmla="*/ 401 w 10000"/>
                  <a:gd name="connsiteY14" fmla="*/ 440 h 9863"/>
                  <a:gd name="connsiteX15" fmla="*/ 838 w 10000"/>
                  <a:gd name="connsiteY15" fmla="*/ 315 h 9863"/>
                  <a:gd name="connsiteX16" fmla="*/ 1466 w 10000"/>
                  <a:gd name="connsiteY16" fmla="*/ 212 h 9863"/>
                  <a:gd name="connsiteX17" fmla="*/ 2182 w 10000"/>
                  <a:gd name="connsiteY17" fmla="*/ 121 h 9863"/>
                  <a:gd name="connsiteX18" fmla="*/ 3054 w 10000"/>
                  <a:gd name="connsiteY18" fmla="*/ 57 h 9863"/>
                  <a:gd name="connsiteX19" fmla="*/ 3997 w 10000"/>
                  <a:gd name="connsiteY19" fmla="*/ 18 h 9863"/>
                  <a:gd name="connsiteX20" fmla="*/ 4991 w 10000"/>
                  <a:gd name="connsiteY20" fmla="*/ 0 h 9863"/>
                  <a:gd name="connsiteX0" fmla="*/ 4991 w 10000"/>
                  <a:gd name="connsiteY0" fmla="*/ 0 h 9850"/>
                  <a:gd name="connsiteX1" fmla="*/ 6003 w 10000"/>
                  <a:gd name="connsiteY1" fmla="*/ 18 h 9850"/>
                  <a:gd name="connsiteX2" fmla="*/ 6946 w 10000"/>
                  <a:gd name="connsiteY2" fmla="*/ 58 h 9850"/>
                  <a:gd name="connsiteX3" fmla="*/ 7784 w 10000"/>
                  <a:gd name="connsiteY3" fmla="*/ 123 h 9850"/>
                  <a:gd name="connsiteX4" fmla="*/ 8551 w 10000"/>
                  <a:gd name="connsiteY4" fmla="*/ 215 h 9850"/>
                  <a:gd name="connsiteX5" fmla="*/ 9162 w 10000"/>
                  <a:gd name="connsiteY5" fmla="*/ 319 h 9850"/>
                  <a:gd name="connsiteX6" fmla="*/ 9599 w 10000"/>
                  <a:gd name="connsiteY6" fmla="*/ 446 h 9850"/>
                  <a:gd name="connsiteX7" fmla="*/ 9895 w 10000"/>
                  <a:gd name="connsiteY7" fmla="*/ 586 h 9850"/>
                  <a:gd name="connsiteX8" fmla="*/ 10000 w 10000"/>
                  <a:gd name="connsiteY8" fmla="*/ 729 h 9850"/>
                  <a:gd name="connsiteX9" fmla="*/ 10000 w 10000"/>
                  <a:gd name="connsiteY9" fmla="*/ 9850 h 9850"/>
                  <a:gd name="connsiteX10" fmla="*/ 0 w 10000"/>
                  <a:gd name="connsiteY10" fmla="*/ 9850 h 9850"/>
                  <a:gd name="connsiteX11" fmla="*/ 0 w 10000"/>
                  <a:gd name="connsiteY11" fmla="*/ 729 h 9850"/>
                  <a:gd name="connsiteX12" fmla="*/ 122 w 10000"/>
                  <a:gd name="connsiteY12" fmla="*/ 586 h 9850"/>
                  <a:gd name="connsiteX13" fmla="*/ 401 w 10000"/>
                  <a:gd name="connsiteY13" fmla="*/ 446 h 9850"/>
                  <a:gd name="connsiteX14" fmla="*/ 838 w 10000"/>
                  <a:gd name="connsiteY14" fmla="*/ 319 h 9850"/>
                  <a:gd name="connsiteX15" fmla="*/ 1466 w 10000"/>
                  <a:gd name="connsiteY15" fmla="*/ 215 h 9850"/>
                  <a:gd name="connsiteX16" fmla="*/ 2182 w 10000"/>
                  <a:gd name="connsiteY16" fmla="*/ 123 h 9850"/>
                  <a:gd name="connsiteX17" fmla="*/ 3054 w 10000"/>
                  <a:gd name="connsiteY17" fmla="*/ 58 h 9850"/>
                  <a:gd name="connsiteX18" fmla="*/ 3997 w 10000"/>
                  <a:gd name="connsiteY18" fmla="*/ 18 h 9850"/>
                  <a:gd name="connsiteX19" fmla="*/ 4991 w 10000"/>
                  <a:gd name="connsiteY19" fmla="*/ 0 h 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00" h="9850">
                    <a:moveTo>
                      <a:pt x="4991" y="0"/>
                    </a:moveTo>
                    <a:lnTo>
                      <a:pt x="6003" y="18"/>
                    </a:lnTo>
                    <a:lnTo>
                      <a:pt x="6946" y="58"/>
                    </a:lnTo>
                    <a:lnTo>
                      <a:pt x="7784" y="123"/>
                    </a:lnTo>
                    <a:lnTo>
                      <a:pt x="8551" y="215"/>
                    </a:lnTo>
                    <a:lnTo>
                      <a:pt x="9162" y="319"/>
                    </a:lnTo>
                    <a:lnTo>
                      <a:pt x="9599" y="446"/>
                    </a:lnTo>
                    <a:lnTo>
                      <a:pt x="9895" y="586"/>
                    </a:lnTo>
                    <a:lnTo>
                      <a:pt x="10000" y="729"/>
                    </a:lnTo>
                    <a:lnTo>
                      <a:pt x="10000" y="9850"/>
                    </a:lnTo>
                    <a:lnTo>
                      <a:pt x="0" y="9850"/>
                    </a:lnTo>
                    <a:lnTo>
                      <a:pt x="0" y="729"/>
                    </a:lnTo>
                    <a:cubicBezTo>
                      <a:pt x="41" y="682"/>
                      <a:pt x="81" y="634"/>
                      <a:pt x="122" y="586"/>
                    </a:cubicBezTo>
                    <a:lnTo>
                      <a:pt x="401" y="446"/>
                    </a:lnTo>
                    <a:lnTo>
                      <a:pt x="838" y="319"/>
                    </a:lnTo>
                    <a:lnTo>
                      <a:pt x="1466" y="215"/>
                    </a:lnTo>
                    <a:lnTo>
                      <a:pt x="2182" y="123"/>
                    </a:lnTo>
                    <a:lnTo>
                      <a:pt x="3054" y="58"/>
                    </a:lnTo>
                    <a:lnTo>
                      <a:pt x="3997" y="18"/>
                    </a:lnTo>
                    <a:lnTo>
                      <a:pt x="4991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50"/>
              <p:cNvSpPr>
                <a:spLocks/>
              </p:cNvSpPr>
              <p:nvPr/>
            </p:nvSpPr>
            <p:spPr bwMode="auto">
              <a:xfrm>
                <a:off x="1822450" y="-2286000"/>
                <a:ext cx="5270500" cy="5465763"/>
              </a:xfrm>
              <a:custGeom>
                <a:avLst/>
                <a:gdLst>
                  <a:gd name="T0" fmla="*/ 2016 w 3320"/>
                  <a:gd name="T1" fmla="*/ 7 h 3443"/>
                  <a:gd name="T2" fmla="*/ 2226 w 3320"/>
                  <a:gd name="T3" fmla="*/ 57 h 3443"/>
                  <a:gd name="T4" fmla="*/ 2418 w 3320"/>
                  <a:gd name="T5" fmla="*/ 150 h 3443"/>
                  <a:gd name="T6" fmla="*/ 2582 w 3320"/>
                  <a:gd name="T7" fmla="*/ 282 h 3443"/>
                  <a:gd name="T8" fmla="*/ 2714 w 3320"/>
                  <a:gd name="T9" fmla="*/ 446 h 3443"/>
                  <a:gd name="T10" fmla="*/ 2807 w 3320"/>
                  <a:gd name="T11" fmla="*/ 636 h 3443"/>
                  <a:gd name="T12" fmla="*/ 2857 w 3320"/>
                  <a:gd name="T13" fmla="*/ 849 h 3443"/>
                  <a:gd name="T14" fmla="*/ 2857 w 3320"/>
                  <a:gd name="T15" fmla="*/ 1074 h 3443"/>
                  <a:gd name="T16" fmla="*/ 2807 w 3320"/>
                  <a:gd name="T17" fmla="*/ 1284 h 3443"/>
                  <a:gd name="T18" fmla="*/ 2974 w 3320"/>
                  <a:gd name="T19" fmla="*/ 1347 h 3443"/>
                  <a:gd name="T20" fmla="*/ 3114 w 3320"/>
                  <a:gd name="T21" fmla="*/ 1451 h 3443"/>
                  <a:gd name="T22" fmla="*/ 3224 w 3320"/>
                  <a:gd name="T23" fmla="*/ 1586 h 3443"/>
                  <a:gd name="T24" fmla="*/ 3295 w 3320"/>
                  <a:gd name="T25" fmla="*/ 1749 h 3443"/>
                  <a:gd name="T26" fmla="*/ 3320 w 3320"/>
                  <a:gd name="T27" fmla="*/ 1930 h 3443"/>
                  <a:gd name="T28" fmla="*/ 3297 w 3320"/>
                  <a:gd name="T29" fmla="*/ 2105 h 3443"/>
                  <a:gd name="T30" fmla="*/ 3230 w 3320"/>
                  <a:gd name="T31" fmla="*/ 2264 h 3443"/>
                  <a:gd name="T32" fmla="*/ 3126 w 3320"/>
                  <a:gd name="T33" fmla="*/ 2397 h 3443"/>
                  <a:gd name="T34" fmla="*/ 2993 w 3320"/>
                  <a:gd name="T35" fmla="*/ 2501 h 3443"/>
                  <a:gd name="T36" fmla="*/ 2834 w 3320"/>
                  <a:gd name="T37" fmla="*/ 2568 h 3443"/>
                  <a:gd name="T38" fmla="*/ 2657 w 3320"/>
                  <a:gd name="T39" fmla="*/ 2593 h 3443"/>
                  <a:gd name="T40" fmla="*/ 2505 w 3320"/>
                  <a:gd name="T41" fmla="*/ 2574 h 3443"/>
                  <a:gd name="T42" fmla="*/ 2366 w 3320"/>
                  <a:gd name="T43" fmla="*/ 2524 h 3443"/>
                  <a:gd name="T44" fmla="*/ 2274 w 3320"/>
                  <a:gd name="T45" fmla="*/ 2601 h 3443"/>
                  <a:gd name="T46" fmla="*/ 2189 w 3320"/>
                  <a:gd name="T47" fmla="*/ 2816 h 3443"/>
                  <a:gd name="T48" fmla="*/ 2066 w 3320"/>
                  <a:gd name="T49" fmla="*/ 3006 h 3443"/>
                  <a:gd name="T50" fmla="*/ 1908 w 3320"/>
                  <a:gd name="T51" fmla="*/ 3168 h 3443"/>
                  <a:gd name="T52" fmla="*/ 1720 w 3320"/>
                  <a:gd name="T53" fmla="*/ 3298 h 3443"/>
                  <a:gd name="T54" fmla="*/ 1510 w 3320"/>
                  <a:gd name="T55" fmla="*/ 3389 h 3443"/>
                  <a:gd name="T56" fmla="*/ 1281 w 3320"/>
                  <a:gd name="T57" fmla="*/ 3437 h 3443"/>
                  <a:gd name="T58" fmla="*/ 1041 w 3320"/>
                  <a:gd name="T59" fmla="*/ 3437 h 3443"/>
                  <a:gd name="T60" fmla="*/ 814 w 3320"/>
                  <a:gd name="T61" fmla="*/ 3391 h 3443"/>
                  <a:gd name="T62" fmla="*/ 606 w 3320"/>
                  <a:gd name="T63" fmla="*/ 3304 h 3443"/>
                  <a:gd name="T64" fmla="*/ 421 w 3320"/>
                  <a:gd name="T65" fmla="*/ 3179 h 3443"/>
                  <a:gd name="T66" fmla="*/ 264 w 3320"/>
                  <a:gd name="T67" fmla="*/ 3020 h 3443"/>
                  <a:gd name="T68" fmla="*/ 139 w 3320"/>
                  <a:gd name="T69" fmla="*/ 2837 h 3443"/>
                  <a:gd name="T70" fmla="*/ 52 w 3320"/>
                  <a:gd name="T71" fmla="*/ 2629 h 3443"/>
                  <a:gd name="T72" fmla="*/ 4 w 3320"/>
                  <a:gd name="T73" fmla="*/ 2401 h 3443"/>
                  <a:gd name="T74" fmla="*/ 6 w 3320"/>
                  <a:gd name="T75" fmla="*/ 2162 h 3443"/>
                  <a:gd name="T76" fmla="*/ 54 w 3320"/>
                  <a:gd name="T77" fmla="*/ 1930 h 3443"/>
                  <a:gd name="T78" fmla="*/ 146 w 3320"/>
                  <a:gd name="T79" fmla="*/ 1718 h 3443"/>
                  <a:gd name="T80" fmla="*/ 275 w 3320"/>
                  <a:gd name="T81" fmla="*/ 1532 h 3443"/>
                  <a:gd name="T82" fmla="*/ 439 w 3320"/>
                  <a:gd name="T83" fmla="*/ 1374 h 3443"/>
                  <a:gd name="T84" fmla="*/ 631 w 3320"/>
                  <a:gd name="T85" fmla="*/ 1249 h 3443"/>
                  <a:gd name="T86" fmla="*/ 845 w 3320"/>
                  <a:gd name="T87" fmla="*/ 1165 h 3443"/>
                  <a:gd name="T88" fmla="*/ 947 w 3320"/>
                  <a:gd name="T89" fmla="*/ 1051 h 3443"/>
                  <a:gd name="T90" fmla="*/ 950 w 3320"/>
                  <a:gd name="T91" fmla="*/ 849 h 3443"/>
                  <a:gd name="T92" fmla="*/ 1000 w 3320"/>
                  <a:gd name="T93" fmla="*/ 636 h 3443"/>
                  <a:gd name="T94" fmla="*/ 1093 w 3320"/>
                  <a:gd name="T95" fmla="*/ 446 h 3443"/>
                  <a:gd name="T96" fmla="*/ 1224 w 3320"/>
                  <a:gd name="T97" fmla="*/ 282 h 3443"/>
                  <a:gd name="T98" fmla="*/ 1389 w 3320"/>
                  <a:gd name="T99" fmla="*/ 150 h 3443"/>
                  <a:gd name="T100" fmla="*/ 1579 w 3320"/>
                  <a:gd name="T101" fmla="*/ 57 h 3443"/>
                  <a:gd name="T102" fmla="*/ 1791 w 3320"/>
                  <a:gd name="T103" fmla="*/ 7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20" h="3443">
                    <a:moveTo>
                      <a:pt x="1903" y="0"/>
                    </a:moveTo>
                    <a:lnTo>
                      <a:pt x="2016" y="7"/>
                    </a:lnTo>
                    <a:lnTo>
                      <a:pt x="2124" y="25"/>
                    </a:lnTo>
                    <a:lnTo>
                      <a:pt x="2226" y="57"/>
                    </a:lnTo>
                    <a:lnTo>
                      <a:pt x="2324" y="98"/>
                    </a:lnTo>
                    <a:lnTo>
                      <a:pt x="2418" y="150"/>
                    </a:lnTo>
                    <a:lnTo>
                      <a:pt x="2503" y="211"/>
                    </a:lnTo>
                    <a:lnTo>
                      <a:pt x="2582" y="282"/>
                    </a:lnTo>
                    <a:lnTo>
                      <a:pt x="2651" y="361"/>
                    </a:lnTo>
                    <a:lnTo>
                      <a:pt x="2714" y="446"/>
                    </a:lnTo>
                    <a:lnTo>
                      <a:pt x="2766" y="538"/>
                    </a:lnTo>
                    <a:lnTo>
                      <a:pt x="2807" y="636"/>
                    </a:lnTo>
                    <a:lnTo>
                      <a:pt x="2837" y="740"/>
                    </a:lnTo>
                    <a:lnTo>
                      <a:pt x="2857" y="849"/>
                    </a:lnTo>
                    <a:lnTo>
                      <a:pt x="2864" y="961"/>
                    </a:lnTo>
                    <a:lnTo>
                      <a:pt x="2857" y="1074"/>
                    </a:lnTo>
                    <a:lnTo>
                      <a:pt x="2837" y="1180"/>
                    </a:lnTo>
                    <a:lnTo>
                      <a:pt x="2807" y="1284"/>
                    </a:lnTo>
                    <a:lnTo>
                      <a:pt x="2893" y="1311"/>
                    </a:lnTo>
                    <a:lnTo>
                      <a:pt x="2974" y="1347"/>
                    </a:lnTo>
                    <a:lnTo>
                      <a:pt x="3047" y="1395"/>
                    </a:lnTo>
                    <a:lnTo>
                      <a:pt x="3114" y="1451"/>
                    </a:lnTo>
                    <a:lnTo>
                      <a:pt x="3174" y="1516"/>
                    </a:lnTo>
                    <a:lnTo>
                      <a:pt x="3224" y="1586"/>
                    </a:lnTo>
                    <a:lnTo>
                      <a:pt x="3266" y="1663"/>
                    </a:lnTo>
                    <a:lnTo>
                      <a:pt x="3295" y="1749"/>
                    </a:lnTo>
                    <a:lnTo>
                      <a:pt x="3314" y="1836"/>
                    </a:lnTo>
                    <a:lnTo>
                      <a:pt x="3320" y="1930"/>
                    </a:lnTo>
                    <a:lnTo>
                      <a:pt x="3314" y="2020"/>
                    </a:lnTo>
                    <a:lnTo>
                      <a:pt x="3297" y="2105"/>
                    </a:lnTo>
                    <a:lnTo>
                      <a:pt x="3268" y="2187"/>
                    </a:lnTo>
                    <a:lnTo>
                      <a:pt x="3230" y="2264"/>
                    </a:lnTo>
                    <a:lnTo>
                      <a:pt x="3182" y="2335"/>
                    </a:lnTo>
                    <a:lnTo>
                      <a:pt x="3126" y="2397"/>
                    </a:lnTo>
                    <a:lnTo>
                      <a:pt x="3064" y="2453"/>
                    </a:lnTo>
                    <a:lnTo>
                      <a:pt x="2993" y="2501"/>
                    </a:lnTo>
                    <a:lnTo>
                      <a:pt x="2916" y="2541"/>
                    </a:lnTo>
                    <a:lnTo>
                      <a:pt x="2834" y="2568"/>
                    </a:lnTo>
                    <a:lnTo>
                      <a:pt x="2749" y="2587"/>
                    </a:lnTo>
                    <a:lnTo>
                      <a:pt x="2657" y="2593"/>
                    </a:lnTo>
                    <a:lnTo>
                      <a:pt x="2580" y="2587"/>
                    </a:lnTo>
                    <a:lnTo>
                      <a:pt x="2505" y="2574"/>
                    </a:lnTo>
                    <a:lnTo>
                      <a:pt x="2432" y="2553"/>
                    </a:lnTo>
                    <a:lnTo>
                      <a:pt x="2366" y="2524"/>
                    </a:lnTo>
                    <a:lnTo>
                      <a:pt x="2301" y="2487"/>
                    </a:lnTo>
                    <a:lnTo>
                      <a:pt x="2274" y="2601"/>
                    </a:lnTo>
                    <a:lnTo>
                      <a:pt x="2237" y="2712"/>
                    </a:lnTo>
                    <a:lnTo>
                      <a:pt x="2189" y="2816"/>
                    </a:lnTo>
                    <a:lnTo>
                      <a:pt x="2133" y="2914"/>
                    </a:lnTo>
                    <a:lnTo>
                      <a:pt x="2066" y="3006"/>
                    </a:lnTo>
                    <a:lnTo>
                      <a:pt x="1991" y="3091"/>
                    </a:lnTo>
                    <a:lnTo>
                      <a:pt x="1908" y="3168"/>
                    </a:lnTo>
                    <a:lnTo>
                      <a:pt x="1818" y="3239"/>
                    </a:lnTo>
                    <a:lnTo>
                      <a:pt x="1720" y="3298"/>
                    </a:lnTo>
                    <a:lnTo>
                      <a:pt x="1618" y="3350"/>
                    </a:lnTo>
                    <a:lnTo>
                      <a:pt x="1510" y="3389"/>
                    </a:lnTo>
                    <a:lnTo>
                      <a:pt x="1397" y="3418"/>
                    </a:lnTo>
                    <a:lnTo>
                      <a:pt x="1281" y="3437"/>
                    </a:lnTo>
                    <a:lnTo>
                      <a:pt x="1160" y="3443"/>
                    </a:lnTo>
                    <a:lnTo>
                      <a:pt x="1041" y="3437"/>
                    </a:lnTo>
                    <a:lnTo>
                      <a:pt x="925" y="3421"/>
                    </a:lnTo>
                    <a:lnTo>
                      <a:pt x="814" y="3391"/>
                    </a:lnTo>
                    <a:lnTo>
                      <a:pt x="708" y="3352"/>
                    </a:lnTo>
                    <a:lnTo>
                      <a:pt x="606" y="3304"/>
                    </a:lnTo>
                    <a:lnTo>
                      <a:pt x="510" y="3245"/>
                    </a:lnTo>
                    <a:lnTo>
                      <a:pt x="421" y="3179"/>
                    </a:lnTo>
                    <a:lnTo>
                      <a:pt x="339" y="3104"/>
                    </a:lnTo>
                    <a:lnTo>
                      <a:pt x="264" y="3020"/>
                    </a:lnTo>
                    <a:lnTo>
                      <a:pt x="198" y="2931"/>
                    </a:lnTo>
                    <a:lnTo>
                      <a:pt x="139" y="2837"/>
                    </a:lnTo>
                    <a:lnTo>
                      <a:pt x="89" y="2735"/>
                    </a:lnTo>
                    <a:lnTo>
                      <a:pt x="52" y="2629"/>
                    </a:lnTo>
                    <a:lnTo>
                      <a:pt x="23" y="2516"/>
                    </a:lnTo>
                    <a:lnTo>
                      <a:pt x="4" y="2401"/>
                    </a:lnTo>
                    <a:lnTo>
                      <a:pt x="0" y="2283"/>
                    </a:lnTo>
                    <a:lnTo>
                      <a:pt x="6" y="2162"/>
                    </a:lnTo>
                    <a:lnTo>
                      <a:pt x="23" y="2043"/>
                    </a:lnTo>
                    <a:lnTo>
                      <a:pt x="54" y="1930"/>
                    </a:lnTo>
                    <a:lnTo>
                      <a:pt x="94" y="1822"/>
                    </a:lnTo>
                    <a:lnTo>
                      <a:pt x="146" y="1718"/>
                    </a:lnTo>
                    <a:lnTo>
                      <a:pt x="206" y="1622"/>
                    </a:lnTo>
                    <a:lnTo>
                      <a:pt x="275" y="1532"/>
                    </a:lnTo>
                    <a:lnTo>
                      <a:pt x="352" y="1449"/>
                    </a:lnTo>
                    <a:lnTo>
                      <a:pt x="439" y="1374"/>
                    </a:lnTo>
                    <a:lnTo>
                      <a:pt x="531" y="1307"/>
                    </a:lnTo>
                    <a:lnTo>
                      <a:pt x="631" y="1249"/>
                    </a:lnTo>
                    <a:lnTo>
                      <a:pt x="735" y="1203"/>
                    </a:lnTo>
                    <a:lnTo>
                      <a:pt x="845" y="1165"/>
                    </a:lnTo>
                    <a:lnTo>
                      <a:pt x="960" y="1138"/>
                    </a:lnTo>
                    <a:lnTo>
                      <a:pt x="947" y="1051"/>
                    </a:lnTo>
                    <a:lnTo>
                      <a:pt x="943" y="961"/>
                    </a:lnTo>
                    <a:lnTo>
                      <a:pt x="950" y="849"/>
                    </a:lnTo>
                    <a:lnTo>
                      <a:pt x="968" y="740"/>
                    </a:lnTo>
                    <a:lnTo>
                      <a:pt x="1000" y="636"/>
                    </a:lnTo>
                    <a:lnTo>
                      <a:pt x="1041" y="538"/>
                    </a:lnTo>
                    <a:lnTo>
                      <a:pt x="1093" y="446"/>
                    </a:lnTo>
                    <a:lnTo>
                      <a:pt x="1154" y="361"/>
                    </a:lnTo>
                    <a:lnTo>
                      <a:pt x="1224" y="282"/>
                    </a:lnTo>
                    <a:lnTo>
                      <a:pt x="1304" y="211"/>
                    </a:lnTo>
                    <a:lnTo>
                      <a:pt x="1389" y="150"/>
                    </a:lnTo>
                    <a:lnTo>
                      <a:pt x="1481" y="98"/>
                    </a:lnTo>
                    <a:lnTo>
                      <a:pt x="1579" y="57"/>
                    </a:lnTo>
                    <a:lnTo>
                      <a:pt x="1683" y="25"/>
                    </a:lnTo>
                    <a:lnTo>
                      <a:pt x="1791" y="7"/>
                    </a:lnTo>
                    <a:lnTo>
                      <a:pt x="1903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53"/>
              <p:cNvSpPr>
                <a:spLocks/>
              </p:cNvSpPr>
              <p:nvPr/>
            </p:nvSpPr>
            <p:spPr bwMode="auto">
              <a:xfrm>
                <a:off x="-2043113" y="-604838"/>
                <a:ext cx="4922838" cy="3709988"/>
              </a:xfrm>
              <a:custGeom>
                <a:avLst/>
                <a:gdLst>
                  <a:gd name="T0" fmla="*/ 681 w 3101"/>
                  <a:gd name="T1" fmla="*/ 6 h 2337"/>
                  <a:gd name="T2" fmla="*/ 831 w 3101"/>
                  <a:gd name="T3" fmla="*/ 46 h 2337"/>
                  <a:gd name="T4" fmla="*/ 960 w 3101"/>
                  <a:gd name="T5" fmla="*/ 121 h 2337"/>
                  <a:gd name="T6" fmla="*/ 1068 w 3101"/>
                  <a:gd name="T7" fmla="*/ 225 h 2337"/>
                  <a:gd name="T8" fmla="*/ 1148 w 3101"/>
                  <a:gd name="T9" fmla="*/ 352 h 2337"/>
                  <a:gd name="T10" fmla="*/ 1264 w 3101"/>
                  <a:gd name="T11" fmla="*/ 356 h 2337"/>
                  <a:gd name="T12" fmla="*/ 1441 w 3101"/>
                  <a:gd name="T13" fmla="*/ 396 h 2337"/>
                  <a:gd name="T14" fmla="*/ 1604 w 3101"/>
                  <a:gd name="T15" fmla="*/ 471 h 2337"/>
                  <a:gd name="T16" fmla="*/ 1760 w 3101"/>
                  <a:gd name="T17" fmla="*/ 479 h 2337"/>
                  <a:gd name="T18" fmla="*/ 1941 w 3101"/>
                  <a:gd name="T19" fmla="*/ 423 h 2337"/>
                  <a:gd name="T20" fmla="*/ 2135 w 3101"/>
                  <a:gd name="T21" fmla="*/ 404 h 2337"/>
                  <a:gd name="T22" fmla="*/ 2358 w 3101"/>
                  <a:gd name="T23" fmla="*/ 429 h 2337"/>
                  <a:gd name="T24" fmla="*/ 2560 w 3101"/>
                  <a:gd name="T25" fmla="*/ 502 h 2337"/>
                  <a:gd name="T26" fmla="*/ 2739 w 3101"/>
                  <a:gd name="T27" fmla="*/ 617 h 2337"/>
                  <a:gd name="T28" fmla="*/ 2889 w 3101"/>
                  <a:gd name="T29" fmla="*/ 765 h 2337"/>
                  <a:gd name="T30" fmla="*/ 3003 w 3101"/>
                  <a:gd name="T31" fmla="*/ 946 h 2337"/>
                  <a:gd name="T32" fmla="*/ 3076 w 3101"/>
                  <a:gd name="T33" fmla="*/ 1148 h 2337"/>
                  <a:gd name="T34" fmla="*/ 3101 w 3101"/>
                  <a:gd name="T35" fmla="*/ 1369 h 2337"/>
                  <a:gd name="T36" fmla="*/ 3076 w 3101"/>
                  <a:gd name="T37" fmla="*/ 1592 h 2337"/>
                  <a:gd name="T38" fmla="*/ 3003 w 3101"/>
                  <a:gd name="T39" fmla="*/ 1795 h 2337"/>
                  <a:gd name="T40" fmla="*/ 2889 w 3101"/>
                  <a:gd name="T41" fmla="*/ 1974 h 2337"/>
                  <a:gd name="T42" fmla="*/ 2739 w 3101"/>
                  <a:gd name="T43" fmla="*/ 2124 h 2337"/>
                  <a:gd name="T44" fmla="*/ 2560 w 3101"/>
                  <a:gd name="T45" fmla="*/ 2239 h 2337"/>
                  <a:gd name="T46" fmla="*/ 2358 w 3101"/>
                  <a:gd name="T47" fmla="*/ 2312 h 2337"/>
                  <a:gd name="T48" fmla="*/ 2135 w 3101"/>
                  <a:gd name="T49" fmla="*/ 2337 h 2337"/>
                  <a:gd name="T50" fmla="*/ 1927 w 3101"/>
                  <a:gd name="T51" fmla="*/ 2314 h 2337"/>
                  <a:gd name="T52" fmla="*/ 1735 w 3101"/>
                  <a:gd name="T53" fmla="*/ 2249 h 2337"/>
                  <a:gd name="T54" fmla="*/ 1562 w 3101"/>
                  <a:gd name="T55" fmla="*/ 2149 h 2337"/>
                  <a:gd name="T56" fmla="*/ 1416 w 3101"/>
                  <a:gd name="T57" fmla="*/ 2016 h 2337"/>
                  <a:gd name="T58" fmla="*/ 1254 w 3101"/>
                  <a:gd name="T59" fmla="*/ 2047 h 2337"/>
                  <a:gd name="T60" fmla="*/ 1064 w 3101"/>
                  <a:gd name="T61" fmla="*/ 2045 h 2337"/>
                  <a:gd name="T62" fmla="*/ 862 w 3101"/>
                  <a:gd name="T63" fmla="*/ 1995 h 2337"/>
                  <a:gd name="T64" fmla="*/ 685 w 3101"/>
                  <a:gd name="T65" fmla="*/ 1899 h 2337"/>
                  <a:gd name="T66" fmla="*/ 535 w 3101"/>
                  <a:gd name="T67" fmla="*/ 1765 h 2337"/>
                  <a:gd name="T68" fmla="*/ 421 w 3101"/>
                  <a:gd name="T69" fmla="*/ 1601 h 2337"/>
                  <a:gd name="T70" fmla="*/ 346 w 3101"/>
                  <a:gd name="T71" fmla="*/ 1411 h 2337"/>
                  <a:gd name="T72" fmla="*/ 321 w 3101"/>
                  <a:gd name="T73" fmla="*/ 1203 h 2337"/>
                  <a:gd name="T74" fmla="*/ 254 w 3101"/>
                  <a:gd name="T75" fmla="*/ 1094 h 2337"/>
                  <a:gd name="T76" fmla="*/ 137 w 3101"/>
                  <a:gd name="T77" fmla="*/ 984 h 2337"/>
                  <a:gd name="T78" fmla="*/ 52 w 3101"/>
                  <a:gd name="T79" fmla="*/ 846 h 2337"/>
                  <a:gd name="T80" fmla="*/ 6 w 3101"/>
                  <a:gd name="T81" fmla="*/ 688 h 2337"/>
                  <a:gd name="T82" fmla="*/ 6 w 3101"/>
                  <a:gd name="T83" fmla="*/ 515 h 2337"/>
                  <a:gd name="T84" fmla="*/ 56 w 3101"/>
                  <a:gd name="T85" fmla="*/ 348 h 2337"/>
                  <a:gd name="T86" fmla="*/ 148 w 3101"/>
                  <a:gd name="T87" fmla="*/ 208 h 2337"/>
                  <a:gd name="T88" fmla="*/ 273 w 3101"/>
                  <a:gd name="T89" fmla="*/ 98 h 2337"/>
                  <a:gd name="T90" fmla="*/ 427 w 3101"/>
                  <a:gd name="T91" fmla="*/ 27 h 2337"/>
                  <a:gd name="T92" fmla="*/ 602 w 3101"/>
                  <a:gd name="T93" fmla="*/ 0 h 2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01" h="2337">
                    <a:moveTo>
                      <a:pt x="602" y="0"/>
                    </a:moveTo>
                    <a:lnTo>
                      <a:pt x="681" y="6"/>
                    </a:lnTo>
                    <a:lnTo>
                      <a:pt x="758" y="21"/>
                    </a:lnTo>
                    <a:lnTo>
                      <a:pt x="831" y="46"/>
                    </a:lnTo>
                    <a:lnTo>
                      <a:pt x="898" y="79"/>
                    </a:lnTo>
                    <a:lnTo>
                      <a:pt x="960" y="121"/>
                    </a:lnTo>
                    <a:lnTo>
                      <a:pt x="1018" y="169"/>
                    </a:lnTo>
                    <a:lnTo>
                      <a:pt x="1068" y="225"/>
                    </a:lnTo>
                    <a:lnTo>
                      <a:pt x="1112" y="286"/>
                    </a:lnTo>
                    <a:lnTo>
                      <a:pt x="1148" y="352"/>
                    </a:lnTo>
                    <a:lnTo>
                      <a:pt x="1171" y="352"/>
                    </a:lnTo>
                    <a:lnTo>
                      <a:pt x="1264" y="356"/>
                    </a:lnTo>
                    <a:lnTo>
                      <a:pt x="1354" y="373"/>
                    </a:lnTo>
                    <a:lnTo>
                      <a:pt x="1441" y="396"/>
                    </a:lnTo>
                    <a:lnTo>
                      <a:pt x="1525" y="429"/>
                    </a:lnTo>
                    <a:lnTo>
                      <a:pt x="1604" y="471"/>
                    </a:lnTo>
                    <a:lnTo>
                      <a:pt x="1677" y="519"/>
                    </a:lnTo>
                    <a:lnTo>
                      <a:pt x="1760" y="479"/>
                    </a:lnTo>
                    <a:lnTo>
                      <a:pt x="1850" y="446"/>
                    </a:lnTo>
                    <a:lnTo>
                      <a:pt x="1941" y="423"/>
                    </a:lnTo>
                    <a:lnTo>
                      <a:pt x="2037" y="409"/>
                    </a:lnTo>
                    <a:lnTo>
                      <a:pt x="2135" y="404"/>
                    </a:lnTo>
                    <a:lnTo>
                      <a:pt x="2247" y="411"/>
                    </a:lnTo>
                    <a:lnTo>
                      <a:pt x="2358" y="429"/>
                    </a:lnTo>
                    <a:lnTo>
                      <a:pt x="2462" y="461"/>
                    </a:lnTo>
                    <a:lnTo>
                      <a:pt x="2560" y="502"/>
                    </a:lnTo>
                    <a:lnTo>
                      <a:pt x="2653" y="554"/>
                    </a:lnTo>
                    <a:lnTo>
                      <a:pt x="2739" y="617"/>
                    </a:lnTo>
                    <a:lnTo>
                      <a:pt x="2818" y="688"/>
                    </a:lnTo>
                    <a:lnTo>
                      <a:pt x="2889" y="765"/>
                    </a:lnTo>
                    <a:lnTo>
                      <a:pt x="2951" y="853"/>
                    </a:lnTo>
                    <a:lnTo>
                      <a:pt x="3003" y="946"/>
                    </a:lnTo>
                    <a:lnTo>
                      <a:pt x="3045" y="1044"/>
                    </a:lnTo>
                    <a:lnTo>
                      <a:pt x="3076" y="1148"/>
                    </a:lnTo>
                    <a:lnTo>
                      <a:pt x="3095" y="1257"/>
                    </a:lnTo>
                    <a:lnTo>
                      <a:pt x="3101" y="1369"/>
                    </a:lnTo>
                    <a:lnTo>
                      <a:pt x="3095" y="1484"/>
                    </a:lnTo>
                    <a:lnTo>
                      <a:pt x="3076" y="1592"/>
                    </a:lnTo>
                    <a:lnTo>
                      <a:pt x="3045" y="1697"/>
                    </a:lnTo>
                    <a:lnTo>
                      <a:pt x="3003" y="1795"/>
                    </a:lnTo>
                    <a:lnTo>
                      <a:pt x="2951" y="1888"/>
                    </a:lnTo>
                    <a:lnTo>
                      <a:pt x="2889" y="1974"/>
                    </a:lnTo>
                    <a:lnTo>
                      <a:pt x="2818" y="2053"/>
                    </a:lnTo>
                    <a:lnTo>
                      <a:pt x="2739" y="2124"/>
                    </a:lnTo>
                    <a:lnTo>
                      <a:pt x="2653" y="2186"/>
                    </a:lnTo>
                    <a:lnTo>
                      <a:pt x="2560" y="2239"/>
                    </a:lnTo>
                    <a:lnTo>
                      <a:pt x="2462" y="2280"/>
                    </a:lnTo>
                    <a:lnTo>
                      <a:pt x="2358" y="2312"/>
                    </a:lnTo>
                    <a:lnTo>
                      <a:pt x="2247" y="2330"/>
                    </a:lnTo>
                    <a:lnTo>
                      <a:pt x="2135" y="2337"/>
                    </a:lnTo>
                    <a:lnTo>
                      <a:pt x="2031" y="2330"/>
                    </a:lnTo>
                    <a:lnTo>
                      <a:pt x="1927" y="2314"/>
                    </a:lnTo>
                    <a:lnTo>
                      <a:pt x="1829" y="2287"/>
                    </a:lnTo>
                    <a:lnTo>
                      <a:pt x="1735" y="2249"/>
                    </a:lnTo>
                    <a:lnTo>
                      <a:pt x="1645" y="2203"/>
                    </a:lnTo>
                    <a:lnTo>
                      <a:pt x="1562" y="2149"/>
                    </a:lnTo>
                    <a:lnTo>
                      <a:pt x="1485" y="2086"/>
                    </a:lnTo>
                    <a:lnTo>
                      <a:pt x="1416" y="2016"/>
                    </a:lnTo>
                    <a:lnTo>
                      <a:pt x="1337" y="2034"/>
                    </a:lnTo>
                    <a:lnTo>
                      <a:pt x="1254" y="2047"/>
                    </a:lnTo>
                    <a:lnTo>
                      <a:pt x="1171" y="2051"/>
                    </a:lnTo>
                    <a:lnTo>
                      <a:pt x="1064" y="2045"/>
                    </a:lnTo>
                    <a:lnTo>
                      <a:pt x="960" y="2026"/>
                    </a:lnTo>
                    <a:lnTo>
                      <a:pt x="862" y="1995"/>
                    </a:lnTo>
                    <a:lnTo>
                      <a:pt x="771" y="1951"/>
                    </a:lnTo>
                    <a:lnTo>
                      <a:pt x="685" y="1899"/>
                    </a:lnTo>
                    <a:lnTo>
                      <a:pt x="606" y="1836"/>
                    </a:lnTo>
                    <a:lnTo>
                      <a:pt x="535" y="1765"/>
                    </a:lnTo>
                    <a:lnTo>
                      <a:pt x="473" y="1686"/>
                    </a:lnTo>
                    <a:lnTo>
                      <a:pt x="421" y="1601"/>
                    </a:lnTo>
                    <a:lnTo>
                      <a:pt x="377" y="1509"/>
                    </a:lnTo>
                    <a:lnTo>
                      <a:pt x="346" y="1411"/>
                    </a:lnTo>
                    <a:lnTo>
                      <a:pt x="327" y="1309"/>
                    </a:lnTo>
                    <a:lnTo>
                      <a:pt x="321" y="1203"/>
                    </a:lnTo>
                    <a:lnTo>
                      <a:pt x="323" y="1136"/>
                    </a:lnTo>
                    <a:lnTo>
                      <a:pt x="254" y="1094"/>
                    </a:lnTo>
                    <a:lnTo>
                      <a:pt x="192" y="1044"/>
                    </a:lnTo>
                    <a:lnTo>
                      <a:pt x="137" y="984"/>
                    </a:lnTo>
                    <a:lnTo>
                      <a:pt x="90" y="919"/>
                    </a:lnTo>
                    <a:lnTo>
                      <a:pt x="52" y="846"/>
                    </a:lnTo>
                    <a:lnTo>
                      <a:pt x="23" y="769"/>
                    </a:lnTo>
                    <a:lnTo>
                      <a:pt x="6" y="688"/>
                    </a:lnTo>
                    <a:lnTo>
                      <a:pt x="0" y="602"/>
                    </a:lnTo>
                    <a:lnTo>
                      <a:pt x="6" y="515"/>
                    </a:lnTo>
                    <a:lnTo>
                      <a:pt x="25" y="429"/>
                    </a:lnTo>
                    <a:lnTo>
                      <a:pt x="56" y="348"/>
                    </a:lnTo>
                    <a:lnTo>
                      <a:pt x="96" y="275"/>
                    </a:lnTo>
                    <a:lnTo>
                      <a:pt x="148" y="208"/>
                    </a:lnTo>
                    <a:lnTo>
                      <a:pt x="206" y="148"/>
                    </a:lnTo>
                    <a:lnTo>
                      <a:pt x="273" y="98"/>
                    </a:lnTo>
                    <a:lnTo>
                      <a:pt x="348" y="56"/>
                    </a:lnTo>
                    <a:lnTo>
                      <a:pt x="427" y="27"/>
                    </a:lnTo>
                    <a:lnTo>
                      <a:pt x="512" y="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54"/>
              <p:cNvSpPr>
                <a:spLocks/>
              </p:cNvSpPr>
              <p:nvPr/>
            </p:nvSpPr>
            <p:spPr bwMode="auto">
              <a:xfrm>
                <a:off x="-2043113" y="-604838"/>
                <a:ext cx="2003425" cy="3255963"/>
              </a:xfrm>
              <a:custGeom>
                <a:avLst/>
                <a:gdLst>
                  <a:gd name="T0" fmla="*/ 681 w 1262"/>
                  <a:gd name="T1" fmla="*/ 6 h 2051"/>
                  <a:gd name="T2" fmla="*/ 831 w 1262"/>
                  <a:gd name="T3" fmla="*/ 46 h 2051"/>
                  <a:gd name="T4" fmla="*/ 962 w 1262"/>
                  <a:gd name="T5" fmla="*/ 121 h 2051"/>
                  <a:gd name="T6" fmla="*/ 1068 w 1262"/>
                  <a:gd name="T7" fmla="*/ 225 h 2051"/>
                  <a:gd name="T8" fmla="*/ 1148 w 1262"/>
                  <a:gd name="T9" fmla="*/ 352 h 2051"/>
                  <a:gd name="T10" fmla="*/ 1262 w 1262"/>
                  <a:gd name="T11" fmla="*/ 356 h 2051"/>
                  <a:gd name="T12" fmla="*/ 1104 w 1262"/>
                  <a:gd name="T13" fmla="*/ 396 h 2051"/>
                  <a:gd name="T14" fmla="*/ 966 w 1262"/>
                  <a:gd name="T15" fmla="*/ 473 h 2051"/>
                  <a:gd name="T16" fmla="*/ 852 w 1262"/>
                  <a:gd name="T17" fmla="*/ 582 h 2051"/>
                  <a:gd name="T18" fmla="*/ 771 w 1262"/>
                  <a:gd name="T19" fmla="*/ 717 h 2051"/>
                  <a:gd name="T20" fmla="*/ 729 w 1262"/>
                  <a:gd name="T21" fmla="*/ 873 h 2051"/>
                  <a:gd name="T22" fmla="*/ 729 w 1262"/>
                  <a:gd name="T23" fmla="*/ 1042 h 2051"/>
                  <a:gd name="T24" fmla="*/ 775 w 1262"/>
                  <a:gd name="T25" fmla="*/ 1201 h 2051"/>
                  <a:gd name="T26" fmla="*/ 858 w 1262"/>
                  <a:gd name="T27" fmla="*/ 1338 h 2051"/>
                  <a:gd name="T28" fmla="*/ 977 w 1262"/>
                  <a:gd name="T29" fmla="*/ 1447 h 2051"/>
                  <a:gd name="T30" fmla="*/ 1043 w 1262"/>
                  <a:gd name="T31" fmla="*/ 1555 h 2051"/>
                  <a:gd name="T32" fmla="*/ 1062 w 1262"/>
                  <a:gd name="T33" fmla="*/ 1734 h 2051"/>
                  <a:gd name="T34" fmla="*/ 1116 w 1262"/>
                  <a:gd name="T35" fmla="*/ 1901 h 2051"/>
                  <a:gd name="T36" fmla="*/ 1204 w 1262"/>
                  <a:gd name="T37" fmla="*/ 2051 h 2051"/>
                  <a:gd name="T38" fmla="*/ 1064 w 1262"/>
                  <a:gd name="T39" fmla="*/ 2045 h 2051"/>
                  <a:gd name="T40" fmla="*/ 862 w 1262"/>
                  <a:gd name="T41" fmla="*/ 1995 h 2051"/>
                  <a:gd name="T42" fmla="*/ 685 w 1262"/>
                  <a:gd name="T43" fmla="*/ 1899 h 2051"/>
                  <a:gd name="T44" fmla="*/ 535 w 1262"/>
                  <a:gd name="T45" fmla="*/ 1765 h 2051"/>
                  <a:gd name="T46" fmla="*/ 421 w 1262"/>
                  <a:gd name="T47" fmla="*/ 1601 h 2051"/>
                  <a:gd name="T48" fmla="*/ 346 w 1262"/>
                  <a:gd name="T49" fmla="*/ 1411 h 2051"/>
                  <a:gd name="T50" fmla="*/ 321 w 1262"/>
                  <a:gd name="T51" fmla="*/ 1203 h 2051"/>
                  <a:gd name="T52" fmla="*/ 254 w 1262"/>
                  <a:gd name="T53" fmla="*/ 1094 h 2051"/>
                  <a:gd name="T54" fmla="*/ 137 w 1262"/>
                  <a:gd name="T55" fmla="*/ 984 h 2051"/>
                  <a:gd name="T56" fmla="*/ 52 w 1262"/>
                  <a:gd name="T57" fmla="*/ 846 h 2051"/>
                  <a:gd name="T58" fmla="*/ 6 w 1262"/>
                  <a:gd name="T59" fmla="*/ 688 h 2051"/>
                  <a:gd name="T60" fmla="*/ 6 w 1262"/>
                  <a:gd name="T61" fmla="*/ 515 h 2051"/>
                  <a:gd name="T62" fmla="*/ 56 w 1262"/>
                  <a:gd name="T63" fmla="*/ 348 h 2051"/>
                  <a:gd name="T64" fmla="*/ 148 w 1262"/>
                  <a:gd name="T65" fmla="*/ 208 h 2051"/>
                  <a:gd name="T66" fmla="*/ 273 w 1262"/>
                  <a:gd name="T67" fmla="*/ 98 h 2051"/>
                  <a:gd name="T68" fmla="*/ 427 w 1262"/>
                  <a:gd name="T69" fmla="*/ 27 h 2051"/>
                  <a:gd name="T70" fmla="*/ 602 w 1262"/>
                  <a:gd name="T71" fmla="*/ 0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62" h="2051">
                    <a:moveTo>
                      <a:pt x="602" y="0"/>
                    </a:moveTo>
                    <a:lnTo>
                      <a:pt x="681" y="6"/>
                    </a:lnTo>
                    <a:lnTo>
                      <a:pt x="758" y="21"/>
                    </a:lnTo>
                    <a:lnTo>
                      <a:pt x="831" y="46"/>
                    </a:lnTo>
                    <a:lnTo>
                      <a:pt x="898" y="79"/>
                    </a:lnTo>
                    <a:lnTo>
                      <a:pt x="962" y="121"/>
                    </a:lnTo>
                    <a:lnTo>
                      <a:pt x="1018" y="169"/>
                    </a:lnTo>
                    <a:lnTo>
                      <a:pt x="1068" y="225"/>
                    </a:lnTo>
                    <a:lnTo>
                      <a:pt x="1112" y="286"/>
                    </a:lnTo>
                    <a:lnTo>
                      <a:pt x="1148" y="352"/>
                    </a:lnTo>
                    <a:lnTo>
                      <a:pt x="1171" y="352"/>
                    </a:lnTo>
                    <a:lnTo>
                      <a:pt x="1262" y="356"/>
                    </a:lnTo>
                    <a:lnTo>
                      <a:pt x="1181" y="371"/>
                    </a:lnTo>
                    <a:lnTo>
                      <a:pt x="1104" y="396"/>
                    </a:lnTo>
                    <a:lnTo>
                      <a:pt x="1031" y="429"/>
                    </a:lnTo>
                    <a:lnTo>
                      <a:pt x="966" y="473"/>
                    </a:lnTo>
                    <a:lnTo>
                      <a:pt x="906" y="523"/>
                    </a:lnTo>
                    <a:lnTo>
                      <a:pt x="852" y="582"/>
                    </a:lnTo>
                    <a:lnTo>
                      <a:pt x="808" y="646"/>
                    </a:lnTo>
                    <a:lnTo>
                      <a:pt x="771" y="717"/>
                    </a:lnTo>
                    <a:lnTo>
                      <a:pt x="746" y="792"/>
                    </a:lnTo>
                    <a:lnTo>
                      <a:pt x="729" y="873"/>
                    </a:lnTo>
                    <a:lnTo>
                      <a:pt x="723" y="957"/>
                    </a:lnTo>
                    <a:lnTo>
                      <a:pt x="729" y="1042"/>
                    </a:lnTo>
                    <a:lnTo>
                      <a:pt x="746" y="1123"/>
                    </a:lnTo>
                    <a:lnTo>
                      <a:pt x="775" y="1201"/>
                    </a:lnTo>
                    <a:lnTo>
                      <a:pt x="812" y="1271"/>
                    </a:lnTo>
                    <a:lnTo>
                      <a:pt x="858" y="1338"/>
                    </a:lnTo>
                    <a:lnTo>
                      <a:pt x="914" y="1397"/>
                    </a:lnTo>
                    <a:lnTo>
                      <a:pt x="977" y="1447"/>
                    </a:lnTo>
                    <a:lnTo>
                      <a:pt x="1046" y="1490"/>
                    </a:lnTo>
                    <a:lnTo>
                      <a:pt x="1043" y="1555"/>
                    </a:lnTo>
                    <a:lnTo>
                      <a:pt x="1048" y="1647"/>
                    </a:lnTo>
                    <a:lnTo>
                      <a:pt x="1062" y="1734"/>
                    </a:lnTo>
                    <a:lnTo>
                      <a:pt x="1085" y="1820"/>
                    </a:lnTo>
                    <a:lnTo>
                      <a:pt x="1116" y="1901"/>
                    </a:lnTo>
                    <a:lnTo>
                      <a:pt x="1156" y="1978"/>
                    </a:lnTo>
                    <a:lnTo>
                      <a:pt x="1204" y="2051"/>
                    </a:lnTo>
                    <a:lnTo>
                      <a:pt x="1171" y="2051"/>
                    </a:lnTo>
                    <a:lnTo>
                      <a:pt x="1064" y="2045"/>
                    </a:lnTo>
                    <a:lnTo>
                      <a:pt x="960" y="2026"/>
                    </a:lnTo>
                    <a:lnTo>
                      <a:pt x="862" y="1995"/>
                    </a:lnTo>
                    <a:lnTo>
                      <a:pt x="771" y="1951"/>
                    </a:lnTo>
                    <a:lnTo>
                      <a:pt x="685" y="1899"/>
                    </a:lnTo>
                    <a:lnTo>
                      <a:pt x="606" y="1836"/>
                    </a:lnTo>
                    <a:lnTo>
                      <a:pt x="535" y="1765"/>
                    </a:lnTo>
                    <a:lnTo>
                      <a:pt x="473" y="1686"/>
                    </a:lnTo>
                    <a:lnTo>
                      <a:pt x="421" y="1601"/>
                    </a:lnTo>
                    <a:lnTo>
                      <a:pt x="377" y="1509"/>
                    </a:lnTo>
                    <a:lnTo>
                      <a:pt x="346" y="1411"/>
                    </a:lnTo>
                    <a:lnTo>
                      <a:pt x="327" y="1309"/>
                    </a:lnTo>
                    <a:lnTo>
                      <a:pt x="321" y="1203"/>
                    </a:lnTo>
                    <a:lnTo>
                      <a:pt x="323" y="1136"/>
                    </a:lnTo>
                    <a:lnTo>
                      <a:pt x="254" y="1094"/>
                    </a:lnTo>
                    <a:lnTo>
                      <a:pt x="192" y="1044"/>
                    </a:lnTo>
                    <a:lnTo>
                      <a:pt x="137" y="984"/>
                    </a:lnTo>
                    <a:lnTo>
                      <a:pt x="90" y="919"/>
                    </a:lnTo>
                    <a:lnTo>
                      <a:pt x="52" y="846"/>
                    </a:lnTo>
                    <a:lnTo>
                      <a:pt x="23" y="769"/>
                    </a:lnTo>
                    <a:lnTo>
                      <a:pt x="6" y="688"/>
                    </a:lnTo>
                    <a:lnTo>
                      <a:pt x="0" y="602"/>
                    </a:lnTo>
                    <a:lnTo>
                      <a:pt x="6" y="515"/>
                    </a:lnTo>
                    <a:lnTo>
                      <a:pt x="25" y="429"/>
                    </a:lnTo>
                    <a:lnTo>
                      <a:pt x="56" y="348"/>
                    </a:lnTo>
                    <a:lnTo>
                      <a:pt x="96" y="275"/>
                    </a:lnTo>
                    <a:lnTo>
                      <a:pt x="148" y="208"/>
                    </a:lnTo>
                    <a:lnTo>
                      <a:pt x="206" y="148"/>
                    </a:lnTo>
                    <a:lnTo>
                      <a:pt x="273" y="98"/>
                    </a:lnTo>
                    <a:lnTo>
                      <a:pt x="348" y="56"/>
                    </a:lnTo>
                    <a:lnTo>
                      <a:pt x="427" y="27"/>
                    </a:lnTo>
                    <a:lnTo>
                      <a:pt x="512" y="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29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Freeform 56"/>
              <p:cNvSpPr>
                <a:spLocks/>
              </p:cNvSpPr>
              <p:nvPr/>
            </p:nvSpPr>
            <p:spPr bwMode="auto">
              <a:xfrm>
                <a:off x="-730250" y="-4046538"/>
                <a:ext cx="5634038" cy="5224463"/>
              </a:xfrm>
              <a:custGeom>
                <a:avLst/>
                <a:gdLst>
                  <a:gd name="T0" fmla="*/ 2089 w 3549"/>
                  <a:gd name="T1" fmla="*/ 9 h 3291"/>
                  <a:gd name="T2" fmla="*/ 2299 w 3549"/>
                  <a:gd name="T3" fmla="*/ 57 h 3291"/>
                  <a:gd name="T4" fmla="*/ 2491 w 3549"/>
                  <a:gd name="T5" fmla="*/ 150 h 3291"/>
                  <a:gd name="T6" fmla="*/ 2653 w 3549"/>
                  <a:gd name="T7" fmla="*/ 282 h 3291"/>
                  <a:gd name="T8" fmla="*/ 2785 w 3549"/>
                  <a:gd name="T9" fmla="*/ 446 h 3291"/>
                  <a:gd name="T10" fmla="*/ 2878 w 3549"/>
                  <a:gd name="T11" fmla="*/ 636 h 3291"/>
                  <a:gd name="T12" fmla="*/ 2928 w 3549"/>
                  <a:gd name="T13" fmla="*/ 849 h 3291"/>
                  <a:gd name="T14" fmla="*/ 2932 w 3549"/>
                  <a:gd name="T15" fmla="*/ 1026 h 3291"/>
                  <a:gd name="T16" fmla="*/ 3024 w 3549"/>
                  <a:gd name="T17" fmla="*/ 1149 h 3291"/>
                  <a:gd name="T18" fmla="*/ 3199 w 3549"/>
                  <a:gd name="T19" fmla="*/ 1291 h 3291"/>
                  <a:gd name="T20" fmla="*/ 3345 w 3549"/>
                  <a:gd name="T21" fmla="*/ 1464 h 3291"/>
                  <a:gd name="T22" fmla="*/ 3455 w 3549"/>
                  <a:gd name="T23" fmla="*/ 1664 h 3291"/>
                  <a:gd name="T24" fmla="*/ 3526 w 3549"/>
                  <a:gd name="T25" fmla="*/ 1885 h 3291"/>
                  <a:gd name="T26" fmla="*/ 3549 w 3549"/>
                  <a:gd name="T27" fmla="*/ 2124 h 3291"/>
                  <a:gd name="T28" fmla="*/ 3526 w 3549"/>
                  <a:gd name="T29" fmla="*/ 2360 h 3291"/>
                  <a:gd name="T30" fmla="*/ 3457 w 3549"/>
                  <a:gd name="T31" fmla="*/ 2579 h 3291"/>
                  <a:gd name="T32" fmla="*/ 3351 w 3549"/>
                  <a:gd name="T33" fmla="*/ 2777 h 3291"/>
                  <a:gd name="T34" fmla="*/ 3207 w 3549"/>
                  <a:gd name="T35" fmla="*/ 2950 h 3291"/>
                  <a:gd name="T36" fmla="*/ 3034 w 3549"/>
                  <a:gd name="T37" fmla="*/ 3091 h 3291"/>
                  <a:gd name="T38" fmla="*/ 2837 w 3549"/>
                  <a:gd name="T39" fmla="*/ 3200 h 3291"/>
                  <a:gd name="T40" fmla="*/ 2618 w 3549"/>
                  <a:gd name="T41" fmla="*/ 3269 h 3291"/>
                  <a:gd name="T42" fmla="*/ 2383 w 3549"/>
                  <a:gd name="T43" fmla="*/ 3291 h 3291"/>
                  <a:gd name="T44" fmla="*/ 2141 w 3549"/>
                  <a:gd name="T45" fmla="*/ 3266 h 3291"/>
                  <a:gd name="T46" fmla="*/ 1918 w 3549"/>
                  <a:gd name="T47" fmla="*/ 3196 h 3291"/>
                  <a:gd name="T48" fmla="*/ 1716 w 3549"/>
                  <a:gd name="T49" fmla="*/ 3083 h 3291"/>
                  <a:gd name="T50" fmla="*/ 1541 w 3549"/>
                  <a:gd name="T51" fmla="*/ 2933 h 3291"/>
                  <a:gd name="T52" fmla="*/ 1383 w 3549"/>
                  <a:gd name="T53" fmla="*/ 2883 h 3291"/>
                  <a:gd name="T54" fmla="*/ 1206 w 3549"/>
                  <a:gd name="T55" fmla="*/ 2931 h 3291"/>
                  <a:gd name="T56" fmla="*/ 1018 w 3549"/>
                  <a:gd name="T57" fmla="*/ 2950 h 3291"/>
                  <a:gd name="T58" fmla="*/ 800 w 3549"/>
                  <a:gd name="T59" fmla="*/ 2925 h 3291"/>
                  <a:gd name="T60" fmla="*/ 598 w 3549"/>
                  <a:gd name="T61" fmla="*/ 2858 h 3291"/>
                  <a:gd name="T62" fmla="*/ 416 w 3549"/>
                  <a:gd name="T63" fmla="*/ 2752 h 3291"/>
                  <a:gd name="T64" fmla="*/ 262 w 3549"/>
                  <a:gd name="T65" fmla="*/ 2612 h 3291"/>
                  <a:gd name="T66" fmla="*/ 137 w 3549"/>
                  <a:gd name="T67" fmla="*/ 2443 h 3291"/>
                  <a:gd name="T68" fmla="*/ 52 w 3549"/>
                  <a:gd name="T69" fmla="*/ 2251 h 3291"/>
                  <a:gd name="T70" fmla="*/ 4 w 3549"/>
                  <a:gd name="T71" fmla="*/ 2041 h 3291"/>
                  <a:gd name="T72" fmla="*/ 4 w 3549"/>
                  <a:gd name="T73" fmla="*/ 1818 h 3291"/>
                  <a:gd name="T74" fmla="*/ 52 w 3549"/>
                  <a:gd name="T75" fmla="*/ 1605 h 3291"/>
                  <a:gd name="T76" fmla="*/ 137 w 3549"/>
                  <a:gd name="T77" fmla="*/ 1414 h 3291"/>
                  <a:gd name="T78" fmla="*/ 262 w 3549"/>
                  <a:gd name="T79" fmla="*/ 1245 h 3291"/>
                  <a:gd name="T80" fmla="*/ 416 w 3549"/>
                  <a:gd name="T81" fmla="*/ 1105 h 3291"/>
                  <a:gd name="T82" fmla="*/ 598 w 3549"/>
                  <a:gd name="T83" fmla="*/ 999 h 3291"/>
                  <a:gd name="T84" fmla="*/ 800 w 3549"/>
                  <a:gd name="T85" fmla="*/ 932 h 3291"/>
                  <a:gd name="T86" fmla="*/ 1018 w 3549"/>
                  <a:gd name="T87" fmla="*/ 909 h 3291"/>
                  <a:gd name="T88" fmla="*/ 1031 w 3549"/>
                  <a:gd name="T89" fmla="*/ 801 h 3291"/>
                  <a:gd name="T90" fmla="*/ 1089 w 3549"/>
                  <a:gd name="T91" fmla="*/ 601 h 3291"/>
                  <a:gd name="T92" fmla="*/ 1185 w 3549"/>
                  <a:gd name="T93" fmla="*/ 419 h 3291"/>
                  <a:gd name="T94" fmla="*/ 1316 w 3549"/>
                  <a:gd name="T95" fmla="*/ 265 h 3291"/>
                  <a:gd name="T96" fmla="*/ 1479 w 3549"/>
                  <a:gd name="T97" fmla="*/ 142 h 3291"/>
                  <a:gd name="T98" fmla="*/ 1664 w 3549"/>
                  <a:gd name="T99" fmla="*/ 55 h 3291"/>
                  <a:gd name="T100" fmla="*/ 1868 w 3549"/>
                  <a:gd name="T101" fmla="*/ 7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49" h="3291">
                    <a:moveTo>
                      <a:pt x="1976" y="0"/>
                    </a:moveTo>
                    <a:lnTo>
                      <a:pt x="2089" y="9"/>
                    </a:lnTo>
                    <a:lnTo>
                      <a:pt x="2197" y="28"/>
                    </a:lnTo>
                    <a:lnTo>
                      <a:pt x="2299" y="57"/>
                    </a:lnTo>
                    <a:lnTo>
                      <a:pt x="2397" y="98"/>
                    </a:lnTo>
                    <a:lnTo>
                      <a:pt x="2491" y="150"/>
                    </a:lnTo>
                    <a:lnTo>
                      <a:pt x="2576" y="211"/>
                    </a:lnTo>
                    <a:lnTo>
                      <a:pt x="2653" y="282"/>
                    </a:lnTo>
                    <a:lnTo>
                      <a:pt x="2724" y="361"/>
                    </a:lnTo>
                    <a:lnTo>
                      <a:pt x="2785" y="446"/>
                    </a:lnTo>
                    <a:lnTo>
                      <a:pt x="2837" y="538"/>
                    </a:lnTo>
                    <a:lnTo>
                      <a:pt x="2878" y="636"/>
                    </a:lnTo>
                    <a:lnTo>
                      <a:pt x="2910" y="740"/>
                    </a:lnTo>
                    <a:lnTo>
                      <a:pt x="2928" y="849"/>
                    </a:lnTo>
                    <a:lnTo>
                      <a:pt x="2935" y="959"/>
                    </a:lnTo>
                    <a:lnTo>
                      <a:pt x="2932" y="1026"/>
                    </a:lnTo>
                    <a:lnTo>
                      <a:pt x="2926" y="1090"/>
                    </a:lnTo>
                    <a:lnTo>
                      <a:pt x="3024" y="1149"/>
                    </a:lnTo>
                    <a:lnTo>
                      <a:pt x="3116" y="1216"/>
                    </a:lnTo>
                    <a:lnTo>
                      <a:pt x="3199" y="1291"/>
                    </a:lnTo>
                    <a:lnTo>
                      <a:pt x="3276" y="1374"/>
                    </a:lnTo>
                    <a:lnTo>
                      <a:pt x="3345" y="1464"/>
                    </a:lnTo>
                    <a:lnTo>
                      <a:pt x="3405" y="1562"/>
                    </a:lnTo>
                    <a:lnTo>
                      <a:pt x="3455" y="1664"/>
                    </a:lnTo>
                    <a:lnTo>
                      <a:pt x="3495" y="1772"/>
                    </a:lnTo>
                    <a:lnTo>
                      <a:pt x="3526" y="1885"/>
                    </a:lnTo>
                    <a:lnTo>
                      <a:pt x="3543" y="2003"/>
                    </a:lnTo>
                    <a:lnTo>
                      <a:pt x="3549" y="2124"/>
                    </a:lnTo>
                    <a:lnTo>
                      <a:pt x="3543" y="2243"/>
                    </a:lnTo>
                    <a:lnTo>
                      <a:pt x="3526" y="2360"/>
                    </a:lnTo>
                    <a:lnTo>
                      <a:pt x="3497" y="2470"/>
                    </a:lnTo>
                    <a:lnTo>
                      <a:pt x="3457" y="2579"/>
                    </a:lnTo>
                    <a:lnTo>
                      <a:pt x="3409" y="2681"/>
                    </a:lnTo>
                    <a:lnTo>
                      <a:pt x="3351" y="2777"/>
                    </a:lnTo>
                    <a:lnTo>
                      <a:pt x="3282" y="2866"/>
                    </a:lnTo>
                    <a:lnTo>
                      <a:pt x="3207" y="2950"/>
                    </a:lnTo>
                    <a:lnTo>
                      <a:pt x="3124" y="3025"/>
                    </a:lnTo>
                    <a:lnTo>
                      <a:pt x="3034" y="3091"/>
                    </a:lnTo>
                    <a:lnTo>
                      <a:pt x="2939" y="3150"/>
                    </a:lnTo>
                    <a:lnTo>
                      <a:pt x="2837" y="3200"/>
                    </a:lnTo>
                    <a:lnTo>
                      <a:pt x="2728" y="3239"/>
                    </a:lnTo>
                    <a:lnTo>
                      <a:pt x="2618" y="3269"/>
                    </a:lnTo>
                    <a:lnTo>
                      <a:pt x="2501" y="3285"/>
                    </a:lnTo>
                    <a:lnTo>
                      <a:pt x="2383" y="3291"/>
                    </a:lnTo>
                    <a:lnTo>
                      <a:pt x="2260" y="3285"/>
                    </a:lnTo>
                    <a:lnTo>
                      <a:pt x="2141" y="3266"/>
                    </a:lnTo>
                    <a:lnTo>
                      <a:pt x="2026" y="3237"/>
                    </a:lnTo>
                    <a:lnTo>
                      <a:pt x="1918" y="3196"/>
                    </a:lnTo>
                    <a:lnTo>
                      <a:pt x="1814" y="3143"/>
                    </a:lnTo>
                    <a:lnTo>
                      <a:pt x="1716" y="3083"/>
                    </a:lnTo>
                    <a:lnTo>
                      <a:pt x="1624" y="3012"/>
                    </a:lnTo>
                    <a:lnTo>
                      <a:pt x="1541" y="2933"/>
                    </a:lnTo>
                    <a:lnTo>
                      <a:pt x="1466" y="2845"/>
                    </a:lnTo>
                    <a:lnTo>
                      <a:pt x="1383" y="2883"/>
                    </a:lnTo>
                    <a:lnTo>
                      <a:pt x="1295" y="2910"/>
                    </a:lnTo>
                    <a:lnTo>
                      <a:pt x="1206" y="2931"/>
                    </a:lnTo>
                    <a:lnTo>
                      <a:pt x="1114" y="2945"/>
                    </a:lnTo>
                    <a:lnTo>
                      <a:pt x="1018" y="2950"/>
                    </a:lnTo>
                    <a:lnTo>
                      <a:pt x="908" y="2943"/>
                    </a:lnTo>
                    <a:lnTo>
                      <a:pt x="800" y="2925"/>
                    </a:lnTo>
                    <a:lnTo>
                      <a:pt x="696" y="2898"/>
                    </a:lnTo>
                    <a:lnTo>
                      <a:pt x="598" y="2858"/>
                    </a:lnTo>
                    <a:lnTo>
                      <a:pt x="504" y="2810"/>
                    </a:lnTo>
                    <a:lnTo>
                      <a:pt x="416" y="2752"/>
                    </a:lnTo>
                    <a:lnTo>
                      <a:pt x="335" y="2687"/>
                    </a:lnTo>
                    <a:lnTo>
                      <a:pt x="262" y="2612"/>
                    </a:lnTo>
                    <a:lnTo>
                      <a:pt x="196" y="2531"/>
                    </a:lnTo>
                    <a:lnTo>
                      <a:pt x="137" y="2443"/>
                    </a:lnTo>
                    <a:lnTo>
                      <a:pt x="89" y="2349"/>
                    </a:lnTo>
                    <a:lnTo>
                      <a:pt x="52" y="2251"/>
                    </a:lnTo>
                    <a:lnTo>
                      <a:pt x="23" y="2147"/>
                    </a:lnTo>
                    <a:lnTo>
                      <a:pt x="4" y="2041"/>
                    </a:lnTo>
                    <a:lnTo>
                      <a:pt x="0" y="1928"/>
                    </a:lnTo>
                    <a:lnTo>
                      <a:pt x="4" y="1818"/>
                    </a:lnTo>
                    <a:lnTo>
                      <a:pt x="23" y="1710"/>
                    </a:lnTo>
                    <a:lnTo>
                      <a:pt x="52" y="1605"/>
                    </a:lnTo>
                    <a:lnTo>
                      <a:pt x="89" y="1507"/>
                    </a:lnTo>
                    <a:lnTo>
                      <a:pt x="137" y="1414"/>
                    </a:lnTo>
                    <a:lnTo>
                      <a:pt x="196" y="1326"/>
                    </a:lnTo>
                    <a:lnTo>
                      <a:pt x="262" y="1245"/>
                    </a:lnTo>
                    <a:lnTo>
                      <a:pt x="335" y="1172"/>
                    </a:lnTo>
                    <a:lnTo>
                      <a:pt x="416" y="1105"/>
                    </a:lnTo>
                    <a:lnTo>
                      <a:pt x="504" y="1047"/>
                    </a:lnTo>
                    <a:lnTo>
                      <a:pt x="598" y="999"/>
                    </a:lnTo>
                    <a:lnTo>
                      <a:pt x="696" y="961"/>
                    </a:lnTo>
                    <a:lnTo>
                      <a:pt x="800" y="932"/>
                    </a:lnTo>
                    <a:lnTo>
                      <a:pt x="908" y="913"/>
                    </a:lnTo>
                    <a:lnTo>
                      <a:pt x="1018" y="909"/>
                    </a:lnTo>
                    <a:lnTo>
                      <a:pt x="1020" y="909"/>
                    </a:lnTo>
                    <a:lnTo>
                      <a:pt x="1031" y="801"/>
                    </a:lnTo>
                    <a:lnTo>
                      <a:pt x="1054" y="699"/>
                    </a:lnTo>
                    <a:lnTo>
                      <a:pt x="1089" y="601"/>
                    </a:lnTo>
                    <a:lnTo>
                      <a:pt x="1133" y="507"/>
                    </a:lnTo>
                    <a:lnTo>
                      <a:pt x="1185" y="419"/>
                    </a:lnTo>
                    <a:lnTo>
                      <a:pt x="1247" y="340"/>
                    </a:lnTo>
                    <a:lnTo>
                      <a:pt x="1316" y="265"/>
                    </a:lnTo>
                    <a:lnTo>
                      <a:pt x="1393" y="198"/>
                    </a:lnTo>
                    <a:lnTo>
                      <a:pt x="1479" y="142"/>
                    </a:lnTo>
                    <a:lnTo>
                      <a:pt x="1568" y="92"/>
                    </a:lnTo>
                    <a:lnTo>
                      <a:pt x="1664" y="55"/>
                    </a:lnTo>
                    <a:lnTo>
                      <a:pt x="1764" y="25"/>
                    </a:lnTo>
                    <a:lnTo>
                      <a:pt x="1868" y="7"/>
                    </a:lnTo>
                    <a:lnTo>
                      <a:pt x="197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57"/>
              <p:cNvSpPr>
                <a:spLocks/>
              </p:cNvSpPr>
              <p:nvPr/>
            </p:nvSpPr>
            <p:spPr bwMode="auto">
              <a:xfrm>
                <a:off x="-730250" y="-4046538"/>
                <a:ext cx="4592638" cy="4500563"/>
              </a:xfrm>
              <a:custGeom>
                <a:avLst/>
                <a:gdLst>
                  <a:gd name="T0" fmla="*/ 2083 w 2893"/>
                  <a:gd name="T1" fmla="*/ 7 h 2835"/>
                  <a:gd name="T2" fmla="*/ 2285 w 2893"/>
                  <a:gd name="T3" fmla="*/ 53 h 2835"/>
                  <a:gd name="T4" fmla="*/ 2468 w 2893"/>
                  <a:gd name="T5" fmla="*/ 138 h 2835"/>
                  <a:gd name="T6" fmla="*/ 2628 w 2893"/>
                  <a:gd name="T7" fmla="*/ 259 h 2835"/>
                  <a:gd name="T8" fmla="*/ 2760 w 2893"/>
                  <a:gd name="T9" fmla="*/ 409 h 2835"/>
                  <a:gd name="T10" fmla="*/ 2857 w 2893"/>
                  <a:gd name="T11" fmla="*/ 584 h 2835"/>
                  <a:gd name="T12" fmla="*/ 2797 w 2893"/>
                  <a:gd name="T13" fmla="*/ 640 h 2835"/>
                  <a:gd name="T14" fmla="*/ 2587 w 2893"/>
                  <a:gd name="T15" fmla="*/ 592 h 2835"/>
                  <a:gd name="T16" fmla="*/ 2368 w 2893"/>
                  <a:gd name="T17" fmla="*/ 592 h 2835"/>
                  <a:gd name="T18" fmla="*/ 2164 w 2893"/>
                  <a:gd name="T19" fmla="*/ 638 h 2835"/>
                  <a:gd name="T20" fmla="*/ 1979 w 2893"/>
                  <a:gd name="T21" fmla="*/ 726 h 2835"/>
                  <a:gd name="T22" fmla="*/ 1816 w 2893"/>
                  <a:gd name="T23" fmla="*/ 849 h 2835"/>
                  <a:gd name="T24" fmla="*/ 1685 w 2893"/>
                  <a:gd name="T25" fmla="*/ 1005 h 2835"/>
                  <a:gd name="T26" fmla="*/ 1589 w 2893"/>
                  <a:gd name="T27" fmla="*/ 1184 h 2835"/>
                  <a:gd name="T28" fmla="*/ 1533 w 2893"/>
                  <a:gd name="T29" fmla="*/ 1386 h 2835"/>
                  <a:gd name="T30" fmla="*/ 1518 w 2893"/>
                  <a:gd name="T31" fmla="*/ 1493 h 2835"/>
                  <a:gd name="T32" fmla="*/ 1300 w 2893"/>
                  <a:gd name="T33" fmla="*/ 1516 h 2835"/>
                  <a:gd name="T34" fmla="*/ 1097 w 2893"/>
                  <a:gd name="T35" fmla="*/ 1584 h 2835"/>
                  <a:gd name="T36" fmla="*/ 916 w 2893"/>
                  <a:gd name="T37" fmla="*/ 1689 h 2835"/>
                  <a:gd name="T38" fmla="*/ 762 w 2893"/>
                  <a:gd name="T39" fmla="*/ 1830 h 2835"/>
                  <a:gd name="T40" fmla="*/ 639 w 2893"/>
                  <a:gd name="T41" fmla="*/ 1997 h 2835"/>
                  <a:gd name="T42" fmla="*/ 552 w 2893"/>
                  <a:gd name="T43" fmla="*/ 2191 h 2835"/>
                  <a:gd name="T44" fmla="*/ 506 w 2893"/>
                  <a:gd name="T45" fmla="*/ 2401 h 2835"/>
                  <a:gd name="T46" fmla="*/ 506 w 2893"/>
                  <a:gd name="T47" fmla="*/ 2625 h 2835"/>
                  <a:gd name="T48" fmla="*/ 552 w 2893"/>
                  <a:gd name="T49" fmla="*/ 2835 h 2835"/>
                  <a:gd name="T50" fmla="*/ 369 w 2893"/>
                  <a:gd name="T51" fmla="*/ 2714 h 2835"/>
                  <a:gd name="T52" fmla="*/ 214 w 2893"/>
                  <a:gd name="T53" fmla="*/ 2558 h 2835"/>
                  <a:gd name="T54" fmla="*/ 100 w 2893"/>
                  <a:gd name="T55" fmla="*/ 2370 h 2835"/>
                  <a:gd name="T56" fmla="*/ 25 w 2893"/>
                  <a:gd name="T57" fmla="*/ 2158 h 2835"/>
                  <a:gd name="T58" fmla="*/ 0 w 2893"/>
                  <a:gd name="T59" fmla="*/ 1928 h 2835"/>
                  <a:gd name="T60" fmla="*/ 23 w 2893"/>
                  <a:gd name="T61" fmla="*/ 1710 h 2835"/>
                  <a:gd name="T62" fmla="*/ 89 w 2893"/>
                  <a:gd name="T63" fmla="*/ 1507 h 2835"/>
                  <a:gd name="T64" fmla="*/ 196 w 2893"/>
                  <a:gd name="T65" fmla="*/ 1326 h 2835"/>
                  <a:gd name="T66" fmla="*/ 335 w 2893"/>
                  <a:gd name="T67" fmla="*/ 1172 h 2835"/>
                  <a:gd name="T68" fmla="*/ 504 w 2893"/>
                  <a:gd name="T69" fmla="*/ 1047 h 2835"/>
                  <a:gd name="T70" fmla="*/ 696 w 2893"/>
                  <a:gd name="T71" fmla="*/ 961 h 2835"/>
                  <a:gd name="T72" fmla="*/ 908 w 2893"/>
                  <a:gd name="T73" fmla="*/ 913 h 2835"/>
                  <a:gd name="T74" fmla="*/ 1020 w 2893"/>
                  <a:gd name="T75" fmla="*/ 909 h 2835"/>
                  <a:gd name="T76" fmla="*/ 1054 w 2893"/>
                  <a:gd name="T77" fmla="*/ 699 h 2835"/>
                  <a:gd name="T78" fmla="*/ 1133 w 2893"/>
                  <a:gd name="T79" fmla="*/ 507 h 2835"/>
                  <a:gd name="T80" fmla="*/ 1247 w 2893"/>
                  <a:gd name="T81" fmla="*/ 340 h 2835"/>
                  <a:gd name="T82" fmla="*/ 1393 w 2893"/>
                  <a:gd name="T83" fmla="*/ 198 h 2835"/>
                  <a:gd name="T84" fmla="*/ 1568 w 2893"/>
                  <a:gd name="T85" fmla="*/ 92 h 2835"/>
                  <a:gd name="T86" fmla="*/ 1764 w 2893"/>
                  <a:gd name="T87" fmla="*/ 25 h 2835"/>
                  <a:gd name="T88" fmla="*/ 1976 w 2893"/>
                  <a:gd name="T89" fmla="*/ 0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93" h="2835">
                    <a:moveTo>
                      <a:pt x="1976" y="0"/>
                    </a:moveTo>
                    <a:lnTo>
                      <a:pt x="2083" y="7"/>
                    </a:lnTo>
                    <a:lnTo>
                      <a:pt x="2187" y="23"/>
                    </a:lnTo>
                    <a:lnTo>
                      <a:pt x="2285" y="53"/>
                    </a:lnTo>
                    <a:lnTo>
                      <a:pt x="2380" y="90"/>
                    </a:lnTo>
                    <a:lnTo>
                      <a:pt x="2468" y="138"/>
                    </a:lnTo>
                    <a:lnTo>
                      <a:pt x="2551" y="194"/>
                    </a:lnTo>
                    <a:lnTo>
                      <a:pt x="2628" y="259"/>
                    </a:lnTo>
                    <a:lnTo>
                      <a:pt x="2699" y="330"/>
                    </a:lnTo>
                    <a:lnTo>
                      <a:pt x="2760" y="409"/>
                    </a:lnTo>
                    <a:lnTo>
                      <a:pt x="2814" y="494"/>
                    </a:lnTo>
                    <a:lnTo>
                      <a:pt x="2857" y="584"/>
                    </a:lnTo>
                    <a:lnTo>
                      <a:pt x="2893" y="680"/>
                    </a:lnTo>
                    <a:lnTo>
                      <a:pt x="2797" y="640"/>
                    </a:lnTo>
                    <a:lnTo>
                      <a:pt x="2693" y="611"/>
                    </a:lnTo>
                    <a:lnTo>
                      <a:pt x="2587" y="592"/>
                    </a:lnTo>
                    <a:lnTo>
                      <a:pt x="2476" y="586"/>
                    </a:lnTo>
                    <a:lnTo>
                      <a:pt x="2368" y="592"/>
                    </a:lnTo>
                    <a:lnTo>
                      <a:pt x="2264" y="609"/>
                    </a:lnTo>
                    <a:lnTo>
                      <a:pt x="2164" y="638"/>
                    </a:lnTo>
                    <a:lnTo>
                      <a:pt x="2068" y="678"/>
                    </a:lnTo>
                    <a:lnTo>
                      <a:pt x="1979" y="726"/>
                    </a:lnTo>
                    <a:lnTo>
                      <a:pt x="1893" y="784"/>
                    </a:lnTo>
                    <a:lnTo>
                      <a:pt x="1816" y="849"/>
                    </a:lnTo>
                    <a:lnTo>
                      <a:pt x="1747" y="924"/>
                    </a:lnTo>
                    <a:lnTo>
                      <a:pt x="1685" y="1005"/>
                    </a:lnTo>
                    <a:lnTo>
                      <a:pt x="1633" y="1093"/>
                    </a:lnTo>
                    <a:lnTo>
                      <a:pt x="1589" y="1184"/>
                    </a:lnTo>
                    <a:lnTo>
                      <a:pt x="1556" y="1284"/>
                    </a:lnTo>
                    <a:lnTo>
                      <a:pt x="1533" y="1386"/>
                    </a:lnTo>
                    <a:lnTo>
                      <a:pt x="1520" y="1493"/>
                    </a:lnTo>
                    <a:lnTo>
                      <a:pt x="1518" y="1493"/>
                    </a:lnTo>
                    <a:lnTo>
                      <a:pt x="1408" y="1499"/>
                    </a:lnTo>
                    <a:lnTo>
                      <a:pt x="1300" y="1516"/>
                    </a:lnTo>
                    <a:lnTo>
                      <a:pt x="1197" y="1545"/>
                    </a:lnTo>
                    <a:lnTo>
                      <a:pt x="1097" y="1584"/>
                    </a:lnTo>
                    <a:lnTo>
                      <a:pt x="1004" y="1632"/>
                    </a:lnTo>
                    <a:lnTo>
                      <a:pt x="916" y="1689"/>
                    </a:lnTo>
                    <a:lnTo>
                      <a:pt x="835" y="1755"/>
                    </a:lnTo>
                    <a:lnTo>
                      <a:pt x="762" y="1830"/>
                    </a:lnTo>
                    <a:lnTo>
                      <a:pt x="696" y="1910"/>
                    </a:lnTo>
                    <a:lnTo>
                      <a:pt x="639" y="1997"/>
                    </a:lnTo>
                    <a:lnTo>
                      <a:pt x="589" y="2091"/>
                    </a:lnTo>
                    <a:lnTo>
                      <a:pt x="552" y="2191"/>
                    </a:lnTo>
                    <a:lnTo>
                      <a:pt x="523" y="2295"/>
                    </a:lnTo>
                    <a:lnTo>
                      <a:pt x="506" y="2401"/>
                    </a:lnTo>
                    <a:lnTo>
                      <a:pt x="500" y="2514"/>
                    </a:lnTo>
                    <a:lnTo>
                      <a:pt x="506" y="2625"/>
                    </a:lnTo>
                    <a:lnTo>
                      <a:pt x="523" y="2733"/>
                    </a:lnTo>
                    <a:lnTo>
                      <a:pt x="552" y="2835"/>
                    </a:lnTo>
                    <a:lnTo>
                      <a:pt x="456" y="2779"/>
                    </a:lnTo>
                    <a:lnTo>
                      <a:pt x="369" y="2714"/>
                    </a:lnTo>
                    <a:lnTo>
                      <a:pt x="287" y="2639"/>
                    </a:lnTo>
                    <a:lnTo>
                      <a:pt x="214" y="2558"/>
                    </a:lnTo>
                    <a:lnTo>
                      <a:pt x="152" y="2466"/>
                    </a:lnTo>
                    <a:lnTo>
                      <a:pt x="100" y="2370"/>
                    </a:lnTo>
                    <a:lnTo>
                      <a:pt x="56" y="2266"/>
                    </a:lnTo>
                    <a:lnTo>
                      <a:pt x="25" y="2158"/>
                    </a:lnTo>
                    <a:lnTo>
                      <a:pt x="6" y="2045"/>
                    </a:lnTo>
                    <a:lnTo>
                      <a:pt x="0" y="1928"/>
                    </a:lnTo>
                    <a:lnTo>
                      <a:pt x="4" y="1818"/>
                    </a:lnTo>
                    <a:lnTo>
                      <a:pt x="23" y="1710"/>
                    </a:lnTo>
                    <a:lnTo>
                      <a:pt x="52" y="1605"/>
                    </a:lnTo>
                    <a:lnTo>
                      <a:pt x="89" y="1507"/>
                    </a:lnTo>
                    <a:lnTo>
                      <a:pt x="137" y="1414"/>
                    </a:lnTo>
                    <a:lnTo>
                      <a:pt x="196" y="1326"/>
                    </a:lnTo>
                    <a:lnTo>
                      <a:pt x="262" y="1245"/>
                    </a:lnTo>
                    <a:lnTo>
                      <a:pt x="335" y="1172"/>
                    </a:lnTo>
                    <a:lnTo>
                      <a:pt x="416" y="1105"/>
                    </a:lnTo>
                    <a:lnTo>
                      <a:pt x="504" y="1047"/>
                    </a:lnTo>
                    <a:lnTo>
                      <a:pt x="598" y="999"/>
                    </a:lnTo>
                    <a:lnTo>
                      <a:pt x="696" y="961"/>
                    </a:lnTo>
                    <a:lnTo>
                      <a:pt x="800" y="932"/>
                    </a:lnTo>
                    <a:lnTo>
                      <a:pt x="908" y="913"/>
                    </a:lnTo>
                    <a:lnTo>
                      <a:pt x="1018" y="909"/>
                    </a:lnTo>
                    <a:lnTo>
                      <a:pt x="1020" y="909"/>
                    </a:lnTo>
                    <a:lnTo>
                      <a:pt x="1031" y="801"/>
                    </a:lnTo>
                    <a:lnTo>
                      <a:pt x="1054" y="699"/>
                    </a:lnTo>
                    <a:lnTo>
                      <a:pt x="1089" y="601"/>
                    </a:lnTo>
                    <a:lnTo>
                      <a:pt x="1133" y="507"/>
                    </a:lnTo>
                    <a:lnTo>
                      <a:pt x="1185" y="419"/>
                    </a:lnTo>
                    <a:lnTo>
                      <a:pt x="1247" y="340"/>
                    </a:lnTo>
                    <a:lnTo>
                      <a:pt x="1316" y="265"/>
                    </a:lnTo>
                    <a:lnTo>
                      <a:pt x="1393" y="198"/>
                    </a:lnTo>
                    <a:lnTo>
                      <a:pt x="1479" y="142"/>
                    </a:lnTo>
                    <a:lnTo>
                      <a:pt x="1568" y="92"/>
                    </a:lnTo>
                    <a:lnTo>
                      <a:pt x="1664" y="55"/>
                    </a:lnTo>
                    <a:lnTo>
                      <a:pt x="1764" y="25"/>
                    </a:lnTo>
                    <a:lnTo>
                      <a:pt x="1868" y="7"/>
                    </a:lnTo>
                    <a:lnTo>
                      <a:pt x="197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18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70"/>
              <p:cNvSpPr>
                <a:spLocks/>
              </p:cNvSpPr>
              <p:nvPr/>
            </p:nvSpPr>
            <p:spPr bwMode="auto">
              <a:xfrm>
                <a:off x="-1865313" y="5116513"/>
                <a:ext cx="2979738" cy="1730375"/>
              </a:xfrm>
              <a:custGeom>
                <a:avLst/>
                <a:gdLst>
                  <a:gd name="T0" fmla="*/ 696 w 1877"/>
                  <a:gd name="T1" fmla="*/ 0 h 1090"/>
                  <a:gd name="T2" fmla="*/ 788 w 1877"/>
                  <a:gd name="T3" fmla="*/ 6 h 1090"/>
                  <a:gd name="T4" fmla="*/ 873 w 1877"/>
                  <a:gd name="T5" fmla="*/ 23 h 1090"/>
                  <a:gd name="T6" fmla="*/ 956 w 1877"/>
                  <a:gd name="T7" fmla="*/ 50 h 1090"/>
                  <a:gd name="T8" fmla="*/ 1036 w 1877"/>
                  <a:gd name="T9" fmla="*/ 87 h 1090"/>
                  <a:gd name="T10" fmla="*/ 1106 w 1877"/>
                  <a:gd name="T11" fmla="*/ 133 h 1090"/>
                  <a:gd name="T12" fmla="*/ 1173 w 1877"/>
                  <a:gd name="T13" fmla="*/ 187 h 1090"/>
                  <a:gd name="T14" fmla="*/ 1231 w 1877"/>
                  <a:gd name="T15" fmla="*/ 250 h 1090"/>
                  <a:gd name="T16" fmla="*/ 1281 w 1877"/>
                  <a:gd name="T17" fmla="*/ 319 h 1090"/>
                  <a:gd name="T18" fmla="*/ 1323 w 1877"/>
                  <a:gd name="T19" fmla="*/ 394 h 1090"/>
                  <a:gd name="T20" fmla="*/ 1356 w 1877"/>
                  <a:gd name="T21" fmla="*/ 473 h 1090"/>
                  <a:gd name="T22" fmla="*/ 1423 w 1877"/>
                  <a:gd name="T23" fmla="*/ 469 h 1090"/>
                  <a:gd name="T24" fmla="*/ 1496 w 1877"/>
                  <a:gd name="T25" fmla="*/ 475 h 1090"/>
                  <a:gd name="T26" fmla="*/ 1567 w 1877"/>
                  <a:gd name="T27" fmla="*/ 492 h 1090"/>
                  <a:gd name="T28" fmla="*/ 1631 w 1877"/>
                  <a:gd name="T29" fmla="*/ 519 h 1090"/>
                  <a:gd name="T30" fmla="*/ 1692 w 1877"/>
                  <a:gd name="T31" fmla="*/ 556 h 1090"/>
                  <a:gd name="T32" fmla="*/ 1744 w 1877"/>
                  <a:gd name="T33" fmla="*/ 602 h 1090"/>
                  <a:gd name="T34" fmla="*/ 1790 w 1877"/>
                  <a:gd name="T35" fmla="*/ 656 h 1090"/>
                  <a:gd name="T36" fmla="*/ 1827 w 1877"/>
                  <a:gd name="T37" fmla="*/ 715 h 1090"/>
                  <a:gd name="T38" fmla="*/ 1854 w 1877"/>
                  <a:gd name="T39" fmla="*/ 781 h 1090"/>
                  <a:gd name="T40" fmla="*/ 1873 w 1877"/>
                  <a:gd name="T41" fmla="*/ 850 h 1090"/>
                  <a:gd name="T42" fmla="*/ 1877 w 1877"/>
                  <a:gd name="T43" fmla="*/ 925 h 1090"/>
                  <a:gd name="T44" fmla="*/ 1875 w 1877"/>
                  <a:gd name="T45" fmla="*/ 981 h 1090"/>
                  <a:gd name="T46" fmla="*/ 1865 w 1877"/>
                  <a:gd name="T47" fmla="*/ 1038 h 1090"/>
                  <a:gd name="T48" fmla="*/ 1848 w 1877"/>
                  <a:gd name="T49" fmla="*/ 1090 h 1090"/>
                  <a:gd name="T50" fmla="*/ 1848 w 1877"/>
                  <a:gd name="T51" fmla="*/ 1090 h 1090"/>
                  <a:gd name="T52" fmla="*/ 121 w 1877"/>
                  <a:gd name="T53" fmla="*/ 1090 h 1090"/>
                  <a:gd name="T54" fmla="*/ 80 w 1877"/>
                  <a:gd name="T55" fmla="*/ 1019 h 1090"/>
                  <a:gd name="T56" fmla="*/ 46 w 1877"/>
                  <a:gd name="T57" fmla="*/ 944 h 1090"/>
                  <a:gd name="T58" fmla="*/ 21 w 1877"/>
                  <a:gd name="T59" fmla="*/ 865 h 1090"/>
                  <a:gd name="T60" fmla="*/ 5 w 1877"/>
                  <a:gd name="T61" fmla="*/ 781 h 1090"/>
                  <a:gd name="T62" fmla="*/ 0 w 1877"/>
                  <a:gd name="T63" fmla="*/ 696 h 1090"/>
                  <a:gd name="T64" fmla="*/ 7 w 1877"/>
                  <a:gd name="T65" fmla="*/ 602 h 1090"/>
                  <a:gd name="T66" fmla="*/ 25 w 1877"/>
                  <a:gd name="T67" fmla="*/ 510 h 1090"/>
                  <a:gd name="T68" fmla="*/ 55 w 1877"/>
                  <a:gd name="T69" fmla="*/ 425 h 1090"/>
                  <a:gd name="T70" fmla="*/ 96 w 1877"/>
                  <a:gd name="T71" fmla="*/ 344 h 1090"/>
                  <a:gd name="T72" fmla="*/ 146 w 1877"/>
                  <a:gd name="T73" fmla="*/ 271 h 1090"/>
                  <a:gd name="T74" fmla="*/ 205 w 1877"/>
                  <a:gd name="T75" fmla="*/ 204 h 1090"/>
                  <a:gd name="T76" fmla="*/ 271 w 1877"/>
                  <a:gd name="T77" fmla="*/ 144 h 1090"/>
                  <a:gd name="T78" fmla="*/ 344 w 1877"/>
                  <a:gd name="T79" fmla="*/ 94 h 1090"/>
                  <a:gd name="T80" fmla="*/ 425 w 1877"/>
                  <a:gd name="T81" fmla="*/ 54 h 1090"/>
                  <a:gd name="T82" fmla="*/ 511 w 1877"/>
                  <a:gd name="T83" fmla="*/ 25 h 1090"/>
                  <a:gd name="T84" fmla="*/ 602 w 1877"/>
                  <a:gd name="T85" fmla="*/ 6 h 1090"/>
                  <a:gd name="T86" fmla="*/ 696 w 1877"/>
                  <a:gd name="T87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77" h="1090">
                    <a:moveTo>
                      <a:pt x="696" y="0"/>
                    </a:moveTo>
                    <a:lnTo>
                      <a:pt x="788" y="6"/>
                    </a:lnTo>
                    <a:lnTo>
                      <a:pt x="873" y="23"/>
                    </a:lnTo>
                    <a:lnTo>
                      <a:pt x="956" y="50"/>
                    </a:lnTo>
                    <a:lnTo>
                      <a:pt x="1036" y="87"/>
                    </a:lnTo>
                    <a:lnTo>
                      <a:pt x="1106" y="133"/>
                    </a:lnTo>
                    <a:lnTo>
                      <a:pt x="1173" y="187"/>
                    </a:lnTo>
                    <a:lnTo>
                      <a:pt x="1231" y="250"/>
                    </a:lnTo>
                    <a:lnTo>
                      <a:pt x="1281" y="319"/>
                    </a:lnTo>
                    <a:lnTo>
                      <a:pt x="1323" y="394"/>
                    </a:lnTo>
                    <a:lnTo>
                      <a:pt x="1356" y="473"/>
                    </a:lnTo>
                    <a:lnTo>
                      <a:pt x="1423" y="469"/>
                    </a:lnTo>
                    <a:lnTo>
                      <a:pt x="1496" y="475"/>
                    </a:lnTo>
                    <a:lnTo>
                      <a:pt x="1567" y="492"/>
                    </a:lnTo>
                    <a:lnTo>
                      <a:pt x="1631" y="519"/>
                    </a:lnTo>
                    <a:lnTo>
                      <a:pt x="1692" y="556"/>
                    </a:lnTo>
                    <a:lnTo>
                      <a:pt x="1744" y="602"/>
                    </a:lnTo>
                    <a:lnTo>
                      <a:pt x="1790" y="656"/>
                    </a:lnTo>
                    <a:lnTo>
                      <a:pt x="1827" y="715"/>
                    </a:lnTo>
                    <a:lnTo>
                      <a:pt x="1854" y="781"/>
                    </a:lnTo>
                    <a:lnTo>
                      <a:pt x="1873" y="850"/>
                    </a:lnTo>
                    <a:lnTo>
                      <a:pt x="1877" y="925"/>
                    </a:lnTo>
                    <a:lnTo>
                      <a:pt x="1875" y="981"/>
                    </a:lnTo>
                    <a:lnTo>
                      <a:pt x="1865" y="1038"/>
                    </a:lnTo>
                    <a:lnTo>
                      <a:pt x="1848" y="1090"/>
                    </a:lnTo>
                    <a:lnTo>
                      <a:pt x="1848" y="1090"/>
                    </a:lnTo>
                    <a:lnTo>
                      <a:pt x="121" y="1090"/>
                    </a:lnTo>
                    <a:lnTo>
                      <a:pt x="80" y="1019"/>
                    </a:lnTo>
                    <a:lnTo>
                      <a:pt x="46" y="944"/>
                    </a:lnTo>
                    <a:lnTo>
                      <a:pt x="21" y="865"/>
                    </a:lnTo>
                    <a:lnTo>
                      <a:pt x="5" y="781"/>
                    </a:lnTo>
                    <a:lnTo>
                      <a:pt x="0" y="696"/>
                    </a:lnTo>
                    <a:lnTo>
                      <a:pt x="7" y="602"/>
                    </a:lnTo>
                    <a:lnTo>
                      <a:pt x="25" y="510"/>
                    </a:lnTo>
                    <a:lnTo>
                      <a:pt x="55" y="425"/>
                    </a:lnTo>
                    <a:lnTo>
                      <a:pt x="96" y="344"/>
                    </a:lnTo>
                    <a:lnTo>
                      <a:pt x="146" y="271"/>
                    </a:lnTo>
                    <a:lnTo>
                      <a:pt x="205" y="204"/>
                    </a:lnTo>
                    <a:lnTo>
                      <a:pt x="271" y="144"/>
                    </a:lnTo>
                    <a:lnTo>
                      <a:pt x="344" y="94"/>
                    </a:lnTo>
                    <a:lnTo>
                      <a:pt x="425" y="54"/>
                    </a:lnTo>
                    <a:lnTo>
                      <a:pt x="511" y="25"/>
                    </a:lnTo>
                    <a:lnTo>
                      <a:pt x="602" y="6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71"/>
              <p:cNvSpPr>
                <a:spLocks/>
              </p:cNvSpPr>
              <p:nvPr/>
            </p:nvSpPr>
            <p:spPr bwMode="auto">
              <a:xfrm>
                <a:off x="-1865313" y="5116513"/>
                <a:ext cx="1925638" cy="1730375"/>
              </a:xfrm>
              <a:custGeom>
                <a:avLst/>
                <a:gdLst>
                  <a:gd name="T0" fmla="*/ 696 w 1213"/>
                  <a:gd name="T1" fmla="*/ 0 h 1090"/>
                  <a:gd name="T2" fmla="*/ 784 w 1213"/>
                  <a:gd name="T3" fmla="*/ 4 h 1090"/>
                  <a:gd name="T4" fmla="*/ 867 w 1213"/>
                  <a:gd name="T5" fmla="*/ 21 h 1090"/>
                  <a:gd name="T6" fmla="*/ 946 w 1213"/>
                  <a:gd name="T7" fmla="*/ 46 h 1090"/>
                  <a:gd name="T8" fmla="*/ 1021 w 1213"/>
                  <a:gd name="T9" fmla="*/ 79 h 1090"/>
                  <a:gd name="T10" fmla="*/ 1092 w 1213"/>
                  <a:gd name="T11" fmla="*/ 123 h 1090"/>
                  <a:gd name="T12" fmla="*/ 1156 w 1213"/>
                  <a:gd name="T13" fmla="*/ 173 h 1090"/>
                  <a:gd name="T14" fmla="*/ 1213 w 1213"/>
                  <a:gd name="T15" fmla="*/ 229 h 1090"/>
                  <a:gd name="T16" fmla="*/ 1121 w 1213"/>
                  <a:gd name="T17" fmla="*/ 223 h 1090"/>
                  <a:gd name="T18" fmla="*/ 1027 w 1213"/>
                  <a:gd name="T19" fmla="*/ 229 h 1090"/>
                  <a:gd name="T20" fmla="*/ 938 w 1213"/>
                  <a:gd name="T21" fmla="*/ 248 h 1090"/>
                  <a:gd name="T22" fmla="*/ 850 w 1213"/>
                  <a:gd name="T23" fmla="*/ 279 h 1090"/>
                  <a:gd name="T24" fmla="*/ 771 w 1213"/>
                  <a:gd name="T25" fmla="*/ 319 h 1090"/>
                  <a:gd name="T26" fmla="*/ 696 w 1213"/>
                  <a:gd name="T27" fmla="*/ 369 h 1090"/>
                  <a:gd name="T28" fmla="*/ 629 w 1213"/>
                  <a:gd name="T29" fmla="*/ 427 h 1090"/>
                  <a:gd name="T30" fmla="*/ 571 w 1213"/>
                  <a:gd name="T31" fmla="*/ 494 h 1090"/>
                  <a:gd name="T32" fmla="*/ 521 w 1213"/>
                  <a:gd name="T33" fmla="*/ 569 h 1090"/>
                  <a:gd name="T34" fmla="*/ 480 w 1213"/>
                  <a:gd name="T35" fmla="*/ 650 h 1090"/>
                  <a:gd name="T36" fmla="*/ 450 w 1213"/>
                  <a:gd name="T37" fmla="*/ 736 h 1090"/>
                  <a:gd name="T38" fmla="*/ 432 w 1213"/>
                  <a:gd name="T39" fmla="*/ 825 h 1090"/>
                  <a:gd name="T40" fmla="*/ 425 w 1213"/>
                  <a:gd name="T41" fmla="*/ 921 h 1090"/>
                  <a:gd name="T42" fmla="*/ 432 w 1213"/>
                  <a:gd name="T43" fmla="*/ 1006 h 1090"/>
                  <a:gd name="T44" fmla="*/ 446 w 1213"/>
                  <a:gd name="T45" fmla="*/ 1090 h 1090"/>
                  <a:gd name="T46" fmla="*/ 121 w 1213"/>
                  <a:gd name="T47" fmla="*/ 1090 h 1090"/>
                  <a:gd name="T48" fmla="*/ 80 w 1213"/>
                  <a:gd name="T49" fmla="*/ 1019 h 1090"/>
                  <a:gd name="T50" fmla="*/ 46 w 1213"/>
                  <a:gd name="T51" fmla="*/ 944 h 1090"/>
                  <a:gd name="T52" fmla="*/ 21 w 1213"/>
                  <a:gd name="T53" fmla="*/ 865 h 1090"/>
                  <a:gd name="T54" fmla="*/ 5 w 1213"/>
                  <a:gd name="T55" fmla="*/ 781 h 1090"/>
                  <a:gd name="T56" fmla="*/ 0 w 1213"/>
                  <a:gd name="T57" fmla="*/ 696 h 1090"/>
                  <a:gd name="T58" fmla="*/ 7 w 1213"/>
                  <a:gd name="T59" fmla="*/ 602 h 1090"/>
                  <a:gd name="T60" fmla="*/ 25 w 1213"/>
                  <a:gd name="T61" fmla="*/ 510 h 1090"/>
                  <a:gd name="T62" fmla="*/ 55 w 1213"/>
                  <a:gd name="T63" fmla="*/ 425 h 1090"/>
                  <a:gd name="T64" fmla="*/ 96 w 1213"/>
                  <a:gd name="T65" fmla="*/ 344 h 1090"/>
                  <a:gd name="T66" fmla="*/ 146 w 1213"/>
                  <a:gd name="T67" fmla="*/ 271 h 1090"/>
                  <a:gd name="T68" fmla="*/ 205 w 1213"/>
                  <a:gd name="T69" fmla="*/ 204 h 1090"/>
                  <a:gd name="T70" fmla="*/ 271 w 1213"/>
                  <a:gd name="T71" fmla="*/ 144 h 1090"/>
                  <a:gd name="T72" fmla="*/ 344 w 1213"/>
                  <a:gd name="T73" fmla="*/ 94 h 1090"/>
                  <a:gd name="T74" fmla="*/ 425 w 1213"/>
                  <a:gd name="T75" fmla="*/ 54 h 1090"/>
                  <a:gd name="T76" fmla="*/ 511 w 1213"/>
                  <a:gd name="T77" fmla="*/ 25 h 1090"/>
                  <a:gd name="T78" fmla="*/ 602 w 1213"/>
                  <a:gd name="T79" fmla="*/ 6 h 1090"/>
                  <a:gd name="T80" fmla="*/ 696 w 1213"/>
                  <a:gd name="T8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13" h="1090">
                    <a:moveTo>
                      <a:pt x="696" y="0"/>
                    </a:moveTo>
                    <a:lnTo>
                      <a:pt x="784" y="4"/>
                    </a:lnTo>
                    <a:lnTo>
                      <a:pt x="867" y="21"/>
                    </a:lnTo>
                    <a:lnTo>
                      <a:pt x="946" y="46"/>
                    </a:lnTo>
                    <a:lnTo>
                      <a:pt x="1021" y="79"/>
                    </a:lnTo>
                    <a:lnTo>
                      <a:pt x="1092" y="123"/>
                    </a:lnTo>
                    <a:lnTo>
                      <a:pt x="1156" y="173"/>
                    </a:lnTo>
                    <a:lnTo>
                      <a:pt x="1213" y="229"/>
                    </a:lnTo>
                    <a:lnTo>
                      <a:pt x="1121" y="223"/>
                    </a:lnTo>
                    <a:lnTo>
                      <a:pt x="1027" y="229"/>
                    </a:lnTo>
                    <a:lnTo>
                      <a:pt x="938" y="248"/>
                    </a:lnTo>
                    <a:lnTo>
                      <a:pt x="850" y="279"/>
                    </a:lnTo>
                    <a:lnTo>
                      <a:pt x="771" y="319"/>
                    </a:lnTo>
                    <a:lnTo>
                      <a:pt x="696" y="369"/>
                    </a:lnTo>
                    <a:lnTo>
                      <a:pt x="629" y="427"/>
                    </a:lnTo>
                    <a:lnTo>
                      <a:pt x="571" y="494"/>
                    </a:lnTo>
                    <a:lnTo>
                      <a:pt x="521" y="569"/>
                    </a:lnTo>
                    <a:lnTo>
                      <a:pt x="480" y="650"/>
                    </a:lnTo>
                    <a:lnTo>
                      <a:pt x="450" y="736"/>
                    </a:lnTo>
                    <a:lnTo>
                      <a:pt x="432" y="825"/>
                    </a:lnTo>
                    <a:lnTo>
                      <a:pt x="425" y="921"/>
                    </a:lnTo>
                    <a:lnTo>
                      <a:pt x="432" y="1006"/>
                    </a:lnTo>
                    <a:lnTo>
                      <a:pt x="446" y="1090"/>
                    </a:lnTo>
                    <a:lnTo>
                      <a:pt x="121" y="1090"/>
                    </a:lnTo>
                    <a:lnTo>
                      <a:pt x="80" y="1019"/>
                    </a:lnTo>
                    <a:lnTo>
                      <a:pt x="46" y="944"/>
                    </a:lnTo>
                    <a:lnTo>
                      <a:pt x="21" y="865"/>
                    </a:lnTo>
                    <a:lnTo>
                      <a:pt x="5" y="781"/>
                    </a:lnTo>
                    <a:lnTo>
                      <a:pt x="0" y="696"/>
                    </a:lnTo>
                    <a:lnTo>
                      <a:pt x="7" y="602"/>
                    </a:lnTo>
                    <a:lnTo>
                      <a:pt x="25" y="510"/>
                    </a:lnTo>
                    <a:lnTo>
                      <a:pt x="55" y="425"/>
                    </a:lnTo>
                    <a:lnTo>
                      <a:pt x="96" y="344"/>
                    </a:lnTo>
                    <a:lnTo>
                      <a:pt x="146" y="271"/>
                    </a:lnTo>
                    <a:lnTo>
                      <a:pt x="205" y="204"/>
                    </a:lnTo>
                    <a:lnTo>
                      <a:pt x="271" y="144"/>
                    </a:lnTo>
                    <a:lnTo>
                      <a:pt x="344" y="94"/>
                    </a:lnTo>
                    <a:lnTo>
                      <a:pt x="425" y="54"/>
                    </a:lnTo>
                    <a:lnTo>
                      <a:pt x="511" y="25"/>
                    </a:lnTo>
                    <a:lnTo>
                      <a:pt x="602" y="6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39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4845903" y="2588552"/>
            <a:ext cx="2509660" cy="2013675"/>
            <a:chOff x="4334369" y="1988840"/>
            <a:chExt cx="1360710" cy="1091792"/>
          </a:xfrm>
        </p:grpSpPr>
        <p:cxnSp>
          <p:nvCxnSpPr>
            <p:cNvPr id="200" name="Straight Connector 199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Freeform 13"/>
          <p:cNvSpPr>
            <a:spLocks/>
          </p:cNvSpPr>
          <p:nvPr/>
        </p:nvSpPr>
        <p:spPr bwMode="auto">
          <a:xfrm>
            <a:off x="4839950" y="4242919"/>
            <a:ext cx="1094642" cy="420649"/>
          </a:xfrm>
          <a:custGeom>
            <a:avLst/>
            <a:gdLst>
              <a:gd name="T0" fmla="*/ 687 w 687"/>
              <a:gd name="T1" fmla="*/ 0 h 264"/>
              <a:gd name="T2" fmla="*/ 598 w 687"/>
              <a:gd name="T3" fmla="*/ 4 h 264"/>
              <a:gd name="T4" fmla="*/ 510 w 687"/>
              <a:gd name="T5" fmla="*/ 18 h 264"/>
              <a:gd name="T6" fmla="*/ 422 w 687"/>
              <a:gd name="T7" fmla="*/ 41 h 264"/>
              <a:gd name="T8" fmla="*/ 335 w 687"/>
              <a:gd name="T9" fmla="*/ 72 h 264"/>
              <a:gd name="T10" fmla="*/ 249 w 687"/>
              <a:gd name="T11" fmla="*/ 110 h 264"/>
              <a:gd name="T12" fmla="*/ 164 w 687"/>
              <a:gd name="T13" fmla="*/ 155 h 264"/>
              <a:gd name="T14" fmla="*/ 81 w 687"/>
              <a:gd name="T15" fmla="*/ 207 h 264"/>
              <a:gd name="T16" fmla="*/ 0 w 687"/>
              <a:gd name="T17" fmla="*/ 264 h 264"/>
              <a:gd name="T18" fmla="*/ 0 w 687"/>
              <a:gd name="T19" fmla="*/ 264 h 264"/>
              <a:gd name="T20" fmla="*/ 0 w 687"/>
              <a:gd name="T21" fmla="*/ 264 h 264"/>
              <a:gd name="T22" fmla="*/ 81 w 687"/>
              <a:gd name="T23" fmla="*/ 207 h 264"/>
              <a:gd name="T24" fmla="*/ 164 w 687"/>
              <a:gd name="T25" fmla="*/ 155 h 264"/>
              <a:gd name="T26" fmla="*/ 249 w 687"/>
              <a:gd name="T27" fmla="*/ 110 h 264"/>
              <a:gd name="T28" fmla="*/ 335 w 687"/>
              <a:gd name="T29" fmla="*/ 72 h 264"/>
              <a:gd name="T30" fmla="*/ 422 w 687"/>
              <a:gd name="T31" fmla="*/ 41 h 264"/>
              <a:gd name="T32" fmla="*/ 510 w 687"/>
              <a:gd name="T33" fmla="*/ 18 h 264"/>
              <a:gd name="T34" fmla="*/ 598 w 687"/>
              <a:gd name="T35" fmla="*/ 4 h 264"/>
              <a:gd name="T36" fmla="*/ 687 w 687"/>
              <a:gd name="T3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7" h="264">
                <a:moveTo>
                  <a:pt x="687" y="0"/>
                </a:moveTo>
                <a:lnTo>
                  <a:pt x="598" y="4"/>
                </a:lnTo>
                <a:lnTo>
                  <a:pt x="510" y="18"/>
                </a:lnTo>
                <a:lnTo>
                  <a:pt x="422" y="41"/>
                </a:lnTo>
                <a:lnTo>
                  <a:pt x="335" y="72"/>
                </a:lnTo>
                <a:lnTo>
                  <a:pt x="249" y="110"/>
                </a:lnTo>
                <a:lnTo>
                  <a:pt x="164" y="155"/>
                </a:lnTo>
                <a:lnTo>
                  <a:pt x="81" y="207"/>
                </a:lnTo>
                <a:lnTo>
                  <a:pt x="0" y="264"/>
                </a:lnTo>
                <a:lnTo>
                  <a:pt x="0" y="264"/>
                </a:lnTo>
                <a:lnTo>
                  <a:pt x="0" y="264"/>
                </a:lnTo>
                <a:lnTo>
                  <a:pt x="81" y="207"/>
                </a:lnTo>
                <a:lnTo>
                  <a:pt x="164" y="155"/>
                </a:lnTo>
                <a:lnTo>
                  <a:pt x="249" y="110"/>
                </a:lnTo>
                <a:lnTo>
                  <a:pt x="335" y="72"/>
                </a:lnTo>
                <a:lnTo>
                  <a:pt x="422" y="41"/>
                </a:lnTo>
                <a:lnTo>
                  <a:pt x="510" y="18"/>
                </a:lnTo>
                <a:lnTo>
                  <a:pt x="598" y="4"/>
                </a:lnTo>
                <a:lnTo>
                  <a:pt x="687" y="0"/>
                </a:lnTo>
                <a:close/>
              </a:path>
            </a:pathLst>
          </a:custGeom>
          <a:solidFill>
            <a:srgbClr val="E8EFE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7" name="TextBox 106"/>
          <p:cNvSpPr txBox="1"/>
          <p:nvPr/>
        </p:nvSpPr>
        <p:spPr>
          <a:xfrm>
            <a:off x="3943736" y="4382017"/>
            <a:ext cx="431400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HIDDEN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943733" y="4847783"/>
            <a:ext cx="431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Things that are known by you but unknown by others.</a:t>
            </a:r>
          </a:p>
        </p:txBody>
      </p:sp>
    </p:spTree>
    <p:extLst>
      <p:ext uri="{BB962C8B-B14F-4D97-AF65-F5344CB8AC3E}">
        <p14:creationId xmlns:p14="http://schemas.microsoft.com/office/powerpoint/2010/main" val="205874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Johari Window Model for PowerPoint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872750" y="135994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/>
          <p:cNvSpPr/>
          <p:nvPr/>
        </p:nvSpPr>
        <p:spPr>
          <a:xfrm>
            <a:off x="3113736" y="1573798"/>
            <a:ext cx="5951914" cy="44213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4" name="Rectangle 223"/>
          <p:cNvSpPr/>
          <p:nvPr/>
        </p:nvSpPr>
        <p:spPr>
          <a:xfrm>
            <a:off x="3335286" y="1765077"/>
            <a:ext cx="5521698" cy="40373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9" name="Group 108"/>
          <p:cNvGrpSpPr/>
          <p:nvPr/>
        </p:nvGrpSpPr>
        <p:grpSpPr>
          <a:xfrm>
            <a:off x="4845903" y="2588552"/>
            <a:ext cx="2509660" cy="2013675"/>
            <a:chOff x="4334369" y="1988840"/>
            <a:chExt cx="1360710" cy="1091792"/>
          </a:xfrm>
        </p:grpSpPr>
        <p:cxnSp>
          <p:nvCxnSpPr>
            <p:cNvPr id="200" name="Straight Connector 199"/>
            <p:cNvCxnSpPr/>
            <p:nvPr/>
          </p:nvCxnSpPr>
          <p:spPr>
            <a:xfrm flipV="1">
              <a:off x="5047063" y="2210728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4603287" y="1988840"/>
              <a:ext cx="1091792" cy="1091792"/>
            </a:xfrm>
            <a:prstGeom prst="line">
              <a:avLst/>
            </a:prstGeom>
            <a:ln w="571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4334369" y="2277963"/>
              <a:ext cx="648016" cy="648016"/>
            </a:xfrm>
            <a:prstGeom prst="line">
              <a:avLst/>
            </a:prstGeom>
            <a:ln w="571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4388158" y="2359925"/>
              <a:ext cx="270219" cy="270219"/>
            </a:xfrm>
            <a:prstGeom prst="line">
              <a:avLst/>
            </a:prstGeom>
            <a:ln w="571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Rectangle 124"/>
          <p:cNvSpPr/>
          <p:nvPr/>
        </p:nvSpPr>
        <p:spPr>
          <a:xfrm>
            <a:off x="2872750" y="5988217"/>
            <a:ext cx="6433887" cy="2336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0" name="TextBox 129"/>
          <p:cNvSpPr txBox="1"/>
          <p:nvPr/>
        </p:nvSpPr>
        <p:spPr>
          <a:xfrm>
            <a:off x="5241411" y="908720"/>
            <a:ext cx="1706002" cy="33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Unknown to self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3507059" y="1906424"/>
            <a:ext cx="47000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IN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45090" y="3667540"/>
            <a:ext cx="5498406" cy="2152828"/>
            <a:chOff x="6133819" y="4759429"/>
            <a:chExt cx="2709677" cy="1060938"/>
          </a:xfrm>
        </p:grpSpPr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6133819" y="5224034"/>
              <a:ext cx="818144" cy="596333"/>
            </a:xfrm>
            <a:custGeom>
              <a:avLst/>
              <a:gdLst>
                <a:gd name="T0" fmla="*/ 652 w 1049"/>
                <a:gd name="T1" fmla="*/ 0 h 1048"/>
                <a:gd name="T2" fmla="*/ 699 w 1049"/>
                <a:gd name="T3" fmla="*/ 2 h 1048"/>
                <a:gd name="T4" fmla="*/ 743 w 1049"/>
                <a:gd name="T5" fmla="*/ 4 h 1048"/>
                <a:gd name="T6" fmla="*/ 782 w 1049"/>
                <a:gd name="T7" fmla="*/ 9 h 1048"/>
                <a:gd name="T8" fmla="*/ 820 w 1049"/>
                <a:gd name="T9" fmla="*/ 14 h 1048"/>
                <a:gd name="T10" fmla="*/ 853 w 1049"/>
                <a:gd name="T11" fmla="*/ 20 h 1048"/>
                <a:gd name="T12" fmla="*/ 882 w 1049"/>
                <a:gd name="T13" fmla="*/ 27 h 1048"/>
                <a:gd name="T14" fmla="*/ 907 w 1049"/>
                <a:gd name="T15" fmla="*/ 33 h 1048"/>
                <a:gd name="T16" fmla="*/ 927 w 1049"/>
                <a:gd name="T17" fmla="*/ 38 h 1048"/>
                <a:gd name="T18" fmla="*/ 942 w 1049"/>
                <a:gd name="T19" fmla="*/ 43 h 1048"/>
                <a:gd name="T20" fmla="*/ 950 w 1049"/>
                <a:gd name="T21" fmla="*/ 45 h 1048"/>
                <a:gd name="T22" fmla="*/ 953 w 1049"/>
                <a:gd name="T23" fmla="*/ 46 h 1048"/>
                <a:gd name="T24" fmla="*/ 1049 w 1049"/>
                <a:gd name="T25" fmla="*/ 415 h 1048"/>
                <a:gd name="T26" fmla="*/ 211 w 1049"/>
                <a:gd name="T27" fmla="*/ 1048 h 1048"/>
                <a:gd name="T28" fmla="*/ 173 w 1049"/>
                <a:gd name="T29" fmla="*/ 1045 h 1048"/>
                <a:gd name="T30" fmla="*/ 138 w 1049"/>
                <a:gd name="T31" fmla="*/ 1035 h 1048"/>
                <a:gd name="T32" fmla="*/ 105 w 1049"/>
                <a:gd name="T33" fmla="*/ 1019 h 1048"/>
                <a:gd name="T34" fmla="*/ 76 w 1049"/>
                <a:gd name="T35" fmla="*/ 999 h 1048"/>
                <a:gd name="T36" fmla="*/ 50 w 1049"/>
                <a:gd name="T37" fmla="*/ 973 h 1048"/>
                <a:gd name="T38" fmla="*/ 29 w 1049"/>
                <a:gd name="T39" fmla="*/ 945 h 1048"/>
                <a:gd name="T40" fmla="*/ 14 w 1049"/>
                <a:gd name="T41" fmla="*/ 911 h 1048"/>
                <a:gd name="T42" fmla="*/ 4 w 1049"/>
                <a:gd name="T43" fmla="*/ 876 h 1048"/>
                <a:gd name="T44" fmla="*/ 0 w 1049"/>
                <a:gd name="T45" fmla="*/ 838 h 1048"/>
                <a:gd name="T46" fmla="*/ 0 w 1049"/>
                <a:gd name="T47" fmla="*/ 304 h 1048"/>
                <a:gd name="T48" fmla="*/ 53 w 1049"/>
                <a:gd name="T49" fmla="*/ 247 h 1048"/>
                <a:gd name="T50" fmla="*/ 108 w 1049"/>
                <a:gd name="T51" fmla="*/ 197 h 1048"/>
                <a:gd name="T52" fmla="*/ 164 w 1049"/>
                <a:gd name="T53" fmla="*/ 155 h 1048"/>
                <a:gd name="T54" fmla="*/ 220 w 1049"/>
                <a:gd name="T55" fmla="*/ 117 h 1048"/>
                <a:gd name="T56" fmla="*/ 277 w 1049"/>
                <a:gd name="T57" fmla="*/ 88 h 1048"/>
                <a:gd name="T58" fmla="*/ 333 w 1049"/>
                <a:gd name="T59" fmla="*/ 61 h 1048"/>
                <a:gd name="T60" fmla="*/ 389 w 1049"/>
                <a:gd name="T61" fmla="*/ 41 h 1048"/>
                <a:gd name="T62" fmla="*/ 445 w 1049"/>
                <a:gd name="T63" fmla="*/ 27 h 1048"/>
                <a:gd name="T64" fmla="*/ 499 w 1049"/>
                <a:gd name="T65" fmla="*/ 14 h 1048"/>
                <a:gd name="T66" fmla="*/ 552 w 1049"/>
                <a:gd name="T67" fmla="*/ 7 h 1048"/>
                <a:gd name="T68" fmla="*/ 603 w 1049"/>
                <a:gd name="T69" fmla="*/ 3 h 1048"/>
                <a:gd name="T70" fmla="*/ 652 w 1049"/>
                <a:gd name="T71" fmla="*/ 0 h 1048"/>
                <a:gd name="connsiteX0" fmla="*/ 6215 w 10000"/>
                <a:gd name="connsiteY0" fmla="*/ 0 h 10000"/>
                <a:gd name="connsiteX1" fmla="*/ 6663 w 10000"/>
                <a:gd name="connsiteY1" fmla="*/ 19 h 10000"/>
                <a:gd name="connsiteX2" fmla="*/ 7083 w 10000"/>
                <a:gd name="connsiteY2" fmla="*/ 38 h 10000"/>
                <a:gd name="connsiteX3" fmla="*/ 7455 w 10000"/>
                <a:gd name="connsiteY3" fmla="*/ 86 h 10000"/>
                <a:gd name="connsiteX4" fmla="*/ 7817 w 10000"/>
                <a:gd name="connsiteY4" fmla="*/ 134 h 10000"/>
                <a:gd name="connsiteX5" fmla="*/ 8132 w 10000"/>
                <a:gd name="connsiteY5" fmla="*/ 191 h 10000"/>
                <a:gd name="connsiteX6" fmla="*/ 8408 w 10000"/>
                <a:gd name="connsiteY6" fmla="*/ 258 h 10000"/>
                <a:gd name="connsiteX7" fmla="*/ 8646 w 10000"/>
                <a:gd name="connsiteY7" fmla="*/ 315 h 10000"/>
                <a:gd name="connsiteX8" fmla="*/ 8837 w 10000"/>
                <a:gd name="connsiteY8" fmla="*/ 363 h 10000"/>
                <a:gd name="connsiteX9" fmla="*/ 8980 w 10000"/>
                <a:gd name="connsiteY9" fmla="*/ 410 h 10000"/>
                <a:gd name="connsiteX10" fmla="*/ 9056 w 10000"/>
                <a:gd name="connsiteY10" fmla="*/ 429 h 10000"/>
                <a:gd name="connsiteX11" fmla="*/ 9085 w 10000"/>
                <a:gd name="connsiteY11" fmla="*/ 439 h 10000"/>
                <a:gd name="connsiteX12" fmla="*/ 10000 w 10000"/>
                <a:gd name="connsiteY12" fmla="*/ 3960 h 10000"/>
                <a:gd name="connsiteX13" fmla="*/ 5488 w 10000"/>
                <a:gd name="connsiteY13" fmla="*/ 7298 h 10000"/>
                <a:gd name="connsiteX14" fmla="*/ 2011 w 10000"/>
                <a:gd name="connsiteY14" fmla="*/ 10000 h 10000"/>
                <a:gd name="connsiteX15" fmla="*/ 1649 w 10000"/>
                <a:gd name="connsiteY15" fmla="*/ 9971 h 10000"/>
                <a:gd name="connsiteX16" fmla="*/ 1316 w 10000"/>
                <a:gd name="connsiteY16" fmla="*/ 9876 h 10000"/>
                <a:gd name="connsiteX17" fmla="*/ 1001 w 10000"/>
                <a:gd name="connsiteY17" fmla="*/ 9723 h 10000"/>
                <a:gd name="connsiteX18" fmla="*/ 724 w 10000"/>
                <a:gd name="connsiteY18" fmla="*/ 9532 h 10000"/>
                <a:gd name="connsiteX19" fmla="*/ 477 w 10000"/>
                <a:gd name="connsiteY19" fmla="*/ 9284 h 10000"/>
                <a:gd name="connsiteX20" fmla="*/ 276 w 10000"/>
                <a:gd name="connsiteY20" fmla="*/ 9017 h 10000"/>
                <a:gd name="connsiteX21" fmla="*/ 133 w 10000"/>
                <a:gd name="connsiteY21" fmla="*/ 8693 h 10000"/>
                <a:gd name="connsiteX22" fmla="*/ 38 w 10000"/>
                <a:gd name="connsiteY22" fmla="*/ 8359 h 10000"/>
                <a:gd name="connsiteX23" fmla="*/ 0 w 10000"/>
                <a:gd name="connsiteY23" fmla="*/ 7996 h 10000"/>
                <a:gd name="connsiteX24" fmla="*/ 0 w 10000"/>
                <a:gd name="connsiteY24" fmla="*/ 2901 h 10000"/>
                <a:gd name="connsiteX25" fmla="*/ 505 w 10000"/>
                <a:gd name="connsiteY25" fmla="*/ 2357 h 10000"/>
                <a:gd name="connsiteX26" fmla="*/ 1030 w 10000"/>
                <a:gd name="connsiteY26" fmla="*/ 1880 h 10000"/>
                <a:gd name="connsiteX27" fmla="*/ 1563 w 10000"/>
                <a:gd name="connsiteY27" fmla="*/ 1479 h 10000"/>
                <a:gd name="connsiteX28" fmla="*/ 2097 w 10000"/>
                <a:gd name="connsiteY28" fmla="*/ 1116 h 10000"/>
                <a:gd name="connsiteX29" fmla="*/ 2641 w 10000"/>
                <a:gd name="connsiteY29" fmla="*/ 840 h 10000"/>
                <a:gd name="connsiteX30" fmla="*/ 3174 w 10000"/>
                <a:gd name="connsiteY30" fmla="*/ 582 h 10000"/>
                <a:gd name="connsiteX31" fmla="*/ 3708 w 10000"/>
                <a:gd name="connsiteY31" fmla="*/ 391 h 10000"/>
                <a:gd name="connsiteX32" fmla="*/ 4242 w 10000"/>
                <a:gd name="connsiteY32" fmla="*/ 258 h 10000"/>
                <a:gd name="connsiteX33" fmla="*/ 4757 w 10000"/>
                <a:gd name="connsiteY33" fmla="*/ 134 h 10000"/>
                <a:gd name="connsiteX34" fmla="*/ 5262 w 10000"/>
                <a:gd name="connsiteY34" fmla="*/ 67 h 10000"/>
                <a:gd name="connsiteX35" fmla="*/ 5748 w 10000"/>
                <a:gd name="connsiteY35" fmla="*/ 29 h 10000"/>
                <a:gd name="connsiteX36" fmla="*/ 6215 w 10000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3 w 10003"/>
                <a:gd name="connsiteY23" fmla="*/ 7996 h 10000"/>
                <a:gd name="connsiteX24" fmla="*/ 0 w 10003"/>
                <a:gd name="connsiteY24" fmla="*/ 7298 h 10000"/>
                <a:gd name="connsiteX25" fmla="*/ 3 w 10003"/>
                <a:gd name="connsiteY25" fmla="*/ 2901 h 10000"/>
                <a:gd name="connsiteX26" fmla="*/ 508 w 10003"/>
                <a:gd name="connsiteY26" fmla="*/ 2357 h 10000"/>
                <a:gd name="connsiteX27" fmla="*/ 1033 w 10003"/>
                <a:gd name="connsiteY27" fmla="*/ 1880 h 10000"/>
                <a:gd name="connsiteX28" fmla="*/ 1566 w 10003"/>
                <a:gd name="connsiteY28" fmla="*/ 1479 h 10000"/>
                <a:gd name="connsiteX29" fmla="*/ 2100 w 10003"/>
                <a:gd name="connsiteY29" fmla="*/ 1116 h 10000"/>
                <a:gd name="connsiteX30" fmla="*/ 2644 w 10003"/>
                <a:gd name="connsiteY30" fmla="*/ 840 h 10000"/>
                <a:gd name="connsiteX31" fmla="*/ 3177 w 10003"/>
                <a:gd name="connsiteY31" fmla="*/ 582 h 10000"/>
                <a:gd name="connsiteX32" fmla="*/ 3711 w 10003"/>
                <a:gd name="connsiteY32" fmla="*/ 391 h 10000"/>
                <a:gd name="connsiteX33" fmla="*/ 4245 w 10003"/>
                <a:gd name="connsiteY33" fmla="*/ 258 h 10000"/>
                <a:gd name="connsiteX34" fmla="*/ 4760 w 10003"/>
                <a:gd name="connsiteY34" fmla="*/ 134 h 10000"/>
                <a:gd name="connsiteX35" fmla="*/ 5265 w 10003"/>
                <a:gd name="connsiteY35" fmla="*/ 67 h 10000"/>
                <a:gd name="connsiteX36" fmla="*/ 5751 w 10003"/>
                <a:gd name="connsiteY36" fmla="*/ 29 h 10000"/>
                <a:gd name="connsiteX37" fmla="*/ 6218 w 10003"/>
                <a:gd name="connsiteY37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0 w 10003"/>
                <a:gd name="connsiteY23" fmla="*/ 7298 h 10000"/>
                <a:gd name="connsiteX24" fmla="*/ 3 w 10003"/>
                <a:gd name="connsiteY24" fmla="*/ 2901 h 10000"/>
                <a:gd name="connsiteX25" fmla="*/ 508 w 10003"/>
                <a:gd name="connsiteY25" fmla="*/ 2357 h 10000"/>
                <a:gd name="connsiteX26" fmla="*/ 1033 w 10003"/>
                <a:gd name="connsiteY26" fmla="*/ 1880 h 10000"/>
                <a:gd name="connsiteX27" fmla="*/ 1566 w 10003"/>
                <a:gd name="connsiteY27" fmla="*/ 1479 h 10000"/>
                <a:gd name="connsiteX28" fmla="*/ 2100 w 10003"/>
                <a:gd name="connsiteY28" fmla="*/ 1116 h 10000"/>
                <a:gd name="connsiteX29" fmla="*/ 2644 w 10003"/>
                <a:gd name="connsiteY29" fmla="*/ 840 h 10000"/>
                <a:gd name="connsiteX30" fmla="*/ 3177 w 10003"/>
                <a:gd name="connsiteY30" fmla="*/ 582 h 10000"/>
                <a:gd name="connsiteX31" fmla="*/ 3711 w 10003"/>
                <a:gd name="connsiteY31" fmla="*/ 391 h 10000"/>
                <a:gd name="connsiteX32" fmla="*/ 4245 w 10003"/>
                <a:gd name="connsiteY32" fmla="*/ 258 h 10000"/>
                <a:gd name="connsiteX33" fmla="*/ 4760 w 10003"/>
                <a:gd name="connsiteY33" fmla="*/ 134 h 10000"/>
                <a:gd name="connsiteX34" fmla="*/ 5265 w 10003"/>
                <a:gd name="connsiteY34" fmla="*/ 67 h 10000"/>
                <a:gd name="connsiteX35" fmla="*/ 5751 w 10003"/>
                <a:gd name="connsiteY35" fmla="*/ 29 h 10000"/>
                <a:gd name="connsiteX36" fmla="*/ 6218 w 10003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0 w 10003"/>
                <a:gd name="connsiteY22" fmla="*/ 7298 h 10000"/>
                <a:gd name="connsiteX23" fmla="*/ 3 w 10003"/>
                <a:gd name="connsiteY23" fmla="*/ 2901 h 10000"/>
                <a:gd name="connsiteX24" fmla="*/ 508 w 10003"/>
                <a:gd name="connsiteY24" fmla="*/ 2357 h 10000"/>
                <a:gd name="connsiteX25" fmla="*/ 1033 w 10003"/>
                <a:gd name="connsiteY25" fmla="*/ 1880 h 10000"/>
                <a:gd name="connsiteX26" fmla="*/ 1566 w 10003"/>
                <a:gd name="connsiteY26" fmla="*/ 1479 h 10000"/>
                <a:gd name="connsiteX27" fmla="*/ 2100 w 10003"/>
                <a:gd name="connsiteY27" fmla="*/ 1116 h 10000"/>
                <a:gd name="connsiteX28" fmla="*/ 2644 w 10003"/>
                <a:gd name="connsiteY28" fmla="*/ 840 h 10000"/>
                <a:gd name="connsiteX29" fmla="*/ 3177 w 10003"/>
                <a:gd name="connsiteY29" fmla="*/ 582 h 10000"/>
                <a:gd name="connsiteX30" fmla="*/ 3711 w 10003"/>
                <a:gd name="connsiteY30" fmla="*/ 391 h 10000"/>
                <a:gd name="connsiteX31" fmla="*/ 4245 w 10003"/>
                <a:gd name="connsiteY31" fmla="*/ 258 h 10000"/>
                <a:gd name="connsiteX32" fmla="*/ 4760 w 10003"/>
                <a:gd name="connsiteY32" fmla="*/ 134 h 10000"/>
                <a:gd name="connsiteX33" fmla="*/ 5265 w 10003"/>
                <a:gd name="connsiteY33" fmla="*/ 67 h 10000"/>
                <a:gd name="connsiteX34" fmla="*/ 5751 w 10003"/>
                <a:gd name="connsiteY34" fmla="*/ 29 h 10000"/>
                <a:gd name="connsiteX35" fmla="*/ 6218 w 10003"/>
                <a:gd name="connsiteY35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0 w 10003"/>
                <a:gd name="connsiteY21" fmla="*/ 7298 h 10000"/>
                <a:gd name="connsiteX22" fmla="*/ 3 w 10003"/>
                <a:gd name="connsiteY22" fmla="*/ 2901 h 10000"/>
                <a:gd name="connsiteX23" fmla="*/ 508 w 10003"/>
                <a:gd name="connsiteY23" fmla="*/ 2357 h 10000"/>
                <a:gd name="connsiteX24" fmla="*/ 1033 w 10003"/>
                <a:gd name="connsiteY24" fmla="*/ 1880 h 10000"/>
                <a:gd name="connsiteX25" fmla="*/ 1566 w 10003"/>
                <a:gd name="connsiteY25" fmla="*/ 1479 h 10000"/>
                <a:gd name="connsiteX26" fmla="*/ 2100 w 10003"/>
                <a:gd name="connsiteY26" fmla="*/ 1116 h 10000"/>
                <a:gd name="connsiteX27" fmla="*/ 2644 w 10003"/>
                <a:gd name="connsiteY27" fmla="*/ 840 h 10000"/>
                <a:gd name="connsiteX28" fmla="*/ 3177 w 10003"/>
                <a:gd name="connsiteY28" fmla="*/ 582 h 10000"/>
                <a:gd name="connsiteX29" fmla="*/ 3711 w 10003"/>
                <a:gd name="connsiteY29" fmla="*/ 391 h 10000"/>
                <a:gd name="connsiteX30" fmla="*/ 4245 w 10003"/>
                <a:gd name="connsiteY30" fmla="*/ 258 h 10000"/>
                <a:gd name="connsiteX31" fmla="*/ 4760 w 10003"/>
                <a:gd name="connsiteY31" fmla="*/ 134 h 10000"/>
                <a:gd name="connsiteX32" fmla="*/ 5265 w 10003"/>
                <a:gd name="connsiteY32" fmla="*/ 67 h 10000"/>
                <a:gd name="connsiteX33" fmla="*/ 5751 w 10003"/>
                <a:gd name="connsiteY33" fmla="*/ 29 h 10000"/>
                <a:gd name="connsiteX34" fmla="*/ 6218 w 10003"/>
                <a:gd name="connsiteY34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0 w 10003"/>
                <a:gd name="connsiteY20" fmla="*/ 7298 h 10000"/>
                <a:gd name="connsiteX21" fmla="*/ 3 w 10003"/>
                <a:gd name="connsiteY21" fmla="*/ 2901 h 10000"/>
                <a:gd name="connsiteX22" fmla="*/ 508 w 10003"/>
                <a:gd name="connsiteY22" fmla="*/ 2357 h 10000"/>
                <a:gd name="connsiteX23" fmla="*/ 1033 w 10003"/>
                <a:gd name="connsiteY23" fmla="*/ 1880 h 10000"/>
                <a:gd name="connsiteX24" fmla="*/ 1566 w 10003"/>
                <a:gd name="connsiteY24" fmla="*/ 1479 h 10000"/>
                <a:gd name="connsiteX25" fmla="*/ 2100 w 10003"/>
                <a:gd name="connsiteY25" fmla="*/ 1116 h 10000"/>
                <a:gd name="connsiteX26" fmla="*/ 2644 w 10003"/>
                <a:gd name="connsiteY26" fmla="*/ 840 h 10000"/>
                <a:gd name="connsiteX27" fmla="*/ 3177 w 10003"/>
                <a:gd name="connsiteY27" fmla="*/ 582 h 10000"/>
                <a:gd name="connsiteX28" fmla="*/ 3711 w 10003"/>
                <a:gd name="connsiteY28" fmla="*/ 391 h 10000"/>
                <a:gd name="connsiteX29" fmla="*/ 4245 w 10003"/>
                <a:gd name="connsiteY29" fmla="*/ 258 h 10000"/>
                <a:gd name="connsiteX30" fmla="*/ 4760 w 10003"/>
                <a:gd name="connsiteY30" fmla="*/ 134 h 10000"/>
                <a:gd name="connsiteX31" fmla="*/ 5265 w 10003"/>
                <a:gd name="connsiteY31" fmla="*/ 67 h 10000"/>
                <a:gd name="connsiteX32" fmla="*/ 5751 w 10003"/>
                <a:gd name="connsiteY32" fmla="*/ 29 h 10000"/>
                <a:gd name="connsiteX33" fmla="*/ 6218 w 10003"/>
                <a:gd name="connsiteY33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0 w 10003"/>
                <a:gd name="connsiteY19" fmla="*/ 7298 h 10000"/>
                <a:gd name="connsiteX20" fmla="*/ 3 w 10003"/>
                <a:gd name="connsiteY20" fmla="*/ 2901 h 10000"/>
                <a:gd name="connsiteX21" fmla="*/ 508 w 10003"/>
                <a:gd name="connsiteY21" fmla="*/ 2357 h 10000"/>
                <a:gd name="connsiteX22" fmla="*/ 1033 w 10003"/>
                <a:gd name="connsiteY22" fmla="*/ 1880 h 10000"/>
                <a:gd name="connsiteX23" fmla="*/ 1566 w 10003"/>
                <a:gd name="connsiteY23" fmla="*/ 1479 h 10000"/>
                <a:gd name="connsiteX24" fmla="*/ 2100 w 10003"/>
                <a:gd name="connsiteY24" fmla="*/ 1116 h 10000"/>
                <a:gd name="connsiteX25" fmla="*/ 2644 w 10003"/>
                <a:gd name="connsiteY25" fmla="*/ 840 h 10000"/>
                <a:gd name="connsiteX26" fmla="*/ 3177 w 10003"/>
                <a:gd name="connsiteY26" fmla="*/ 582 h 10000"/>
                <a:gd name="connsiteX27" fmla="*/ 3711 w 10003"/>
                <a:gd name="connsiteY27" fmla="*/ 391 h 10000"/>
                <a:gd name="connsiteX28" fmla="*/ 4245 w 10003"/>
                <a:gd name="connsiteY28" fmla="*/ 258 h 10000"/>
                <a:gd name="connsiteX29" fmla="*/ 4760 w 10003"/>
                <a:gd name="connsiteY29" fmla="*/ 134 h 10000"/>
                <a:gd name="connsiteX30" fmla="*/ 5265 w 10003"/>
                <a:gd name="connsiteY30" fmla="*/ 67 h 10000"/>
                <a:gd name="connsiteX31" fmla="*/ 5751 w 10003"/>
                <a:gd name="connsiteY31" fmla="*/ 29 h 10000"/>
                <a:gd name="connsiteX32" fmla="*/ 6218 w 10003"/>
                <a:gd name="connsiteY32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0 w 10003"/>
                <a:gd name="connsiteY18" fmla="*/ 7298 h 10000"/>
                <a:gd name="connsiteX19" fmla="*/ 3 w 10003"/>
                <a:gd name="connsiteY19" fmla="*/ 2901 h 10000"/>
                <a:gd name="connsiteX20" fmla="*/ 508 w 10003"/>
                <a:gd name="connsiteY20" fmla="*/ 2357 h 10000"/>
                <a:gd name="connsiteX21" fmla="*/ 1033 w 10003"/>
                <a:gd name="connsiteY21" fmla="*/ 1880 h 10000"/>
                <a:gd name="connsiteX22" fmla="*/ 1566 w 10003"/>
                <a:gd name="connsiteY22" fmla="*/ 1479 h 10000"/>
                <a:gd name="connsiteX23" fmla="*/ 2100 w 10003"/>
                <a:gd name="connsiteY23" fmla="*/ 1116 h 10000"/>
                <a:gd name="connsiteX24" fmla="*/ 2644 w 10003"/>
                <a:gd name="connsiteY24" fmla="*/ 840 h 10000"/>
                <a:gd name="connsiteX25" fmla="*/ 3177 w 10003"/>
                <a:gd name="connsiteY25" fmla="*/ 582 h 10000"/>
                <a:gd name="connsiteX26" fmla="*/ 3711 w 10003"/>
                <a:gd name="connsiteY26" fmla="*/ 391 h 10000"/>
                <a:gd name="connsiteX27" fmla="*/ 4245 w 10003"/>
                <a:gd name="connsiteY27" fmla="*/ 258 h 10000"/>
                <a:gd name="connsiteX28" fmla="*/ 4760 w 10003"/>
                <a:gd name="connsiteY28" fmla="*/ 134 h 10000"/>
                <a:gd name="connsiteX29" fmla="*/ 5265 w 10003"/>
                <a:gd name="connsiteY29" fmla="*/ 67 h 10000"/>
                <a:gd name="connsiteX30" fmla="*/ 5751 w 10003"/>
                <a:gd name="connsiteY30" fmla="*/ 29 h 10000"/>
                <a:gd name="connsiteX31" fmla="*/ 6218 w 10003"/>
                <a:gd name="connsiteY31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0 w 10003"/>
                <a:gd name="connsiteY17" fmla="*/ 7298 h 10000"/>
                <a:gd name="connsiteX18" fmla="*/ 3 w 10003"/>
                <a:gd name="connsiteY18" fmla="*/ 2901 h 10000"/>
                <a:gd name="connsiteX19" fmla="*/ 508 w 10003"/>
                <a:gd name="connsiteY19" fmla="*/ 2357 h 10000"/>
                <a:gd name="connsiteX20" fmla="*/ 1033 w 10003"/>
                <a:gd name="connsiteY20" fmla="*/ 1880 h 10000"/>
                <a:gd name="connsiteX21" fmla="*/ 1566 w 10003"/>
                <a:gd name="connsiteY21" fmla="*/ 1479 h 10000"/>
                <a:gd name="connsiteX22" fmla="*/ 2100 w 10003"/>
                <a:gd name="connsiteY22" fmla="*/ 1116 h 10000"/>
                <a:gd name="connsiteX23" fmla="*/ 2644 w 10003"/>
                <a:gd name="connsiteY23" fmla="*/ 840 h 10000"/>
                <a:gd name="connsiteX24" fmla="*/ 3177 w 10003"/>
                <a:gd name="connsiteY24" fmla="*/ 582 h 10000"/>
                <a:gd name="connsiteX25" fmla="*/ 3711 w 10003"/>
                <a:gd name="connsiteY25" fmla="*/ 391 h 10000"/>
                <a:gd name="connsiteX26" fmla="*/ 4245 w 10003"/>
                <a:gd name="connsiteY26" fmla="*/ 258 h 10000"/>
                <a:gd name="connsiteX27" fmla="*/ 4760 w 10003"/>
                <a:gd name="connsiteY27" fmla="*/ 134 h 10000"/>
                <a:gd name="connsiteX28" fmla="*/ 5265 w 10003"/>
                <a:gd name="connsiteY28" fmla="*/ 67 h 10000"/>
                <a:gd name="connsiteX29" fmla="*/ 5751 w 10003"/>
                <a:gd name="connsiteY29" fmla="*/ 29 h 10000"/>
                <a:gd name="connsiteX30" fmla="*/ 6218 w 10003"/>
                <a:gd name="connsiteY30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0 w 10003"/>
                <a:gd name="connsiteY16" fmla="*/ 7298 h 10000"/>
                <a:gd name="connsiteX17" fmla="*/ 3 w 10003"/>
                <a:gd name="connsiteY17" fmla="*/ 2901 h 10000"/>
                <a:gd name="connsiteX18" fmla="*/ 508 w 10003"/>
                <a:gd name="connsiteY18" fmla="*/ 2357 h 10000"/>
                <a:gd name="connsiteX19" fmla="*/ 1033 w 10003"/>
                <a:gd name="connsiteY19" fmla="*/ 1880 h 10000"/>
                <a:gd name="connsiteX20" fmla="*/ 1566 w 10003"/>
                <a:gd name="connsiteY20" fmla="*/ 1479 h 10000"/>
                <a:gd name="connsiteX21" fmla="*/ 2100 w 10003"/>
                <a:gd name="connsiteY21" fmla="*/ 1116 h 10000"/>
                <a:gd name="connsiteX22" fmla="*/ 2644 w 10003"/>
                <a:gd name="connsiteY22" fmla="*/ 840 h 10000"/>
                <a:gd name="connsiteX23" fmla="*/ 3177 w 10003"/>
                <a:gd name="connsiteY23" fmla="*/ 582 h 10000"/>
                <a:gd name="connsiteX24" fmla="*/ 3711 w 10003"/>
                <a:gd name="connsiteY24" fmla="*/ 391 h 10000"/>
                <a:gd name="connsiteX25" fmla="*/ 4245 w 10003"/>
                <a:gd name="connsiteY25" fmla="*/ 258 h 10000"/>
                <a:gd name="connsiteX26" fmla="*/ 4760 w 10003"/>
                <a:gd name="connsiteY26" fmla="*/ 134 h 10000"/>
                <a:gd name="connsiteX27" fmla="*/ 5265 w 10003"/>
                <a:gd name="connsiteY27" fmla="*/ 67 h 10000"/>
                <a:gd name="connsiteX28" fmla="*/ 5751 w 10003"/>
                <a:gd name="connsiteY28" fmla="*/ 29 h 10000"/>
                <a:gd name="connsiteX29" fmla="*/ 6218 w 10003"/>
                <a:gd name="connsiteY29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0 w 10003"/>
                <a:gd name="connsiteY15" fmla="*/ 7298 h 10000"/>
                <a:gd name="connsiteX16" fmla="*/ 3 w 10003"/>
                <a:gd name="connsiteY16" fmla="*/ 2901 h 10000"/>
                <a:gd name="connsiteX17" fmla="*/ 508 w 10003"/>
                <a:gd name="connsiteY17" fmla="*/ 2357 h 10000"/>
                <a:gd name="connsiteX18" fmla="*/ 1033 w 10003"/>
                <a:gd name="connsiteY18" fmla="*/ 1880 h 10000"/>
                <a:gd name="connsiteX19" fmla="*/ 1566 w 10003"/>
                <a:gd name="connsiteY19" fmla="*/ 1479 h 10000"/>
                <a:gd name="connsiteX20" fmla="*/ 2100 w 10003"/>
                <a:gd name="connsiteY20" fmla="*/ 1116 h 10000"/>
                <a:gd name="connsiteX21" fmla="*/ 2644 w 10003"/>
                <a:gd name="connsiteY21" fmla="*/ 840 h 10000"/>
                <a:gd name="connsiteX22" fmla="*/ 3177 w 10003"/>
                <a:gd name="connsiteY22" fmla="*/ 582 h 10000"/>
                <a:gd name="connsiteX23" fmla="*/ 3711 w 10003"/>
                <a:gd name="connsiteY23" fmla="*/ 391 h 10000"/>
                <a:gd name="connsiteX24" fmla="*/ 4245 w 10003"/>
                <a:gd name="connsiteY24" fmla="*/ 258 h 10000"/>
                <a:gd name="connsiteX25" fmla="*/ 4760 w 10003"/>
                <a:gd name="connsiteY25" fmla="*/ 134 h 10000"/>
                <a:gd name="connsiteX26" fmla="*/ 5265 w 10003"/>
                <a:gd name="connsiteY26" fmla="*/ 67 h 10000"/>
                <a:gd name="connsiteX27" fmla="*/ 5751 w 10003"/>
                <a:gd name="connsiteY27" fmla="*/ 29 h 10000"/>
                <a:gd name="connsiteX28" fmla="*/ 6218 w 10003"/>
                <a:gd name="connsiteY28" fmla="*/ 0 h 10000"/>
                <a:gd name="connsiteX0" fmla="*/ 6218 w 10003"/>
                <a:gd name="connsiteY0" fmla="*/ 0 h 7298"/>
                <a:gd name="connsiteX1" fmla="*/ 6666 w 10003"/>
                <a:gd name="connsiteY1" fmla="*/ 19 h 7298"/>
                <a:gd name="connsiteX2" fmla="*/ 7086 w 10003"/>
                <a:gd name="connsiteY2" fmla="*/ 38 h 7298"/>
                <a:gd name="connsiteX3" fmla="*/ 7458 w 10003"/>
                <a:gd name="connsiteY3" fmla="*/ 86 h 7298"/>
                <a:gd name="connsiteX4" fmla="*/ 7820 w 10003"/>
                <a:gd name="connsiteY4" fmla="*/ 134 h 7298"/>
                <a:gd name="connsiteX5" fmla="*/ 8135 w 10003"/>
                <a:gd name="connsiteY5" fmla="*/ 191 h 7298"/>
                <a:gd name="connsiteX6" fmla="*/ 8411 w 10003"/>
                <a:gd name="connsiteY6" fmla="*/ 258 h 7298"/>
                <a:gd name="connsiteX7" fmla="*/ 8649 w 10003"/>
                <a:gd name="connsiteY7" fmla="*/ 315 h 7298"/>
                <a:gd name="connsiteX8" fmla="*/ 8840 w 10003"/>
                <a:gd name="connsiteY8" fmla="*/ 363 h 7298"/>
                <a:gd name="connsiteX9" fmla="*/ 8983 w 10003"/>
                <a:gd name="connsiteY9" fmla="*/ 410 h 7298"/>
                <a:gd name="connsiteX10" fmla="*/ 9059 w 10003"/>
                <a:gd name="connsiteY10" fmla="*/ 429 h 7298"/>
                <a:gd name="connsiteX11" fmla="*/ 9088 w 10003"/>
                <a:gd name="connsiteY11" fmla="*/ 439 h 7298"/>
                <a:gd name="connsiteX12" fmla="*/ 10003 w 10003"/>
                <a:gd name="connsiteY12" fmla="*/ 3960 h 7298"/>
                <a:gd name="connsiteX13" fmla="*/ 5491 w 10003"/>
                <a:gd name="connsiteY13" fmla="*/ 7298 h 7298"/>
                <a:gd name="connsiteX14" fmla="*/ 0 w 10003"/>
                <a:gd name="connsiteY14" fmla="*/ 7298 h 7298"/>
                <a:gd name="connsiteX15" fmla="*/ 3 w 10003"/>
                <a:gd name="connsiteY15" fmla="*/ 2901 h 7298"/>
                <a:gd name="connsiteX16" fmla="*/ 508 w 10003"/>
                <a:gd name="connsiteY16" fmla="*/ 2357 h 7298"/>
                <a:gd name="connsiteX17" fmla="*/ 1033 w 10003"/>
                <a:gd name="connsiteY17" fmla="*/ 1880 h 7298"/>
                <a:gd name="connsiteX18" fmla="*/ 1566 w 10003"/>
                <a:gd name="connsiteY18" fmla="*/ 1479 h 7298"/>
                <a:gd name="connsiteX19" fmla="*/ 2100 w 10003"/>
                <a:gd name="connsiteY19" fmla="*/ 1116 h 7298"/>
                <a:gd name="connsiteX20" fmla="*/ 2644 w 10003"/>
                <a:gd name="connsiteY20" fmla="*/ 840 h 7298"/>
                <a:gd name="connsiteX21" fmla="*/ 3177 w 10003"/>
                <a:gd name="connsiteY21" fmla="*/ 582 h 7298"/>
                <a:gd name="connsiteX22" fmla="*/ 3711 w 10003"/>
                <a:gd name="connsiteY22" fmla="*/ 391 h 7298"/>
                <a:gd name="connsiteX23" fmla="*/ 4245 w 10003"/>
                <a:gd name="connsiteY23" fmla="*/ 258 h 7298"/>
                <a:gd name="connsiteX24" fmla="*/ 4760 w 10003"/>
                <a:gd name="connsiteY24" fmla="*/ 134 h 7298"/>
                <a:gd name="connsiteX25" fmla="*/ 5265 w 10003"/>
                <a:gd name="connsiteY25" fmla="*/ 67 h 7298"/>
                <a:gd name="connsiteX26" fmla="*/ 5751 w 10003"/>
                <a:gd name="connsiteY26" fmla="*/ 29 h 7298"/>
                <a:gd name="connsiteX27" fmla="*/ 6218 w 10003"/>
                <a:gd name="connsiteY27" fmla="*/ 0 h 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003" h="7298">
                  <a:moveTo>
                    <a:pt x="6218" y="0"/>
                  </a:moveTo>
                  <a:lnTo>
                    <a:pt x="6666" y="19"/>
                  </a:lnTo>
                  <a:lnTo>
                    <a:pt x="7086" y="38"/>
                  </a:lnTo>
                  <a:lnTo>
                    <a:pt x="7458" y="86"/>
                  </a:lnTo>
                  <a:lnTo>
                    <a:pt x="7820" y="134"/>
                  </a:lnTo>
                  <a:lnTo>
                    <a:pt x="8135" y="191"/>
                  </a:lnTo>
                  <a:lnTo>
                    <a:pt x="8411" y="258"/>
                  </a:lnTo>
                  <a:lnTo>
                    <a:pt x="8649" y="315"/>
                  </a:lnTo>
                  <a:lnTo>
                    <a:pt x="8840" y="363"/>
                  </a:lnTo>
                  <a:lnTo>
                    <a:pt x="8983" y="410"/>
                  </a:lnTo>
                  <a:cubicBezTo>
                    <a:pt x="9008" y="416"/>
                    <a:pt x="9034" y="423"/>
                    <a:pt x="9059" y="429"/>
                  </a:cubicBezTo>
                  <a:cubicBezTo>
                    <a:pt x="9069" y="432"/>
                    <a:pt x="9078" y="436"/>
                    <a:pt x="9088" y="439"/>
                  </a:cubicBezTo>
                  <a:lnTo>
                    <a:pt x="10003" y="3960"/>
                  </a:lnTo>
                  <a:lnTo>
                    <a:pt x="5491" y="7298"/>
                  </a:lnTo>
                  <a:lnTo>
                    <a:pt x="0" y="7298"/>
                  </a:lnTo>
                  <a:cubicBezTo>
                    <a:pt x="1" y="5832"/>
                    <a:pt x="2" y="4367"/>
                    <a:pt x="3" y="2901"/>
                  </a:cubicBezTo>
                  <a:lnTo>
                    <a:pt x="508" y="2357"/>
                  </a:lnTo>
                  <a:lnTo>
                    <a:pt x="1033" y="1880"/>
                  </a:lnTo>
                  <a:lnTo>
                    <a:pt x="1566" y="1479"/>
                  </a:lnTo>
                  <a:lnTo>
                    <a:pt x="2100" y="1116"/>
                  </a:lnTo>
                  <a:lnTo>
                    <a:pt x="2644" y="840"/>
                  </a:lnTo>
                  <a:lnTo>
                    <a:pt x="3177" y="582"/>
                  </a:lnTo>
                  <a:lnTo>
                    <a:pt x="3711" y="391"/>
                  </a:lnTo>
                  <a:lnTo>
                    <a:pt x="4245" y="258"/>
                  </a:lnTo>
                  <a:lnTo>
                    <a:pt x="4760" y="134"/>
                  </a:lnTo>
                  <a:lnTo>
                    <a:pt x="5265" y="67"/>
                  </a:lnTo>
                  <a:lnTo>
                    <a:pt x="5751" y="29"/>
                  </a:lnTo>
                  <a:lnTo>
                    <a:pt x="621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6399057" y="5050565"/>
              <a:ext cx="1369245" cy="768615"/>
            </a:xfrm>
            <a:custGeom>
              <a:avLst/>
              <a:gdLst>
                <a:gd name="T0" fmla="*/ 1451 w 1885"/>
                <a:gd name="T1" fmla="*/ 0 h 1266"/>
                <a:gd name="T2" fmla="*/ 1524 w 1885"/>
                <a:gd name="T3" fmla="*/ 4 h 1266"/>
                <a:gd name="T4" fmla="*/ 1597 w 1885"/>
                <a:gd name="T5" fmla="*/ 17 h 1266"/>
                <a:gd name="T6" fmla="*/ 1670 w 1885"/>
                <a:gd name="T7" fmla="*/ 37 h 1266"/>
                <a:gd name="T8" fmla="*/ 1742 w 1885"/>
                <a:gd name="T9" fmla="*/ 64 h 1266"/>
                <a:gd name="T10" fmla="*/ 1814 w 1885"/>
                <a:gd name="T11" fmla="*/ 100 h 1266"/>
                <a:gd name="T12" fmla="*/ 1885 w 1885"/>
                <a:gd name="T13" fmla="*/ 144 h 1266"/>
                <a:gd name="T14" fmla="*/ 1643 w 1885"/>
                <a:gd name="T15" fmla="*/ 922 h 1266"/>
                <a:gd name="T16" fmla="*/ 1026 w 1885"/>
                <a:gd name="T17" fmla="*/ 1266 h 1266"/>
                <a:gd name="T18" fmla="*/ 0 w 1885"/>
                <a:gd name="T19" fmla="*/ 1266 h 1266"/>
                <a:gd name="T20" fmla="*/ 29 w 1885"/>
                <a:gd name="T21" fmla="*/ 1194 h 1266"/>
                <a:gd name="T22" fmla="*/ 61 w 1885"/>
                <a:gd name="T23" fmla="*/ 1121 h 1266"/>
                <a:gd name="T24" fmla="*/ 98 w 1885"/>
                <a:gd name="T25" fmla="*/ 1048 h 1266"/>
                <a:gd name="T26" fmla="*/ 136 w 1885"/>
                <a:gd name="T27" fmla="*/ 976 h 1266"/>
                <a:gd name="T28" fmla="*/ 178 w 1885"/>
                <a:gd name="T29" fmla="*/ 904 h 1266"/>
                <a:gd name="T30" fmla="*/ 224 w 1885"/>
                <a:gd name="T31" fmla="*/ 832 h 1266"/>
                <a:gd name="T32" fmla="*/ 272 w 1885"/>
                <a:gd name="T33" fmla="*/ 761 h 1266"/>
                <a:gd name="T34" fmla="*/ 323 w 1885"/>
                <a:gd name="T35" fmla="*/ 691 h 1266"/>
                <a:gd name="T36" fmla="*/ 376 w 1885"/>
                <a:gd name="T37" fmla="*/ 623 h 1266"/>
                <a:gd name="T38" fmla="*/ 432 w 1885"/>
                <a:gd name="T39" fmla="*/ 557 h 1266"/>
                <a:gd name="T40" fmla="*/ 489 w 1885"/>
                <a:gd name="T41" fmla="*/ 493 h 1266"/>
                <a:gd name="T42" fmla="*/ 550 w 1885"/>
                <a:gd name="T43" fmla="*/ 432 h 1266"/>
                <a:gd name="T44" fmla="*/ 611 w 1885"/>
                <a:gd name="T45" fmla="*/ 374 h 1266"/>
                <a:gd name="T46" fmla="*/ 676 w 1885"/>
                <a:gd name="T47" fmla="*/ 318 h 1266"/>
                <a:gd name="T48" fmla="*/ 741 w 1885"/>
                <a:gd name="T49" fmla="*/ 266 h 1266"/>
                <a:gd name="T50" fmla="*/ 808 w 1885"/>
                <a:gd name="T51" fmla="*/ 217 h 1266"/>
                <a:gd name="T52" fmla="*/ 875 w 1885"/>
                <a:gd name="T53" fmla="*/ 174 h 1266"/>
                <a:gd name="T54" fmla="*/ 945 w 1885"/>
                <a:gd name="T55" fmla="*/ 134 h 1266"/>
                <a:gd name="T56" fmla="*/ 1016 w 1885"/>
                <a:gd name="T57" fmla="*/ 98 h 1266"/>
                <a:gd name="T58" fmla="*/ 1087 w 1885"/>
                <a:gd name="T59" fmla="*/ 68 h 1266"/>
                <a:gd name="T60" fmla="*/ 1159 w 1885"/>
                <a:gd name="T61" fmla="*/ 42 h 1266"/>
                <a:gd name="T62" fmla="*/ 1231 w 1885"/>
                <a:gd name="T63" fmla="*/ 23 h 1266"/>
                <a:gd name="T64" fmla="*/ 1304 w 1885"/>
                <a:gd name="T65" fmla="*/ 8 h 1266"/>
                <a:gd name="T66" fmla="*/ 1378 w 1885"/>
                <a:gd name="T67" fmla="*/ 1 h 1266"/>
                <a:gd name="T68" fmla="*/ 1451 w 1885"/>
                <a:gd name="T69" fmla="*/ 0 h 1266"/>
                <a:gd name="connsiteX0" fmla="*/ 7698 w 10000"/>
                <a:gd name="connsiteY0" fmla="*/ 0 h 10000"/>
                <a:gd name="connsiteX1" fmla="*/ 8085 w 10000"/>
                <a:gd name="connsiteY1" fmla="*/ 32 h 10000"/>
                <a:gd name="connsiteX2" fmla="*/ 8472 w 10000"/>
                <a:gd name="connsiteY2" fmla="*/ 134 h 10000"/>
                <a:gd name="connsiteX3" fmla="*/ 8859 w 10000"/>
                <a:gd name="connsiteY3" fmla="*/ 292 h 10000"/>
                <a:gd name="connsiteX4" fmla="*/ 9241 w 10000"/>
                <a:gd name="connsiteY4" fmla="*/ 506 h 10000"/>
                <a:gd name="connsiteX5" fmla="*/ 9623 w 10000"/>
                <a:gd name="connsiteY5" fmla="*/ 790 h 10000"/>
                <a:gd name="connsiteX6" fmla="*/ 10000 w 10000"/>
                <a:gd name="connsiteY6" fmla="*/ 1137 h 10000"/>
                <a:gd name="connsiteX7" fmla="*/ 8571 w 10000"/>
                <a:gd name="connsiteY7" fmla="*/ 7775 h 10000"/>
                <a:gd name="connsiteX8" fmla="*/ 5443 w 10000"/>
                <a:gd name="connsiteY8" fmla="*/ 10000 h 10000"/>
                <a:gd name="connsiteX9" fmla="*/ 0 w 10000"/>
                <a:gd name="connsiteY9" fmla="*/ 10000 h 10000"/>
                <a:gd name="connsiteX10" fmla="*/ 154 w 10000"/>
                <a:gd name="connsiteY10" fmla="*/ 9431 h 10000"/>
                <a:gd name="connsiteX11" fmla="*/ 324 w 10000"/>
                <a:gd name="connsiteY11" fmla="*/ 8855 h 10000"/>
                <a:gd name="connsiteX12" fmla="*/ 520 w 10000"/>
                <a:gd name="connsiteY12" fmla="*/ 8278 h 10000"/>
                <a:gd name="connsiteX13" fmla="*/ 721 w 10000"/>
                <a:gd name="connsiteY13" fmla="*/ 7709 h 10000"/>
                <a:gd name="connsiteX14" fmla="*/ 944 w 10000"/>
                <a:gd name="connsiteY14" fmla="*/ 7141 h 10000"/>
                <a:gd name="connsiteX15" fmla="*/ 1188 w 10000"/>
                <a:gd name="connsiteY15" fmla="*/ 6572 h 10000"/>
                <a:gd name="connsiteX16" fmla="*/ 1443 w 10000"/>
                <a:gd name="connsiteY16" fmla="*/ 6011 h 10000"/>
                <a:gd name="connsiteX17" fmla="*/ 1714 w 10000"/>
                <a:gd name="connsiteY17" fmla="*/ 5458 h 10000"/>
                <a:gd name="connsiteX18" fmla="*/ 1995 w 10000"/>
                <a:gd name="connsiteY18" fmla="*/ 4921 h 10000"/>
                <a:gd name="connsiteX19" fmla="*/ 2292 w 10000"/>
                <a:gd name="connsiteY19" fmla="*/ 4400 h 10000"/>
                <a:gd name="connsiteX20" fmla="*/ 2594 w 10000"/>
                <a:gd name="connsiteY20" fmla="*/ 3894 h 10000"/>
                <a:gd name="connsiteX21" fmla="*/ 2918 w 10000"/>
                <a:gd name="connsiteY21" fmla="*/ 3412 h 10000"/>
                <a:gd name="connsiteX22" fmla="*/ 3241 w 10000"/>
                <a:gd name="connsiteY22" fmla="*/ 2954 h 10000"/>
                <a:gd name="connsiteX23" fmla="*/ 3586 w 10000"/>
                <a:gd name="connsiteY23" fmla="*/ 2512 h 10000"/>
                <a:gd name="connsiteX24" fmla="*/ 3931 w 10000"/>
                <a:gd name="connsiteY24" fmla="*/ 2101 h 10000"/>
                <a:gd name="connsiteX25" fmla="*/ 4286 w 10000"/>
                <a:gd name="connsiteY25" fmla="*/ 1714 h 10000"/>
                <a:gd name="connsiteX26" fmla="*/ 4642 w 10000"/>
                <a:gd name="connsiteY26" fmla="*/ 1374 h 10000"/>
                <a:gd name="connsiteX27" fmla="*/ 5013 w 10000"/>
                <a:gd name="connsiteY27" fmla="*/ 1058 h 10000"/>
                <a:gd name="connsiteX28" fmla="*/ 5390 w 10000"/>
                <a:gd name="connsiteY28" fmla="*/ 774 h 10000"/>
                <a:gd name="connsiteX29" fmla="*/ 5767 w 10000"/>
                <a:gd name="connsiteY29" fmla="*/ 537 h 10000"/>
                <a:gd name="connsiteX30" fmla="*/ 6149 w 10000"/>
                <a:gd name="connsiteY30" fmla="*/ 332 h 10000"/>
                <a:gd name="connsiteX31" fmla="*/ 6531 w 10000"/>
                <a:gd name="connsiteY31" fmla="*/ 182 h 10000"/>
                <a:gd name="connsiteX32" fmla="*/ 6918 w 10000"/>
                <a:gd name="connsiteY32" fmla="*/ 63 h 10000"/>
                <a:gd name="connsiteX33" fmla="*/ 7310 w 10000"/>
                <a:gd name="connsiteY33" fmla="*/ 8 h 10000"/>
                <a:gd name="connsiteX34" fmla="*/ 7698 w 10000"/>
                <a:gd name="connsiteY34" fmla="*/ 0 h 10000"/>
                <a:gd name="connsiteX0" fmla="*/ 7544 w 9846"/>
                <a:gd name="connsiteY0" fmla="*/ 0 h 10000"/>
                <a:gd name="connsiteX1" fmla="*/ 7931 w 9846"/>
                <a:gd name="connsiteY1" fmla="*/ 32 h 10000"/>
                <a:gd name="connsiteX2" fmla="*/ 8318 w 9846"/>
                <a:gd name="connsiteY2" fmla="*/ 134 h 10000"/>
                <a:gd name="connsiteX3" fmla="*/ 8705 w 9846"/>
                <a:gd name="connsiteY3" fmla="*/ 292 h 10000"/>
                <a:gd name="connsiteX4" fmla="*/ 9087 w 9846"/>
                <a:gd name="connsiteY4" fmla="*/ 506 h 10000"/>
                <a:gd name="connsiteX5" fmla="*/ 9469 w 9846"/>
                <a:gd name="connsiteY5" fmla="*/ 790 h 10000"/>
                <a:gd name="connsiteX6" fmla="*/ 9846 w 9846"/>
                <a:gd name="connsiteY6" fmla="*/ 1137 h 10000"/>
                <a:gd name="connsiteX7" fmla="*/ 8417 w 9846"/>
                <a:gd name="connsiteY7" fmla="*/ 7775 h 10000"/>
                <a:gd name="connsiteX8" fmla="*/ 5289 w 9846"/>
                <a:gd name="connsiteY8" fmla="*/ 10000 h 10000"/>
                <a:gd name="connsiteX9" fmla="*/ 0 w 9846"/>
                <a:gd name="connsiteY9" fmla="*/ 9431 h 10000"/>
                <a:gd name="connsiteX10" fmla="*/ 170 w 9846"/>
                <a:gd name="connsiteY10" fmla="*/ 8855 h 10000"/>
                <a:gd name="connsiteX11" fmla="*/ 366 w 9846"/>
                <a:gd name="connsiteY11" fmla="*/ 8278 h 10000"/>
                <a:gd name="connsiteX12" fmla="*/ 567 w 9846"/>
                <a:gd name="connsiteY12" fmla="*/ 7709 h 10000"/>
                <a:gd name="connsiteX13" fmla="*/ 790 w 9846"/>
                <a:gd name="connsiteY13" fmla="*/ 7141 h 10000"/>
                <a:gd name="connsiteX14" fmla="*/ 1034 w 9846"/>
                <a:gd name="connsiteY14" fmla="*/ 6572 h 10000"/>
                <a:gd name="connsiteX15" fmla="*/ 1289 w 9846"/>
                <a:gd name="connsiteY15" fmla="*/ 6011 h 10000"/>
                <a:gd name="connsiteX16" fmla="*/ 1560 w 9846"/>
                <a:gd name="connsiteY16" fmla="*/ 5458 h 10000"/>
                <a:gd name="connsiteX17" fmla="*/ 1841 w 9846"/>
                <a:gd name="connsiteY17" fmla="*/ 4921 h 10000"/>
                <a:gd name="connsiteX18" fmla="*/ 2138 w 9846"/>
                <a:gd name="connsiteY18" fmla="*/ 4400 h 10000"/>
                <a:gd name="connsiteX19" fmla="*/ 2440 w 9846"/>
                <a:gd name="connsiteY19" fmla="*/ 3894 h 10000"/>
                <a:gd name="connsiteX20" fmla="*/ 2764 w 9846"/>
                <a:gd name="connsiteY20" fmla="*/ 3412 h 10000"/>
                <a:gd name="connsiteX21" fmla="*/ 3087 w 9846"/>
                <a:gd name="connsiteY21" fmla="*/ 2954 h 10000"/>
                <a:gd name="connsiteX22" fmla="*/ 3432 w 9846"/>
                <a:gd name="connsiteY22" fmla="*/ 2512 h 10000"/>
                <a:gd name="connsiteX23" fmla="*/ 3777 w 9846"/>
                <a:gd name="connsiteY23" fmla="*/ 2101 h 10000"/>
                <a:gd name="connsiteX24" fmla="*/ 4132 w 9846"/>
                <a:gd name="connsiteY24" fmla="*/ 1714 h 10000"/>
                <a:gd name="connsiteX25" fmla="*/ 4488 w 9846"/>
                <a:gd name="connsiteY25" fmla="*/ 1374 h 10000"/>
                <a:gd name="connsiteX26" fmla="*/ 4859 w 9846"/>
                <a:gd name="connsiteY26" fmla="*/ 1058 h 10000"/>
                <a:gd name="connsiteX27" fmla="*/ 5236 w 9846"/>
                <a:gd name="connsiteY27" fmla="*/ 774 h 10000"/>
                <a:gd name="connsiteX28" fmla="*/ 5613 w 9846"/>
                <a:gd name="connsiteY28" fmla="*/ 537 h 10000"/>
                <a:gd name="connsiteX29" fmla="*/ 5995 w 9846"/>
                <a:gd name="connsiteY29" fmla="*/ 332 h 10000"/>
                <a:gd name="connsiteX30" fmla="*/ 6377 w 9846"/>
                <a:gd name="connsiteY30" fmla="*/ 182 h 10000"/>
                <a:gd name="connsiteX31" fmla="*/ 6764 w 9846"/>
                <a:gd name="connsiteY31" fmla="*/ 63 h 10000"/>
                <a:gd name="connsiteX32" fmla="*/ 7156 w 9846"/>
                <a:gd name="connsiteY32" fmla="*/ 8 h 10000"/>
                <a:gd name="connsiteX33" fmla="*/ 7544 w 9846"/>
                <a:gd name="connsiteY33" fmla="*/ 0 h 10000"/>
                <a:gd name="connsiteX0" fmla="*/ 7489 w 9827"/>
                <a:gd name="connsiteY0" fmla="*/ 0 h 10000"/>
                <a:gd name="connsiteX1" fmla="*/ 7882 w 9827"/>
                <a:gd name="connsiteY1" fmla="*/ 32 h 10000"/>
                <a:gd name="connsiteX2" fmla="*/ 8275 w 9827"/>
                <a:gd name="connsiteY2" fmla="*/ 134 h 10000"/>
                <a:gd name="connsiteX3" fmla="*/ 8668 w 9827"/>
                <a:gd name="connsiteY3" fmla="*/ 292 h 10000"/>
                <a:gd name="connsiteX4" fmla="*/ 9056 w 9827"/>
                <a:gd name="connsiteY4" fmla="*/ 506 h 10000"/>
                <a:gd name="connsiteX5" fmla="*/ 9444 w 9827"/>
                <a:gd name="connsiteY5" fmla="*/ 790 h 10000"/>
                <a:gd name="connsiteX6" fmla="*/ 9827 w 9827"/>
                <a:gd name="connsiteY6" fmla="*/ 1137 h 10000"/>
                <a:gd name="connsiteX7" fmla="*/ 8376 w 9827"/>
                <a:gd name="connsiteY7" fmla="*/ 7775 h 10000"/>
                <a:gd name="connsiteX8" fmla="*/ 5199 w 9827"/>
                <a:gd name="connsiteY8" fmla="*/ 10000 h 10000"/>
                <a:gd name="connsiteX9" fmla="*/ 0 w 9827"/>
                <a:gd name="connsiteY9" fmla="*/ 8855 h 10000"/>
                <a:gd name="connsiteX10" fmla="*/ 199 w 9827"/>
                <a:gd name="connsiteY10" fmla="*/ 8278 h 10000"/>
                <a:gd name="connsiteX11" fmla="*/ 403 w 9827"/>
                <a:gd name="connsiteY11" fmla="*/ 7709 h 10000"/>
                <a:gd name="connsiteX12" fmla="*/ 629 w 9827"/>
                <a:gd name="connsiteY12" fmla="*/ 7141 h 10000"/>
                <a:gd name="connsiteX13" fmla="*/ 877 w 9827"/>
                <a:gd name="connsiteY13" fmla="*/ 6572 h 10000"/>
                <a:gd name="connsiteX14" fmla="*/ 1136 w 9827"/>
                <a:gd name="connsiteY14" fmla="*/ 6011 h 10000"/>
                <a:gd name="connsiteX15" fmla="*/ 1411 w 9827"/>
                <a:gd name="connsiteY15" fmla="*/ 5458 h 10000"/>
                <a:gd name="connsiteX16" fmla="*/ 1697 w 9827"/>
                <a:gd name="connsiteY16" fmla="*/ 4921 h 10000"/>
                <a:gd name="connsiteX17" fmla="*/ 1998 w 9827"/>
                <a:gd name="connsiteY17" fmla="*/ 4400 h 10000"/>
                <a:gd name="connsiteX18" fmla="*/ 2305 w 9827"/>
                <a:gd name="connsiteY18" fmla="*/ 3894 h 10000"/>
                <a:gd name="connsiteX19" fmla="*/ 2634 w 9827"/>
                <a:gd name="connsiteY19" fmla="*/ 3412 h 10000"/>
                <a:gd name="connsiteX20" fmla="*/ 2962 w 9827"/>
                <a:gd name="connsiteY20" fmla="*/ 2954 h 10000"/>
                <a:gd name="connsiteX21" fmla="*/ 3313 w 9827"/>
                <a:gd name="connsiteY21" fmla="*/ 2512 h 10000"/>
                <a:gd name="connsiteX22" fmla="*/ 3663 w 9827"/>
                <a:gd name="connsiteY22" fmla="*/ 2101 h 10000"/>
                <a:gd name="connsiteX23" fmla="*/ 4024 w 9827"/>
                <a:gd name="connsiteY23" fmla="*/ 1714 h 10000"/>
                <a:gd name="connsiteX24" fmla="*/ 4385 w 9827"/>
                <a:gd name="connsiteY24" fmla="*/ 1374 h 10000"/>
                <a:gd name="connsiteX25" fmla="*/ 4762 w 9827"/>
                <a:gd name="connsiteY25" fmla="*/ 1058 h 10000"/>
                <a:gd name="connsiteX26" fmla="*/ 5145 w 9827"/>
                <a:gd name="connsiteY26" fmla="*/ 774 h 10000"/>
                <a:gd name="connsiteX27" fmla="*/ 5528 w 9827"/>
                <a:gd name="connsiteY27" fmla="*/ 537 h 10000"/>
                <a:gd name="connsiteX28" fmla="*/ 5916 w 9827"/>
                <a:gd name="connsiteY28" fmla="*/ 332 h 10000"/>
                <a:gd name="connsiteX29" fmla="*/ 6304 w 9827"/>
                <a:gd name="connsiteY29" fmla="*/ 182 h 10000"/>
                <a:gd name="connsiteX30" fmla="*/ 6697 w 9827"/>
                <a:gd name="connsiteY30" fmla="*/ 63 h 10000"/>
                <a:gd name="connsiteX31" fmla="*/ 7095 w 9827"/>
                <a:gd name="connsiteY31" fmla="*/ 8 h 10000"/>
                <a:gd name="connsiteX32" fmla="*/ 7489 w 9827"/>
                <a:gd name="connsiteY32" fmla="*/ 0 h 10000"/>
                <a:gd name="connsiteX0" fmla="*/ 7418 w 9797"/>
                <a:gd name="connsiteY0" fmla="*/ 0 h 10000"/>
                <a:gd name="connsiteX1" fmla="*/ 7818 w 9797"/>
                <a:gd name="connsiteY1" fmla="*/ 32 h 10000"/>
                <a:gd name="connsiteX2" fmla="*/ 8218 w 9797"/>
                <a:gd name="connsiteY2" fmla="*/ 134 h 10000"/>
                <a:gd name="connsiteX3" fmla="*/ 8618 w 9797"/>
                <a:gd name="connsiteY3" fmla="*/ 292 h 10000"/>
                <a:gd name="connsiteX4" fmla="*/ 9012 w 9797"/>
                <a:gd name="connsiteY4" fmla="*/ 506 h 10000"/>
                <a:gd name="connsiteX5" fmla="*/ 9407 w 9797"/>
                <a:gd name="connsiteY5" fmla="*/ 790 h 10000"/>
                <a:gd name="connsiteX6" fmla="*/ 9797 w 9797"/>
                <a:gd name="connsiteY6" fmla="*/ 1137 h 10000"/>
                <a:gd name="connsiteX7" fmla="*/ 8320 w 9797"/>
                <a:gd name="connsiteY7" fmla="*/ 7775 h 10000"/>
                <a:gd name="connsiteX8" fmla="*/ 5088 w 9797"/>
                <a:gd name="connsiteY8" fmla="*/ 10000 h 10000"/>
                <a:gd name="connsiteX9" fmla="*/ 0 w 9797"/>
                <a:gd name="connsiteY9" fmla="*/ 8278 h 10000"/>
                <a:gd name="connsiteX10" fmla="*/ 207 w 9797"/>
                <a:gd name="connsiteY10" fmla="*/ 7709 h 10000"/>
                <a:gd name="connsiteX11" fmla="*/ 437 w 9797"/>
                <a:gd name="connsiteY11" fmla="*/ 7141 h 10000"/>
                <a:gd name="connsiteX12" fmla="*/ 689 w 9797"/>
                <a:gd name="connsiteY12" fmla="*/ 6572 h 10000"/>
                <a:gd name="connsiteX13" fmla="*/ 953 w 9797"/>
                <a:gd name="connsiteY13" fmla="*/ 6011 h 10000"/>
                <a:gd name="connsiteX14" fmla="*/ 1233 w 9797"/>
                <a:gd name="connsiteY14" fmla="*/ 5458 h 10000"/>
                <a:gd name="connsiteX15" fmla="*/ 1524 w 9797"/>
                <a:gd name="connsiteY15" fmla="*/ 4921 h 10000"/>
                <a:gd name="connsiteX16" fmla="*/ 1830 w 9797"/>
                <a:gd name="connsiteY16" fmla="*/ 4400 h 10000"/>
                <a:gd name="connsiteX17" fmla="*/ 2143 w 9797"/>
                <a:gd name="connsiteY17" fmla="*/ 3894 h 10000"/>
                <a:gd name="connsiteX18" fmla="*/ 2477 w 9797"/>
                <a:gd name="connsiteY18" fmla="*/ 3412 h 10000"/>
                <a:gd name="connsiteX19" fmla="*/ 2811 w 9797"/>
                <a:gd name="connsiteY19" fmla="*/ 2954 h 10000"/>
                <a:gd name="connsiteX20" fmla="*/ 3168 w 9797"/>
                <a:gd name="connsiteY20" fmla="*/ 2512 h 10000"/>
                <a:gd name="connsiteX21" fmla="*/ 3524 w 9797"/>
                <a:gd name="connsiteY21" fmla="*/ 2101 h 10000"/>
                <a:gd name="connsiteX22" fmla="*/ 3892 w 9797"/>
                <a:gd name="connsiteY22" fmla="*/ 1714 h 10000"/>
                <a:gd name="connsiteX23" fmla="*/ 4259 w 9797"/>
                <a:gd name="connsiteY23" fmla="*/ 1374 h 10000"/>
                <a:gd name="connsiteX24" fmla="*/ 4643 w 9797"/>
                <a:gd name="connsiteY24" fmla="*/ 1058 h 10000"/>
                <a:gd name="connsiteX25" fmla="*/ 5033 w 9797"/>
                <a:gd name="connsiteY25" fmla="*/ 774 h 10000"/>
                <a:gd name="connsiteX26" fmla="*/ 5422 w 9797"/>
                <a:gd name="connsiteY26" fmla="*/ 537 h 10000"/>
                <a:gd name="connsiteX27" fmla="*/ 5817 w 9797"/>
                <a:gd name="connsiteY27" fmla="*/ 332 h 10000"/>
                <a:gd name="connsiteX28" fmla="*/ 6212 w 9797"/>
                <a:gd name="connsiteY28" fmla="*/ 182 h 10000"/>
                <a:gd name="connsiteX29" fmla="*/ 6612 w 9797"/>
                <a:gd name="connsiteY29" fmla="*/ 63 h 10000"/>
                <a:gd name="connsiteX30" fmla="*/ 7017 w 9797"/>
                <a:gd name="connsiteY30" fmla="*/ 8 h 10000"/>
                <a:gd name="connsiteX31" fmla="*/ 7418 w 9797"/>
                <a:gd name="connsiteY31" fmla="*/ 0 h 10000"/>
                <a:gd name="connsiteX0" fmla="*/ 7361 w 9789"/>
                <a:gd name="connsiteY0" fmla="*/ 0 h 10000"/>
                <a:gd name="connsiteX1" fmla="*/ 7769 w 9789"/>
                <a:gd name="connsiteY1" fmla="*/ 32 h 10000"/>
                <a:gd name="connsiteX2" fmla="*/ 8177 w 9789"/>
                <a:gd name="connsiteY2" fmla="*/ 134 h 10000"/>
                <a:gd name="connsiteX3" fmla="*/ 8586 w 9789"/>
                <a:gd name="connsiteY3" fmla="*/ 292 h 10000"/>
                <a:gd name="connsiteX4" fmla="*/ 8988 w 9789"/>
                <a:gd name="connsiteY4" fmla="*/ 506 h 10000"/>
                <a:gd name="connsiteX5" fmla="*/ 9391 w 9789"/>
                <a:gd name="connsiteY5" fmla="*/ 790 h 10000"/>
                <a:gd name="connsiteX6" fmla="*/ 9789 w 9789"/>
                <a:gd name="connsiteY6" fmla="*/ 1137 h 10000"/>
                <a:gd name="connsiteX7" fmla="*/ 8281 w 9789"/>
                <a:gd name="connsiteY7" fmla="*/ 7775 h 10000"/>
                <a:gd name="connsiteX8" fmla="*/ 4982 w 9789"/>
                <a:gd name="connsiteY8" fmla="*/ 10000 h 10000"/>
                <a:gd name="connsiteX9" fmla="*/ 0 w 9789"/>
                <a:gd name="connsiteY9" fmla="*/ 7709 h 10000"/>
                <a:gd name="connsiteX10" fmla="*/ 235 w 9789"/>
                <a:gd name="connsiteY10" fmla="*/ 7141 h 10000"/>
                <a:gd name="connsiteX11" fmla="*/ 492 w 9789"/>
                <a:gd name="connsiteY11" fmla="*/ 6572 h 10000"/>
                <a:gd name="connsiteX12" fmla="*/ 762 w 9789"/>
                <a:gd name="connsiteY12" fmla="*/ 6011 h 10000"/>
                <a:gd name="connsiteX13" fmla="*/ 1048 w 9789"/>
                <a:gd name="connsiteY13" fmla="*/ 5458 h 10000"/>
                <a:gd name="connsiteX14" fmla="*/ 1345 w 9789"/>
                <a:gd name="connsiteY14" fmla="*/ 4921 h 10000"/>
                <a:gd name="connsiteX15" fmla="*/ 1657 w 9789"/>
                <a:gd name="connsiteY15" fmla="*/ 4400 h 10000"/>
                <a:gd name="connsiteX16" fmla="*/ 1976 w 9789"/>
                <a:gd name="connsiteY16" fmla="*/ 3894 h 10000"/>
                <a:gd name="connsiteX17" fmla="*/ 2317 w 9789"/>
                <a:gd name="connsiteY17" fmla="*/ 3412 h 10000"/>
                <a:gd name="connsiteX18" fmla="*/ 2658 w 9789"/>
                <a:gd name="connsiteY18" fmla="*/ 2954 h 10000"/>
                <a:gd name="connsiteX19" fmla="*/ 3023 w 9789"/>
                <a:gd name="connsiteY19" fmla="*/ 2512 h 10000"/>
                <a:gd name="connsiteX20" fmla="*/ 3386 w 9789"/>
                <a:gd name="connsiteY20" fmla="*/ 2101 h 10000"/>
                <a:gd name="connsiteX21" fmla="*/ 3762 w 9789"/>
                <a:gd name="connsiteY21" fmla="*/ 1714 h 10000"/>
                <a:gd name="connsiteX22" fmla="*/ 4136 w 9789"/>
                <a:gd name="connsiteY22" fmla="*/ 1374 h 10000"/>
                <a:gd name="connsiteX23" fmla="*/ 4528 w 9789"/>
                <a:gd name="connsiteY23" fmla="*/ 1058 h 10000"/>
                <a:gd name="connsiteX24" fmla="*/ 4926 w 9789"/>
                <a:gd name="connsiteY24" fmla="*/ 774 h 10000"/>
                <a:gd name="connsiteX25" fmla="*/ 5323 w 9789"/>
                <a:gd name="connsiteY25" fmla="*/ 537 h 10000"/>
                <a:gd name="connsiteX26" fmla="*/ 5727 w 9789"/>
                <a:gd name="connsiteY26" fmla="*/ 332 h 10000"/>
                <a:gd name="connsiteX27" fmla="*/ 6130 w 9789"/>
                <a:gd name="connsiteY27" fmla="*/ 182 h 10000"/>
                <a:gd name="connsiteX28" fmla="*/ 6538 w 9789"/>
                <a:gd name="connsiteY28" fmla="*/ 63 h 10000"/>
                <a:gd name="connsiteX29" fmla="*/ 6951 w 9789"/>
                <a:gd name="connsiteY29" fmla="*/ 8 h 10000"/>
                <a:gd name="connsiteX30" fmla="*/ 7361 w 9789"/>
                <a:gd name="connsiteY30" fmla="*/ 0 h 10000"/>
                <a:gd name="connsiteX0" fmla="*/ 7520 w 10000"/>
                <a:gd name="connsiteY0" fmla="*/ 0 h 7775"/>
                <a:gd name="connsiteX1" fmla="*/ 7936 w 10000"/>
                <a:gd name="connsiteY1" fmla="*/ 32 h 7775"/>
                <a:gd name="connsiteX2" fmla="*/ 8353 w 10000"/>
                <a:gd name="connsiteY2" fmla="*/ 134 h 7775"/>
                <a:gd name="connsiteX3" fmla="*/ 8771 w 10000"/>
                <a:gd name="connsiteY3" fmla="*/ 292 h 7775"/>
                <a:gd name="connsiteX4" fmla="*/ 9182 w 10000"/>
                <a:gd name="connsiteY4" fmla="*/ 506 h 7775"/>
                <a:gd name="connsiteX5" fmla="*/ 9593 w 10000"/>
                <a:gd name="connsiteY5" fmla="*/ 790 h 7775"/>
                <a:gd name="connsiteX6" fmla="*/ 10000 w 10000"/>
                <a:gd name="connsiteY6" fmla="*/ 1137 h 7775"/>
                <a:gd name="connsiteX7" fmla="*/ 8459 w 10000"/>
                <a:gd name="connsiteY7" fmla="*/ 7775 h 7775"/>
                <a:gd name="connsiteX8" fmla="*/ 0 w 10000"/>
                <a:gd name="connsiteY8" fmla="*/ 7709 h 7775"/>
                <a:gd name="connsiteX9" fmla="*/ 240 w 10000"/>
                <a:gd name="connsiteY9" fmla="*/ 7141 h 7775"/>
                <a:gd name="connsiteX10" fmla="*/ 503 w 10000"/>
                <a:gd name="connsiteY10" fmla="*/ 6572 h 7775"/>
                <a:gd name="connsiteX11" fmla="*/ 778 w 10000"/>
                <a:gd name="connsiteY11" fmla="*/ 6011 h 7775"/>
                <a:gd name="connsiteX12" fmla="*/ 1071 w 10000"/>
                <a:gd name="connsiteY12" fmla="*/ 5458 h 7775"/>
                <a:gd name="connsiteX13" fmla="*/ 1374 w 10000"/>
                <a:gd name="connsiteY13" fmla="*/ 4921 h 7775"/>
                <a:gd name="connsiteX14" fmla="*/ 1693 w 10000"/>
                <a:gd name="connsiteY14" fmla="*/ 4400 h 7775"/>
                <a:gd name="connsiteX15" fmla="*/ 2019 w 10000"/>
                <a:gd name="connsiteY15" fmla="*/ 3894 h 7775"/>
                <a:gd name="connsiteX16" fmla="*/ 2367 w 10000"/>
                <a:gd name="connsiteY16" fmla="*/ 3412 h 7775"/>
                <a:gd name="connsiteX17" fmla="*/ 2715 w 10000"/>
                <a:gd name="connsiteY17" fmla="*/ 2954 h 7775"/>
                <a:gd name="connsiteX18" fmla="*/ 3088 w 10000"/>
                <a:gd name="connsiteY18" fmla="*/ 2512 h 7775"/>
                <a:gd name="connsiteX19" fmla="*/ 3459 w 10000"/>
                <a:gd name="connsiteY19" fmla="*/ 2101 h 7775"/>
                <a:gd name="connsiteX20" fmla="*/ 3843 w 10000"/>
                <a:gd name="connsiteY20" fmla="*/ 1714 h 7775"/>
                <a:gd name="connsiteX21" fmla="*/ 4225 w 10000"/>
                <a:gd name="connsiteY21" fmla="*/ 1374 h 7775"/>
                <a:gd name="connsiteX22" fmla="*/ 4626 w 10000"/>
                <a:gd name="connsiteY22" fmla="*/ 1058 h 7775"/>
                <a:gd name="connsiteX23" fmla="*/ 5032 w 10000"/>
                <a:gd name="connsiteY23" fmla="*/ 774 h 7775"/>
                <a:gd name="connsiteX24" fmla="*/ 5438 w 10000"/>
                <a:gd name="connsiteY24" fmla="*/ 537 h 7775"/>
                <a:gd name="connsiteX25" fmla="*/ 5850 w 10000"/>
                <a:gd name="connsiteY25" fmla="*/ 332 h 7775"/>
                <a:gd name="connsiteX26" fmla="*/ 6262 w 10000"/>
                <a:gd name="connsiteY26" fmla="*/ 182 h 7775"/>
                <a:gd name="connsiteX27" fmla="*/ 6679 w 10000"/>
                <a:gd name="connsiteY27" fmla="*/ 63 h 7775"/>
                <a:gd name="connsiteX28" fmla="*/ 7101 w 10000"/>
                <a:gd name="connsiteY28" fmla="*/ 8 h 7775"/>
                <a:gd name="connsiteX29" fmla="*/ 7520 w 10000"/>
                <a:gd name="connsiteY29" fmla="*/ 0 h 7775"/>
                <a:gd name="connsiteX0" fmla="*/ 7580 w 10060"/>
                <a:gd name="connsiteY0" fmla="*/ 0 h 10107"/>
                <a:gd name="connsiteX1" fmla="*/ 7996 w 10060"/>
                <a:gd name="connsiteY1" fmla="*/ 41 h 10107"/>
                <a:gd name="connsiteX2" fmla="*/ 8413 w 10060"/>
                <a:gd name="connsiteY2" fmla="*/ 172 h 10107"/>
                <a:gd name="connsiteX3" fmla="*/ 8831 w 10060"/>
                <a:gd name="connsiteY3" fmla="*/ 376 h 10107"/>
                <a:gd name="connsiteX4" fmla="*/ 9242 w 10060"/>
                <a:gd name="connsiteY4" fmla="*/ 651 h 10107"/>
                <a:gd name="connsiteX5" fmla="*/ 9653 w 10060"/>
                <a:gd name="connsiteY5" fmla="*/ 1016 h 10107"/>
                <a:gd name="connsiteX6" fmla="*/ 10060 w 10060"/>
                <a:gd name="connsiteY6" fmla="*/ 1462 h 10107"/>
                <a:gd name="connsiteX7" fmla="*/ 8519 w 10060"/>
                <a:gd name="connsiteY7" fmla="*/ 10000 h 10107"/>
                <a:gd name="connsiteX8" fmla="*/ 0 w 10060"/>
                <a:gd name="connsiteY8" fmla="*/ 10107 h 10107"/>
                <a:gd name="connsiteX9" fmla="*/ 300 w 10060"/>
                <a:gd name="connsiteY9" fmla="*/ 9185 h 10107"/>
                <a:gd name="connsiteX10" fmla="*/ 563 w 10060"/>
                <a:gd name="connsiteY10" fmla="*/ 8453 h 10107"/>
                <a:gd name="connsiteX11" fmla="*/ 838 w 10060"/>
                <a:gd name="connsiteY11" fmla="*/ 7731 h 10107"/>
                <a:gd name="connsiteX12" fmla="*/ 1131 w 10060"/>
                <a:gd name="connsiteY12" fmla="*/ 7020 h 10107"/>
                <a:gd name="connsiteX13" fmla="*/ 1434 w 10060"/>
                <a:gd name="connsiteY13" fmla="*/ 6329 h 10107"/>
                <a:gd name="connsiteX14" fmla="*/ 1753 w 10060"/>
                <a:gd name="connsiteY14" fmla="*/ 5659 h 10107"/>
                <a:gd name="connsiteX15" fmla="*/ 2079 w 10060"/>
                <a:gd name="connsiteY15" fmla="*/ 5008 h 10107"/>
                <a:gd name="connsiteX16" fmla="*/ 2427 w 10060"/>
                <a:gd name="connsiteY16" fmla="*/ 4388 h 10107"/>
                <a:gd name="connsiteX17" fmla="*/ 2775 w 10060"/>
                <a:gd name="connsiteY17" fmla="*/ 3799 h 10107"/>
                <a:gd name="connsiteX18" fmla="*/ 3148 w 10060"/>
                <a:gd name="connsiteY18" fmla="*/ 3231 h 10107"/>
                <a:gd name="connsiteX19" fmla="*/ 3519 w 10060"/>
                <a:gd name="connsiteY19" fmla="*/ 2702 h 10107"/>
                <a:gd name="connsiteX20" fmla="*/ 3903 w 10060"/>
                <a:gd name="connsiteY20" fmla="*/ 2205 h 10107"/>
                <a:gd name="connsiteX21" fmla="*/ 4285 w 10060"/>
                <a:gd name="connsiteY21" fmla="*/ 1767 h 10107"/>
                <a:gd name="connsiteX22" fmla="*/ 4686 w 10060"/>
                <a:gd name="connsiteY22" fmla="*/ 1361 h 10107"/>
                <a:gd name="connsiteX23" fmla="*/ 5092 w 10060"/>
                <a:gd name="connsiteY23" fmla="*/ 995 h 10107"/>
                <a:gd name="connsiteX24" fmla="*/ 5498 w 10060"/>
                <a:gd name="connsiteY24" fmla="*/ 691 h 10107"/>
                <a:gd name="connsiteX25" fmla="*/ 5910 w 10060"/>
                <a:gd name="connsiteY25" fmla="*/ 427 h 10107"/>
                <a:gd name="connsiteX26" fmla="*/ 6322 w 10060"/>
                <a:gd name="connsiteY26" fmla="*/ 234 h 10107"/>
                <a:gd name="connsiteX27" fmla="*/ 6739 w 10060"/>
                <a:gd name="connsiteY27" fmla="*/ 81 h 10107"/>
                <a:gd name="connsiteX28" fmla="*/ 7161 w 10060"/>
                <a:gd name="connsiteY28" fmla="*/ 10 h 10107"/>
                <a:gd name="connsiteX29" fmla="*/ 7580 w 10060"/>
                <a:gd name="connsiteY29" fmla="*/ 0 h 10107"/>
                <a:gd name="connsiteX0" fmla="*/ 8215 w 10695"/>
                <a:gd name="connsiteY0" fmla="*/ 0 h 10120"/>
                <a:gd name="connsiteX1" fmla="*/ 8631 w 10695"/>
                <a:gd name="connsiteY1" fmla="*/ 41 h 10120"/>
                <a:gd name="connsiteX2" fmla="*/ 9048 w 10695"/>
                <a:gd name="connsiteY2" fmla="*/ 172 h 10120"/>
                <a:gd name="connsiteX3" fmla="*/ 9466 w 10695"/>
                <a:gd name="connsiteY3" fmla="*/ 376 h 10120"/>
                <a:gd name="connsiteX4" fmla="*/ 9877 w 10695"/>
                <a:gd name="connsiteY4" fmla="*/ 651 h 10120"/>
                <a:gd name="connsiteX5" fmla="*/ 10288 w 10695"/>
                <a:gd name="connsiteY5" fmla="*/ 1016 h 10120"/>
                <a:gd name="connsiteX6" fmla="*/ 10695 w 10695"/>
                <a:gd name="connsiteY6" fmla="*/ 1462 h 10120"/>
                <a:gd name="connsiteX7" fmla="*/ 9154 w 10695"/>
                <a:gd name="connsiteY7" fmla="*/ 10000 h 10120"/>
                <a:gd name="connsiteX8" fmla="*/ 635 w 10695"/>
                <a:gd name="connsiteY8" fmla="*/ 10107 h 10120"/>
                <a:gd name="connsiteX9" fmla="*/ 655 w 10695"/>
                <a:gd name="connsiteY9" fmla="*/ 10015 h 10120"/>
                <a:gd name="connsiteX10" fmla="*/ 935 w 10695"/>
                <a:gd name="connsiteY10" fmla="*/ 9185 h 10120"/>
                <a:gd name="connsiteX11" fmla="*/ 1198 w 10695"/>
                <a:gd name="connsiteY11" fmla="*/ 8453 h 10120"/>
                <a:gd name="connsiteX12" fmla="*/ 1473 w 10695"/>
                <a:gd name="connsiteY12" fmla="*/ 7731 h 10120"/>
                <a:gd name="connsiteX13" fmla="*/ 1766 w 10695"/>
                <a:gd name="connsiteY13" fmla="*/ 7020 h 10120"/>
                <a:gd name="connsiteX14" fmla="*/ 2069 w 10695"/>
                <a:gd name="connsiteY14" fmla="*/ 6329 h 10120"/>
                <a:gd name="connsiteX15" fmla="*/ 2388 w 10695"/>
                <a:gd name="connsiteY15" fmla="*/ 5659 h 10120"/>
                <a:gd name="connsiteX16" fmla="*/ 2714 w 10695"/>
                <a:gd name="connsiteY16" fmla="*/ 5008 h 10120"/>
                <a:gd name="connsiteX17" fmla="*/ 3062 w 10695"/>
                <a:gd name="connsiteY17" fmla="*/ 4388 h 10120"/>
                <a:gd name="connsiteX18" fmla="*/ 3410 w 10695"/>
                <a:gd name="connsiteY18" fmla="*/ 3799 h 10120"/>
                <a:gd name="connsiteX19" fmla="*/ 3783 w 10695"/>
                <a:gd name="connsiteY19" fmla="*/ 3231 h 10120"/>
                <a:gd name="connsiteX20" fmla="*/ 4154 w 10695"/>
                <a:gd name="connsiteY20" fmla="*/ 2702 h 10120"/>
                <a:gd name="connsiteX21" fmla="*/ 4538 w 10695"/>
                <a:gd name="connsiteY21" fmla="*/ 2205 h 10120"/>
                <a:gd name="connsiteX22" fmla="*/ 4920 w 10695"/>
                <a:gd name="connsiteY22" fmla="*/ 1767 h 10120"/>
                <a:gd name="connsiteX23" fmla="*/ 5321 w 10695"/>
                <a:gd name="connsiteY23" fmla="*/ 1361 h 10120"/>
                <a:gd name="connsiteX24" fmla="*/ 5727 w 10695"/>
                <a:gd name="connsiteY24" fmla="*/ 995 h 10120"/>
                <a:gd name="connsiteX25" fmla="*/ 6133 w 10695"/>
                <a:gd name="connsiteY25" fmla="*/ 691 h 10120"/>
                <a:gd name="connsiteX26" fmla="*/ 6545 w 10695"/>
                <a:gd name="connsiteY26" fmla="*/ 427 h 10120"/>
                <a:gd name="connsiteX27" fmla="*/ 6957 w 10695"/>
                <a:gd name="connsiteY27" fmla="*/ 234 h 10120"/>
                <a:gd name="connsiteX28" fmla="*/ 7374 w 10695"/>
                <a:gd name="connsiteY28" fmla="*/ 81 h 10120"/>
                <a:gd name="connsiteX29" fmla="*/ 7796 w 10695"/>
                <a:gd name="connsiteY29" fmla="*/ 10 h 10120"/>
                <a:gd name="connsiteX30" fmla="*/ 8215 w 10695"/>
                <a:gd name="connsiteY30" fmla="*/ 0 h 10120"/>
                <a:gd name="connsiteX0" fmla="*/ 7560 w 10040"/>
                <a:gd name="connsiteY0" fmla="*/ 0 h 10015"/>
                <a:gd name="connsiteX1" fmla="*/ 7976 w 10040"/>
                <a:gd name="connsiteY1" fmla="*/ 41 h 10015"/>
                <a:gd name="connsiteX2" fmla="*/ 8393 w 10040"/>
                <a:gd name="connsiteY2" fmla="*/ 172 h 10015"/>
                <a:gd name="connsiteX3" fmla="*/ 8811 w 10040"/>
                <a:gd name="connsiteY3" fmla="*/ 376 h 10015"/>
                <a:gd name="connsiteX4" fmla="*/ 9222 w 10040"/>
                <a:gd name="connsiteY4" fmla="*/ 651 h 10015"/>
                <a:gd name="connsiteX5" fmla="*/ 9633 w 10040"/>
                <a:gd name="connsiteY5" fmla="*/ 1016 h 10015"/>
                <a:gd name="connsiteX6" fmla="*/ 10040 w 10040"/>
                <a:gd name="connsiteY6" fmla="*/ 1462 h 10015"/>
                <a:gd name="connsiteX7" fmla="*/ 8499 w 10040"/>
                <a:gd name="connsiteY7" fmla="*/ 10000 h 10015"/>
                <a:gd name="connsiteX8" fmla="*/ 0 w 10040"/>
                <a:gd name="connsiteY8" fmla="*/ 10015 h 10015"/>
                <a:gd name="connsiteX9" fmla="*/ 280 w 10040"/>
                <a:gd name="connsiteY9" fmla="*/ 9185 h 10015"/>
                <a:gd name="connsiteX10" fmla="*/ 543 w 10040"/>
                <a:gd name="connsiteY10" fmla="*/ 8453 h 10015"/>
                <a:gd name="connsiteX11" fmla="*/ 818 w 10040"/>
                <a:gd name="connsiteY11" fmla="*/ 7731 h 10015"/>
                <a:gd name="connsiteX12" fmla="*/ 1111 w 10040"/>
                <a:gd name="connsiteY12" fmla="*/ 7020 h 10015"/>
                <a:gd name="connsiteX13" fmla="*/ 1414 w 10040"/>
                <a:gd name="connsiteY13" fmla="*/ 6329 h 10015"/>
                <a:gd name="connsiteX14" fmla="*/ 1733 w 10040"/>
                <a:gd name="connsiteY14" fmla="*/ 5659 h 10015"/>
                <a:gd name="connsiteX15" fmla="*/ 2059 w 10040"/>
                <a:gd name="connsiteY15" fmla="*/ 5008 h 10015"/>
                <a:gd name="connsiteX16" fmla="*/ 2407 w 10040"/>
                <a:gd name="connsiteY16" fmla="*/ 4388 h 10015"/>
                <a:gd name="connsiteX17" fmla="*/ 2755 w 10040"/>
                <a:gd name="connsiteY17" fmla="*/ 3799 h 10015"/>
                <a:gd name="connsiteX18" fmla="*/ 3128 w 10040"/>
                <a:gd name="connsiteY18" fmla="*/ 3231 h 10015"/>
                <a:gd name="connsiteX19" fmla="*/ 3499 w 10040"/>
                <a:gd name="connsiteY19" fmla="*/ 2702 h 10015"/>
                <a:gd name="connsiteX20" fmla="*/ 3883 w 10040"/>
                <a:gd name="connsiteY20" fmla="*/ 2205 h 10015"/>
                <a:gd name="connsiteX21" fmla="*/ 4265 w 10040"/>
                <a:gd name="connsiteY21" fmla="*/ 1767 h 10015"/>
                <a:gd name="connsiteX22" fmla="*/ 4666 w 10040"/>
                <a:gd name="connsiteY22" fmla="*/ 1361 h 10015"/>
                <a:gd name="connsiteX23" fmla="*/ 5072 w 10040"/>
                <a:gd name="connsiteY23" fmla="*/ 995 h 10015"/>
                <a:gd name="connsiteX24" fmla="*/ 5478 w 10040"/>
                <a:gd name="connsiteY24" fmla="*/ 691 h 10015"/>
                <a:gd name="connsiteX25" fmla="*/ 5890 w 10040"/>
                <a:gd name="connsiteY25" fmla="*/ 427 h 10015"/>
                <a:gd name="connsiteX26" fmla="*/ 6302 w 10040"/>
                <a:gd name="connsiteY26" fmla="*/ 234 h 10015"/>
                <a:gd name="connsiteX27" fmla="*/ 6719 w 10040"/>
                <a:gd name="connsiteY27" fmla="*/ 81 h 10015"/>
                <a:gd name="connsiteX28" fmla="*/ 7141 w 10040"/>
                <a:gd name="connsiteY28" fmla="*/ 10 h 10015"/>
                <a:gd name="connsiteX29" fmla="*/ 7560 w 10040"/>
                <a:gd name="connsiteY29" fmla="*/ 0 h 1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40" h="10015">
                  <a:moveTo>
                    <a:pt x="7560" y="0"/>
                  </a:moveTo>
                  <a:lnTo>
                    <a:pt x="7976" y="41"/>
                  </a:lnTo>
                  <a:lnTo>
                    <a:pt x="8393" y="172"/>
                  </a:lnTo>
                  <a:lnTo>
                    <a:pt x="8811" y="376"/>
                  </a:lnTo>
                  <a:lnTo>
                    <a:pt x="9222" y="651"/>
                  </a:lnTo>
                  <a:lnTo>
                    <a:pt x="9633" y="1016"/>
                  </a:lnTo>
                  <a:lnTo>
                    <a:pt x="10040" y="1462"/>
                  </a:lnTo>
                  <a:lnTo>
                    <a:pt x="8499" y="10000"/>
                  </a:lnTo>
                  <a:lnTo>
                    <a:pt x="0" y="10015"/>
                  </a:lnTo>
                  <a:cubicBezTo>
                    <a:pt x="50" y="9861"/>
                    <a:pt x="190" y="9445"/>
                    <a:pt x="280" y="9185"/>
                  </a:cubicBezTo>
                  <a:cubicBezTo>
                    <a:pt x="369" y="8940"/>
                    <a:pt x="457" y="8697"/>
                    <a:pt x="543" y="8453"/>
                  </a:cubicBezTo>
                  <a:lnTo>
                    <a:pt x="818" y="7731"/>
                  </a:lnTo>
                  <a:lnTo>
                    <a:pt x="1111" y="7020"/>
                  </a:lnTo>
                  <a:lnTo>
                    <a:pt x="1414" y="6329"/>
                  </a:lnTo>
                  <a:lnTo>
                    <a:pt x="1733" y="5659"/>
                  </a:lnTo>
                  <a:lnTo>
                    <a:pt x="2059" y="5008"/>
                  </a:lnTo>
                  <a:lnTo>
                    <a:pt x="2407" y="4388"/>
                  </a:lnTo>
                  <a:lnTo>
                    <a:pt x="2755" y="3799"/>
                  </a:lnTo>
                  <a:lnTo>
                    <a:pt x="3128" y="3231"/>
                  </a:lnTo>
                  <a:lnTo>
                    <a:pt x="3499" y="2702"/>
                  </a:lnTo>
                  <a:lnTo>
                    <a:pt x="3883" y="2205"/>
                  </a:lnTo>
                  <a:lnTo>
                    <a:pt x="4265" y="1767"/>
                  </a:lnTo>
                  <a:lnTo>
                    <a:pt x="4666" y="1361"/>
                  </a:lnTo>
                  <a:lnTo>
                    <a:pt x="5072" y="995"/>
                  </a:lnTo>
                  <a:lnTo>
                    <a:pt x="5478" y="691"/>
                  </a:lnTo>
                  <a:lnTo>
                    <a:pt x="5890" y="427"/>
                  </a:lnTo>
                  <a:lnTo>
                    <a:pt x="6302" y="234"/>
                  </a:lnTo>
                  <a:lnTo>
                    <a:pt x="6719" y="81"/>
                  </a:lnTo>
                  <a:lnTo>
                    <a:pt x="7141" y="10"/>
                  </a:lnTo>
                  <a:lnTo>
                    <a:pt x="756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7210746" y="4759429"/>
              <a:ext cx="1632750" cy="1057290"/>
            </a:xfrm>
            <a:custGeom>
              <a:avLst/>
              <a:gdLst>
                <a:gd name="T0" fmla="*/ 2032 w 2238"/>
                <a:gd name="T1" fmla="*/ 0 h 1626"/>
                <a:gd name="T2" fmla="*/ 2134 w 2238"/>
                <a:gd name="T3" fmla="*/ 0 h 1626"/>
                <a:gd name="T4" fmla="*/ 2238 w 2238"/>
                <a:gd name="T5" fmla="*/ 6 h 1626"/>
                <a:gd name="T6" fmla="*/ 2238 w 2238"/>
                <a:gd name="T7" fmla="*/ 1416 h 1626"/>
                <a:gd name="T8" fmla="*/ 2234 w 2238"/>
                <a:gd name="T9" fmla="*/ 1454 h 1626"/>
                <a:gd name="T10" fmla="*/ 2225 w 2238"/>
                <a:gd name="T11" fmla="*/ 1489 h 1626"/>
                <a:gd name="T12" fmla="*/ 2209 w 2238"/>
                <a:gd name="T13" fmla="*/ 1523 h 1626"/>
                <a:gd name="T14" fmla="*/ 2188 w 2238"/>
                <a:gd name="T15" fmla="*/ 1551 h 1626"/>
                <a:gd name="T16" fmla="*/ 2163 w 2238"/>
                <a:gd name="T17" fmla="*/ 1577 h 1626"/>
                <a:gd name="T18" fmla="*/ 2133 w 2238"/>
                <a:gd name="T19" fmla="*/ 1597 h 1626"/>
                <a:gd name="T20" fmla="*/ 2101 w 2238"/>
                <a:gd name="T21" fmla="*/ 1613 h 1626"/>
                <a:gd name="T22" fmla="*/ 2065 w 2238"/>
                <a:gd name="T23" fmla="*/ 1623 h 1626"/>
                <a:gd name="T24" fmla="*/ 2027 w 2238"/>
                <a:gd name="T25" fmla="*/ 1626 h 1626"/>
                <a:gd name="T26" fmla="*/ 0 w 2238"/>
                <a:gd name="T27" fmla="*/ 1626 h 1626"/>
                <a:gd name="T28" fmla="*/ 2 w 2238"/>
                <a:gd name="T29" fmla="*/ 1623 h 1626"/>
                <a:gd name="T30" fmla="*/ 6 w 2238"/>
                <a:gd name="T31" fmla="*/ 1613 h 1626"/>
                <a:gd name="T32" fmla="*/ 14 w 2238"/>
                <a:gd name="T33" fmla="*/ 1598 h 1626"/>
                <a:gd name="T34" fmla="*/ 24 w 2238"/>
                <a:gd name="T35" fmla="*/ 1577 h 1626"/>
                <a:gd name="T36" fmla="*/ 38 w 2238"/>
                <a:gd name="T37" fmla="*/ 1551 h 1626"/>
                <a:gd name="T38" fmla="*/ 56 w 2238"/>
                <a:gd name="T39" fmla="*/ 1520 h 1626"/>
                <a:gd name="T40" fmla="*/ 75 w 2238"/>
                <a:gd name="T41" fmla="*/ 1484 h 1626"/>
                <a:gd name="T42" fmla="*/ 98 w 2238"/>
                <a:gd name="T43" fmla="*/ 1444 h 1626"/>
                <a:gd name="T44" fmla="*/ 124 w 2238"/>
                <a:gd name="T45" fmla="*/ 1401 h 1626"/>
                <a:gd name="T46" fmla="*/ 153 w 2238"/>
                <a:gd name="T47" fmla="*/ 1353 h 1626"/>
                <a:gd name="T48" fmla="*/ 184 w 2238"/>
                <a:gd name="T49" fmla="*/ 1304 h 1626"/>
                <a:gd name="T50" fmla="*/ 218 w 2238"/>
                <a:gd name="T51" fmla="*/ 1250 h 1626"/>
                <a:gd name="T52" fmla="*/ 256 w 2238"/>
                <a:gd name="T53" fmla="*/ 1194 h 1626"/>
                <a:gd name="T54" fmla="*/ 296 w 2238"/>
                <a:gd name="T55" fmla="*/ 1137 h 1626"/>
                <a:gd name="T56" fmla="*/ 338 w 2238"/>
                <a:gd name="T57" fmla="*/ 1077 h 1626"/>
                <a:gd name="T58" fmla="*/ 384 w 2238"/>
                <a:gd name="T59" fmla="*/ 1016 h 1626"/>
                <a:gd name="T60" fmla="*/ 432 w 2238"/>
                <a:gd name="T61" fmla="*/ 954 h 1626"/>
                <a:gd name="T62" fmla="*/ 483 w 2238"/>
                <a:gd name="T63" fmla="*/ 891 h 1626"/>
                <a:gd name="T64" fmla="*/ 537 w 2238"/>
                <a:gd name="T65" fmla="*/ 827 h 1626"/>
                <a:gd name="T66" fmla="*/ 593 w 2238"/>
                <a:gd name="T67" fmla="*/ 764 h 1626"/>
                <a:gd name="T68" fmla="*/ 651 w 2238"/>
                <a:gd name="T69" fmla="*/ 702 h 1626"/>
                <a:gd name="T70" fmla="*/ 714 w 2238"/>
                <a:gd name="T71" fmla="*/ 638 h 1626"/>
                <a:gd name="T72" fmla="*/ 777 w 2238"/>
                <a:gd name="T73" fmla="*/ 577 h 1626"/>
                <a:gd name="T74" fmla="*/ 844 w 2238"/>
                <a:gd name="T75" fmla="*/ 516 h 1626"/>
                <a:gd name="T76" fmla="*/ 914 w 2238"/>
                <a:gd name="T77" fmla="*/ 458 h 1626"/>
                <a:gd name="T78" fmla="*/ 985 w 2238"/>
                <a:gd name="T79" fmla="*/ 401 h 1626"/>
                <a:gd name="T80" fmla="*/ 1059 w 2238"/>
                <a:gd name="T81" fmla="*/ 347 h 1626"/>
                <a:gd name="T82" fmla="*/ 1135 w 2238"/>
                <a:gd name="T83" fmla="*/ 295 h 1626"/>
                <a:gd name="T84" fmla="*/ 1215 w 2238"/>
                <a:gd name="T85" fmla="*/ 246 h 1626"/>
                <a:gd name="T86" fmla="*/ 1296 w 2238"/>
                <a:gd name="T87" fmla="*/ 200 h 1626"/>
                <a:gd name="T88" fmla="*/ 1380 w 2238"/>
                <a:gd name="T89" fmla="*/ 159 h 1626"/>
                <a:gd name="T90" fmla="*/ 1466 w 2238"/>
                <a:gd name="T91" fmla="*/ 122 h 1626"/>
                <a:gd name="T92" fmla="*/ 1555 w 2238"/>
                <a:gd name="T93" fmla="*/ 88 h 1626"/>
                <a:gd name="T94" fmla="*/ 1645 w 2238"/>
                <a:gd name="T95" fmla="*/ 60 h 1626"/>
                <a:gd name="T96" fmla="*/ 1739 w 2238"/>
                <a:gd name="T97" fmla="*/ 36 h 1626"/>
                <a:gd name="T98" fmla="*/ 1834 w 2238"/>
                <a:gd name="T99" fmla="*/ 17 h 1626"/>
                <a:gd name="T100" fmla="*/ 1932 w 2238"/>
                <a:gd name="T101" fmla="*/ 6 h 1626"/>
                <a:gd name="T102" fmla="*/ 2032 w 2238"/>
                <a:gd name="T103" fmla="*/ 0 h 1626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554 w 10000"/>
                <a:gd name="connsiteY23" fmla="*/ 8616 h 10000"/>
                <a:gd name="connsiteX24" fmla="*/ 684 w 10000"/>
                <a:gd name="connsiteY24" fmla="*/ 8321 h 10000"/>
                <a:gd name="connsiteX25" fmla="*/ 822 w 10000"/>
                <a:gd name="connsiteY25" fmla="*/ 8020 h 10000"/>
                <a:gd name="connsiteX26" fmla="*/ 974 w 10000"/>
                <a:gd name="connsiteY26" fmla="*/ 7688 h 10000"/>
                <a:gd name="connsiteX27" fmla="*/ 1144 w 10000"/>
                <a:gd name="connsiteY27" fmla="*/ 7343 h 10000"/>
                <a:gd name="connsiteX28" fmla="*/ 1323 w 10000"/>
                <a:gd name="connsiteY28" fmla="*/ 6993 h 10000"/>
                <a:gd name="connsiteX29" fmla="*/ 1510 w 10000"/>
                <a:gd name="connsiteY29" fmla="*/ 6624 h 10000"/>
                <a:gd name="connsiteX30" fmla="*/ 1716 w 10000"/>
                <a:gd name="connsiteY30" fmla="*/ 6248 h 10000"/>
                <a:gd name="connsiteX31" fmla="*/ 1930 w 10000"/>
                <a:gd name="connsiteY31" fmla="*/ 5867 h 10000"/>
                <a:gd name="connsiteX32" fmla="*/ 2158 w 10000"/>
                <a:gd name="connsiteY32" fmla="*/ 5480 h 10000"/>
                <a:gd name="connsiteX33" fmla="*/ 2399 w 10000"/>
                <a:gd name="connsiteY33" fmla="*/ 5086 h 10000"/>
                <a:gd name="connsiteX34" fmla="*/ 2650 w 10000"/>
                <a:gd name="connsiteY34" fmla="*/ 4699 h 10000"/>
                <a:gd name="connsiteX35" fmla="*/ 2909 w 10000"/>
                <a:gd name="connsiteY35" fmla="*/ 4317 h 10000"/>
                <a:gd name="connsiteX36" fmla="*/ 3190 w 10000"/>
                <a:gd name="connsiteY36" fmla="*/ 3924 h 10000"/>
                <a:gd name="connsiteX37" fmla="*/ 3472 w 10000"/>
                <a:gd name="connsiteY37" fmla="*/ 3549 h 10000"/>
                <a:gd name="connsiteX38" fmla="*/ 3771 w 10000"/>
                <a:gd name="connsiteY38" fmla="*/ 3173 h 10000"/>
                <a:gd name="connsiteX39" fmla="*/ 4084 w 10000"/>
                <a:gd name="connsiteY39" fmla="*/ 2817 h 10000"/>
                <a:gd name="connsiteX40" fmla="*/ 4401 w 10000"/>
                <a:gd name="connsiteY40" fmla="*/ 2466 h 10000"/>
                <a:gd name="connsiteX41" fmla="*/ 4732 w 10000"/>
                <a:gd name="connsiteY41" fmla="*/ 2134 h 10000"/>
                <a:gd name="connsiteX42" fmla="*/ 5071 w 10000"/>
                <a:gd name="connsiteY42" fmla="*/ 1814 h 10000"/>
                <a:gd name="connsiteX43" fmla="*/ 5429 w 10000"/>
                <a:gd name="connsiteY43" fmla="*/ 1513 h 10000"/>
                <a:gd name="connsiteX44" fmla="*/ 5791 w 10000"/>
                <a:gd name="connsiteY44" fmla="*/ 1230 h 10000"/>
                <a:gd name="connsiteX45" fmla="*/ 6166 w 10000"/>
                <a:gd name="connsiteY45" fmla="*/ 978 h 10000"/>
                <a:gd name="connsiteX46" fmla="*/ 6550 w 10000"/>
                <a:gd name="connsiteY46" fmla="*/ 750 h 10000"/>
                <a:gd name="connsiteX47" fmla="*/ 6948 w 10000"/>
                <a:gd name="connsiteY47" fmla="*/ 541 h 10000"/>
                <a:gd name="connsiteX48" fmla="*/ 7350 w 10000"/>
                <a:gd name="connsiteY48" fmla="*/ 369 h 10000"/>
                <a:gd name="connsiteX49" fmla="*/ 7770 w 10000"/>
                <a:gd name="connsiteY49" fmla="*/ 221 h 10000"/>
                <a:gd name="connsiteX50" fmla="*/ 8195 w 10000"/>
                <a:gd name="connsiteY50" fmla="*/ 105 h 10000"/>
                <a:gd name="connsiteX51" fmla="*/ 8633 w 10000"/>
                <a:gd name="connsiteY51" fmla="*/ 37 h 10000"/>
                <a:gd name="connsiteX52" fmla="*/ 9080 w 10000"/>
                <a:gd name="connsiteY52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684 w 10000"/>
                <a:gd name="connsiteY23" fmla="*/ 8321 h 10000"/>
                <a:gd name="connsiteX24" fmla="*/ 822 w 10000"/>
                <a:gd name="connsiteY24" fmla="*/ 8020 h 10000"/>
                <a:gd name="connsiteX25" fmla="*/ 974 w 10000"/>
                <a:gd name="connsiteY25" fmla="*/ 7688 h 10000"/>
                <a:gd name="connsiteX26" fmla="*/ 1144 w 10000"/>
                <a:gd name="connsiteY26" fmla="*/ 7343 h 10000"/>
                <a:gd name="connsiteX27" fmla="*/ 1323 w 10000"/>
                <a:gd name="connsiteY27" fmla="*/ 6993 h 10000"/>
                <a:gd name="connsiteX28" fmla="*/ 1510 w 10000"/>
                <a:gd name="connsiteY28" fmla="*/ 6624 h 10000"/>
                <a:gd name="connsiteX29" fmla="*/ 1716 w 10000"/>
                <a:gd name="connsiteY29" fmla="*/ 6248 h 10000"/>
                <a:gd name="connsiteX30" fmla="*/ 1930 w 10000"/>
                <a:gd name="connsiteY30" fmla="*/ 5867 h 10000"/>
                <a:gd name="connsiteX31" fmla="*/ 2158 w 10000"/>
                <a:gd name="connsiteY31" fmla="*/ 5480 h 10000"/>
                <a:gd name="connsiteX32" fmla="*/ 2399 w 10000"/>
                <a:gd name="connsiteY32" fmla="*/ 5086 h 10000"/>
                <a:gd name="connsiteX33" fmla="*/ 2650 w 10000"/>
                <a:gd name="connsiteY33" fmla="*/ 4699 h 10000"/>
                <a:gd name="connsiteX34" fmla="*/ 2909 w 10000"/>
                <a:gd name="connsiteY34" fmla="*/ 4317 h 10000"/>
                <a:gd name="connsiteX35" fmla="*/ 3190 w 10000"/>
                <a:gd name="connsiteY35" fmla="*/ 3924 h 10000"/>
                <a:gd name="connsiteX36" fmla="*/ 3472 w 10000"/>
                <a:gd name="connsiteY36" fmla="*/ 3549 h 10000"/>
                <a:gd name="connsiteX37" fmla="*/ 3771 w 10000"/>
                <a:gd name="connsiteY37" fmla="*/ 3173 h 10000"/>
                <a:gd name="connsiteX38" fmla="*/ 4084 w 10000"/>
                <a:gd name="connsiteY38" fmla="*/ 2817 h 10000"/>
                <a:gd name="connsiteX39" fmla="*/ 4401 w 10000"/>
                <a:gd name="connsiteY39" fmla="*/ 2466 h 10000"/>
                <a:gd name="connsiteX40" fmla="*/ 4732 w 10000"/>
                <a:gd name="connsiteY40" fmla="*/ 2134 h 10000"/>
                <a:gd name="connsiteX41" fmla="*/ 5071 w 10000"/>
                <a:gd name="connsiteY41" fmla="*/ 1814 h 10000"/>
                <a:gd name="connsiteX42" fmla="*/ 5429 w 10000"/>
                <a:gd name="connsiteY42" fmla="*/ 1513 h 10000"/>
                <a:gd name="connsiteX43" fmla="*/ 5791 w 10000"/>
                <a:gd name="connsiteY43" fmla="*/ 1230 h 10000"/>
                <a:gd name="connsiteX44" fmla="*/ 6166 w 10000"/>
                <a:gd name="connsiteY44" fmla="*/ 978 h 10000"/>
                <a:gd name="connsiteX45" fmla="*/ 6550 w 10000"/>
                <a:gd name="connsiteY45" fmla="*/ 750 h 10000"/>
                <a:gd name="connsiteX46" fmla="*/ 6948 w 10000"/>
                <a:gd name="connsiteY46" fmla="*/ 541 h 10000"/>
                <a:gd name="connsiteX47" fmla="*/ 7350 w 10000"/>
                <a:gd name="connsiteY47" fmla="*/ 369 h 10000"/>
                <a:gd name="connsiteX48" fmla="*/ 7770 w 10000"/>
                <a:gd name="connsiteY48" fmla="*/ 221 h 10000"/>
                <a:gd name="connsiteX49" fmla="*/ 8195 w 10000"/>
                <a:gd name="connsiteY49" fmla="*/ 105 h 10000"/>
                <a:gd name="connsiteX50" fmla="*/ 8633 w 10000"/>
                <a:gd name="connsiteY50" fmla="*/ 37 h 10000"/>
                <a:gd name="connsiteX51" fmla="*/ 9080 w 10000"/>
                <a:gd name="connsiteY51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684 w 10000"/>
                <a:gd name="connsiteY22" fmla="*/ 8321 h 10000"/>
                <a:gd name="connsiteX23" fmla="*/ 822 w 10000"/>
                <a:gd name="connsiteY23" fmla="*/ 8020 h 10000"/>
                <a:gd name="connsiteX24" fmla="*/ 974 w 10000"/>
                <a:gd name="connsiteY24" fmla="*/ 7688 h 10000"/>
                <a:gd name="connsiteX25" fmla="*/ 1144 w 10000"/>
                <a:gd name="connsiteY25" fmla="*/ 7343 h 10000"/>
                <a:gd name="connsiteX26" fmla="*/ 1323 w 10000"/>
                <a:gd name="connsiteY26" fmla="*/ 6993 h 10000"/>
                <a:gd name="connsiteX27" fmla="*/ 1510 w 10000"/>
                <a:gd name="connsiteY27" fmla="*/ 6624 h 10000"/>
                <a:gd name="connsiteX28" fmla="*/ 1716 w 10000"/>
                <a:gd name="connsiteY28" fmla="*/ 6248 h 10000"/>
                <a:gd name="connsiteX29" fmla="*/ 1930 w 10000"/>
                <a:gd name="connsiteY29" fmla="*/ 5867 h 10000"/>
                <a:gd name="connsiteX30" fmla="*/ 2158 w 10000"/>
                <a:gd name="connsiteY30" fmla="*/ 5480 h 10000"/>
                <a:gd name="connsiteX31" fmla="*/ 2399 w 10000"/>
                <a:gd name="connsiteY31" fmla="*/ 5086 h 10000"/>
                <a:gd name="connsiteX32" fmla="*/ 2650 w 10000"/>
                <a:gd name="connsiteY32" fmla="*/ 4699 h 10000"/>
                <a:gd name="connsiteX33" fmla="*/ 2909 w 10000"/>
                <a:gd name="connsiteY33" fmla="*/ 4317 h 10000"/>
                <a:gd name="connsiteX34" fmla="*/ 3190 w 10000"/>
                <a:gd name="connsiteY34" fmla="*/ 3924 h 10000"/>
                <a:gd name="connsiteX35" fmla="*/ 3472 w 10000"/>
                <a:gd name="connsiteY35" fmla="*/ 3549 h 10000"/>
                <a:gd name="connsiteX36" fmla="*/ 3771 w 10000"/>
                <a:gd name="connsiteY36" fmla="*/ 3173 h 10000"/>
                <a:gd name="connsiteX37" fmla="*/ 4084 w 10000"/>
                <a:gd name="connsiteY37" fmla="*/ 2817 h 10000"/>
                <a:gd name="connsiteX38" fmla="*/ 4401 w 10000"/>
                <a:gd name="connsiteY38" fmla="*/ 2466 h 10000"/>
                <a:gd name="connsiteX39" fmla="*/ 4732 w 10000"/>
                <a:gd name="connsiteY39" fmla="*/ 2134 h 10000"/>
                <a:gd name="connsiteX40" fmla="*/ 5071 w 10000"/>
                <a:gd name="connsiteY40" fmla="*/ 1814 h 10000"/>
                <a:gd name="connsiteX41" fmla="*/ 5429 w 10000"/>
                <a:gd name="connsiteY41" fmla="*/ 1513 h 10000"/>
                <a:gd name="connsiteX42" fmla="*/ 5791 w 10000"/>
                <a:gd name="connsiteY42" fmla="*/ 1230 h 10000"/>
                <a:gd name="connsiteX43" fmla="*/ 6166 w 10000"/>
                <a:gd name="connsiteY43" fmla="*/ 978 h 10000"/>
                <a:gd name="connsiteX44" fmla="*/ 6550 w 10000"/>
                <a:gd name="connsiteY44" fmla="*/ 750 h 10000"/>
                <a:gd name="connsiteX45" fmla="*/ 6948 w 10000"/>
                <a:gd name="connsiteY45" fmla="*/ 541 h 10000"/>
                <a:gd name="connsiteX46" fmla="*/ 7350 w 10000"/>
                <a:gd name="connsiteY46" fmla="*/ 369 h 10000"/>
                <a:gd name="connsiteX47" fmla="*/ 7770 w 10000"/>
                <a:gd name="connsiteY47" fmla="*/ 221 h 10000"/>
                <a:gd name="connsiteX48" fmla="*/ 8195 w 10000"/>
                <a:gd name="connsiteY48" fmla="*/ 105 h 10000"/>
                <a:gd name="connsiteX49" fmla="*/ 8633 w 10000"/>
                <a:gd name="connsiteY49" fmla="*/ 37 h 10000"/>
                <a:gd name="connsiteX50" fmla="*/ 9080 w 10000"/>
                <a:gd name="connsiteY50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684 w 10000"/>
                <a:gd name="connsiteY21" fmla="*/ 8321 h 10000"/>
                <a:gd name="connsiteX22" fmla="*/ 822 w 10000"/>
                <a:gd name="connsiteY22" fmla="*/ 8020 h 10000"/>
                <a:gd name="connsiteX23" fmla="*/ 974 w 10000"/>
                <a:gd name="connsiteY23" fmla="*/ 7688 h 10000"/>
                <a:gd name="connsiteX24" fmla="*/ 1144 w 10000"/>
                <a:gd name="connsiteY24" fmla="*/ 7343 h 10000"/>
                <a:gd name="connsiteX25" fmla="*/ 1323 w 10000"/>
                <a:gd name="connsiteY25" fmla="*/ 6993 h 10000"/>
                <a:gd name="connsiteX26" fmla="*/ 1510 w 10000"/>
                <a:gd name="connsiteY26" fmla="*/ 6624 h 10000"/>
                <a:gd name="connsiteX27" fmla="*/ 1716 w 10000"/>
                <a:gd name="connsiteY27" fmla="*/ 6248 h 10000"/>
                <a:gd name="connsiteX28" fmla="*/ 1930 w 10000"/>
                <a:gd name="connsiteY28" fmla="*/ 5867 h 10000"/>
                <a:gd name="connsiteX29" fmla="*/ 2158 w 10000"/>
                <a:gd name="connsiteY29" fmla="*/ 5480 h 10000"/>
                <a:gd name="connsiteX30" fmla="*/ 2399 w 10000"/>
                <a:gd name="connsiteY30" fmla="*/ 5086 h 10000"/>
                <a:gd name="connsiteX31" fmla="*/ 2650 w 10000"/>
                <a:gd name="connsiteY31" fmla="*/ 4699 h 10000"/>
                <a:gd name="connsiteX32" fmla="*/ 2909 w 10000"/>
                <a:gd name="connsiteY32" fmla="*/ 4317 h 10000"/>
                <a:gd name="connsiteX33" fmla="*/ 3190 w 10000"/>
                <a:gd name="connsiteY33" fmla="*/ 3924 h 10000"/>
                <a:gd name="connsiteX34" fmla="*/ 3472 w 10000"/>
                <a:gd name="connsiteY34" fmla="*/ 3549 h 10000"/>
                <a:gd name="connsiteX35" fmla="*/ 3771 w 10000"/>
                <a:gd name="connsiteY35" fmla="*/ 3173 h 10000"/>
                <a:gd name="connsiteX36" fmla="*/ 4084 w 10000"/>
                <a:gd name="connsiteY36" fmla="*/ 2817 h 10000"/>
                <a:gd name="connsiteX37" fmla="*/ 4401 w 10000"/>
                <a:gd name="connsiteY37" fmla="*/ 2466 h 10000"/>
                <a:gd name="connsiteX38" fmla="*/ 4732 w 10000"/>
                <a:gd name="connsiteY38" fmla="*/ 2134 h 10000"/>
                <a:gd name="connsiteX39" fmla="*/ 5071 w 10000"/>
                <a:gd name="connsiteY39" fmla="*/ 1814 h 10000"/>
                <a:gd name="connsiteX40" fmla="*/ 5429 w 10000"/>
                <a:gd name="connsiteY40" fmla="*/ 1513 h 10000"/>
                <a:gd name="connsiteX41" fmla="*/ 5791 w 10000"/>
                <a:gd name="connsiteY41" fmla="*/ 1230 h 10000"/>
                <a:gd name="connsiteX42" fmla="*/ 6166 w 10000"/>
                <a:gd name="connsiteY42" fmla="*/ 978 h 10000"/>
                <a:gd name="connsiteX43" fmla="*/ 6550 w 10000"/>
                <a:gd name="connsiteY43" fmla="*/ 750 h 10000"/>
                <a:gd name="connsiteX44" fmla="*/ 6948 w 10000"/>
                <a:gd name="connsiteY44" fmla="*/ 541 h 10000"/>
                <a:gd name="connsiteX45" fmla="*/ 7350 w 10000"/>
                <a:gd name="connsiteY45" fmla="*/ 369 h 10000"/>
                <a:gd name="connsiteX46" fmla="*/ 7770 w 10000"/>
                <a:gd name="connsiteY46" fmla="*/ 221 h 10000"/>
                <a:gd name="connsiteX47" fmla="*/ 8195 w 10000"/>
                <a:gd name="connsiteY47" fmla="*/ 105 h 10000"/>
                <a:gd name="connsiteX48" fmla="*/ 8633 w 10000"/>
                <a:gd name="connsiteY48" fmla="*/ 37 h 10000"/>
                <a:gd name="connsiteX49" fmla="*/ 9080 w 10000"/>
                <a:gd name="connsiteY49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684 w 10000"/>
                <a:gd name="connsiteY20" fmla="*/ 8321 h 10000"/>
                <a:gd name="connsiteX21" fmla="*/ 822 w 10000"/>
                <a:gd name="connsiteY21" fmla="*/ 8020 h 10000"/>
                <a:gd name="connsiteX22" fmla="*/ 974 w 10000"/>
                <a:gd name="connsiteY22" fmla="*/ 7688 h 10000"/>
                <a:gd name="connsiteX23" fmla="*/ 1144 w 10000"/>
                <a:gd name="connsiteY23" fmla="*/ 7343 h 10000"/>
                <a:gd name="connsiteX24" fmla="*/ 1323 w 10000"/>
                <a:gd name="connsiteY24" fmla="*/ 6993 h 10000"/>
                <a:gd name="connsiteX25" fmla="*/ 1510 w 10000"/>
                <a:gd name="connsiteY25" fmla="*/ 6624 h 10000"/>
                <a:gd name="connsiteX26" fmla="*/ 1716 w 10000"/>
                <a:gd name="connsiteY26" fmla="*/ 6248 h 10000"/>
                <a:gd name="connsiteX27" fmla="*/ 1930 w 10000"/>
                <a:gd name="connsiteY27" fmla="*/ 5867 h 10000"/>
                <a:gd name="connsiteX28" fmla="*/ 2158 w 10000"/>
                <a:gd name="connsiteY28" fmla="*/ 5480 h 10000"/>
                <a:gd name="connsiteX29" fmla="*/ 2399 w 10000"/>
                <a:gd name="connsiteY29" fmla="*/ 5086 h 10000"/>
                <a:gd name="connsiteX30" fmla="*/ 2650 w 10000"/>
                <a:gd name="connsiteY30" fmla="*/ 4699 h 10000"/>
                <a:gd name="connsiteX31" fmla="*/ 2909 w 10000"/>
                <a:gd name="connsiteY31" fmla="*/ 4317 h 10000"/>
                <a:gd name="connsiteX32" fmla="*/ 3190 w 10000"/>
                <a:gd name="connsiteY32" fmla="*/ 3924 h 10000"/>
                <a:gd name="connsiteX33" fmla="*/ 3472 w 10000"/>
                <a:gd name="connsiteY33" fmla="*/ 3549 h 10000"/>
                <a:gd name="connsiteX34" fmla="*/ 3771 w 10000"/>
                <a:gd name="connsiteY34" fmla="*/ 3173 h 10000"/>
                <a:gd name="connsiteX35" fmla="*/ 4084 w 10000"/>
                <a:gd name="connsiteY35" fmla="*/ 2817 h 10000"/>
                <a:gd name="connsiteX36" fmla="*/ 4401 w 10000"/>
                <a:gd name="connsiteY36" fmla="*/ 2466 h 10000"/>
                <a:gd name="connsiteX37" fmla="*/ 4732 w 10000"/>
                <a:gd name="connsiteY37" fmla="*/ 2134 h 10000"/>
                <a:gd name="connsiteX38" fmla="*/ 5071 w 10000"/>
                <a:gd name="connsiteY38" fmla="*/ 1814 h 10000"/>
                <a:gd name="connsiteX39" fmla="*/ 5429 w 10000"/>
                <a:gd name="connsiteY39" fmla="*/ 1513 h 10000"/>
                <a:gd name="connsiteX40" fmla="*/ 5791 w 10000"/>
                <a:gd name="connsiteY40" fmla="*/ 1230 h 10000"/>
                <a:gd name="connsiteX41" fmla="*/ 6166 w 10000"/>
                <a:gd name="connsiteY41" fmla="*/ 978 h 10000"/>
                <a:gd name="connsiteX42" fmla="*/ 6550 w 10000"/>
                <a:gd name="connsiteY42" fmla="*/ 750 h 10000"/>
                <a:gd name="connsiteX43" fmla="*/ 6948 w 10000"/>
                <a:gd name="connsiteY43" fmla="*/ 541 h 10000"/>
                <a:gd name="connsiteX44" fmla="*/ 7350 w 10000"/>
                <a:gd name="connsiteY44" fmla="*/ 369 h 10000"/>
                <a:gd name="connsiteX45" fmla="*/ 7770 w 10000"/>
                <a:gd name="connsiteY45" fmla="*/ 221 h 10000"/>
                <a:gd name="connsiteX46" fmla="*/ 8195 w 10000"/>
                <a:gd name="connsiteY46" fmla="*/ 105 h 10000"/>
                <a:gd name="connsiteX47" fmla="*/ 8633 w 10000"/>
                <a:gd name="connsiteY47" fmla="*/ 37 h 10000"/>
                <a:gd name="connsiteX48" fmla="*/ 9080 w 10000"/>
                <a:gd name="connsiteY48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684 w 10000"/>
                <a:gd name="connsiteY19" fmla="*/ 8321 h 10000"/>
                <a:gd name="connsiteX20" fmla="*/ 822 w 10000"/>
                <a:gd name="connsiteY20" fmla="*/ 8020 h 10000"/>
                <a:gd name="connsiteX21" fmla="*/ 974 w 10000"/>
                <a:gd name="connsiteY21" fmla="*/ 7688 h 10000"/>
                <a:gd name="connsiteX22" fmla="*/ 1144 w 10000"/>
                <a:gd name="connsiteY22" fmla="*/ 7343 h 10000"/>
                <a:gd name="connsiteX23" fmla="*/ 1323 w 10000"/>
                <a:gd name="connsiteY23" fmla="*/ 6993 h 10000"/>
                <a:gd name="connsiteX24" fmla="*/ 1510 w 10000"/>
                <a:gd name="connsiteY24" fmla="*/ 6624 h 10000"/>
                <a:gd name="connsiteX25" fmla="*/ 1716 w 10000"/>
                <a:gd name="connsiteY25" fmla="*/ 6248 h 10000"/>
                <a:gd name="connsiteX26" fmla="*/ 1930 w 10000"/>
                <a:gd name="connsiteY26" fmla="*/ 5867 h 10000"/>
                <a:gd name="connsiteX27" fmla="*/ 2158 w 10000"/>
                <a:gd name="connsiteY27" fmla="*/ 5480 h 10000"/>
                <a:gd name="connsiteX28" fmla="*/ 2399 w 10000"/>
                <a:gd name="connsiteY28" fmla="*/ 5086 h 10000"/>
                <a:gd name="connsiteX29" fmla="*/ 2650 w 10000"/>
                <a:gd name="connsiteY29" fmla="*/ 4699 h 10000"/>
                <a:gd name="connsiteX30" fmla="*/ 2909 w 10000"/>
                <a:gd name="connsiteY30" fmla="*/ 4317 h 10000"/>
                <a:gd name="connsiteX31" fmla="*/ 3190 w 10000"/>
                <a:gd name="connsiteY31" fmla="*/ 3924 h 10000"/>
                <a:gd name="connsiteX32" fmla="*/ 3472 w 10000"/>
                <a:gd name="connsiteY32" fmla="*/ 3549 h 10000"/>
                <a:gd name="connsiteX33" fmla="*/ 3771 w 10000"/>
                <a:gd name="connsiteY33" fmla="*/ 3173 h 10000"/>
                <a:gd name="connsiteX34" fmla="*/ 4084 w 10000"/>
                <a:gd name="connsiteY34" fmla="*/ 2817 h 10000"/>
                <a:gd name="connsiteX35" fmla="*/ 4401 w 10000"/>
                <a:gd name="connsiteY35" fmla="*/ 2466 h 10000"/>
                <a:gd name="connsiteX36" fmla="*/ 4732 w 10000"/>
                <a:gd name="connsiteY36" fmla="*/ 2134 h 10000"/>
                <a:gd name="connsiteX37" fmla="*/ 5071 w 10000"/>
                <a:gd name="connsiteY37" fmla="*/ 1814 h 10000"/>
                <a:gd name="connsiteX38" fmla="*/ 5429 w 10000"/>
                <a:gd name="connsiteY38" fmla="*/ 1513 h 10000"/>
                <a:gd name="connsiteX39" fmla="*/ 5791 w 10000"/>
                <a:gd name="connsiteY39" fmla="*/ 1230 h 10000"/>
                <a:gd name="connsiteX40" fmla="*/ 6166 w 10000"/>
                <a:gd name="connsiteY40" fmla="*/ 978 h 10000"/>
                <a:gd name="connsiteX41" fmla="*/ 6550 w 10000"/>
                <a:gd name="connsiteY41" fmla="*/ 750 h 10000"/>
                <a:gd name="connsiteX42" fmla="*/ 6948 w 10000"/>
                <a:gd name="connsiteY42" fmla="*/ 541 h 10000"/>
                <a:gd name="connsiteX43" fmla="*/ 7350 w 10000"/>
                <a:gd name="connsiteY43" fmla="*/ 369 h 10000"/>
                <a:gd name="connsiteX44" fmla="*/ 7770 w 10000"/>
                <a:gd name="connsiteY44" fmla="*/ 221 h 10000"/>
                <a:gd name="connsiteX45" fmla="*/ 8195 w 10000"/>
                <a:gd name="connsiteY45" fmla="*/ 105 h 10000"/>
                <a:gd name="connsiteX46" fmla="*/ 8633 w 10000"/>
                <a:gd name="connsiteY46" fmla="*/ 37 h 10000"/>
                <a:gd name="connsiteX47" fmla="*/ 9080 w 10000"/>
                <a:gd name="connsiteY47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684 w 10000"/>
                <a:gd name="connsiteY18" fmla="*/ 8321 h 10000"/>
                <a:gd name="connsiteX19" fmla="*/ 822 w 10000"/>
                <a:gd name="connsiteY19" fmla="*/ 8020 h 10000"/>
                <a:gd name="connsiteX20" fmla="*/ 974 w 10000"/>
                <a:gd name="connsiteY20" fmla="*/ 7688 h 10000"/>
                <a:gd name="connsiteX21" fmla="*/ 1144 w 10000"/>
                <a:gd name="connsiteY21" fmla="*/ 7343 h 10000"/>
                <a:gd name="connsiteX22" fmla="*/ 1323 w 10000"/>
                <a:gd name="connsiteY22" fmla="*/ 6993 h 10000"/>
                <a:gd name="connsiteX23" fmla="*/ 1510 w 10000"/>
                <a:gd name="connsiteY23" fmla="*/ 6624 h 10000"/>
                <a:gd name="connsiteX24" fmla="*/ 1716 w 10000"/>
                <a:gd name="connsiteY24" fmla="*/ 6248 h 10000"/>
                <a:gd name="connsiteX25" fmla="*/ 1930 w 10000"/>
                <a:gd name="connsiteY25" fmla="*/ 5867 h 10000"/>
                <a:gd name="connsiteX26" fmla="*/ 2158 w 10000"/>
                <a:gd name="connsiteY26" fmla="*/ 5480 h 10000"/>
                <a:gd name="connsiteX27" fmla="*/ 2399 w 10000"/>
                <a:gd name="connsiteY27" fmla="*/ 5086 h 10000"/>
                <a:gd name="connsiteX28" fmla="*/ 2650 w 10000"/>
                <a:gd name="connsiteY28" fmla="*/ 4699 h 10000"/>
                <a:gd name="connsiteX29" fmla="*/ 2909 w 10000"/>
                <a:gd name="connsiteY29" fmla="*/ 4317 h 10000"/>
                <a:gd name="connsiteX30" fmla="*/ 3190 w 10000"/>
                <a:gd name="connsiteY30" fmla="*/ 3924 h 10000"/>
                <a:gd name="connsiteX31" fmla="*/ 3472 w 10000"/>
                <a:gd name="connsiteY31" fmla="*/ 3549 h 10000"/>
                <a:gd name="connsiteX32" fmla="*/ 3771 w 10000"/>
                <a:gd name="connsiteY32" fmla="*/ 3173 h 10000"/>
                <a:gd name="connsiteX33" fmla="*/ 4084 w 10000"/>
                <a:gd name="connsiteY33" fmla="*/ 2817 h 10000"/>
                <a:gd name="connsiteX34" fmla="*/ 4401 w 10000"/>
                <a:gd name="connsiteY34" fmla="*/ 2466 h 10000"/>
                <a:gd name="connsiteX35" fmla="*/ 4732 w 10000"/>
                <a:gd name="connsiteY35" fmla="*/ 2134 h 10000"/>
                <a:gd name="connsiteX36" fmla="*/ 5071 w 10000"/>
                <a:gd name="connsiteY36" fmla="*/ 1814 h 10000"/>
                <a:gd name="connsiteX37" fmla="*/ 5429 w 10000"/>
                <a:gd name="connsiteY37" fmla="*/ 1513 h 10000"/>
                <a:gd name="connsiteX38" fmla="*/ 5791 w 10000"/>
                <a:gd name="connsiteY38" fmla="*/ 1230 h 10000"/>
                <a:gd name="connsiteX39" fmla="*/ 6166 w 10000"/>
                <a:gd name="connsiteY39" fmla="*/ 978 h 10000"/>
                <a:gd name="connsiteX40" fmla="*/ 6550 w 10000"/>
                <a:gd name="connsiteY40" fmla="*/ 750 h 10000"/>
                <a:gd name="connsiteX41" fmla="*/ 6948 w 10000"/>
                <a:gd name="connsiteY41" fmla="*/ 541 h 10000"/>
                <a:gd name="connsiteX42" fmla="*/ 7350 w 10000"/>
                <a:gd name="connsiteY42" fmla="*/ 369 h 10000"/>
                <a:gd name="connsiteX43" fmla="*/ 7770 w 10000"/>
                <a:gd name="connsiteY43" fmla="*/ 221 h 10000"/>
                <a:gd name="connsiteX44" fmla="*/ 8195 w 10000"/>
                <a:gd name="connsiteY44" fmla="*/ 105 h 10000"/>
                <a:gd name="connsiteX45" fmla="*/ 8633 w 10000"/>
                <a:gd name="connsiteY45" fmla="*/ 37 h 10000"/>
                <a:gd name="connsiteX46" fmla="*/ 9080 w 10000"/>
                <a:gd name="connsiteY46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84 w 10000"/>
                <a:gd name="connsiteY17" fmla="*/ 8321 h 10000"/>
                <a:gd name="connsiteX18" fmla="*/ 822 w 10000"/>
                <a:gd name="connsiteY18" fmla="*/ 8020 h 10000"/>
                <a:gd name="connsiteX19" fmla="*/ 974 w 10000"/>
                <a:gd name="connsiteY19" fmla="*/ 7688 h 10000"/>
                <a:gd name="connsiteX20" fmla="*/ 1144 w 10000"/>
                <a:gd name="connsiteY20" fmla="*/ 7343 h 10000"/>
                <a:gd name="connsiteX21" fmla="*/ 1323 w 10000"/>
                <a:gd name="connsiteY21" fmla="*/ 6993 h 10000"/>
                <a:gd name="connsiteX22" fmla="*/ 1510 w 10000"/>
                <a:gd name="connsiteY22" fmla="*/ 6624 h 10000"/>
                <a:gd name="connsiteX23" fmla="*/ 1716 w 10000"/>
                <a:gd name="connsiteY23" fmla="*/ 6248 h 10000"/>
                <a:gd name="connsiteX24" fmla="*/ 1930 w 10000"/>
                <a:gd name="connsiteY24" fmla="*/ 5867 h 10000"/>
                <a:gd name="connsiteX25" fmla="*/ 2158 w 10000"/>
                <a:gd name="connsiteY25" fmla="*/ 5480 h 10000"/>
                <a:gd name="connsiteX26" fmla="*/ 2399 w 10000"/>
                <a:gd name="connsiteY26" fmla="*/ 5086 h 10000"/>
                <a:gd name="connsiteX27" fmla="*/ 2650 w 10000"/>
                <a:gd name="connsiteY27" fmla="*/ 4699 h 10000"/>
                <a:gd name="connsiteX28" fmla="*/ 2909 w 10000"/>
                <a:gd name="connsiteY28" fmla="*/ 4317 h 10000"/>
                <a:gd name="connsiteX29" fmla="*/ 3190 w 10000"/>
                <a:gd name="connsiteY29" fmla="*/ 3924 h 10000"/>
                <a:gd name="connsiteX30" fmla="*/ 3472 w 10000"/>
                <a:gd name="connsiteY30" fmla="*/ 3549 h 10000"/>
                <a:gd name="connsiteX31" fmla="*/ 3771 w 10000"/>
                <a:gd name="connsiteY31" fmla="*/ 3173 h 10000"/>
                <a:gd name="connsiteX32" fmla="*/ 4084 w 10000"/>
                <a:gd name="connsiteY32" fmla="*/ 2817 h 10000"/>
                <a:gd name="connsiteX33" fmla="*/ 4401 w 10000"/>
                <a:gd name="connsiteY33" fmla="*/ 2466 h 10000"/>
                <a:gd name="connsiteX34" fmla="*/ 4732 w 10000"/>
                <a:gd name="connsiteY34" fmla="*/ 2134 h 10000"/>
                <a:gd name="connsiteX35" fmla="*/ 5071 w 10000"/>
                <a:gd name="connsiteY35" fmla="*/ 1814 h 10000"/>
                <a:gd name="connsiteX36" fmla="*/ 5429 w 10000"/>
                <a:gd name="connsiteY36" fmla="*/ 1513 h 10000"/>
                <a:gd name="connsiteX37" fmla="*/ 5791 w 10000"/>
                <a:gd name="connsiteY37" fmla="*/ 1230 h 10000"/>
                <a:gd name="connsiteX38" fmla="*/ 6166 w 10000"/>
                <a:gd name="connsiteY38" fmla="*/ 978 h 10000"/>
                <a:gd name="connsiteX39" fmla="*/ 6550 w 10000"/>
                <a:gd name="connsiteY39" fmla="*/ 750 h 10000"/>
                <a:gd name="connsiteX40" fmla="*/ 6948 w 10000"/>
                <a:gd name="connsiteY40" fmla="*/ 541 h 10000"/>
                <a:gd name="connsiteX41" fmla="*/ 7350 w 10000"/>
                <a:gd name="connsiteY41" fmla="*/ 369 h 10000"/>
                <a:gd name="connsiteX42" fmla="*/ 7770 w 10000"/>
                <a:gd name="connsiteY42" fmla="*/ 221 h 10000"/>
                <a:gd name="connsiteX43" fmla="*/ 8195 w 10000"/>
                <a:gd name="connsiteY43" fmla="*/ 105 h 10000"/>
                <a:gd name="connsiteX44" fmla="*/ 8633 w 10000"/>
                <a:gd name="connsiteY44" fmla="*/ 37 h 10000"/>
                <a:gd name="connsiteX45" fmla="*/ 9080 w 10000"/>
                <a:gd name="connsiteY45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684 w 10000"/>
                <a:gd name="connsiteY16" fmla="*/ 8321 h 10000"/>
                <a:gd name="connsiteX17" fmla="*/ 822 w 10000"/>
                <a:gd name="connsiteY17" fmla="*/ 8020 h 10000"/>
                <a:gd name="connsiteX18" fmla="*/ 974 w 10000"/>
                <a:gd name="connsiteY18" fmla="*/ 7688 h 10000"/>
                <a:gd name="connsiteX19" fmla="*/ 1144 w 10000"/>
                <a:gd name="connsiteY19" fmla="*/ 7343 h 10000"/>
                <a:gd name="connsiteX20" fmla="*/ 1323 w 10000"/>
                <a:gd name="connsiteY20" fmla="*/ 6993 h 10000"/>
                <a:gd name="connsiteX21" fmla="*/ 1510 w 10000"/>
                <a:gd name="connsiteY21" fmla="*/ 6624 h 10000"/>
                <a:gd name="connsiteX22" fmla="*/ 1716 w 10000"/>
                <a:gd name="connsiteY22" fmla="*/ 6248 h 10000"/>
                <a:gd name="connsiteX23" fmla="*/ 1930 w 10000"/>
                <a:gd name="connsiteY23" fmla="*/ 5867 h 10000"/>
                <a:gd name="connsiteX24" fmla="*/ 2158 w 10000"/>
                <a:gd name="connsiteY24" fmla="*/ 5480 h 10000"/>
                <a:gd name="connsiteX25" fmla="*/ 2399 w 10000"/>
                <a:gd name="connsiteY25" fmla="*/ 5086 h 10000"/>
                <a:gd name="connsiteX26" fmla="*/ 2650 w 10000"/>
                <a:gd name="connsiteY26" fmla="*/ 4699 h 10000"/>
                <a:gd name="connsiteX27" fmla="*/ 2909 w 10000"/>
                <a:gd name="connsiteY27" fmla="*/ 4317 h 10000"/>
                <a:gd name="connsiteX28" fmla="*/ 3190 w 10000"/>
                <a:gd name="connsiteY28" fmla="*/ 3924 h 10000"/>
                <a:gd name="connsiteX29" fmla="*/ 3472 w 10000"/>
                <a:gd name="connsiteY29" fmla="*/ 3549 h 10000"/>
                <a:gd name="connsiteX30" fmla="*/ 3771 w 10000"/>
                <a:gd name="connsiteY30" fmla="*/ 3173 h 10000"/>
                <a:gd name="connsiteX31" fmla="*/ 4084 w 10000"/>
                <a:gd name="connsiteY31" fmla="*/ 2817 h 10000"/>
                <a:gd name="connsiteX32" fmla="*/ 4401 w 10000"/>
                <a:gd name="connsiteY32" fmla="*/ 2466 h 10000"/>
                <a:gd name="connsiteX33" fmla="*/ 4732 w 10000"/>
                <a:gd name="connsiteY33" fmla="*/ 2134 h 10000"/>
                <a:gd name="connsiteX34" fmla="*/ 5071 w 10000"/>
                <a:gd name="connsiteY34" fmla="*/ 1814 h 10000"/>
                <a:gd name="connsiteX35" fmla="*/ 5429 w 10000"/>
                <a:gd name="connsiteY35" fmla="*/ 1513 h 10000"/>
                <a:gd name="connsiteX36" fmla="*/ 5791 w 10000"/>
                <a:gd name="connsiteY36" fmla="*/ 1230 h 10000"/>
                <a:gd name="connsiteX37" fmla="*/ 6166 w 10000"/>
                <a:gd name="connsiteY37" fmla="*/ 978 h 10000"/>
                <a:gd name="connsiteX38" fmla="*/ 6550 w 10000"/>
                <a:gd name="connsiteY38" fmla="*/ 750 h 10000"/>
                <a:gd name="connsiteX39" fmla="*/ 6948 w 10000"/>
                <a:gd name="connsiteY39" fmla="*/ 541 h 10000"/>
                <a:gd name="connsiteX40" fmla="*/ 7350 w 10000"/>
                <a:gd name="connsiteY40" fmla="*/ 369 h 10000"/>
                <a:gd name="connsiteX41" fmla="*/ 7770 w 10000"/>
                <a:gd name="connsiteY41" fmla="*/ 221 h 10000"/>
                <a:gd name="connsiteX42" fmla="*/ 8195 w 10000"/>
                <a:gd name="connsiteY42" fmla="*/ 105 h 10000"/>
                <a:gd name="connsiteX43" fmla="*/ 8633 w 10000"/>
                <a:gd name="connsiteY43" fmla="*/ 37 h 10000"/>
                <a:gd name="connsiteX44" fmla="*/ 9080 w 10000"/>
                <a:gd name="connsiteY44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684 w 10000"/>
                <a:gd name="connsiteY15" fmla="*/ 8321 h 10000"/>
                <a:gd name="connsiteX16" fmla="*/ 822 w 10000"/>
                <a:gd name="connsiteY16" fmla="*/ 8020 h 10000"/>
                <a:gd name="connsiteX17" fmla="*/ 974 w 10000"/>
                <a:gd name="connsiteY17" fmla="*/ 7688 h 10000"/>
                <a:gd name="connsiteX18" fmla="*/ 1144 w 10000"/>
                <a:gd name="connsiteY18" fmla="*/ 7343 h 10000"/>
                <a:gd name="connsiteX19" fmla="*/ 1323 w 10000"/>
                <a:gd name="connsiteY19" fmla="*/ 6993 h 10000"/>
                <a:gd name="connsiteX20" fmla="*/ 1510 w 10000"/>
                <a:gd name="connsiteY20" fmla="*/ 6624 h 10000"/>
                <a:gd name="connsiteX21" fmla="*/ 1716 w 10000"/>
                <a:gd name="connsiteY21" fmla="*/ 6248 h 10000"/>
                <a:gd name="connsiteX22" fmla="*/ 1930 w 10000"/>
                <a:gd name="connsiteY22" fmla="*/ 5867 h 10000"/>
                <a:gd name="connsiteX23" fmla="*/ 2158 w 10000"/>
                <a:gd name="connsiteY23" fmla="*/ 5480 h 10000"/>
                <a:gd name="connsiteX24" fmla="*/ 2399 w 10000"/>
                <a:gd name="connsiteY24" fmla="*/ 5086 h 10000"/>
                <a:gd name="connsiteX25" fmla="*/ 2650 w 10000"/>
                <a:gd name="connsiteY25" fmla="*/ 4699 h 10000"/>
                <a:gd name="connsiteX26" fmla="*/ 2909 w 10000"/>
                <a:gd name="connsiteY26" fmla="*/ 4317 h 10000"/>
                <a:gd name="connsiteX27" fmla="*/ 3190 w 10000"/>
                <a:gd name="connsiteY27" fmla="*/ 3924 h 10000"/>
                <a:gd name="connsiteX28" fmla="*/ 3472 w 10000"/>
                <a:gd name="connsiteY28" fmla="*/ 3549 h 10000"/>
                <a:gd name="connsiteX29" fmla="*/ 3771 w 10000"/>
                <a:gd name="connsiteY29" fmla="*/ 3173 h 10000"/>
                <a:gd name="connsiteX30" fmla="*/ 4084 w 10000"/>
                <a:gd name="connsiteY30" fmla="*/ 2817 h 10000"/>
                <a:gd name="connsiteX31" fmla="*/ 4401 w 10000"/>
                <a:gd name="connsiteY31" fmla="*/ 2466 h 10000"/>
                <a:gd name="connsiteX32" fmla="*/ 4732 w 10000"/>
                <a:gd name="connsiteY32" fmla="*/ 2134 h 10000"/>
                <a:gd name="connsiteX33" fmla="*/ 5071 w 10000"/>
                <a:gd name="connsiteY33" fmla="*/ 1814 h 10000"/>
                <a:gd name="connsiteX34" fmla="*/ 5429 w 10000"/>
                <a:gd name="connsiteY34" fmla="*/ 1513 h 10000"/>
                <a:gd name="connsiteX35" fmla="*/ 5791 w 10000"/>
                <a:gd name="connsiteY35" fmla="*/ 1230 h 10000"/>
                <a:gd name="connsiteX36" fmla="*/ 6166 w 10000"/>
                <a:gd name="connsiteY36" fmla="*/ 978 h 10000"/>
                <a:gd name="connsiteX37" fmla="*/ 6550 w 10000"/>
                <a:gd name="connsiteY37" fmla="*/ 750 h 10000"/>
                <a:gd name="connsiteX38" fmla="*/ 6948 w 10000"/>
                <a:gd name="connsiteY38" fmla="*/ 541 h 10000"/>
                <a:gd name="connsiteX39" fmla="*/ 7350 w 10000"/>
                <a:gd name="connsiteY39" fmla="*/ 369 h 10000"/>
                <a:gd name="connsiteX40" fmla="*/ 7770 w 10000"/>
                <a:gd name="connsiteY40" fmla="*/ 221 h 10000"/>
                <a:gd name="connsiteX41" fmla="*/ 8195 w 10000"/>
                <a:gd name="connsiteY41" fmla="*/ 105 h 10000"/>
                <a:gd name="connsiteX42" fmla="*/ 8633 w 10000"/>
                <a:gd name="connsiteY42" fmla="*/ 37 h 10000"/>
                <a:gd name="connsiteX43" fmla="*/ 9080 w 10000"/>
                <a:gd name="connsiteY43" fmla="*/ 0 h 10000"/>
                <a:gd name="connsiteX0" fmla="*/ 8396 w 9316"/>
                <a:gd name="connsiteY0" fmla="*/ 0 h 10000"/>
                <a:gd name="connsiteX1" fmla="*/ 8851 w 9316"/>
                <a:gd name="connsiteY1" fmla="*/ 0 h 10000"/>
                <a:gd name="connsiteX2" fmla="*/ 9316 w 9316"/>
                <a:gd name="connsiteY2" fmla="*/ 37 h 10000"/>
                <a:gd name="connsiteX3" fmla="*/ 9315 w 9316"/>
                <a:gd name="connsiteY3" fmla="*/ 8264 h 10000"/>
                <a:gd name="connsiteX4" fmla="*/ 9316 w 9316"/>
                <a:gd name="connsiteY4" fmla="*/ 8708 h 10000"/>
                <a:gd name="connsiteX5" fmla="*/ 9298 w 9316"/>
                <a:gd name="connsiteY5" fmla="*/ 8942 h 10000"/>
                <a:gd name="connsiteX6" fmla="*/ 9258 w 9316"/>
                <a:gd name="connsiteY6" fmla="*/ 9157 h 10000"/>
                <a:gd name="connsiteX7" fmla="*/ 9186 w 9316"/>
                <a:gd name="connsiteY7" fmla="*/ 9367 h 10000"/>
                <a:gd name="connsiteX8" fmla="*/ 9093 w 9316"/>
                <a:gd name="connsiteY8" fmla="*/ 9539 h 10000"/>
                <a:gd name="connsiteX9" fmla="*/ 8981 w 9316"/>
                <a:gd name="connsiteY9" fmla="*/ 9699 h 10000"/>
                <a:gd name="connsiteX10" fmla="*/ 8847 w 9316"/>
                <a:gd name="connsiteY10" fmla="*/ 9822 h 10000"/>
                <a:gd name="connsiteX11" fmla="*/ 8704 w 9316"/>
                <a:gd name="connsiteY11" fmla="*/ 9920 h 10000"/>
                <a:gd name="connsiteX12" fmla="*/ 8543 w 9316"/>
                <a:gd name="connsiteY12" fmla="*/ 9982 h 10000"/>
                <a:gd name="connsiteX13" fmla="*/ 8373 w 9316"/>
                <a:gd name="connsiteY13" fmla="*/ 10000 h 10000"/>
                <a:gd name="connsiteX14" fmla="*/ 0 w 9316"/>
                <a:gd name="connsiteY14" fmla="*/ 8321 h 10000"/>
                <a:gd name="connsiteX15" fmla="*/ 138 w 9316"/>
                <a:gd name="connsiteY15" fmla="*/ 8020 h 10000"/>
                <a:gd name="connsiteX16" fmla="*/ 290 w 9316"/>
                <a:gd name="connsiteY16" fmla="*/ 7688 h 10000"/>
                <a:gd name="connsiteX17" fmla="*/ 460 w 9316"/>
                <a:gd name="connsiteY17" fmla="*/ 7343 h 10000"/>
                <a:gd name="connsiteX18" fmla="*/ 639 w 9316"/>
                <a:gd name="connsiteY18" fmla="*/ 6993 h 10000"/>
                <a:gd name="connsiteX19" fmla="*/ 826 w 9316"/>
                <a:gd name="connsiteY19" fmla="*/ 6624 h 10000"/>
                <a:gd name="connsiteX20" fmla="*/ 1032 w 9316"/>
                <a:gd name="connsiteY20" fmla="*/ 6248 h 10000"/>
                <a:gd name="connsiteX21" fmla="*/ 1246 w 9316"/>
                <a:gd name="connsiteY21" fmla="*/ 5867 h 10000"/>
                <a:gd name="connsiteX22" fmla="*/ 1474 w 9316"/>
                <a:gd name="connsiteY22" fmla="*/ 5480 h 10000"/>
                <a:gd name="connsiteX23" fmla="*/ 1715 w 9316"/>
                <a:gd name="connsiteY23" fmla="*/ 5086 h 10000"/>
                <a:gd name="connsiteX24" fmla="*/ 1966 w 9316"/>
                <a:gd name="connsiteY24" fmla="*/ 4699 h 10000"/>
                <a:gd name="connsiteX25" fmla="*/ 2225 w 9316"/>
                <a:gd name="connsiteY25" fmla="*/ 4317 h 10000"/>
                <a:gd name="connsiteX26" fmla="*/ 2506 w 9316"/>
                <a:gd name="connsiteY26" fmla="*/ 3924 h 10000"/>
                <a:gd name="connsiteX27" fmla="*/ 2788 w 9316"/>
                <a:gd name="connsiteY27" fmla="*/ 3549 h 10000"/>
                <a:gd name="connsiteX28" fmla="*/ 3087 w 9316"/>
                <a:gd name="connsiteY28" fmla="*/ 3173 h 10000"/>
                <a:gd name="connsiteX29" fmla="*/ 3400 w 9316"/>
                <a:gd name="connsiteY29" fmla="*/ 2817 h 10000"/>
                <a:gd name="connsiteX30" fmla="*/ 3717 w 9316"/>
                <a:gd name="connsiteY30" fmla="*/ 2466 h 10000"/>
                <a:gd name="connsiteX31" fmla="*/ 4048 w 9316"/>
                <a:gd name="connsiteY31" fmla="*/ 2134 h 10000"/>
                <a:gd name="connsiteX32" fmla="*/ 4387 w 9316"/>
                <a:gd name="connsiteY32" fmla="*/ 1814 h 10000"/>
                <a:gd name="connsiteX33" fmla="*/ 4745 w 9316"/>
                <a:gd name="connsiteY33" fmla="*/ 1513 h 10000"/>
                <a:gd name="connsiteX34" fmla="*/ 5107 w 9316"/>
                <a:gd name="connsiteY34" fmla="*/ 1230 h 10000"/>
                <a:gd name="connsiteX35" fmla="*/ 5482 w 9316"/>
                <a:gd name="connsiteY35" fmla="*/ 978 h 10000"/>
                <a:gd name="connsiteX36" fmla="*/ 5866 w 9316"/>
                <a:gd name="connsiteY36" fmla="*/ 750 h 10000"/>
                <a:gd name="connsiteX37" fmla="*/ 6264 w 9316"/>
                <a:gd name="connsiteY37" fmla="*/ 541 h 10000"/>
                <a:gd name="connsiteX38" fmla="*/ 6666 w 9316"/>
                <a:gd name="connsiteY38" fmla="*/ 369 h 10000"/>
                <a:gd name="connsiteX39" fmla="*/ 7086 w 9316"/>
                <a:gd name="connsiteY39" fmla="*/ 221 h 10000"/>
                <a:gd name="connsiteX40" fmla="*/ 7511 w 9316"/>
                <a:gd name="connsiteY40" fmla="*/ 105 h 10000"/>
                <a:gd name="connsiteX41" fmla="*/ 7949 w 9316"/>
                <a:gd name="connsiteY41" fmla="*/ 37 h 10000"/>
                <a:gd name="connsiteX42" fmla="*/ 8396 w 9316"/>
                <a:gd name="connsiteY42" fmla="*/ 0 h 10000"/>
                <a:gd name="connsiteX0" fmla="*/ 9012 w 10000"/>
                <a:gd name="connsiteY0" fmla="*/ 0 h 9982"/>
                <a:gd name="connsiteX1" fmla="*/ 9501 w 10000"/>
                <a:gd name="connsiteY1" fmla="*/ 0 h 9982"/>
                <a:gd name="connsiteX2" fmla="*/ 10000 w 10000"/>
                <a:gd name="connsiteY2" fmla="*/ 37 h 9982"/>
                <a:gd name="connsiteX3" fmla="*/ 9999 w 10000"/>
                <a:gd name="connsiteY3" fmla="*/ 8264 h 9982"/>
                <a:gd name="connsiteX4" fmla="*/ 10000 w 10000"/>
                <a:gd name="connsiteY4" fmla="*/ 8708 h 9982"/>
                <a:gd name="connsiteX5" fmla="*/ 9981 w 10000"/>
                <a:gd name="connsiteY5" fmla="*/ 8942 h 9982"/>
                <a:gd name="connsiteX6" fmla="*/ 9938 w 10000"/>
                <a:gd name="connsiteY6" fmla="*/ 9157 h 9982"/>
                <a:gd name="connsiteX7" fmla="*/ 9860 w 10000"/>
                <a:gd name="connsiteY7" fmla="*/ 9367 h 9982"/>
                <a:gd name="connsiteX8" fmla="*/ 9761 w 10000"/>
                <a:gd name="connsiteY8" fmla="*/ 9539 h 9982"/>
                <a:gd name="connsiteX9" fmla="*/ 9640 w 10000"/>
                <a:gd name="connsiteY9" fmla="*/ 9699 h 9982"/>
                <a:gd name="connsiteX10" fmla="*/ 9497 w 10000"/>
                <a:gd name="connsiteY10" fmla="*/ 9822 h 9982"/>
                <a:gd name="connsiteX11" fmla="*/ 9343 w 10000"/>
                <a:gd name="connsiteY11" fmla="*/ 9920 h 9982"/>
                <a:gd name="connsiteX12" fmla="*/ 9170 w 10000"/>
                <a:gd name="connsiteY12" fmla="*/ 9982 h 9982"/>
                <a:gd name="connsiteX13" fmla="*/ 0 w 10000"/>
                <a:gd name="connsiteY13" fmla="*/ 8321 h 9982"/>
                <a:gd name="connsiteX14" fmla="*/ 148 w 10000"/>
                <a:gd name="connsiteY14" fmla="*/ 8020 h 9982"/>
                <a:gd name="connsiteX15" fmla="*/ 311 w 10000"/>
                <a:gd name="connsiteY15" fmla="*/ 7688 h 9982"/>
                <a:gd name="connsiteX16" fmla="*/ 494 w 10000"/>
                <a:gd name="connsiteY16" fmla="*/ 7343 h 9982"/>
                <a:gd name="connsiteX17" fmla="*/ 686 w 10000"/>
                <a:gd name="connsiteY17" fmla="*/ 6993 h 9982"/>
                <a:gd name="connsiteX18" fmla="*/ 887 w 10000"/>
                <a:gd name="connsiteY18" fmla="*/ 6624 h 9982"/>
                <a:gd name="connsiteX19" fmla="*/ 1108 w 10000"/>
                <a:gd name="connsiteY19" fmla="*/ 6248 h 9982"/>
                <a:gd name="connsiteX20" fmla="*/ 1337 w 10000"/>
                <a:gd name="connsiteY20" fmla="*/ 5867 h 9982"/>
                <a:gd name="connsiteX21" fmla="*/ 1582 w 10000"/>
                <a:gd name="connsiteY21" fmla="*/ 5480 h 9982"/>
                <a:gd name="connsiteX22" fmla="*/ 1841 w 10000"/>
                <a:gd name="connsiteY22" fmla="*/ 5086 h 9982"/>
                <a:gd name="connsiteX23" fmla="*/ 2110 w 10000"/>
                <a:gd name="connsiteY23" fmla="*/ 4699 h 9982"/>
                <a:gd name="connsiteX24" fmla="*/ 2388 w 10000"/>
                <a:gd name="connsiteY24" fmla="*/ 4317 h 9982"/>
                <a:gd name="connsiteX25" fmla="*/ 2690 w 10000"/>
                <a:gd name="connsiteY25" fmla="*/ 3924 h 9982"/>
                <a:gd name="connsiteX26" fmla="*/ 2993 w 10000"/>
                <a:gd name="connsiteY26" fmla="*/ 3549 h 9982"/>
                <a:gd name="connsiteX27" fmla="*/ 3314 w 10000"/>
                <a:gd name="connsiteY27" fmla="*/ 3173 h 9982"/>
                <a:gd name="connsiteX28" fmla="*/ 3650 w 10000"/>
                <a:gd name="connsiteY28" fmla="*/ 2817 h 9982"/>
                <a:gd name="connsiteX29" fmla="*/ 3990 w 10000"/>
                <a:gd name="connsiteY29" fmla="*/ 2466 h 9982"/>
                <a:gd name="connsiteX30" fmla="*/ 4345 w 10000"/>
                <a:gd name="connsiteY30" fmla="*/ 2134 h 9982"/>
                <a:gd name="connsiteX31" fmla="*/ 4709 w 10000"/>
                <a:gd name="connsiteY31" fmla="*/ 1814 h 9982"/>
                <a:gd name="connsiteX32" fmla="*/ 5093 w 10000"/>
                <a:gd name="connsiteY32" fmla="*/ 1513 h 9982"/>
                <a:gd name="connsiteX33" fmla="*/ 5482 w 10000"/>
                <a:gd name="connsiteY33" fmla="*/ 1230 h 9982"/>
                <a:gd name="connsiteX34" fmla="*/ 5884 w 10000"/>
                <a:gd name="connsiteY34" fmla="*/ 978 h 9982"/>
                <a:gd name="connsiteX35" fmla="*/ 6297 w 10000"/>
                <a:gd name="connsiteY35" fmla="*/ 750 h 9982"/>
                <a:gd name="connsiteX36" fmla="*/ 6724 w 10000"/>
                <a:gd name="connsiteY36" fmla="*/ 541 h 9982"/>
                <a:gd name="connsiteX37" fmla="*/ 7155 w 10000"/>
                <a:gd name="connsiteY37" fmla="*/ 369 h 9982"/>
                <a:gd name="connsiteX38" fmla="*/ 7606 w 10000"/>
                <a:gd name="connsiteY38" fmla="*/ 221 h 9982"/>
                <a:gd name="connsiteX39" fmla="*/ 8062 w 10000"/>
                <a:gd name="connsiteY39" fmla="*/ 105 h 9982"/>
                <a:gd name="connsiteX40" fmla="*/ 8533 w 10000"/>
                <a:gd name="connsiteY40" fmla="*/ 37 h 9982"/>
                <a:gd name="connsiteX41" fmla="*/ 9012 w 10000"/>
                <a:gd name="connsiteY41" fmla="*/ 0 h 9982"/>
                <a:gd name="connsiteX0" fmla="*/ 9012 w 10000"/>
                <a:gd name="connsiteY0" fmla="*/ 0 h 9938"/>
                <a:gd name="connsiteX1" fmla="*/ 9501 w 10000"/>
                <a:gd name="connsiteY1" fmla="*/ 0 h 9938"/>
                <a:gd name="connsiteX2" fmla="*/ 10000 w 10000"/>
                <a:gd name="connsiteY2" fmla="*/ 37 h 9938"/>
                <a:gd name="connsiteX3" fmla="*/ 9999 w 10000"/>
                <a:gd name="connsiteY3" fmla="*/ 8279 h 9938"/>
                <a:gd name="connsiteX4" fmla="*/ 10000 w 10000"/>
                <a:gd name="connsiteY4" fmla="*/ 8724 h 9938"/>
                <a:gd name="connsiteX5" fmla="*/ 9981 w 10000"/>
                <a:gd name="connsiteY5" fmla="*/ 8958 h 9938"/>
                <a:gd name="connsiteX6" fmla="*/ 9938 w 10000"/>
                <a:gd name="connsiteY6" fmla="*/ 9174 h 9938"/>
                <a:gd name="connsiteX7" fmla="*/ 9860 w 10000"/>
                <a:gd name="connsiteY7" fmla="*/ 9384 h 9938"/>
                <a:gd name="connsiteX8" fmla="*/ 9761 w 10000"/>
                <a:gd name="connsiteY8" fmla="*/ 9556 h 9938"/>
                <a:gd name="connsiteX9" fmla="*/ 9640 w 10000"/>
                <a:gd name="connsiteY9" fmla="*/ 9716 h 9938"/>
                <a:gd name="connsiteX10" fmla="*/ 9497 w 10000"/>
                <a:gd name="connsiteY10" fmla="*/ 9840 h 9938"/>
                <a:gd name="connsiteX11" fmla="*/ 9343 w 10000"/>
                <a:gd name="connsiteY11" fmla="*/ 9938 h 9938"/>
                <a:gd name="connsiteX12" fmla="*/ 0 w 10000"/>
                <a:gd name="connsiteY12" fmla="*/ 8336 h 9938"/>
                <a:gd name="connsiteX13" fmla="*/ 148 w 10000"/>
                <a:gd name="connsiteY13" fmla="*/ 8034 h 9938"/>
                <a:gd name="connsiteX14" fmla="*/ 311 w 10000"/>
                <a:gd name="connsiteY14" fmla="*/ 7702 h 9938"/>
                <a:gd name="connsiteX15" fmla="*/ 494 w 10000"/>
                <a:gd name="connsiteY15" fmla="*/ 7356 h 9938"/>
                <a:gd name="connsiteX16" fmla="*/ 686 w 10000"/>
                <a:gd name="connsiteY16" fmla="*/ 7006 h 9938"/>
                <a:gd name="connsiteX17" fmla="*/ 887 w 10000"/>
                <a:gd name="connsiteY17" fmla="*/ 6636 h 9938"/>
                <a:gd name="connsiteX18" fmla="*/ 1108 w 10000"/>
                <a:gd name="connsiteY18" fmla="*/ 6259 h 9938"/>
                <a:gd name="connsiteX19" fmla="*/ 1337 w 10000"/>
                <a:gd name="connsiteY19" fmla="*/ 5878 h 9938"/>
                <a:gd name="connsiteX20" fmla="*/ 1582 w 10000"/>
                <a:gd name="connsiteY20" fmla="*/ 5490 h 9938"/>
                <a:gd name="connsiteX21" fmla="*/ 1841 w 10000"/>
                <a:gd name="connsiteY21" fmla="*/ 5095 h 9938"/>
                <a:gd name="connsiteX22" fmla="*/ 2110 w 10000"/>
                <a:gd name="connsiteY22" fmla="*/ 4707 h 9938"/>
                <a:gd name="connsiteX23" fmla="*/ 2388 w 10000"/>
                <a:gd name="connsiteY23" fmla="*/ 4325 h 9938"/>
                <a:gd name="connsiteX24" fmla="*/ 2690 w 10000"/>
                <a:gd name="connsiteY24" fmla="*/ 3931 h 9938"/>
                <a:gd name="connsiteX25" fmla="*/ 2993 w 10000"/>
                <a:gd name="connsiteY25" fmla="*/ 3555 h 9938"/>
                <a:gd name="connsiteX26" fmla="*/ 3314 w 10000"/>
                <a:gd name="connsiteY26" fmla="*/ 3179 h 9938"/>
                <a:gd name="connsiteX27" fmla="*/ 3650 w 10000"/>
                <a:gd name="connsiteY27" fmla="*/ 2822 h 9938"/>
                <a:gd name="connsiteX28" fmla="*/ 3990 w 10000"/>
                <a:gd name="connsiteY28" fmla="*/ 2470 h 9938"/>
                <a:gd name="connsiteX29" fmla="*/ 4345 w 10000"/>
                <a:gd name="connsiteY29" fmla="*/ 2138 h 9938"/>
                <a:gd name="connsiteX30" fmla="*/ 4709 w 10000"/>
                <a:gd name="connsiteY30" fmla="*/ 1817 h 9938"/>
                <a:gd name="connsiteX31" fmla="*/ 5093 w 10000"/>
                <a:gd name="connsiteY31" fmla="*/ 1516 h 9938"/>
                <a:gd name="connsiteX32" fmla="*/ 5482 w 10000"/>
                <a:gd name="connsiteY32" fmla="*/ 1232 h 9938"/>
                <a:gd name="connsiteX33" fmla="*/ 5884 w 10000"/>
                <a:gd name="connsiteY33" fmla="*/ 980 h 9938"/>
                <a:gd name="connsiteX34" fmla="*/ 6297 w 10000"/>
                <a:gd name="connsiteY34" fmla="*/ 751 h 9938"/>
                <a:gd name="connsiteX35" fmla="*/ 6724 w 10000"/>
                <a:gd name="connsiteY35" fmla="*/ 542 h 9938"/>
                <a:gd name="connsiteX36" fmla="*/ 7155 w 10000"/>
                <a:gd name="connsiteY36" fmla="*/ 370 h 9938"/>
                <a:gd name="connsiteX37" fmla="*/ 7606 w 10000"/>
                <a:gd name="connsiteY37" fmla="*/ 221 h 9938"/>
                <a:gd name="connsiteX38" fmla="*/ 8062 w 10000"/>
                <a:gd name="connsiteY38" fmla="*/ 105 h 9938"/>
                <a:gd name="connsiteX39" fmla="*/ 8533 w 10000"/>
                <a:gd name="connsiteY39" fmla="*/ 37 h 9938"/>
                <a:gd name="connsiteX40" fmla="*/ 9012 w 10000"/>
                <a:gd name="connsiteY40" fmla="*/ 0 h 9938"/>
                <a:gd name="connsiteX0" fmla="*/ 9012 w 10000"/>
                <a:gd name="connsiteY0" fmla="*/ 0 h 9901"/>
                <a:gd name="connsiteX1" fmla="*/ 9501 w 10000"/>
                <a:gd name="connsiteY1" fmla="*/ 0 h 9901"/>
                <a:gd name="connsiteX2" fmla="*/ 10000 w 10000"/>
                <a:gd name="connsiteY2" fmla="*/ 37 h 9901"/>
                <a:gd name="connsiteX3" fmla="*/ 9999 w 10000"/>
                <a:gd name="connsiteY3" fmla="*/ 8331 h 9901"/>
                <a:gd name="connsiteX4" fmla="*/ 10000 w 10000"/>
                <a:gd name="connsiteY4" fmla="*/ 8778 h 9901"/>
                <a:gd name="connsiteX5" fmla="*/ 9981 w 10000"/>
                <a:gd name="connsiteY5" fmla="*/ 9014 h 9901"/>
                <a:gd name="connsiteX6" fmla="*/ 9938 w 10000"/>
                <a:gd name="connsiteY6" fmla="*/ 9231 h 9901"/>
                <a:gd name="connsiteX7" fmla="*/ 9860 w 10000"/>
                <a:gd name="connsiteY7" fmla="*/ 9443 h 9901"/>
                <a:gd name="connsiteX8" fmla="*/ 9761 w 10000"/>
                <a:gd name="connsiteY8" fmla="*/ 9616 h 9901"/>
                <a:gd name="connsiteX9" fmla="*/ 9640 w 10000"/>
                <a:gd name="connsiteY9" fmla="*/ 9777 h 9901"/>
                <a:gd name="connsiteX10" fmla="*/ 9497 w 10000"/>
                <a:gd name="connsiteY10" fmla="*/ 9901 h 9901"/>
                <a:gd name="connsiteX11" fmla="*/ 0 w 10000"/>
                <a:gd name="connsiteY11" fmla="*/ 8388 h 9901"/>
                <a:gd name="connsiteX12" fmla="*/ 148 w 10000"/>
                <a:gd name="connsiteY12" fmla="*/ 8084 h 9901"/>
                <a:gd name="connsiteX13" fmla="*/ 311 w 10000"/>
                <a:gd name="connsiteY13" fmla="*/ 7750 h 9901"/>
                <a:gd name="connsiteX14" fmla="*/ 494 w 10000"/>
                <a:gd name="connsiteY14" fmla="*/ 7402 h 9901"/>
                <a:gd name="connsiteX15" fmla="*/ 686 w 10000"/>
                <a:gd name="connsiteY15" fmla="*/ 7050 h 9901"/>
                <a:gd name="connsiteX16" fmla="*/ 887 w 10000"/>
                <a:gd name="connsiteY16" fmla="*/ 6677 h 9901"/>
                <a:gd name="connsiteX17" fmla="*/ 1108 w 10000"/>
                <a:gd name="connsiteY17" fmla="*/ 6298 h 9901"/>
                <a:gd name="connsiteX18" fmla="*/ 1337 w 10000"/>
                <a:gd name="connsiteY18" fmla="*/ 5915 h 9901"/>
                <a:gd name="connsiteX19" fmla="*/ 1582 w 10000"/>
                <a:gd name="connsiteY19" fmla="*/ 5524 h 9901"/>
                <a:gd name="connsiteX20" fmla="*/ 1841 w 10000"/>
                <a:gd name="connsiteY20" fmla="*/ 5127 h 9901"/>
                <a:gd name="connsiteX21" fmla="*/ 2110 w 10000"/>
                <a:gd name="connsiteY21" fmla="*/ 4736 h 9901"/>
                <a:gd name="connsiteX22" fmla="*/ 2388 w 10000"/>
                <a:gd name="connsiteY22" fmla="*/ 4352 h 9901"/>
                <a:gd name="connsiteX23" fmla="*/ 2690 w 10000"/>
                <a:gd name="connsiteY23" fmla="*/ 3956 h 9901"/>
                <a:gd name="connsiteX24" fmla="*/ 2993 w 10000"/>
                <a:gd name="connsiteY24" fmla="*/ 3577 h 9901"/>
                <a:gd name="connsiteX25" fmla="*/ 3314 w 10000"/>
                <a:gd name="connsiteY25" fmla="*/ 3199 h 9901"/>
                <a:gd name="connsiteX26" fmla="*/ 3650 w 10000"/>
                <a:gd name="connsiteY26" fmla="*/ 2840 h 9901"/>
                <a:gd name="connsiteX27" fmla="*/ 3990 w 10000"/>
                <a:gd name="connsiteY27" fmla="*/ 2485 h 9901"/>
                <a:gd name="connsiteX28" fmla="*/ 4345 w 10000"/>
                <a:gd name="connsiteY28" fmla="*/ 2151 h 9901"/>
                <a:gd name="connsiteX29" fmla="*/ 4709 w 10000"/>
                <a:gd name="connsiteY29" fmla="*/ 1828 h 9901"/>
                <a:gd name="connsiteX30" fmla="*/ 5093 w 10000"/>
                <a:gd name="connsiteY30" fmla="*/ 1525 h 9901"/>
                <a:gd name="connsiteX31" fmla="*/ 5482 w 10000"/>
                <a:gd name="connsiteY31" fmla="*/ 1240 h 9901"/>
                <a:gd name="connsiteX32" fmla="*/ 5884 w 10000"/>
                <a:gd name="connsiteY32" fmla="*/ 986 h 9901"/>
                <a:gd name="connsiteX33" fmla="*/ 6297 w 10000"/>
                <a:gd name="connsiteY33" fmla="*/ 756 h 9901"/>
                <a:gd name="connsiteX34" fmla="*/ 6724 w 10000"/>
                <a:gd name="connsiteY34" fmla="*/ 545 h 9901"/>
                <a:gd name="connsiteX35" fmla="*/ 7155 w 10000"/>
                <a:gd name="connsiteY35" fmla="*/ 372 h 9901"/>
                <a:gd name="connsiteX36" fmla="*/ 7606 w 10000"/>
                <a:gd name="connsiteY36" fmla="*/ 222 h 9901"/>
                <a:gd name="connsiteX37" fmla="*/ 8062 w 10000"/>
                <a:gd name="connsiteY37" fmla="*/ 106 h 9901"/>
                <a:gd name="connsiteX38" fmla="*/ 8533 w 10000"/>
                <a:gd name="connsiteY38" fmla="*/ 37 h 9901"/>
                <a:gd name="connsiteX39" fmla="*/ 9012 w 10000"/>
                <a:gd name="connsiteY39" fmla="*/ 0 h 9901"/>
                <a:gd name="connsiteX0" fmla="*/ 9012 w 10000"/>
                <a:gd name="connsiteY0" fmla="*/ 0 h 9875"/>
                <a:gd name="connsiteX1" fmla="*/ 9501 w 10000"/>
                <a:gd name="connsiteY1" fmla="*/ 0 h 9875"/>
                <a:gd name="connsiteX2" fmla="*/ 10000 w 10000"/>
                <a:gd name="connsiteY2" fmla="*/ 37 h 9875"/>
                <a:gd name="connsiteX3" fmla="*/ 9999 w 10000"/>
                <a:gd name="connsiteY3" fmla="*/ 8414 h 9875"/>
                <a:gd name="connsiteX4" fmla="*/ 10000 w 10000"/>
                <a:gd name="connsiteY4" fmla="*/ 8866 h 9875"/>
                <a:gd name="connsiteX5" fmla="*/ 9981 w 10000"/>
                <a:gd name="connsiteY5" fmla="*/ 9104 h 9875"/>
                <a:gd name="connsiteX6" fmla="*/ 9938 w 10000"/>
                <a:gd name="connsiteY6" fmla="*/ 9323 h 9875"/>
                <a:gd name="connsiteX7" fmla="*/ 9860 w 10000"/>
                <a:gd name="connsiteY7" fmla="*/ 9537 h 9875"/>
                <a:gd name="connsiteX8" fmla="*/ 9761 w 10000"/>
                <a:gd name="connsiteY8" fmla="*/ 9712 h 9875"/>
                <a:gd name="connsiteX9" fmla="*/ 9640 w 10000"/>
                <a:gd name="connsiteY9" fmla="*/ 9875 h 9875"/>
                <a:gd name="connsiteX10" fmla="*/ 0 w 10000"/>
                <a:gd name="connsiteY10" fmla="*/ 8472 h 9875"/>
                <a:gd name="connsiteX11" fmla="*/ 148 w 10000"/>
                <a:gd name="connsiteY11" fmla="*/ 8165 h 9875"/>
                <a:gd name="connsiteX12" fmla="*/ 311 w 10000"/>
                <a:gd name="connsiteY12" fmla="*/ 7827 h 9875"/>
                <a:gd name="connsiteX13" fmla="*/ 494 w 10000"/>
                <a:gd name="connsiteY13" fmla="*/ 7476 h 9875"/>
                <a:gd name="connsiteX14" fmla="*/ 686 w 10000"/>
                <a:gd name="connsiteY14" fmla="*/ 7120 h 9875"/>
                <a:gd name="connsiteX15" fmla="*/ 887 w 10000"/>
                <a:gd name="connsiteY15" fmla="*/ 6744 h 9875"/>
                <a:gd name="connsiteX16" fmla="*/ 1108 w 10000"/>
                <a:gd name="connsiteY16" fmla="*/ 6361 h 9875"/>
                <a:gd name="connsiteX17" fmla="*/ 1337 w 10000"/>
                <a:gd name="connsiteY17" fmla="*/ 5974 h 9875"/>
                <a:gd name="connsiteX18" fmla="*/ 1582 w 10000"/>
                <a:gd name="connsiteY18" fmla="*/ 5579 h 9875"/>
                <a:gd name="connsiteX19" fmla="*/ 1841 w 10000"/>
                <a:gd name="connsiteY19" fmla="*/ 5178 h 9875"/>
                <a:gd name="connsiteX20" fmla="*/ 2110 w 10000"/>
                <a:gd name="connsiteY20" fmla="*/ 4783 h 9875"/>
                <a:gd name="connsiteX21" fmla="*/ 2388 w 10000"/>
                <a:gd name="connsiteY21" fmla="*/ 4396 h 9875"/>
                <a:gd name="connsiteX22" fmla="*/ 2690 w 10000"/>
                <a:gd name="connsiteY22" fmla="*/ 3996 h 9875"/>
                <a:gd name="connsiteX23" fmla="*/ 2993 w 10000"/>
                <a:gd name="connsiteY23" fmla="*/ 3613 h 9875"/>
                <a:gd name="connsiteX24" fmla="*/ 3314 w 10000"/>
                <a:gd name="connsiteY24" fmla="*/ 3231 h 9875"/>
                <a:gd name="connsiteX25" fmla="*/ 3650 w 10000"/>
                <a:gd name="connsiteY25" fmla="*/ 2868 h 9875"/>
                <a:gd name="connsiteX26" fmla="*/ 3990 w 10000"/>
                <a:gd name="connsiteY26" fmla="*/ 2510 h 9875"/>
                <a:gd name="connsiteX27" fmla="*/ 4345 w 10000"/>
                <a:gd name="connsiteY27" fmla="*/ 2173 h 9875"/>
                <a:gd name="connsiteX28" fmla="*/ 4709 w 10000"/>
                <a:gd name="connsiteY28" fmla="*/ 1846 h 9875"/>
                <a:gd name="connsiteX29" fmla="*/ 5093 w 10000"/>
                <a:gd name="connsiteY29" fmla="*/ 1540 h 9875"/>
                <a:gd name="connsiteX30" fmla="*/ 5482 w 10000"/>
                <a:gd name="connsiteY30" fmla="*/ 1252 h 9875"/>
                <a:gd name="connsiteX31" fmla="*/ 5884 w 10000"/>
                <a:gd name="connsiteY31" fmla="*/ 996 h 9875"/>
                <a:gd name="connsiteX32" fmla="*/ 6297 w 10000"/>
                <a:gd name="connsiteY32" fmla="*/ 764 h 9875"/>
                <a:gd name="connsiteX33" fmla="*/ 6724 w 10000"/>
                <a:gd name="connsiteY33" fmla="*/ 550 h 9875"/>
                <a:gd name="connsiteX34" fmla="*/ 7155 w 10000"/>
                <a:gd name="connsiteY34" fmla="*/ 376 h 9875"/>
                <a:gd name="connsiteX35" fmla="*/ 7606 w 10000"/>
                <a:gd name="connsiteY35" fmla="*/ 224 h 9875"/>
                <a:gd name="connsiteX36" fmla="*/ 8062 w 10000"/>
                <a:gd name="connsiteY36" fmla="*/ 107 h 9875"/>
                <a:gd name="connsiteX37" fmla="*/ 8533 w 10000"/>
                <a:gd name="connsiteY37" fmla="*/ 37 h 9875"/>
                <a:gd name="connsiteX38" fmla="*/ 9012 w 10000"/>
                <a:gd name="connsiteY38" fmla="*/ 0 h 9875"/>
                <a:gd name="connsiteX0" fmla="*/ 9012 w 10000"/>
                <a:gd name="connsiteY0" fmla="*/ 0 h 9835"/>
                <a:gd name="connsiteX1" fmla="*/ 9501 w 10000"/>
                <a:gd name="connsiteY1" fmla="*/ 0 h 9835"/>
                <a:gd name="connsiteX2" fmla="*/ 10000 w 10000"/>
                <a:gd name="connsiteY2" fmla="*/ 37 h 9835"/>
                <a:gd name="connsiteX3" fmla="*/ 9999 w 10000"/>
                <a:gd name="connsiteY3" fmla="*/ 8521 h 9835"/>
                <a:gd name="connsiteX4" fmla="*/ 10000 w 10000"/>
                <a:gd name="connsiteY4" fmla="*/ 8978 h 9835"/>
                <a:gd name="connsiteX5" fmla="*/ 9981 w 10000"/>
                <a:gd name="connsiteY5" fmla="*/ 9219 h 9835"/>
                <a:gd name="connsiteX6" fmla="*/ 9938 w 10000"/>
                <a:gd name="connsiteY6" fmla="*/ 9441 h 9835"/>
                <a:gd name="connsiteX7" fmla="*/ 9860 w 10000"/>
                <a:gd name="connsiteY7" fmla="*/ 9658 h 9835"/>
                <a:gd name="connsiteX8" fmla="*/ 9761 w 10000"/>
                <a:gd name="connsiteY8" fmla="*/ 9835 h 9835"/>
                <a:gd name="connsiteX9" fmla="*/ 0 w 10000"/>
                <a:gd name="connsiteY9" fmla="*/ 8579 h 9835"/>
                <a:gd name="connsiteX10" fmla="*/ 148 w 10000"/>
                <a:gd name="connsiteY10" fmla="*/ 8268 h 9835"/>
                <a:gd name="connsiteX11" fmla="*/ 311 w 10000"/>
                <a:gd name="connsiteY11" fmla="*/ 7926 h 9835"/>
                <a:gd name="connsiteX12" fmla="*/ 494 w 10000"/>
                <a:gd name="connsiteY12" fmla="*/ 7571 h 9835"/>
                <a:gd name="connsiteX13" fmla="*/ 686 w 10000"/>
                <a:gd name="connsiteY13" fmla="*/ 7210 h 9835"/>
                <a:gd name="connsiteX14" fmla="*/ 887 w 10000"/>
                <a:gd name="connsiteY14" fmla="*/ 6829 h 9835"/>
                <a:gd name="connsiteX15" fmla="*/ 1108 w 10000"/>
                <a:gd name="connsiteY15" fmla="*/ 6442 h 9835"/>
                <a:gd name="connsiteX16" fmla="*/ 1337 w 10000"/>
                <a:gd name="connsiteY16" fmla="*/ 6050 h 9835"/>
                <a:gd name="connsiteX17" fmla="*/ 1582 w 10000"/>
                <a:gd name="connsiteY17" fmla="*/ 5650 h 9835"/>
                <a:gd name="connsiteX18" fmla="*/ 1841 w 10000"/>
                <a:gd name="connsiteY18" fmla="*/ 5244 h 9835"/>
                <a:gd name="connsiteX19" fmla="*/ 2110 w 10000"/>
                <a:gd name="connsiteY19" fmla="*/ 4844 h 9835"/>
                <a:gd name="connsiteX20" fmla="*/ 2388 w 10000"/>
                <a:gd name="connsiteY20" fmla="*/ 4452 h 9835"/>
                <a:gd name="connsiteX21" fmla="*/ 2690 w 10000"/>
                <a:gd name="connsiteY21" fmla="*/ 4047 h 9835"/>
                <a:gd name="connsiteX22" fmla="*/ 2993 w 10000"/>
                <a:gd name="connsiteY22" fmla="*/ 3659 h 9835"/>
                <a:gd name="connsiteX23" fmla="*/ 3314 w 10000"/>
                <a:gd name="connsiteY23" fmla="*/ 3272 h 9835"/>
                <a:gd name="connsiteX24" fmla="*/ 3650 w 10000"/>
                <a:gd name="connsiteY24" fmla="*/ 2904 h 9835"/>
                <a:gd name="connsiteX25" fmla="*/ 3990 w 10000"/>
                <a:gd name="connsiteY25" fmla="*/ 2542 h 9835"/>
                <a:gd name="connsiteX26" fmla="*/ 4345 w 10000"/>
                <a:gd name="connsiteY26" fmla="*/ 2201 h 9835"/>
                <a:gd name="connsiteX27" fmla="*/ 4709 w 10000"/>
                <a:gd name="connsiteY27" fmla="*/ 1869 h 9835"/>
                <a:gd name="connsiteX28" fmla="*/ 5093 w 10000"/>
                <a:gd name="connsiteY28" fmla="*/ 1559 h 9835"/>
                <a:gd name="connsiteX29" fmla="*/ 5482 w 10000"/>
                <a:gd name="connsiteY29" fmla="*/ 1268 h 9835"/>
                <a:gd name="connsiteX30" fmla="*/ 5884 w 10000"/>
                <a:gd name="connsiteY30" fmla="*/ 1009 h 9835"/>
                <a:gd name="connsiteX31" fmla="*/ 6297 w 10000"/>
                <a:gd name="connsiteY31" fmla="*/ 774 h 9835"/>
                <a:gd name="connsiteX32" fmla="*/ 6724 w 10000"/>
                <a:gd name="connsiteY32" fmla="*/ 557 h 9835"/>
                <a:gd name="connsiteX33" fmla="*/ 7155 w 10000"/>
                <a:gd name="connsiteY33" fmla="*/ 381 h 9835"/>
                <a:gd name="connsiteX34" fmla="*/ 7606 w 10000"/>
                <a:gd name="connsiteY34" fmla="*/ 227 h 9835"/>
                <a:gd name="connsiteX35" fmla="*/ 8062 w 10000"/>
                <a:gd name="connsiteY35" fmla="*/ 108 h 9835"/>
                <a:gd name="connsiteX36" fmla="*/ 8533 w 10000"/>
                <a:gd name="connsiteY36" fmla="*/ 37 h 9835"/>
                <a:gd name="connsiteX37" fmla="*/ 9012 w 10000"/>
                <a:gd name="connsiteY37" fmla="*/ 0 h 9835"/>
                <a:gd name="connsiteX0" fmla="*/ 9012 w 10000"/>
                <a:gd name="connsiteY0" fmla="*/ 0 h 9820"/>
                <a:gd name="connsiteX1" fmla="*/ 9501 w 10000"/>
                <a:gd name="connsiteY1" fmla="*/ 0 h 9820"/>
                <a:gd name="connsiteX2" fmla="*/ 10000 w 10000"/>
                <a:gd name="connsiteY2" fmla="*/ 38 h 9820"/>
                <a:gd name="connsiteX3" fmla="*/ 9999 w 10000"/>
                <a:gd name="connsiteY3" fmla="*/ 8664 h 9820"/>
                <a:gd name="connsiteX4" fmla="*/ 10000 w 10000"/>
                <a:gd name="connsiteY4" fmla="*/ 9129 h 9820"/>
                <a:gd name="connsiteX5" fmla="*/ 9981 w 10000"/>
                <a:gd name="connsiteY5" fmla="*/ 9374 h 9820"/>
                <a:gd name="connsiteX6" fmla="*/ 9938 w 10000"/>
                <a:gd name="connsiteY6" fmla="*/ 9599 h 9820"/>
                <a:gd name="connsiteX7" fmla="*/ 9860 w 10000"/>
                <a:gd name="connsiteY7" fmla="*/ 9820 h 9820"/>
                <a:gd name="connsiteX8" fmla="*/ 0 w 10000"/>
                <a:gd name="connsiteY8" fmla="*/ 8723 h 9820"/>
                <a:gd name="connsiteX9" fmla="*/ 148 w 10000"/>
                <a:gd name="connsiteY9" fmla="*/ 8407 h 9820"/>
                <a:gd name="connsiteX10" fmla="*/ 311 w 10000"/>
                <a:gd name="connsiteY10" fmla="*/ 8059 h 9820"/>
                <a:gd name="connsiteX11" fmla="*/ 494 w 10000"/>
                <a:gd name="connsiteY11" fmla="*/ 7698 h 9820"/>
                <a:gd name="connsiteX12" fmla="*/ 686 w 10000"/>
                <a:gd name="connsiteY12" fmla="*/ 7331 h 9820"/>
                <a:gd name="connsiteX13" fmla="*/ 887 w 10000"/>
                <a:gd name="connsiteY13" fmla="*/ 6944 h 9820"/>
                <a:gd name="connsiteX14" fmla="*/ 1108 w 10000"/>
                <a:gd name="connsiteY14" fmla="*/ 6550 h 9820"/>
                <a:gd name="connsiteX15" fmla="*/ 1337 w 10000"/>
                <a:gd name="connsiteY15" fmla="*/ 6151 h 9820"/>
                <a:gd name="connsiteX16" fmla="*/ 1582 w 10000"/>
                <a:gd name="connsiteY16" fmla="*/ 5745 h 9820"/>
                <a:gd name="connsiteX17" fmla="*/ 1841 w 10000"/>
                <a:gd name="connsiteY17" fmla="*/ 5332 h 9820"/>
                <a:gd name="connsiteX18" fmla="*/ 2110 w 10000"/>
                <a:gd name="connsiteY18" fmla="*/ 4925 h 9820"/>
                <a:gd name="connsiteX19" fmla="*/ 2388 w 10000"/>
                <a:gd name="connsiteY19" fmla="*/ 4527 h 9820"/>
                <a:gd name="connsiteX20" fmla="*/ 2690 w 10000"/>
                <a:gd name="connsiteY20" fmla="*/ 4115 h 9820"/>
                <a:gd name="connsiteX21" fmla="*/ 2993 w 10000"/>
                <a:gd name="connsiteY21" fmla="*/ 3720 h 9820"/>
                <a:gd name="connsiteX22" fmla="*/ 3314 w 10000"/>
                <a:gd name="connsiteY22" fmla="*/ 3327 h 9820"/>
                <a:gd name="connsiteX23" fmla="*/ 3650 w 10000"/>
                <a:gd name="connsiteY23" fmla="*/ 2953 h 9820"/>
                <a:gd name="connsiteX24" fmla="*/ 3990 w 10000"/>
                <a:gd name="connsiteY24" fmla="*/ 2585 h 9820"/>
                <a:gd name="connsiteX25" fmla="*/ 4345 w 10000"/>
                <a:gd name="connsiteY25" fmla="*/ 2238 h 9820"/>
                <a:gd name="connsiteX26" fmla="*/ 4709 w 10000"/>
                <a:gd name="connsiteY26" fmla="*/ 1900 h 9820"/>
                <a:gd name="connsiteX27" fmla="*/ 5093 w 10000"/>
                <a:gd name="connsiteY27" fmla="*/ 1585 h 9820"/>
                <a:gd name="connsiteX28" fmla="*/ 5482 w 10000"/>
                <a:gd name="connsiteY28" fmla="*/ 1289 h 9820"/>
                <a:gd name="connsiteX29" fmla="*/ 5884 w 10000"/>
                <a:gd name="connsiteY29" fmla="*/ 1026 h 9820"/>
                <a:gd name="connsiteX30" fmla="*/ 6297 w 10000"/>
                <a:gd name="connsiteY30" fmla="*/ 787 h 9820"/>
                <a:gd name="connsiteX31" fmla="*/ 6724 w 10000"/>
                <a:gd name="connsiteY31" fmla="*/ 566 h 9820"/>
                <a:gd name="connsiteX32" fmla="*/ 7155 w 10000"/>
                <a:gd name="connsiteY32" fmla="*/ 387 h 9820"/>
                <a:gd name="connsiteX33" fmla="*/ 7606 w 10000"/>
                <a:gd name="connsiteY33" fmla="*/ 231 h 9820"/>
                <a:gd name="connsiteX34" fmla="*/ 8062 w 10000"/>
                <a:gd name="connsiteY34" fmla="*/ 110 h 9820"/>
                <a:gd name="connsiteX35" fmla="*/ 8533 w 10000"/>
                <a:gd name="connsiteY35" fmla="*/ 38 h 9820"/>
                <a:gd name="connsiteX36" fmla="*/ 9012 w 10000"/>
                <a:gd name="connsiteY36" fmla="*/ 0 h 9820"/>
                <a:gd name="connsiteX0" fmla="*/ 9012 w 10000"/>
                <a:gd name="connsiteY0" fmla="*/ 0 h 9775"/>
                <a:gd name="connsiteX1" fmla="*/ 9501 w 10000"/>
                <a:gd name="connsiteY1" fmla="*/ 0 h 9775"/>
                <a:gd name="connsiteX2" fmla="*/ 10000 w 10000"/>
                <a:gd name="connsiteY2" fmla="*/ 39 h 9775"/>
                <a:gd name="connsiteX3" fmla="*/ 9999 w 10000"/>
                <a:gd name="connsiteY3" fmla="*/ 8823 h 9775"/>
                <a:gd name="connsiteX4" fmla="*/ 10000 w 10000"/>
                <a:gd name="connsiteY4" fmla="*/ 9296 h 9775"/>
                <a:gd name="connsiteX5" fmla="*/ 9981 w 10000"/>
                <a:gd name="connsiteY5" fmla="*/ 9546 h 9775"/>
                <a:gd name="connsiteX6" fmla="*/ 9938 w 10000"/>
                <a:gd name="connsiteY6" fmla="*/ 9775 h 9775"/>
                <a:gd name="connsiteX7" fmla="*/ 0 w 10000"/>
                <a:gd name="connsiteY7" fmla="*/ 8883 h 9775"/>
                <a:gd name="connsiteX8" fmla="*/ 148 w 10000"/>
                <a:gd name="connsiteY8" fmla="*/ 8561 h 9775"/>
                <a:gd name="connsiteX9" fmla="*/ 311 w 10000"/>
                <a:gd name="connsiteY9" fmla="*/ 8207 h 9775"/>
                <a:gd name="connsiteX10" fmla="*/ 494 w 10000"/>
                <a:gd name="connsiteY10" fmla="*/ 7839 h 9775"/>
                <a:gd name="connsiteX11" fmla="*/ 686 w 10000"/>
                <a:gd name="connsiteY11" fmla="*/ 7465 h 9775"/>
                <a:gd name="connsiteX12" fmla="*/ 887 w 10000"/>
                <a:gd name="connsiteY12" fmla="*/ 7071 h 9775"/>
                <a:gd name="connsiteX13" fmla="*/ 1108 w 10000"/>
                <a:gd name="connsiteY13" fmla="*/ 6670 h 9775"/>
                <a:gd name="connsiteX14" fmla="*/ 1337 w 10000"/>
                <a:gd name="connsiteY14" fmla="*/ 6264 h 9775"/>
                <a:gd name="connsiteX15" fmla="*/ 1582 w 10000"/>
                <a:gd name="connsiteY15" fmla="*/ 5850 h 9775"/>
                <a:gd name="connsiteX16" fmla="*/ 1841 w 10000"/>
                <a:gd name="connsiteY16" fmla="*/ 5430 h 9775"/>
                <a:gd name="connsiteX17" fmla="*/ 2110 w 10000"/>
                <a:gd name="connsiteY17" fmla="*/ 5015 h 9775"/>
                <a:gd name="connsiteX18" fmla="*/ 2388 w 10000"/>
                <a:gd name="connsiteY18" fmla="*/ 4610 h 9775"/>
                <a:gd name="connsiteX19" fmla="*/ 2690 w 10000"/>
                <a:gd name="connsiteY19" fmla="*/ 4190 h 9775"/>
                <a:gd name="connsiteX20" fmla="*/ 2993 w 10000"/>
                <a:gd name="connsiteY20" fmla="*/ 3788 h 9775"/>
                <a:gd name="connsiteX21" fmla="*/ 3314 w 10000"/>
                <a:gd name="connsiteY21" fmla="*/ 3388 h 9775"/>
                <a:gd name="connsiteX22" fmla="*/ 3650 w 10000"/>
                <a:gd name="connsiteY22" fmla="*/ 3007 h 9775"/>
                <a:gd name="connsiteX23" fmla="*/ 3990 w 10000"/>
                <a:gd name="connsiteY23" fmla="*/ 2632 h 9775"/>
                <a:gd name="connsiteX24" fmla="*/ 4345 w 10000"/>
                <a:gd name="connsiteY24" fmla="*/ 2279 h 9775"/>
                <a:gd name="connsiteX25" fmla="*/ 4709 w 10000"/>
                <a:gd name="connsiteY25" fmla="*/ 1935 h 9775"/>
                <a:gd name="connsiteX26" fmla="*/ 5093 w 10000"/>
                <a:gd name="connsiteY26" fmla="*/ 1614 h 9775"/>
                <a:gd name="connsiteX27" fmla="*/ 5482 w 10000"/>
                <a:gd name="connsiteY27" fmla="*/ 1313 h 9775"/>
                <a:gd name="connsiteX28" fmla="*/ 5884 w 10000"/>
                <a:gd name="connsiteY28" fmla="*/ 1045 h 9775"/>
                <a:gd name="connsiteX29" fmla="*/ 6297 w 10000"/>
                <a:gd name="connsiteY29" fmla="*/ 801 h 9775"/>
                <a:gd name="connsiteX30" fmla="*/ 6724 w 10000"/>
                <a:gd name="connsiteY30" fmla="*/ 576 h 9775"/>
                <a:gd name="connsiteX31" fmla="*/ 7155 w 10000"/>
                <a:gd name="connsiteY31" fmla="*/ 394 h 9775"/>
                <a:gd name="connsiteX32" fmla="*/ 7606 w 10000"/>
                <a:gd name="connsiteY32" fmla="*/ 235 h 9775"/>
                <a:gd name="connsiteX33" fmla="*/ 8062 w 10000"/>
                <a:gd name="connsiteY33" fmla="*/ 112 h 9775"/>
                <a:gd name="connsiteX34" fmla="*/ 8533 w 10000"/>
                <a:gd name="connsiteY34" fmla="*/ 39 h 9775"/>
                <a:gd name="connsiteX35" fmla="*/ 9012 w 10000"/>
                <a:gd name="connsiteY35" fmla="*/ 0 h 9775"/>
                <a:gd name="connsiteX0" fmla="*/ 9012 w 10000"/>
                <a:gd name="connsiteY0" fmla="*/ 0 h 9766"/>
                <a:gd name="connsiteX1" fmla="*/ 9501 w 10000"/>
                <a:gd name="connsiteY1" fmla="*/ 0 h 9766"/>
                <a:gd name="connsiteX2" fmla="*/ 10000 w 10000"/>
                <a:gd name="connsiteY2" fmla="*/ 40 h 9766"/>
                <a:gd name="connsiteX3" fmla="*/ 9999 w 10000"/>
                <a:gd name="connsiteY3" fmla="*/ 9026 h 9766"/>
                <a:gd name="connsiteX4" fmla="*/ 10000 w 10000"/>
                <a:gd name="connsiteY4" fmla="*/ 9510 h 9766"/>
                <a:gd name="connsiteX5" fmla="*/ 9981 w 10000"/>
                <a:gd name="connsiteY5" fmla="*/ 9766 h 9766"/>
                <a:gd name="connsiteX6" fmla="*/ 0 w 10000"/>
                <a:gd name="connsiteY6" fmla="*/ 9087 h 9766"/>
                <a:gd name="connsiteX7" fmla="*/ 148 w 10000"/>
                <a:gd name="connsiteY7" fmla="*/ 8758 h 9766"/>
                <a:gd name="connsiteX8" fmla="*/ 311 w 10000"/>
                <a:gd name="connsiteY8" fmla="*/ 8396 h 9766"/>
                <a:gd name="connsiteX9" fmla="*/ 494 w 10000"/>
                <a:gd name="connsiteY9" fmla="*/ 8019 h 9766"/>
                <a:gd name="connsiteX10" fmla="*/ 686 w 10000"/>
                <a:gd name="connsiteY10" fmla="*/ 7637 h 9766"/>
                <a:gd name="connsiteX11" fmla="*/ 887 w 10000"/>
                <a:gd name="connsiteY11" fmla="*/ 7234 h 9766"/>
                <a:gd name="connsiteX12" fmla="*/ 1108 w 10000"/>
                <a:gd name="connsiteY12" fmla="*/ 6824 h 9766"/>
                <a:gd name="connsiteX13" fmla="*/ 1337 w 10000"/>
                <a:gd name="connsiteY13" fmla="*/ 6408 h 9766"/>
                <a:gd name="connsiteX14" fmla="*/ 1582 w 10000"/>
                <a:gd name="connsiteY14" fmla="*/ 5985 h 9766"/>
                <a:gd name="connsiteX15" fmla="*/ 1841 w 10000"/>
                <a:gd name="connsiteY15" fmla="*/ 5555 h 9766"/>
                <a:gd name="connsiteX16" fmla="*/ 2110 w 10000"/>
                <a:gd name="connsiteY16" fmla="*/ 5130 h 9766"/>
                <a:gd name="connsiteX17" fmla="*/ 2388 w 10000"/>
                <a:gd name="connsiteY17" fmla="*/ 4716 h 9766"/>
                <a:gd name="connsiteX18" fmla="*/ 2690 w 10000"/>
                <a:gd name="connsiteY18" fmla="*/ 4286 h 9766"/>
                <a:gd name="connsiteX19" fmla="*/ 2993 w 10000"/>
                <a:gd name="connsiteY19" fmla="*/ 3875 h 9766"/>
                <a:gd name="connsiteX20" fmla="*/ 3314 w 10000"/>
                <a:gd name="connsiteY20" fmla="*/ 3466 h 9766"/>
                <a:gd name="connsiteX21" fmla="*/ 3650 w 10000"/>
                <a:gd name="connsiteY21" fmla="*/ 3076 h 9766"/>
                <a:gd name="connsiteX22" fmla="*/ 3990 w 10000"/>
                <a:gd name="connsiteY22" fmla="*/ 2693 h 9766"/>
                <a:gd name="connsiteX23" fmla="*/ 4345 w 10000"/>
                <a:gd name="connsiteY23" fmla="*/ 2331 h 9766"/>
                <a:gd name="connsiteX24" fmla="*/ 4709 w 10000"/>
                <a:gd name="connsiteY24" fmla="*/ 1980 h 9766"/>
                <a:gd name="connsiteX25" fmla="*/ 5093 w 10000"/>
                <a:gd name="connsiteY25" fmla="*/ 1651 h 9766"/>
                <a:gd name="connsiteX26" fmla="*/ 5482 w 10000"/>
                <a:gd name="connsiteY26" fmla="*/ 1343 h 9766"/>
                <a:gd name="connsiteX27" fmla="*/ 5884 w 10000"/>
                <a:gd name="connsiteY27" fmla="*/ 1069 h 9766"/>
                <a:gd name="connsiteX28" fmla="*/ 6297 w 10000"/>
                <a:gd name="connsiteY28" fmla="*/ 819 h 9766"/>
                <a:gd name="connsiteX29" fmla="*/ 6724 w 10000"/>
                <a:gd name="connsiteY29" fmla="*/ 589 h 9766"/>
                <a:gd name="connsiteX30" fmla="*/ 7155 w 10000"/>
                <a:gd name="connsiteY30" fmla="*/ 403 h 9766"/>
                <a:gd name="connsiteX31" fmla="*/ 7606 w 10000"/>
                <a:gd name="connsiteY31" fmla="*/ 240 h 9766"/>
                <a:gd name="connsiteX32" fmla="*/ 8062 w 10000"/>
                <a:gd name="connsiteY32" fmla="*/ 115 h 9766"/>
                <a:gd name="connsiteX33" fmla="*/ 8533 w 10000"/>
                <a:gd name="connsiteY33" fmla="*/ 40 h 9766"/>
                <a:gd name="connsiteX34" fmla="*/ 9012 w 10000"/>
                <a:gd name="connsiteY34" fmla="*/ 0 h 9766"/>
                <a:gd name="connsiteX0" fmla="*/ 9012 w 10000"/>
                <a:gd name="connsiteY0" fmla="*/ 0 h 9738"/>
                <a:gd name="connsiteX1" fmla="*/ 9501 w 10000"/>
                <a:gd name="connsiteY1" fmla="*/ 0 h 9738"/>
                <a:gd name="connsiteX2" fmla="*/ 10000 w 10000"/>
                <a:gd name="connsiteY2" fmla="*/ 41 h 9738"/>
                <a:gd name="connsiteX3" fmla="*/ 9999 w 10000"/>
                <a:gd name="connsiteY3" fmla="*/ 9242 h 9738"/>
                <a:gd name="connsiteX4" fmla="*/ 10000 w 10000"/>
                <a:gd name="connsiteY4" fmla="*/ 9738 h 9738"/>
                <a:gd name="connsiteX5" fmla="*/ 0 w 10000"/>
                <a:gd name="connsiteY5" fmla="*/ 9305 h 9738"/>
                <a:gd name="connsiteX6" fmla="*/ 148 w 10000"/>
                <a:gd name="connsiteY6" fmla="*/ 8968 h 9738"/>
                <a:gd name="connsiteX7" fmla="*/ 311 w 10000"/>
                <a:gd name="connsiteY7" fmla="*/ 8597 h 9738"/>
                <a:gd name="connsiteX8" fmla="*/ 494 w 10000"/>
                <a:gd name="connsiteY8" fmla="*/ 8211 h 9738"/>
                <a:gd name="connsiteX9" fmla="*/ 686 w 10000"/>
                <a:gd name="connsiteY9" fmla="*/ 7820 h 9738"/>
                <a:gd name="connsiteX10" fmla="*/ 887 w 10000"/>
                <a:gd name="connsiteY10" fmla="*/ 7407 h 9738"/>
                <a:gd name="connsiteX11" fmla="*/ 1108 w 10000"/>
                <a:gd name="connsiteY11" fmla="*/ 6988 h 9738"/>
                <a:gd name="connsiteX12" fmla="*/ 1337 w 10000"/>
                <a:gd name="connsiteY12" fmla="*/ 6562 h 9738"/>
                <a:gd name="connsiteX13" fmla="*/ 1582 w 10000"/>
                <a:gd name="connsiteY13" fmla="*/ 6128 h 9738"/>
                <a:gd name="connsiteX14" fmla="*/ 1841 w 10000"/>
                <a:gd name="connsiteY14" fmla="*/ 5688 h 9738"/>
                <a:gd name="connsiteX15" fmla="*/ 2110 w 10000"/>
                <a:gd name="connsiteY15" fmla="*/ 5253 h 9738"/>
                <a:gd name="connsiteX16" fmla="*/ 2388 w 10000"/>
                <a:gd name="connsiteY16" fmla="*/ 4829 h 9738"/>
                <a:gd name="connsiteX17" fmla="*/ 2690 w 10000"/>
                <a:gd name="connsiteY17" fmla="*/ 4389 h 9738"/>
                <a:gd name="connsiteX18" fmla="*/ 2993 w 10000"/>
                <a:gd name="connsiteY18" fmla="*/ 3968 h 9738"/>
                <a:gd name="connsiteX19" fmla="*/ 3314 w 10000"/>
                <a:gd name="connsiteY19" fmla="*/ 3549 h 9738"/>
                <a:gd name="connsiteX20" fmla="*/ 3650 w 10000"/>
                <a:gd name="connsiteY20" fmla="*/ 3150 h 9738"/>
                <a:gd name="connsiteX21" fmla="*/ 3990 w 10000"/>
                <a:gd name="connsiteY21" fmla="*/ 2758 h 9738"/>
                <a:gd name="connsiteX22" fmla="*/ 4345 w 10000"/>
                <a:gd name="connsiteY22" fmla="*/ 2387 h 9738"/>
                <a:gd name="connsiteX23" fmla="*/ 4709 w 10000"/>
                <a:gd name="connsiteY23" fmla="*/ 2027 h 9738"/>
                <a:gd name="connsiteX24" fmla="*/ 5093 w 10000"/>
                <a:gd name="connsiteY24" fmla="*/ 1691 h 9738"/>
                <a:gd name="connsiteX25" fmla="*/ 5482 w 10000"/>
                <a:gd name="connsiteY25" fmla="*/ 1375 h 9738"/>
                <a:gd name="connsiteX26" fmla="*/ 5884 w 10000"/>
                <a:gd name="connsiteY26" fmla="*/ 1095 h 9738"/>
                <a:gd name="connsiteX27" fmla="*/ 6297 w 10000"/>
                <a:gd name="connsiteY27" fmla="*/ 839 h 9738"/>
                <a:gd name="connsiteX28" fmla="*/ 6724 w 10000"/>
                <a:gd name="connsiteY28" fmla="*/ 603 h 9738"/>
                <a:gd name="connsiteX29" fmla="*/ 7155 w 10000"/>
                <a:gd name="connsiteY29" fmla="*/ 413 h 9738"/>
                <a:gd name="connsiteX30" fmla="*/ 7606 w 10000"/>
                <a:gd name="connsiteY30" fmla="*/ 246 h 9738"/>
                <a:gd name="connsiteX31" fmla="*/ 8062 w 10000"/>
                <a:gd name="connsiteY31" fmla="*/ 118 h 9738"/>
                <a:gd name="connsiteX32" fmla="*/ 8533 w 10000"/>
                <a:gd name="connsiteY32" fmla="*/ 41 h 9738"/>
                <a:gd name="connsiteX33" fmla="*/ 9012 w 10000"/>
                <a:gd name="connsiteY33" fmla="*/ 0 h 9738"/>
                <a:gd name="connsiteX0" fmla="*/ 9012 w 10000"/>
                <a:gd name="connsiteY0" fmla="*/ 0 h 10223"/>
                <a:gd name="connsiteX1" fmla="*/ 9501 w 10000"/>
                <a:gd name="connsiteY1" fmla="*/ 0 h 10223"/>
                <a:gd name="connsiteX2" fmla="*/ 10000 w 10000"/>
                <a:gd name="connsiteY2" fmla="*/ 42 h 10223"/>
                <a:gd name="connsiteX3" fmla="*/ 9999 w 10000"/>
                <a:gd name="connsiteY3" fmla="*/ 9491 h 10223"/>
                <a:gd name="connsiteX4" fmla="*/ 0 w 10000"/>
                <a:gd name="connsiteY4" fmla="*/ 9555 h 10223"/>
                <a:gd name="connsiteX5" fmla="*/ 148 w 10000"/>
                <a:gd name="connsiteY5" fmla="*/ 9209 h 10223"/>
                <a:gd name="connsiteX6" fmla="*/ 311 w 10000"/>
                <a:gd name="connsiteY6" fmla="*/ 8828 h 10223"/>
                <a:gd name="connsiteX7" fmla="*/ 494 w 10000"/>
                <a:gd name="connsiteY7" fmla="*/ 8432 h 10223"/>
                <a:gd name="connsiteX8" fmla="*/ 686 w 10000"/>
                <a:gd name="connsiteY8" fmla="*/ 8030 h 10223"/>
                <a:gd name="connsiteX9" fmla="*/ 887 w 10000"/>
                <a:gd name="connsiteY9" fmla="*/ 7606 h 10223"/>
                <a:gd name="connsiteX10" fmla="*/ 1108 w 10000"/>
                <a:gd name="connsiteY10" fmla="*/ 7176 h 10223"/>
                <a:gd name="connsiteX11" fmla="*/ 1337 w 10000"/>
                <a:gd name="connsiteY11" fmla="*/ 6739 h 10223"/>
                <a:gd name="connsiteX12" fmla="*/ 1582 w 10000"/>
                <a:gd name="connsiteY12" fmla="*/ 6293 h 10223"/>
                <a:gd name="connsiteX13" fmla="*/ 1841 w 10000"/>
                <a:gd name="connsiteY13" fmla="*/ 5841 h 10223"/>
                <a:gd name="connsiteX14" fmla="*/ 2110 w 10000"/>
                <a:gd name="connsiteY14" fmla="*/ 5394 h 10223"/>
                <a:gd name="connsiteX15" fmla="*/ 2388 w 10000"/>
                <a:gd name="connsiteY15" fmla="*/ 4959 h 10223"/>
                <a:gd name="connsiteX16" fmla="*/ 2690 w 10000"/>
                <a:gd name="connsiteY16" fmla="*/ 4507 h 10223"/>
                <a:gd name="connsiteX17" fmla="*/ 2993 w 10000"/>
                <a:gd name="connsiteY17" fmla="*/ 4075 h 10223"/>
                <a:gd name="connsiteX18" fmla="*/ 3314 w 10000"/>
                <a:gd name="connsiteY18" fmla="*/ 3644 h 10223"/>
                <a:gd name="connsiteX19" fmla="*/ 3650 w 10000"/>
                <a:gd name="connsiteY19" fmla="*/ 3235 h 10223"/>
                <a:gd name="connsiteX20" fmla="*/ 3990 w 10000"/>
                <a:gd name="connsiteY20" fmla="*/ 2832 h 10223"/>
                <a:gd name="connsiteX21" fmla="*/ 4345 w 10000"/>
                <a:gd name="connsiteY21" fmla="*/ 2451 h 10223"/>
                <a:gd name="connsiteX22" fmla="*/ 4709 w 10000"/>
                <a:gd name="connsiteY22" fmla="*/ 2082 h 10223"/>
                <a:gd name="connsiteX23" fmla="*/ 5093 w 10000"/>
                <a:gd name="connsiteY23" fmla="*/ 1736 h 10223"/>
                <a:gd name="connsiteX24" fmla="*/ 5482 w 10000"/>
                <a:gd name="connsiteY24" fmla="*/ 1412 h 10223"/>
                <a:gd name="connsiteX25" fmla="*/ 5884 w 10000"/>
                <a:gd name="connsiteY25" fmla="*/ 1124 h 10223"/>
                <a:gd name="connsiteX26" fmla="*/ 6297 w 10000"/>
                <a:gd name="connsiteY26" fmla="*/ 862 h 10223"/>
                <a:gd name="connsiteX27" fmla="*/ 6724 w 10000"/>
                <a:gd name="connsiteY27" fmla="*/ 619 h 10223"/>
                <a:gd name="connsiteX28" fmla="*/ 7155 w 10000"/>
                <a:gd name="connsiteY28" fmla="*/ 424 h 10223"/>
                <a:gd name="connsiteX29" fmla="*/ 7606 w 10000"/>
                <a:gd name="connsiteY29" fmla="*/ 253 h 10223"/>
                <a:gd name="connsiteX30" fmla="*/ 8062 w 10000"/>
                <a:gd name="connsiteY30" fmla="*/ 121 h 10223"/>
                <a:gd name="connsiteX31" fmla="*/ 8533 w 10000"/>
                <a:gd name="connsiteY31" fmla="*/ 42 h 10223"/>
                <a:gd name="connsiteX32" fmla="*/ 9012 w 10000"/>
                <a:gd name="connsiteY32" fmla="*/ 0 h 10223"/>
                <a:gd name="connsiteX0" fmla="*/ 9012 w 10000"/>
                <a:gd name="connsiteY0" fmla="*/ 0 h 9555"/>
                <a:gd name="connsiteX1" fmla="*/ 9501 w 10000"/>
                <a:gd name="connsiteY1" fmla="*/ 0 h 9555"/>
                <a:gd name="connsiteX2" fmla="*/ 10000 w 10000"/>
                <a:gd name="connsiteY2" fmla="*/ 42 h 9555"/>
                <a:gd name="connsiteX3" fmla="*/ 9999 w 10000"/>
                <a:gd name="connsiteY3" fmla="*/ 9491 h 9555"/>
                <a:gd name="connsiteX4" fmla="*/ 0 w 10000"/>
                <a:gd name="connsiteY4" fmla="*/ 9555 h 9555"/>
                <a:gd name="connsiteX5" fmla="*/ 148 w 10000"/>
                <a:gd name="connsiteY5" fmla="*/ 9209 h 9555"/>
                <a:gd name="connsiteX6" fmla="*/ 311 w 10000"/>
                <a:gd name="connsiteY6" fmla="*/ 8828 h 9555"/>
                <a:gd name="connsiteX7" fmla="*/ 494 w 10000"/>
                <a:gd name="connsiteY7" fmla="*/ 8432 h 9555"/>
                <a:gd name="connsiteX8" fmla="*/ 686 w 10000"/>
                <a:gd name="connsiteY8" fmla="*/ 8030 h 9555"/>
                <a:gd name="connsiteX9" fmla="*/ 887 w 10000"/>
                <a:gd name="connsiteY9" fmla="*/ 7606 h 9555"/>
                <a:gd name="connsiteX10" fmla="*/ 1108 w 10000"/>
                <a:gd name="connsiteY10" fmla="*/ 7176 h 9555"/>
                <a:gd name="connsiteX11" fmla="*/ 1337 w 10000"/>
                <a:gd name="connsiteY11" fmla="*/ 6739 h 9555"/>
                <a:gd name="connsiteX12" fmla="*/ 1582 w 10000"/>
                <a:gd name="connsiteY12" fmla="*/ 6293 h 9555"/>
                <a:gd name="connsiteX13" fmla="*/ 1841 w 10000"/>
                <a:gd name="connsiteY13" fmla="*/ 5841 h 9555"/>
                <a:gd name="connsiteX14" fmla="*/ 2110 w 10000"/>
                <a:gd name="connsiteY14" fmla="*/ 5394 h 9555"/>
                <a:gd name="connsiteX15" fmla="*/ 2388 w 10000"/>
                <a:gd name="connsiteY15" fmla="*/ 4959 h 9555"/>
                <a:gd name="connsiteX16" fmla="*/ 2690 w 10000"/>
                <a:gd name="connsiteY16" fmla="*/ 4507 h 9555"/>
                <a:gd name="connsiteX17" fmla="*/ 2993 w 10000"/>
                <a:gd name="connsiteY17" fmla="*/ 4075 h 9555"/>
                <a:gd name="connsiteX18" fmla="*/ 3314 w 10000"/>
                <a:gd name="connsiteY18" fmla="*/ 3644 h 9555"/>
                <a:gd name="connsiteX19" fmla="*/ 3650 w 10000"/>
                <a:gd name="connsiteY19" fmla="*/ 3235 h 9555"/>
                <a:gd name="connsiteX20" fmla="*/ 3990 w 10000"/>
                <a:gd name="connsiteY20" fmla="*/ 2832 h 9555"/>
                <a:gd name="connsiteX21" fmla="*/ 4345 w 10000"/>
                <a:gd name="connsiteY21" fmla="*/ 2451 h 9555"/>
                <a:gd name="connsiteX22" fmla="*/ 4709 w 10000"/>
                <a:gd name="connsiteY22" fmla="*/ 2082 h 9555"/>
                <a:gd name="connsiteX23" fmla="*/ 5093 w 10000"/>
                <a:gd name="connsiteY23" fmla="*/ 1736 h 9555"/>
                <a:gd name="connsiteX24" fmla="*/ 5482 w 10000"/>
                <a:gd name="connsiteY24" fmla="*/ 1412 h 9555"/>
                <a:gd name="connsiteX25" fmla="*/ 5884 w 10000"/>
                <a:gd name="connsiteY25" fmla="*/ 1124 h 9555"/>
                <a:gd name="connsiteX26" fmla="*/ 6297 w 10000"/>
                <a:gd name="connsiteY26" fmla="*/ 862 h 9555"/>
                <a:gd name="connsiteX27" fmla="*/ 6724 w 10000"/>
                <a:gd name="connsiteY27" fmla="*/ 619 h 9555"/>
                <a:gd name="connsiteX28" fmla="*/ 7155 w 10000"/>
                <a:gd name="connsiteY28" fmla="*/ 424 h 9555"/>
                <a:gd name="connsiteX29" fmla="*/ 7606 w 10000"/>
                <a:gd name="connsiteY29" fmla="*/ 253 h 9555"/>
                <a:gd name="connsiteX30" fmla="*/ 8062 w 10000"/>
                <a:gd name="connsiteY30" fmla="*/ 121 h 9555"/>
                <a:gd name="connsiteX31" fmla="*/ 8533 w 10000"/>
                <a:gd name="connsiteY31" fmla="*/ 42 h 9555"/>
                <a:gd name="connsiteX32" fmla="*/ 9012 w 10000"/>
                <a:gd name="connsiteY32" fmla="*/ 0 h 9555"/>
                <a:gd name="connsiteX0" fmla="*/ 9012 w 10000"/>
                <a:gd name="connsiteY0" fmla="*/ 0 h 10001"/>
                <a:gd name="connsiteX1" fmla="*/ 9501 w 10000"/>
                <a:gd name="connsiteY1" fmla="*/ 0 h 10001"/>
                <a:gd name="connsiteX2" fmla="*/ 10000 w 10000"/>
                <a:gd name="connsiteY2" fmla="*/ 44 h 10001"/>
                <a:gd name="connsiteX3" fmla="*/ 9984 w 10000"/>
                <a:gd name="connsiteY3" fmla="*/ 10001 h 10001"/>
                <a:gd name="connsiteX4" fmla="*/ 0 w 10000"/>
                <a:gd name="connsiteY4" fmla="*/ 10000 h 10001"/>
                <a:gd name="connsiteX5" fmla="*/ 148 w 10000"/>
                <a:gd name="connsiteY5" fmla="*/ 9638 h 10001"/>
                <a:gd name="connsiteX6" fmla="*/ 311 w 10000"/>
                <a:gd name="connsiteY6" fmla="*/ 9239 h 10001"/>
                <a:gd name="connsiteX7" fmla="*/ 494 w 10000"/>
                <a:gd name="connsiteY7" fmla="*/ 8825 h 10001"/>
                <a:gd name="connsiteX8" fmla="*/ 686 w 10000"/>
                <a:gd name="connsiteY8" fmla="*/ 8404 h 10001"/>
                <a:gd name="connsiteX9" fmla="*/ 887 w 10000"/>
                <a:gd name="connsiteY9" fmla="*/ 7960 h 10001"/>
                <a:gd name="connsiteX10" fmla="*/ 1108 w 10000"/>
                <a:gd name="connsiteY10" fmla="*/ 7510 h 10001"/>
                <a:gd name="connsiteX11" fmla="*/ 1337 w 10000"/>
                <a:gd name="connsiteY11" fmla="*/ 7053 h 10001"/>
                <a:gd name="connsiteX12" fmla="*/ 1582 w 10000"/>
                <a:gd name="connsiteY12" fmla="*/ 6586 h 10001"/>
                <a:gd name="connsiteX13" fmla="*/ 1841 w 10000"/>
                <a:gd name="connsiteY13" fmla="*/ 6113 h 10001"/>
                <a:gd name="connsiteX14" fmla="*/ 2110 w 10000"/>
                <a:gd name="connsiteY14" fmla="*/ 5645 h 10001"/>
                <a:gd name="connsiteX15" fmla="*/ 2388 w 10000"/>
                <a:gd name="connsiteY15" fmla="*/ 5190 h 10001"/>
                <a:gd name="connsiteX16" fmla="*/ 2690 w 10000"/>
                <a:gd name="connsiteY16" fmla="*/ 4717 h 10001"/>
                <a:gd name="connsiteX17" fmla="*/ 2993 w 10000"/>
                <a:gd name="connsiteY17" fmla="*/ 4265 h 10001"/>
                <a:gd name="connsiteX18" fmla="*/ 3314 w 10000"/>
                <a:gd name="connsiteY18" fmla="*/ 3814 h 10001"/>
                <a:gd name="connsiteX19" fmla="*/ 3650 w 10000"/>
                <a:gd name="connsiteY19" fmla="*/ 3386 h 10001"/>
                <a:gd name="connsiteX20" fmla="*/ 3990 w 10000"/>
                <a:gd name="connsiteY20" fmla="*/ 2964 h 10001"/>
                <a:gd name="connsiteX21" fmla="*/ 4345 w 10000"/>
                <a:gd name="connsiteY21" fmla="*/ 2565 h 10001"/>
                <a:gd name="connsiteX22" fmla="*/ 4709 w 10000"/>
                <a:gd name="connsiteY22" fmla="*/ 2179 h 10001"/>
                <a:gd name="connsiteX23" fmla="*/ 5093 w 10000"/>
                <a:gd name="connsiteY23" fmla="*/ 1817 h 10001"/>
                <a:gd name="connsiteX24" fmla="*/ 5482 w 10000"/>
                <a:gd name="connsiteY24" fmla="*/ 1478 h 10001"/>
                <a:gd name="connsiteX25" fmla="*/ 5884 w 10000"/>
                <a:gd name="connsiteY25" fmla="*/ 1176 h 10001"/>
                <a:gd name="connsiteX26" fmla="*/ 6297 w 10000"/>
                <a:gd name="connsiteY26" fmla="*/ 902 h 10001"/>
                <a:gd name="connsiteX27" fmla="*/ 6724 w 10000"/>
                <a:gd name="connsiteY27" fmla="*/ 648 h 10001"/>
                <a:gd name="connsiteX28" fmla="*/ 7155 w 10000"/>
                <a:gd name="connsiteY28" fmla="*/ 444 h 10001"/>
                <a:gd name="connsiteX29" fmla="*/ 7606 w 10000"/>
                <a:gd name="connsiteY29" fmla="*/ 265 h 10001"/>
                <a:gd name="connsiteX30" fmla="*/ 8062 w 10000"/>
                <a:gd name="connsiteY30" fmla="*/ 127 h 10001"/>
                <a:gd name="connsiteX31" fmla="*/ 8533 w 10000"/>
                <a:gd name="connsiteY31" fmla="*/ 44 h 10001"/>
                <a:gd name="connsiteX32" fmla="*/ 9012 w 10000"/>
                <a:gd name="connsiteY32" fmla="*/ 0 h 10001"/>
                <a:gd name="connsiteX0" fmla="*/ 9056 w 10044"/>
                <a:gd name="connsiteY0" fmla="*/ 0 h 10023"/>
                <a:gd name="connsiteX1" fmla="*/ 9545 w 10044"/>
                <a:gd name="connsiteY1" fmla="*/ 0 h 10023"/>
                <a:gd name="connsiteX2" fmla="*/ 10044 w 10044"/>
                <a:gd name="connsiteY2" fmla="*/ 44 h 10023"/>
                <a:gd name="connsiteX3" fmla="*/ 10028 w 10044"/>
                <a:gd name="connsiteY3" fmla="*/ 10001 h 10023"/>
                <a:gd name="connsiteX4" fmla="*/ 0 w 10044"/>
                <a:gd name="connsiteY4" fmla="*/ 10023 h 10023"/>
                <a:gd name="connsiteX5" fmla="*/ 192 w 10044"/>
                <a:gd name="connsiteY5" fmla="*/ 9638 h 10023"/>
                <a:gd name="connsiteX6" fmla="*/ 355 w 10044"/>
                <a:gd name="connsiteY6" fmla="*/ 9239 h 10023"/>
                <a:gd name="connsiteX7" fmla="*/ 538 w 10044"/>
                <a:gd name="connsiteY7" fmla="*/ 8825 h 10023"/>
                <a:gd name="connsiteX8" fmla="*/ 730 w 10044"/>
                <a:gd name="connsiteY8" fmla="*/ 8404 h 10023"/>
                <a:gd name="connsiteX9" fmla="*/ 931 w 10044"/>
                <a:gd name="connsiteY9" fmla="*/ 7960 h 10023"/>
                <a:gd name="connsiteX10" fmla="*/ 1152 w 10044"/>
                <a:gd name="connsiteY10" fmla="*/ 7510 h 10023"/>
                <a:gd name="connsiteX11" fmla="*/ 1381 w 10044"/>
                <a:gd name="connsiteY11" fmla="*/ 7053 h 10023"/>
                <a:gd name="connsiteX12" fmla="*/ 1626 w 10044"/>
                <a:gd name="connsiteY12" fmla="*/ 6586 h 10023"/>
                <a:gd name="connsiteX13" fmla="*/ 1885 w 10044"/>
                <a:gd name="connsiteY13" fmla="*/ 6113 h 10023"/>
                <a:gd name="connsiteX14" fmla="*/ 2154 w 10044"/>
                <a:gd name="connsiteY14" fmla="*/ 5645 h 10023"/>
                <a:gd name="connsiteX15" fmla="*/ 2432 w 10044"/>
                <a:gd name="connsiteY15" fmla="*/ 5190 h 10023"/>
                <a:gd name="connsiteX16" fmla="*/ 2734 w 10044"/>
                <a:gd name="connsiteY16" fmla="*/ 4717 h 10023"/>
                <a:gd name="connsiteX17" fmla="*/ 3037 w 10044"/>
                <a:gd name="connsiteY17" fmla="*/ 4265 h 10023"/>
                <a:gd name="connsiteX18" fmla="*/ 3358 w 10044"/>
                <a:gd name="connsiteY18" fmla="*/ 3814 h 10023"/>
                <a:gd name="connsiteX19" fmla="*/ 3694 w 10044"/>
                <a:gd name="connsiteY19" fmla="*/ 3386 h 10023"/>
                <a:gd name="connsiteX20" fmla="*/ 4034 w 10044"/>
                <a:gd name="connsiteY20" fmla="*/ 2964 h 10023"/>
                <a:gd name="connsiteX21" fmla="*/ 4389 w 10044"/>
                <a:gd name="connsiteY21" fmla="*/ 2565 h 10023"/>
                <a:gd name="connsiteX22" fmla="*/ 4753 w 10044"/>
                <a:gd name="connsiteY22" fmla="*/ 2179 h 10023"/>
                <a:gd name="connsiteX23" fmla="*/ 5137 w 10044"/>
                <a:gd name="connsiteY23" fmla="*/ 1817 h 10023"/>
                <a:gd name="connsiteX24" fmla="*/ 5526 w 10044"/>
                <a:gd name="connsiteY24" fmla="*/ 1478 h 10023"/>
                <a:gd name="connsiteX25" fmla="*/ 5928 w 10044"/>
                <a:gd name="connsiteY25" fmla="*/ 1176 h 10023"/>
                <a:gd name="connsiteX26" fmla="*/ 6341 w 10044"/>
                <a:gd name="connsiteY26" fmla="*/ 902 h 10023"/>
                <a:gd name="connsiteX27" fmla="*/ 6768 w 10044"/>
                <a:gd name="connsiteY27" fmla="*/ 648 h 10023"/>
                <a:gd name="connsiteX28" fmla="*/ 7199 w 10044"/>
                <a:gd name="connsiteY28" fmla="*/ 444 h 10023"/>
                <a:gd name="connsiteX29" fmla="*/ 7650 w 10044"/>
                <a:gd name="connsiteY29" fmla="*/ 265 h 10023"/>
                <a:gd name="connsiteX30" fmla="*/ 8106 w 10044"/>
                <a:gd name="connsiteY30" fmla="*/ 127 h 10023"/>
                <a:gd name="connsiteX31" fmla="*/ 8577 w 10044"/>
                <a:gd name="connsiteY31" fmla="*/ 44 h 10023"/>
                <a:gd name="connsiteX32" fmla="*/ 9056 w 10044"/>
                <a:gd name="connsiteY32" fmla="*/ 0 h 1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4" h="10023">
                  <a:moveTo>
                    <a:pt x="9056" y="0"/>
                  </a:moveTo>
                  <a:lnTo>
                    <a:pt x="9545" y="0"/>
                  </a:lnTo>
                  <a:lnTo>
                    <a:pt x="10044" y="44"/>
                  </a:lnTo>
                  <a:cubicBezTo>
                    <a:pt x="10044" y="3340"/>
                    <a:pt x="10028" y="6706"/>
                    <a:pt x="10028" y="10001"/>
                  </a:cubicBezTo>
                  <a:lnTo>
                    <a:pt x="0" y="10023"/>
                  </a:lnTo>
                  <a:cubicBezTo>
                    <a:pt x="49" y="9902"/>
                    <a:pt x="143" y="9760"/>
                    <a:pt x="192" y="9638"/>
                  </a:cubicBezTo>
                  <a:cubicBezTo>
                    <a:pt x="246" y="9505"/>
                    <a:pt x="301" y="9375"/>
                    <a:pt x="355" y="9239"/>
                  </a:cubicBezTo>
                  <a:lnTo>
                    <a:pt x="538" y="8825"/>
                  </a:lnTo>
                  <a:lnTo>
                    <a:pt x="730" y="8404"/>
                  </a:lnTo>
                  <a:cubicBezTo>
                    <a:pt x="796" y="8257"/>
                    <a:pt x="864" y="8110"/>
                    <a:pt x="931" y="7960"/>
                  </a:cubicBezTo>
                  <a:cubicBezTo>
                    <a:pt x="1005" y="7813"/>
                    <a:pt x="1078" y="7659"/>
                    <a:pt x="1152" y="7510"/>
                  </a:cubicBezTo>
                  <a:cubicBezTo>
                    <a:pt x="1228" y="7356"/>
                    <a:pt x="1305" y="7205"/>
                    <a:pt x="1381" y="7053"/>
                  </a:cubicBezTo>
                  <a:lnTo>
                    <a:pt x="1626" y="6586"/>
                  </a:lnTo>
                  <a:cubicBezTo>
                    <a:pt x="1712" y="6428"/>
                    <a:pt x="1799" y="6271"/>
                    <a:pt x="1885" y="6113"/>
                  </a:cubicBezTo>
                  <a:lnTo>
                    <a:pt x="2154" y="5645"/>
                  </a:lnTo>
                  <a:lnTo>
                    <a:pt x="2432" y="5190"/>
                  </a:lnTo>
                  <a:lnTo>
                    <a:pt x="2734" y="4717"/>
                  </a:lnTo>
                  <a:lnTo>
                    <a:pt x="3037" y="4265"/>
                  </a:lnTo>
                  <a:lnTo>
                    <a:pt x="3358" y="3814"/>
                  </a:lnTo>
                  <a:lnTo>
                    <a:pt x="3694" y="3386"/>
                  </a:lnTo>
                  <a:lnTo>
                    <a:pt x="4034" y="2964"/>
                  </a:lnTo>
                  <a:lnTo>
                    <a:pt x="4389" y="2565"/>
                  </a:lnTo>
                  <a:lnTo>
                    <a:pt x="4753" y="2179"/>
                  </a:lnTo>
                  <a:lnTo>
                    <a:pt x="5137" y="1817"/>
                  </a:lnTo>
                  <a:lnTo>
                    <a:pt x="5526" y="1478"/>
                  </a:lnTo>
                  <a:lnTo>
                    <a:pt x="5928" y="1176"/>
                  </a:lnTo>
                  <a:lnTo>
                    <a:pt x="6341" y="902"/>
                  </a:lnTo>
                  <a:lnTo>
                    <a:pt x="6768" y="648"/>
                  </a:lnTo>
                  <a:lnTo>
                    <a:pt x="7199" y="444"/>
                  </a:lnTo>
                  <a:lnTo>
                    <a:pt x="7650" y="265"/>
                  </a:lnTo>
                  <a:lnTo>
                    <a:pt x="8106" y="127"/>
                  </a:lnTo>
                  <a:lnTo>
                    <a:pt x="8577" y="44"/>
                  </a:lnTo>
                  <a:lnTo>
                    <a:pt x="905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3943736" y="4382017"/>
            <a:ext cx="431400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UNKNOWN</a:t>
            </a:r>
            <a:endParaRPr lang="en-IN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943733" y="4847783"/>
            <a:ext cx="431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Things that are unknown by you and also unknown by others.</a:t>
            </a:r>
          </a:p>
        </p:txBody>
      </p:sp>
      <p:sp>
        <p:nvSpPr>
          <p:cNvPr id="83" name="Freeform 20"/>
          <p:cNvSpPr>
            <a:spLocks/>
          </p:cNvSpPr>
          <p:nvPr/>
        </p:nvSpPr>
        <p:spPr bwMode="auto">
          <a:xfrm rot="15950288">
            <a:off x="4544733" y="2155747"/>
            <a:ext cx="917118" cy="917122"/>
          </a:xfrm>
          <a:custGeom>
            <a:avLst/>
            <a:gdLst>
              <a:gd name="T0" fmla="*/ 297 w 549"/>
              <a:gd name="T1" fmla="*/ 0 h 549"/>
              <a:gd name="T2" fmla="*/ 341 w 549"/>
              <a:gd name="T3" fmla="*/ 3 h 549"/>
              <a:gd name="T4" fmla="*/ 384 w 549"/>
              <a:gd name="T5" fmla="*/ 12 h 549"/>
              <a:gd name="T6" fmla="*/ 424 w 549"/>
              <a:gd name="T7" fmla="*/ 27 h 549"/>
              <a:gd name="T8" fmla="*/ 460 w 549"/>
              <a:gd name="T9" fmla="*/ 49 h 549"/>
              <a:gd name="T10" fmla="*/ 494 w 549"/>
              <a:gd name="T11" fmla="*/ 75 h 549"/>
              <a:gd name="T12" fmla="*/ 524 w 549"/>
              <a:gd name="T13" fmla="*/ 105 h 549"/>
              <a:gd name="T14" fmla="*/ 549 w 549"/>
              <a:gd name="T15" fmla="*/ 138 h 549"/>
              <a:gd name="T16" fmla="*/ 512 w 549"/>
              <a:gd name="T17" fmla="*/ 118 h 549"/>
              <a:gd name="T18" fmla="*/ 474 w 549"/>
              <a:gd name="T19" fmla="*/ 105 h 549"/>
              <a:gd name="T20" fmla="*/ 433 w 549"/>
              <a:gd name="T21" fmla="*/ 96 h 549"/>
              <a:gd name="T22" fmla="*/ 389 w 549"/>
              <a:gd name="T23" fmla="*/ 92 h 549"/>
              <a:gd name="T24" fmla="*/ 341 w 549"/>
              <a:gd name="T25" fmla="*/ 96 h 549"/>
              <a:gd name="T26" fmla="*/ 296 w 549"/>
              <a:gd name="T27" fmla="*/ 107 h 549"/>
              <a:gd name="T28" fmla="*/ 252 w 549"/>
              <a:gd name="T29" fmla="*/ 126 h 549"/>
              <a:gd name="T30" fmla="*/ 214 w 549"/>
              <a:gd name="T31" fmla="*/ 149 h 549"/>
              <a:gd name="T32" fmla="*/ 179 w 549"/>
              <a:gd name="T33" fmla="*/ 179 h 549"/>
              <a:gd name="T34" fmla="*/ 149 w 549"/>
              <a:gd name="T35" fmla="*/ 214 h 549"/>
              <a:gd name="T36" fmla="*/ 126 w 549"/>
              <a:gd name="T37" fmla="*/ 253 h 549"/>
              <a:gd name="T38" fmla="*/ 107 w 549"/>
              <a:gd name="T39" fmla="*/ 296 h 549"/>
              <a:gd name="T40" fmla="*/ 96 w 549"/>
              <a:gd name="T41" fmla="*/ 341 h 549"/>
              <a:gd name="T42" fmla="*/ 92 w 549"/>
              <a:gd name="T43" fmla="*/ 389 h 549"/>
              <a:gd name="T44" fmla="*/ 96 w 549"/>
              <a:gd name="T45" fmla="*/ 433 h 549"/>
              <a:gd name="T46" fmla="*/ 104 w 549"/>
              <a:gd name="T47" fmla="*/ 474 h 549"/>
              <a:gd name="T48" fmla="*/ 119 w 549"/>
              <a:gd name="T49" fmla="*/ 513 h 549"/>
              <a:gd name="T50" fmla="*/ 138 w 549"/>
              <a:gd name="T51" fmla="*/ 549 h 549"/>
              <a:gd name="T52" fmla="*/ 104 w 549"/>
              <a:gd name="T53" fmla="*/ 524 h 549"/>
              <a:gd name="T54" fmla="*/ 75 w 549"/>
              <a:gd name="T55" fmla="*/ 494 h 549"/>
              <a:gd name="T56" fmla="*/ 48 w 549"/>
              <a:gd name="T57" fmla="*/ 460 h 549"/>
              <a:gd name="T58" fmla="*/ 29 w 549"/>
              <a:gd name="T59" fmla="*/ 424 h 549"/>
              <a:gd name="T60" fmla="*/ 12 w 549"/>
              <a:gd name="T61" fmla="*/ 384 h 549"/>
              <a:gd name="T62" fmla="*/ 2 w 549"/>
              <a:gd name="T63" fmla="*/ 341 h 549"/>
              <a:gd name="T64" fmla="*/ 0 w 549"/>
              <a:gd name="T65" fmla="*/ 297 h 549"/>
              <a:gd name="T66" fmla="*/ 4 w 549"/>
              <a:gd name="T67" fmla="*/ 249 h 549"/>
              <a:gd name="T68" fmla="*/ 15 w 549"/>
              <a:gd name="T69" fmla="*/ 203 h 549"/>
              <a:gd name="T70" fmla="*/ 32 w 549"/>
              <a:gd name="T71" fmla="*/ 161 h 549"/>
              <a:gd name="T72" fmla="*/ 57 w 549"/>
              <a:gd name="T73" fmla="*/ 122 h 549"/>
              <a:gd name="T74" fmla="*/ 87 w 549"/>
              <a:gd name="T75" fmla="*/ 87 h 549"/>
              <a:gd name="T76" fmla="*/ 122 w 549"/>
              <a:gd name="T77" fmla="*/ 57 h 549"/>
              <a:gd name="T78" fmla="*/ 160 w 549"/>
              <a:gd name="T79" fmla="*/ 32 h 549"/>
              <a:gd name="T80" fmla="*/ 203 w 549"/>
              <a:gd name="T81" fmla="*/ 15 h 549"/>
              <a:gd name="T82" fmla="*/ 249 w 549"/>
              <a:gd name="T83" fmla="*/ 4 h 549"/>
              <a:gd name="T84" fmla="*/ 297 w 549"/>
              <a:gd name="T85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9" h="549">
                <a:moveTo>
                  <a:pt x="297" y="0"/>
                </a:moveTo>
                <a:lnTo>
                  <a:pt x="341" y="3"/>
                </a:lnTo>
                <a:lnTo>
                  <a:pt x="384" y="12"/>
                </a:lnTo>
                <a:lnTo>
                  <a:pt x="424" y="27"/>
                </a:lnTo>
                <a:lnTo>
                  <a:pt x="460" y="49"/>
                </a:lnTo>
                <a:lnTo>
                  <a:pt x="494" y="75"/>
                </a:lnTo>
                <a:lnTo>
                  <a:pt x="524" y="105"/>
                </a:lnTo>
                <a:lnTo>
                  <a:pt x="549" y="138"/>
                </a:lnTo>
                <a:lnTo>
                  <a:pt x="512" y="118"/>
                </a:lnTo>
                <a:lnTo>
                  <a:pt x="474" y="105"/>
                </a:lnTo>
                <a:lnTo>
                  <a:pt x="433" y="96"/>
                </a:lnTo>
                <a:lnTo>
                  <a:pt x="389" y="92"/>
                </a:lnTo>
                <a:lnTo>
                  <a:pt x="341" y="96"/>
                </a:lnTo>
                <a:lnTo>
                  <a:pt x="296" y="107"/>
                </a:lnTo>
                <a:lnTo>
                  <a:pt x="252" y="126"/>
                </a:lnTo>
                <a:lnTo>
                  <a:pt x="214" y="149"/>
                </a:lnTo>
                <a:lnTo>
                  <a:pt x="179" y="179"/>
                </a:lnTo>
                <a:lnTo>
                  <a:pt x="149" y="214"/>
                </a:lnTo>
                <a:lnTo>
                  <a:pt x="126" y="253"/>
                </a:lnTo>
                <a:lnTo>
                  <a:pt x="107" y="296"/>
                </a:lnTo>
                <a:lnTo>
                  <a:pt x="96" y="341"/>
                </a:lnTo>
                <a:lnTo>
                  <a:pt x="92" y="389"/>
                </a:lnTo>
                <a:lnTo>
                  <a:pt x="96" y="433"/>
                </a:lnTo>
                <a:lnTo>
                  <a:pt x="104" y="474"/>
                </a:lnTo>
                <a:lnTo>
                  <a:pt x="119" y="513"/>
                </a:lnTo>
                <a:lnTo>
                  <a:pt x="138" y="549"/>
                </a:lnTo>
                <a:lnTo>
                  <a:pt x="104" y="524"/>
                </a:lnTo>
                <a:lnTo>
                  <a:pt x="75" y="494"/>
                </a:lnTo>
                <a:lnTo>
                  <a:pt x="48" y="460"/>
                </a:lnTo>
                <a:lnTo>
                  <a:pt x="29" y="424"/>
                </a:lnTo>
                <a:lnTo>
                  <a:pt x="12" y="384"/>
                </a:lnTo>
                <a:lnTo>
                  <a:pt x="2" y="341"/>
                </a:lnTo>
                <a:lnTo>
                  <a:pt x="0" y="297"/>
                </a:lnTo>
                <a:lnTo>
                  <a:pt x="4" y="249"/>
                </a:lnTo>
                <a:lnTo>
                  <a:pt x="15" y="203"/>
                </a:lnTo>
                <a:lnTo>
                  <a:pt x="32" y="161"/>
                </a:lnTo>
                <a:lnTo>
                  <a:pt x="57" y="122"/>
                </a:lnTo>
                <a:lnTo>
                  <a:pt x="87" y="87"/>
                </a:lnTo>
                <a:lnTo>
                  <a:pt x="122" y="57"/>
                </a:lnTo>
                <a:lnTo>
                  <a:pt x="160" y="32"/>
                </a:lnTo>
                <a:lnTo>
                  <a:pt x="203" y="15"/>
                </a:lnTo>
                <a:lnTo>
                  <a:pt x="249" y="4"/>
                </a:lnTo>
                <a:lnTo>
                  <a:pt x="29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7E538C1-5B6E-4DE7-821D-04BA5EE745C6}"/>
              </a:ext>
            </a:extLst>
          </p:cNvPr>
          <p:cNvSpPr txBox="1"/>
          <p:nvPr/>
        </p:nvSpPr>
        <p:spPr>
          <a:xfrm rot="16200000">
            <a:off x="226007" y="3522163"/>
            <a:ext cx="172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Unknown to others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8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90763" y="887293"/>
            <a:ext cx="2796648" cy="2283056"/>
            <a:chOff x="2865716" y="1359947"/>
            <a:chExt cx="6433887" cy="4861907"/>
          </a:xfrm>
        </p:grpSpPr>
        <p:sp>
          <p:nvSpPr>
            <p:cNvPr id="187" name="Rectangle 186"/>
            <p:cNvSpPr/>
            <p:nvPr/>
          </p:nvSpPr>
          <p:spPr>
            <a:xfrm>
              <a:off x="2865716" y="1359947"/>
              <a:ext cx="6433887" cy="233637"/>
            </a:xfrm>
            <a:prstGeom prst="rect">
              <a:avLst/>
            </a:pr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3107036" y="1573798"/>
              <a:ext cx="5951914" cy="4421354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3321167" y="1765077"/>
              <a:ext cx="2701972" cy="197563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321167" y="3828240"/>
              <a:ext cx="2701972" cy="197563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1" name="Rectangle 150"/>
            <p:cNvSpPr/>
            <p:nvPr/>
          </p:nvSpPr>
          <p:spPr>
            <a:xfrm>
              <a:off x="3314162" y="5071210"/>
              <a:ext cx="2708976" cy="744367"/>
            </a:xfrm>
            <a:custGeom>
              <a:avLst/>
              <a:gdLst>
                <a:gd name="connsiteX0" fmla="*/ 0 w 3001565"/>
                <a:gd name="connsiteY0" fmla="*/ 0 h 649099"/>
                <a:gd name="connsiteX1" fmla="*/ 3001565 w 3001565"/>
                <a:gd name="connsiteY1" fmla="*/ 0 h 649099"/>
                <a:gd name="connsiteX2" fmla="*/ 3001565 w 3001565"/>
                <a:gd name="connsiteY2" fmla="*/ 649099 h 649099"/>
                <a:gd name="connsiteX3" fmla="*/ 0 w 3001565"/>
                <a:gd name="connsiteY3" fmla="*/ 649099 h 649099"/>
                <a:gd name="connsiteX4" fmla="*/ 0 w 3001565"/>
                <a:gd name="connsiteY4" fmla="*/ 0 h 649099"/>
                <a:gd name="connsiteX0" fmla="*/ 0 w 3001565"/>
                <a:gd name="connsiteY0" fmla="*/ 175665 h 824764"/>
                <a:gd name="connsiteX1" fmla="*/ 718152 w 3001565"/>
                <a:gd name="connsiteY1" fmla="*/ 0 h 824764"/>
                <a:gd name="connsiteX2" fmla="*/ 3001565 w 3001565"/>
                <a:gd name="connsiteY2" fmla="*/ 175665 h 824764"/>
                <a:gd name="connsiteX3" fmla="*/ 3001565 w 3001565"/>
                <a:gd name="connsiteY3" fmla="*/ 824764 h 824764"/>
                <a:gd name="connsiteX4" fmla="*/ 0 w 3001565"/>
                <a:gd name="connsiteY4" fmla="*/ 824764 h 824764"/>
                <a:gd name="connsiteX5" fmla="*/ 0 w 3001565"/>
                <a:gd name="connsiteY5" fmla="*/ 175665 h 824764"/>
                <a:gd name="connsiteX0" fmla="*/ 0 w 3001565"/>
                <a:gd name="connsiteY0" fmla="*/ 175665 h 824764"/>
                <a:gd name="connsiteX1" fmla="*/ 718152 w 3001565"/>
                <a:gd name="connsiteY1" fmla="*/ 0 h 824764"/>
                <a:gd name="connsiteX2" fmla="*/ 3001565 w 3001565"/>
                <a:gd name="connsiteY2" fmla="*/ 175665 h 824764"/>
                <a:gd name="connsiteX3" fmla="*/ 3001565 w 3001565"/>
                <a:gd name="connsiteY3" fmla="*/ 824764 h 824764"/>
                <a:gd name="connsiteX4" fmla="*/ 0 w 3001565"/>
                <a:gd name="connsiteY4" fmla="*/ 824764 h 824764"/>
                <a:gd name="connsiteX5" fmla="*/ 0 w 3001565"/>
                <a:gd name="connsiteY5" fmla="*/ 175665 h 82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1565" h="824764">
                  <a:moveTo>
                    <a:pt x="0" y="175665"/>
                  </a:moveTo>
                  <a:cubicBezTo>
                    <a:pt x="207634" y="174260"/>
                    <a:pt x="510518" y="1405"/>
                    <a:pt x="718152" y="0"/>
                  </a:cubicBezTo>
                  <a:cubicBezTo>
                    <a:pt x="2155565" y="258580"/>
                    <a:pt x="2240427" y="117110"/>
                    <a:pt x="3001565" y="175665"/>
                  </a:cubicBezTo>
                  <a:lnTo>
                    <a:pt x="3001565" y="824764"/>
                  </a:lnTo>
                  <a:lnTo>
                    <a:pt x="0" y="824764"/>
                  </a:lnTo>
                  <a:lnTo>
                    <a:pt x="0" y="175665"/>
                  </a:lnTo>
                  <a:close/>
                </a:path>
              </a:pathLst>
            </a:custGeom>
            <a:solidFill>
              <a:srgbClr val="8CDA2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6142847" y="1765077"/>
              <a:ext cx="2701972" cy="1975635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142847" y="3828240"/>
              <a:ext cx="2701972" cy="1975635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331078" y="2164357"/>
              <a:ext cx="1383955" cy="1220220"/>
            </a:xfrm>
            <a:custGeom>
              <a:avLst/>
              <a:gdLst>
                <a:gd name="T0" fmla="*/ 272 w 1775"/>
                <a:gd name="T1" fmla="*/ 0 h 1565"/>
                <a:gd name="T2" fmla="*/ 330 w 1775"/>
                <a:gd name="T3" fmla="*/ 4 h 1565"/>
                <a:gd name="T4" fmla="*/ 384 w 1775"/>
                <a:gd name="T5" fmla="*/ 14 h 1565"/>
                <a:gd name="T6" fmla="*/ 437 w 1775"/>
                <a:gd name="T7" fmla="*/ 31 h 1565"/>
                <a:gd name="T8" fmla="*/ 486 w 1775"/>
                <a:gd name="T9" fmla="*/ 55 h 1565"/>
                <a:gd name="T10" fmla="*/ 531 w 1775"/>
                <a:gd name="T11" fmla="*/ 85 h 1565"/>
                <a:gd name="T12" fmla="*/ 572 w 1775"/>
                <a:gd name="T13" fmla="*/ 120 h 1565"/>
                <a:gd name="T14" fmla="*/ 610 w 1775"/>
                <a:gd name="T15" fmla="*/ 158 h 1565"/>
                <a:gd name="T16" fmla="*/ 642 w 1775"/>
                <a:gd name="T17" fmla="*/ 202 h 1565"/>
                <a:gd name="T18" fmla="*/ 668 w 1775"/>
                <a:gd name="T19" fmla="*/ 249 h 1565"/>
                <a:gd name="T20" fmla="*/ 689 w 1775"/>
                <a:gd name="T21" fmla="*/ 300 h 1565"/>
                <a:gd name="T22" fmla="*/ 733 w 1775"/>
                <a:gd name="T23" fmla="*/ 278 h 1565"/>
                <a:gd name="T24" fmla="*/ 778 w 1775"/>
                <a:gd name="T25" fmla="*/ 260 h 1565"/>
                <a:gd name="T26" fmla="*/ 826 w 1775"/>
                <a:gd name="T27" fmla="*/ 246 h 1565"/>
                <a:gd name="T28" fmla="*/ 876 w 1775"/>
                <a:gd name="T29" fmla="*/ 238 h 1565"/>
                <a:gd name="T30" fmla="*/ 928 w 1775"/>
                <a:gd name="T31" fmla="*/ 235 h 1565"/>
                <a:gd name="T32" fmla="*/ 988 w 1775"/>
                <a:gd name="T33" fmla="*/ 239 h 1565"/>
                <a:gd name="T34" fmla="*/ 1045 w 1775"/>
                <a:gd name="T35" fmla="*/ 250 h 1565"/>
                <a:gd name="T36" fmla="*/ 1100 w 1775"/>
                <a:gd name="T37" fmla="*/ 268 h 1565"/>
                <a:gd name="T38" fmla="*/ 1151 w 1775"/>
                <a:gd name="T39" fmla="*/ 291 h 1565"/>
                <a:gd name="T40" fmla="*/ 1199 w 1775"/>
                <a:gd name="T41" fmla="*/ 321 h 1565"/>
                <a:gd name="T42" fmla="*/ 1243 w 1775"/>
                <a:gd name="T43" fmla="*/ 356 h 1565"/>
                <a:gd name="T44" fmla="*/ 1283 w 1775"/>
                <a:gd name="T45" fmla="*/ 396 h 1565"/>
                <a:gd name="T46" fmla="*/ 1317 w 1775"/>
                <a:gd name="T47" fmla="*/ 439 h 1565"/>
                <a:gd name="T48" fmla="*/ 1346 w 1775"/>
                <a:gd name="T49" fmla="*/ 488 h 1565"/>
                <a:gd name="T50" fmla="*/ 1370 w 1775"/>
                <a:gd name="T51" fmla="*/ 540 h 1565"/>
                <a:gd name="T52" fmla="*/ 1387 w 1775"/>
                <a:gd name="T53" fmla="*/ 595 h 1565"/>
                <a:gd name="T54" fmla="*/ 1398 w 1775"/>
                <a:gd name="T55" fmla="*/ 652 h 1565"/>
                <a:gd name="T56" fmla="*/ 1453 w 1775"/>
                <a:gd name="T57" fmla="*/ 661 h 1565"/>
                <a:gd name="T58" fmla="*/ 1505 w 1775"/>
                <a:gd name="T59" fmla="*/ 678 h 1565"/>
                <a:gd name="T60" fmla="*/ 1555 w 1775"/>
                <a:gd name="T61" fmla="*/ 700 h 1565"/>
                <a:gd name="T62" fmla="*/ 1600 w 1775"/>
                <a:gd name="T63" fmla="*/ 729 h 1565"/>
                <a:gd name="T64" fmla="*/ 1642 w 1775"/>
                <a:gd name="T65" fmla="*/ 764 h 1565"/>
                <a:gd name="T66" fmla="*/ 1678 w 1775"/>
                <a:gd name="T67" fmla="*/ 802 h 1565"/>
                <a:gd name="T68" fmla="*/ 1711 w 1775"/>
                <a:gd name="T69" fmla="*/ 846 h 1565"/>
                <a:gd name="T70" fmla="*/ 1735 w 1775"/>
                <a:gd name="T71" fmla="*/ 893 h 1565"/>
                <a:gd name="T72" fmla="*/ 1755 w 1775"/>
                <a:gd name="T73" fmla="*/ 944 h 1565"/>
                <a:gd name="T74" fmla="*/ 1769 w 1775"/>
                <a:gd name="T75" fmla="*/ 998 h 1565"/>
                <a:gd name="T76" fmla="*/ 1775 w 1775"/>
                <a:gd name="T77" fmla="*/ 1054 h 1565"/>
                <a:gd name="T78" fmla="*/ 1263 w 1775"/>
                <a:gd name="T79" fmla="*/ 1554 h 1565"/>
                <a:gd name="T80" fmla="*/ 0 w 1775"/>
                <a:gd name="T81" fmla="*/ 1565 h 1565"/>
                <a:gd name="T82" fmla="*/ 0 w 1775"/>
                <a:gd name="T83" fmla="*/ 93 h 1565"/>
                <a:gd name="T84" fmla="*/ 40 w 1775"/>
                <a:gd name="T85" fmla="*/ 66 h 1565"/>
                <a:gd name="T86" fmla="*/ 81 w 1775"/>
                <a:gd name="T87" fmla="*/ 44 h 1565"/>
                <a:gd name="T88" fmla="*/ 126 w 1775"/>
                <a:gd name="T89" fmla="*/ 25 h 1565"/>
                <a:gd name="T90" fmla="*/ 173 w 1775"/>
                <a:gd name="T91" fmla="*/ 11 h 1565"/>
                <a:gd name="T92" fmla="*/ 221 w 1775"/>
                <a:gd name="T93" fmla="*/ 3 h 1565"/>
                <a:gd name="T94" fmla="*/ 272 w 1775"/>
                <a:gd name="T95" fmla="*/ 0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75" h="1565">
                  <a:moveTo>
                    <a:pt x="272" y="0"/>
                  </a:moveTo>
                  <a:lnTo>
                    <a:pt x="330" y="4"/>
                  </a:lnTo>
                  <a:lnTo>
                    <a:pt x="384" y="14"/>
                  </a:lnTo>
                  <a:lnTo>
                    <a:pt x="437" y="31"/>
                  </a:lnTo>
                  <a:lnTo>
                    <a:pt x="486" y="55"/>
                  </a:lnTo>
                  <a:lnTo>
                    <a:pt x="531" y="85"/>
                  </a:lnTo>
                  <a:lnTo>
                    <a:pt x="572" y="120"/>
                  </a:lnTo>
                  <a:lnTo>
                    <a:pt x="610" y="158"/>
                  </a:lnTo>
                  <a:lnTo>
                    <a:pt x="642" y="202"/>
                  </a:lnTo>
                  <a:lnTo>
                    <a:pt x="668" y="249"/>
                  </a:lnTo>
                  <a:lnTo>
                    <a:pt x="689" y="300"/>
                  </a:lnTo>
                  <a:lnTo>
                    <a:pt x="733" y="278"/>
                  </a:lnTo>
                  <a:lnTo>
                    <a:pt x="778" y="260"/>
                  </a:lnTo>
                  <a:lnTo>
                    <a:pt x="826" y="246"/>
                  </a:lnTo>
                  <a:lnTo>
                    <a:pt x="876" y="238"/>
                  </a:lnTo>
                  <a:lnTo>
                    <a:pt x="928" y="235"/>
                  </a:lnTo>
                  <a:lnTo>
                    <a:pt x="988" y="239"/>
                  </a:lnTo>
                  <a:lnTo>
                    <a:pt x="1045" y="250"/>
                  </a:lnTo>
                  <a:lnTo>
                    <a:pt x="1100" y="268"/>
                  </a:lnTo>
                  <a:lnTo>
                    <a:pt x="1151" y="291"/>
                  </a:lnTo>
                  <a:lnTo>
                    <a:pt x="1199" y="321"/>
                  </a:lnTo>
                  <a:lnTo>
                    <a:pt x="1243" y="356"/>
                  </a:lnTo>
                  <a:lnTo>
                    <a:pt x="1283" y="396"/>
                  </a:lnTo>
                  <a:lnTo>
                    <a:pt x="1317" y="439"/>
                  </a:lnTo>
                  <a:lnTo>
                    <a:pt x="1346" y="488"/>
                  </a:lnTo>
                  <a:lnTo>
                    <a:pt x="1370" y="540"/>
                  </a:lnTo>
                  <a:lnTo>
                    <a:pt x="1387" y="595"/>
                  </a:lnTo>
                  <a:lnTo>
                    <a:pt x="1398" y="652"/>
                  </a:lnTo>
                  <a:lnTo>
                    <a:pt x="1453" y="661"/>
                  </a:lnTo>
                  <a:lnTo>
                    <a:pt x="1505" y="678"/>
                  </a:lnTo>
                  <a:lnTo>
                    <a:pt x="1555" y="700"/>
                  </a:lnTo>
                  <a:lnTo>
                    <a:pt x="1600" y="729"/>
                  </a:lnTo>
                  <a:lnTo>
                    <a:pt x="1642" y="764"/>
                  </a:lnTo>
                  <a:lnTo>
                    <a:pt x="1678" y="802"/>
                  </a:lnTo>
                  <a:lnTo>
                    <a:pt x="1711" y="846"/>
                  </a:lnTo>
                  <a:lnTo>
                    <a:pt x="1735" y="893"/>
                  </a:lnTo>
                  <a:lnTo>
                    <a:pt x="1755" y="944"/>
                  </a:lnTo>
                  <a:lnTo>
                    <a:pt x="1769" y="998"/>
                  </a:lnTo>
                  <a:lnTo>
                    <a:pt x="1775" y="1054"/>
                  </a:lnTo>
                  <a:lnTo>
                    <a:pt x="1263" y="1554"/>
                  </a:lnTo>
                  <a:lnTo>
                    <a:pt x="0" y="1565"/>
                  </a:lnTo>
                  <a:lnTo>
                    <a:pt x="0" y="93"/>
                  </a:lnTo>
                  <a:lnTo>
                    <a:pt x="40" y="66"/>
                  </a:lnTo>
                  <a:lnTo>
                    <a:pt x="81" y="44"/>
                  </a:lnTo>
                  <a:lnTo>
                    <a:pt x="126" y="25"/>
                  </a:lnTo>
                  <a:lnTo>
                    <a:pt x="173" y="11"/>
                  </a:lnTo>
                  <a:lnTo>
                    <a:pt x="221" y="3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4F81BD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5" name="Freeform 9"/>
            <p:cNvSpPr>
              <a:spLocks/>
            </p:cNvSpPr>
            <p:nvPr/>
          </p:nvSpPr>
          <p:spPr bwMode="auto">
            <a:xfrm>
              <a:off x="3314162" y="3151045"/>
              <a:ext cx="818144" cy="596333"/>
            </a:xfrm>
            <a:custGeom>
              <a:avLst/>
              <a:gdLst>
                <a:gd name="T0" fmla="*/ 652 w 1049"/>
                <a:gd name="T1" fmla="*/ 0 h 1048"/>
                <a:gd name="T2" fmla="*/ 699 w 1049"/>
                <a:gd name="T3" fmla="*/ 2 h 1048"/>
                <a:gd name="T4" fmla="*/ 743 w 1049"/>
                <a:gd name="T5" fmla="*/ 4 h 1048"/>
                <a:gd name="T6" fmla="*/ 782 w 1049"/>
                <a:gd name="T7" fmla="*/ 9 h 1048"/>
                <a:gd name="T8" fmla="*/ 820 w 1049"/>
                <a:gd name="T9" fmla="*/ 14 h 1048"/>
                <a:gd name="T10" fmla="*/ 853 w 1049"/>
                <a:gd name="T11" fmla="*/ 20 h 1048"/>
                <a:gd name="T12" fmla="*/ 882 w 1049"/>
                <a:gd name="T13" fmla="*/ 27 h 1048"/>
                <a:gd name="T14" fmla="*/ 907 w 1049"/>
                <a:gd name="T15" fmla="*/ 33 h 1048"/>
                <a:gd name="T16" fmla="*/ 927 w 1049"/>
                <a:gd name="T17" fmla="*/ 38 h 1048"/>
                <a:gd name="T18" fmla="*/ 942 w 1049"/>
                <a:gd name="T19" fmla="*/ 43 h 1048"/>
                <a:gd name="T20" fmla="*/ 950 w 1049"/>
                <a:gd name="T21" fmla="*/ 45 h 1048"/>
                <a:gd name="T22" fmla="*/ 953 w 1049"/>
                <a:gd name="T23" fmla="*/ 46 h 1048"/>
                <a:gd name="T24" fmla="*/ 1049 w 1049"/>
                <a:gd name="T25" fmla="*/ 415 h 1048"/>
                <a:gd name="T26" fmla="*/ 211 w 1049"/>
                <a:gd name="T27" fmla="*/ 1048 h 1048"/>
                <a:gd name="T28" fmla="*/ 173 w 1049"/>
                <a:gd name="T29" fmla="*/ 1045 h 1048"/>
                <a:gd name="T30" fmla="*/ 138 w 1049"/>
                <a:gd name="T31" fmla="*/ 1035 h 1048"/>
                <a:gd name="T32" fmla="*/ 105 w 1049"/>
                <a:gd name="T33" fmla="*/ 1019 h 1048"/>
                <a:gd name="T34" fmla="*/ 76 w 1049"/>
                <a:gd name="T35" fmla="*/ 999 h 1048"/>
                <a:gd name="T36" fmla="*/ 50 w 1049"/>
                <a:gd name="T37" fmla="*/ 973 h 1048"/>
                <a:gd name="T38" fmla="*/ 29 w 1049"/>
                <a:gd name="T39" fmla="*/ 945 h 1048"/>
                <a:gd name="T40" fmla="*/ 14 w 1049"/>
                <a:gd name="T41" fmla="*/ 911 h 1048"/>
                <a:gd name="T42" fmla="*/ 4 w 1049"/>
                <a:gd name="T43" fmla="*/ 876 h 1048"/>
                <a:gd name="T44" fmla="*/ 0 w 1049"/>
                <a:gd name="T45" fmla="*/ 838 h 1048"/>
                <a:gd name="T46" fmla="*/ 0 w 1049"/>
                <a:gd name="T47" fmla="*/ 304 h 1048"/>
                <a:gd name="T48" fmla="*/ 53 w 1049"/>
                <a:gd name="T49" fmla="*/ 247 h 1048"/>
                <a:gd name="T50" fmla="*/ 108 w 1049"/>
                <a:gd name="T51" fmla="*/ 197 h 1048"/>
                <a:gd name="T52" fmla="*/ 164 w 1049"/>
                <a:gd name="T53" fmla="*/ 155 h 1048"/>
                <a:gd name="T54" fmla="*/ 220 w 1049"/>
                <a:gd name="T55" fmla="*/ 117 h 1048"/>
                <a:gd name="T56" fmla="*/ 277 w 1049"/>
                <a:gd name="T57" fmla="*/ 88 h 1048"/>
                <a:gd name="T58" fmla="*/ 333 w 1049"/>
                <a:gd name="T59" fmla="*/ 61 h 1048"/>
                <a:gd name="T60" fmla="*/ 389 w 1049"/>
                <a:gd name="T61" fmla="*/ 41 h 1048"/>
                <a:gd name="T62" fmla="*/ 445 w 1049"/>
                <a:gd name="T63" fmla="*/ 27 h 1048"/>
                <a:gd name="T64" fmla="*/ 499 w 1049"/>
                <a:gd name="T65" fmla="*/ 14 h 1048"/>
                <a:gd name="T66" fmla="*/ 552 w 1049"/>
                <a:gd name="T67" fmla="*/ 7 h 1048"/>
                <a:gd name="T68" fmla="*/ 603 w 1049"/>
                <a:gd name="T69" fmla="*/ 3 h 1048"/>
                <a:gd name="T70" fmla="*/ 652 w 1049"/>
                <a:gd name="T71" fmla="*/ 0 h 1048"/>
                <a:gd name="connsiteX0" fmla="*/ 6215 w 10000"/>
                <a:gd name="connsiteY0" fmla="*/ 0 h 10000"/>
                <a:gd name="connsiteX1" fmla="*/ 6663 w 10000"/>
                <a:gd name="connsiteY1" fmla="*/ 19 h 10000"/>
                <a:gd name="connsiteX2" fmla="*/ 7083 w 10000"/>
                <a:gd name="connsiteY2" fmla="*/ 38 h 10000"/>
                <a:gd name="connsiteX3" fmla="*/ 7455 w 10000"/>
                <a:gd name="connsiteY3" fmla="*/ 86 h 10000"/>
                <a:gd name="connsiteX4" fmla="*/ 7817 w 10000"/>
                <a:gd name="connsiteY4" fmla="*/ 134 h 10000"/>
                <a:gd name="connsiteX5" fmla="*/ 8132 w 10000"/>
                <a:gd name="connsiteY5" fmla="*/ 191 h 10000"/>
                <a:gd name="connsiteX6" fmla="*/ 8408 w 10000"/>
                <a:gd name="connsiteY6" fmla="*/ 258 h 10000"/>
                <a:gd name="connsiteX7" fmla="*/ 8646 w 10000"/>
                <a:gd name="connsiteY7" fmla="*/ 315 h 10000"/>
                <a:gd name="connsiteX8" fmla="*/ 8837 w 10000"/>
                <a:gd name="connsiteY8" fmla="*/ 363 h 10000"/>
                <a:gd name="connsiteX9" fmla="*/ 8980 w 10000"/>
                <a:gd name="connsiteY9" fmla="*/ 410 h 10000"/>
                <a:gd name="connsiteX10" fmla="*/ 9056 w 10000"/>
                <a:gd name="connsiteY10" fmla="*/ 429 h 10000"/>
                <a:gd name="connsiteX11" fmla="*/ 9085 w 10000"/>
                <a:gd name="connsiteY11" fmla="*/ 439 h 10000"/>
                <a:gd name="connsiteX12" fmla="*/ 10000 w 10000"/>
                <a:gd name="connsiteY12" fmla="*/ 3960 h 10000"/>
                <a:gd name="connsiteX13" fmla="*/ 5488 w 10000"/>
                <a:gd name="connsiteY13" fmla="*/ 7298 h 10000"/>
                <a:gd name="connsiteX14" fmla="*/ 2011 w 10000"/>
                <a:gd name="connsiteY14" fmla="*/ 10000 h 10000"/>
                <a:gd name="connsiteX15" fmla="*/ 1649 w 10000"/>
                <a:gd name="connsiteY15" fmla="*/ 9971 h 10000"/>
                <a:gd name="connsiteX16" fmla="*/ 1316 w 10000"/>
                <a:gd name="connsiteY16" fmla="*/ 9876 h 10000"/>
                <a:gd name="connsiteX17" fmla="*/ 1001 w 10000"/>
                <a:gd name="connsiteY17" fmla="*/ 9723 h 10000"/>
                <a:gd name="connsiteX18" fmla="*/ 724 w 10000"/>
                <a:gd name="connsiteY18" fmla="*/ 9532 h 10000"/>
                <a:gd name="connsiteX19" fmla="*/ 477 w 10000"/>
                <a:gd name="connsiteY19" fmla="*/ 9284 h 10000"/>
                <a:gd name="connsiteX20" fmla="*/ 276 w 10000"/>
                <a:gd name="connsiteY20" fmla="*/ 9017 h 10000"/>
                <a:gd name="connsiteX21" fmla="*/ 133 w 10000"/>
                <a:gd name="connsiteY21" fmla="*/ 8693 h 10000"/>
                <a:gd name="connsiteX22" fmla="*/ 38 w 10000"/>
                <a:gd name="connsiteY22" fmla="*/ 8359 h 10000"/>
                <a:gd name="connsiteX23" fmla="*/ 0 w 10000"/>
                <a:gd name="connsiteY23" fmla="*/ 7996 h 10000"/>
                <a:gd name="connsiteX24" fmla="*/ 0 w 10000"/>
                <a:gd name="connsiteY24" fmla="*/ 2901 h 10000"/>
                <a:gd name="connsiteX25" fmla="*/ 505 w 10000"/>
                <a:gd name="connsiteY25" fmla="*/ 2357 h 10000"/>
                <a:gd name="connsiteX26" fmla="*/ 1030 w 10000"/>
                <a:gd name="connsiteY26" fmla="*/ 1880 h 10000"/>
                <a:gd name="connsiteX27" fmla="*/ 1563 w 10000"/>
                <a:gd name="connsiteY27" fmla="*/ 1479 h 10000"/>
                <a:gd name="connsiteX28" fmla="*/ 2097 w 10000"/>
                <a:gd name="connsiteY28" fmla="*/ 1116 h 10000"/>
                <a:gd name="connsiteX29" fmla="*/ 2641 w 10000"/>
                <a:gd name="connsiteY29" fmla="*/ 840 h 10000"/>
                <a:gd name="connsiteX30" fmla="*/ 3174 w 10000"/>
                <a:gd name="connsiteY30" fmla="*/ 582 h 10000"/>
                <a:gd name="connsiteX31" fmla="*/ 3708 w 10000"/>
                <a:gd name="connsiteY31" fmla="*/ 391 h 10000"/>
                <a:gd name="connsiteX32" fmla="*/ 4242 w 10000"/>
                <a:gd name="connsiteY32" fmla="*/ 258 h 10000"/>
                <a:gd name="connsiteX33" fmla="*/ 4757 w 10000"/>
                <a:gd name="connsiteY33" fmla="*/ 134 h 10000"/>
                <a:gd name="connsiteX34" fmla="*/ 5262 w 10000"/>
                <a:gd name="connsiteY34" fmla="*/ 67 h 10000"/>
                <a:gd name="connsiteX35" fmla="*/ 5748 w 10000"/>
                <a:gd name="connsiteY35" fmla="*/ 29 h 10000"/>
                <a:gd name="connsiteX36" fmla="*/ 6215 w 10000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3 w 10003"/>
                <a:gd name="connsiteY23" fmla="*/ 7996 h 10000"/>
                <a:gd name="connsiteX24" fmla="*/ 0 w 10003"/>
                <a:gd name="connsiteY24" fmla="*/ 7298 h 10000"/>
                <a:gd name="connsiteX25" fmla="*/ 3 w 10003"/>
                <a:gd name="connsiteY25" fmla="*/ 2901 h 10000"/>
                <a:gd name="connsiteX26" fmla="*/ 508 w 10003"/>
                <a:gd name="connsiteY26" fmla="*/ 2357 h 10000"/>
                <a:gd name="connsiteX27" fmla="*/ 1033 w 10003"/>
                <a:gd name="connsiteY27" fmla="*/ 1880 h 10000"/>
                <a:gd name="connsiteX28" fmla="*/ 1566 w 10003"/>
                <a:gd name="connsiteY28" fmla="*/ 1479 h 10000"/>
                <a:gd name="connsiteX29" fmla="*/ 2100 w 10003"/>
                <a:gd name="connsiteY29" fmla="*/ 1116 h 10000"/>
                <a:gd name="connsiteX30" fmla="*/ 2644 w 10003"/>
                <a:gd name="connsiteY30" fmla="*/ 840 h 10000"/>
                <a:gd name="connsiteX31" fmla="*/ 3177 w 10003"/>
                <a:gd name="connsiteY31" fmla="*/ 582 h 10000"/>
                <a:gd name="connsiteX32" fmla="*/ 3711 w 10003"/>
                <a:gd name="connsiteY32" fmla="*/ 391 h 10000"/>
                <a:gd name="connsiteX33" fmla="*/ 4245 w 10003"/>
                <a:gd name="connsiteY33" fmla="*/ 258 h 10000"/>
                <a:gd name="connsiteX34" fmla="*/ 4760 w 10003"/>
                <a:gd name="connsiteY34" fmla="*/ 134 h 10000"/>
                <a:gd name="connsiteX35" fmla="*/ 5265 w 10003"/>
                <a:gd name="connsiteY35" fmla="*/ 67 h 10000"/>
                <a:gd name="connsiteX36" fmla="*/ 5751 w 10003"/>
                <a:gd name="connsiteY36" fmla="*/ 29 h 10000"/>
                <a:gd name="connsiteX37" fmla="*/ 6218 w 10003"/>
                <a:gd name="connsiteY37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0 w 10003"/>
                <a:gd name="connsiteY23" fmla="*/ 7298 h 10000"/>
                <a:gd name="connsiteX24" fmla="*/ 3 w 10003"/>
                <a:gd name="connsiteY24" fmla="*/ 2901 h 10000"/>
                <a:gd name="connsiteX25" fmla="*/ 508 w 10003"/>
                <a:gd name="connsiteY25" fmla="*/ 2357 h 10000"/>
                <a:gd name="connsiteX26" fmla="*/ 1033 w 10003"/>
                <a:gd name="connsiteY26" fmla="*/ 1880 h 10000"/>
                <a:gd name="connsiteX27" fmla="*/ 1566 w 10003"/>
                <a:gd name="connsiteY27" fmla="*/ 1479 h 10000"/>
                <a:gd name="connsiteX28" fmla="*/ 2100 w 10003"/>
                <a:gd name="connsiteY28" fmla="*/ 1116 h 10000"/>
                <a:gd name="connsiteX29" fmla="*/ 2644 w 10003"/>
                <a:gd name="connsiteY29" fmla="*/ 840 h 10000"/>
                <a:gd name="connsiteX30" fmla="*/ 3177 w 10003"/>
                <a:gd name="connsiteY30" fmla="*/ 582 h 10000"/>
                <a:gd name="connsiteX31" fmla="*/ 3711 w 10003"/>
                <a:gd name="connsiteY31" fmla="*/ 391 h 10000"/>
                <a:gd name="connsiteX32" fmla="*/ 4245 w 10003"/>
                <a:gd name="connsiteY32" fmla="*/ 258 h 10000"/>
                <a:gd name="connsiteX33" fmla="*/ 4760 w 10003"/>
                <a:gd name="connsiteY33" fmla="*/ 134 h 10000"/>
                <a:gd name="connsiteX34" fmla="*/ 5265 w 10003"/>
                <a:gd name="connsiteY34" fmla="*/ 67 h 10000"/>
                <a:gd name="connsiteX35" fmla="*/ 5751 w 10003"/>
                <a:gd name="connsiteY35" fmla="*/ 29 h 10000"/>
                <a:gd name="connsiteX36" fmla="*/ 6218 w 10003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0 w 10003"/>
                <a:gd name="connsiteY22" fmla="*/ 7298 h 10000"/>
                <a:gd name="connsiteX23" fmla="*/ 3 w 10003"/>
                <a:gd name="connsiteY23" fmla="*/ 2901 h 10000"/>
                <a:gd name="connsiteX24" fmla="*/ 508 w 10003"/>
                <a:gd name="connsiteY24" fmla="*/ 2357 h 10000"/>
                <a:gd name="connsiteX25" fmla="*/ 1033 w 10003"/>
                <a:gd name="connsiteY25" fmla="*/ 1880 h 10000"/>
                <a:gd name="connsiteX26" fmla="*/ 1566 w 10003"/>
                <a:gd name="connsiteY26" fmla="*/ 1479 h 10000"/>
                <a:gd name="connsiteX27" fmla="*/ 2100 w 10003"/>
                <a:gd name="connsiteY27" fmla="*/ 1116 h 10000"/>
                <a:gd name="connsiteX28" fmla="*/ 2644 w 10003"/>
                <a:gd name="connsiteY28" fmla="*/ 840 h 10000"/>
                <a:gd name="connsiteX29" fmla="*/ 3177 w 10003"/>
                <a:gd name="connsiteY29" fmla="*/ 582 h 10000"/>
                <a:gd name="connsiteX30" fmla="*/ 3711 w 10003"/>
                <a:gd name="connsiteY30" fmla="*/ 391 h 10000"/>
                <a:gd name="connsiteX31" fmla="*/ 4245 w 10003"/>
                <a:gd name="connsiteY31" fmla="*/ 258 h 10000"/>
                <a:gd name="connsiteX32" fmla="*/ 4760 w 10003"/>
                <a:gd name="connsiteY32" fmla="*/ 134 h 10000"/>
                <a:gd name="connsiteX33" fmla="*/ 5265 w 10003"/>
                <a:gd name="connsiteY33" fmla="*/ 67 h 10000"/>
                <a:gd name="connsiteX34" fmla="*/ 5751 w 10003"/>
                <a:gd name="connsiteY34" fmla="*/ 29 h 10000"/>
                <a:gd name="connsiteX35" fmla="*/ 6218 w 10003"/>
                <a:gd name="connsiteY35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0 w 10003"/>
                <a:gd name="connsiteY21" fmla="*/ 7298 h 10000"/>
                <a:gd name="connsiteX22" fmla="*/ 3 w 10003"/>
                <a:gd name="connsiteY22" fmla="*/ 2901 h 10000"/>
                <a:gd name="connsiteX23" fmla="*/ 508 w 10003"/>
                <a:gd name="connsiteY23" fmla="*/ 2357 h 10000"/>
                <a:gd name="connsiteX24" fmla="*/ 1033 w 10003"/>
                <a:gd name="connsiteY24" fmla="*/ 1880 h 10000"/>
                <a:gd name="connsiteX25" fmla="*/ 1566 w 10003"/>
                <a:gd name="connsiteY25" fmla="*/ 1479 h 10000"/>
                <a:gd name="connsiteX26" fmla="*/ 2100 w 10003"/>
                <a:gd name="connsiteY26" fmla="*/ 1116 h 10000"/>
                <a:gd name="connsiteX27" fmla="*/ 2644 w 10003"/>
                <a:gd name="connsiteY27" fmla="*/ 840 h 10000"/>
                <a:gd name="connsiteX28" fmla="*/ 3177 w 10003"/>
                <a:gd name="connsiteY28" fmla="*/ 582 h 10000"/>
                <a:gd name="connsiteX29" fmla="*/ 3711 w 10003"/>
                <a:gd name="connsiteY29" fmla="*/ 391 h 10000"/>
                <a:gd name="connsiteX30" fmla="*/ 4245 w 10003"/>
                <a:gd name="connsiteY30" fmla="*/ 258 h 10000"/>
                <a:gd name="connsiteX31" fmla="*/ 4760 w 10003"/>
                <a:gd name="connsiteY31" fmla="*/ 134 h 10000"/>
                <a:gd name="connsiteX32" fmla="*/ 5265 w 10003"/>
                <a:gd name="connsiteY32" fmla="*/ 67 h 10000"/>
                <a:gd name="connsiteX33" fmla="*/ 5751 w 10003"/>
                <a:gd name="connsiteY33" fmla="*/ 29 h 10000"/>
                <a:gd name="connsiteX34" fmla="*/ 6218 w 10003"/>
                <a:gd name="connsiteY34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0 w 10003"/>
                <a:gd name="connsiteY20" fmla="*/ 7298 h 10000"/>
                <a:gd name="connsiteX21" fmla="*/ 3 w 10003"/>
                <a:gd name="connsiteY21" fmla="*/ 2901 h 10000"/>
                <a:gd name="connsiteX22" fmla="*/ 508 w 10003"/>
                <a:gd name="connsiteY22" fmla="*/ 2357 h 10000"/>
                <a:gd name="connsiteX23" fmla="*/ 1033 w 10003"/>
                <a:gd name="connsiteY23" fmla="*/ 1880 h 10000"/>
                <a:gd name="connsiteX24" fmla="*/ 1566 w 10003"/>
                <a:gd name="connsiteY24" fmla="*/ 1479 h 10000"/>
                <a:gd name="connsiteX25" fmla="*/ 2100 w 10003"/>
                <a:gd name="connsiteY25" fmla="*/ 1116 h 10000"/>
                <a:gd name="connsiteX26" fmla="*/ 2644 w 10003"/>
                <a:gd name="connsiteY26" fmla="*/ 840 h 10000"/>
                <a:gd name="connsiteX27" fmla="*/ 3177 w 10003"/>
                <a:gd name="connsiteY27" fmla="*/ 582 h 10000"/>
                <a:gd name="connsiteX28" fmla="*/ 3711 w 10003"/>
                <a:gd name="connsiteY28" fmla="*/ 391 h 10000"/>
                <a:gd name="connsiteX29" fmla="*/ 4245 w 10003"/>
                <a:gd name="connsiteY29" fmla="*/ 258 h 10000"/>
                <a:gd name="connsiteX30" fmla="*/ 4760 w 10003"/>
                <a:gd name="connsiteY30" fmla="*/ 134 h 10000"/>
                <a:gd name="connsiteX31" fmla="*/ 5265 w 10003"/>
                <a:gd name="connsiteY31" fmla="*/ 67 h 10000"/>
                <a:gd name="connsiteX32" fmla="*/ 5751 w 10003"/>
                <a:gd name="connsiteY32" fmla="*/ 29 h 10000"/>
                <a:gd name="connsiteX33" fmla="*/ 6218 w 10003"/>
                <a:gd name="connsiteY33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0 w 10003"/>
                <a:gd name="connsiteY19" fmla="*/ 7298 h 10000"/>
                <a:gd name="connsiteX20" fmla="*/ 3 w 10003"/>
                <a:gd name="connsiteY20" fmla="*/ 2901 h 10000"/>
                <a:gd name="connsiteX21" fmla="*/ 508 w 10003"/>
                <a:gd name="connsiteY21" fmla="*/ 2357 h 10000"/>
                <a:gd name="connsiteX22" fmla="*/ 1033 w 10003"/>
                <a:gd name="connsiteY22" fmla="*/ 1880 h 10000"/>
                <a:gd name="connsiteX23" fmla="*/ 1566 w 10003"/>
                <a:gd name="connsiteY23" fmla="*/ 1479 h 10000"/>
                <a:gd name="connsiteX24" fmla="*/ 2100 w 10003"/>
                <a:gd name="connsiteY24" fmla="*/ 1116 h 10000"/>
                <a:gd name="connsiteX25" fmla="*/ 2644 w 10003"/>
                <a:gd name="connsiteY25" fmla="*/ 840 h 10000"/>
                <a:gd name="connsiteX26" fmla="*/ 3177 w 10003"/>
                <a:gd name="connsiteY26" fmla="*/ 582 h 10000"/>
                <a:gd name="connsiteX27" fmla="*/ 3711 w 10003"/>
                <a:gd name="connsiteY27" fmla="*/ 391 h 10000"/>
                <a:gd name="connsiteX28" fmla="*/ 4245 w 10003"/>
                <a:gd name="connsiteY28" fmla="*/ 258 h 10000"/>
                <a:gd name="connsiteX29" fmla="*/ 4760 w 10003"/>
                <a:gd name="connsiteY29" fmla="*/ 134 h 10000"/>
                <a:gd name="connsiteX30" fmla="*/ 5265 w 10003"/>
                <a:gd name="connsiteY30" fmla="*/ 67 h 10000"/>
                <a:gd name="connsiteX31" fmla="*/ 5751 w 10003"/>
                <a:gd name="connsiteY31" fmla="*/ 29 h 10000"/>
                <a:gd name="connsiteX32" fmla="*/ 6218 w 10003"/>
                <a:gd name="connsiteY32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0 w 10003"/>
                <a:gd name="connsiteY18" fmla="*/ 7298 h 10000"/>
                <a:gd name="connsiteX19" fmla="*/ 3 w 10003"/>
                <a:gd name="connsiteY19" fmla="*/ 2901 h 10000"/>
                <a:gd name="connsiteX20" fmla="*/ 508 w 10003"/>
                <a:gd name="connsiteY20" fmla="*/ 2357 h 10000"/>
                <a:gd name="connsiteX21" fmla="*/ 1033 w 10003"/>
                <a:gd name="connsiteY21" fmla="*/ 1880 h 10000"/>
                <a:gd name="connsiteX22" fmla="*/ 1566 w 10003"/>
                <a:gd name="connsiteY22" fmla="*/ 1479 h 10000"/>
                <a:gd name="connsiteX23" fmla="*/ 2100 w 10003"/>
                <a:gd name="connsiteY23" fmla="*/ 1116 h 10000"/>
                <a:gd name="connsiteX24" fmla="*/ 2644 w 10003"/>
                <a:gd name="connsiteY24" fmla="*/ 840 h 10000"/>
                <a:gd name="connsiteX25" fmla="*/ 3177 w 10003"/>
                <a:gd name="connsiteY25" fmla="*/ 582 h 10000"/>
                <a:gd name="connsiteX26" fmla="*/ 3711 w 10003"/>
                <a:gd name="connsiteY26" fmla="*/ 391 h 10000"/>
                <a:gd name="connsiteX27" fmla="*/ 4245 w 10003"/>
                <a:gd name="connsiteY27" fmla="*/ 258 h 10000"/>
                <a:gd name="connsiteX28" fmla="*/ 4760 w 10003"/>
                <a:gd name="connsiteY28" fmla="*/ 134 h 10000"/>
                <a:gd name="connsiteX29" fmla="*/ 5265 w 10003"/>
                <a:gd name="connsiteY29" fmla="*/ 67 h 10000"/>
                <a:gd name="connsiteX30" fmla="*/ 5751 w 10003"/>
                <a:gd name="connsiteY30" fmla="*/ 29 h 10000"/>
                <a:gd name="connsiteX31" fmla="*/ 6218 w 10003"/>
                <a:gd name="connsiteY31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0 w 10003"/>
                <a:gd name="connsiteY17" fmla="*/ 7298 h 10000"/>
                <a:gd name="connsiteX18" fmla="*/ 3 w 10003"/>
                <a:gd name="connsiteY18" fmla="*/ 2901 h 10000"/>
                <a:gd name="connsiteX19" fmla="*/ 508 w 10003"/>
                <a:gd name="connsiteY19" fmla="*/ 2357 h 10000"/>
                <a:gd name="connsiteX20" fmla="*/ 1033 w 10003"/>
                <a:gd name="connsiteY20" fmla="*/ 1880 h 10000"/>
                <a:gd name="connsiteX21" fmla="*/ 1566 w 10003"/>
                <a:gd name="connsiteY21" fmla="*/ 1479 h 10000"/>
                <a:gd name="connsiteX22" fmla="*/ 2100 w 10003"/>
                <a:gd name="connsiteY22" fmla="*/ 1116 h 10000"/>
                <a:gd name="connsiteX23" fmla="*/ 2644 w 10003"/>
                <a:gd name="connsiteY23" fmla="*/ 840 h 10000"/>
                <a:gd name="connsiteX24" fmla="*/ 3177 w 10003"/>
                <a:gd name="connsiteY24" fmla="*/ 582 h 10000"/>
                <a:gd name="connsiteX25" fmla="*/ 3711 w 10003"/>
                <a:gd name="connsiteY25" fmla="*/ 391 h 10000"/>
                <a:gd name="connsiteX26" fmla="*/ 4245 w 10003"/>
                <a:gd name="connsiteY26" fmla="*/ 258 h 10000"/>
                <a:gd name="connsiteX27" fmla="*/ 4760 w 10003"/>
                <a:gd name="connsiteY27" fmla="*/ 134 h 10000"/>
                <a:gd name="connsiteX28" fmla="*/ 5265 w 10003"/>
                <a:gd name="connsiteY28" fmla="*/ 67 h 10000"/>
                <a:gd name="connsiteX29" fmla="*/ 5751 w 10003"/>
                <a:gd name="connsiteY29" fmla="*/ 29 h 10000"/>
                <a:gd name="connsiteX30" fmla="*/ 6218 w 10003"/>
                <a:gd name="connsiteY30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0 w 10003"/>
                <a:gd name="connsiteY16" fmla="*/ 7298 h 10000"/>
                <a:gd name="connsiteX17" fmla="*/ 3 w 10003"/>
                <a:gd name="connsiteY17" fmla="*/ 2901 h 10000"/>
                <a:gd name="connsiteX18" fmla="*/ 508 w 10003"/>
                <a:gd name="connsiteY18" fmla="*/ 2357 h 10000"/>
                <a:gd name="connsiteX19" fmla="*/ 1033 w 10003"/>
                <a:gd name="connsiteY19" fmla="*/ 1880 h 10000"/>
                <a:gd name="connsiteX20" fmla="*/ 1566 w 10003"/>
                <a:gd name="connsiteY20" fmla="*/ 1479 h 10000"/>
                <a:gd name="connsiteX21" fmla="*/ 2100 w 10003"/>
                <a:gd name="connsiteY21" fmla="*/ 1116 h 10000"/>
                <a:gd name="connsiteX22" fmla="*/ 2644 w 10003"/>
                <a:gd name="connsiteY22" fmla="*/ 840 h 10000"/>
                <a:gd name="connsiteX23" fmla="*/ 3177 w 10003"/>
                <a:gd name="connsiteY23" fmla="*/ 582 h 10000"/>
                <a:gd name="connsiteX24" fmla="*/ 3711 w 10003"/>
                <a:gd name="connsiteY24" fmla="*/ 391 h 10000"/>
                <a:gd name="connsiteX25" fmla="*/ 4245 w 10003"/>
                <a:gd name="connsiteY25" fmla="*/ 258 h 10000"/>
                <a:gd name="connsiteX26" fmla="*/ 4760 w 10003"/>
                <a:gd name="connsiteY26" fmla="*/ 134 h 10000"/>
                <a:gd name="connsiteX27" fmla="*/ 5265 w 10003"/>
                <a:gd name="connsiteY27" fmla="*/ 67 h 10000"/>
                <a:gd name="connsiteX28" fmla="*/ 5751 w 10003"/>
                <a:gd name="connsiteY28" fmla="*/ 29 h 10000"/>
                <a:gd name="connsiteX29" fmla="*/ 6218 w 10003"/>
                <a:gd name="connsiteY29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0 w 10003"/>
                <a:gd name="connsiteY15" fmla="*/ 7298 h 10000"/>
                <a:gd name="connsiteX16" fmla="*/ 3 w 10003"/>
                <a:gd name="connsiteY16" fmla="*/ 2901 h 10000"/>
                <a:gd name="connsiteX17" fmla="*/ 508 w 10003"/>
                <a:gd name="connsiteY17" fmla="*/ 2357 h 10000"/>
                <a:gd name="connsiteX18" fmla="*/ 1033 w 10003"/>
                <a:gd name="connsiteY18" fmla="*/ 1880 h 10000"/>
                <a:gd name="connsiteX19" fmla="*/ 1566 w 10003"/>
                <a:gd name="connsiteY19" fmla="*/ 1479 h 10000"/>
                <a:gd name="connsiteX20" fmla="*/ 2100 w 10003"/>
                <a:gd name="connsiteY20" fmla="*/ 1116 h 10000"/>
                <a:gd name="connsiteX21" fmla="*/ 2644 w 10003"/>
                <a:gd name="connsiteY21" fmla="*/ 840 h 10000"/>
                <a:gd name="connsiteX22" fmla="*/ 3177 w 10003"/>
                <a:gd name="connsiteY22" fmla="*/ 582 h 10000"/>
                <a:gd name="connsiteX23" fmla="*/ 3711 w 10003"/>
                <a:gd name="connsiteY23" fmla="*/ 391 h 10000"/>
                <a:gd name="connsiteX24" fmla="*/ 4245 w 10003"/>
                <a:gd name="connsiteY24" fmla="*/ 258 h 10000"/>
                <a:gd name="connsiteX25" fmla="*/ 4760 w 10003"/>
                <a:gd name="connsiteY25" fmla="*/ 134 h 10000"/>
                <a:gd name="connsiteX26" fmla="*/ 5265 w 10003"/>
                <a:gd name="connsiteY26" fmla="*/ 67 h 10000"/>
                <a:gd name="connsiteX27" fmla="*/ 5751 w 10003"/>
                <a:gd name="connsiteY27" fmla="*/ 29 h 10000"/>
                <a:gd name="connsiteX28" fmla="*/ 6218 w 10003"/>
                <a:gd name="connsiteY28" fmla="*/ 0 h 10000"/>
                <a:gd name="connsiteX0" fmla="*/ 6218 w 10003"/>
                <a:gd name="connsiteY0" fmla="*/ 0 h 7298"/>
                <a:gd name="connsiteX1" fmla="*/ 6666 w 10003"/>
                <a:gd name="connsiteY1" fmla="*/ 19 h 7298"/>
                <a:gd name="connsiteX2" fmla="*/ 7086 w 10003"/>
                <a:gd name="connsiteY2" fmla="*/ 38 h 7298"/>
                <a:gd name="connsiteX3" fmla="*/ 7458 w 10003"/>
                <a:gd name="connsiteY3" fmla="*/ 86 h 7298"/>
                <a:gd name="connsiteX4" fmla="*/ 7820 w 10003"/>
                <a:gd name="connsiteY4" fmla="*/ 134 h 7298"/>
                <a:gd name="connsiteX5" fmla="*/ 8135 w 10003"/>
                <a:gd name="connsiteY5" fmla="*/ 191 h 7298"/>
                <a:gd name="connsiteX6" fmla="*/ 8411 w 10003"/>
                <a:gd name="connsiteY6" fmla="*/ 258 h 7298"/>
                <a:gd name="connsiteX7" fmla="*/ 8649 w 10003"/>
                <a:gd name="connsiteY7" fmla="*/ 315 h 7298"/>
                <a:gd name="connsiteX8" fmla="*/ 8840 w 10003"/>
                <a:gd name="connsiteY8" fmla="*/ 363 h 7298"/>
                <a:gd name="connsiteX9" fmla="*/ 8983 w 10003"/>
                <a:gd name="connsiteY9" fmla="*/ 410 h 7298"/>
                <a:gd name="connsiteX10" fmla="*/ 9059 w 10003"/>
                <a:gd name="connsiteY10" fmla="*/ 429 h 7298"/>
                <a:gd name="connsiteX11" fmla="*/ 9088 w 10003"/>
                <a:gd name="connsiteY11" fmla="*/ 439 h 7298"/>
                <a:gd name="connsiteX12" fmla="*/ 10003 w 10003"/>
                <a:gd name="connsiteY12" fmla="*/ 3960 h 7298"/>
                <a:gd name="connsiteX13" fmla="*/ 5491 w 10003"/>
                <a:gd name="connsiteY13" fmla="*/ 7298 h 7298"/>
                <a:gd name="connsiteX14" fmla="*/ 0 w 10003"/>
                <a:gd name="connsiteY14" fmla="*/ 7298 h 7298"/>
                <a:gd name="connsiteX15" fmla="*/ 3 w 10003"/>
                <a:gd name="connsiteY15" fmla="*/ 2901 h 7298"/>
                <a:gd name="connsiteX16" fmla="*/ 508 w 10003"/>
                <a:gd name="connsiteY16" fmla="*/ 2357 h 7298"/>
                <a:gd name="connsiteX17" fmla="*/ 1033 w 10003"/>
                <a:gd name="connsiteY17" fmla="*/ 1880 h 7298"/>
                <a:gd name="connsiteX18" fmla="*/ 1566 w 10003"/>
                <a:gd name="connsiteY18" fmla="*/ 1479 h 7298"/>
                <a:gd name="connsiteX19" fmla="*/ 2100 w 10003"/>
                <a:gd name="connsiteY19" fmla="*/ 1116 h 7298"/>
                <a:gd name="connsiteX20" fmla="*/ 2644 w 10003"/>
                <a:gd name="connsiteY20" fmla="*/ 840 h 7298"/>
                <a:gd name="connsiteX21" fmla="*/ 3177 w 10003"/>
                <a:gd name="connsiteY21" fmla="*/ 582 h 7298"/>
                <a:gd name="connsiteX22" fmla="*/ 3711 w 10003"/>
                <a:gd name="connsiteY22" fmla="*/ 391 h 7298"/>
                <a:gd name="connsiteX23" fmla="*/ 4245 w 10003"/>
                <a:gd name="connsiteY23" fmla="*/ 258 h 7298"/>
                <a:gd name="connsiteX24" fmla="*/ 4760 w 10003"/>
                <a:gd name="connsiteY24" fmla="*/ 134 h 7298"/>
                <a:gd name="connsiteX25" fmla="*/ 5265 w 10003"/>
                <a:gd name="connsiteY25" fmla="*/ 67 h 7298"/>
                <a:gd name="connsiteX26" fmla="*/ 5751 w 10003"/>
                <a:gd name="connsiteY26" fmla="*/ 29 h 7298"/>
                <a:gd name="connsiteX27" fmla="*/ 6218 w 10003"/>
                <a:gd name="connsiteY27" fmla="*/ 0 h 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003" h="7298">
                  <a:moveTo>
                    <a:pt x="6218" y="0"/>
                  </a:moveTo>
                  <a:lnTo>
                    <a:pt x="6666" y="19"/>
                  </a:lnTo>
                  <a:lnTo>
                    <a:pt x="7086" y="38"/>
                  </a:lnTo>
                  <a:lnTo>
                    <a:pt x="7458" y="86"/>
                  </a:lnTo>
                  <a:lnTo>
                    <a:pt x="7820" y="134"/>
                  </a:lnTo>
                  <a:lnTo>
                    <a:pt x="8135" y="191"/>
                  </a:lnTo>
                  <a:lnTo>
                    <a:pt x="8411" y="258"/>
                  </a:lnTo>
                  <a:lnTo>
                    <a:pt x="8649" y="315"/>
                  </a:lnTo>
                  <a:lnTo>
                    <a:pt x="8840" y="363"/>
                  </a:lnTo>
                  <a:lnTo>
                    <a:pt x="8983" y="410"/>
                  </a:lnTo>
                  <a:cubicBezTo>
                    <a:pt x="9008" y="416"/>
                    <a:pt x="9034" y="423"/>
                    <a:pt x="9059" y="429"/>
                  </a:cubicBezTo>
                  <a:cubicBezTo>
                    <a:pt x="9069" y="432"/>
                    <a:pt x="9078" y="436"/>
                    <a:pt x="9088" y="439"/>
                  </a:cubicBezTo>
                  <a:lnTo>
                    <a:pt x="10003" y="3960"/>
                  </a:lnTo>
                  <a:lnTo>
                    <a:pt x="5491" y="7298"/>
                  </a:lnTo>
                  <a:lnTo>
                    <a:pt x="0" y="7298"/>
                  </a:lnTo>
                  <a:cubicBezTo>
                    <a:pt x="1" y="5832"/>
                    <a:pt x="2" y="4367"/>
                    <a:pt x="3" y="2901"/>
                  </a:cubicBezTo>
                  <a:lnTo>
                    <a:pt x="508" y="2357"/>
                  </a:lnTo>
                  <a:lnTo>
                    <a:pt x="1033" y="1880"/>
                  </a:lnTo>
                  <a:lnTo>
                    <a:pt x="1566" y="1479"/>
                  </a:lnTo>
                  <a:lnTo>
                    <a:pt x="2100" y="1116"/>
                  </a:lnTo>
                  <a:lnTo>
                    <a:pt x="2644" y="840"/>
                  </a:lnTo>
                  <a:lnTo>
                    <a:pt x="3177" y="582"/>
                  </a:lnTo>
                  <a:lnTo>
                    <a:pt x="3711" y="391"/>
                  </a:lnTo>
                  <a:lnTo>
                    <a:pt x="4245" y="258"/>
                  </a:lnTo>
                  <a:lnTo>
                    <a:pt x="4760" y="134"/>
                  </a:lnTo>
                  <a:lnTo>
                    <a:pt x="5265" y="67"/>
                  </a:lnTo>
                  <a:lnTo>
                    <a:pt x="5751" y="29"/>
                  </a:lnTo>
                  <a:lnTo>
                    <a:pt x="6218" y="0"/>
                  </a:lnTo>
                  <a:close/>
                </a:path>
              </a:pathLst>
            </a:custGeom>
            <a:solidFill>
              <a:srgbClr val="8CDA24">
                <a:lumMod val="5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6" name="Freeform 10"/>
            <p:cNvSpPr>
              <a:spLocks/>
            </p:cNvSpPr>
            <p:nvPr/>
          </p:nvSpPr>
          <p:spPr bwMode="auto">
            <a:xfrm>
              <a:off x="3828225" y="3147551"/>
              <a:ext cx="229230" cy="35866"/>
            </a:xfrm>
            <a:custGeom>
              <a:avLst/>
              <a:gdLst>
                <a:gd name="T0" fmla="*/ 0 w 294"/>
                <a:gd name="T1" fmla="*/ 0 h 46"/>
                <a:gd name="T2" fmla="*/ 50 w 294"/>
                <a:gd name="T3" fmla="*/ 2 h 46"/>
                <a:gd name="T4" fmla="*/ 96 w 294"/>
                <a:gd name="T5" fmla="*/ 5 h 46"/>
                <a:gd name="T6" fmla="*/ 138 w 294"/>
                <a:gd name="T7" fmla="*/ 10 h 46"/>
                <a:gd name="T8" fmla="*/ 177 w 294"/>
                <a:gd name="T9" fmla="*/ 17 h 46"/>
                <a:gd name="T10" fmla="*/ 211 w 294"/>
                <a:gd name="T11" fmla="*/ 24 h 46"/>
                <a:gd name="T12" fmla="*/ 239 w 294"/>
                <a:gd name="T13" fmla="*/ 30 h 46"/>
                <a:gd name="T14" fmla="*/ 262 w 294"/>
                <a:gd name="T15" fmla="*/ 37 h 46"/>
                <a:gd name="T16" fmla="*/ 279 w 294"/>
                <a:gd name="T17" fmla="*/ 41 h 46"/>
                <a:gd name="T18" fmla="*/ 290 w 294"/>
                <a:gd name="T19" fmla="*/ 45 h 46"/>
                <a:gd name="T20" fmla="*/ 294 w 294"/>
                <a:gd name="T21" fmla="*/ 46 h 46"/>
                <a:gd name="T22" fmla="*/ 290 w 294"/>
                <a:gd name="T23" fmla="*/ 45 h 46"/>
                <a:gd name="T24" fmla="*/ 279 w 294"/>
                <a:gd name="T25" fmla="*/ 41 h 46"/>
                <a:gd name="T26" fmla="*/ 262 w 294"/>
                <a:gd name="T27" fmla="*/ 37 h 46"/>
                <a:gd name="T28" fmla="*/ 239 w 294"/>
                <a:gd name="T29" fmla="*/ 30 h 46"/>
                <a:gd name="T30" fmla="*/ 211 w 294"/>
                <a:gd name="T31" fmla="*/ 24 h 46"/>
                <a:gd name="T32" fmla="*/ 177 w 294"/>
                <a:gd name="T33" fmla="*/ 17 h 46"/>
                <a:gd name="T34" fmla="*/ 138 w 294"/>
                <a:gd name="T35" fmla="*/ 10 h 46"/>
                <a:gd name="T36" fmla="*/ 96 w 294"/>
                <a:gd name="T37" fmla="*/ 5 h 46"/>
                <a:gd name="T38" fmla="*/ 50 w 294"/>
                <a:gd name="T39" fmla="*/ 2 h 46"/>
                <a:gd name="T40" fmla="*/ 0 w 294"/>
                <a:gd name="T4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4" h="46">
                  <a:moveTo>
                    <a:pt x="0" y="0"/>
                  </a:moveTo>
                  <a:lnTo>
                    <a:pt x="50" y="2"/>
                  </a:lnTo>
                  <a:lnTo>
                    <a:pt x="96" y="5"/>
                  </a:lnTo>
                  <a:lnTo>
                    <a:pt x="138" y="10"/>
                  </a:lnTo>
                  <a:lnTo>
                    <a:pt x="177" y="17"/>
                  </a:lnTo>
                  <a:lnTo>
                    <a:pt x="211" y="24"/>
                  </a:lnTo>
                  <a:lnTo>
                    <a:pt x="239" y="30"/>
                  </a:lnTo>
                  <a:lnTo>
                    <a:pt x="262" y="37"/>
                  </a:lnTo>
                  <a:lnTo>
                    <a:pt x="279" y="41"/>
                  </a:lnTo>
                  <a:lnTo>
                    <a:pt x="290" y="45"/>
                  </a:lnTo>
                  <a:lnTo>
                    <a:pt x="294" y="46"/>
                  </a:lnTo>
                  <a:lnTo>
                    <a:pt x="290" y="45"/>
                  </a:lnTo>
                  <a:lnTo>
                    <a:pt x="279" y="41"/>
                  </a:lnTo>
                  <a:lnTo>
                    <a:pt x="262" y="37"/>
                  </a:lnTo>
                  <a:lnTo>
                    <a:pt x="239" y="30"/>
                  </a:lnTo>
                  <a:lnTo>
                    <a:pt x="211" y="24"/>
                  </a:lnTo>
                  <a:lnTo>
                    <a:pt x="177" y="17"/>
                  </a:lnTo>
                  <a:lnTo>
                    <a:pt x="138" y="10"/>
                  </a:lnTo>
                  <a:lnTo>
                    <a:pt x="96" y="5"/>
                  </a:lnTo>
                  <a:lnTo>
                    <a:pt x="5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FE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0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7" name="Freeform 12"/>
            <p:cNvSpPr>
              <a:spLocks/>
            </p:cNvSpPr>
            <p:nvPr/>
          </p:nvSpPr>
          <p:spPr bwMode="auto">
            <a:xfrm>
              <a:off x="3579400" y="2977577"/>
              <a:ext cx="1369245" cy="768615"/>
            </a:xfrm>
            <a:custGeom>
              <a:avLst/>
              <a:gdLst>
                <a:gd name="T0" fmla="*/ 1451 w 1885"/>
                <a:gd name="T1" fmla="*/ 0 h 1266"/>
                <a:gd name="T2" fmla="*/ 1524 w 1885"/>
                <a:gd name="T3" fmla="*/ 4 h 1266"/>
                <a:gd name="T4" fmla="*/ 1597 w 1885"/>
                <a:gd name="T5" fmla="*/ 17 h 1266"/>
                <a:gd name="T6" fmla="*/ 1670 w 1885"/>
                <a:gd name="T7" fmla="*/ 37 h 1266"/>
                <a:gd name="T8" fmla="*/ 1742 w 1885"/>
                <a:gd name="T9" fmla="*/ 64 h 1266"/>
                <a:gd name="T10" fmla="*/ 1814 w 1885"/>
                <a:gd name="T11" fmla="*/ 100 h 1266"/>
                <a:gd name="T12" fmla="*/ 1885 w 1885"/>
                <a:gd name="T13" fmla="*/ 144 h 1266"/>
                <a:gd name="T14" fmla="*/ 1643 w 1885"/>
                <a:gd name="T15" fmla="*/ 922 h 1266"/>
                <a:gd name="T16" fmla="*/ 1026 w 1885"/>
                <a:gd name="T17" fmla="*/ 1266 h 1266"/>
                <a:gd name="T18" fmla="*/ 0 w 1885"/>
                <a:gd name="T19" fmla="*/ 1266 h 1266"/>
                <a:gd name="T20" fmla="*/ 29 w 1885"/>
                <a:gd name="T21" fmla="*/ 1194 h 1266"/>
                <a:gd name="T22" fmla="*/ 61 w 1885"/>
                <a:gd name="T23" fmla="*/ 1121 h 1266"/>
                <a:gd name="T24" fmla="*/ 98 w 1885"/>
                <a:gd name="T25" fmla="*/ 1048 h 1266"/>
                <a:gd name="T26" fmla="*/ 136 w 1885"/>
                <a:gd name="T27" fmla="*/ 976 h 1266"/>
                <a:gd name="T28" fmla="*/ 178 w 1885"/>
                <a:gd name="T29" fmla="*/ 904 h 1266"/>
                <a:gd name="T30" fmla="*/ 224 w 1885"/>
                <a:gd name="T31" fmla="*/ 832 h 1266"/>
                <a:gd name="T32" fmla="*/ 272 w 1885"/>
                <a:gd name="T33" fmla="*/ 761 h 1266"/>
                <a:gd name="T34" fmla="*/ 323 w 1885"/>
                <a:gd name="T35" fmla="*/ 691 h 1266"/>
                <a:gd name="T36" fmla="*/ 376 w 1885"/>
                <a:gd name="T37" fmla="*/ 623 h 1266"/>
                <a:gd name="T38" fmla="*/ 432 w 1885"/>
                <a:gd name="T39" fmla="*/ 557 h 1266"/>
                <a:gd name="T40" fmla="*/ 489 w 1885"/>
                <a:gd name="T41" fmla="*/ 493 h 1266"/>
                <a:gd name="T42" fmla="*/ 550 w 1885"/>
                <a:gd name="T43" fmla="*/ 432 h 1266"/>
                <a:gd name="T44" fmla="*/ 611 w 1885"/>
                <a:gd name="T45" fmla="*/ 374 h 1266"/>
                <a:gd name="T46" fmla="*/ 676 w 1885"/>
                <a:gd name="T47" fmla="*/ 318 h 1266"/>
                <a:gd name="T48" fmla="*/ 741 w 1885"/>
                <a:gd name="T49" fmla="*/ 266 h 1266"/>
                <a:gd name="T50" fmla="*/ 808 w 1885"/>
                <a:gd name="T51" fmla="*/ 217 h 1266"/>
                <a:gd name="T52" fmla="*/ 875 w 1885"/>
                <a:gd name="T53" fmla="*/ 174 h 1266"/>
                <a:gd name="T54" fmla="*/ 945 w 1885"/>
                <a:gd name="T55" fmla="*/ 134 h 1266"/>
                <a:gd name="T56" fmla="*/ 1016 w 1885"/>
                <a:gd name="T57" fmla="*/ 98 h 1266"/>
                <a:gd name="T58" fmla="*/ 1087 w 1885"/>
                <a:gd name="T59" fmla="*/ 68 h 1266"/>
                <a:gd name="T60" fmla="*/ 1159 w 1885"/>
                <a:gd name="T61" fmla="*/ 42 h 1266"/>
                <a:gd name="T62" fmla="*/ 1231 w 1885"/>
                <a:gd name="T63" fmla="*/ 23 h 1266"/>
                <a:gd name="T64" fmla="*/ 1304 w 1885"/>
                <a:gd name="T65" fmla="*/ 8 h 1266"/>
                <a:gd name="T66" fmla="*/ 1378 w 1885"/>
                <a:gd name="T67" fmla="*/ 1 h 1266"/>
                <a:gd name="T68" fmla="*/ 1451 w 1885"/>
                <a:gd name="T69" fmla="*/ 0 h 1266"/>
                <a:gd name="connsiteX0" fmla="*/ 7698 w 10000"/>
                <a:gd name="connsiteY0" fmla="*/ 0 h 10000"/>
                <a:gd name="connsiteX1" fmla="*/ 8085 w 10000"/>
                <a:gd name="connsiteY1" fmla="*/ 32 h 10000"/>
                <a:gd name="connsiteX2" fmla="*/ 8472 w 10000"/>
                <a:gd name="connsiteY2" fmla="*/ 134 h 10000"/>
                <a:gd name="connsiteX3" fmla="*/ 8859 w 10000"/>
                <a:gd name="connsiteY3" fmla="*/ 292 h 10000"/>
                <a:gd name="connsiteX4" fmla="*/ 9241 w 10000"/>
                <a:gd name="connsiteY4" fmla="*/ 506 h 10000"/>
                <a:gd name="connsiteX5" fmla="*/ 9623 w 10000"/>
                <a:gd name="connsiteY5" fmla="*/ 790 h 10000"/>
                <a:gd name="connsiteX6" fmla="*/ 10000 w 10000"/>
                <a:gd name="connsiteY6" fmla="*/ 1137 h 10000"/>
                <a:gd name="connsiteX7" fmla="*/ 8571 w 10000"/>
                <a:gd name="connsiteY7" fmla="*/ 7775 h 10000"/>
                <a:gd name="connsiteX8" fmla="*/ 5443 w 10000"/>
                <a:gd name="connsiteY8" fmla="*/ 10000 h 10000"/>
                <a:gd name="connsiteX9" fmla="*/ 0 w 10000"/>
                <a:gd name="connsiteY9" fmla="*/ 10000 h 10000"/>
                <a:gd name="connsiteX10" fmla="*/ 154 w 10000"/>
                <a:gd name="connsiteY10" fmla="*/ 9431 h 10000"/>
                <a:gd name="connsiteX11" fmla="*/ 324 w 10000"/>
                <a:gd name="connsiteY11" fmla="*/ 8855 h 10000"/>
                <a:gd name="connsiteX12" fmla="*/ 520 w 10000"/>
                <a:gd name="connsiteY12" fmla="*/ 8278 h 10000"/>
                <a:gd name="connsiteX13" fmla="*/ 721 w 10000"/>
                <a:gd name="connsiteY13" fmla="*/ 7709 h 10000"/>
                <a:gd name="connsiteX14" fmla="*/ 944 w 10000"/>
                <a:gd name="connsiteY14" fmla="*/ 7141 h 10000"/>
                <a:gd name="connsiteX15" fmla="*/ 1188 w 10000"/>
                <a:gd name="connsiteY15" fmla="*/ 6572 h 10000"/>
                <a:gd name="connsiteX16" fmla="*/ 1443 w 10000"/>
                <a:gd name="connsiteY16" fmla="*/ 6011 h 10000"/>
                <a:gd name="connsiteX17" fmla="*/ 1714 w 10000"/>
                <a:gd name="connsiteY17" fmla="*/ 5458 h 10000"/>
                <a:gd name="connsiteX18" fmla="*/ 1995 w 10000"/>
                <a:gd name="connsiteY18" fmla="*/ 4921 h 10000"/>
                <a:gd name="connsiteX19" fmla="*/ 2292 w 10000"/>
                <a:gd name="connsiteY19" fmla="*/ 4400 h 10000"/>
                <a:gd name="connsiteX20" fmla="*/ 2594 w 10000"/>
                <a:gd name="connsiteY20" fmla="*/ 3894 h 10000"/>
                <a:gd name="connsiteX21" fmla="*/ 2918 w 10000"/>
                <a:gd name="connsiteY21" fmla="*/ 3412 h 10000"/>
                <a:gd name="connsiteX22" fmla="*/ 3241 w 10000"/>
                <a:gd name="connsiteY22" fmla="*/ 2954 h 10000"/>
                <a:gd name="connsiteX23" fmla="*/ 3586 w 10000"/>
                <a:gd name="connsiteY23" fmla="*/ 2512 h 10000"/>
                <a:gd name="connsiteX24" fmla="*/ 3931 w 10000"/>
                <a:gd name="connsiteY24" fmla="*/ 2101 h 10000"/>
                <a:gd name="connsiteX25" fmla="*/ 4286 w 10000"/>
                <a:gd name="connsiteY25" fmla="*/ 1714 h 10000"/>
                <a:gd name="connsiteX26" fmla="*/ 4642 w 10000"/>
                <a:gd name="connsiteY26" fmla="*/ 1374 h 10000"/>
                <a:gd name="connsiteX27" fmla="*/ 5013 w 10000"/>
                <a:gd name="connsiteY27" fmla="*/ 1058 h 10000"/>
                <a:gd name="connsiteX28" fmla="*/ 5390 w 10000"/>
                <a:gd name="connsiteY28" fmla="*/ 774 h 10000"/>
                <a:gd name="connsiteX29" fmla="*/ 5767 w 10000"/>
                <a:gd name="connsiteY29" fmla="*/ 537 h 10000"/>
                <a:gd name="connsiteX30" fmla="*/ 6149 w 10000"/>
                <a:gd name="connsiteY30" fmla="*/ 332 h 10000"/>
                <a:gd name="connsiteX31" fmla="*/ 6531 w 10000"/>
                <a:gd name="connsiteY31" fmla="*/ 182 h 10000"/>
                <a:gd name="connsiteX32" fmla="*/ 6918 w 10000"/>
                <a:gd name="connsiteY32" fmla="*/ 63 h 10000"/>
                <a:gd name="connsiteX33" fmla="*/ 7310 w 10000"/>
                <a:gd name="connsiteY33" fmla="*/ 8 h 10000"/>
                <a:gd name="connsiteX34" fmla="*/ 7698 w 10000"/>
                <a:gd name="connsiteY34" fmla="*/ 0 h 10000"/>
                <a:gd name="connsiteX0" fmla="*/ 7544 w 9846"/>
                <a:gd name="connsiteY0" fmla="*/ 0 h 10000"/>
                <a:gd name="connsiteX1" fmla="*/ 7931 w 9846"/>
                <a:gd name="connsiteY1" fmla="*/ 32 h 10000"/>
                <a:gd name="connsiteX2" fmla="*/ 8318 w 9846"/>
                <a:gd name="connsiteY2" fmla="*/ 134 h 10000"/>
                <a:gd name="connsiteX3" fmla="*/ 8705 w 9846"/>
                <a:gd name="connsiteY3" fmla="*/ 292 h 10000"/>
                <a:gd name="connsiteX4" fmla="*/ 9087 w 9846"/>
                <a:gd name="connsiteY4" fmla="*/ 506 h 10000"/>
                <a:gd name="connsiteX5" fmla="*/ 9469 w 9846"/>
                <a:gd name="connsiteY5" fmla="*/ 790 h 10000"/>
                <a:gd name="connsiteX6" fmla="*/ 9846 w 9846"/>
                <a:gd name="connsiteY6" fmla="*/ 1137 h 10000"/>
                <a:gd name="connsiteX7" fmla="*/ 8417 w 9846"/>
                <a:gd name="connsiteY7" fmla="*/ 7775 h 10000"/>
                <a:gd name="connsiteX8" fmla="*/ 5289 w 9846"/>
                <a:gd name="connsiteY8" fmla="*/ 10000 h 10000"/>
                <a:gd name="connsiteX9" fmla="*/ 0 w 9846"/>
                <a:gd name="connsiteY9" fmla="*/ 9431 h 10000"/>
                <a:gd name="connsiteX10" fmla="*/ 170 w 9846"/>
                <a:gd name="connsiteY10" fmla="*/ 8855 h 10000"/>
                <a:gd name="connsiteX11" fmla="*/ 366 w 9846"/>
                <a:gd name="connsiteY11" fmla="*/ 8278 h 10000"/>
                <a:gd name="connsiteX12" fmla="*/ 567 w 9846"/>
                <a:gd name="connsiteY12" fmla="*/ 7709 h 10000"/>
                <a:gd name="connsiteX13" fmla="*/ 790 w 9846"/>
                <a:gd name="connsiteY13" fmla="*/ 7141 h 10000"/>
                <a:gd name="connsiteX14" fmla="*/ 1034 w 9846"/>
                <a:gd name="connsiteY14" fmla="*/ 6572 h 10000"/>
                <a:gd name="connsiteX15" fmla="*/ 1289 w 9846"/>
                <a:gd name="connsiteY15" fmla="*/ 6011 h 10000"/>
                <a:gd name="connsiteX16" fmla="*/ 1560 w 9846"/>
                <a:gd name="connsiteY16" fmla="*/ 5458 h 10000"/>
                <a:gd name="connsiteX17" fmla="*/ 1841 w 9846"/>
                <a:gd name="connsiteY17" fmla="*/ 4921 h 10000"/>
                <a:gd name="connsiteX18" fmla="*/ 2138 w 9846"/>
                <a:gd name="connsiteY18" fmla="*/ 4400 h 10000"/>
                <a:gd name="connsiteX19" fmla="*/ 2440 w 9846"/>
                <a:gd name="connsiteY19" fmla="*/ 3894 h 10000"/>
                <a:gd name="connsiteX20" fmla="*/ 2764 w 9846"/>
                <a:gd name="connsiteY20" fmla="*/ 3412 h 10000"/>
                <a:gd name="connsiteX21" fmla="*/ 3087 w 9846"/>
                <a:gd name="connsiteY21" fmla="*/ 2954 h 10000"/>
                <a:gd name="connsiteX22" fmla="*/ 3432 w 9846"/>
                <a:gd name="connsiteY22" fmla="*/ 2512 h 10000"/>
                <a:gd name="connsiteX23" fmla="*/ 3777 w 9846"/>
                <a:gd name="connsiteY23" fmla="*/ 2101 h 10000"/>
                <a:gd name="connsiteX24" fmla="*/ 4132 w 9846"/>
                <a:gd name="connsiteY24" fmla="*/ 1714 h 10000"/>
                <a:gd name="connsiteX25" fmla="*/ 4488 w 9846"/>
                <a:gd name="connsiteY25" fmla="*/ 1374 h 10000"/>
                <a:gd name="connsiteX26" fmla="*/ 4859 w 9846"/>
                <a:gd name="connsiteY26" fmla="*/ 1058 h 10000"/>
                <a:gd name="connsiteX27" fmla="*/ 5236 w 9846"/>
                <a:gd name="connsiteY27" fmla="*/ 774 h 10000"/>
                <a:gd name="connsiteX28" fmla="*/ 5613 w 9846"/>
                <a:gd name="connsiteY28" fmla="*/ 537 h 10000"/>
                <a:gd name="connsiteX29" fmla="*/ 5995 w 9846"/>
                <a:gd name="connsiteY29" fmla="*/ 332 h 10000"/>
                <a:gd name="connsiteX30" fmla="*/ 6377 w 9846"/>
                <a:gd name="connsiteY30" fmla="*/ 182 h 10000"/>
                <a:gd name="connsiteX31" fmla="*/ 6764 w 9846"/>
                <a:gd name="connsiteY31" fmla="*/ 63 h 10000"/>
                <a:gd name="connsiteX32" fmla="*/ 7156 w 9846"/>
                <a:gd name="connsiteY32" fmla="*/ 8 h 10000"/>
                <a:gd name="connsiteX33" fmla="*/ 7544 w 9846"/>
                <a:gd name="connsiteY33" fmla="*/ 0 h 10000"/>
                <a:gd name="connsiteX0" fmla="*/ 7489 w 9827"/>
                <a:gd name="connsiteY0" fmla="*/ 0 h 10000"/>
                <a:gd name="connsiteX1" fmla="*/ 7882 w 9827"/>
                <a:gd name="connsiteY1" fmla="*/ 32 h 10000"/>
                <a:gd name="connsiteX2" fmla="*/ 8275 w 9827"/>
                <a:gd name="connsiteY2" fmla="*/ 134 h 10000"/>
                <a:gd name="connsiteX3" fmla="*/ 8668 w 9827"/>
                <a:gd name="connsiteY3" fmla="*/ 292 h 10000"/>
                <a:gd name="connsiteX4" fmla="*/ 9056 w 9827"/>
                <a:gd name="connsiteY4" fmla="*/ 506 h 10000"/>
                <a:gd name="connsiteX5" fmla="*/ 9444 w 9827"/>
                <a:gd name="connsiteY5" fmla="*/ 790 h 10000"/>
                <a:gd name="connsiteX6" fmla="*/ 9827 w 9827"/>
                <a:gd name="connsiteY6" fmla="*/ 1137 h 10000"/>
                <a:gd name="connsiteX7" fmla="*/ 8376 w 9827"/>
                <a:gd name="connsiteY7" fmla="*/ 7775 h 10000"/>
                <a:gd name="connsiteX8" fmla="*/ 5199 w 9827"/>
                <a:gd name="connsiteY8" fmla="*/ 10000 h 10000"/>
                <a:gd name="connsiteX9" fmla="*/ 0 w 9827"/>
                <a:gd name="connsiteY9" fmla="*/ 8855 h 10000"/>
                <a:gd name="connsiteX10" fmla="*/ 199 w 9827"/>
                <a:gd name="connsiteY10" fmla="*/ 8278 h 10000"/>
                <a:gd name="connsiteX11" fmla="*/ 403 w 9827"/>
                <a:gd name="connsiteY11" fmla="*/ 7709 h 10000"/>
                <a:gd name="connsiteX12" fmla="*/ 629 w 9827"/>
                <a:gd name="connsiteY12" fmla="*/ 7141 h 10000"/>
                <a:gd name="connsiteX13" fmla="*/ 877 w 9827"/>
                <a:gd name="connsiteY13" fmla="*/ 6572 h 10000"/>
                <a:gd name="connsiteX14" fmla="*/ 1136 w 9827"/>
                <a:gd name="connsiteY14" fmla="*/ 6011 h 10000"/>
                <a:gd name="connsiteX15" fmla="*/ 1411 w 9827"/>
                <a:gd name="connsiteY15" fmla="*/ 5458 h 10000"/>
                <a:gd name="connsiteX16" fmla="*/ 1697 w 9827"/>
                <a:gd name="connsiteY16" fmla="*/ 4921 h 10000"/>
                <a:gd name="connsiteX17" fmla="*/ 1998 w 9827"/>
                <a:gd name="connsiteY17" fmla="*/ 4400 h 10000"/>
                <a:gd name="connsiteX18" fmla="*/ 2305 w 9827"/>
                <a:gd name="connsiteY18" fmla="*/ 3894 h 10000"/>
                <a:gd name="connsiteX19" fmla="*/ 2634 w 9827"/>
                <a:gd name="connsiteY19" fmla="*/ 3412 h 10000"/>
                <a:gd name="connsiteX20" fmla="*/ 2962 w 9827"/>
                <a:gd name="connsiteY20" fmla="*/ 2954 h 10000"/>
                <a:gd name="connsiteX21" fmla="*/ 3313 w 9827"/>
                <a:gd name="connsiteY21" fmla="*/ 2512 h 10000"/>
                <a:gd name="connsiteX22" fmla="*/ 3663 w 9827"/>
                <a:gd name="connsiteY22" fmla="*/ 2101 h 10000"/>
                <a:gd name="connsiteX23" fmla="*/ 4024 w 9827"/>
                <a:gd name="connsiteY23" fmla="*/ 1714 h 10000"/>
                <a:gd name="connsiteX24" fmla="*/ 4385 w 9827"/>
                <a:gd name="connsiteY24" fmla="*/ 1374 h 10000"/>
                <a:gd name="connsiteX25" fmla="*/ 4762 w 9827"/>
                <a:gd name="connsiteY25" fmla="*/ 1058 h 10000"/>
                <a:gd name="connsiteX26" fmla="*/ 5145 w 9827"/>
                <a:gd name="connsiteY26" fmla="*/ 774 h 10000"/>
                <a:gd name="connsiteX27" fmla="*/ 5528 w 9827"/>
                <a:gd name="connsiteY27" fmla="*/ 537 h 10000"/>
                <a:gd name="connsiteX28" fmla="*/ 5916 w 9827"/>
                <a:gd name="connsiteY28" fmla="*/ 332 h 10000"/>
                <a:gd name="connsiteX29" fmla="*/ 6304 w 9827"/>
                <a:gd name="connsiteY29" fmla="*/ 182 h 10000"/>
                <a:gd name="connsiteX30" fmla="*/ 6697 w 9827"/>
                <a:gd name="connsiteY30" fmla="*/ 63 h 10000"/>
                <a:gd name="connsiteX31" fmla="*/ 7095 w 9827"/>
                <a:gd name="connsiteY31" fmla="*/ 8 h 10000"/>
                <a:gd name="connsiteX32" fmla="*/ 7489 w 9827"/>
                <a:gd name="connsiteY32" fmla="*/ 0 h 10000"/>
                <a:gd name="connsiteX0" fmla="*/ 7418 w 9797"/>
                <a:gd name="connsiteY0" fmla="*/ 0 h 10000"/>
                <a:gd name="connsiteX1" fmla="*/ 7818 w 9797"/>
                <a:gd name="connsiteY1" fmla="*/ 32 h 10000"/>
                <a:gd name="connsiteX2" fmla="*/ 8218 w 9797"/>
                <a:gd name="connsiteY2" fmla="*/ 134 h 10000"/>
                <a:gd name="connsiteX3" fmla="*/ 8618 w 9797"/>
                <a:gd name="connsiteY3" fmla="*/ 292 h 10000"/>
                <a:gd name="connsiteX4" fmla="*/ 9012 w 9797"/>
                <a:gd name="connsiteY4" fmla="*/ 506 h 10000"/>
                <a:gd name="connsiteX5" fmla="*/ 9407 w 9797"/>
                <a:gd name="connsiteY5" fmla="*/ 790 h 10000"/>
                <a:gd name="connsiteX6" fmla="*/ 9797 w 9797"/>
                <a:gd name="connsiteY6" fmla="*/ 1137 h 10000"/>
                <a:gd name="connsiteX7" fmla="*/ 8320 w 9797"/>
                <a:gd name="connsiteY7" fmla="*/ 7775 h 10000"/>
                <a:gd name="connsiteX8" fmla="*/ 5088 w 9797"/>
                <a:gd name="connsiteY8" fmla="*/ 10000 h 10000"/>
                <a:gd name="connsiteX9" fmla="*/ 0 w 9797"/>
                <a:gd name="connsiteY9" fmla="*/ 8278 h 10000"/>
                <a:gd name="connsiteX10" fmla="*/ 207 w 9797"/>
                <a:gd name="connsiteY10" fmla="*/ 7709 h 10000"/>
                <a:gd name="connsiteX11" fmla="*/ 437 w 9797"/>
                <a:gd name="connsiteY11" fmla="*/ 7141 h 10000"/>
                <a:gd name="connsiteX12" fmla="*/ 689 w 9797"/>
                <a:gd name="connsiteY12" fmla="*/ 6572 h 10000"/>
                <a:gd name="connsiteX13" fmla="*/ 953 w 9797"/>
                <a:gd name="connsiteY13" fmla="*/ 6011 h 10000"/>
                <a:gd name="connsiteX14" fmla="*/ 1233 w 9797"/>
                <a:gd name="connsiteY14" fmla="*/ 5458 h 10000"/>
                <a:gd name="connsiteX15" fmla="*/ 1524 w 9797"/>
                <a:gd name="connsiteY15" fmla="*/ 4921 h 10000"/>
                <a:gd name="connsiteX16" fmla="*/ 1830 w 9797"/>
                <a:gd name="connsiteY16" fmla="*/ 4400 h 10000"/>
                <a:gd name="connsiteX17" fmla="*/ 2143 w 9797"/>
                <a:gd name="connsiteY17" fmla="*/ 3894 h 10000"/>
                <a:gd name="connsiteX18" fmla="*/ 2477 w 9797"/>
                <a:gd name="connsiteY18" fmla="*/ 3412 h 10000"/>
                <a:gd name="connsiteX19" fmla="*/ 2811 w 9797"/>
                <a:gd name="connsiteY19" fmla="*/ 2954 h 10000"/>
                <a:gd name="connsiteX20" fmla="*/ 3168 w 9797"/>
                <a:gd name="connsiteY20" fmla="*/ 2512 h 10000"/>
                <a:gd name="connsiteX21" fmla="*/ 3524 w 9797"/>
                <a:gd name="connsiteY21" fmla="*/ 2101 h 10000"/>
                <a:gd name="connsiteX22" fmla="*/ 3892 w 9797"/>
                <a:gd name="connsiteY22" fmla="*/ 1714 h 10000"/>
                <a:gd name="connsiteX23" fmla="*/ 4259 w 9797"/>
                <a:gd name="connsiteY23" fmla="*/ 1374 h 10000"/>
                <a:gd name="connsiteX24" fmla="*/ 4643 w 9797"/>
                <a:gd name="connsiteY24" fmla="*/ 1058 h 10000"/>
                <a:gd name="connsiteX25" fmla="*/ 5033 w 9797"/>
                <a:gd name="connsiteY25" fmla="*/ 774 h 10000"/>
                <a:gd name="connsiteX26" fmla="*/ 5422 w 9797"/>
                <a:gd name="connsiteY26" fmla="*/ 537 h 10000"/>
                <a:gd name="connsiteX27" fmla="*/ 5817 w 9797"/>
                <a:gd name="connsiteY27" fmla="*/ 332 h 10000"/>
                <a:gd name="connsiteX28" fmla="*/ 6212 w 9797"/>
                <a:gd name="connsiteY28" fmla="*/ 182 h 10000"/>
                <a:gd name="connsiteX29" fmla="*/ 6612 w 9797"/>
                <a:gd name="connsiteY29" fmla="*/ 63 h 10000"/>
                <a:gd name="connsiteX30" fmla="*/ 7017 w 9797"/>
                <a:gd name="connsiteY30" fmla="*/ 8 h 10000"/>
                <a:gd name="connsiteX31" fmla="*/ 7418 w 9797"/>
                <a:gd name="connsiteY31" fmla="*/ 0 h 10000"/>
                <a:gd name="connsiteX0" fmla="*/ 7361 w 9789"/>
                <a:gd name="connsiteY0" fmla="*/ 0 h 10000"/>
                <a:gd name="connsiteX1" fmla="*/ 7769 w 9789"/>
                <a:gd name="connsiteY1" fmla="*/ 32 h 10000"/>
                <a:gd name="connsiteX2" fmla="*/ 8177 w 9789"/>
                <a:gd name="connsiteY2" fmla="*/ 134 h 10000"/>
                <a:gd name="connsiteX3" fmla="*/ 8586 w 9789"/>
                <a:gd name="connsiteY3" fmla="*/ 292 h 10000"/>
                <a:gd name="connsiteX4" fmla="*/ 8988 w 9789"/>
                <a:gd name="connsiteY4" fmla="*/ 506 h 10000"/>
                <a:gd name="connsiteX5" fmla="*/ 9391 w 9789"/>
                <a:gd name="connsiteY5" fmla="*/ 790 h 10000"/>
                <a:gd name="connsiteX6" fmla="*/ 9789 w 9789"/>
                <a:gd name="connsiteY6" fmla="*/ 1137 h 10000"/>
                <a:gd name="connsiteX7" fmla="*/ 8281 w 9789"/>
                <a:gd name="connsiteY7" fmla="*/ 7775 h 10000"/>
                <a:gd name="connsiteX8" fmla="*/ 4982 w 9789"/>
                <a:gd name="connsiteY8" fmla="*/ 10000 h 10000"/>
                <a:gd name="connsiteX9" fmla="*/ 0 w 9789"/>
                <a:gd name="connsiteY9" fmla="*/ 7709 h 10000"/>
                <a:gd name="connsiteX10" fmla="*/ 235 w 9789"/>
                <a:gd name="connsiteY10" fmla="*/ 7141 h 10000"/>
                <a:gd name="connsiteX11" fmla="*/ 492 w 9789"/>
                <a:gd name="connsiteY11" fmla="*/ 6572 h 10000"/>
                <a:gd name="connsiteX12" fmla="*/ 762 w 9789"/>
                <a:gd name="connsiteY12" fmla="*/ 6011 h 10000"/>
                <a:gd name="connsiteX13" fmla="*/ 1048 w 9789"/>
                <a:gd name="connsiteY13" fmla="*/ 5458 h 10000"/>
                <a:gd name="connsiteX14" fmla="*/ 1345 w 9789"/>
                <a:gd name="connsiteY14" fmla="*/ 4921 h 10000"/>
                <a:gd name="connsiteX15" fmla="*/ 1657 w 9789"/>
                <a:gd name="connsiteY15" fmla="*/ 4400 h 10000"/>
                <a:gd name="connsiteX16" fmla="*/ 1976 w 9789"/>
                <a:gd name="connsiteY16" fmla="*/ 3894 h 10000"/>
                <a:gd name="connsiteX17" fmla="*/ 2317 w 9789"/>
                <a:gd name="connsiteY17" fmla="*/ 3412 h 10000"/>
                <a:gd name="connsiteX18" fmla="*/ 2658 w 9789"/>
                <a:gd name="connsiteY18" fmla="*/ 2954 h 10000"/>
                <a:gd name="connsiteX19" fmla="*/ 3023 w 9789"/>
                <a:gd name="connsiteY19" fmla="*/ 2512 h 10000"/>
                <a:gd name="connsiteX20" fmla="*/ 3386 w 9789"/>
                <a:gd name="connsiteY20" fmla="*/ 2101 h 10000"/>
                <a:gd name="connsiteX21" fmla="*/ 3762 w 9789"/>
                <a:gd name="connsiteY21" fmla="*/ 1714 h 10000"/>
                <a:gd name="connsiteX22" fmla="*/ 4136 w 9789"/>
                <a:gd name="connsiteY22" fmla="*/ 1374 h 10000"/>
                <a:gd name="connsiteX23" fmla="*/ 4528 w 9789"/>
                <a:gd name="connsiteY23" fmla="*/ 1058 h 10000"/>
                <a:gd name="connsiteX24" fmla="*/ 4926 w 9789"/>
                <a:gd name="connsiteY24" fmla="*/ 774 h 10000"/>
                <a:gd name="connsiteX25" fmla="*/ 5323 w 9789"/>
                <a:gd name="connsiteY25" fmla="*/ 537 h 10000"/>
                <a:gd name="connsiteX26" fmla="*/ 5727 w 9789"/>
                <a:gd name="connsiteY26" fmla="*/ 332 h 10000"/>
                <a:gd name="connsiteX27" fmla="*/ 6130 w 9789"/>
                <a:gd name="connsiteY27" fmla="*/ 182 h 10000"/>
                <a:gd name="connsiteX28" fmla="*/ 6538 w 9789"/>
                <a:gd name="connsiteY28" fmla="*/ 63 h 10000"/>
                <a:gd name="connsiteX29" fmla="*/ 6951 w 9789"/>
                <a:gd name="connsiteY29" fmla="*/ 8 h 10000"/>
                <a:gd name="connsiteX30" fmla="*/ 7361 w 9789"/>
                <a:gd name="connsiteY30" fmla="*/ 0 h 10000"/>
                <a:gd name="connsiteX0" fmla="*/ 7520 w 10000"/>
                <a:gd name="connsiteY0" fmla="*/ 0 h 7775"/>
                <a:gd name="connsiteX1" fmla="*/ 7936 w 10000"/>
                <a:gd name="connsiteY1" fmla="*/ 32 h 7775"/>
                <a:gd name="connsiteX2" fmla="*/ 8353 w 10000"/>
                <a:gd name="connsiteY2" fmla="*/ 134 h 7775"/>
                <a:gd name="connsiteX3" fmla="*/ 8771 w 10000"/>
                <a:gd name="connsiteY3" fmla="*/ 292 h 7775"/>
                <a:gd name="connsiteX4" fmla="*/ 9182 w 10000"/>
                <a:gd name="connsiteY4" fmla="*/ 506 h 7775"/>
                <a:gd name="connsiteX5" fmla="*/ 9593 w 10000"/>
                <a:gd name="connsiteY5" fmla="*/ 790 h 7775"/>
                <a:gd name="connsiteX6" fmla="*/ 10000 w 10000"/>
                <a:gd name="connsiteY6" fmla="*/ 1137 h 7775"/>
                <a:gd name="connsiteX7" fmla="*/ 8459 w 10000"/>
                <a:gd name="connsiteY7" fmla="*/ 7775 h 7775"/>
                <a:gd name="connsiteX8" fmla="*/ 0 w 10000"/>
                <a:gd name="connsiteY8" fmla="*/ 7709 h 7775"/>
                <a:gd name="connsiteX9" fmla="*/ 240 w 10000"/>
                <a:gd name="connsiteY9" fmla="*/ 7141 h 7775"/>
                <a:gd name="connsiteX10" fmla="*/ 503 w 10000"/>
                <a:gd name="connsiteY10" fmla="*/ 6572 h 7775"/>
                <a:gd name="connsiteX11" fmla="*/ 778 w 10000"/>
                <a:gd name="connsiteY11" fmla="*/ 6011 h 7775"/>
                <a:gd name="connsiteX12" fmla="*/ 1071 w 10000"/>
                <a:gd name="connsiteY12" fmla="*/ 5458 h 7775"/>
                <a:gd name="connsiteX13" fmla="*/ 1374 w 10000"/>
                <a:gd name="connsiteY13" fmla="*/ 4921 h 7775"/>
                <a:gd name="connsiteX14" fmla="*/ 1693 w 10000"/>
                <a:gd name="connsiteY14" fmla="*/ 4400 h 7775"/>
                <a:gd name="connsiteX15" fmla="*/ 2019 w 10000"/>
                <a:gd name="connsiteY15" fmla="*/ 3894 h 7775"/>
                <a:gd name="connsiteX16" fmla="*/ 2367 w 10000"/>
                <a:gd name="connsiteY16" fmla="*/ 3412 h 7775"/>
                <a:gd name="connsiteX17" fmla="*/ 2715 w 10000"/>
                <a:gd name="connsiteY17" fmla="*/ 2954 h 7775"/>
                <a:gd name="connsiteX18" fmla="*/ 3088 w 10000"/>
                <a:gd name="connsiteY18" fmla="*/ 2512 h 7775"/>
                <a:gd name="connsiteX19" fmla="*/ 3459 w 10000"/>
                <a:gd name="connsiteY19" fmla="*/ 2101 h 7775"/>
                <a:gd name="connsiteX20" fmla="*/ 3843 w 10000"/>
                <a:gd name="connsiteY20" fmla="*/ 1714 h 7775"/>
                <a:gd name="connsiteX21" fmla="*/ 4225 w 10000"/>
                <a:gd name="connsiteY21" fmla="*/ 1374 h 7775"/>
                <a:gd name="connsiteX22" fmla="*/ 4626 w 10000"/>
                <a:gd name="connsiteY22" fmla="*/ 1058 h 7775"/>
                <a:gd name="connsiteX23" fmla="*/ 5032 w 10000"/>
                <a:gd name="connsiteY23" fmla="*/ 774 h 7775"/>
                <a:gd name="connsiteX24" fmla="*/ 5438 w 10000"/>
                <a:gd name="connsiteY24" fmla="*/ 537 h 7775"/>
                <a:gd name="connsiteX25" fmla="*/ 5850 w 10000"/>
                <a:gd name="connsiteY25" fmla="*/ 332 h 7775"/>
                <a:gd name="connsiteX26" fmla="*/ 6262 w 10000"/>
                <a:gd name="connsiteY26" fmla="*/ 182 h 7775"/>
                <a:gd name="connsiteX27" fmla="*/ 6679 w 10000"/>
                <a:gd name="connsiteY27" fmla="*/ 63 h 7775"/>
                <a:gd name="connsiteX28" fmla="*/ 7101 w 10000"/>
                <a:gd name="connsiteY28" fmla="*/ 8 h 7775"/>
                <a:gd name="connsiteX29" fmla="*/ 7520 w 10000"/>
                <a:gd name="connsiteY29" fmla="*/ 0 h 7775"/>
                <a:gd name="connsiteX0" fmla="*/ 7580 w 10060"/>
                <a:gd name="connsiteY0" fmla="*/ 0 h 10107"/>
                <a:gd name="connsiteX1" fmla="*/ 7996 w 10060"/>
                <a:gd name="connsiteY1" fmla="*/ 41 h 10107"/>
                <a:gd name="connsiteX2" fmla="*/ 8413 w 10060"/>
                <a:gd name="connsiteY2" fmla="*/ 172 h 10107"/>
                <a:gd name="connsiteX3" fmla="*/ 8831 w 10060"/>
                <a:gd name="connsiteY3" fmla="*/ 376 h 10107"/>
                <a:gd name="connsiteX4" fmla="*/ 9242 w 10060"/>
                <a:gd name="connsiteY4" fmla="*/ 651 h 10107"/>
                <a:gd name="connsiteX5" fmla="*/ 9653 w 10060"/>
                <a:gd name="connsiteY5" fmla="*/ 1016 h 10107"/>
                <a:gd name="connsiteX6" fmla="*/ 10060 w 10060"/>
                <a:gd name="connsiteY6" fmla="*/ 1462 h 10107"/>
                <a:gd name="connsiteX7" fmla="*/ 8519 w 10060"/>
                <a:gd name="connsiteY7" fmla="*/ 10000 h 10107"/>
                <a:gd name="connsiteX8" fmla="*/ 0 w 10060"/>
                <a:gd name="connsiteY8" fmla="*/ 10107 h 10107"/>
                <a:gd name="connsiteX9" fmla="*/ 300 w 10060"/>
                <a:gd name="connsiteY9" fmla="*/ 9185 h 10107"/>
                <a:gd name="connsiteX10" fmla="*/ 563 w 10060"/>
                <a:gd name="connsiteY10" fmla="*/ 8453 h 10107"/>
                <a:gd name="connsiteX11" fmla="*/ 838 w 10060"/>
                <a:gd name="connsiteY11" fmla="*/ 7731 h 10107"/>
                <a:gd name="connsiteX12" fmla="*/ 1131 w 10060"/>
                <a:gd name="connsiteY12" fmla="*/ 7020 h 10107"/>
                <a:gd name="connsiteX13" fmla="*/ 1434 w 10060"/>
                <a:gd name="connsiteY13" fmla="*/ 6329 h 10107"/>
                <a:gd name="connsiteX14" fmla="*/ 1753 w 10060"/>
                <a:gd name="connsiteY14" fmla="*/ 5659 h 10107"/>
                <a:gd name="connsiteX15" fmla="*/ 2079 w 10060"/>
                <a:gd name="connsiteY15" fmla="*/ 5008 h 10107"/>
                <a:gd name="connsiteX16" fmla="*/ 2427 w 10060"/>
                <a:gd name="connsiteY16" fmla="*/ 4388 h 10107"/>
                <a:gd name="connsiteX17" fmla="*/ 2775 w 10060"/>
                <a:gd name="connsiteY17" fmla="*/ 3799 h 10107"/>
                <a:gd name="connsiteX18" fmla="*/ 3148 w 10060"/>
                <a:gd name="connsiteY18" fmla="*/ 3231 h 10107"/>
                <a:gd name="connsiteX19" fmla="*/ 3519 w 10060"/>
                <a:gd name="connsiteY19" fmla="*/ 2702 h 10107"/>
                <a:gd name="connsiteX20" fmla="*/ 3903 w 10060"/>
                <a:gd name="connsiteY20" fmla="*/ 2205 h 10107"/>
                <a:gd name="connsiteX21" fmla="*/ 4285 w 10060"/>
                <a:gd name="connsiteY21" fmla="*/ 1767 h 10107"/>
                <a:gd name="connsiteX22" fmla="*/ 4686 w 10060"/>
                <a:gd name="connsiteY22" fmla="*/ 1361 h 10107"/>
                <a:gd name="connsiteX23" fmla="*/ 5092 w 10060"/>
                <a:gd name="connsiteY23" fmla="*/ 995 h 10107"/>
                <a:gd name="connsiteX24" fmla="*/ 5498 w 10060"/>
                <a:gd name="connsiteY24" fmla="*/ 691 h 10107"/>
                <a:gd name="connsiteX25" fmla="*/ 5910 w 10060"/>
                <a:gd name="connsiteY25" fmla="*/ 427 h 10107"/>
                <a:gd name="connsiteX26" fmla="*/ 6322 w 10060"/>
                <a:gd name="connsiteY26" fmla="*/ 234 h 10107"/>
                <a:gd name="connsiteX27" fmla="*/ 6739 w 10060"/>
                <a:gd name="connsiteY27" fmla="*/ 81 h 10107"/>
                <a:gd name="connsiteX28" fmla="*/ 7161 w 10060"/>
                <a:gd name="connsiteY28" fmla="*/ 10 h 10107"/>
                <a:gd name="connsiteX29" fmla="*/ 7580 w 10060"/>
                <a:gd name="connsiteY29" fmla="*/ 0 h 10107"/>
                <a:gd name="connsiteX0" fmla="*/ 8215 w 10695"/>
                <a:gd name="connsiteY0" fmla="*/ 0 h 10120"/>
                <a:gd name="connsiteX1" fmla="*/ 8631 w 10695"/>
                <a:gd name="connsiteY1" fmla="*/ 41 h 10120"/>
                <a:gd name="connsiteX2" fmla="*/ 9048 w 10695"/>
                <a:gd name="connsiteY2" fmla="*/ 172 h 10120"/>
                <a:gd name="connsiteX3" fmla="*/ 9466 w 10695"/>
                <a:gd name="connsiteY3" fmla="*/ 376 h 10120"/>
                <a:gd name="connsiteX4" fmla="*/ 9877 w 10695"/>
                <a:gd name="connsiteY4" fmla="*/ 651 h 10120"/>
                <a:gd name="connsiteX5" fmla="*/ 10288 w 10695"/>
                <a:gd name="connsiteY5" fmla="*/ 1016 h 10120"/>
                <a:gd name="connsiteX6" fmla="*/ 10695 w 10695"/>
                <a:gd name="connsiteY6" fmla="*/ 1462 h 10120"/>
                <a:gd name="connsiteX7" fmla="*/ 9154 w 10695"/>
                <a:gd name="connsiteY7" fmla="*/ 10000 h 10120"/>
                <a:gd name="connsiteX8" fmla="*/ 635 w 10695"/>
                <a:gd name="connsiteY8" fmla="*/ 10107 h 10120"/>
                <a:gd name="connsiteX9" fmla="*/ 655 w 10695"/>
                <a:gd name="connsiteY9" fmla="*/ 10015 h 10120"/>
                <a:gd name="connsiteX10" fmla="*/ 935 w 10695"/>
                <a:gd name="connsiteY10" fmla="*/ 9185 h 10120"/>
                <a:gd name="connsiteX11" fmla="*/ 1198 w 10695"/>
                <a:gd name="connsiteY11" fmla="*/ 8453 h 10120"/>
                <a:gd name="connsiteX12" fmla="*/ 1473 w 10695"/>
                <a:gd name="connsiteY12" fmla="*/ 7731 h 10120"/>
                <a:gd name="connsiteX13" fmla="*/ 1766 w 10695"/>
                <a:gd name="connsiteY13" fmla="*/ 7020 h 10120"/>
                <a:gd name="connsiteX14" fmla="*/ 2069 w 10695"/>
                <a:gd name="connsiteY14" fmla="*/ 6329 h 10120"/>
                <a:gd name="connsiteX15" fmla="*/ 2388 w 10695"/>
                <a:gd name="connsiteY15" fmla="*/ 5659 h 10120"/>
                <a:gd name="connsiteX16" fmla="*/ 2714 w 10695"/>
                <a:gd name="connsiteY16" fmla="*/ 5008 h 10120"/>
                <a:gd name="connsiteX17" fmla="*/ 3062 w 10695"/>
                <a:gd name="connsiteY17" fmla="*/ 4388 h 10120"/>
                <a:gd name="connsiteX18" fmla="*/ 3410 w 10695"/>
                <a:gd name="connsiteY18" fmla="*/ 3799 h 10120"/>
                <a:gd name="connsiteX19" fmla="*/ 3783 w 10695"/>
                <a:gd name="connsiteY19" fmla="*/ 3231 h 10120"/>
                <a:gd name="connsiteX20" fmla="*/ 4154 w 10695"/>
                <a:gd name="connsiteY20" fmla="*/ 2702 h 10120"/>
                <a:gd name="connsiteX21" fmla="*/ 4538 w 10695"/>
                <a:gd name="connsiteY21" fmla="*/ 2205 h 10120"/>
                <a:gd name="connsiteX22" fmla="*/ 4920 w 10695"/>
                <a:gd name="connsiteY22" fmla="*/ 1767 h 10120"/>
                <a:gd name="connsiteX23" fmla="*/ 5321 w 10695"/>
                <a:gd name="connsiteY23" fmla="*/ 1361 h 10120"/>
                <a:gd name="connsiteX24" fmla="*/ 5727 w 10695"/>
                <a:gd name="connsiteY24" fmla="*/ 995 h 10120"/>
                <a:gd name="connsiteX25" fmla="*/ 6133 w 10695"/>
                <a:gd name="connsiteY25" fmla="*/ 691 h 10120"/>
                <a:gd name="connsiteX26" fmla="*/ 6545 w 10695"/>
                <a:gd name="connsiteY26" fmla="*/ 427 h 10120"/>
                <a:gd name="connsiteX27" fmla="*/ 6957 w 10695"/>
                <a:gd name="connsiteY27" fmla="*/ 234 h 10120"/>
                <a:gd name="connsiteX28" fmla="*/ 7374 w 10695"/>
                <a:gd name="connsiteY28" fmla="*/ 81 h 10120"/>
                <a:gd name="connsiteX29" fmla="*/ 7796 w 10695"/>
                <a:gd name="connsiteY29" fmla="*/ 10 h 10120"/>
                <a:gd name="connsiteX30" fmla="*/ 8215 w 10695"/>
                <a:gd name="connsiteY30" fmla="*/ 0 h 10120"/>
                <a:gd name="connsiteX0" fmla="*/ 7560 w 10040"/>
                <a:gd name="connsiteY0" fmla="*/ 0 h 10015"/>
                <a:gd name="connsiteX1" fmla="*/ 7976 w 10040"/>
                <a:gd name="connsiteY1" fmla="*/ 41 h 10015"/>
                <a:gd name="connsiteX2" fmla="*/ 8393 w 10040"/>
                <a:gd name="connsiteY2" fmla="*/ 172 h 10015"/>
                <a:gd name="connsiteX3" fmla="*/ 8811 w 10040"/>
                <a:gd name="connsiteY3" fmla="*/ 376 h 10015"/>
                <a:gd name="connsiteX4" fmla="*/ 9222 w 10040"/>
                <a:gd name="connsiteY4" fmla="*/ 651 h 10015"/>
                <a:gd name="connsiteX5" fmla="*/ 9633 w 10040"/>
                <a:gd name="connsiteY5" fmla="*/ 1016 h 10015"/>
                <a:gd name="connsiteX6" fmla="*/ 10040 w 10040"/>
                <a:gd name="connsiteY6" fmla="*/ 1462 h 10015"/>
                <a:gd name="connsiteX7" fmla="*/ 8499 w 10040"/>
                <a:gd name="connsiteY7" fmla="*/ 10000 h 10015"/>
                <a:gd name="connsiteX8" fmla="*/ 0 w 10040"/>
                <a:gd name="connsiteY8" fmla="*/ 10015 h 10015"/>
                <a:gd name="connsiteX9" fmla="*/ 280 w 10040"/>
                <a:gd name="connsiteY9" fmla="*/ 9185 h 10015"/>
                <a:gd name="connsiteX10" fmla="*/ 543 w 10040"/>
                <a:gd name="connsiteY10" fmla="*/ 8453 h 10015"/>
                <a:gd name="connsiteX11" fmla="*/ 818 w 10040"/>
                <a:gd name="connsiteY11" fmla="*/ 7731 h 10015"/>
                <a:gd name="connsiteX12" fmla="*/ 1111 w 10040"/>
                <a:gd name="connsiteY12" fmla="*/ 7020 h 10015"/>
                <a:gd name="connsiteX13" fmla="*/ 1414 w 10040"/>
                <a:gd name="connsiteY13" fmla="*/ 6329 h 10015"/>
                <a:gd name="connsiteX14" fmla="*/ 1733 w 10040"/>
                <a:gd name="connsiteY14" fmla="*/ 5659 h 10015"/>
                <a:gd name="connsiteX15" fmla="*/ 2059 w 10040"/>
                <a:gd name="connsiteY15" fmla="*/ 5008 h 10015"/>
                <a:gd name="connsiteX16" fmla="*/ 2407 w 10040"/>
                <a:gd name="connsiteY16" fmla="*/ 4388 h 10015"/>
                <a:gd name="connsiteX17" fmla="*/ 2755 w 10040"/>
                <a:gd name="connsiteY17" fmla="*/ 3799 h 10015"/>
                <a:gd name="connsiteX18" fmla="*/ 3128 w 10040"/>
                <a:gd name="connsiteY18" fmla="*/ 3231 h 10015"/>
                <a:gd name="connsiteX19" fmla="*/ 3499 w 10040"/>
                <a:gd name="connsiteY19" fmla="*/ 2702 h 10015"/>
                <a:gd name="connsiteX20" fmla="*/ 3883 w 10040"/>
                <a:gd name="connsiteY20" fmla="*/ 2205 h 10015"/>
                <a:gd name="connsiteX21" fmla="*/ 4265 w 10040"/>
                <a:gd name="connsiteY21" fmla="*/ 1767 h 10015"/>
                <a:gd name="connsiteX22" fmla="*/ 4666 w 10040"/>
                <a:gd name="connsiteY22" fmla="*/ 1361 h 10015"/>
                <a:gd name="connsiteX23" fmla="*/ 5072 w 10040"/>
                <a:gd name="connsiteY23" fmla="*/ 995 h 10015"/>
                <a:gd name="connsiteX24" fmla="*/ 5478 w 10040"/>
                <a:gd name="connsiteY24" fmla="*/ 691 h 10015"/>
                <a:gd name="connsiteX25" fmla="*/ 5890 w 10040"/>
                <a:gd name="connsiteY25" fmla="*/ 427 h 10015"/>
                <a:gd name="connsiteX26" fmla="*/ 6302 w 10040"/>
                <a:gd name="connsiteY26" fmla="*/ 234 h 10015"/>
                <a:gd name="connsiteX27" fmla="*/ 6719 w 10040"/>
                <a:gd name="connsiteY27" fmla="*/ 81 h 10015"/>
                <a:gd name="connsiteX28" fmla="*/ 7141 w 10040"/>
                <a:gd name="connsiteY28" fmla="*/ 10 h 10015"/>
                <a:gd name="connsiteX29" fmla="*/ 7560 w 10040"/>
                <a:gd name="connsiteY29" fmla="*/ 0 h 1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40" h="10015">
                  <a:moveTo>
                    <a:pt x="7560" y="0"/>
                  </a:moveTo>
                  <a:lnTo>
                    <a:pt x="7976" y="41"/>
                  </a:lnTo>
                  <a:lnTo>
                    <a:pt x="8393" y="172"/>
                  </a:lnTo>
                  <a:lnTo>
                    <a:pt x="8811" y="376"/>
                  </a:lnTo>
                  <a:lnTo>
                    <a:pt x="9222" y="651"/>
                  </a:lnTo>
                  <a:lnTo>
                    <a:pt x="9633" y="1016"/>
                  </a:lnTo>
                  <a:lnTo>
                    <a:pt x="10040" y="1462"/>
                  </a:lnTo>
                  <a:lnTo>
                    <a:pt x="8499" y="10000"/>
                  </a:lnTo>
                  <a:lnTo>
                    <a:pt x="0" y="10015"/>
                  </a:lnTo>
                  <a:cubicBezTo>
                    <a:pt x="50" y="9861"/>
                    <a:pt x="190" y="9445"/>
                    <a:pt x="280" y="9185"/>
                  </a:cubicBezTo>
                  <a:cubicBezTo>
                    <a:pt x="369" y="8940"/>
                    <a:pt x="457" y="8697"/>
                    <a:pt x="543" y="8453"/>
                  </a:cubicBezTo>
                  <a:lnTo>
                    <a:pt x="818" y="7731"/>
                  </a:lnTo>
                  <a:lnTo>
                    <a:pt x="1111" y="7020"/>
                  </a:lnTo>
                  <a:lnTo>
                    <a:pt x="1414" y="6329"/>
                  </a:lnTo>
                  <a:lnTo>
                    <a:pt x="1733" y="5659"/>
                  </a:lnTo>
                  <a:lnTo>
                    <a:pt x="2059" y="5008"/>
                  </a:lnTo>
                  <a:lnTo>
                    <a:pt x="2407" y="4388"/>
                  </a:lnTo>
                  <a:lnTo>
                    <a:pt x="2755" y="3799"/>
                  </a:lnTo>
                  <a:lnTo>
                    <a:pt x="3128" y="3231"/>
                  </a:lnTo>
                  <a:lnTo>
                    <a:pt x="3499" y="2702"/>
                  </a:lnTo>
                  <a:lnTo>
                    <a:pt x="3883" y="2205"/>
                  </a:lnTo>
                  <a:lnTo>
                    <a:pt x="4265" y="1767"/>
                  </a:lnTo>
                  <a:lnTo>
                    <a:pt x="4666" y="1361"/>
                  </a:lnTo>
                  <a:lnTo>
                    <a:pt x="5072" y="995"/>
                  </a:lnTo>
                  <a:lnTo>
                    <a:pt x="5478" y="691"/>
                  </a:lnTo>
                  <a:lnTo>
                    <a:pt x="5890" y="427"/>
                  </a:lnTo>
                  <a:lnTo>
                    <a:pt x="6302" y="234"/>
                  </a:lnTo>
                  <a:lnTo>
                    <a:pt x="6719" y="81"/>
                  </a:lnTo>
                  <a:lnTo>
                    <a:pt x="7141" y="10"/>
                  </a:lnTo>
                  <a:lnTo>
                    <a:pt x="7560" y="0"/>
                  </a:lnTo>
                  <a:close/>
                </a:path>
              </a:pathLst>
            </a:custGeom>
            <a:solidFill>
              <a:srgbClr val="8CDA24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8" name="Freeform 13"/>
            <p:cNvSpPr>
              <a:spLocks/>
            </p:cNvSpPr>
            <p:nvPr/>
          </p:nvSpPr>
          <p:spPr bwMode="auto">
            <a:xfrm>
              <a:off x="4057455" y="2977577"/>
              <a:ext cx="535649" cy="205839"/>
            </a:xfrm>
            <a:custGeom>
              <a:avLst/>
              <a:gdLst>
                <a:gd name="T0" fmla="*/ 687 w 687"/>
                <a:gd name="T1" fmla="*/ 0 h 264"/>
                <a:gd name="T2" fmla="*/ 598 w 687"/>
                <a:gd name="T3" fmla="*/ 4 h 264"/>
                <a:gd name="T4" fmla="*/ 510 w 687"/>
                <a:gd name="T5" fmla="*/ 18 h 264"/>
                <a:gd name="T6" fmla="*/ 422 w 687"/>
                <a:gd name="T7" fmla="*/ 41 h 264"/>
                <a:gd name="T8" fmla="*/ 335 w 687"/>
                <a:gd name="T9" fmla="*/ 72 h 264"/>
                <a:gd name="T10" fmla="*/ 249 w 687"/>
                <a:gd name="T11" fmla="*/ 110 h 264"/>
                <a:gd name="T12" fmla="*/ 164 w 687"/>
                <a:gd name="T13" fmla="*/ 155 h 264"/>
                <a:gd name="T14" fmla="*/ 81 w 687"/>
                <a:gd name="T15" fmla="*/ 207 h 264"/>
                <a:gd name="T16" fmla="*/ 0 w 687"/>
                <a:gd name="T17" fmla="*/ 264 h 264"/>
                <a:gd name="T18" fmla="*/ 0 w 687"/>
                <a:gd name="T19" fmla="*/ 264 h 264"/>
                <a:gd name="T20" fmla="*/ 0 w 687"/>
                <a:gd name="T21" fmla="*/ 264 h 264"/>
                <a:gd name="T22" fmla="*/ 81 w 687"/>
                <a:gd name="T23" fmla="*/ 207 h 264"/>
                <a:gd name="T24" fmla="*/ 164 w 687"/>
                <a:gd name="T25" fmla="*/ 155 h 264"/>
                <a:gd name="T26" fmla="*/ 249 w 687"/>
                <a:gd name="T27" fmla="*/ 110 h 264"/>
                <a:gd name="T28" fmla="*/ 335 w 687"/>
                <a:gd name="T29" fmla="*/ 72 h 264"/>
                <a:gd name="T30" fmla="*/ 422 w 687"/>
                <a:gd name="T31" fmla="*/ 41 h 264"/>
                <a:gd name="T32" fmla="*/ 510 w 687"/>
                <a:gd name="T33" fmla="*/ 18 h 264"/>
                <a:gd name="T34" fmla="*/ 598 w 687"/>
                <a:gd name="T35" fmla="*/ 4 h 264"/>
                <a:gd name="T36" fmla="*/ 687 w 687"/>
                <a:gd name="T3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7" h="264">
                  <a:moveTo>
                    <a:pt x="687" y="0"/>
                  </a:moveTo>
                  <a:lnTo>
                    <a:pt x="598" y="4"/>
                  </a:lnTo>
                  <a:lnTo>
                    <a:pt x="510" y="18"/>
                  </a:lnTo>
                  <a:lnTo>
                    <a:pt x="422" y="41"/>
                  </a:lnTo>
                  <a:lnTo>
                    <a:pt x="335" y="72"/>
                  </a:lnTo>
                  <a:lnTo>
                    <a:pt x="249" y="110"/>
                  </a:lnTo>
                  <a:lnTo>
                    <a:pt x="164" y="155"/>
                  </a:lnTo>
                  <a:lnTo>
                    <a:pt x="81" y="207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81" y="207"/>
                  </a:lnTo>
                  <a:lnTo>
                    <a:pt x="164" y="155"/>
                  </a:lnTo>
                  <a:lnTo>
                    <a:pt x="249" y="110"/>
                  </a:lnTo>
                  <a:lnTo>
                    <a:pt x="335" y="72"/>
                  </a:lnTo>
                  <a:lnTo>
                    <a:pt x="422" y="41"/>
                  </a:lnTo>
                  <a:lnTo>
                    <a:pt x="510" y="18"/>
                  </a:lnTo>
                  <a:lnTo>
                    <a:pt x="598" y="4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E8EFE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0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9" name="Freeform 14"/>
            <p:cNvSpPr>
              <a:spLocks/>
            </p:cNvSpPr>
            <p:nvPr/>
          </p:nvSpPr>
          <p:spPr bwMode="auto">
            <a:xfrm>
              <a:off x="3478923" y="3365085"/>
              <a:ext cx="378931" cy="599585"/>
            </a:xfrm>
            <a:custGeom>
              <a:avLst/>
              <a:gdLst>
                <a:gd name="T0" fmla="*/ 486 w 486"/>
                <a:gd name="T1" fmla="*/ 0 h 769"/>
                <a:gd name="T2" fmla="*/ 486 w 486"/>
                <a:gd name="T3" fmla="*/ 0 h 769"/>
                <a:gd name="T4" fmla="*/ 407 w 486"/>
                <a:gd name="T5" fmla="*/ 88 h 769"/>
                <a:gd name="T6" fmla="*/ 334 w 486"/>
                <a:gd name="T7" fmla="*/ 180 h 769"/>
                <a:gd name="T8" fmla="*/ 264 w 486"/>
                <a:gd name="T9" fmla="*/ 275 h 769"/>
                <a:gd name="T10" fmla="*/ 200 w 486"/>
                <a:gd name="T11" fmla="*/ 372 h 769"/>
                <a:gd name="T12" fmla="*/ 141 w 486"/>
                <a:gd name="T13" fmla="*/ 472 h 769"/>
                <a:gd name="T14" fmla="*/ 88 w 486"/>
                <a:gd name="T15" fmla="*/ 571 h 769"/>
                <a:gd name="T16" fmla="*/ 40 w 486"/>
                <a:gd name="T17" fmla="*/ 671 h 769"/>
                <a:gd name="T18" fmla="*/ 0 w 486"/>
                <a:gd name="T19" fmla="*/ 769 h 769"/>
                <a:gd name="T20" fmla="*/ 40 w 486"/>
                <a:gd name="T21" fmla="*/ 671 h 769"/>
                <a:gd name="T22" fmla="*/ 88 w 486"/>
                <a:gd name="T23" fmla="*/ 571 h 769"/>
                <a:gd name="T24" fmla="*/ 141 w 486"/>
                <a:gd name="T25" fmla="*/ 472 h 769"/>
                <a:gd name="T26" fmla="*/ 200 w 486"/>
                <a:gd name="T27" fmla="*/ 372 h 769"/>
                <a:gd name="T28" fmla="*/ 264 w 486"/>
                <a:gd name="T29" fmla="*/ 275 h 769"/>
                <a:gd name="T30" fmla="*/ 334 w 486"/>
                <a:gd name="T31" fmla="*/ 180 h 769"/>
                <a:gd name="T32" fmla="*/ 407 w 486"/>
                <a:gd name="T33" fmla="*/ 88 h 769"/>
                <a:gd name="T34" fmla="*/ 486 w 486"/>
                <a:gd name="T35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6" h="769">
                  <a:moveTo>
                    <a:pt x="486" y="0"/>
                  </a:moveTo>
                  <a:lnTo>
                    <a:pt x="486" y="0"/>
                  </a:lnTo>
                  <a:lnTo>
                    <a:pt x="407" y="88"/>
                  </a:lnTo>
                  <a:lnTo>
                    <a:pt x="334" y="180"/>
                  </a:lnTo>
                  <a:lnTo>
                    <a:pt x="264" y="275"/>
                  </a:lnTo>
                  <a:lnTo>
                    <a:pt x="200" y="372"/>
                  </a:lnTo>
                  <a:lnTo>
                    <a:pt x="141" y="472"/>
                  </a:lnTo>
                  <a:lnTo>
                    <a:pt x="88" y="571"/>
                  </a:lnTo>
                  <a:lnTo>
                    <a:pt x="40" y="671"/>
                  </a:lnTo>
                  <a:lnTo>
                    <a:pt x="0" y="769"/>
                  </a:lnTo>
                  <a:lnTo>
                    <a:pt x="40" y="671"/>
                  </a:lnTo>
                  <a:lnTo>
                    <a:pt x="88" y="571"/>
                  </a:lnTo>
                  <a:lnTo>
                    <a:pt x="141" y="472"/>
                  </a:lnTo>
                  <a:lnTo>
                    <a:pt x="200" y="372"/>
                  </a:lnTo>
                  <a:lnTo>
                    <a:pt x="264" y="275"/>
                  </a:lnTo>
                  <a:lnTo>
                    <a:pt x="334" y="180"/>
                  </a:lnTo>
                  <a:lnTo>
                    <a:pt x="407" y="88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3C9E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0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0" name="Freeform 15"/>
            <p:cNvSpPr>
              <a:spLocks/>
            </p:cNvSpPr>
            <p:nvPr/>
          </p:nvSpPr>
          <p:spPr bwMode="auto">
            <a:xfrm>
              <a:off x="3857854" y="3183416"/>
              <a:ext cx="199602" cy="181669"/>
            </a:xfrm>
            <a:custGeom>
              <a:avLst/>
              <a:gdLst>
                <a:gd name="T0" fmla="*/ 256 w 256"/>
                <a:gd name="T1" fmla="*/ 0 h 233"/>
                <a:gd name="T2" fmla="*/ 256 w 256"/>
                <a:gd name="T3" fmla="*/ 0 h 233"/>
                <a:gd name="T4" fmla="*/ 168 w 256"/>
                <a:gd name="T5" fmla="*/ 73 h 233"/>
                <a:gd name="T6" fmla="*/ 82 w 256"/>
                <a:gd name="T7" fmla="*/ 150 h 233"/>
                <a:gd name="T8" fmla="*/ 0 w 256"/>
                <a:gd name="T9" fmla="*/ 233 h 233"/>
                <a:gd name="T10" fmla="*/ 0 w 256"/>
                <a:gd name="T11" fmla="*/ 233 h 233"/>
                <a:gd name="T12" fmla="*/ 82 w 256"/>
                <a:gd name="T13" fmla="*/ 150 h 233"/>
                <a:gd name="T14" fmla="*/ 168 w 256"/>
                <a:gd name="T15" fmla="*/ 73 h 233"/>
                <a:gd name="T16" fmla="*/ 256 w 256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33">
                  <a:moveTo>
                    <a:pt x="256" y="0"/>
                  </a:moveTo>
                  <a:lnTo>
                    <a:pt x="256" y="0"/>
                  </a:lnTo>
                  <a:lnTo>
                    <a:pt x="168" y="73"/>
                  </a:lnTo>
                  <a:lnTo>
                    <a:pt x="82" y="150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82" y="150"/>
                  </a:lnTo>
                  <a:lnTo>
                    <a:pt x="168" y="7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2682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0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1" name="Freeform 17"/>
            <p:cNvSpPr>
              <a:spLocks/>
            </p:cNvSpPr>
            <p:nvPr/>
          </p:nvSpPr>
          <p:spPr bwMode="auto">
            <a:xfrm>
              <a:off x="4391089" y="2686441"/>
              <a:ext cx="1632750" cy="1057290"/>
            </a:xfrm>
            <a:custGeom>
              <a:avLst/>
              <a:gdLst>
                <a:gd name="T0" fmla="*/ 2032 w 2238"/>
                <a:gd name="T1" fmla="*/ 0 h 1626"/>
                <a:gd name="T2" fmla="*/ 2134 w 2238"/>
                <a:gd name="T3" fmla="*/ 0 h 1626"/>
                <a:gd name="T4" fmla="*/ 2238 w 2238"/>
                <a:gd name="T5" fmla="*/ 6 h 1626"/>
                <a:gd name="T6" fmla="*/ 2238 w 2238"/>
                <a:gd name="T7" fmla="*/ 1416 h 1626"/>
                <a:gd name="T8" fmla="*/ 2234 w 2238"/>
                <a:gd name="T9" fmla="*/ 1454 h 1626"/>
                <a:gd name="T10" fmla="*/ 2225 w 2238"/>
                <a:gd name="T11" fmla="*/ 1489 h 1626"/>
                <a:gd name="T12" fmla="*/ 2209 w 2238"/>
                <a:gd name="T13" fmla="*/ 1523 h 1626"/>
                <a:gd name="T14" fmla="*/ 2188 w 2238"/>
                <a:gd name="T15" fmla="*/ 1551 h 1626"/>
                <a:gd name="T16" fmla="*/ 2163 w 2238"/>
                <a:gd name="T17" fmla="*/ 1577 h 1626"/>
                <a:gd name="T18" fmla="*/ 2133 w 2238"/>
                <a:gd name="T19" fmla="*/ 1597 h 1626"/>
                <a:gd name="T20" fmla="*/ 2101 w 2238"/>
                <a:gd name="T21" fmla="*/ 1613 h 1626"/>
                <a:gd name="T22" fmla="*/ 2065 w 2238"/>
                <a:gd name="T23" fmla="*/ 1623 h 1626"/>
                <a:gd name="T24" fmla="*/ 2027 w 2238"/>
                <a:gd name="T25" fmla="*/ 1626 h 1626"/>
                <a:gd name="T26" fmla="*/ 0 w 2238"/>
                <a:gd name="T27" fmla="*/ 1626 h 1626"/>
                <a:gd name="T28" fmla="*/ 2 w 2238"/>
                <a:gd name="T29" fmla="*/ 1623 h 1626"/>
                <a:gd name="T30" fmla="*/ 6 w 2238"/>
                <a:gd name="T31" fmla="*/ 1613 h 1626"/>
                <a:gd name="T32" fmla="*/ 14 w 2238"/>
                <a:gd name="T33" fmla="*/ 1598 h 1626"/>
                <a:gd name="T34" fmla="*/ 24 w 2238"/>
                <a:gd name="T35" fmla="*/ 1577 h 1626"/>
                <a:gd name="T36" fmla="*/ 38 w 2238"/>
                <a:gd name="T37" fmla="*/ 1551 h 1626"/>
                <a:gd name="T38" fmla="*/ 56 w 2238"/>
                <a:gd name="T39" fmla="*/ 1520 h 1626"/>
                <a:gd name="T40" fmla="*/ 75 w 2238"/>
                <a:gd name="T41" fmla="*/ 1484 h 1626"/>
                <a:gd name="T42" fmla="*/ 98 w 2238"/>
                <a:gd name="T43" fmla="*/ 1444 h 1626"/>
                <a:gd name="T44" fmla="*/ 124 w 2238"/>
                <a:gd name="T45" fmla="*/ 1401 h 1626"/>
                <a:gd name="T46" fmla="*/ 153 w 2238"/>
                <a:gd name="T47" fmla="*/ 1353 h 1626"/>
                <a:gd name="T48" fmla="*/ 184 w 2238"/>
                <a:gd name="T49" fmla="*/ 1304 h 1626"/>
                <a:gd name="T50" fmla="*/ 218 w 2238"/>
                <a:gd name="T51" fmla="*/ 1250 h 1626"/>
                <a:gd name="T52" fmla="*/ 256 w 2238"/>
                <a:gd name="T53" fmla="*/ 1194 h 1626"/>
                <a:gd name="T54" fmla="*/ 296 w 2238"/>
                <a:gd name="T55" fmla="*/ 1137 h 1626"/>
                <a:gd name="T56" fmla="*/ 338 w 2238"/>
                <a:gd name="T57" fmla="*/ 1077 h 1626"/>
                <a:gd name="T58" fmla="*/ 384 w 2238"/>
                <a:gd name="T59" fmla="*/ 1016 h 1626"/>
                <a:gd name="T60" fmla="*/ 432 w 2238"/>
                <a:gd name="T61" fmla="*/ 954 h 1626"/>
                <a:gd name="T62" fmla="*/ 483 w 2238"/>
                <a:gd name="T63" fmla="*/ 891 h 1626"/>
                <a:gd name="T64" fmla="*/ 537 w 2238"/>
                <a:gd name="T65" fmla="*/ 827 h 1626"/>
                <a:gd name="T66" fmla="*/ 593 w 2238"/>
                <a:gd name="T67" fmla="*/ 764 h 1626"/>
                <a:gd name="T68" fmla="*/ 651 w 2238"/>
                <a:gd name="T69" fmla="*/ 702 h 1626"/>
                <a:gd name="T70" fmla="*/ 714 w 2238"/>
                <a:gd name="T71" fmla="*/ 638 h 1626"/>
                <a:gd name="T72" fmla="*/ 777 w 2238"/>
                <a:gd name="T73" fmla="*/ 577 h 1626"/>
                <a:gd name="T74" fmla="*/ 844 w 2238"/>
                <a:gd name="T75" fmla="*/ 516 h 1626"/>
                <a:gd name="T76" fmla="*/ 914 w 2238"/>
                <a:gd name="T77" fmla="*/ 458 h 1626"/>
                <a:gd name="T78" fmla="*/ 985 w 2238"/>
                <a:gd name="T79" fmla="*/ 401 h 1626"/>
                <a:gd name="T80" fmla="*/ 1059 w 2238"/>
                <a:gd name="T81" fmla="*/ 347 h 1626"/>
                <a:gd name="T82" fmla="*/ 1135 w 2238"/>
                <a:gd name="T83" fmla="*/ 295 h 1626"/>
                <a:gd name="T84" fmla="*/ 1215 w 2238"/>
                <a:gd name="T85" fmla="*/ 246 h 1626"/>
                <a:gd name="T86" fmla="*/ 1296 w 2238"/>
                <a:gd name="T87" fmla="*/ 200 h 1626"/>
                <a:gd name="T88" fmla="*/ 1380 w 2238"/>
                <a:gd name="T89" fmla="*/ 159 h 1626"/>
                <a:gd name="T90" fmla="*/ 1466 w 2238"/>
                <a:gd name="T91" fmla="*/ 122 h 1626"/>
                <a:gd name="T92" fmla="*/ 1555 w 2238"/>
                <a:gd name="T93" fmla="*/ 88 h 1626"/>
                <a:gd name="T94" fmla="*/ 1645 w 2238"/>
                <a:gd name="T95" fmla="*/ 60 h 1626"/>
                <a:gd name="T96" fmla="*/ 1739 w 2238"/>
                <a:gd name="T97" fmla="*/ 36 h 1626"/>
                <a:gd name="T98" fmla="*/ 1834 w 2238"/>
                <a:gd name="T99" fmla="*/ 17 h 1626"/>
                <a:gd name="T100" fmla="*/ 1932 w 2238"/>
                <a:gd name="T101" fmla="*/ 6 h 1626"/>
                <a:gd name="T102" fmla="*/ 2032 w 2238"/>
                <a:gd name="T103" fmla="*/ 0 h 1626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554 w 10000"/>
                <a:gd name="connsiteY23" fmla="*/ 8616 h 10000"/>
                <a:gd name="connsiteX24" fmla="*/ 684 w 10000"/>
                <a:gd name="connsiteY24" fmla="*/ 8321 h 10000"/>
                <a:gd name="connsiteX25" fmla="*/ 822 w 10000"/>
                <a:gd name="connsiteY25" fmla="*/ 8020 h 10000"/>
                <a:gd name="connsiteX26" fmla="*/ 974 w 10000"/>
                <a:gd name="connsiteY26" fmla="*/ 7688 h 10000"/>
                <a:gd name="connsiteX27" fmla="*/ 1144 w 10000"/>
                <a:gd name="connsiteY27" fmla="*/ 7343 h 10000"/>
                <a:gd name="connsiteX28" fmla="*/ 1323 w 10000"/>
                <a:gd name="connsiteY28" fmla="*/ 6993 h 10000"/>
                <a:gd name="connsiteX29" fmla="*/ 1510 w 10000"/>
                <a:gd name="connsiteY29" fmla="*/ 6624 h 10000"/>
                <a:gd name="connsiteX30" fmla="*/ 1716 w 10000"/>
                <a:gd name="connsiteY30" fmla="*/ 6248 h 10000"/>
                <a:gd name="connsiteX31" fmla="*/ 1930 w 10000"/>
                <a:gd name="connsiteY31" fmla="*/ 5867 h 10000"/>
                <a:gd name="connsiteX32" fmla="*/ 2158 w 10000"/>
                <a:gd name="connsiteY32" fmla="*/ 5480 h 10000"/>
                <a:gd name="connsiteX33" fmla="*/ 2399 w 10000"/>
                <a:gd name="connsiteY33" fmla="*/ 5086 h 10000"/>
                <a:gd name="connsiteX34" fmla="*/ 2650 w 10000"/>
                <a:gd name="connsiteY34" fmla="*/ 4699 h 10000"/>
                <a:gd name="connsiteX35" fmla="*/ 2909 w 10000"/>
                <a:gd name="connsiteY35" fmla="*/ 4317 h 10000"/>
                <a:gd name="connsiteX36" fmla="*/ 3190 w 10000"/>
                <a:gd name="connsiteY36" fmla="*/ 3924 h 10000"/>
                <a:gd name="connsiteX37" fmla="*/ 3472 w 10000"/>
                <a:gd name="connsiteY37" fmla="*/ 3549 h 10000"/>
                <a:gd name="connsiteX38" fmla="*/ 3771 w 10000"/>
                <a:gd name="connsiteY38" fmla="*/ 3173 h 10000"/>
                <a:gd name="connsiteX39" fmla="*/ 4084 w 10000"/>
                <a:gd name="connsiteY39" fmla="*/ 2817 h 10000"/>
                <a:gd name="connsiteX40" fmla="*/ 4401 w 10000"/>
                <a:gd name="connsiteY40" fmla="*/ 2466 h 10000"/>
                <a:gd name="connsiteX41" fmla="*/ 4732 w 10000"/>
                <a:gd name="connsiteY41" fmla="*/ 2134 h 10000"/>
                <a:gd name="connsiteX42" fmla="*/ 5071 w 10000"/>
                <a:gd name="connsiteY42" fmla="*/ 1814 h 10000"/>
                <a:gd name="connsiteX43" fmla="*/ 5429 w 10000"/>
                <a:gd name="connsiteY43" fmla="*/ 1513 h 10000"/>
                <a:gd name="connsiteX44" fmla="*/ 5791 w 10000"/>
                <a:gd name="connsiteY44" fmla="*/ 1230 h 10000"/>
                <a:gd name="connsiteX45" fmla="*/ 6166 w 10000"/>
                <a:gd name="connsiteY45" fmla="*/ 978 h 10000"/>
                <a:gd name="connsiteX46" fmla="*/ 6550 w 10000"/>
                <a:gd name="connsiteY46" fmla="*/ 750 h 10000"/>
                <a:gd name="connsiteX47" fmla="*/ 6948 w 10000"/>
                <a:gd name="connsiteY47" fmla="*/ 541 h 10000"/>
                <a:gd name="connsiteX48" fmla="*/ 7350 w 10000"/>
                <a:gd name="connsiteY48" fmla="*/ 369 h 10000"/>
                <a:gd name="connsiteX49" fmla="*/ 7770 w 10000"/>
                <a:gd name="connsiteY49" fmla="*/ 221 h 10000"/>
                <a:gd name="connsiteX50" fmla="*/ 8195 w 10000"/>
                <a:gd name="connsiteY50" fmla="*/ 105 h 10000"/>
                <a:gd name="connsiteX51" fmla="*/ 8633 w 10000"/>
                <a:gd name="connsiteY51" fmla="*/ 37 h 10000"/>
                <a:gd name="connsiteX52" fmla="*/ 9080 w 10000"/>
                <a:gd name="connsiteY52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684 w 10000"/>
                <a:gd name="connsiteY23" fmla="*/ 8321 h 10000"/>
                <a:gd name="connsiteX24" fmla="*/ 822 w 10000"/>
                <a:gd name="connsiteY24" fmla="*/ 8020 h 10000"/>
                <a:gd name="connsiteX25" fmla="*/ 974 w 10000"/>
                <a:gd name="connsiteY25" fmla="*/ 7688 h 10000"/>
                <a:gd name="connsiteX26" fmla="*/ 1144 w 10000"/>
                <a:gd name="connsiteY26" fmla="*/ 7343 h 10000"/>
                <a:gd name="connsiteX27" fmla="*/ 1323 w 10000"/>
                <a:gd name="connsiteY27" fmla="*/ 6993 h 10000"/>
                <a:gd name="connsiteX28" fmla="*/ 1510 w 10000"/>
                <a:gd name="connsiteY28" fmla="*/ 6624 h 10000"/>
                <a:gd name="connsiteX29" fmla="*/ 1716 w 10000"/>
                <a:gd name="connsiteY29" fmla="*/ 6248 h 10000"/>
                <a:gd name="connsiteX30" fmla="*/ 1930 w 10000"/>
                <a:gd name="connsiteY30" fmla="*/ 5867 h 10000"/>
                <a:gd name="connsiteX31" fmla="*/ 2158 w 10000"/>
                <a:gd name="connsiteY31" fmla="*/ 5480 h 10000"/>
                <a:gd name="connsiteX32" fmla="*/ 2399 w 10000"/>
                <a:gd name="connsiteY32" fmla="*/ 5086 h 10000"/>
                <a:gd name="connsiteX33" fmla="*/ 2650 w 10000"/>
                <a:gd name="connsiteY33" fmla="*/ 4699 h 10000"/>
                <a:gd name="connsiteX34" fmla="*/ 2909 w 10000"/>
                <a:gd name="connsiteY34" fmla="*/ 4317 h 10000"/>
                <a:gd name="connsiteX35" fmla="*/ 3190 w 10000"/>
                <a:gd name="connsiteY35" fmla="*/ 3924 h 10000"/>
                <a:gd name="connsiteX36" fmla="*/ 3472 w 10000"/>
                <a:gd name="connsiteY36" fmla="*/ 3549 h 10000"/>
                <a:gd name="connsiteX37" fmla="*/ 3771 w 10000"/>
                <a:gd name="connsiteY37" fmla="*/ 3173 h 10000"/>
                <a:gd name="connsiteX38" fmla="*/ 4084 w 10000"/>
                <a:gd name="connsiteY38" fmla="*/ 2817 h 10000"/>
                <a:gd name="connsiteX39" fmla="*/ 4401 w 10000"/>
                <a:gd name="connsiteY39" fmla="*/ 2466 h 10000"/>
                <a:gd name="connsiteX40" fmla="*/ 4732 w 10000"/>
                <a:gd name="connsiteY40" fmla="*/ 2134 h 10000"/>
                <a:gd name="connsiteX41" fmla="*/ 5071 w 10000"/>
                <a:gd name="connsiteY41" fmla="*/ 1814 h 10000"/>
                <a:gd name="connsiteX42" fmla="*/ 5429 w 10000"/>
                <a:gd name="connsiteY42" fmla="*/ 1513 h 10000"/>
                <a:gd name="connsiteX43" fmla="*/ 5791 w 10000"/>
                <a:gd name="connsiteY43" fmla="*/ 1230 h 10000"/>
                <a:gd name="connsiteX44" fmla="*/ 6166 w 10000"/>
                <a:gd name="connsiteY44" fmla="*/ 978 h 10000"/>
                <a:gd name="connsiteX45" fmla="*/ 6550 w 10000"/>
                <a:gd name="connsiteY45" fmla="*/ 750 h 10000"/>
                <a:gd name="connsiteX46" fmla="*/ 6948 w 10000"/>
                <a:gd name="connsiteY46" fmla="*/ 541 h 10000"/>
                <a:gd name="connsiteX47" fmla="*/ 7350 w 10000"/>
                <a:gd name="connsiteY47" fmla="*/ 369 h 10000"/>
                <a:gd name="connsiteX48" fmla="*/ 7770 w 10000"/>
                <a:gd name="connsiteY48" fmla="*/ 221 h 10000"/>
                <a:gd name="connsiteX49" fmla="*/ 8195 w 10000"/>
                <a:gd name="connsiteY49" fmla="*/ 105 h 10000"/>
                <a:gd name="connsiteX50" fmla="*/ 8633 w 10000"/>
                <a:gd name="connsiteY50" fmla="*/ 37 h 10000"/>
                <a:gd name="connsiteX51" fmla="*/ 9080 w 10000"/>
                <a:gd name="connsiteY51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684 w 10000"/>
                <a:gd name="connsiteY22" fmla="*/ 8321 h 10000"/>
                <a:gd name="connsiteX23" fmla="*/ 822 w 10000"/>
                <a:gd name="connsiteY23" fmla="*/ 8020 h 10000"/>
                <a:gd name="connsiteX24" fmla="*/ 974 w 10000"/>
                <a:gd name="connsiteY24" fmla="*/ 7688 h 10000"/>
                <a:gd name="connsiteX25" fmla="*/ 1144 w 10000"/>
                <a:gd name="connsiteY25" fmla="*/ 7343 h 10000"/>
                <a:gd name="connsiteX26" fmla="*/ 1323 w 10000"/>
                <a:gd name="connsiteY26" fmla="*/ 6993 h 10000"/>
                <a:gd name="connsiteX27" fmla="*/ 1510 w 10000"/>
                <a:gd name="connsiteY27" fmla="*/ 6624 h 10000"/>
                <a:gd name="connsiteX28" fmla="*/ 1716 w 10000"/>
                <a:gd name="connsiteY28" fmla="*/ 6248 h 10000"/>
                <a:gd name="connsiteX29" fmla="*/ 1930 w 10000"/>
                <a:gd name="connsiteY29" fmla="*/ 5867 h 10000"/>
                <a:gd name="connsiteX30" fmla="*/ 2158 w 10000"/>
                <a:gd name="connsiteY30" fmla="*/ 5480 h 10000"/>
                <a:gd name="connsiteX31" fmla="*/ 2399 w 10000"/>
                <a:gd name="connsiteY31" fmla="*/ 5086 h 10000"/>
                <a:gd name="connsiteX32" fmla="*/ 2650 w 10000"/>
                <a:gd name="connsiteY32" fmla="*/ 4699 h 10000"/>
                <a:gd name="connsiteX33" fmla="*/ 2909 w 10000"/>
                <a:gd name="connsiteY33" fmla="*/ 4317 h 10000"/>
                <a:gd name="connsiteX34" fmla="*/ 3190 w 10000"/>
                <a:gd name="connsiteY34" fmla="*/ 3924 h 10000"/>
                <a:gd name="connsiteX35" fmla="*/ 3472 w 10000"/>
                <a:gd name="connsiteY35" fmla="*/ 3549 h 10000"/>
                <a:gd name="connsiteX36" fmla="*/ 3771 w 10000"/>
                <a:gd name="connsiteY36" fmla="*/ 3173 h 10000"/>
                <a:gd name="connsiteX37" fmla="*/ 4084 w 10000"/>
                <a:gd name="connsiteY37" fmla="*/ 2817 h 10000"/>
                <a:gd name="connsiteX38" fmla="*/ 4401 w 10000"/>
                <a:gd name="connsiteY38" fmla="*/ 2466 h 10000"/>
                <a:gd name="connsiteX39" fmla="*/ 4732 w 10000"/>
                <a:gd name="connsiteY39" fmla="*/ 2134 h 10000"/>
                <a:gd name="connsiteX40" fmla="*/ 5071 w 10000"/>
                <a:gd name="connsiteY40" fmla="*/ 1814 h 10000"/>
                <a:gd name="connsiteX41" fmla="*/ 5429 w 10000"/>
                <a:gd name="connsiteY41" fmla="*/ 1513 h 10000"/>
                <a:gd name="connsiteX42" fmla="*/ 5791 w 10000"/>
                <a:gd name="connsiteY42" fmla="*/ 1230 h 10000"/>
                <a:gd name="connsiteX43" fmla="*/ 6166 w 10000"/>
                <a:gd name="connsiteY43" fmla="*/ 978 h 10000"/>
                <a:gd name="connsiteX44" fmla="*/ 6550 w 10000"/>
                <a:gd name="connsiteY44" fmla="*/ 750 h 10000"/>
                <a:gd name="connsiteX45" fmla="*/ 6948 w 10000"/>
                <a:gd name="connsiteY45" fmla="*/ 541 h 10000"/>
                <a:gd name="connsiteX46" fmla="*/ 7350 w 10000"/>
                <a:gd name="connsiteY46" fmla="*/ 369 h 10000"/>
                <a:gd name="connsiteX47" fmla="*/ 7770 w 10000"/>
                <a:gd name="connsiteY47" fmla="*/ 221 h 10000"/>
                <a:gd name="connsiteX48" fmla="*/ 8195 w 10000"/>
                <a:gd name="connsiteY48" fmla="*/ 105 h 10000"/>
                <a:gd name="connsiteX49" fmla="*/ 8633 w 10000"/>
                <a:gd name="connsiteY49" fmla="*/ 37 h 10000"/>
                <a:gd name="connsiteX50" fmla="*/ 9080 w 10000"/>
                <a:gd name="connsiteY50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684 w 10000"/>
                <a:gd name="connsiteY21" fmla="*/ 8321 h 10000"/>
                <a:gd name="connsiteX22" fmla="*/ 822 w 10000"/>
                <a:gd name="connsiteY22" fmla="*/ 8020 h 10000"/>
                <a:gd name="connsiteX23" fmla="*/ 974 w 10000"/>
                <a:gd name="connsiteY23" fmla="*/ 7688 h 10000"/>
                <a:gd name="connsiteX24" fmla="*/ 1144 w 10000"/>
                <a:gd name="connsiteY24" fmla="*/ 7343 h 10000"/>
                <a:gd name="connsiteX25" fmla="*/ 1323 w 10000"/>
                <a:gd name="connsiteY25" fmla="*/ 6993 h 10000"/>
                <a:gd name="connsiteX26" fmla="*/ 1510 w 10000"/>
                <a:gd name="connsiteY26" fmla="*/ 6624 h 10000"/>
                <a:gd name="connsiteX27" fmla="*/ 1716 w 10000"/>
                <a:gd name="connsiteY27" fmla="*/ 6248 h 10000"/>
                <a:gd name="connsiteX28" fmla="*/ 1930 w 10000"/>
                <a:gd name="connsiteY28" fmla="*/ 5867 h 10000"/>
                <a:gd name="connsiteX29" fmla="*/ 2158 w 10000"/>
                <a:gd name="connsiteY29" fmla="*/ 5480 h 10000"/>
                <a:gd name="connsiteX30" fmla="*/ 2399 w 10000"/>
                <a:gd name="connsiteY30" fmla="*/ 5086 h 10000"/>
                <a:gd name="connsiteX31" fmla="*/ 2650 w 10000"/>
                <a:gd name="connsiteY31" fmla="*/ 4699 h 10000"/>
                <a:gd name="connsiteX32" fmla="*/ 2909 w 10000"/>
                <a:gd name="connsiteY32" fmla="*/ 4317 h 10000"/>
                <a:gd name="connsiteX33" fmla="*/ 3190 w 10000"/>
                <a:gd name="connsiteY33" fmla="*/ 3924 h 10000"/>
                <a:gd name="connsiteX34" fmla="*/ 3472 w 10000"/>
                <a:gd name="connsiteY34" fmla="*/ 3549 h 10000"/>
                <a:gd name="connsiteX35" fmla="*/ 3771 w 10000"/>
                <a:gd name="connsiteY35" fmla="*/ 3173 h 10000"/>
                <a:gd name="connsiteX36" fmla="*/ 4084 w 10000"/>
                <a:gd name="connsiteY36" fmla="*/ 2817 h 10000"/>
                <a:gd name="connsiteX37" fmla="*/ 4401 w 10000"/>
                <a:gd name="connsiteY37" fmla="*/ 2466 h 10000"/>
                <a:gd name="connsiteX38" fmla="*/ 4732 w 10000"/>
                <a:gd name="connsiteY38" fmla="*/ 2134 h 10000"/>
                <a:gd name="connsiteX39" fmla="*/ 5071 w 10000"/>
                <a:gd name="connsiteY39" fmla="*/ 1814 h 10000"/>
                <a:gd name="connsiteX40" fmla="*/ 5429 w 10000"/>
                <a:gd name="connsiteY40" fmla="*/ 1513 h 10000"/>
                <a:gd name="connsiteX41" fmla="*/ 5791 w 10000"/>
                <a:gd name="connsiteY41" fmla="*/ 1230 h 10000"/>
                <a:gd name="connsiteX42" fmla="*/ 6166 w 10000"/>
                <a:gd name="connsiteY42" fmla="*/ 978 h 10000"/>
                <a:gd name="connsiteX43" fmla="*/ 6550 w 10000"/>
                <a:gd name="connsiteY43" fmla="*/ 750 h 10000"/>
                <a:gd name="connsiteX44" fmla="*/ 6948 w 10000"/>
                <a:gd name="connsiteY44" fmla="*/ 541 h 10000"/>
                <a:gd name="connsiteX45" fmla="*/ 7350 w 10000"/>
                <a:gd name="connsiteY45" fmla="*/ 369 h 10000"/>
                <a:gd name="connsiteX46" fmla="*/ 7770 w 10000"/>
                <a:gd name="connsiteY46" fmla="*/ 221 h 10000"/>
                <a:gd name="connsiteX47" fmla="*/ 8195 w 10000"/>
                <a:gd name="connsiteY47" fmla="*/ 105 h 10000"/>
                <a:gd name="connsiteX48" fmla="*/ 8633 w 10000"/>
                <a:gd name="connsiteY48" fmla="*/ 37 h 10000"/>
                <a:gd name="connsiteX49" fmla="*/ 9080 w 10000"/>
                <a:gd name="connsiteY49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684 w 10000"/>
                <a:gd name="connsiteY20" fmla="*/ 8321 h 10000"/>
                <a:gd name="connsiteX21" fmla="*/ 822 w 10000"/>
                <a:gd name="connsiteY21" fmla="*/ 8020 h 10000"/>
                <a:gd name="connsiteX22" fmla="*/ 974 w 10000"/>
                <a:gd name="connsiteY22" fmla="*/ 7688 h 10000"/>
                <a:gd name="connsiteX23" fmla="*/ 1144 w 10000"/>
                <a:gd name="connsiteY23" fmla="*/ 7343 h 10000"/>
                <a:gd name="connsiteX24" fmla="*/ 1323 w 10000"/>
                <a:gd name="connsiteY24" fmla="*/ 6993 h 10000"/>
                <a:gd name="connsiteX25" fmla="*/ 1510 w 10000"/>
                <a:gd name="connsiteY25" fmla="*/ 6624 h 10000"/>
                <a:gd name="connsiteX26" fmla="*/ 1716 w 10000"/>
                <a:gd name="connsiteY26" fmla="*/ 6248 h 10000"/>
                <a:gd name="connsiteX27" fmla="*/ 1930 w 10000"/>
                <a:gd name="connsiteY27" fmla="*/ 5867 h 10000"/>
                <a:gd name="connsiteX28" fmla="*/ 2158 w 10000"/>
                <a:gd name="connsiteY28" fmla="*/ 5480 h 10000"/>
                <a:gd name="connsiteX29" fmla="*/ 2399 w 10000"/>
                <a:gd name="connsiteY29" fmla="*/ 5086 h 10000"/>
                <a:gd name="connsiteX30" fmla="*/ 2650 w 10000"/>
                <a:gd name="connsiteY30" fmla="*/ 4699 h 10000"/>
                <a:gd name="connsiteX31" fmla="*/ 2909 w 10000"/>
                <a:gd name="connsiteY31" fmla="*/ 4317 h 10000"/>
                <a:gd name="connsiteX32" fmla="*/ 3190 w 10000"/>
                <a:gd name="connsiteY32" fmla="*/ 3924 h 10000"/>
                <a:gd name="connsiteX33" fmla="*/ 3472 w 10000"/>
                <a:gd name="connsiteY33" fmla="*/ 3549 h 10000"/>
                <a:gd name="connsiteX34" fmla="*/ 3771 w 10000"/>
                <a:gd name="connsiteY34" fmla="*/ 3173 h 10000"/>
                <a:gd name="connsiteX35" fmla="*/ 4084 w 10000"/>
                <a:gd name="connsiteY35" fmla="*/ 2817 h 10000"/>
                <a:gd name="connsiteX36" fmla="*/ 4401 w 10000"/>
                <a:gd name="connsiteY36" fmla="*/ 2466 h 10000"/>
                <a:gd name="connsiteX37" fmla="*/ 4732 w 10000"/>
                <a:gd name="connsiteY37" fmla="*/ 2134 h 10000"/>
                <a:gd name="connsiteX38" fmla="*/ 5071 w 10000"/>
                <a:gd name="connsiteY38" fmla="*/ 1814 h 10000"/>
                <a:gd name="connsiteX39" fmla="*/ 5429 w 10000"/>
                <a:gd name="connsiteY39" fmla="*/ 1513 h 10000"/>
                <a:gd name="connsiteX40" fmla="*/ 5791 w 10000"/>
                <a:gd name="connsiteY40" fmla="*/ 1230 h 10000"/>
                <a:gd name="connsiteX41" fmla="*/ 6166 w 10000"/>
                <a:gd name="connsiteY41" fmla="*/ 978 h 10000"/>
                <a:gd name="connsiteX42" fmla="*/ 6550 w 10000"/>
                <a:gd name="connsiteY42" fmla="*/ 750 h 10000"/>
                <a:gd name="connsiteX43" fmla="*/ 6948 w 10000"/>
                <a:gd name="connsiteY43" fmla="*/ 541 h 10000"/>
                <a:gd name="connsiteX44" fmla="*/ 7350 w 10000"/>
                <a:gd name="connsiteY44" fmla="*/ 369 h 10000"/>
                <a:gd name="connsiteX45" fmla="*/ 7770 w 10000"/>
                <a:gd name="connsiteY45" fmla="*/ 221 h 10000"/>
                <a:gd name="connsiteX46" fmla="*/ 8195 w 10000"/>
                <a:gd name="connsiteY46" fmla="*/ 105 h 10000"/>
                <a:gd name="connsiteX47" fmla="*/ 8633 w 10000"/>
                <a:gd name="connsiteY47" fmla="*/ 37 h 10000"/>
                <a:gd name="connsiteX48" fmla="*/ 9080 w 10000"/>
                <a:gd name="connsiteY48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684 w 10000"/>
                <a:gd name="connsiteY19" fmla="*/ 8321 h 10000"/>
                <a:gd name="connsiteX20" fmla="*/ 822 w 10000"/>
                <a:gd name="connsiteY20" fmla="*/ 8020 h 10000"/>
                <a:gd name="connsiteX21" fmla="*/ 974 w 10000"/>
                <a:gd name="connsiteY21" fmla="*/ 7688 h 10000"/>
                <a:gd name="connsiteX22" fmla="*/ 1144 w 10000"/>
                <a:gd name="connsiteY22" fmla="*/ 7343 h 10000"/>
                <a:gd name="connsiteX23" fmla="*/ 1323 w 10000"/>
                <a:gd name="connsiteY23" fmla="*/ 6993 h 10000"/>
                <a:gd name="connsiteX24" fmla="*/ 1510 w 10000"/>
                <a:gd name="connsiteY24" fmla="*/ 6624 h 10000"/>
                <a:gd name="connsiteX25" fmla="*/ 1716 w 10000"/>
                <a:gd name="connsiteY25" fmla="*/ 6248 h 10000"/>
                <a:gd name="connsiteX26" fmla="*/ 1930 w 10000"/>
                <a:gd name="connsiteY26" fmla="*/ 5867 h 10000"/>
                <a:gd name="connsiteX27" fmla="*/ 2158 w 10000"/>
                <a:gd name="connsiteY27" fmla="*/ 5480 h 10000"/>
                <a:gd name="connsiteX28" fmla="*/ 2399 w 10000"/>
                <a:gd name="connsiteY28" fmla="*/ 5086 h 10000"/>
                <a:gd name="connsiteX29" fmla="*/ 2650 w 10000"/>
                <a:gd name="connsiteY29" fmla="*/ 4699 h 10000"/>
                <a:gd name="connsiteX30" fmla="*/ 2909 w 10000"/>
                <a:gd name="connsiteY30" fmla="*/ 4317 h 10000"/>
                <a:gd name="connsiteX31" fmla="*/ 3190 w 10000"/>
                <a:gd name="connsiteY31" fmla="*/ 3924 h 10000"/>
                <a:gd name="connsiteX32" fmla="*/ 3472 w 10000"/>
                <a:gd name="connsiteY32" fmla="*/ 3549 h 10000"/>
                <a:gd name="connsiteX33" fmla="*/ 3771 w 10000"/>
                <a:gd name="connsiteY33" fmla="*/ 3173 h 10000"/>
                <a:gd name="connsiteX34" fmla="*/ 4084 w 10000"/>
                <a:gd name="connsiteY34" fmla="*/ 2817 h 10000"/>
                <a:gd name="connsiteX35" fmla="*/ 4401 w 10000"/>
                <a:gd name="connsiteY35" fmla="*/ 2466 h 10000"/>
                <a:gd name="connsiteX36" fmla="*/ 4732 w 10000"/>
                <a:gd name="connsiteY36" fmla="*/ 2134 h 10000"/>
                <a:gd name="connsiteX37" fmla="*/ 5071 w 10000"/>
                <a:gd name="connsiteY37" fmla="*/ 1814 h 10000"/>
                <a:gd name="connsiteX38" fmla="*/ 5429 w 10000"/>
                <a:gd name="connsiteY38" fmla="*/ 1513 h 10000"/>
                <a:gd name="connsiteX39" fmla="*/ 5791 w 10000"/>
                <a:gd name="connsiteY39" fmla="*/ 1230 h 10000"/>
                <a:gd name="connsiteX40" fmla="*/ 6166 w 10000"/>
                <a:gd name="connsiteY40" fmla="*/ 978 h 10000"/>
                <a:gd name="connsiteX41" fmla="*/ 6550 w 10000"/>
                <a:gd name="connsiteY41" fmla="*/ 750 h 10000"/>
                <a:gd name="connsiteX42" fmla="*/ 6948 w 10000"/>
                <a:gd name="connsiteY42" fmla="*/ 541 h 10000"/>
                <a:gd name="connsiteX43" fmla="*/ 7350 w 10000"/>
                <a:gd name="connsiteY43" fmla="*/ 369 h 10000"/>
                <a:gd name="connsiteX44" fmla="*/ 7770 w 10000"/>
                <a:gd name="connsiteY44" fmla="*/ 221 h 10000"/>
                <a:gd name="connsiteX45" fmla="*/ 8195 w 10000"/>
                <a:gd name="connsiteY45" fmla="*/ 105 h 10000"/>
                <a:gd name="connsiteX46" fmla="*/ 8633 w 10000"/>
                <a:gd name="connsiteY46" fmla="*/ 37 h 10000"/>
                <a:gd name="connsiteX47" fmla="*/ 9080 w 10000"/>
                <a:gd name="connsiteY47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684 w 10000"/>
                <a:gd name="connsiteY18" fmla="*/ 8321 h 10000"/>
                <a:gd name="connsiteX19" fmla="*/ 822 w 10000"/>
                <a:gd name="connsiteY19" fmla="*/ 8020 h 10000"/>
                <a:gd name="connsiteX20" fmla="*/ 974 w 10000"/>
                <a:gd name="connsiteY20" fmla="*/ 7688 h 10000"/>
                <a:gd name="connsiteX21" fmla="*/ 1144 w 10000"/>
                <a:gd name="connsiteY21" fmla="*/ 7343 h 10000"/>
                <a:gd name="connsiteX22" fmla="*/ 1323 w 10000"/>
                <a:gd name="connsiteY22" fmla="*/ 6993 h 10000"/>
                <a:gd name="connsiteX23" fmla="*/ 1510 w 10000"/>
                <a:gd name="connsiteY23" fmla="*/ 6624 h 10000"/>
                <a:gd name="connsiteX24" fmla="*/ 1716 w 10000"/>
                <a:gd name="connsiteY24" fmla="*/ 6248 h 10000"/>
                <a:gd name="connsiteX25" fmla="*/ 1930 w 10000"/>
                <a:gd name="connsiteY25" fmla="*/ 5867 h 10000"/>
                <a:gd name="connsiteX26" fmla="*/ 2158 w 10000"/>
                <a:gd name="connsiteY26" fmla="*/ 5480 h 10000"/>
                <a:gd name="connsiteX27" fmla="*/ 2399 w 10000"/>
                <a:gd name="connsiteY27" fmla="*/ 5086 h 10000"/>
                <a:gd name="connsiteX28" fmla="*/ 2650 w 10000"/>
                <a:gd name="connsiteY28" fmla="*/ 4699 h 10000"/>
                <a:gd name="connsiteX29" fmla="*/ 2909 w 10000"/>
                <a:gd name="connsiteY29" fmla="*/ 4317 h 10000"/>
                <a:gd name="connsiteX30" fmla="*/ 3190 w 10000"/>
                <a:gd name="connsiteY30" fmla="*/ 3924 h 10000"/>
                <a:gd name="connsiteX31" fmla="*/ 3472 w 10000"/>
                <a:gd name="connsiteY31" fmla="*/ 3549 h 10000"/>
                <a:gd name="connsiteX32" fmla="*/ 3771 w 10000"/>
                <a:gd name="connsiteY32" fmla="*/ 3173 h 10000"/>
                <a:gd name="connsiteX33" fmla="*/ 4084 w 10000"/>
                <a:gd name="connsiteY33" fmla="*/ 2817 h 10000"/>
                <a:gd name="connsiteX34" fmla="*/ 4401 w 10000"/>
                <a:gd name="connsiteY34" fmla="*/ 2466 h 10000"/>
                <a:gd name="connsiteX35" fmla="*/ 4732 w 10000"/>
                <a:gd name="connsiteY35" fmla="*/ 2134 h 10000"/>
                <a:gd name="connsiteX36" fmla="*/ 5071 w 10000"/>
                <a:gd name="connsiteY36" fmla="*/ 1814 h 10000"/>
                <a:gd name="connsiteX37" fmla="*/ 5429 w 10000"/>
                <a:gd name="connsiteY37" fmla="*/ 1513 h 10000"/>
                <a:gd name="connsiteX38" fmla="*/ 5791 w 10000"/>
                <a:gd name="connsiteY38" fmla="*/ 1230 h 10000"/>
                <a:gd name="connsiteX39" fmla="*/ 6166 w 10000"/>
                <a:gd name="connsiteY39" fmla="*/ 978 h 10000"/>
                <a:gd name="connsiteX40" fmla="*/ 6550 w 10000"/>
                <a:gd name="connsiteY40" fmla="*/ 750 h 10000"/>
                <a:gd name="connsiteX41" fmla="*/ 6948 w 10000"/>
                <a:gd name="connsiteY41" fmla="*/ 541 h 10000"/>
                <a:gd name="connsiteX42" fmla="*/ 7350 w 10000"/>
                <a:gd name="connsiteY42" fmla="*/ 369 h 10000"/>
                <a:gd name="connsiteX43" fmla="*/ 7770 w 10000"/>
                <a:gd name="connsiteY43" fmla="*/ 221 h 10000"/>
                <a:gd name="connsiteX44" fmla="*/ 8195 w 10000"/>
                <a:gd name="connsiteY44" fmla="*/ 105 h 10000"/>
                <a:gd name="connsiteX45" fmla="*/ 8633 w 10000"/>
                <a:gd name="connsiteY45" fmla="*/ 37 h 10000"/>
                <a:gd name="connsiteX46" fmla="*/ 9080 w 10000"/>
                <a:gd name="connsiteY46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84 w 10000"/>
                <a:gd name="connsiteY17" fmla="*/ 8321 h 10000"/>
                <a:gd name="connsiteX18" fmla="*/ 822 w 10000"/>
                <a:gd name="connsiteY18" fmla="*/ 8020 h 10000"/>
                <a:gd name="connsiteX19" fmla="*/ 974 w 10000"/>
                <a:gd name="connsiteY19" fmla="*/ 7688 h 10000"/>
                <a:gd name="connsiteX20" fmla="*/ 1144 w 10000"/>
                <a:gd name="connsiteY20" fmla="*/ 7343 h 10000"/>
                <a:gd name="connsiteX21" fmla="*/ 1323 w 10000"/>
                <a:gd name="connsiteY21" fmla="*/ 6993 h 10000"/>
                <a:gd name="connsiteX22" fmla="*/ 1510 w 10000"/>
                <a:gd name="connsiteY22" fmla="*/ 6624 h 10000"/>
                <a:gd name="connsiteX23" fmla="*/ 1716 w 10000"/>
                <a:gd name="connsiteY23" fmla="*/ 6248 h 10000"/>
                <a:gd name="connsiteX24" fmla="*/ 1930 w 10000"/>
                <a:gd name="connsiteY24" fmla="*/ 5867 h 10000"/>
                <a:gd name="connsiteX25" fmla="*/ 2158 w 10000"/>
                <a:gd name="connsiteY25" fmla="*/ 5480 h 10000"/>
                <a:gd name="connsiteX26" fmla="*/ 2399 w 10000"/>
                <a:gd name="connsiteY26" fmla="*/ 5086 h 10000"/>
                <a:gd name="connsiteX27" fmla="*/ 2650 w 10000"/>
                <a:gd name="connsiteY27" fmla="*/ 4699 h 10000"/>
                <a:gd name="connsiteX28" fmla="*/ 2909 w 10000"/>
                <a:gd name="connsiteY28" fmla="*/ 4317 h 10000"/>
                <a:gd name="connsiteX29" fmla="*/ 3190 w 10000"/>
                <a:gd name="connsiteY29" fmla="*/ 3924 h 10000"/>
                <a:gd name="connsiteX30" fmla="*/ 3472 w 10000"/>
                <a:gd name="connsiteY30" fmla="*/ 3549 h 10000"/>
                <a:gd name="connsiteX31" fmla="*/ 3771 w 10000"/>
                <a:gd name="connsiteY31" fmla="*/ 3173 h 10000"/>
                <a:gd name="connsiteX32" fmla="*/ 4084 w 10000"/>
                <a:gd name="connsiteY32" fmla="*/ 2817 h 10000"/>
                <a:gd name="connsiteX33" fmla="*/ 4401 w 10000"/>
                <a:gd name="connsiteY33" fmla="*/ 2466 h 10000"/>
                <a:gd name="connsiteX34" fmla="*/ 4732 w 10000"/>
                <a:gd name="connsiteY34" fmla="*/ 2134 h 10000"/>
                <a:gd name="connsiteX35" fmla="*/ 5071 w 10000"/>
                <a:gd name="connsiteY35" fmla="*/ 1814 h 10000"/>
                <a:gd name="connsiteX36" fmla="*/ 5429 w 10000"/>
                <a:gd name="connsiteY36" fmla="*/ 1513 h 10000"/>
                <a:gd name="connsiteX37" fmla="*/ 5791 w 10000"/>
                <a:gd name="connsiteY37" fmla="*/ 1230 h 10000"/>
                <a:gd name="connsiteX38" fmla="*/ 6166 w 10000"/>
                <a:gd name="connsiteY38" fmla="*/ 978 h 10000"/>
                <a:gd name="connsiteX39" fmla="*/ 6550 w 10000"/>
                <a:gd name="connsiteY39" fmla="*/ 750 h 10000"/>
                <a:gd name="connsiteX40" fmla="*/ 6948 w 10000"/>
                <a:gd name="connsiteY40" fmla="*/ 541 h 10000"/>
                <a:gd name="connsiteX41" fmla="*/ 7350 w 10000"/>
                <a:gd name="connsiteY41" fmla="*/ 369 h 10000"/>
                <a:gd name="connsiteX42" fmla="*/ 7770 w 10000"/>
                <a:gd name="connsiteY42" fmla="*/ 221 h 10000"/>
                <a:gd name="connsiteX43" fmla="*/ 8195 w 10000"/>
                <a:gd name="connsiteY43" fmla="*/ 105 h 10000"/>
                <a:gd name="connsiteX44" fmla="*/ 8633 w 10000"/>
                <a:gd name="connsiteY44" fmla="*/ 37 h 10000"/>
                <a:gd name="connsiteX45" fmla="*/ 9080 w 10000"/>
                <a:gd name="connsiteY45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684 w 10000"/>
                <a:gd name="connsiteY16" fmla="*/ 8321 h 10000"/>
                <a:gd name="connsiteX17" fmla="*/ 822 w 10000"/>
                <a:gd name="connsiteY17" fmla="*/ 8020 h 10000"/>
                <a:gd name="connsiteX18" fmla="*/ 974 w 10000"/>
                <a:gd name="connsiteY18" fmla="*/ 7688 h 10000"/>
                <a:gd name="connsiteX19" fmla="*/ 1144 w 10000"/>
                <a:gd name="connsiteY19" fmla="*/ 7343 h 10000"/>
                <a:gd name="connsiteX20" fmla="*/ 1323 w 10000"/>
                <a:gd name="connsiteY20" fmla="*/ 6993 h 10000"/>
                <a:gd name="connsiteX21" fmla="*/ 1510 w 10000"/>
                <a:gd name="connsiteY21" fmla="*/ 6624 h 10000"/>
                <a:gd name="connsiteX22" fmla="*/ 1716 w 10000"/>
                <a:gd name="connsiteY22" fmla="*/ 6248 h 10000"/>
                <a:gd name="connsiteX23" fmla="*/ 1930 w 10000"/>
                <a:gd name="connsiteY23" fmla="*/ 5867 h 10000"/>
                <a:gd name="connsiteX24" fmla="*/ 2158 w 10000"/>
                <a:gd name="connsiteY24" fmla="*/ 5480 h 10000"/>
                <a:gd name="connsiteX25" fmla="*/ 2399 w 10000"/>
                <a:gd name="connsiteY25" fmla="*/ 5086 h 10000"/>
                <a:gd name="connsiteX26" fmla="*/ 2650 w 10000"/>
                <a:gd name="connsiteY26" fmla="*/ 4699 h 10000"/>
                <a:gd name="connsiteX27" fmla="*/ 2909 w 10000"/>
                <a:gd name="connsiteY27" fmla="*/ 4317 h 10000"/>
                <a:gd name="connsiteX28" fmla="*/ 3190 w 10000"/>
                <a:gd name="connsiteY28" fmla="*/ 3924 h 10000"/>
                <a:gd name="connsiteX29" fmla="*/ 3472 w 10000"/>
                <a:gd name="connsiteY29" fmla="*/ 3549 h 10000"/>
                <a:gd name="connsiteX30" fmla="*/ 3771 w 10000"/>
                <a:gd name="connsiteY30" fmla="*/ 3173 h 10000"/>
                <a:gd name="connsiteX31" fmla="*/ 4084 w 10000"/>
                <a:gd name="connsiteY31" fmla="*/ 2817 h 10000"/>
                <a:gd name="connsiteX32" fmla="*/ 4401 w 10000"/>
                <a:gd name="connsiteY32" fmla="*/ 2466 h 10000"/>
                <a:gd name="connsiteX33" fmla="*/ 4732 w 10000"/>
                <a:gd name="connsiteY33" fmla="*/ 2134 h 10000"/>
                <a:gd name="connsiteX34" fmla="*/ 5071 w 10000"/>
                <a:gd name="connsiteY34" fmla="*/ 1814 h 10000"/>
                <a:gd name="connsiteX35" fmla="*/ 5429 w 10000"/>
                <a:gd name="connsiteY35" fmla="*/ 1513 h 10000"/>
                <a:gd name="connsiteX36" fmla="*/ 5791 w 10000"/>
                <a:gd name="connsiteY36" fmla="*/ 1230 h 10000"/>
                <a:gd name="connsiteX37" fmla="*/ 6166 w 10000"/>
                <a:gd name="connsiteY37" fmla="*/ 978 h 10000"/>
                <a:gd name="connsiteX38" fmla="*/ 6550 w 10000"/>
                <a:gd name="connsiteY38" fmla="*/ 750 h 10000"/>
                <a:gd name="connsiteX39" fmla="*/ 6948 w 10000"/>
                <a:gd name="connsiteY39" fmla="*/ 541 h 10000"/>
                <a:gd name="connsiteX40" fmla="*/ 7350 w 10000"/>
                <a:gd name="connsiteY40" fmla="*/ 369 h 10000"/>
                <a:gd name="connsiteX41" fmla="*/ 7770 w 10000"/>
                <a:gd name="connsiteY41" fmla="*/ 221 h 10000"/>
                <a:gd name="connsiteX42" fmla="*/ 8195 w 10000"/>
                <a:gd name="connsiteY42" fmla="*/ 105 h 10000"/>
                <a:gd name="connsiteX43" fmla="*/ 8633 w 10000"/>
                <a:gd name="connsiteY43" fmla="*/ 37 h 10000"/>
                <a:gd name="connsiteX44" fmla="*/ 9080 w 10000"/>
                <a:gd name="connsiteY44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684 w 10000"/>
                <a:gd name="connsiteY15" fmla="*/ 8321 h 10000"/>
                <a:gd name="connsiteX16" fmla="*/ 822 w 10000"/>
                <a:gd name="connsiteY16" fmla="*/ 8020 h 10000"/>
                <a:gd name="connsiteX17" fmla="*/ 974 w 10000"/>
                <a:gd name="connsiteY17" fmla="*/ 7688 h 10000"/>
                <a:gd name="connsiteX18" fmla="*/ 1144 w 10000"/>
                <a:gd name="connsiteY18" fmla="*/ 7343 h 10000"/>
                <a:gd name="connsiteX19" fmla="*/ 1323 w 10000"/>
                <a:gd name="connsiteY19" fmla="*/ 6993 h 10000"/>
                <a:gd name="connsiteX20" fmla="*/ 1510 w 10000"/>
                <a:gd name="connsiteY20" fmla="*/ 6624 h 10000"/>
                <a:gd name="connsiteX21" fmla="*/ 1716 w 10000"/>
                <a:gd name="connsiteY21" fmla="*/ 6248 h 10000"/>
                <a:gd name="connsiteX22" fmla="*/ 1930 w 10000"/>
                <a:gd name="connsiteY22" fmla="*/ 5867 h 10000"/>
                <a:gd name="connsiteX23" fmla="*/ 2158 w 10000"/>
                <a:gd name="connsiteY23" fmla="*/ 5480 h 10000"/>
                <a:gd name="connsiteX24" fmla="*/ 2399 w 10000"/>
                <a:gd name="connsiteY24" fmla="*/ 5086 h 10000"/>
                <a:gd name="connsiteX25" fmla="*/ 2650 w 10000"/>
                <a:gd name="connsiteY25" fmla="*/ 4699 h 10000"/>
                <a:gd name="connsiteX26" fmla="*/ 2909 w 10000"/>
                <a:gd name="connsiteY26" fmla="*/ 4317 h 10000"/>
                <a:gd name="connsiteX27" fmla="*/ 3190 w 10000"/>
                <a:gd name="connsiteY27" fmla="*/ 3924 h 10000"/>
                <a:gd name="connsiteX28" fmla="*/ 3472 w 10000"/>
                <a:gd name="connsiteY28" fmla="*/ 3549 h 10000"/>
                <a:gd name="connsiteX29" fmla="*/ 3771 w 10000"/>
                <a:gd name="connsiteY29" fmla="*/ 3173 h 10000"/>
                <a:gd name="connsiteX30" fmla="*/ 4084 w 10000"/>
                <a:gd name="connsiteY30" fmla="*/ 2817 h 10000"/>
                <a:gd name="connsiteX31" fmla="*/ 4401 w 10000"/>
                <a:gd name="connsiteY31" fmla="*/ 2466 h 10000"/>
                <a:gd name="connsiteX32" fmla="*/ 4732 w 10000"/>
                <a:gd name="connsiteY32" fmla="*/ 2134 h 10000"/>
                <a:gd name="connsiteX33" fmla="*/ 5071 w 10000"/>
                <a:gd name="connsiteY33" fmla="*/ 1814 h 10000"/>
                <a:gd name="connsiteX34" fmla="*/ 5429 w 10000"/>
                <a:gd name="connsiteY34" fmla="*/ 1513 h 10000"/>
                <a:gd name="connsiteX35" fmla="*/ 5791 w 10000"/>
                <a:gd name="connsiteY35" fmla="*/ 1230 h 10000"/>
                <a:gd name="connsiteX36" fmla="*/ 6166 w 10000"/>
                <a:gd name="connsiteY36" fmla="*/ 978 h 10000"/>
                <a:gd name="connsiteX37" fmla="*/ 6550 w 10000"/>
                <a:gd name="connsiteY37" fmla="*/ 750 h 10000"/>
                <a:gd name="connsiteX38" fmla="*/ 6948 w 10000"/>
                <a:gd name="connsiteY38" fmla="*/ 541 h 10000"/>
                <a:gd name="connsiteX39" fmla="*/ 7350 w 10000"/>
                <a:gd name="connsiteY39" fmla="*/ 369 h 10000"/>
                <a:gd name="connsiteX40" fmla="*/ 7770 w 10000"/>
                <a:gd name="connsiteY40" fmla="*/ 221 h 10000"/>
                <a:gd name="connsiteX41" fmla="*/ 8195 w 10000"/>
                <a:gd name="connsiteY41" fmla="*/ 105 h 10000"/>
                <a:gd name="connsiteX42" fmla="*/ 8633 w 10000"/>
                <a:gd name="connsiteY42" fmla="*/ 37 h 10000"/>
                <a:gd name="connsiteX43" fmla="*/ 9080 w 10000"/>
                <a:gd name="connsiteY43" fmla="*/ 0 h 10000"/>
                <a:gd name="connsiteX0" fmla="*/ 8396 w 9316"/>
                <a:gd name="connsiteY0" fmla="*/ 0 h 10000"/>
                <a:gd name="connsiteX1" fmla="*/ 8851 w 9316"/>
                <a:gd name="connsiteY1" fmla="*/ 0 h 10000"/>
                <a:gd name="connsiteX2" fmla="*/ 9316 w 9316"/>
                <a:gd name="connsiteY2" fmla="*/ 37 h 10000"/>
                <a:gd name="connsiteX3" fmla="*/ 9315 w 9316"/>
                <a:gd name="connsiteY3" fmla="*/ 8264 h 10000"/>
                <a:gd name="connsiteX4" fmla="*/ 9316 w 9316"/>
                <a:gd name="connsiteY4" fmla="*/ 8708 h 10000"/>
                <a:gd name="connsiteX5" fmla="*/ 9298 w 9316"/>
                <a:gd name="connsiteY5" fmla="*/ 8942 h 10000"/>
                <a:gd name="connsiteX6" fmla="*/ 9258 w 9316"/>
                <a:gd name="connsiteY6" fmla="*/ 9157 h 10000"/>
                <a:gd name="connsiteX7" fmla="*/ 9186 w 9316"/>
                <a:gd name="connsiteY7" fmla="*/ 9367 h 10000"/>
                <a:gd name="connsiteX8" fmla="*/ 9093 w 9316"/>
                <a:gd name="connsiteY8" fmla="*/ 9539 h 10000"/>
                <a:gd name="connsiteX9" fmla="*/ 8981 w 9316"/>
                <a:gd name="connsiteY9" fmla="*/ 9699 h 10000"/>
                <a:gd name="connsiteX10" fmla="*/ 8847 w 9316"/>
                <a:gd name="connsiteY10" fmla="*/ 9822 h 10000"/>
                <a:gd name="connsiteX11" fmla="*/ 8704 w 9316"/>
                <a:gd name="connsiteY11" fmla="*/ 9920 h 10000"/>
                <a:gd name="connsiteX12" fmla="*/ 8543 w 9316"/>
                <a:gd name="connsiteY12" fmla="*/ 9982 h 10000"/>
                <a:gd name="connsiteX13" fmla="*/ 8373 w 9316"/>
                <a:gd name="connsiteY13" fmla="*/ 10000 h 10000"/>
                <a:gd name="connsiteX14" fmla="*/ 0 w 9316"/>
                <a:gd name="connsiteY14" fmla="*/ 8321 h 10000"/>
                <a:gd name="connsiteX15" fmla="*/ 138 w 9316"/>
                <a:gd name="connsiteY15" fmla="*/ 8020 h 10000"/>
                <a:gd name="connsiteX16" fmla="*/ 290 w 9316"/>
                <a:gd name="connsiteY16" fmla="*/ 7688 h 10000"/>
                <a:gd name="connsiteX17" fmla="*/ 460 w 9316"/>
                <a:gd name="connsiteY17" fmla="*/ 7343 h 10000"/>
                <a:gd name="connsiteX18" fmla="*/ 639 w 9316"/>
                <a:gd name="connsiteY18" fmla="*/ 6993 h 10000"/>
                <a:gd name="connsiteX19" fmla="*/ 826 w 9316"/>
                <a:gd name="connsiteY19" fmla="*/ 6624 h 10000"/>
                <a:gd name="connsiteX20" fmla="*/ 1032 w 9316"/>
                <a:gd name="connsiteY20" fmla="*/ 6248 h 10000"/>
                <a:gd name="connsiteX21" fmla="*/ 1246 w 9316"/>
                <a:gd name="connsiteY21" fmla="*/ 5867 h 10000"/>
                <a:gd name="connsiteX22" fmla="*/ 1474 w 9316"/>
                <a:gd name="connsiteY22" fmla="*/ 5480 h 10000"/>
                <a:gd name="connsiteX23" fmla="*/ 1715 w 9316"/>
                <a:gd name="connsiteY23" fmla="*/ 5086 h 10000"/>
                <a:gd name="connsiteX24" fmla="*/ 1966 w 9316"/>
                <a:gd name="connsiteY24" fmla="*/ 4699 h 10000"/>
                <a:gd name="connsiteX25" fmla="*/ 2225 w 9316"/>
                <a:gd name="connsiteY25" fmla="*/ 4317 h 10000"/>
                <a:gd name="connsiteX26" fmla="*/ 2506 w 9316"/>
                <a:gd name="connsiteY26" fmla="*/ 3924 h 10000"/>
                <a:gd name="connsiteX27" fmla="*/ 2788 w 9316"/>
                <a:gd name="connsiteY27" fmla="*/ 3549 h 10000"/>
                <a:gd name="connsiteX28" fmla="*/ 3087 w 9316"/>
                <a:gd name="connsiteY28" fmla="*/ 3173 h 10000"/>
                <a:gd name="connsiteX29" fmla="*/ 3400 w 9316"/>
                <a:gd name="connsiteY29" fmla="*/ 2817 h 10000"/>
                <a:gd name="connsiteX30" fmla="*/ 3717 w 9316"/>
                <a:gd name="connsiteY30" fmla="*/ 2466 h 10000"/>
                <a:gd name="connsiteX31" fmla="*/ 4048 w 9316"/>
                <a:gd name="connsiteY31" fmla="*/ 2134 h 10000"/>
                <a:gd name="connsiteX32" fmla="*/ 4387 w 9316"/>
                <a:gd name="connsiteY32" fmla="*/ 1814 h 10000"/>
                <a:gd name="connsiteX33" fmla="*/ 4745 w 9316"/>
                <a:gd name="connsiteY33" fmla="*/ 1513 h 10000"/>
                <a:gd name="connsiteX34" fmla="*/ 5107 w 9316"/>
                <a:gd name="connsiteY34" fmla="*/ 1230 h 10000"/>
                <a:gd name="connsiteX35" fmla="*/ 5482 w 9316"/>
                <a:gd name="connsiteY35" fmla="*/ 978 h 10000"/>
                <a:gd name="connsiteX36" fmla="*/ 5866 w 9316"/>
                <a:gd name="connsiteY36" fmla="*/ 750 h 10000"/>
                <a:gd name="connsiteX37" fmla="*/ 6264 w 9316"/>
                <a:gd name="connsiteY37" fmla="*/ 541 h 10000"/>
                <a:gd name="connsiteX38" fmla="*/ 6666 w 9316"/>
                <a:gd name="connsiteY38" fmla="*/ 369 h 10000"/>
                <a:gd name="connsiteX39" fmla="*/ 7086 w 9316"/>
                <a:gd name="connsiteY39" fmla="*/ 221 h 10000"/>
                <a:gd name="connsiteX40" fmla="*/ 7511 w 9316"/>
                <a:gd name="connsiteY40" fmla="*/ 105 h 10000"/>
                <a:gd name="connsiteX41" fmla="*/ 7949 w 9316"/>
                <a:gd name="connsiteY41" fmla="*/ 37 h 10000"/>
                <a:gd name="connsiteX42" fmla="*/ 8396 w 9316"/>
                <a:gd name="connsiteY42" fmla="*/ 0 h 10000"/>
                <a:gd name="connsiteX0" fmla="*/ 9012 w 10000"/>
                <a:gd name="connsiteY0" fmla="*/ 0 h 9982"/>
                <a:gd name="connsiteX1" fmla="*/ 9501 w 10000"/>
                <a:gd name="connsiteY1" fmla="*/ 0 h 9982"/>
                <a:gd name="connsiteX2" fmla="*/ 10000 w 10000"/>
                <a:gd name="connsiteY2" fmla="*/ 37 h 9982"/>
                <a:gd name="connsiteX3" fmla="*/ 9999 w 10000"/>
                <a:gd name="connsiteY3" fmla="*/ 8264 h 9982"/>
                <a:gd name="connsiteX4" fmla="*/ 10000 w 10000"/>
                <a:gd name="connsiteY4" fmla="*/ 8708 h 9982"/>
                <a:gd name="connsiteX5" fmla="*/ 9981 w 10000"/>
                <a:gd name="connsiteY5" fmla="*/ 8942 h 9982"/>
                <a:gd name="connsiteX6" fmla="*/ 9938 w 10000"/>
                <a:gd name="connsiteY6" fmla="*/ 9157 h 9982"/>
                <a:gd name="connsiteX7" fmla="*/ 9860 w 10000"/>
                <a:gd name="connsiteY7" fmla="*/ 9367 h 9982"/>
                <a:gd name="connsiteX8" fmla="*/ 9761 w 10000"/>
                <a:gd name="connsiteY8" fmla="*/ 9539 h 9982"/>
                <a:gd name="connsiteX9" fmla="*/ 9640 w 10000"/>
                <a:gd name="connsiteY9" fmla="*/ 9699 h 9982"/>
                <a:gd name="connsiteX10" fmla="*/ 9497 w 10000"/>
                <a:gd name="connsiteY10" fmla="*/ 9822 h 9982"/>
                <a:gd name="connsiteX11" fmla="*/ 9343 w 10000"/>
                <a:gd name="connsiteY11" fmla="*/ 9920 h 9982"/>
                <a:gd name="connsiteX12" fmla="*/ 9170 w 10000"/>
                <a:gd name="connsiteY12" fmla="*/ 9982 h 9982"/>
                <a:gd name="connsiteX13" fmla="*/ 0 w 10000"/>
                <a:gd name="connsiteY13" fmla="*/ 8321 h 9982"/>
                <a:gd name="connsiteX14" fmla="*/ 148 w 10000"/>
                <a:gd name="connsiteY14" fmla="*/ 8020 h 9982"/>
                <a:gd name="connsiteX15" fmla="*/ 311 w 10000"/>
                <a:gd name="connsiteY15" fmla="*/ 7688 h 9982"/>
                <a:gd name="connsiteX16" fmla="*/ 494 w 10000"/>
                <a:gd name="connsiteY16" fmla="*/ 7343 h 9982"/>
                <a:gd name="connsiteX17" fmla="*/ 686 w 10000"/>
                <a:gd name="connsiteY17" fmla="*/ 6993 h 9982"/>
                <a:gd name="connsiteX18" fmla="*/ 887 w 10000"/>
                <a:gd name="connsiteY18" fmla="*/ 6624 h 9982"/>
                <a:gd name="connsiteX19" fmla="*/ 1108 w 10000"/>
                <a:gd name="connsiteY19" fmla="*/ 6248 h 9982"/>
                <a:gd name="connsiteX20" fmla="*/ 1337 w 10000"/>
                <a:gd name="connsiteY20" fmla="*/ 5867 h 9982"/>
                <a:gd name="connsiteX21" fmla="*/ 1582 w 10000"/>
                <a:gd name="connsiteY21" fmla="*/ 5480 h 9982"/>
                <a:gd name="connsiteX22" fmla="*/ 1841 w 10000"/>
                <a:gd name="connsiteY22" fmla="*/ 5086 h 9982"/>
                <a:gd name="connsiteX23" fmla="*/ 2110 w 10000"/>
                <a:gd name="connsiteY23" fmla="*/ 4699 h 9982"/>
                <a:gd name="connsiteX24" fmla="*/ 2388 w 10000"/>
                <a:gd name="connsiteY24" fmla="*/ 4317 h 9982"/>
                <a:gd name="connsiteX25" fmla="*/ 2690 w 10000"/>
                <a:gd name="connsiteY25" fmla="*/ 3924 h 9982"/>
                <a:gd name="connsiteX26" fmla="*/ 2993 w 10000"/>
                <a:gd name="connsiteY26" fmla="*/ 3549 h 9982"/>
                <a:gd name="connsiteX27" fmla="*/ 3314 w 10000"/>
                <a:gd name="connsiteY27" fmla="*/ 3173 h 9982"/>
                <a:gd name="connsiteX28" fmla="*/ 3650 w 10000"/>
                <a:gd name="connsiteY28" fmla="*/ 2817 h 9982"/>
                <a:gd name="connsiteX29" fmla="*/ 3990 w 10000"/>
                <a:gd name="connsiteY29" fmla="*/ 2466 h 9982"/>
                <a:gd name="connsiteX30" fmla="*/ 4345 w 10000"/>
                <a:gd name="connsiteY30" fmla="*/ 2134 h 9982"/>
                <a:gd name="connsiteX31" fmla="*/ 4709 w 10000"/>
                <a:gd name="connsiteY31" fmla="*/ 1814 h 9982"/>
                <a:gd name="connsiteX32" fmla="*/ 5093 w 10000"/>
                <a:gd name="connsiteY32" fmla="*/ 1513 h 9982"/>
                <a:gd name="connsiteX33" fmla="*/ 5482 w 10000"/>
                <a:gd name="connsiteY33" fmla="*/ 1230 h 9982"/>
                <a:gd name="connsiteX34" fmla="*/ 5884 w 10000"/>
                <a:gd name="connsiteY34" fmla="*/ 978 h 9982"/>
                <a:gd name="connsiteX35" fmla="*/ 6297 w 10000"/>
                <a:gd name="connsiteY35" fmla="*/ 750 h 9982"/>
                <a:gd name="connsiteX36" fmla="*/ 6724 w 10000"/>
                <a:gd name="connsiteY36" fmla="*/ 541 h 9982"/>
                <a:gd name="connsiteX37" fmla="*/ 7155 w 10000"/>
                <a:gd name="connsiteY37" fmla="*/ 369 h 9982"/>
                <a:gd name="connsiteX38" fmla="*/ 7606 w 10000"/>
                <a:gd name="connsiteY38" fmla="*/ 221 h 9982"/>
                <a:gd name="connsiteX39" fmla="*/ 8062 w 10000"/>
                <a:gd name="connsiteY39" fmla="*/ 105 h 9982"/>
                <a:gd name="connsiteX40" fmla="*/ 8533 w 10000"/>
                <a:gd name="connsiteY40" fmla="*/ 37 h 9982"/>
                <a:gd name="connsiteX41" fmla="*/ 9012 w 10000"/>
                <a:gd name="connsiteY41" fmla="*/ 0 h 9982"/>
                <a:gd name="connsiteX0" fmla="*/ 9012 w 10000"/>
                <a:gd name="connsiteY0" fmla="*/ 0 h 9938"/>
                <a:gd name="connsiteX1" fmla="*/ 9501 w 10000"/>
                <a:gd name="connsiteY1" fmla="*/ 0 h 9938"/>
                <a:gd name="connsiteX2" fmla="*/ 10000 w 10000"/>
                <a:gd name="connsiteY2" fmla="*/ 37 h 9938"/>
                <a:gd name="connsiteX3" fmla="*/ 9999 w 10000"/>
                <a:gd name="connsiteY3" fmla="*/ 8279 h 9938"/>
                <a:gd name="connsiteX4" fmla="*/ 10000 w 10000"/>
                <a:gd name="connsiteY4" fmla="*/ 8724 h 9938"/>
                <a:gd name="connsiteX5" fmla="*/ 9981 w 10000"/>
                <a:gd name="connsiteY5" fmla="*/ 8958 h 9938"/>
                <a:gd name="connsiteX6" fmla="*/ 9938 w 10000"/>
                <a:gd name="connsiteY6" fmla="*/ 9174 h 9938"/>
                <a:gd name="connsiteX7" fmla="*/ 9860 w 10000"/>
                <a:gd name="connsiteY7" fmla="*/ 9384 h 9938"/>
                <a:gd name="connsiteX8" fmla="*/ 9761 w 10000"/>
                <a:gd name="connsiteY8" fmla="*/ 9556 h 9938"/>
                <a:gd name="connsiteX9" fmla="*/ 9640 w 10000"/>
                <a:gd name="connsiteY9" fmla="*/ 9716 h 9938"/>
                <a:gd name="connsiteX10" fmla="*/ 9497 w 10000"/>
                <a:gd name="connsiteY10" fmla="*/ 9840 h 9938"/>
                <a:gd name="connsiteX11" fmla="*/ 9343 w 10000"/>
                <a:gd name="connsiteY11" fmla="*/ 9938 h 9938"/>
                <a:gd name="connsiteX12" fmla="*/ 0 w 10000"/>
                <a:gd name="connsiteY12" fmla="*/ 8336 h 9938"/>
                <a:gd name="connsiteX13" fmla="*/ 148 w 10000"/>
                <a:gd name="connsiteY13" fmla="*/ 8034 h 9938"/>
                <a:gd name="connsiteX14" fmla="*/ 311 w 10000"/>
                <a:gd name="connsiteY14" fmla="*/ 7702 h 9938"/>
                <a:gd name="connsiteX15" fmla="*/ 494 w 10000"/>
                <a:gd name="connsiteY15" fmla="*/ 7356 h 9938"/>
                <a:gd name="connsiteX16" fmla="*/ 686 w 10000"/>
                <a:gd name="connsiteY16" fmla="*/ 7006 h 9938"/>
                <a:gd name="connsiteX17" fmla="*/ 887 w 10000"/>
                <a:gd name="connsiteY17" fmla="*/ 6636 h 9938"/>
                <a:gd name="connsiteX18" fmla="*/ 1108 w 10000"/>
                <a:gd name="connsiteY18" fmla="*/ 6259 h 9938"/>
                <a:gd name="connsiteX19" fmla="*/ 1337 w 10000"/>
                <a:gd name="connsiteY19" fmla="*/ 5878 h 9938"/>
                <a:gd name="connsiteX20" fmla="*/ 1582 w 10000"/>
                <a:gd name="connsiteY20" fmla="*/ 5490 h 9938"/>
                <a:gd name="connsiteX21" fmla="*/ 1841 w 10000"/>
                <a:gd name="connsiteY21" fmla="*/ 5095 h 9938"/>
                <a:gd name="connsiteX22" fmla="*/ 2110 w 10000"/>
                <a:gd name="connsiteY22" fmla="*/ 4707 h 9938"/>
                <a:gd name="connsiteX23" fmla="*/ 2388 w 10000"/>
                <a:gd name="connsiteY23" fmla="*/ 4325 h 9938"/>
                <a:gd name="connsiteX24" fmla="*/ 2690 w 10000"/>
                <a:gd name="connsiteY24" fmla="*/ 3931 h 9938"/>
                <a:gd name="connsiteX25" fmla="*/ 2993 w 10000"/>
                <a:gd name="connsiteY25" fmla="*/ 3555 h 9938"/>
                <a:gd name="connsiteX26" fmla="*/ 3314 w 10000"/>
                <a:gd name="connsiteY26" fmla="*/ 3179 h 9938"/>
                <a:gd name="connsiteX27" fmla="*/ 3650 w 10000"/>
                <a:gd name="connsiteY27" fmla="*/ 2822 h 9938"/>
                <a:gd name="connsiteX28" fmla="*/ 3990 w 10000"/>
                <a:gd name="connsiteY28" fmla="*/ 2470 h 9938"/>
                <a:gd name="connsiteX29" fmla="*/ 4345 w 10000"/>
                <a:gd name="connsiteY29" fmla="*/ 2138 h 9938"/>
                <a:gd name="connsiteX30" fmla="*/ 4709 w 10000"/>
                <a:gd name="connsiteY30" fmla="*/ 1817 h 9938"/>
                <a:gd name="connsiteX31" fmla="*/ 5093 w 10000"/>
                <a:gd name="connsiteY31" fmla="*/ 1516 h 9938"/>
                <a:gd name="connsiteX32" fmla="*/ 5482 w 10000"/>
                <a:gd name="connsiteY32" fmla="*/ 1232 h 9938"/>
                <a:gd name="connsiteX33" fmla="*/ 5884 w 10000"/>
                <a:gd name="connsiteY33" fmla="*/ 980 h 9938"/>
                <a:gd name="connsiteX34" fmla="*/ 6297 w 10000"/>
                <a:gd name="connsiteY34" fmla="*/ 751 h 9938"/>
                <a:gd name="connsiteX35" fmla="*/ 6724 w 10000"/>
                <a:gd name="connsiteY35" fmla="*/ 542 h 9938"/>
                <a:gd name="connsiteX36" fmla="*/ 7155 w 10000"/>
                <a:gd name="connsiteY36" fmla="*/ 370 h 9938"/>
                <a:gd name="connsiteX37" fmla="*/ 7606 w 10000"/>
                <a:gd name="connsiteY37" fmla="*/ 221 h 9938"/>
                <a:gd name="connsiteX38" fmla="*/ 8062 w 10000"/>
                <a:gd name="connsiteY38" fmla="*/ 105 h 9938"/>
                <a:gd name="connsiteX39" fmla="*/ 8533 w 10000"/>
                <a:gd name="connsiteY39" fmla="*/ 37 h 9938"/>
                <a:gd name="connsiteX40" fmla="*/ 9012 w 10000"/>
                <a:gd name="connsiteY40" fmla="*/ 0 h 9938"/>
                <a:gd name="connsiteX0" fmla="*/ 9012 w 10000"/>
                <a:gd name="connsiteY0" fmla="*/ 0 h 9901"/>
                <a:gd name="connsiteX1" fmla="*/ 9501 w 10000"/>
                <a:gd name="connsiteY1" fmla="*/ 0 h 9901"/>
                <a:gd name="connsiteX2" fmla="*/ 10000 w 10000"/>
                <a:gd name="connsiteY2" fmla="*/ 37 h 9901"/>
                <a:gd name="connsiteX3" fmla="*/ 9999 w 10000"/>
                <a:gd name="connsiteY3" fmla="*/ 8331 h 9901"/>
                <a:gd name="connsiteX4" fmla="*/ 10000 w 10000"/>
                <a:gd name="connsiteY4" fmla="*/ 8778 h 9901"/>
                <a:gd name="connsiteX5" fmla="*/ 9981 w 10000"/>
                <a:gd name="connsiteY5" fmla="*/ 9014 h 9901"/>
                <a:gd name="connsiteX6" fmla="*/ 9938 w 10000"/>
                <a:gd name="connsiteY6" fmla="*/ 9231 h 9901"/>
                <a:gd name="connsiteX7" fmla="*/ 9860 w 10000"/>
                <a:gd name="connsiteY7" fmla="*/ 9443 h 9901"/>
                <a:gd name="connsiteX8" fmla="*/ 9761 w 10000"/>
                <a:gd name="connsiteY8" fmla="*/ 9616 h 9901"/>
                <a:gd name="connsiteX9" fmla="*/ 9640 w 10000"/>
                <a:gd name="connsiteY9" fmla="*/ 9777 h 9901"/>
                <a:gd name="connsiteX10" fmla="*/ 9497 w 10000"/>
                <a:gd name="connsiteY10" fmla="*/ 9901 h 9901"/>
                <a:gd name="connsiteX11" fmla="*/ 0 w 10000"/>
                <a:gd name="connsiteY11" fmla="*/ 8388 h 9901"/>
                <a:gd name="connsiteX12" fmla="*/ 148 w 10000"/>
                <a:gd name="connsiteY12" fmla="*/ 8084 h 9901"/>
                <a:gd name="connsiteX13" fmla="*/ 311 w 10000"/>
                <a:gd name="connsiteY13" fmla="*/ 7750 h 9901"/>
                <a:gd name="connsiteX14" fmla="*/ 494 w 10000"/>
                <a:gd name="connsiteY14" fmla="*/ 7402 h 9901"/>
                <a:gd name="connsiteX15" fmla="*/ 686 w 10000"/>
                <a:gd name="connsiteY15" fmla="*/ 7050 h 9901"/>
                <a:gd name="connsiteX16" fmla="*/ 887 w 10000"/>
                <a:gd name="connsiteY16" fmla="*/ 6677 h 9901"/>
                <a:gd name="connsiteX17" fmla="*/ 1108 w 10000"/>
                <a:gd name="connsiteY17" fmla="*/ 6298 h 9901"/>
                <a:gd name="connsiteX18" fmla="*/ 1337 w 10000"/>
                <a:gd name="connsiteY18" fmla="*/ 5915 h 9901"/>
                <a:gd name="connsiteX19" fmla="*/ 1582 w 10000"/>
                <a:gd name="connsiteY19" fmla="*/ 5524 h 9901"/>
                <a:gd name="connsiteX20" fmla="*/ 1841 w 10000"/>
                <a:gd name="connsiteY20" fmla="*/ 5127 h 9901"/>
                <a:gd name="connsiteX21" fmla="*/ 2110 w 10000"/>
                <a:gd name="connsiteY21" fmla="*/ 4736 h 9901"/>
                <a:gd name="connsiteX22" fmla="*/ 2388 w 10000"/>
                <a:gd name="connsiteY22" fmla="*/ 4352 h 9901"/>
                <a:gd name="connsiteX23" fmla="*/ 2690 w 10000"/>
                <a:gd name="connsiteY23" fmla="*/ 3956 h 9901"/>
                <a:gd name="connsiteX24" fmla="*/ 2993 w 10000"/>
                <a:gd name="connsiteY24" fmla="*/ 3577 h 9901"/>
                <a:gd name="connsiteX25" fmla="*/ 3314 w 10000"/>
                <a:gd name="connsiteY25" fmla="*/ 3199 h 9901"/>
                <a:gd name="connsiteX26" fmla="*/ 3650 w 10000"/>
                <a:gd name="connsiteY26" fmla="*/ 2840 h 9901"/>
                <a:gd name="connsiteX27" fmla="*/ 3990 w 10000"/>
                <a:gd name="connsiteY27" fmla="*/ 2485 h 9901"/>
                <a:gd name="connsiteX28" fmla="*/ 4345 w 10000"/>
                <a:gd name="connsiteY28" fmla="*/ 2151 h 9901"/>
                <a:gd name="connsiteX29" fmla="*/ 4709 w 10000"/>
                <a:gd name="connsiteY29" fmla="*/ 1828 h 9901"/>
                <a:gd name="connsiteX30" fmla="*/ 5093 w 10000"/>
                <a:gd name="connsiteY30" fmla="*/ 1525 h 9901"/>
                <a:gd name="connsiteX31" fmla="*/ 5482 w 10000"/>
                <a:gd name="connsiteY31" fmla="*/ 1240 h 9901"/>
                <a:gd name="connsiteX32" fmla="*/ 5884 w 10000"/>
                <a:gd name="connsiteY32" fmla="*/ 986 h 9901"/>
                <a:gd name="connsiteX33" fmla="*/ 6297 w 10000"/>
                <a:gd name="connsiteY33" fmla="*/ 756 h 9901"/>
                <a:gd name="connsiteX34" fmla="*/ 6724 w 10000"/>
                <a:gd name="connsiteY34" fmla="*/ 545 h 9901"/>
                <a:gd name="connsiteX35" fmla="*/ 7155 w 10000"/>
                <a:gd name="connsiteY35" fmla="*/ 372 h 9901"/>
                <a:gd name="connsiteX36" fmla="*/ 7606 w 10000"/>
                <a:gd name="connsiteY36" fmla="*/ 222 h 9901"/>
                <a:gd name="connsiteX37" fmla="*/ 8062 w 10000"/>
                <a:gd name="connsiteY37" fmla="*/ 106 h 9901"/>
                <a:gd name="connsiteX38" fmla="*/ 8533 w 10000"/>
                <a:gd name="connsiteY38" fmla="*/ 37 h 9901"/>
                <a:gd name="connsiteX39" fmla="*/ 9012 w 10000"/>
                <a:gd name="connsiteY39" fmla="*/ 0 h 9901"/>
                <a:gd name="connsiteX0" fmla="*/ 9012 w 10000"/>
                <a:gd name="connsiteY0" fmla="*/ 0 h 9875"/>
                <a:gd name="connsiteX1" fmla="*/ 9501 w 10000"/>
                <a:gd name="connsiteY1" fmla="*/ 0 h 9875"/>
                <a:gd name="connsiteX2" fmla="*/ 10000 w 10000"/>
                <a:gd name="connsiteY2" fmla="*/ 37 h 9875"/>
                <a:gd name="connsiteX3" fmla="*/ 9999 w 10000"/>
                <a:gd name="connsiteY3" fmla="*/ 8414 h 9875"/>
                <a:gd name="connsiteX4" fmla="*/ 10000 w 10000"/>
                <a:gd name="connsiteY4" fmla="*/ 8866 h 9875"/>
                <a:gd name="connsiteX5" fmla="*/ 9981 w 10000"/>
                <a:gd name="connsiteY5" fmla="*/ 9104 h 9875"/>
                <a:gd name="connsiteX6" fmla="*/ 9938 w 10000"/>
                <a:gd name="connsiteY6" fmla="*/ 9323 h 9875"/>
                <a:gd name="connsiteX7" fmla="*/ 9860 w 10000"/>
                <a:gd name="connsiteY7" fmla="*/ 9537 h 9875"/>
                <a:gd name="connsiteX8" fmla="*/ 9761 w 10000"/>
                <a:gd name="connsiteY8" fmla="*/ 9712 h 9875"/>
                <a:gd name="connsiteX9" fmla="*/ 9640 w 10000"/>
                <a:gd name="connsiteY9" fmla="*/ 9875 h 9875"/>
                <a:gd name="connsiteX10" fmla="*/ 0 w 10000"/>
                <a:gd name="connsiteY10" fmla="*/ 8472 h 9875"/>
                <a:gd name="connsiteX11" fmla="*/ 148 w 10000"/>
                <a:gd name="connsiteY11" fmla="*/ 8165 h 9875"/>
                <a:gd name="connsiteX12" fmla="*/ 311 w 10000"/>
                <a:gd name="connsiteY12" fmla="*/ 7827 h 9875"/>
                <a:gd name="connsiteX13" fmla="*/ 494 w 10000"/>
                <a:gd name="connsiteY13" fmla="*/ 7476 h 9875"/>
                <a:gd name="connsiteX14" fmla="*/ 686 w 10000"/>
                <a:gd name="connsiteY14" fmla="*/ 7120 h 9875"/>
                <a:gd name="connsiteX15" fmla="*/ 887 w 10000"/>
                <a:gd name="connsiteY15" fmla="*/ 6744 h 9875"/>
                <a:gd name="connsiteX16" fmla="*/ 1108 w 10000"/>
                <a:gd name="connsiteY16" fmla="*/ 6361 h 9875"/>
                <a:gd name="connsiteX17" fmla="*/ 1337 w 10000"/>
                <a:gd name="connsiteY17" fmla="*/ 5974 h 9875"/>
                <a:gd name="connsiteX18" fmla="*/ 1582 w 10000"/>
                <a:gd name="connsiteY18" fmla="*/ 5579 h 9875"/>
                <a:gd name="connsiteX19" fmla="*/ 1841 w 10000"/>
                <a:gd name="connsiteY19" fmla="*/ 5178 h 9875"/>
                <a:gd name="connsiteX20" fmla="*/ 2110 w 10000"/>
                <a:gd name="connsiteY20" fmla="*/ 4783 h 9875"/>
                <a:gd name="connsiteX21" fmla="*/ 2388 w 10000"/>
                <a:gd name="connsiteY21" fmla="*/ 4396 h 9875"/>
                <a:gd name="connsiteX22" fmla="*/ 2690 w 10000"/>
                <a:gd name="connsiteY22" fmla="*/ 3996 h 9875"/>
                <a:gd name="connsiteX23" fmla="*/ 2993 w 10000"/>
                <a:gd name="connsiteY23" fmla="*/ 3613 h 9875"/>
                <a:gd name="connsiteX24" fmla="*/ 3314 w 10000"/>
                <a:gd name="connsiteY24" fmla="*/ 3231 h 9875"/>
                <a:gd name="connsiteX25" fmla="*/ 3650 w 10000"/>
                <a:gd name="connsiteY25" fmla="*/ 2868 h 9875"/>
                <a:gd name="connsiteX26" fmla="*/ 3990 w 10000"/>
                <a:gd name="connsiteY26" fmla="*/ 2510 h 9875"/>
                <a:gd name="connsiteX27" fmla="*/ 4345 w 10000"/>
                <a:gd name="connsiteY27" fmla="*/ 2173 h 9875"/>
                <a:gd name="connsiteX28" fmla="*/ 4709 w 10000"/>
                <a:gd name="connsiteY28" fmla="*/ 1846 h 9875"/>
                <a:gd name="connsiteX29" fmla="*/ 5093 w 10000"/>
                <a:gd name="connsiteY29" fmla="*/ 1540 h 9875"/>
                <a:gd name="connsiteX30" fmla="*/ 5482 w 10000"/>
                <a:gd name="connsiteY30" fmla="*/ 1252 h 9875"/>
                <a:gd name="connsiteX31" fmla="*/ 5884 w 10000"/>
                <a:gd name="connsiteY31" fmla="*/ 996 h 9875"/>
                <a:gd name="connsiteX32" fmla="*/ 6297 w 10000"/>
                <a:gd name="connsiteY32" fmla="*/ 764 h 9875"/>
                <a:gd name="connsiteX33" fmla="*/ 6724 w 10000"/>
                <a:gd name="connsiteY33" fmla="*/ 550 h 9875"/>
                <a:gd name="connsiteX34" fmla="*/ 7155 w 10000"/>
                <a:gd name="connsiteY34" fmla="*/ 376 h 9875"/>
                <a:gd name="connsiteX35" fmla="*/ 7606 w 10000"/>
                <a:gd name="connsiteY35" fmla="*/ 224 h 9875"/>
                <a:gd name="connsiteX36" fmla="*/ 8062 w 10000"/>
                <a:gd name="connsiteY36" fmla="*/ 107 h 9875"/>
                <a:gd name="connsiteX37" fmla="*/ 8533 w 10000"/>
                <a:gd name="connsiteY37" fmla="*/ 37 h 9875"/>
                <a:gd name="connsiteX38" fmla="*/ 9012 w 10000"/>
                <a:gd name="connsiteY38" fmla="*/ 0 h 9875"/>
                <a:gd name="connsiteX0" fmla="*/ 9012 w 10000"/>
                <a:gd name="connsiteY0" fmla="*/ 0 h 9835"/>
                <a:gd name="connsiteX1" fmla="*/ 9501 w 10000"/>
                <a:gd name="connsiteY1" fmla="*/ 0 h 9835"/>
                <a:gd name="connsiteX2" fmla="*/ 10000 w 10000"/>
                <a:gd name="connsiteY2" fmla="*/ 37 h 9835"/>
                <a:gd name="connsiteX3" fmla="*/ 9999 w 10000"/>
                <a:gd name="connsiteY3" fmla="*/ 8521 h 9835"/>
                <a:gd name="connsiteX4" fmla="*/ 10000 w 10000"/>
                <a:gd name="connsiteY4" fmla="*/ 8978 h 9835"/>
                <a:gd name="connsiteX5" fmla="*/ 9981 w 10000"/>
                <a:gd name="connsiteY5" fmla="*/ 9219 h 9835"/>
                <a:gd name="connsiteX6" fmla="*/ 9938 w 10000"/>
                <a:gd name="connsiteY6" fmla="*/ 9441 h 9835"/>
                <a:gd name="connsiteX7" fmla="*/ 9860 w 10000"/>
                <a:gd name="connsiteY7" fmla="*/ 9658 h 9835"/>
                <a:gd name="connsiteX8" fmla="*/ 9761 w 10000"/>
                <a:gd name="connsiteY8" fmla="*/ 9835 h 9835"/>
                <a:gd name="connsiteX9" fmla="*/ 0 w 10000"/>
                <a:gd name="connsiteY9" fmla="*/ 8579 h 9835"/>
                <a:gd name="connsiteX10" fmla="*/ 148 w 10000"/>
                <a:gd name="connsiteY10" fmla="*/ 8268 h 9835"/>
                <a:gd name="connsiteX11" fmla="*/ 311 w 10000"/>
                <a:gd name="connsiteY11" fmla="*/ 7926 h 9835"/>
                <a:gd name="connsiteX12" fmla="*/ 494 w 10000"/>
                <a:gd name="connsiteY12" fmla="*/ 7571 h 9835"/>
                <a:gd name="connsiteX13" fmla="*/ 686 w 10000"/>
                <a:gd name="connsiteY13" fmla="*/ 7210 h 9835"/>
                <a:gd name="connsiteX14" fmla="*/ 887 w 10000"/>
                <a:gd name="connsiteY14" fmla="*/ 6829 h 9835"/>
                <a:gd name="connsiteX15" fmla="*/ 1108 w 10000"/>
                <a:gd name="connsiteY15" fmla="*/ 6442 h 9835"/>
                <a:gd name="connsiteX16" fmla="*/ 1337 w 10000"/>
                <a:gd name="connsiteY16" fmla="*/ 6050 h 9835"/>
                <a:gd name="connsiteX17" fmla="*/ 1582 w 10000"/>
                <a:gd name="connsiteY17" fmla="*/ 5650 h 9835"/>
                <a:gd name="connsiteX18" fmla="*/ 1841 w 10000"/>
                <a:gd name="connsiteY18" fmla="*/ 5244 h 9835"/>
                <a:gd name="connsiteX19" fmla="*/ 2110 w 10000"/>
                <a:gd name="connsiteY19" fmla="*/ 4844 h 9835"/>
                <a:gd name="connsiteX20" fmla="*/ 2388 w 10000"/>
                <a:gd name="connsiteY20" fmla="*/ 4452 h 9835"/>
                <a:gd name="connsiteX21" fmla="*/ 2690 w 10000"/>
                <a:gd name="connsiteY21" fmla="*/ 4047 h 9835"/>
                <a:gd name="connsiteX22" fmla="*/ 2993 w 10000"/>
                <a:gd name="connsiteY22" fmla="*/ 3659 h 9835"/>
                <a:gd name="connsiteX23" fmla="*/ 3314 w 10000"/>
                <a:gd name="connsiteY23" fmla="*/ 3272 h 9835"/>
                <a:gd name="connsiteX24" fmla="*/ 3650 w 10000"/>
                <a:gd name="connsiteY24" fmla="*/ 2904 h 9835"/>
                <a:gd name="connsiteX25" fmla="*/ 3990 w 10000"/>
                <a:gd name="connsiteY25" fmla="*/ 2542 h 9835"/>
                <a:gd name="connsiteX26" fmla="*/ 4345 w 10000"/>
                <a:gd name="connsiteY26" fmla="*/ 2201 h 9835"/>
                <a:gd name="connsiteX27" fmla="*/ 4709 w 10000"/>
                <a:gd name="connsiteY27" fmla="*/ 1869 h 9835"/>
                <a:gd name="connsiteX28" fmla="*/ 5093 w 10000"/>
                <a:gd name="connsiteY28" fmla="*/ 1559 h 9835"/>
                <a:gd name="connsiteX29" fmla="*/ 5482 w 10000"/>
                <a:gd name="connsiteY29" fmla="*/ 1268 h 9835"/>
                <a:gd name="connsiteX30" fmla="*/ 5884 w 10000"/>
                <a:gd name="connsiteY30" fmla="*/ 1009 h 9835"/>
                <a:gd name="connsiteX31" fmla="*/ 6297 w 10000"/>
                <a:gd name="connsiteY31" fmla="*/ 774 h 9835"/>
                <a:gd name="connsiteX32" fmla="*/ 6724 w 10000"/>
                <a:gd name="connsiteY32" fmla="*/ 557 h 9835"/>
                <a:gd name="connsiteX33" fmla="*/ 7155 w 10000"/>
                <a:gd name="connsiteY33" fmla="*/ 381 h 9835"/>
                <a:gd name="connsiteX34" fmla="*/ 7606 w 10000"/>
                <a:gd name="connsiteY34" fmla="*/ 227 h 9835"/>
                <a:gd name="connsiteX35" fmla="*/ 8062 w 10000"/>
                <a:gd name="connsiteY35" fmla="*/ 108 h 9835"/>
                <a:gd name="connsiteX36" fmla="*/ 8533 w 10000"/>
                <a:gd name="connsiteY36" fmla="*/ 37 h 9835"/>
                <a:gd name="connsiteX37" fmla="*/ 9012 w 10000"/>
                <a:gd name="connsiteY37" fmla="*/ 0 h 9835"/>
                <a:gd name="connsiteX0" fmla="*/ 9012 w 10000"/>
                <a:gd name="connsiteY0" fmla="*/ 0 h 9820"/>
                <a:gd name="connsiteX1" fmla="*/ 9501 w 10000"/>
                <a:gd name="connsiteY1" fmla="*/ 0 h 9820"/>
                <a:gd name="connsiteX2" fmla="*/ 10000 w 10000"/>
                <a:gd name="connsiteY2" fmla="*/ 38 h 9820"/>
                <a:gd name="connsiteX3" fmla="*/ 9999 w 10000"/>
                <a:gd name="connsiteY3" fmla="*/ 8664 h 9820"/>
                <a:gd name="connsiteX4" fmla="*/ 10000 w 10000"/>
                <a:gd name="connsiteY4" fmla="*/ 9129 h 9820"/>
                <a:gd name="connsiteX5" fmla="*/ 9981 w 10000"/>
                <a:gd name="connsiteY5" fmla="*/ 9374 h 9820"/>
                <a:gd name="connsiteX6" fmla="*/ 9938 w 10000"/>
                <a:gd name="connsiteY6" fmla="*/ 9599 h 9820"/>
                <a:gd name="connsiteX7" fmla="*/ 9860 w 10000"/>
                <a:gd name="connsiteY7" fmla="*/ 9820 h 9820"/>
                <a:gd name="connsiteX8" fmla="*/ 0 w 10000"/>
                <a:gd name="connsiteY8" fmla="*/ 8723 h 9820"/>
                <a:gd name="connsiteX9" fmla="*/ 148 w 10000"/>
                <a:gd name="connsiteY9" fmla="*/ 8407 h 9820"/>
                <a:gd name="connsiteX10" fmla="*/ 311 w 10000"/>
                <a:gd name="connsiteY10" fmla="*/ 8059 h 9820"/>
                <a:gd name="connsiteX11" fmla="*/ 494 w 10000"/>
                <a:gd name="connsiteY11" fmla="*/ 7698 h 9820"/>
                <a:gd name="connsiteX12" fmla="*/ 686 w 10000"/>
                <a:gd name="connsiteY12" fmla="*/ 7331 h 9820"/>
                <a:gd name="connsiteX13" fmla="*/ 887 w 10000"/>
                <a:gd name="connsiteY13" fmla="*/ 6944 h 9820"/>
                <a:gd name="connsiteX14" fmla="*/ 1108 w 10000"/>
                <a:gd name="connsiteY14" fmla="*/ 6550 h 9820"/>
                <a:gd name="connsiteX15" fmla="*/ 1337 w 10000"/>
                <a:gd name="connsiteY15" fmla="*/ 6151 h 9820"/>
                <a:gd name="connsiteX16" fmla="*/ 1582 w 10000"/>
                <a:gd name="connsiteY16" fmla="*/ 5745 h 9820"/>
                <a:gd name="connsiteX17" fmla="*/ 1841 w 10000"/>
                <a:gd name="connsiteY17" fmla="*/ 5332 h 9820"/>
                <a:gd name="connsiteX18" fmla="*/ 2110 w 10000"/>
                <a:gd name="connsiteY18" fmla="*/ 4925 h 9820"/>
                <a:gd name="connsiteX19" fmla="*/ 2388 w 10000"/>
                <a:gd name="connsiteY19" fmla="*/ 4527 h 9820"/>
                <a:gd name="connsiteX20" fmla="*/ 2690 w 10000"/>
                <a:gd name="connsiteY20" fmla="*/ 4115 h 9820"/>
                <a:gd name="connsiteX21" fmla="*/ 2993 w 10000"/>
                <a:gd name="connsiteY21" fmla="*/ 3720 h 9820"/>
                <a:gd name="connsiteX22" fmla="*/ 3314 w 10000"/>
                <a:gd name="connsiteY22" fmla="*/ 3327 h 9820"/>
                <a:gd name="connsiteX23" fmla="*/ 3650 w 10000"/>
                <a:gd name="connsiteY23" fmla="*/ 2953 h 9820"/>
                <a:gd name="connsiteX24" fmla="*/ 3990 w 10000"/>
                <a:gd name="connsiteY24" fmla="*/ 2585 h 9820"/>
                <a:gd name="connsiteX25" fmla="*/ 4345 w 10000"/>
                <a:gd name="connsiteY25" fmla="*/ 2238 h 9820"/>
                <a:gd name="connsiteX26" fmla="*/ 4709 w 10000"/>
                <a:gd name="connsiteY26" fmla="*/ 1900 h 9820"/>
                <a:gd name="connsiteX27" fmla="*/ 5093 w 10000"/>
                <a:gd name="connsiteY27" fmla="*/ 1585 h 9820"/>
                <a:gd name="connsiteX28" fmla="*/ 5482 w 10000"/>
                <a:gd name="connsiteY28" fmla="*/ 1289 h 9820"/>
                <a:gd name="connsiteX29" fmla="*/ 5884 w 10000"/>
                <a:gd name="connsiteY29" fmla="*/ 1026 h 9820"/>
                <a:gd name="connsiteX30" fmla="*/ 6297 w 10000"/>
                <a:gd name="connsiteY30" fmla="*/ 787 h 9820"/>
                <a:gd name="connsiteX31" fmla="*/ 6724 w 10000"/>
                <a:gd name="connsiteY31" fmla="*/ 566 h 9820"/>
                <a:gd name="connsiteX32" fmla="*/ 7155 w 10000"/>
                <a:gd name="connsiteY32" fmla="*/ 387 h 9820"/>
                <a:gd name="connsiteX33" fmla="*/ 7606 w 10000"/>
                <a:gd name="connsiteY33" fmla="*/ 231 h 9820"/>
                <a:gd name="connsiteX34" fmla="*/ 8062 w 10000"/>
                <a:gd name="connsiteY34" fmla="*/ 110 h 9820"/>
                <a:gd name="connsiteX35" fmla="*/ 8533 w 10000"/>
                <a:gd name="connsiteY35" fmla="*/ 38 h 9820"/>
                <a:gd name="connsiteX36" fmla="*/ 9012 w 10000"/>
                <a:gd name="connsiteY36" fmla="*/ 0 h 9820"/>
                <a:gd name="connsiteX0" fmla="*/ 9012 w 10000"/>
                <a:gd name="connsiteY0" fmla="*/ 0 h 9775"/>
                <a:gd name="connsiteX1" fmla="*/ 9501 w 10000"/>
                <a:gd name="connsiteY1" fmla="*/ 0 h 9775"/>
                <a:gd name="connsiteX2" fmla="*/ 10000 w 10000"/>
                <a:gd name="connsiteY2" fmla="*/ 39 h 9775"/>
                <a:gd name="connsiteX3" fmla="*/ 9999 w 10000"/>
                <a:gd name="connsiteY3" fmla="*/ 8823 h 9775"/>
                <a:gd name="connsiteX4" fmla="*/ 10000 w 10000"/>
                <a:gd name="connsiteY4" fmla="*/ 9296 h 9775"/>
                <a:gd name="connsiteX5" fmla="*/ 9981 w 10000"/>
                <a:gd name="connsiteY5" fmla="*/ 9546 h 9775"/>
                <a:gd name="connsiteX6" fmla="*/ 9938 w 10000"/>
                <a:gd name="connsiteY6" fmla="*/ 9775 h 9775"/>
                <a:gd name="connsiteX7" fmla="*/ 0 w 10000"/>
                <a:gd name="connsiteY7" fmla="*/ 8883 h 9775"/>
                <a:gd name="connsiteX8" fmla="*/ 148 w 10000"/>
                <a:gd name="connsiteY8" fmla="*/ 8561 h 9775"/>
                <a:gd name="connsiteX9" fmla="*/ 311 w 10000"/>
                <a:gd name="connsiteY9" fmla="*/ 8207 h 9775"/>
                <a:gd name="connsiteX10" fmla="*/ 494 w 10000"/>
                <a:gd name="connsiteY10" fmla="*/ 7839 h 9775"/>
                <a:gd name="connsiteX11" fmla="*/ 686 w 10000"/>
                <a:gd name="connsiteY11" fmla="*/ 7465 h 9775"/>
                <a:gd name="connsiteX12" fmla="*/ 887 w 10000"/>
                <a:gd name="connsiteY12" fmla="*/ 7071 h 9775"/>
                <a:gd name="connsiteX13" fmla="*/ 1108 w 10000"/>
                <a:gd name="connsiteY13" fmla="*/ 6670 h 9775"/>
                <a:gd name="connsiteX14" fmla="*/ 1337 w 10000"/>
                <a:gd name="connsiteY14" fmla="*/ 6264 h 9775"/>
                <a:gd name="connsiteX15" fmla="*/ 1582 w 10000"/>
                <a:gd name="connsiteY15" fmla="*/ 5850 h 9775"/>
                <a:gd name="connsiteX16" fmla="*/ 1841 w 10000"/>
                <a:gd name="connsiteY16" fmla="*/ 5430 h 9775"/>
                <a:gd name="connsiteX17" fmla="*/ 2110 w 10000"/>
                <a:gd name="connsiteY17" fmla="*/ 5015 h 9775"/>
                <a:gd name="connsiteX18" fmla="*/ 2388 w 10000"/>
                <a:gd name="connsiteY18" fmla="*/ 4610 h 9775"/>
                <a:gd name="connsiteX19" fmla="*/ 2690 w 10000"/>
                <a:gd name="connsiteY19" fmla="*/ 4190 h 9775"/>
                <a:gd name="connsiteX20" fmla="*/ 2993 w 10000"/>
                <a:gd name="connsiteY20" fmla="*/ 3788 h 9775"/>
                <a:gd name="connsiteX21" fmla="*/ 3314 w 10000"/>
                <a:gd name="connsiteY21" fmla="*/ 3388 h 9775"/>
                <a:gd name="connsiteX22" fmla="*/ 3650 w 10000"/>
                <a:gd name="connsiteY22" fmla="*/ 3007 h 9775"/>
                <a:gd name="connsiteX23" fmla="*/ 3990 w 10000"/>
                <a:gd name="connsiteY23" fmla="*/ 2632 h 9775"/>
                <a:gd name="connsiteX24" fmla="*/ 4345 w 10000"/>
                <a:gd name="connsiteY24" fmla="*/ 2279 h 9775"/>
                <a:gd name="connsiteX25" fmla="*/ 4709 w 10000"/>
                <a:gd name="connsiteY25" fmla="*/ 1935 h 9775"/>
                <a:gd name="connsiteX26" fmla="*/ 5093 w 10000"/>
                <a:gd name="connsiteY26" fmla="*/ 1614 h 9775"/>
                <a:gd name="connsiteX27" fmla="*/ 5482 w 10000"/>
                <a:gd name="connsiteY27" fmla="*/ 1313 h 9775"/>
                <a:gd name="connsiteX28" fmla="*/ 5884 w 10000"/>
                <a:gd name="connsiteY28" fmla="*/ 1045 h 9775"/>
                <a:gd name="connsiteX29" fmla="*/ 6297 w 10000"/>
                <a:gd name="connsiteY29" fmla="*/ 801 h 9775"/>
                <a:gd name="connsiteX30" fmla="*/ 6724 w 10000"/>
                <a:gd name="connsiteY30" fmla="*/ 576 h 9775"/>
                <a:gd name="connsiteX31" fmla="*/ 7155 w 10000"/>
                <a:gd name="connsiteY31" fmla="*/ 394 h 9775"/>
                <a:gd name="connsiteX32" fmla="*/ 7606 w 10000"/>
                <a:gd name="connsiteY32" fmla="*/ 235 h 9775"/>
                <a:gd name="connsiteX33" fmla="*/ 8062 w 10000"/>
                <a:gd name="connsiteY33" fmla="*/ 112 h 9775"/>
                <a:gd name="connsiteX34" fmla="*/ 8533 w 10000"/>
                <a:gd name="connsiteY34" fmla="*/ 39 h 9775"/>
                <a:gd name="connsiteX35" fmla="*/ 9012 w 10000"/>
                <a:gd name="connsiteY35" fmla="*/ 0 h 9775"/>
                <a:gd name="connsiteX0" fmla="*/ 9012 w 10000"/>
                <a:gd name="connsiteY0" fmla="*/ 0 h 9766"/>
                <a:gd name="connsiteX1" fmla="*/ 9501 w 10000"/>
                <a:gd name="connsiteY1" fmla="*/ 0 h 9766"/>
                <a:gd name="connsiteX2" fmla="*/ 10000 w 10000"/>
                <a:gd name="connsiteY2" fmla="*/ 40 h 9766"/>
                <a:gd name="connsiteX3" fmla="*/ 9999 w 10000"/>
                <a:gd name="connsiteY3" fmla="*/ 9026 h 9766"/>
                <a:gd name="connsiteX4" fmla="*/ 10000 w 10000"/>
                <a:gd name="connsiteY4" fmla="*/ 9510 h 9766"/>
                <a:gd name="connsiteX5" fmla="*/ 9981 w 10000"/>
                <a:gd name="connsiteY5" fmla="*/ 9766 h 9766"/>
                <a:gd name="connsiteX6" fmla="*/ 0 w 10000"/>
                <a:gd name="connsiteY6" fmla="*/ 9087 h 9766"/>
                <a:gd name="connsiteX7" fmla="*/ 148 w 10000"/>
                <a:gd name="connsiteY7" fmla="*/ 8758 h 9766"/>
                <a:gd name="connsiteX8" fmla="*/ 311 w 10000"/>
                <a:gd name="connsiteY8" fmla="*/ 8396 h 9766"/>
                <a:gd name="connsiteX9" fmla="*/ 494 w 10000"/>
                <a:gd name="connsiteY9" fmla="*/ 8019 h 9766"/>
                <a:gd name="connsiteX10" fmla="*/ 686 w 10000"/>
                <a:gd name="connsiteY10" fmla="*/ 7637 h 9766"/>
                <a:gd name="connsiteX11" fmla="*/ 887 w 10000"/>
                <a:gd name="connsiteY11" fmla="*/ 7234 h 9766"/>
                <a:gd name="connsiteX12" fmla="*/ 1108 w 10000"/>
                <a:gd name="connsiteY12" fmla="*/ 6824 h 9766"/>
                <a:gd name="connsiteX13" fmla="*/ 1337 w 10000"/>
                <a:gd name="connsiteY13" fmla="*/ 6408 h 9766"/>
                <a:gd name="connsiteX14" fmla="*/ 1582 w 10000"/>
                <a:gd name="connsiteY14" fmla="*/ 5985 h 9766"/>
                <a:gd name="connsiteX15" fmla="*/ 1841 w 10000"/>
                <a:gd name="connsiteY15" fmla="*/ 5555 h 9766"/>
                <a:gd name="connsiteX16" fmla="*/ 2110 w 10000"/>
                <a:gd name="connsiteY16" fmla="*/ 5130 h 9766"/>
                <a:gd name="connsiteX17" fmla="*/ 2388 w 10000"/>
                <a:gd name="connsiteY17" fmla="*/ 4716 h 9766"/>
                <a:gd name="connsiteX18" fmla="*/ 2690 w 10000"/>
                <a:gd name="connsiteY18" fmla="*/ 4286 h 9766"/>
                <a:gd name="connsiteX19" fmla="*/ 2993 w 10000"/>
                <a:gd name="connsiteY19" fmla="*/ 3875 h 9766"/>
                <a:gd name="connsiteX20" fmla="*/ 3314 w 10000"/>
                <a:gd name="connsiteY20" fmla="*/ 3466 h 9766"/>
                <a:gd name="connsiteX21" fmla="*/ 3650 w 10000"/>
                <a:gd name="connsiteY21" fmla="*/ 3076 h 9766"/>
                <a:gd name="connsiteX22" fmla="*/ 3990 w 10000"/>
                <a:gd name="connsiteY22" fmla="*/ 2693 h 9766"/>
                <a:gd name="connsiteX23" fmla="*/ 4345 w 10000"/>
                <a:gd name="connsiteY23" fmla="*/ 2331 h 9766"/>
                <a:gd name="connsiteX24" fmla="*/ 4709 w 10000"/>
                <a:gd name="connsiteY24" fmla="*/ 1980 h 9766"/>
                <a:gd name="connsiteX25" fmla="*/ 5093 w 10000"/>
                <a:gd name="connsiteY25" fmla="*/ 1651 h 9766"/>
                <a:gd name="connsiteX26" fmla="*/ 5482 w 10000"/>
                <a:gd name="connsiteY26" fmla="*/ 1343 h 9766"/>
                <a:gd name="connsiteX27" fmla="*/ 5884 w 10000"/>
                <a:gd name="connsiteY27" fmla="*/ 1069 h 9766"/>
                <a:gd name="connsiteX28" fmla="*/ 6297 w 10000"/>
                <a:gd name="connsiteY28" fmla="*/ 819 h 9766"/>
                <a:gd name="connsiteX29" fmla="*/ 6724 w 10000"/>
                <a:gd name="connsiteY29" fmla="*/ 589 h 9766"/>
                <a:gd name="connsiteX30" fmla="*/ 7155 w 10000"/>
                <a:gd name="connsiteY30" fmla="*/ 403 h 9766"/>
                <a:gd name="connsiteX31" fmla="*/ 7606 w 10000"/>
                <a:gd name="connsiteY31" fmla="*/ 240 h 9766"/>
                <a:gd name="connsiteX32" fmla="*/ 8062 w 10000"/>
                <a:gd name="connsiteY32" fmla="*/ 115 h 9766"/>
                <a:gd name="connsiteX33" fmla="*/ 8533 w 10000"/>
                <a:gd name="connsiteY33" fmla="*/ 40 h 9766"/>
                <a:gd name="connsiteX34" fmla="*/ 9012 w 10000"/>
                <a:gd name="connsiteY34" fmla="*/ 0 h 9766"/>
                <a:gd name="connsiteX0" fmla="*/ 9012 w 10000"/>
                <a:gd name="connsiteY0" fmla="*/ 0 h 9738"/>
                <a:gd name="connsiteX1" fmla="*/ 9501 w 10000"/>
                <a:gd name="connsiteY1" fmla="*/ 0 h 9738"/>
                <a:gd name="connsiteX2" fmla="*/ 10000 w 10000"/>
                <a:gd name="connsiteY2" fmla="*/ 41 h 9738"/>
                <a:gd name="connsiteX3" fmla="*/ 9999 w 10000"/>
                <a:gd name="connsiteY3" fmla="*/ 9242 h 9738"/>
                <a:gd name="connsiteX4" fmla="*/ 10000 w 10000"/>
                <a:gd name="connsiteY4" fmla="*/ 9738 h 9738"/>
                <a:gd name="connsiteX5" fmla="*/ 0 w 10000"/>
                <a:gd name="connsiteY5" fmla="*/ 9305 h 9738"/>
                <a:gd name="connsiteX6" fmla="*/ 148 w 10000"/>
                <a:gd name="connsiteY6" fmla="*/ 8968 h 9738"/>
                <a:gd name="connsiteX7" fmla="*/ 311 w 10000"/>
                <a:gd name="connsiteY7" fmla="*/ 8597 h 9738"/>
                <a:gd name="connsiteX8" fmla="*/ 494 w 10000"/>
                <a:gd name="connsiteY8" fmla="*/ 8211 h 9738"/>
                <a:gd name="connsiteX9" fmla="*/ 686 w 10000"/>
                <a:gd name="connsiteY9" fmla="*/ 7820 h 9738"/>
                <a:gd name="connsiteX10" fmla="*/ 887 w 10000"/>
                <a:gd name="connsiteY10" fmla="*/ 7407 h 9738"/>
                <a:gd name="connsiteX11" fmla="*/ 1108 w 10000"/>
                <a:gd name="connsiteY11" fmla="*/ 6988 h 9738"/>
                <a:gd name="connsiteX12" fmla="*/ 1337 w 10000"/>
                <a:gd name="connsiteY12" fmla="*/ 6562 h 9738"/>
                <a:gd name="connsiteX13" fmla="*/ 1582 w 10000"/>
                <a:gd name="connsiteY13" fmla="*/ 6128 h 9738"/>
                <a:gd name="connsiteX14" fmla="*/ 1841 w 10000"/>
                <a:gd name="connsiteY14" fmla="*/ 5688 h 9738"/>
                <a:gd name="connsiteX15" fmla="*/ 2110 w 10000"/>
                <a:gd name="connsiteY15" fmla="*/ 5253 h 9738"/>
                <a:gd name="connsiteX16" fmla="*/ 2388 w 10000"/>
                <a:gd name="connsiteY16" fmla="*/ 4829 h 9738"/>
                <a:gd name="connsiteX17" fmla="*/ 2690 w 10000"/>
                <a:gd name="connsiteY17" fmla="*/ 4389 h 9738"/>
                <a:gd name="connsiteX18" fmla="*/ 2993 w 10000"/>
                <a:gd name="connsiteY18" fmla="*/ 3968 h 9738"/>
                <a:gd name="connsiteX19" fmla="*/ 3314 w 10000"/>
                <a:gd name="connsiteY19" fmla="*/ 3549 h 9738"/>
                <a:gd name="connsiteX20" fmla="*/ 3650 w 10000"/>
                <a:gd name="connsiteY20" fmla="*/ 3150 h 9738"/>
                <a:gd name="connsiteX21" fmla="*/ 3990 w 10000"/>
                <a:gd name="connsiteY21" fmla="*/ 2758 h 9738"/>
                <a:gd name="connsiteX22" fmla="*/ 4345 w 10000"/>
                <a:gd name="connsiteY22" fmla="*/ 2387 h 9738"/>
                <a:gd name="connsiteX23" fmla="*/ 4709 w 10000"/>
                <a:gd name="connsiteY23" fmla="*/ 2027 h 9738"/>
                <a:gd name="connsiteX24" fmla="*/ 5093 w 10000"/>
                <a:gd name="connsiteY24" fmla="*/ 1691 h 9738"/>
                <a:gd name="connsiteX25" fmla="*/ 5482 w 10000"/>
                <a:gd name="connsiteY25" fmla="*/ 1375 h 9738"/>
                <a:gd name="connsiteX26" fmla="*/ 5884 w 10000"/>
                <a:gd name="connsiteY26" fmla="*/ 1095 h 9738"/>
                <a:gd name="connsiteX27" fmla="*/ 6297 w 10000"/>
                <a:gd name="connsiteY27" fmla="*/ 839 h 9738"/>
                <a:gd name="connsiteX28" fmla="*/ 6724 w 10000"/>
                <a:gd name="connsiteY28" fmla="*/ 603 h 9738"/>
                <a:gd name="connsiteX29" fmla="*/ 7155 w 10000"/>
                <a:gd name="connsiteY29" fmla="*/ 413 h 9738"/>
                <a:gd name="connsiteX30" fmla="*/ 7606 w 10000"/>
                <a:gd name="connsiteY30" fmla="*/ 246 h 9738"/>
                <a:gd name="connsiteX31" fmla="*/ 8062 w 10000"/>
                <a:gd name="connsiteY31" fmla="*/ 118 h 9738"/>
                <a:gd name="connsiteX32" fmla="*/ 8533 w 10000"/>
                <a:gd name="connsiteY32" fmla="*/ 41 h 9738"/>
                <a:gd name="connsiteX33" fmla="*/ 9012 w 10000"/>
                <a:gd name="connsiteY33" fmla="*/ 0 h 9738"/>
                <a:gd name="connsiteX0" fmla="*/ 9012 w 10000"/>
                <a:gd name="connsiteY0" fmla="*/ 0 h 10223"/>
                <a:gd name="connsiteX1" fmla="*/ 9501 w 10000"/>
                <a:gd name="connsiteY1" fmla="*/ 0 h 10223"/>
                <a:gd name="connsiteX2" fmla="*/ 10000 w 10000"/>
                <a:gd name="connsiteY2" fmla="*/ 42 h 10223"/>
                <a:gd name="connsiteX3" fmla="*/ 9999 w 10000"/>
                <a:gd name="connsiteY3" fmla="*/ 9491 h 10223"/>
                <a:gd name="connsiteX4" fmla="*/ 0 w 10000"/>
                <a:gd name="connsiteY4" fmla="*/ 9555 h 10223"/>
                <a:gd name="connsiteX5" fmla="*/ 148 w 10000"/>
                <a:gd name="connsiteY5" fmla="*/ 9209 h 10223"/>
                <a:gd name="connsiteX6" fmla="*/ 311 w 10000"/>
                <a:gd name="connsiteY6" fmla="*/ 8828 h 10223"/>
                <a:gd name="connsiteX7" fmla="*/ 494 w 10000"/>
                <a:gd name="connsiteY7" fmla="*/ 8432 h 10223"/>
                <a:gd name="connsiteX8" fmla="*/ 686 w 10000"/>
                <a:gd name="connsiteY8" fmla="*/ 8030 h 10223"/>
                <a:gd name="connsiteX9" fmla="*/ 887 w 10000"/>
                <a:gd name="connsiteY9" fmla="*/ 7606 h 10223"/>
                <a:gd name="connsiteX10" fmla="*/ 1108 w 10000"/>
                <a:gd name="connsiteY10" fmla="*/ 7176 h 10223"/>
                <a:gd name="connsiteX11" fmla="*/ 1337 w 10000"/>
                <a:gd name="connsiteY11" fmla="*/ 6739 h 10223"/>
                <a:gd name="connsiteX12" fmla="*/ 1582 w 10000"/>
                <a:gd name="connsiteY12" fmla="*/ 6293 h 10223"/>
                <a:gd name="connsiteX13" fmla="*/ 1841 w 10000"/>
                <a:gd name="connsiteY13" fmla="*/ 5841 h 10223"/>
                <a:gd name="connsiteX14" fmla="*/ 2110 w 10000"/>
                <a:gd name="connsiteY14" fmla="*/ 5394 h 10223"/>
                <a:gd name="connsiteX15" fmla="*/ 2388 w 10000"/>
                <a:gd name="connsiteY15" fmla="*/ 4959 h 10223"/>
                <a:gd name="connsiteX16" fmla="*/ 2690 w 10000"/>
                <a:gd name="connsiteY16" fmla="*/ 4507 h 10223"/>
                <a:gd name="connsiteX17" fmla="*/ 2993 w 10000"/>
                <a:gd name="connsiteY17" fmla="*/ 4075 h 10223"/>
                <a:gd name="connsiteX18" fmla="*/ 3314 w 10000"/>
                <a:gd name="connsiteY18" fmla="*/ 3644 h 10223"/>
                <a:gd name="connsiteX19" fmla="*/ 3650 w 10000"/>
                <a:gd name="connsiteY19" fmla="*/ 3235 h 10223"/>
                <a:gd name="connsiteX20" fmla="*/ 3990 w 10000"/>
                <a:gd name="connsiteY20" fmla="*/ 2832 h 10223"/>
                <a:gd name="connsiteX21" fmla="*/ 4345 w 10000"/>
                <a:gd name="connsiteY21" fmla="*/ 2451 h 10223"/>
                <a:gd name="connsiteX22" fmla="*/ 4709 w 10000"/>
                <a:gd name="connsiteY22" fmla="*/ 2082 h 10223"/>
                <a:gd name="connsiteX23" fmla="*/ 5093 w 10000"/>
                <a:gd name="connsiteY23" fmla="*/ 1736 h 10223"/>
                <a:gd name="connsiteX24" fmla="*/ 5482 w 10000"/>
                <a:gd name="connsiteY24" fmla="*/ 1412 h 10223"/>
                <a:gd name="connsiteX25" fmla="*/ 5884 w 10000"/>
                <a:gd name="connsiteY25" fmla="*/ 1124 h 10223"/>
                <a:gd name="connsiteX26" fmla="*/ 6297 w 10000"/>
                <a:gd name="connsiteY26" fmla="*/ 862 h 10223"/>
                <a:gd name="connsiteX27" fmla="*/ 6724 w 10000"/>
                <a:gd name="connsiteY27" fmla="*/ 619 h 10223"/>
                <a:gd name="connsiteX28" fmla="*/ 7155 w 10000"/>
                <a:gd name="connsiteY28" fmla="*/ 424 h 10223"/>
                <a:gd name="connsiteX29" fmla="*/ 7606 w 10000"/>
                <a:gd name="connsiteY29" fmla="*/ 253 h 10223"/>
                <a:gd name="connsiteX30" fmla="*/ 8062 w 10000"/>
                <a:gd name="connsiteY30" fmla="*/ 121 h 10223"/>
                <a:gd name="connsiteX31" fmla="*/ 8533 w 10000"/>
                <a:gd name="connsiteY31" fmla="*/ 42 h 10223"/>
                <a:gd name="connsiteX32" fmla="*/ 9012 w 10000"/>
                <a:gd name="connsiteY32" fmla="*/ 0 h 10223"/>
                <a:gd name="connsiteX0" fmla="*/ 9012 w 10000"/>
                <a:gd name="connsiteY0" fmla="*/ 0 h 9555"/>
                <a:gd name="connsiteX1" fmla="*/ 9501 w 10000"/>
                <a:gd name="connsiteY1" fmla="*/ 0 h 9555"/>
                <a:gd name="connsiteX2" fmla="*/ 10000 w 10000"/>
                <a:gd name="connsiteY2" fmla="*/ 42 h 9555"/>
                <a:gd name="connsiteX3" fmla="*/ 9999 w 10000"/>
                <a:gd name="connsiteY3" fmla="*/ 9491 h 9555"/>
                <a:gd name="connsiteX4" fmla="*/ 0 w 10000"/>
                <a:gd name="connsiteY4" fmla="*/ 9555 h 9555"/>
                <a:gd name="connsiteX5" fmla="*/ 148 w 10000"/>
                <a:gd name="connsiteY5" fmla="*/ 9209 h 9555"/>
                <a:gd name="connsiteX6" fmla="*/ 311 w 10000"/>
                <a:gd name="connsiteY6" fmla="*/ 8828 h 9555"/>
                <a:gd name="connsiteX7" fmla="*/ 494 w 10000"/>
                <a:gd name="connsiteY7" fmla="*/ 8432 h 9555"/>
                <a:gd name="connsiteX8" fmla="*/ 686 w 10000"/>
                <a:gd name="connsiteY8" fmla="*/ 8030 h 9555"/>
                <a:gd name="connsiteX9" fmla="*/ 887 w 10000"/>
                <a:gd name="connsiteY9" fmla="*/ 7606 h 9555"/>
                <a:gd name="connsiteX10" fmla="*/ 1108 w 10000"/>
                <a:gd name="connsiteY10" fmla="*/ 7176 h 9555"/>
                <a:gd name="connsiteX11" fmla="*/ 1337 w 10000"/>
                <a:gd name="connsiteY11" fmla="*/ 6739 h 9555"/>
                <a:gd name="connsiteX12" fmla="*/ 1582 w 10000"/>
                <a:gd name="connsiteY12" fmla="*/ 6293 h 9555"/>
                <a:gd name="connsiteX13" fmla="*/ 1841 w 10000"/>
                <a:gd name="connsiteY13" fmla="*/ 5841 h 9555"/>
                <a:gd name="connsiteX14" fmla="*/ 2110 w 10000"/>
                <a:gd name="connsiteY14" fmla="*/ 5394 h 9555"/>
                <a:gd name="connsiteX15" fmla="*/ 2388 w 10000"/>
                <a:gd name="connsiteY15" fmla="*/ 4959 h 9555"/>
                <a:gd name="connsiteX16" fmla="*/ 2690 w 10000"/>
                <a:gd name="connsiteY16" fmla="*/ 4507 h 9555"/>
                <a:gd name="connsiteX17" fmla="*/ 2993 w 10000"/>
                <a:gd name="connsiteY17" fmla="*/ 4075 h 9555"/>
                <a:gd name="connsiteX18" fmla="*/ 3314 w 10000"/>
                <a:gd name="connsiteY18" fmla="*/ 3644 h 9555"/>
                <a:gd name="connsiteX19" fmla="*/ 3650 w 10000"/>
                <a:gd name="connsiteY19" fmla="*/ 3235 h 9555"/>
                <a:gd name="connsiteX20" fmla="*/ 3990 w 10000"/>
                <a:gd name="connsiteY20" fmla="*/ 2832 h 9555"/>
                <a:gd name="connsiteX21" fmla="*/ 4345 w 10000"/>
                <a:gd name="connsiteY21" fmla="*/ 2451 h 9555"/>
                <a:gd name="connsiteX22" fmla="*/ 4709 w 10000"/>
                <a:gd name="connsiteY22" fmla="*/ 2082 h 9555"/>
                <a:gd name="connsiteX23" fmla="*/ 5093 w 10000"/>
                <a:gd name="connsiteY23" fmla="*/ 1736 h 9555"/>
                <a:gd name="connsiteX24" fmla="*/ 5482 w 10000"/>
                <a:gd name="connsiteY24" fmla="*/ 1412 h 9555"/>
                <a:gd name="connsiteX25" fmla="*/ 5884 w 10000"/>
                <a:gd name="connsiteY25" fmla="*/ 1124 h 9555"/>
                <a:gd name="connsiteX26" fmla="*/ 6297 w 10000"/>
                <a:gd name="connsiteY26" fmla="*/ 862 h 9555"/>
                <a:gd name="connsiteX27" fmla="*/ 6724 w 10000"/>
                <a:gd name="connsiteY27" fmla="*/ 619 h 9555"/>
                <a:gd name="connsiteX28" fmla="*/ 7155 w 10000"/>
                <a:gd name="connsiteY28" fmla="*/ 424 h 9555"/>
                <a:gd name="connsiteX29" fmla="*/ 7606 w 10000"/>
                <a:gd name="connsiteY29" fmla="*/ 253 h 9555"/>
                <a:gd name="connsiteX30" fmla="*/ 8062 w 10000"/>
                <a:gd name="connsiteY30" fmla="*/ 121 h 9555"/>
                <a:gd name="connsiteX31" fmla="*/ 8533 w 10000"/>
                <a:gd name="connsiteY31" fmla="*/ 42 h 9555"/>
                <a:gd name="connsiteX32" fmla="*/ 9012 w 10000"/>
                <a:gd name="connsiteY32" fmla="*/ 0 h 9555"/>
                <a:gd name="connsiteX0" fmla="*/ 9012 w 10000"/>
                <a:gd name="connsiteY0" fmla="*/ 0 h 10001"/>
                <a:gd name="connsiteX1" fmla="*/ 9501 w 10000"/>
                <a:gd name="connsiteY1" fmla="*/ 0 h 10001"/>
                <a:gd name="connsiteX2" fmla="*/ 10000 w 10000"/>
                <a:gd name="connsiteY2" fmla="*/ 44 h 10001"/>
                <a:gd name="connsiteX3" fmla="*/ 9984 w 10000"/>
                <a:gd name="connsiteY3" fmla="*/ 10001 h 10001"/>
                <a:gd name="connsiteX4" fmla="*/ 0 w 10000"/>
                <a:gd name="connsiteY4" fmla="*/ 10000 h 10001"/>
                <a:gd name="connsiteX5" fmla="*/ 148 w 10000"/>
                <a:gd name="connsiteY5" fmla="*/ 9638 h 10001"/>
                <a:gd name="connsiteX6" fmla="*/ 311 w 10000"/>
                <a:gd name="connsiteY6" fmla="*/ 9239 h 10001"/>
                <a:gd name="connsiteX7" fmla="*/ 494 w 10000"/>
                <a:gd name="connsiteY7" fmla="*/ 8825 h 10001"/>
                <a:gd name="connsiteX8" fmla="*/ 686 w 10000"/>
                <a:gd name="connsiteY8" fmla="*/ 8404 h 10001"/>
                <a:gd name="connsiteX9" fmla="*/ 887 w 10000"/>
                <a:gd name="connsiteY9" fmla="*/ 7960 h 10001"/>
                <a:gd name="connsiteX10" fmla="*/ 1108 w 10000"/>
                <a:gd name="connsiteY10" fmla="*/ 7510 h 10001"/>
                <a:gd name="connsiteX11" fmla="*/ 1337 w 10000"/>
                <a:gd name="connsiteY11" fmla="*/ 7053 h 10001"/>
                <a:gd name="connsiteX12" fmla="*/ 1582 w 10000"/>
                <a:gd name="connsiteY12" fmla="*/ 6586 h 10001"/>
                <a:gd name="connsiteX13" fmla="*/ 1841 w 10000"/>
                <a:gd name="connsiteY13" fmla="*/ 6113 h 10001"/>
                <a:gd name="connsiteX14" fmla="*/ 2110 w 10000"/>
                <a:gd name="connsiteY14" fmla="*/ 5645 h 10001"/>
                <a:gd name="connsiteX15" fmla="*/ 2388 w 10000"/>
                <a:gd name="connsiteY15" fmla="*/ 5190 h 10001"/>
                <a:gd name="connsiteX16" fmla="*/ 2690 w 10000"/>
                <a:gd name="connsiteY16" fmla="*/ 4717 h 10001"/>
                <a:gd name="connsiteX17" fmla="*/ 2993 w 10000"/>
                <a:gd name="connsiteY17" fmla="*/ 4265 h 10001"/>
                <a:gd name="connsiteX18" fmla="*/ 3314 w 10000"/>
                <a:gd name="connsiteY18" fmla="*/ 3814 h 10001"/>
                <a:gd name="connsiteX19" fmla="*/ 3650 w 10000"/>
                <a:gd name="connsiteY19" fmla="*/ 3386 h 10001"/>
                <a:gd name="connsiteX20" fmla="*/ 3990 w 10000"/>
                <a:gd name="connsiteY20" fmla="*/ 2964 h 10001"/>
                <a:gd name="connsiteX21" fmla="*/ 4345 w 10000"/>
                <a:gd name="connsiteY21" fmla="*/ 2565 h 10001"/>
                <a:gd name="connsiteX22" fmla="*/ 4709 w 10000"/>
                <a:gd name="connsiteY22" fmla="*/ 2179 h 10001"/>
                <a:gd name="connsiteX23" fmla="*/ 5093 w 10000"/>
                <a:gd name="connsiteY23" fmla="*/ 1817 h 10001"/>
                <a:gd name="connsiteX24" fmla="*/ 5482 w 10000"/>
                <a:gd name="connsiteY24" fmla="*/ 1478 h 10001"/>
                <a:gd name="connsiteX25" fmla="*/ 5884 w 10000"/>
                <a:gd name="connsiteY25" fmla="*/ 1176 h 10001"/>
                <a:gd name="connsiteX26" fmla="*/ 6297 w 10000"/>
                <a:gd name="connsiteY26" fmla="*/ 902 h 10001"/>
                <a:gd name="connsiteX27" fmla="*/ 6724 w 10000"/>
                <a:gd name="connsiteY27" fmla="*/ 648 h 10001"/>
                <a:gd name="connsiteX28" fmla="*/ 7155 w 10000"/>
                <a:gd name="connsiteY28" fmla="*/ 444 h 10001"/>
                <a:gd name="connsiteX29" fmla="*/ 7606 w 10000"/>
                <a:gd name="connsiteY29" fmla="*/ 265 h 10001"/>
                <a:gd name="connsiteX30" fmla="*/ 8062 w 10000"/>
                <a:gd name="connsiteY30" fmla="*/ 127 h 10001"/>
                <a:gd name="connsiteX31" fmla="*/ 8533 w 10000"/>
                <a:gd name="connsiteY31" fmla="*/ 44 h 10001"/>
                <a:gd name="connsiteX32" fmla="*/ 9012 w 10000"/>
                <a:gd name="connsiteY32" fmla="*/ 0 h 10001"/>
                <a:gd name="connsiteX0" fmla="*/ 9056 w 10044"/>
                <a:gd name="connsiteY0" fmla="*/ 0 h 10023"/>
                <a:gd name="connsiteX1" fmla="*/ 9545 w 10044"/>
                <a:gd name="connsiteY1" fmla="*/ 0 h 10023"/>
                <a:gd name="connsiteX2" fmla="*/ 10044 w 10044"/>
                <a:gd name="connsiteY2" fmla="*/ 44 h 10023"/>
                <a:gd name="connsiteX3" fmla="*/ 10028 w 10044"/>
                <a:gd name="connsiteY3" fmla="*/ 10001 h 10023"/>
                <a:gd name="connsiteX4" fmla="*/ 0 w 10044"/>
                <a:gd name="connsiteY4" fmla="*/ 10023 h 10023"/>
                <a:gd name="connsiteX5" fmla="*/ 192 w 10044"/>
                <a:gd name="connsiteY5" fmla="*/ 9638 h 10023"/>
                <a:gd name="connsiteX6" fmla="*/ 355 w 10044"/>
                <a:gd name="connsiteY6" fmla="*/ 9239 h 10023"/>
                <a:gd name="connsiteX7" fmla="*/ 538 w 10044"/>
                <a:gd name="connsiteY7" fmla="*/ 8825 h 10023"/>
                <a:gd name="connsiteX8" fmla="*/ 730 w 10044"/>
                <a:gd name="connsiteY8" fmla="*/ 8404 h 10023"/>
                <a:gd name="connsiteX9" fmla="*/ 931 w 10044"/>
                <a:gd name="connsiteY9" fmla="*/ 7960 h 10023"/>
                <a:gd name="connsiteX10" fmla="*/ 1152 w 10044"/>
                <a:gd name="connsiteY10" fmla="*/ 7510 h 10023"/>
                <a:gd name="connsiteX11" fmla="*/ 1381 w 10044"/>
                <a:gd name="connsiteY11" fmla="*/ 7053 h 10023"/>
                <a:gd name="connsiteX12" fmla="*/ 1626 w 10044"/>
                <a:gd name="connsiteY12" fmla="*/ 6586 h 10023"/>
                <a:gd name="connsiteX13" fmla="*/ 1885 w 10044"/>
                <a:gd name="connsiteY13" fmla="*/ 6113 h 10023"/>
                <a:gd name="connsiteX14" fmla="*/ 2154 w 10044"/>
                <a:gd name="connsiteY14" fmla="*/ 5645 h 10023"/>
                <a:gd name="connsiteX15" fmla="*/ 2432 w 10044"/>
                <a:gd name="connsiteY15" fmla="*/ 5190 h 10023"/>
                <a:gd name="connsiteX16" fmla="*/ 2734 w 10044"/>
                <a:gd name="connsiteY16" fmla="*/ 4717 h 10023"/>
                <a:gd name="connsiteX17" fmla="*/ 3037 w 10044"/>
                <a:gd name="connsiteY17" fmla="*/ 4265 h 10023"/>
                <a:gd name="connsiteX18" fmla="*/ 3358 w 10044"/>
                <a:gd name="connsiteY18" fmla="*/ 3814 h 10023"/>
                <a:gd name="connsiteX19" fmla="*/ 3694 w 10044"/>
                <a:gd name="connsiteY19" fmla="*/ 3386 h 10023"/>
                <a:gd name="connsiteX20" fmla="*/ 4034 w 10044"/>
                <a:gd name="connsiteY20" fmla="*/ 2964 h 10023"/>
                <a:gd name="connsiteX21" fmla="*/ 4389 w 10044"/>
                <a:gd name="connsiteY21" fmla="*/ 2565 h 10023"/>
                <a:gd name="connsiteX22" fmla="*/ 4753 w 10044"/>
                <a:gd name="connsiteY22" fmla="*/ 2179 h 10023"/>
                <a:gd name="connsiteX23" fmla="*/ 5137 w 10044"/>
                <a:gd name="connsiteY23" fmla="*/ 1817 h 10023"/>
                <a:gd name="connsiteX24" fmla="*/ 5526 w 10044"/>
                <a:gd name="connsiteY24" fmla="*/ 1478 h 10023"/>
                <a:gd name="connsiteX25" fmla="*/ 5928 w 10044"/>
                <a:gd name="connsiteY25" fmla="*/ 1176 h 10023"/>
                <a:gd name="connsiteX26" fmla="*/ 6341 w 10044"/>
                <a:gd name="connsiteY26" fmla="*/ 902 h 10023"/>
                <a:gd name="connsiteX27" fmla="*/ 6768 w 10044"/>
                <a:gd name="connsiteY27" fmla="*/ 648 h 10023"/>
                <a:gd name="connsiteX28" fmla="*/ 7199 w 10044"/>
                <a:gd name="connsiteY28" fmla="*/ 444 h 10023"/>
                <a:gd name="connsiteX29" fmla="*/ 7650 w 10044"/>
                <a:gd name="connsiteY29" fmla="*/ 265 h 10023"/>
                <a:gd name="connsiteX30" fmla="*/ 8106 w 10044"/>
                <a:gd name="connsiteY30" fmla="*/ 127 h 10023"/>
                <a:gd name="connsiteX31" fmla="*/ 8577 w 10044"/>
                <a:gd name="connsiteY31" fmla="*/ 44 h 10023"/>
                <a:gd name="connsiteX32" fmla="*/ 9056 w 10044"/>
                <a:gd name="connsiteY32" fmla="*/ 0 h 1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4" h="10023">
                  <a:moveTo>
                    <a:pt x="9056" y="0"/>
                  </a:moveTo>
                  <a:lnTo>
                    <a:pt x="9545" y="0"/>
                  </a:lnTo>
                  <a:lnTo>
                    <a:pt x="10044" y="44"/>
                  </a:lnTo>
                  <a:cubicBezTo>
                    <a:pt x="10044" y="3340"/>
                    <a:pt x="10028" y="6706"/>
                    <a:pt x="10028" y="10001"/>
                  </a:cubicBezTo>
                  <a:lnTo>
                    <a:pt x="0" y="10023"/>
                  </a:lnTo>
                  <a:cubicBezTo>
                    <a:pt x="49" y="9902"/>
                    <a:pt x="143" y="9760"/>
                    <a:pt x="192" y="9638"/>
                  </a:cubicBezTo>
                  <a:cubicBezTo>
                    <a:pt x="246" y="9505"/>
                    <a:pt x="301" y="9375"/>
                    <a:pt x="355" y="9239"/>
                  </a:cubicBezTo>
                  <a:lnTo>
                    <a:pt x="538" y="8825"/>
                  </a:lnTo>
                  <a:lnTo>
                    <a:pt x="730" y="8404"/>
                  </a:lnTo>
                  <a:cubicBezTo>
                    <a:pt x="796" y="8257"/>
                    <a:pt x="864" y="8110"/>
                    <a:pt x="931" y="7960"/>
                  </a:cubicBezTo>
                  <a:cubicBezTo>
                    <a:pt x="1005" y="7813"/>
                    <a:pt x="1078" y="7659"/>
                    <a:pt x="1152" y="7510"/>
                  </a:cubicBezTo>
                  <a:cubicBezTo>
                    <a:pt x="1228" y="7356"/>
                    <a:pt x="1305" y="7205"/>
                    <a:pt x="1381" y="7053"/>
                  </a:cubicBezTo>
                  <a:lnTo>
                    <a:pt x="1626" y="6586"/>
                  </a:lnTo>
                  <a:cubicBezTo>
                    <a:pt x="1712" y="6428"/>
                    <a:pt x="1799" y="6271"/>
                    <a:pt x="1885" y="6113"/>
                  </a:cubicBezTo>
                  <a:lnTo>
                    <a:pt x="2154" y="5645"/>
                  </a:lnTo>
                  <a:lnTo>
                    <a:pt x="2432" y="5190"/>
                  </a:lnTo>
                  <a:lnTo>
                    <a:pt x="2734" y="4717"/>
                  </a:lnTo>
                  <a:lnTo>
                    <a:pt x="3037" y="4265"/>
                  </a:lnTo>
                  <a:lnTo>
                    <a:pt x="3358" y="3814"/>
                  </a:lnTo>
                  <a:lnTo>
                    <a:pt x="3694" y="3386"/>
                  </a:lnTo>
                  <a:lnTo>
                    <a:pt x="4034" y="2964"/>
                  </a:lnTo>
                  <a:lnTo>
                    <a:pt x="4389" y="2565"/>
                  </a:lnTo>
                  <a:lnTo>
                    <a:pt x="4753" y="2179"/>
                  </a:lnTo>
                  <a:lnTo>
                    <a:pt x="5137" y="1817"/>
                  </a:lnTo>
                  <a:lnTo>
                    <a:pt x="5526" y="1478"/>
                  </a:lnTo>
                  <a:lnTo>
                    <a:pt x="5928" y="1176"/>
                  </a:lnTo>
                  <a:lnTo>
                    <a:pt x="6341" y="902"/>
                  </a:lnTo>
                  <a:lnTo>
                    <a:pt x="6768" y="648"/>
                  </a:lnTo>
                  <a:lnTo>
                    <a:pt x="7199" y="444"/>
                  </a:lnTo>
                  <a:lnTo>
                    <a:pt x="7650" y="265"/>
                  </a:lnTo>
                  <a:lnTo>
                    <a:pt x="8106" y="127"/>
                  </a:lnTo>
                  <a:lnTo>
                    <a:pt x="8577" y="44"/>
                  </a:lnTo>
                  <a:lnTo>
                    <a:pt x="9056" y="0"/>
                  </a:lnTo>
                  <a:close/>
                </a:path>
              </a:pathLst>
            </a:custGeom>
            <a:solidFill>
              <a:srgbClr val="8CDA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2" name="Freeform 20"/>
            <p:cNvSpPr>
              <a:spLocks/>
            </p:cNvSpPr>
            <p:nvPr/>
          </p:nvSpPr>
          <p:spPr bwMode="auto">
            <a:xfrm rot="15950288">
              <a:off x="7009210" y="4066100"/>
              <a:ext cx="428051" cy="428051"/>
            </a:xfrm>
            <a:custGeom>
              <a:avLst/>
              <a:gdLst>
                <a:gd name="T0" fmla="*/ 297 w 549"/>
                <a:gd name="T1" fmla="*/ 0 h 549"/>
                <a:gd name="T2" fmla="*/ 341 w 549"/>
                <a:gd name="T3" fmla="*/ 3 h 549"/>
                <a:gd name="T4" fmla="*/ 384 w 549"/>
                <a:gd name="T5" fmla="*/ 12 h 549"/>
                <a:gd name="T6" fmla="*/ 424 w 549"/>
                <a:gd name="T7" fmla="*/ 27 h 549"/>
                <a:gd name="T8" fmla="*/ 460 w 549"/>
                <a:gd name="T9" fmla="*/ 49 h 549"/>
                <a:gd name="T10" fmla="*/ 494 w 549"/>
                <a:gd name="T11" fmla="*/ 75 h 549"/>
                <a:gd name="T12" fmla="*/ 524 w 549"/>
                <a:gd name="T13" fmla="*/ 105 h 549"/>
                <a:gd name="T14" fmla="*/ 549 w 549"/>
                <a:gd name="T15" fmla="*/ 138 h 549"/>
                <a:gd name="T16" fmla="*/ 512 w 549"/>
                <a:gd name="T17" fmla="*/ 118 h 549"/>
                <a:gd name="T18" fmla="*/ 474 w 549"/>
                <a:gd name="T19" fmla="*/ 105 h 549"/>
                <a:gd name="T20" fmla="*/ 433 w 549"/>
                <a:gd name="T21" fmla="*/ 96 h 549"/>
                <a:gd name="T22" fmla="*/ 389 w 549"/>
                <a:gd name="T23" fmla="*/ 92 h 549"/>
                <a:gd name="T24" fmla="*/ 341 w 549"/>
                <a:gd name="T25" fmla="*/ 96 h 549"/>
                <a:gd name="T26" fmla="*/ 296 w 549"/>
                <a:gd name="T27" fmla="*/ 107 h 549"/>
                <a:gd name="T28" fmla="*/ 252 w 549"/>
                <a:gd name="T29" fmla="*/ 126 h 549"/>
                <a:gd name="T30" fmla="*/ 214 w 549"/>
                <a:gd name="T31" fmla="*/ 149 h 549"/>
                <a:gd name="T32" fmla="*/ 179 w 549"/>
                <a:gd name="T33" fmla="*/ 179 h 549"/>
                <a:gd name="T34" fmla="*/ 149 w 549"/>
                <a:gd name="T35" fmla="*/ 214 h 549"/>
                <a:gd name="T36" fmla="*/ 126 w 549"/>
                <a:gd name="T37" fmla="*/ 253 h 549"/>
                <a:gd name="T38" fmla="*/ 107 w 549"/>
                <a:gd name="T39" fmla="*/ 296 h 549"/>
                <a:gd name="T40" fmla="*/ 96 w 549"/>
                <a:gd name="T41" fmla="*/ 341 h 549"/>
                <a:gd name="T42" fmla="*/ 92 w 549"/>
                <a:gd name="T43" fmla="*/ 389 h 549"/>
                <a:gd name="T44" fmla="*/ 96 w 549"/>
                <a:gd name="T45" fmla="*/ 433 h 549"/>
                <a:gd name="T46" fmla="*/ 104 w 549"/>
                <a:gd name="T47" fmla="*/ 474 h 549"/>
                <a:gd name="T48" fmla="*/ 119 w 549"/>
                <a:gd name="T49" fmla="*/ 513 h 549"/>
                <a:gd name="T50" fmla="*/ 138 w 549"/>
                <a:gd name="T51" fmla="*/ 549 h 549"/>
                <a:gd name="T52" fmla="*/ 104 w 549"/>
                <a:gd name="T53" fmla="*/ 524 h 549"/>
                <a:gd name="T54" fmla="*/ 75 w 549"/>
                <a:gd name="T55" fmla="*/ 494 h 549"/>
                <a:gd name="T56" fmla="*/ 48 w 549"/>
                <a:gd name="T57" fmla="*/ 460 h 549"/>
                <a:gd name="T58" fmla="*/ 29 w 549"/>
                <a:gd name="T59" fmla="*/ 424 h 549"/>
                <a:gd name="T60" fmla="*/ 12 w 549"/>
                <a:gd name="T61" fmla="*/ 384 h 549"/>
                <a:gd name="T62" fmla="*/ 2 w 549"/>
                <a:gd name="T63" fmla="*/ 341 h 549"/>
                <a:gd name="T64" fmla="*/ 0 w 549"/>
                <a:gd name="T65" fmla="*/ 297 h 549"/>
                <a:gd name="T66" fmla="*/ 4 w 549"/>
                <a:gd name="T67" fmla="*/ 249 h 549"/>
                <a:gd name="T68" fmla="*/ 15 w 549"/>
                <a:gd name="T69" fmla="*/ 203 h 549"/>
                <a:gd name="T70" fmla="*/ 32 w 549"/>
                <a:gd name="T71" fmla="*/ 161 h 549"/>
                <a:gd name="T72" fmla="*/ 57 w 549"/>
                <a:gd name="T73" fmla="*/ 122 h 549"/>
                <a:gd name="T74" fmla="*/ 87 w 549"/>
                <a:gd name="T75" fmla="*/ 87 h 549"/>
                <a:gd name="T76" fmla="*/ 122 w 549"/>
                <a:gd name="T77" fmla="*/ 57 h 549"/>
                <a:gd name="T78" fmla="*/ 160 w 549"/>
                <a:gd name="T79" fmla="*/ 32 h 549"/>
                <a:gd name="T80" fmla="*/ 203 w 549"/>
                <a:gd name="T81" fmla="*/ 15 h 549"/>
                <a:gd name="T82" fmla="*/ 249 w 549"/>
                <a:gd name="T83" fmla="*/ 4 h 549"/>
                <a:gd name="T84" fmla="*/ 297 w 549"/>
                <a:gd name="T8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549">
                  <a:moveTo>
                    <a:pt x="297" y="0"/>
                  </a:moveTo>
                  <a:lnTo>
                    <a:pt x="341" y="3"/>
                  </a:lnTo>
                  <a:lnTo>
                    <a:pt x="384" y="12"/>
                  </a:lnTo>
                  <a:lnTo>
                    <a:pt x="424" y="27"/>
                  </a:lnTo>
                  <a:lnTo>
                    <a:pt x="460" y="49"/>
                  </a:lnTo>
                  <a:lnTo>
                    <a:pt x="494" y="75"/>
                  </a:lnTo>
                  <a:lnTo>
                    <a:pt x="524" y="105"/>
                  </a:lnTo>
                  <a:lnTo>
                    <a:pt x="549" y="138"/>
                  </a:lnTo>
                  <a:lnTo>
                    <a:pt x="512" y="118"/>
                  </a:lnTo>
                  <a:lnTo>
                    <a:pt x="474" y="105"/>
                  </a:lnTo>
                  <a:lnTo>
                    <a:pt x="433" y="96"/>
                  </a:lnTo>
                  <a:lnTo>
                    <a:pt x="389" y="92"/>
                  </a:lnTo>
                  <a:lnTo>
                    <a:pt x="341" y="96"/>
                  </a:lnTo>
                  <a:lnTo>
                    <a:pt x="296" y="107"/>
                  </a:lnTo>
                  <a:lnTo>
                    <a:pt x="252" y="126"/>
                  </a:lnTo>
                  <a:lnTo>
                    <a:pt x="214" y="149"/>
                  </a:lnTo>
                  <a:lnTo>
                    <a:pt x="179" y="179"/>
                  </a:lnTo>
                  <a:lnTo>
                    <a:pt x="149" y="214"/>
                  </a:lnTo>
                  <a:lnTo>
                    <a:pt x="126" y="253"/>
                  </a:lnTo>
                  <a:lnTo>
                    <a:pt x="107" y="296"/>
                  </a:lnTo>
                  <a:lnTo>
                    <a:pt x="96" y="341"/>
                  </a:lnTo>
                  <a:lnTo>
                    <a:pt x="92" y="389"/>
                  </a:lnTo>
                  <a:lnTo>
                    <a:pt x="96" y="433"/>
                  </a:lnTo>
                  <a:lnTo>
                    <a:pt x="104" y="474"/>
                  </a:lnTo>
                  <a:lnTo>
                    <a:pt x="119" y="513"/>
                  </a:lnTo>
                  <a:lnTo>
                    <a:pt x="138" y="549"/>
                  </a:lnTo>
                  <a:lnTo>
                    <a:pt x="104" y="524"/>
                  </a:lnTo>
                  <a:lnTo>
                    <a:pt x="75" y="494"/>
                  </a:lnTo>
                  <a:lnTo>
                    <a:pt x="48" y="460"/>
                  </a:lnTo>
                  <a:lnTo>
                    <a:pt x="29" y="424"/>
                  </a:lnTo>
                  <a:lnTo>
                    <a:pt x="12" y="384"/>
                  </a:lnTo>
                  <a:lnTo>
                    <a:pt x="2" y="341"/>
                  </a:lnTo>
                  <a:lnTo>
                    <a:pt x="0" y="297"/>
                  </a:lnTo>
                  <a:lnTo>
                    <a:pt x="4" y="249"/>
                  </a:lnTo>
                  <a:lnTo>
                    <a:pt x="15" y="203"/>
                  </a:lnTo>
                  <a:lnTo>
                    <a:pt x="32" y="161"/>
                  </a:lnTo>
                  <a:lnTo>
                    <a:pt x="57" y="122"/>
                  </a:lnTo>
                  <a:lnTo>
                    <a:pt x="87" y="87"/>
                  </a:lnTo>
                  <a:lnTo>
                    <a:pt x="122" y="57"/>
                  </a:lnTo>
                  <a:lnTo>
                    <a:pt x="160" y="32"/>
                  </a:lnTo>
                  <a:lnTo>
                    <a:pt x="203" y="15"/>
                  </a:lnTo>
                  <a:lnTo>
                    <a:pt x="249" y="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4045260" y="3097633"/>
              <a:ext cx="1258286" cy="5243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0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OPEN</a:t>
              </a:r>
              <a:endParaRPr lang="en-IN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4" name="Group 203"/>
            <p:cNvGrpSpPr/>
            <p:nvPr/>
          </p:nvGrpSpPr>
          <p:grpSpPr>
            <a:xfrm>
              <a:off x="5116536" y="2001363"/>
              <a:ext cx="590504" cy="590504"/>
              <a:chOff x="2925763" y="-2332038"/>
              <a:chExt cx="15654337" cy="15654338"/>
            </a:xfrm>
          </p:grpSpPr>
          <p:sp>
            <p:nvSpPr>
              <p:cNvPr id="205" name="Freeform 25"/>
              <p:cNvSpPr>
                <a:spLocks/>
              </p:cNvSpPr>
              <p:nvPr/>
            </p:nvSpPr>
            <p:spPr bwMode="auto">
              <a:xfrm>
                <a:off x="10491788" y="-2332038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4 h 1315"/>
                  <a:gd name="T12" fmla="*/ 329 w 329"/>
                  <a:gd name="T13" fmla="*/ 1150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0 h 1315"/>
                  <a:gd name="T34" fmla="*/ 0 w 329"/>
                  <a:gd name="T35" fmla="*/ 164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4"/>
                    </a:lnTo>
                    <a:lnTo>
                      <a:pt x="329" y="1150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0"/>
                    </a:lnTo>
                    <a:lnTo>
                      <a:pt x="0" y="164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6" name="Freeform 26"/>
              <p:cNvSpPr>
                <a:spLocks/>
              </p:cNvSpPr>
              <p:nvPr/>
            </p:nvSpPr>
            <p:spPr bwMode="auto">
              <a:xfrm>
                <a:off x="10491788" y="11234737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5 h 1315"/>
                  <a:gd name="T12" fmla="*/ 329 w 329"/>
                  <a:gd name="T13" fmla="*/ 1151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1 h 1315"/>
                  <a:gd name="T34" fmla="*/ 0 w 329"/>
                  <a:gd name="T35" fmla="*/ 165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5"/>
                    </a:lnTo>
                    <a:lnTo>
                      <a:pt x="329" y="1151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1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7" name="Freeform 27"/>
              <p:cNvSpPr>
                <a:spLocks/>
              </p:cNvSpPr>
              <p:nvPr/>
            </p:nvSpPr>
            <p:spPr bwMode="auto">
              <a:xfrm>
                <a:off x="16492538" y="5233987"/>
                <a:ext cx="2087562" cy="522288"/>
              </a:xfrm>
              <a:custGeom>
                <a:avLst/>
                <a:gdLst>
                  <a:gd name="T0" fmla="*/ 165 w 1315"/>
                  <a:gd name="T1" fmla="*/ 0 h 329"/>
                  <a:gd name="T2" fmla="*/ 1151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1 w 1315"/>
                  <a:gd name="T23" fmla="*/ 329 h 329"/>
                  <a:gd name="T24" fmla="*/ 165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5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5" y="0"/>
                    </a:moveTo>
                    <a:lnTo>
                      <a:pt x="1151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1" y="329"/>
                    </a:lnTo>
                    <a:lnTo>
                      <a:pt x="165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8" name="Freeform 28"/>
              <p:cNvSpPr>
                <a:spLocks/>
              </p:cNvSpPr>
              <p:nvPr/>
            </p:nvSpPr>
            <p:spPr bwMode="auto">
              <a:xfrm>
                <a:off x="2925763" y="5233987"/>
                <a:ext cx="2087562" cy="522288"/>
              </a:xfrm>
              <a:custGeom>
                <a:avLst/>
                <a:gdLst>
                  <a:gd name="T0" fmla="*/ 164 w 1315"/>
                  <a:gd name="T1" fmla="*/ 0 h 329"/>
                  <a:gd name="T2" fmla="*/ 1150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0 w 1315"/>
                  <a:gd name="T23" fmla="*/ 329 h 329"/>
                  <a:gd name="T24" fmla="*/ 164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4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4" y="0"/>
                    </a:moveTo>
                    <a:lnTo>
                      <a:pt x="1150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0" y="329"/>
                    </a:lnTo>
                    <a:lnTo>
                      <a:pt x="164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9" name="Freeform 29"/>
              <p:cNvSpPr>
                <a:spLocks/>
              </p:cNvSpPr>
              <p:nvPr/>
            </p:nvSpPr>
            <p:spPr bwMode="auto">
              <a:xfrm>
                <a:off x="14738350" y="-506413"/>
                <a:ext cx="2016125" cy="2016125"/>
              </a:xfrm>
              <a:custGeom>
                <a:avLst/>
                <a:gdLst>
                  <a:gd name="T0" fmla="*/ 1105 w 1270"/>
                  <a:gd name="T1" fmla="*/ 0 h 1270"/>
                  <a:gd name="T2" fmla="*/ 1147 w 1270"/>
                  <a:gd name="T3" fmla="*/ 6 h 1270"/>
                  <a:gd name="T4" fmla="*/ 1186 w 1270"/>
                  <a:gd name="T5" fmla="*/ 21 h 1270"/>
                  <a:gd name="T6" fmla="*/ 1222 w 1270"/>
                  <a:gd name="T7" fmla="*/ 48 h 1270"/>
                  <a:gd name="T8" fmla="*/ 1249 w 1270"/>
                  <a:gd name="T9" fmla="*/ 84 h 1270"/>
                  <a:gd name="T10" fmla="*/ 1264 w 1270"/>
                  <a:gd name="T11" fmla="*/ 123 h 1270"/>
                  <a:gd name="T12" fmla="*/ 1270 w 1270"/>
                  <a:gd name="T13" fmla="*/ 165 h 1270"/>
                  <a:gd name="T14" fmla="*/ 1264 w 1270"/>
                  <a:gd name="T15" fmla="*/ 207 h 1270"/>
                  <a:gd name="T16" fmla="*/ 1249 w 1270"/>
                  <a:gd name="T17" fmla="*/ 245 h 1270"/>
                  <a:gd name="T18" fmla="*/ 1222 w 1270"/>
                  <a:gd name="T19" fmla="*/ 281 h 1270"/>
                  <a:gd name="T20" fmla="*/ 277 w 1270"/>
                  <a:gd name="T21" fmla="*/ 1223 h 1270"/>
                  <a:gd name="T22" fmla="*/ 245 w 1270"/>
                  <a:gd name="T23" fmla="*/ 1250 h 1270"/>
                  <a:gd name="T24" fmla="*/ 203 w 1270"/>
                  <a:gd name="T25" fmla="*/ 1267 h 1270"/>
                  <a:gd name="T26" fmla="*/ 164 w 1270"/>
                  <a:gd name="T27" fmla="*/ 1270 h 1270"/>
                  <a:gd name="T28" fmla="*/ 122 w 1270"/>
                  <a:gd name="T29" fmla="*/ 1267 h 1270"/>
                  <a:gd name="T30" fmla="*/ 80 w 1270"/>
                  <a:gd name="T31" fmla="*/ 1250 h 1270"/>
                  <a:gd name="T32" fmla="*/ 47 w 1270"/>
                  <a:gd name="T33" fmla="*/ 1223 h 1270"/>
                  <a:gd name="T34" fmla="*/ 20 w 1270"/>
                  <a:gd name="T35" fmla="*/ 1190 h 1270"/>
                  <a:gd name="T36" fmla="*/ 3 w 1270"/>
                  <a:gd name="T37" fmla="*/ 1148 h 1270"/>
                  <a:gd name="T38" fmla="*/ 0 w 1270"/>
                  <a:gd name="T39" fmla="*/ 1106 h 1270"/>
                  <a:gd name="T40" fmla="*/ 3 w 1270"/>
                  <a:gd name="T41" fmla="*/ 1064 h 1270"/>
                  <a:gd name="T42" fmla="*/ 20 w 1270"/>
                  <a:gd name="T43" fmla="*/ 1025 h 1270"/>
                  <a:gd name="T44" fmla="*/ 47 w 1270"/>
                  <a:gd name="T45" fmla="*/ 993 h 1270"/>
                  <a:gd name="T46" fmla="*/ 989 w 1270"/>
                  <a:gd name="T47" fmla="*/ 48 h 1270"/>
                  <a:gd name="T48" fmla="*/ 1025 w 1270"/>
                  <a:gd name="T49" fmla="*/ 21 h 1270"/>
                  <a:gd name="T50" fmla="*/ 1063 w 1270"/>
                  <a:gd name="T51" fmla="*/ 6 h 1270"/>
                  <a:gd name="T52" fmla="*/ 110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5" y="0"/>
                    </a:moveTo>
                    <a:lnTo>
                      <a:pt x="1147" y="6"/>
                    </a:lnTo>
                    <a:lnTo>
                      <a:pt x="1186" y="21"/>
                    </a:lnTo>
                    <a:lnTo>
                      <a:pt x="1222" y="48"/>
                    </a:lnTo>
                    <a:lnTo>
                      <a:pt x="1249" y="84"/>
                    </a:lnTo>
                    <a:lnTo>
                      <a:pt x="1264" y="123"/>
                    </a:lnTo>
                    <a:lnTo>
                      <a:pt x="1270" y="165"/>
                    </a:lnTo>
                    <a:lnTo>
                      <a:pt x="1264" y="207"/>
                    </a:lnTo>
                    <a:lnTo>
                      <a:pt x="1249" y="245"/>
                    </a:lnTo>
                    <a:lnTo>
                      <a:pt x="1222" y="281"/>
                    </a:lnTo>
                    <a:lnTo>
                      <a:pt x="277" y="1223"/>
                    </a:lnTo>
                    <a:lnTo>
                      <a:pt x="245" y="1250"/>
                    </a:lnTo>
                    <a:lnTo>
                      <a:pt x="203" y="1267"/>
                    </a:lnTo>
                    <a:lnTo>
                      <a:pt x="164" y="1270"/>
                    </a:lnTo>
                    <a:lnTo>
                      <a:pt x="122" y="1267"/>
                    </a:lnTo>
                    <a:lnTo>
                      <a:pt x="80" y="1250"/>
                    </a:lnTo>
                    <a:lnTo>
                      <a:pt x="47" y="1223"/>
                    </a:lnTo>
                    <a:lnTo>
                      <a:pt x="20" y="1190"/>
                    </a:lnTo>
                    <a:lnTo>
                      <a:pt x="3" y="1148"/>
                    </a:lnTo>
                    <a:lnTo>
                      <a:pt x="0" y="1106"/>
                    </a:lnTo>
                    <a:lnTo>
                      <a:pt x="3" y="1064"/>
                    </a:lnTo>
                    <a:lnTo>
                      <a:pt x="20" y="1025"/>
                    </a:lnTo>
                    <a:lnTo>
                      <a:pt x="47" y="993"/>
                    </a:lnTo>
                    <a:lnTo>
                      <a:pt x="989" y="48"/>
                    </a:lnTo>
                    <a:lnTo>
                      <a:pt x="1025" y="21"/>
                    </a:lnTo>
                    <a:lnTo>
                      <a:pt x="1063" y="6"/>
                    </a:lnTo>
                    <a:lnTo>
                      <a:pt x="110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0" name="Freeform 30"/>
              <p:cNvSpPr>
                <a:spLocks/>
              </p:cNvSpPr>
              <p:nvPr/>
            </p:nvSpPr>
            <p:spPr bwMode="auto">
              <a:xfrm>
                <a:off x="4751388" y="9480550"/>
                <a:ext cx="2016125" cy="2016125"/>
              </a:xfrm>
              <a:custGeom>
                <a:avLst/>
                <a:gdLst>
                  <a:gd name="T0" fmla="*/ 1106 w 1270"/>
                  <a:gd name="T1" fmla="*/ 0 h 1270"/>
                  <a:gd name="T2" fmla="*/ 1148 w 1270"/>
                  <a:gd name="T3" fmla="*/ 3 h 1270"/>
                  <a:gd name="T4" fmla="*/ 1190 w 1270"/>
                  <a:gd name="T5" fmla="*/ 20 h 1270"/>
                  <a:gd name="T6" fmla="*/ 1223 w 1270"/>
                  <a:gd name="T7" fmla="*/ 47 h 1270"/>
                  <a:gd name="T8" fmla="*/ 1250 w 1270"/>
                  <a:gd name="T9" fmla="*/ 80 h 1270"/>
                  <a:gd name="T10" fmla="*/ 1267 w 1270"/>
                  <a:gd name="T11" fmla="*/ 122 h 1270"/>
                  <a:gd name="T12" fmla="*/ 1270 w 1270"/>
                  <a:gd name="T13" fmla="*/ 164 h 1270"/>
                  <a:gd name="T14" fmla="*/ 1267 w 1270"/>
                  <a:gd name="T15" fmla="*/ 206 h 1270"/>
                  <a:gd name="T16" fmla="*/ 1250 w 1270"/>
                  <a:gd name="T17" fmla="*/ 245 h 1270"/>
                  <a:gd name="T18" fmla="*/ 1223 w 1270"/>
                  <a:gd name="T19" fmla="*/ 277 h 1270"/>
                  <a:gd name="T20" fmla="*/ 281 w 1270"/>
                  <a:gd name="T21" fmla="*/ 1222 h 1270"/>
                  <a:gd name="T22" fmla="*/ 245 w 1270"/>
                  <a:gd name="T23" fmla="*/ 1249 h 1270"/>
                  <a:gd name="T24" fmla="*/ 207 w 1270"/>
                  <a:gd name="T25" fmla="*/ 1264 h 1270"/>
                  <a:gd name="T26" fmla="*/ 165 w 1270"/>
                  <a:gd name="T27" fmla="*/ 1270 h 1270"/>
                  <a:gd name="T28" fmla="*/ 123 w 1270"/>
                  <a:gd name="T29" fmla="*/ 1264 h 1270"/>
                  <a:gd name="T30" fmla="*/ 84 w 1270"/>
                  <a:gd name="T31" fmla="*/ 1249 h 1270"/>
                  <a:gd name="T32" fmla="*/ 48 w 1270"/>
                  <a:gd name="T33" fmla="*/ 1222 h 1270"/>
                  <a:gd name="T34" fmla="*/ 21 w 1270"/>
                  <a:gd name="T35" fmla="*/ 1186 h 1270"/>
                  <a:gd name="T36" fmla="*/ 6 w 1270"/>
                  <a:gd name="T37" fmla="*/ 1147 h 1270"/>
                  <a:gd name="T38" fmla="*/ 0 w 1270"/>
                  <a:gd name="T39" fmla="*/ 1105 h 1270"/>
                  <a:gd name="T40" fmla="*/ 6 w 1270"/>
                  <a:gd name="T41" fmla="*/ 1063 h 1270"/>
                  <a:gd name="T42" fmla="*/ 21 w 1270"/>
                  <a:gd name="T43" fmla="*/ 1025 h 1270"/>
                  <a:gd name="T44" fmla="*/ 48 w 1270"/>
                  <a:gd name="T45" fmla="*/ 989 h 1270"/>
                  <a:gd name="T46" fmla="*/ 993 w 1270"/>
                  <a:gd name="T47" fmla="*/ 47 h 1270"/>
                  <a:gd name="T48" fmla="*/ 1025 w 1270"/>
                  <a:gd name="T49" fmla="*/ 20 h 1270"/>
                  <a:gd name="T50" fmla="*/ 1064 w 1270"/>
                  <a:gd name="T51" fmla="*/ 3 h 1270"/>
                  <a:gd name="T52" fmla="*/ 1106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6" y="0"/>
                    </a:moveTo>
                    <a:lnTo>
                      <a:pt x="1148" y="3"/>
                    </a:lnTo>
                    <a:lnTo>
                      <a:pt x="1190" y="20"/>
                    </a:lnTo>
                    <a:lnTo>
                      <a:pt x="1223" y="47"/>
                    </a:lnTo>
                    <a:lnTo>
                      <a:pt x="1250" y="80"/>
                    </a:lnTo>
                    <a:lnTo>
                      <a:pt x="1267" y="122"/>
                    </a:lnTo>
                    <a:lnTo>
                      <a:pt x="1270" y="164"/>
                    </a:lnTo>
                    <a:lnTo>
                      <a:pt x="1267" y="206"/>
                    </a:lnTo>
                    <a:lnTo>
                      <a:pt x="1250" y="245"/>
                    </a:lnTo>
                    <a:lnTo>
                      <a:pt x="1223" y="277"/>
                    </a:lnTo>
                    <a:lnTo>
                      <a:pt x="281" y="1222"/>
                    </a:lnTo>
                    <a:lnTo>
                      <a:pt x="245" y="1249"/>
                    </a:lnTo>
                    <a:lnTo>
                      <a:pt x="207" y="1264"/>
                    </a:lnTo>
                    <a:lnTo>
                      <a:pt x="165" y="1270"/>
                    </a:lnTo>
                    <a:lnTo>
                      <a:pt x="123" y="1264"/>
                    </a:lnTo>
                    <a:lnTo>
                      <a:pt x="84" y="1249"/>
                    </a:lnTo>
                    <a:lnTo>
                      <a:pt x="48" y="1222"/>
                    </a:lnTo>
                    <a:lnTo>
                      <a:pt x="21" y="1186"/>
                    </a:lnTo>
                    <a:lnTo>
                      <a:pt x="6" y="1147"/>
                    </a:lnTo>
                    <a:lnTo>
                      <a:pt x="0" y="1105"/>
                    </a:lnTo>
                    <a:lnTo>
                      <a:pt x="6" y="1063"/>
                    </a:lnTo>
                    <a:lnTo>
                      <a:pt x="21" y="1025"/>
                    </a:lnTo>
                    <a:lnTo>
                      <a:pt x="48" y="989"/>
                    </a:lnTo>
                    <a:lnTo>
                      <a:pt x="993" y="47"/>
                    </a:lnTo>
                    <a:lnTo>
                      <a:pt x="1025" y="20"/>
                    </a:lnTo>
                    <a:lnTo>
                      <a:pt x="1064" y="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1" name="Freeform 31"/>
              <p:cNvSpPr>
                <a:spLocks/>
              </p:cNvSpPr>
              <p:nvPr/>
            </p:nvSpPr>
            <p:spPr bwMode="auto">
              <a:xfrm>
                <a:off x="14738350" y="9480550"/>
                <a:ext cx="2016125" cy="2016125"/>
              </a:xfrm>
              <a:custGeom>
                <a:avLst/>
                <a:gdLst>
                  <a:gd name="T0" fmla="*/ 164 w 1270"/>
                  <a:gd name="T1" fmla="*/ 0 h 1270"/>
                  <a:gd name="T2" fmla="*/ 206 w 1270"/>
                  <a:gd name="T3" fmla="*/ 3 h 1270"/>
                  <a:gd name="T4" fmla="*/ 245 w 1270"/>
                  <a:gd name="T5" fmla="*/ 20 h 1270"/>
                  <a:gd name="T6" fmla="*/ 277 w 1270"/>
                  <a:gd name="T7" fmla="*/ 47 h 1270"/>
                  <a:gd name="T8" fmla="*/ 1222 w 1270"/>
                  <a:gd name="T9" fmla="*/ 989 h 1270"/>
                  <a:gd name="T10" fmla="*/ 1249 w 1270"/>
                  <a:gd name="T11" fmla="*/ 1025 h 1270"/>
                  <a:gd name="T12" fmla="*/ 1264 w 1270"/>
                  <a:gd name="T13" fmla="*/ 1063 h 1270"/>
                  <a:gd name="T14" fmla="*/ 1270 w 1270"/>
                  <a:gd name="T15" fmla="*/ 1105 h 1270"/>
                  <a:gd name="T16" fmla="*/ 1264 w 1270"/>
                  <a:gd name="T17" fmla="*/ 1147 h 1270"/>
                  <a:gd name="T18" fmla="*/ 1249 w 1270"/>
                  <a:gd name="T19" fmla="*/ 1186 h 1270"/>
                  <a:gd name="T20" fmla="*/ 1222 w 1270"/>
                  <a:gd name="T21" fmla="*/ 1222 h 1270"/>
                  <a:gd name="T22" fmla="*/ 1186 w 1270"/>
                  <a:gd name="T23" fmla="*/ 1249 h 1270"/>
                  <a:gd name="T24" fmla="*/ 1147 w 1270"/>
                  <a:gd name="T25" fmla="*/ 1264 h 1270"/>
                  <a:gd name="T26" fmla="*/ 1105 w 1270"/>
                  <a:gd name="T27" fmla="*/ 1270 h 1270"/>
                  <a:gd name="T28" fmla="*/ 1063 w 1270"/>
                  <a:gd name="T29" fmla="*/ 1264 h 1270"/>
                  <a:gd name="T30" fmla="*/ 1025 w 1270"/>
                  <a:gd name="T31" fmla="*/ 1249 h 1270"/>
                  <a:gd name="T32" fmla="*/ 989 w 1270"/>
                  <a:gd name="T33" fmla="*/ 1222 h 1270"/>
                  <a:gd name="T34" fmla="*/ 47 w 1270"/>
                  <a:gd name="T35" fmla="*/ 277 h 1270"/>
                  <a:gd name="T36" fmla="*/ 20 w 1270"/>
                  <a:gd name="T37" fmla="*/ 245 h 1270"/>
                  <a:gd name="T38" fmla="*/ 3 w 1270"/>
                  <a:gd name="T39" fmla="*/ 206 h 1270"/>
                  <a:gd name="T40" fmla="*/ 0 w 1270"/>
                  <a:gd name="T41" fmla="*/ 164 h 1270"/>
                  <a:gd name="T42" fmla="*/ 3 w 1270"/>
                  <a:gd name="T43" fmla="*/ 122 h 1270"/>
                  <a:gd name="T44" fmla="*/ 20 w 1270"/>
                  <a:gd name="T45" fmla="*/ 80 h 1270"/>
                  <a:gd name="T46" fmla="*/ 47 w 1270"/>
                  <a:gd name="T47" fmla="*/ 47 h 1270"/>
                  <a:gd name="T48" fmla="*/ 80 w 1270"/>
                  <a:gd name="T49" fmla="*/ 20 h 1270"/>
                  <a:gd name="T50" fmla="*/ 122 w 1270"/>
                  <a:gd name="T51" fmla="*/ 3 h 1270"/>
                  <a:gd name="T52" fmla="*/ 164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4" y="0"/>
                    </a:moveTo>
                    <a:lnTo>
                      <a:pt x="206" y="3"/>
                    </a:lnTo>
                    <a:lnTo>
                      <a:pt x="245" y="20"/>
                    </a:lnTo>
                    <a:lnTo>
                      <a:pt x="277" y="47"/>
                    </a:lnTo>
                    <a:lnTo>
                      <a:pt x="1222" y="989"/>
                    </a:lnTo>
                    <a:lnTo>
                      <a:pt x="1249" y="1025"/>
                    </a:lnTo>
                    <a:lnTo>
                      <a:pt x="1264" y="1063"/>
                    </a:lnTo>
                    <a:lnTo>
                      <a:pt x="1270" y="1105"/>
                    </a:lnTo>
                    <a:lnTo>
                      <a:pt x="1264" y="1147"/>
                    </a:lnTo>
                    <a:lnTo>
                      <a:pt x="1249" y="1186"/>
                    </a:lnTo>
                    <a:lnTo>
                      <a:pt x="1222" y="1222"/>
                    </a:lnTo>
                    <a:lnTo>
                      <a:pt x="1186" y="1249"/>
                    </a:lnTo>
                    <a:lnTo>
                      <a:pt x="1147" y="1264"/>
                    </a:lnTo>
                    <a:lnTo>
                      <a:pt x="1105" y="1270"/>
                    </a:lnTo>
                    <a:lnTo>
                      <a:pt x="1063" y="1264"/>
                    </a:lnTo>
                    <a:lnTo>
                      <a:pt x="1025" y="1249"/>
                    </a:lnTo>
                    <a:lnTo>
                      <a:pt x="989" y="1222"/>
                    </a:lnTo>
                    <a:lnTo>
                      <a:pt x="47" y="277"/>
                    </a:lnTo>
                    <a:lnTo>
                      <a:pt x="20" y="245"/>
                    </a:lnTo>
                    <a:lnTo>
                      <a:pt x="3" y="206"/>
                    </a:lnTo>
                    <a:lnTo>
                      <a:pt x="0" y="164"/>
                    </a:lnTo>
                    <a:lnTo>
                      <a:pt x="3" y="122"/>
                    </a:lnTo>
                    <a:lnTo>
                      <a:pt x="20" y="80"/>
                    </a:lnTo>
                    <a:lnTo>
                      <a:pt x="47" y="47"/>
                    </a:lnTo>
                    <a:lnTo>
                      <a:pt x="80" y="20"/>
                    </a:lnTo>
                    <a:lnTo>
                      <a:pt x="122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2" name="Freeform 32"/>
              <p:cNvSpPr>
                <a:spLocks/>
              </p:cNvSpPr>
              <p:nvPr/>
            </p:nvSpPr>
            <p:spPr bwMode="auto">
              <a:xfrm>
                <a:off x="4751388" y="-506413"/>
                <a:ext cx="2016125" cy="2016125"/>
              </a:xfrm>
              <a:custGeom>
                <a:avLst/>
                <a:gdLst>
                  <a:gd name="T0" fmla="*/ 165 w 1270"/>
                  <a:gd name="T1" fmla="*/ 0 h 1270"/>
                  <a:gd name="T2" fmla="*/ 207 w 1270"/>
                  <a:gd name="T3" fmla="*/ 6 h 1270"/>
                  <a:gd name="T4" fmla="*/ 245 w 1270"/>
                  <a:gd name="T5" fmla="*/ 21 h 1270"/>
                  <a:gd name="T6" fmla="*/ 281 w 1270"/>
                  <a:gd name="T7" fmla="*/ 48 h 1270"/>
                  <a:gd name="T8" fmla="*/ 1223 w 1270"/>
                  <a:gd name="T9" fmla="*/ 993 h 1270"/>
                  <a:gd name="T10" fmla="*/ 1250 w 1270"/>
                  <a:gd name="T11" fmla="*/ 1025 h 1270"/>
                  <a:gd name="T12" fmla="*/ 1267 w 1270"/>
                  <a:gd name="T13" fmla="*/ 1064 h 1270"/>
                  <a:gd name="T14" fmla="*/ 1270 w 1270"/>
                  <a:gd name="T15" fmla="*/ 1106 h 1270"/>
                  <a:gd name="T16" fmla="*/ 1267 w 1270"/>
                  <a:gd name="T17" fmla="*/ 1148 h 1270"/>
                  <a:gd name="T18" fmla="*/ 1250 w 1270"/>
                  <a:gd name="T19" fmla="*/ 1190 h 1270"/>
                  <a:gd name="T20" fmla="*/ 1223 w 1270"/>
                  <a:gd name="T21" fmla="*/ 1223 h 1270"/>
                  <a:gd name="T22" fmla="*/ 1190 w 1270"/>
                  <a:gd name="T23" fmla="*/ 1250 h 1270"/>
                  <a:gd name="T24" fmla="*/ 1148 w 1270"/>
                  <a:gd name="T25" fmla="*/ 1267 h 1270"/>
                  <a:gd name="T26" fmla="*/ 1106 w 1270"/>
                  <a:gd name="T27" fmla="*/ 1270 h 1270"/>
                  <a:gd name="T28" fmla="*/ 1067 w 1270"/>
                  <a:gd name="T29" fmla="*/ 1267 h 1270"/>
                  <a:gd name="T30" fmla="*/ 1025 w 1270"/>
                  <a:gd name="T31" fmla="*/ 1250 h 1270"/>
                  <a:gd name="T32" fmla="*/ 993 w 1270"/>
                  <a:gd name="T33" fmla="*/ 1223 h 1270"/>
                  <a:gd name="T34" fmla="*/ 48 w 1270"/>
                  <a:gd name="T35" fmla="*/ 281 h 1270"/>
                  <a:gd name="T36" fmla="*/ 21 w 1270"/>
                  <a:gd name="T37" fmla="*/ 245 h 1270"/>
                  <a:gd name="T38" fmla="*/ 6 w 1270"/>
                  <a:gd name="T39" fmla="*/ 207 h 1270"/>
                  <a:gd name="T40" fmla="*/ 0 w 1270"/>
                  <a:gd name="T41" fmla="*/ 165 h 1270"/>
                  <a:gd name="T42" fmla="*/ 6 w 1270"/>
                  <a:gd name="T43" fmla="*/ 123 h 1270"/>
                  <a:gd name="T44" fmla="*/ 21 w 1270"/>
                  <a:gd name="T45" fmla="*/ 84 h 1270"/>
                  <a:gd name="T46" fmla="*/ 48 w 1270"/>
                  <a:gd name="T47" fmla="*/ 48 h 1270"/>
                  <a:gd name="T48" fmla="*/ 84 w 1270"/>
                  <a:gd name="T49" fmla="*/ 21 h 1270"/>
                  <a:gd name="T50" fmla="*/ 123 w 1270"/>
                  <a:gd name="T51" fmla="*/ 6 h 1270"/>
                  <a:gd name="T52" fmla="*/ 16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5" y="0"/>
                    </a:moveTo>
                    <a:lnTo>
                      <a:pt x="207" y="6"/>
                    </a:lnTo>
                    <a:lnTo>
                      <a:pt x="245" y="21"/>
                    </a:lnTo>
                    <a:lnTo>
                      <a:pt x="281" y="48"/>
                    </a:lnTo>
                    <a:lnTo>
                      <a:pt x="1223" y="993"/>
                    </a:lnTo>
                    <a:lnTo>
                      <a:pt x="1250" y="1025"/>
                    </a:lnTo>
                    <a:lnTo>
                      <a:pt x="1267" y="1064"/>
                    </a:lnTo>
                    <a:lnTo>
                      <a:pt x="1270" y="1106"/>
                    </a:lnTo>
                    <a:lnTo>
                      <a:pt x="1267" y="1148"/>
                    </a:lnTo>
                    <a:lnTo>
                      <a:pt x="1250" y="1190"/>
                    </a:lnTo>
                    <a:lnTo>
                      <a:pt x="1223" y="1223"/>
                    </a:lnTo>
                    <a:lnTo>
                      <a:pt x="1190" y="1250"/>
                    </a:lnTo>
                    <a:lnTo>
                      <a:pt x="1148" y="1267"/>
                    </a:lnTo>
                    <a:lnTo>
                      <a:pt x="1106" y="1270"/>
                    </a:lnTo>
                    <a:lnTo>
                      <a:pt x="1067" y="1267"/>
                    </a:lnTo>
                    <a:lnTo>
                      <a:pt x="1025" y="1250"/>
                    </a:lnTo>
                    <a:lnTo>
                      <a:pt x="993" y="1223"/>
                    </a:lnTo>
                    <a:lnTo>
                      <a:pt x="48" y="281"/>
                    </a:lnTo>
                    <a:lnTo>
                      <a:pt x="21" y="245"/>
                    </a:lnTo>
                    <a:lnTo>
                      <a:pt x="6" y="207"/>
                    </a:lnTo>
                    <a:lnTo>
                      <a:pt x="0" y="165"/>
                    </a:lnTo>
                    <a:lnTo>
                      <a:pt x="6" y="123"/>
                    </a:lnTo>
                    <a:lnTo>
                      <a:pt x="21" y="84"/>
                    </a:lnTo>
                    <a:lnTo>
                      <a:pt x="48" y="48"/>
                    </a:lnTo>
                    <a:lnTo>
                      <a:pt x="84" y="21"/>
                    </a:lnTo>
                    <a:lnTo>
                      <a:pt x="123" y="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3" name="Freeform 33"/>
              <p:cNvSpPr>
                <a:spLocks/>
              </p:cNvSpPr>
              <p:nvPr/>
            </p:nvSpPr>
            <p:spPr bwMode="auto">
              <a:xfrm>
                <a:off x="16017875" y="2587625"/>
                <a:ext cx="1238250" cy="825500"/>
              </a:xfrm>
              <a:custGeom>
                <a:avLst/>
                <a:gdLst>
                  <a:gd name="T0" fmla="*/ 637 w 780"/>
                  <a:gd name="T1" fmla="*/ 0 h 520"/>
                  <a:gd name="T2" fmla="*/ 679 w 780"/>
                  <a:gd name="T3" fmla="*/ 9 h 520"/>
                  <a:gd name="T4" fmla="*/ 715 w 780"/>
                  <a:gd name="T5" fmla="*/ 30 h 520"/>
                  <a:gd name="T6" fmla="*/ 744 w 780"/>
                  <a:gd name="T7" fmla="*/ 60 h 520"/>
                  <a:gd name="T8" fmla="*/ 768 w 780"/>
                  <a:gd name="T9" fmla="*/ 98 h 520"/>
                  <a:gd name="T10" fmla="*/ 780 w 780"/>
                  <a:gd name="T11" fmla="*/ 140 h 520"/>
                  <a:gd name="T12" fmla="*/ 780 w 780"/>
                  <a:gd name="T13" fmla="*/ 182 h 520"/>
                  <a:gd name="T14" fmla="*/ 768 w 780"/>
                  <a:gd name="T15" fmla="*/ 224 h 520"/>
                  <a:gd name="T16" fmla="*/ 747 w 780"/>
                  <a:gd name="T17" fmla="*/ 260 h 520"/>
                  <a:gd name="T18" fmla="*/ 721 w 780"/>
                  <a:gd name="T19" fmla="*/ 290 h 520"/>
                  <a:gd name="T20" fmla="*/ 682 w 780"/>
                  <a:gd name="T21" fmla="*/ 314 h 520"/>
                  <a:gd name="T22" fmla="*/ 227 w 780"/>
                  <a:gd name="T23" fmla="*/ 505 h 520"/>
                  <a:gd name="T24" fmla="*/ 195 w 780"/>
                  <a:gd name="T25" fmla="*/ 517 h 520"/>
                  <a:gd name="T26" fmla="*/ 162 w 780"/>
                  <a:gd name="T27" fmla="*/ 520 h 520"/>
                  <a:gd name="T28" fmla="*/ 117 w 780"/>
                  <a:gd name="T29" fmla="*/ 511 h 520"/>
                  <a:gd name="T30" fmla="*/ 72 w 780"/>
                  <a:gd name="T31" fmla="*/ 493 h 520"/>
                  <a:gd name="T32" fmla="*/ 36 w 780"/>
                  <a:gd name="T33" fmla="*/ 460 h 520"/>
                  <a:gd name="T34" fmla="*/ 12 w 780"/>
                  <a:gd name="T35" fmla="*/ 418 h 520"/>
                  <a:gd name="T36" fmla="*/ 0 w 780"/>
                  <a:gd name="T37" fmla="*/ 376 h 520"/>
                  <a:gd name="T38" fmla="*/ 0 w 780"/>
                  <a:gd name="T39" fmla="*/ 334 h 520"/>
                  <a:gd name="T40" fmla="*/ 9 w 780"/>
                  <a:gd name="T41" fmla="*/ 293 h 520"/>
                  <a:gd name="T42" fmla="*/ 30 w 780"/>
                  <a:gd name="T43" fmla="*/ 257 h 520"/>
                  <a:gd name="T44" fmla="*/ 60 w 780"/>
                  <a:gd name="T45" fmla="*/ 227 h 520"/>
                  <a:gd name="T46" fmla="*/ 99 w 780"/>
                  <a:gd name="T47" fmla="*/ 203 h 520"/>
                  <a:gd name="T48" fmla="*/ 553 w 780"/>
                  <a:gd name="T49" fmla="*/ 12 h 520"/>
                  <a:gd name="T50" fmla="*/ 595 w 780"/>
                  <a:gd name="T51" fmla="*/ 0 h 520"/>
                  <a:gd name="T52" fmla="*/ 637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7" y="0"/>
                    </a:moveTo>
                    <a:lnTo>
                      <a:pt x="679" y="9"/>
                    </a:lnTo>
                    <a:lnTo>
                      <a:pt x="715" y="30"/>
                    </a:lnTo>
                    <a:lnTo>
                      <a:pt x="744" y="60"/>
                    </a:lnTo>
                    <a:lnTo>
                      <a:pt x="768" y="98"/>
                    </a:lnTo>
                    <a:lnTo>
                      <a:pt x="780" y="140"/>
                    </a:lnTo>
                    <a:lnTo>
                      <a:pt x="780" y="182"/>
                    </a:lnTo>
                    <a:lnTo>
                      <a:pt x="768" y="224"/>
                    </a:lnTo>
                    <a:lnTo>
                      <a:pt x="747" y="260"/>
                    </a:lnTo>
                    <a:lnTo>
                      <a:pt x="721" y="290"/>
                    </a:lnTo>
                    <a:lnTo>
                      <a:pt x="682" y="314"/>
                    </a:lnTo>
                    <a:lnTo>
                      <a:pt x="227" y="505"/>
                    </a:lnTo>
                    <a:lnTo>
                      <a:pt x="195" y="517"/>
                    </a:lnTo>
                    <a:lnTo>
                      <a:pt x="162" y="520"/>
                    </a:lnTo>
                    <a:lnTo>
                      <a:pt x="117" y="511"/>
                    </a:lnTo>
                    <a:lnTo>
                      <a:pt x="72" y="493"/>
                    </a:lnTo>
                    <a:lnTo>
                      <a:pt x="36" y="460"/>
                    </a:lnTo>
                    <a:lnTo>
                      <a:pt x="12" y="418"/>
                    </a:lnTo>
                    <a:lnTo>
                      <a:pt x="0" y="376"/>
                    </a:lnTo>
                    <a:lnTo>
                      <a:pt x="0" y="334"/>
                    </a:lnTo>
                    <a:lnTo>
                      <a:pt x="9" y="293"/>
                    </a:lnTo>
                    <a:lnTo>
                      <a:pt x="30" y="257"/>
                    </a:lnTo>
                    <a:lnTo>
                      <a:pt x="60" y="227"/>
                    </a:lnTo>
                    <a:lnTo>
                      <a:pt x="99" y="203"/>
                    </a:lnTo>
                    <a:lnTo>
                      <a:pt x="553" y="12"/>
                    </a:lnTo>
                    <a:lnTo>
                      <a:pt x="595" y="0"/>
                    </a:lnTo>
                    <a:lnTo>
                      <a:pt x="63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4" name="Freeform 34"/>
              <p:cNvSpPr>
                <a:spLocks/>
              </p:cNvSpPr>
              <p:nvPr/>
            </p:nvSpPr>
            <p:spPr bwMode="auto">
              <a:xfrm>
                <a:off x="4249738" y="7581900"/>
                <a:ext cx="1238250" cy="825500"/>
              </a:xfrm>
              <a:custGeom>
                <a:avLst/>
                <a:gdLst>
                  <a:gd name="T0" fmla="*/ 639 w 780"/>
                  <a:gd name="T1" fmla="*/ 0 h 520"/>
                  <a:gd name="T2" fmla="*/ 678 w 780"/>
                  <a:gd name="T3" fmla="*/ 9 h 520"/>
                  <a:gd name="T4" fmla="*/ 714 w 780"/>
                  <a:gd name="T5" fmla="*/ 30 h 520"/>
                  <a:gd name="T6" fmla="*/ 747 w 780"/>
                  <a:gd name="T7" fmla="*/ 60 h 520"/>
                  <a:gd name="T8" fmla="*/ 768 w 780"/>
                  <a:gd name="T9" fmla="*/ 99 h 520"/>
                  <a:gd name="T10" fmla="*/ 780 w 780"/>
                  <a:gd name="T11" fmla="*/ 141 h 520"/>
                  <a:gd name="T12" fmla="*/ 780 w 780"/>
                  <a:gd name="T13" fmla="*/ 183 h 520"/>
                  <a:gd name="T14" fmla="*/ 771 w 780"/>
                  <a:gd name="T15" fmla="*/ 224 h 520"/>
                  <a:gd name="T16" fmla="*/ 750 w 780"/>
                  <a:gd name="T17" fmla="*/ 260 h 520"/>
                  <a:gd name="T18" fmla="*/ 720 w 780"/>
                  <a:gd name="T19" fmla="*/ 290 h 520"/>
                  <a:gd name="T20" fmla="*/ 681 w 780"/>
                  <a:gd name="T21" fmla="*/ 314 h 520"/>
                  <a:gd name="T22" fmla="*/ 227 w 780"/>
                  <a:gd name="T23" fmla="*/ 505 h 520"/>
                  <a:gd name="T24" fmla="*/ 194 w 780"/>
                  <a:gd name="T25" fmla="*/ 517 h 520"/>
                  <a:gd name="T26" fmla="*/ 164 w 780"/>
                  <a:gd name="T27" fmla="*/ 520 h 520"/>
                  <a:gd name="T28" fmla="*/ 116 w 780"/>
                  <a:gd name="T29" fmla="*/ 511 h 520"/>
                  <a:gd name="T30" fmla="*/ 74 w 780"/>
                  <a:gd name="T31" fmla="*/ 493 h 520"/>
                  <a:gd name="T32" fmla="*/ 39 w 780"/>
                  <a:gd name="T33" fmla="*/ 460 h 520"/>
                  <a:gd name="T34" fmla="*/ 12 w 780"/>
                  <a:gd name="T35" fmla="*/ 419 h 520"/>
                  <a:gd name="T36" fmla="*/ 0 w 780"/>
                  <a:gd name="T37" fmla="*/ 377 h 520"/>
                  <a:gd name="T38" fmla="*/ 0 w 780"/>
                  <a:gd name="T39" fmla="*/ 335 h 520"/>
                  <a:gd name="T40" fmla="*/ 12 w 780"/>
                  <a:gd name="T41" fmla="*/ 293 h 520"/>
                  <a:gd name="T42" fmla="*/ 33 w 780"/>
                  <a:gd name="T43" fmla="*/ 257 h 520"/>
                  <a:gd name="T44" fmla="*/ 59 w 780"/>
                  <a:gd name="T45" fmla="*/ 227 h 520"/>
                  <a:gd name="T46" fmla="*/ 98 w 780"/>
                  <a:gd name="T47" fmla="*/ 203 h 520"/>
                  <a:gd name="T48" fmla="*/ 553 w 780"/>
                  <a:gd name="T49" fmla="*/ 12 h 520"/>
                  <a:gd name="T50" fmla="*/ 594 w 780"/>
                  <a:gd name="T51" fmla="*/ 0 h 520"/>
                  <a:gd name="T52" fmla="*/ 639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9" y="0"/>
                    </a:moveTo>
                    <a:lnTo>
                      <a:pt x="678" y="9"/>
                    </a:lnTo>
                    <a:lnTo>
                      <a:pt x="714" y="30"/>
                    </a:lnTo>
                    <a:lnTo>
                      <a:pt x="747" y="60"/>
                    </a:lnTo>
                    <a:lnTo>
                      <a:pt x="768" y="99"/>
                    </a:lnTo>
                    <a:lnTo>
                      <a:pt x="780" y="141"/>
                    </a:lnTo>
                    <a:lnTo>
                      <a:pt x="780" y="183"/>
                    </a:lnTo>
                    <a:lnTo>
                      <a:pt x="771" y="224"/>
                    </a:lnTo>
                    <a:lnTo>
                      <a:pt x="750" y="260"/>
                    </a:lnTo>
                    <a:lnTo>
                      <a:pt x="720" y="290"/>
                    </a:lnTo>
                    <a:lnTo>
                      <a:pt x="681" y="314"/>
                    </a:lnTo>
                    <a:lnTo>
                      <a:pt x="227" y="505"/>
                    </a:lnTo>
                    <a:lnTo>
                      <a:pt x="194" y="517"/>
                    </a:lnTo>
                    <a:lnTo>
                      <a:pt x="164" y="520"/>
                    </a:lnTo>
                    <a:lnTo>
                      <a:pt x="116" y="511"/>
                    </a:lnTo>
                    <a:lnTo>
                      <a:pt x="74" y="493"/>
                    </a:lnTo>
                    <a:lnTo>
                      <a:pt x="39" y="460"/>
                    </a:lnTo>
                    <a:lnTo>
                      <a:pt x="12" y="419"/>
                    </a:lnTo>
                    <a:lnTo>
                      <a:pt x="0" y="377"/>
                    </a:lnTo>
                    <a:lnTo>
                      <a:pt x="0" y="335"/>
                    </a:lnTo>
                    <a:lnTo>
                      <a:pt x="12" y="293"/>
                    </a:lnTo>
                    <a:lnTo>
                      <a:pt x="33" y="257"/>
                    </a:lnTo>
                    <a:lnTo>
                      <a:pt x="59" y="227"/>
                    </a:lnTo>
                    <a:lnTo>
                      <a:pt x="98" y="203"/>
                    </a:lnTo>
                    <a:lnTo>
                      <a:pt x="553" y="12"/>
                    </a:lnTo>
                    <a:lnTo>
                      <a:pt x="594" y="0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5" name="Freeform 35"/>
              <p:cNvSpPr>
                <a:spLocks/>
              </p:cNvSpPr>
              <p:nvPr/>
            </p:nvSpPr>
            <p:spPr bwMode="auto">
              <a:xfrm>
                <a:off x="16055975" y="7483475"/>
                <a:ext cx="1243012" cy="815975"/>
              </a:xfrm>
              <a:custGeom>
                <a:avLst/>
                <a:gdLst>
                  <a:gd name="T0" fmla="*/ 183 w 783"/>
                  <a:gd name="T1" fmla="*/ 0 h 514"/>
                  <a:gd name="T2" fmla="*/ 224 w 783"/>
                  <a:gd name="T3" fmla="*/ 12 h 514"/>
                  <a:gd name="T4" fmla="*/ 685 w 783"/>
                  <a:gd name="T5" fmla="*/ 197 h 514"/>
                  <a:gd name="T6" fmla="*/ 720 w 783"/>
                  <a:gd name="T7" fmla="*/ 218 h 514"/>
                  <a:gd name="T8" fmla="*/ 750 w 783"/>
                  <a:gd name="T9" fmla="*/ 248 h 514"/>
                  <a:gd name="T10" fmla="*/ 771 w 783"/>
                  <a:gd name="T11" fmla="*/ 283 h 514"/>
                  <a:gd name="T12" fmla="*/ 783 w 783"/>
                  <a:gd name="T13" fmla="*/ 325 h 514"/>
                  <a:gd name="T14" fmla="*/ 783 w 783"/>
                  <a:gd name="T15" fmla="*/ 367 h 514"/>
                  <a:gd name="T16" fmla="*/ 774 w 783"/>
                  <a:gd name="T17" fmla="*/ 409 h 514"/>
                  <a:gd name="T18" fmla="*/ 747 w 783"/>
                  <a:gd name="T19" fmla="*/ 454 h 514"/>
                  <a:gd name="T20" fmla="*/ 711 w 783"/>
                  <a:gd name="T21" fmla="*/ 487 h 514"/>
                  <a:gd name="T22" fmla="*/ 670 w 783"/>
                  <a:gd name="T23" fmla="*/ 505 h 514"/>
                  <a:gd name="T24" fmla="*/ 622 w 783"/>
                  <a:gd name="T25" fmla="*/ 514 h 514"/>
                  <a:gd name="T26" fmla="*/ 592 w 783"/>
                  <a:gd name="T27" fmla="*/ 511 h 514"/>
                  <a:gd name="T28" fmla="*/ 559 w 783"/>
                  <a:gd name="T29" fmla="*/ 502 h 514"/>
                  <a:gd name="T30" fmla="*/ 102 w 783"/>
                  <a:gd name="T31" fmla="*/ 316 h 514"/>
                  <a:gd name="T32" fmla="*/ 66 w 783"/>
                  <a:gd name="T33" fmla="*/ 295 h 514"/>
                  <a:gd name="T34" fmla="*/ 33 w 783"/>
                  <a:gd name="T35" fmla="*/ 265 h 514"/>
                  <a:gd name="T36" fmla="*/ 12 w 783"/>
                  <a:gd name="T37" fmla="*/ 227 h 514"/>
                  <a:gd name="T38" fmla="*/ 0 w 783"/>
                  <a:gd name="T39" fmla="*/ 188 h 514"/>
                  <a:gd name="T40" fmla="*/ 0 w 783"/>
                  <a:gd name="T41" fmla="*/ 146 h 514"/>
                  <a:gd name="T42" fmla="*/ 12 w 783"/>
                  <a:gd name="T43" fmla="*/ 101 h 514"/>
                  <a:gd name="T44" fmla="*/ 33 w 783"/>
                  <a:gd name="T45" fmla="*/ 62 h 514"/>
                  <a:gd name="T46" fmla="*/ 63 w 783"/>
                  <a:gd name="T47" fmla="*/ 32 h 514"/>
                  <a:gd name="T48" fmla="*/ 99 w 783"/>
                  <a:gd name="T49" fmla="*/ 12 h 514"/>
                  <a:gd name="T50" fmla="*/ 141 w 783"/>
                  <a:gd name="T51" fmla="*/ 0 h 514"/>
                  <a:gd name="T52" fmla="*/ 183 w 783"/>
                  <a:gd name="T5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4">
                    <a:moveTo>
                      <a:pt x="183" y="0"/>
                    </a:moveTo>
                    <a:lnTo>
                      <a:pt x="224" y="12"/>
                    </a:lnTo>
                    <a:lnTo>
                      <a:pt x="685" y="197"/>
                    </a:lnTo>
                    <a:lnTo>
                      <a:pt x="720" y="218"/>
                    </a:lnTo>
                    <a:lnTo>
                      <a:pt x="750" y="248"/>
                    </a:lnTo>
                    <a:lnTo>
                      <a:pt x="771" y="283"/>
                    </a:lnTo>
                    <a:lnTo>
                      <a:pt x="783" y="325"/>
                    </a:lnTo>
                    <a:lnTo>
                      <a:pt x="783" y="367"/>
                    </a:lnTo>
                    <a:lnTo>
                      <a:pt x="774" y="409"/>
                    </a:lnTo>
                    <a:lnTo>
                      <a:pt x="747" y="454"/>
                    </a:lnTo>
                    <a:lnTo>
                      <a:pt x="711" y="487"/>
                    </a:lnTo>
                    <a:lnTo>
                      <a:pt x="670" y="505"/>
                    </a:lnTo>
                    <a:lnTo>
                      <a:pt x="622" y="514"/>
                    </a:lnTo>
                    <a:lnTo>
                      <a:pt x="592" y="511"/>
                    </a:lnTo>
                    <a:lnTo>
                      <a:pt x="559" y="502"/>
                    </a:lnTo>
                    <a:lnTo>
                      <a:pt x="102" y="316"/>
                    </a:lnTo>
                    <a:lnTo>
                      <a:pt x="66" y="295"/>
                    </a:lnTo>
                    <a:lnTo>
                      <a:pt x="33" y="265"/>
                    </a:lnTo>
                    <a:lnTo>
                      <a:pt x="12" y="227"/>
                    </a:lnTo>
                    <a:lnTo>
                      <a:pt x="0" y="188"/>
                    </a:lnTo>
                    <a:lnTo>
                      <a:pt x="0" y="146"/>
                    </a:lnTo>
                    <a:lnTo>
                      <a:pt x="12" y="101"/>
                    </a:lnTo>
                    <a:lnTo>
                      <a:pt x="33" y="62"/>
                    </a:lnTo>
                    <a:lnTo>
                      <a:pt x="63" y="32"/>
                    </a:lnTo>
                    <a:lnTo>
                      <a:pt x="99" y="12"/>
                    </a:lnTo>
                    <a:lnTo>
                      <a:pt x="141" y="0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6" name="Freeform 36"/>
              <p:cNvSpPr>
                <a:spLocks/>
              </p:cNvSpPr>
              <p:nvPr/>
            </p:nvSpPr>
            <p:spPr bwMode="auto">
              <a:xfrm>
                <a:off x="4206875" y="2695575"/>
                <a:ext cx="1243012" cy="811213"/>
              </a:xfrm>
              <a:custGeom>
                <a:avLst/>
                <a:gdLst>
                  <a:gd name="T0" fmla="*/ 179 w 783"/>
                  <a:gd name="T1" fmla="*/ 0 h 511"/>
                  <a:gd name="T2" fmla="*/ 224 w 783"/>
                  <a:gd name="T3" fmla="*/ 9 h 511"/>
                  <a:gd name="T4" fmla="*/ 681 w 783"/>
                  <a:gd name="T5" fmla="*/ 195 h 511"/>
                  <a:gd name="T6" fmla="*/ 717 w 783"/>
                  <a:gd name="T7" fmla="*/ 216 h 511"/>
                  <a:gd name="T8" fmla="*/ 750 w 783"/>
                  <a:gd name="T9" fmla="*/ 246 h 511"/>
                  <a:gd name="T10" fmla="*/ 771 w 783"/>
                  <a:gd name="T11" fmla="*/ 284 h 511"/>
                  <a:gd name="T12" fmla="*/ 783 w 783"/>
                  <a:gd name="T13" fmla="*/ 323 h 511"/>
                  <a:gd name="T14" fmla="*/ 783 w 783"/>
                  <a:gd name="T15" fmla="*/ 365 h 511"/>
                  <a:gd name="T16" fmla="*/ 771 w 783"/>
                  <a:gd name="T17" fmla="*/ 410 h 511"/>
                  <a:gd name="T18" fmla="*/ 744 w 783"/>
                  <a:gd name="T19" fmla="*/ 452 h 511"/>
                  <a:gd name="T20" fmla="*/ 711 w 783"/>
                  <a:gd name="T21" fmla="*/ 485 h 511"/>
                  <a:gd name="T22" fmla="*/ 666 w 783"/>
                  <a:gd name="T23" fmla="*/ 505 h 511"/>
                  <a:gd name="T24" fmla="*/ 618 w 783"/>
                  <a:gd name="T25" fmla="*/ 511 h 511"/>
                  <a:gd name="T26" fmla="*/ 588 w 783"/>
                  <a:gd name="T27" fmla="*/ 508 h 511"/>
                  <a:gd name="T28" fmla="*/ 559 w 783"/>
                  <a:gd name="T29" fmla="*/ 499 h 511"/>
                  <a:gd name="T30" fmla="*/ 98 w 783"/>
                  <a:gd name="T31" fmla="*/ 314 h 511"/>
                  <a:gd name="T32" fmla="*/ 63 w 783"/>
                  <a:gd name="T33" fmla="*/ 293 h 511"/>
                  <a:gd name="T34" fmla="*/ 33 w 783"/>
                  <a:gd name="T35" fmla="*/ 263 h 511"/>
                  <a:gd name="T36" fmla="*/ 12 w 783"/>
                  <a:gd name="T37" fmla="*/ 228 h 511"/>
                  <a:gd name="T38" fmla="*/ 0 w 783"/>
                  <a:gd name="T39" fmla="*/ 186 h 511"/>
                  <a:gd name="T40" fmla="*/ 0 w 783"/>
                  <a:gd name="T41" fmla="*/ 144 h 511"/>
                  <a:gd name="T42" fmla="*/ 9 w 783"/>
                  <a:gd name="T43" fmla="*/ 102 h 511"/>
                  <a:gd name="T44" fmla="*/ 30 w 783"/>
                  <a:gd name="T45" fmla="*/ 63 h 511"/>
                  <a:gd name="T46" fmla="*/ 60 w 783"/>
                  <a:gd name="T47" fmla="*/ 33 h 511"/>
                  <a:gd name="T48" fmla="*/ 98 w 783"/>
                  <a:gd name="T49" fmla="*/ 12 h 511"/>
                  <a:gd name="T50" fmla="*/ 137 w 783"/>
                  <a:gd name="T51" fmla="*/ 0 h 511"/>
                  <a:gd name="T52" fmla="*/ 179 w 783"/>
                  <a:gd name="T5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1">
                    <a:moveTo>
                      <a:pt x="179" y="0"/>
                    </a:moveTo>
                    <a:lnTo>
                      <a:pt x="224" y="9"/>
                    </a:lnTo>
                    <a:lnTo>
                      <a:pt x="681" y="195"/>
                    </a:lnTo>
                    <a:lnTo>
                      <a:pt x="717" y="216"/>
                    </a:lnTo>
                    <a:lnTo>
                      <a:pt x="750" y="246"/>
                    </a:lnTo>
                    <a:lnTo>
                      <a:pt x="771" y="284"/>
                    </a:lnTo>
                    <a:lnTo>
                      <a:pt x="783" y="323"/>
                    </a:lnTo>
                    <a:lnTo>
                      <a:pt x="783" y="365"/>
                    </a:lnTo>
                    <a:lnTo>
                      <a:pt x="771" y="410"/>
                    </a:lnTo>
                    <a:lnTo>
                      <a:pt x="744" y="452"/>
                    </a:lnTo>
                    <a:lnTo>
                      <a:pt x="711" y="485"/>
                    </a:lnTo>
                    <a:lnTo>
                      <a:pt x="666" y="505"/>
                    </a:lnTo>
                    <a:lnTo>
                      <a:pt x="618" y="511"/>
                    </a:lnTo>
                    <a:lnTo>
                      <a:pt x="588" y="508"/>
                    </a:lnTo>
                    <a:lnTo>
                      <a:pt x="559" y="499"/>
                    </a:lnTo>
                    <a:lnTo>
                      <a:pt x="98" y="314"/>
                    </a:lnTo>
                    <a:lnTo>
                      <a:pt x="63" y="293"/>
                    </a:lnTo>
                    <a:lnTo>
                      <a:pt x="33" y="263"/>
                    </a:lnTo>
                    <a:lnTo>
                      <a:pt x="12" y="228"/>
                    </a:lnTo>
                    <a:lnTo>
                      <a:pt x="0" y="186"/>
                    </a:lnTo>
                    <a:lnTo>
                      <a:pt x="0" y="144"/>
                    </a:lnTo>
                    <a:lnTo>
                      <a:pt x="9" y="102"/>
                    </a:lnTo>
                    <a:lnTo>
                      <a:pt x="30" y="63"/>
                    </a:lnTo>
                    <a:lnTo>
                      <a:pt x="60" y="33"/>
                    </a:lnTo>
                    <a:lnTo>
                      <a:pt x="98" y="12"/>
                    </a:lnTo>
                    <a:lnTo>
                      <a:pt x="137" y="0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7" name="Freeform 37"/>
              <p:cNvSpPr>
                <a:spLocks/>
              </p:cNvSpPr>
              <p:nvPr/>
            </p:nvSpPr>
            <p:spPr bwMode="auto">
              <a:xfrm>
                <a:off x="12839700" y="10760075"/>
                <a:ext cx="820737" cy="1238250"/>
              </a:xfrm>
              <a:custGeom>
                <a:avLst/>
                <a:gdLst>
                  <a:gd name="T0" fmla="*/ 141 w 517"/>
                  <a:gd name="T1" fmla="*/ 0 h 780"/>
                  <a:gd name="T2" fmla="*/ 183 w 517"/>
                  <a:gd name="T3" fmla="*/ 0 h 780"/>
                  <a:gd name="T4" fmla="*/ 224 w 517"/>
                  <a:gd name="T5" fmla="*/ 9 h 780"/>
                  <a:gd name="T6" fmla="*/ 260 w 517"/>
                  <a:gd name="T7" fmla="*/ 30 h 780"/>
                  <a:gd name="T8" fmla="*/ 290 w 517"/>
                  <a:gd name="T9" fmla="*/ 60 h 780"/>
                  <a:gd name="T10" fmla="*/ 314 w 517"/>
                  <a:gd name="T11" fmla="*/ 99 h 780"/>
                  <a:gd name="T12" fmla="*/ 505 w 517"/>
                  <a:gd name="T13" fmla="*/ 553 h 780"/>
                  <a:gd name="T14" fmla="*/ 517 w 517"/>
                  <a:gd name="T15" fmla="*/ 595 h 780"/>
                  <a:gd name="T16" fmla="*/ 517 w 517"/>
                  <a:gd name="T17" fmla="*/ 637 h 780"/>
                  <a:gd name="T18" fmla="*/ 508 w 517"/>
                  <a:gd name="T19" fmla="*/ 679 h 780"/>
                  <a:gd name="T20" fmla="*/ 487 w 517"/>
                  <a:gd name="T21" fmla="*/ 715 h 780"/>
                  <a:gd name="T22" fmla="*/ 457 w 517"/>
                  <a:gd name="T23" fmla="*/ 744 h 780"/>
                  <a:gd name="T24" fmla="*/ 419 w 517"/>
                  <a:gd name="T25" fmla="*/ 768 h 780"/>
                  <a:gd name="T26" fmla="*/ 386 w 517"/>
                  <a:gd name="T27" fmla="*/ 777 h 780"/>
                  <a:gd name="T28" fmla="*/ 356 w 517"/>
                  <a:gd name="T29" fmla="*/ 780 h 780"/>
                  <a:gd name="T30" fmla="*/ 308 w 517"/>
                  <a:gd name="T31" fmla="*/ 774 h 780"/>
                  <a:gd name="T32" fmla="*/ 266 w 517"/>
                  <a:gd name="T33" fmla="*/ 753 h 780"/>
                  <a:gd name="T34" fmla="*/ 230 w 517"/>
                  <a:gd name="T35" fmla="*/ 724 h 780"/>
                  <a:gd name="T36" fmla="*/ 203 w 517"/>
                  <a:gd name="T37" fmla="*/ 682 h 780"/>
                  <a:gd name="T38" fmla="*/ 12 w 517"/>
                  <a:gd name="T39" fmla="*/ 227 h 780"/>
                  <a:gd name="T40" fmla="*/ 0 w 517"/>
                  <a:gd name="T41" fmla="*/ 186 h 780"/>
                  <a:gd name="T42" fmla="*/ 0 w 517"/>
                  <a:gd name="T43" fmla="*/ 141 h 780"/>
                  <a:gd name="T44" fmla="*/ 9 w 517"/>
                  <a:gd name="T45" fmla="*/ 102 h 780"/>
                  <a:gd name="T46" fmla="*/ 30 w 517"/>
                  <a:gd name="T47" fmla="*/ 66 h 780"/>
                  <a:gd name="T48" fmla="*/ 60 w 517"/>
                  <a:gd name="T49" fmla="*/ 33 h 780"/>
                  <a:gd name="T50" fmla="*/ 99 w 517"/>
                  <a:gd name="T51" fmla="*/ 12 h 780"/>
                  <a:gd name="T52" fmla="*/ 141 w 517"/>
                  <a:gd name="T5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0">
                    <a:moveTo>
                      <a:pt x="141" y="0"/>
                    </a:moveTo>
                    <a:lnTo>
                      <a:pt x="183" y="0"/>
                    </a:lnTo>
                    <a:lnTo>
                      <a:pt x="224" y="9"/>
                    </a:lnTo>
                    <a:lnTo>
                      <a:pt x="260" y="30"/>
                    </a:lnTo>
                    <a:lnTo>
                      <a:pt x="290" y="60"/>
                    </a:lnTo>
                    <a:lnTo>
                      <a:pt x="314" y="99"/>
                    </a:lnTo>
                    <a:lnTo>
                      <a:pt x="505" y="553"/>
                    </a:lnTo>
                    <a:lnTo>
                      <a:pt x="517" y="595"/>
                    </a:lnTo>
                    <a:lnTo>
                      <a:pt x="517" y="637"/>
                    </a:lnTo>
                    <a:lnTo>
                      <a:pt x="508" y="679"/>
                    </a:lnTo>
                    <a:lnTo>
                      <a:pt x="487" y="715"/>
                    </a:lnTo>
                    <a:lnTo>
                      <a:pt x="457" y="744"/>
                    </a:lnTo>
                    <a:lnTo>
                      <a:pt x="419" y="768"/>
                    </a:lnTo>
                    <a:lnTo>
                      <a:pt x="386" y="777"/>
                    </a:lnTo>
                    <a:lnTo>
                      <a:pt x="356" y="780"/>
                    </a:lnTo>
                    <a:lnTo>
                      <a:pt x="308" y="774"/>
                    </a:lnTo>
                    <a:lnTo>
                      <a:pt x="266" y="753"/>
                    </a:lnTo>
                    <a:lnTo>
                      <a:pt x="230" y="724"/>
                    </a:lnTo>
                    <a:lnTo>
                      <a:pt x="203" y="682"/>
                    </a:lnTo>
                    <a:lnTo>
                      <a:pt x="12" y="227"/>
                    </a:lnTo>
                    <a:lnTo>
                      <a:pt x="0" y="186"/>
                    </a:lnTo>
                    <a:lnTo>
                      <a:pt x="0" y="141"/>
                    </a:lnTo>
                    <a:lnTo>
                      <a:pt x="9" y="102"/>
                    </a:lnTo>
                    <a:lnTo>
                      <a:pt x="30" y="66"/>
                    </a:lnTo>
                    <a:lnTo>
                      <a:pt x="60" y="33"/>
                    </a:lnTo>
                    <a:lnTo>
                      <a:pt x="99" y="1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8" name="Freeform 38"/>
              <p:cNvSpPr>
                <a:spLocks/>
              </p:cNvSpPr>
              <p:nvPr/>
            </p:nvSpPr>
            <p:spPr bwMode="auto">
              <a:xfrm>
                <a:off x="7845425" y="-1008063"/>
                <a:ext cx="820737" cy="1243013"/>
              </a:xfrm>
              <a:custGeom>
                <a:avLst/>
                <a:gdLst>
                  <a:gd name="T0" fmla="*/ 182 w 517"/>
                  <a:gd name="T1" fmla="*/ 0 h 783"/>
                  <a:gd name="T2" fmla="*/ 224 w 517"/>
                  <a:gd name="T3" fmla="*/ 12 h 783"/>
                  <a:gd name="T4" fmla="*/ 260 w 517"/>
                  <a:gd name="T5" fmla="*/ 30 h 783"/>
                  <a:gd name="T6" fmla="*/ 290 w 517"/>
                  <a:gd name="T7" fmla="*/ 59 h 783"/>
                  <a:gd name="T8" fmla="*/ 314 w 517"/>
                  <a:gd name="T9" fmla="*/ 98 h 783"/>
                  <a:gd name="T10" fmla="*/ 505 w 517"/>
                  <a:gd name="T11" fmla="*/ 553 h 783"/>
                  <a:gd name="T12" fmla="*/ 517 w 517"/>
                  <a:gd name="T13" fmla="*/ 594 h 783"/>
                  <a:gd name="T14" fmla="*/ 517 w 517"/>
                  <a:gd name="T15" fmla="*/ 639 h 783"/>
                  <a:gd name="T16" fmla="*/ 508 w 517"/>
                  <a:gd name="T17" fmla="*/ 678 h 783"/>
                  <a:gd name="T18" fmla="*/ 487 w 517"/>
                  <a:gd name="T19" fmla="*/ 714 h 783"/>
                  <a:gd name="T20" fmla="*/ 457 w 517"/>
                  <a:gd name="T21" fmla="*/ 747 h 783"/>
                  <a:gd name="T22" fmla="*/ 418 w 517"/>
                  <a:gd name="T23" fmla="*/ 768 h 783"/>
                  <a:gd name="T24" fmla="*/ 388 w 517"/>
                  <a:gd name="T25" fmla="*/ 780 h 783"/>
                  <a:gd name="T26" fmla="*/ 355 w 517"/>
                  <a:gd name="T27" fmla="*/ 783 h 783"/>
                  <a:gd name="T28" fmla="*/ 308 w 517"/>
                  <a:gd name="T29" fmla="*/ 774 h 783"/>
                  <a:gd name="T30" fmla="*/ 266 w 517"/>
                  <a:gd name="T31" fmla="*/ 756 h 783"/>
                  <a:gd name="T32" fmla="*/ 230 w 517"/>
                  <a:gd name="T33" fmla="*/ 723 h 783"/>
                  <a:gd name="T34" fmla="*/ 203 w 517"/>
                  <a:gd name="T35" fmla="*/ 681 h 783"/>
                  <a:gd name="T36" fmla="*/ 12 w 517"/>
                  <a:gd name="T37" fmla="*/ 227 h 783"/>
                  <a:gd name="T38" fmla="*/ 0 w 517"/>
                  <a:gd name="T39" fmla="*/ 185 h 783"/>
                  <a:gd name="T40" fmla="*/ 0 w 517"/>
                  <a:gd name="T41" fmla="*/ 143 h 783"/>
                  <a:gd name="T42" fmla="*/ 9 w 517"/>
                  <a:gd name="T43" fmla="*/ 101 h 783"/>
                  <a:gd name="T44" fmla="*/ 30 w 517"/>
                  <a:gd name="T45" fmla="*/ 65 h 783"/>
                  <a:gd name="T46" fmla="*/ 60 w 517"/>
                  <a:gd name="T47" fmla="*/ 36 h 783"/>
                  <a:gd name="T48" fmla="*/ 98 w 517"/>
                  <a:gd name="T49" fmla="*/ 12 h 783"/>
                  <a:gd name="T50" fmla="*/ 140 w 517"/>
                  <a:gd name="T51" fmla="*/ 0 h 783"/>
                  <a:gd name="T52" fmla="*/ 182 w 517"/>
                  <a:gd name="T53" fmla="*/ 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3">
                    <a:moveTo>
                      <a:pt x="182" y="0"/>
                    </a:moveTo>
                    <a:lnTo>
                      <a:pt x="224" y="12"/>
                    </a:lnTo>
                    <a:lnTo>
                      <a:pt x="260" y="30"/>
                    </a:lnTo>
                    <a:lnTo>
                      <a:pt x="290" y="59"/>
                    </a:lnTo>
                    <a:lnTo>
                      <a:pt x="314" y="98"/>
                    </a:lnTo>
                    <a:lnTo>
                      <a:pt x="505" y="553"/>
                    </a:lnTo>
                    <a:lnTo>
                      <a:pt x="517" y="594"/>
                    </a:lnTo>
                    <a:lnTo>
                      <a:pt x="517" y="639"/>
                    </a:lnTo>
                    <a:lnTo>
                      <a:pt x="508" y="678"/>
                    </a:lnTo>
                    <a:lnTo>
                      <a:pt x="487" y="714"/>
                    </a:lnTo>
                    <a:lnTo>
                      <a:pt x="457" y="747"/>
                    </a:lnTo>
                    <a:lnTo>
                      <a:pt x="418" y="768"/>
                    </a:lnTo>
                    <a:lnTo>
                      <a:pt x="388" y="780"/>
                    </a:lnTo>
                    <a:lnTo>
                      <a:pt x="355" y="783"/>
                    </a:lnTo>
                    <a:lnTo>
                      <a:pt x="308" y="774"/>
                    </a:lnTo>
                    <a:lnTo>
                      <a:pt x="266" y="756"/>
                    </a:lnTo>
                    <a:lnTo>
                      <a:pt x="230" y="723"/>
                    </a:lnTo>
                    <a:lnTo>
                      <a:pt x="203" y="681"/>
                    </a:lnTo>
                    <a:lnTo>
                      <a:pt x="12" y="227"/>
                    </a:lnTo>
                    <a:lnTo>
                      <a:pt x="0" y="185"/>
                    </a:lnTo>
                    <a:lnTo>
                      <a:pt x="0" y="143"/>
                    </a:lnTo>
                    <a:lnTo>
                      <a:pt x="9" y="101"/>
                    </a:lnTo>
                    <a:lnTo>
                      <a:pt x="30" y="65"/>
                    </a:lnTo>
                    <a:lnTo>
                      <a:pt x="60" y="36"/>
                    </a:lnTo>
                    <a:lnTo>
                      <a:pt x="98" y="12"/>
                    </a:lnTo>
                    <a:lnTo>
                      <a:pt x="14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9" name="Freeform 39"/>
              <p:cNvSpPr>
                <a:spLocks/>
              </p:cNvSpPr>
              <p:nvPr/>
            </p:nvSpPr>
            <p:spPr bwMode="auto">
              <a:xfrm>
                <a:off x="7953375" y="10798175"/>
                <a:ext cx="811212" cy="1247775"/>
              </a:xfrm>
              <a:custGeom>
                <a:avLst/>
                <a:gdLst>
                  <a:gd name="T0" fmla="*/ 365 w 511"/>
                  <a:gd name="T1" fmla="*/ 0 h 786"/>
                  <a:gd name="T2" fmla="*/ 410 w 511"/>
                  <a:gd name="T3" fmla="*/ 12 h 786"/>
                  <a:gd name="T4" fmla="*/ 449 w 511"/>
                  <a:gd name="T5" fmla="*/ 33 h 786"/>
                  <a:gd name="T6" fmla="*/ 479 w 511"/>
                  <a:gd name="T7" fmla="*/ 63 h 786"/>
                  <a:gd name="T8" fmla="*/ 499 w 511"/>
                  <a:gd name="T9" fmla="*/ 99 h 786"/>
                  <a:gd name="T10" fmla="*/ 511 w 511"/>
                  <a:gd name="T11" fmla="*/ 141 h 786"/>
                  <a:gd name="T12" fmla="*/ 511 w 511"/>
                  <a:gd name="T13" fmla="*/ 183 h 786"/>
                  <a:gd name="T14" fmla="*/ 499 w 511"/>
                  <a:gd name="T15" fmla="*/ 224 h 786"/>
                  <a:gd name="T16" fmla="*/ 314 w 511"/>
                  <a:gd name="T17" fmla="*/ 685 h 786"/>
                  <a:gd name="T18" fmla="*/ 290 w 511"/>
                  <a:gd name="T19" fmla="*/ 726 h 786"/>
                  <a:gd name="T20" fmla="*/ 254 w 511"/>
                  <a:gd name="T21" fmla="*/ 759 h 786"/>
                  <a:gd name="T22" fmla="*/ 210 w 511"/>
                  <a:gd name="T23" fmla="*/ 780 h 786"/>
                  <a:gd name="T24" fmla="*/ 162 w 511"/>
                  <a:gd name="T25" fmla="*/ 786 h 786"/>
                  <a:gd name="T26" fmla="*/ 132 w 511"/>
                  <a:gd name="T27" fmla="*/ 783 h 786"/>
                  <a:gd name="T28" fmla="*/ 102 w 511"/>
                  <a:gd name="T29" fmla="*/ 774 h 786"/>
                  <a:gd name="T30" fmla="*/ 63 w 511"/>
                  <a:gd name="T31" fmla="*/ 753 h 786"/>
                  <a:gd name="T32" fmla="*/ 33 w 511"/>
                  <a:gd name="T33" fmla="*/ 723 h 786"/>
                  <a:gd name="T34" fmla="*/ 12 w 511"/>
                  <a:gd name="T35" fmla="*/ 685 h 786"/>
                  <a:gd name="T36" fmla="*/ 0 w 511"/>
                  <a:gd name="T37" fmla="*/ 646 h 786"/>
                  <a:gd name="T38" fmla="*/ 0 w 511"/>
                  <a:gd name="T39" fmla="*/ 604 h 786"/>
                  <a:gd name="T40" fmla="*/ 9 w 511"/>
                  <a:gd name="T41" fmla="*/ 559 h 786"/>
                  <a:gd name="T42" fmla="*/ 195 w 511"/>
                  <a:gd name="T43" fmla="*/ 102 h 786"/>
                  <a:gd name="T44" fmla="*/ 216 w 511"/>
                  <a:gd name="T45" fmla="*/ 66 h 786"/>
                  <a:gd name="T46" fmla="*/ 248 w 511"/>
                  <a:gd name="T47" fmla="*/ 33 h 786"/>
                  <a:gd name="T48" fmla="*/ 284 w 511"/>
                  <a:gd name="T49" fmla="*/ 12 h 786"/>
                  <a:gd name="T50" fmla="*/ 323 w 511"/>
                  <a:gd name="T51" fmla="*/ 3 h 786"/>
                  <a:gd name="T52" fmla="*/ 365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5" y="0"/>
                    </a:moveTo>
                    <a:lnTo>
                      <a:pt x="410" y="12"/>
                    </a:lnTo>
                    <a:lnTo>
                      <a:pt x="449" y="33"/>
                    </a:lnTo>
                    <a:lnTo>
                      <a:pt x="479" y="63"/>
                    </a:lnTo>
                    <a:lnTo>
                      <a:pt x="499" y="99"/>
                    </a:lnTo>
                    <a:lnTo>
                      <a:pt x="511" y="141"/>
                    </a:lnTo>
                    <a:lnTo>
                      <a:pt x="511" y="183"/>
                    </a:lnTo>
                    <a:lnTo>
                      <a:pt x="499" y="224"/>
                    </a:lnTo>
                    <a:lnTo>
                      <a:pt x="314" y="685"/>
                    </a:lnTo>
                    <a:lnTo>
                      <a:pt x="290" y="726"/>
                    </a:lnTo>
                    <a:lnTo>
                      <a:pt x="254" y="759"/>
                    </a:lnTo>
                    <a:lnTo>
                      <a:pt x="210" y="780"/>
                    </a:lnTo>
                    <a:lnTo>
                      <a:pt x="162" y="786"/>
                    </a:lnTo>
                    <a:lnTo>
                      <a:pt x="132" y="783"/>
                    </a:lnTo>
                    <a:lnTo>
                      <a:pt x="102" y="774"/>
                    </a:lnTo>
                    <a:lnTo>
                      <a:pt x="63" y="753"/>
                    </a:lnTo>
                    <a:lnTo>
                      <a:pt x="33" y="723"/>
                    </a:lnTo>
                    <a:lnTo>
                      <a:pt x="12" y="685"/>
                    </a:lnTo>
                    <a:lnTo>
                      <a:pt x="0" y="646"/>
                    </a:lnTo>
                    <a:lnTo>
                      <a:pt x="0" y="604"/>
                    </a:lnTo>
                    <a:lnTo>
                      <a:pt x="9" y="559"/>
                    </a:lnTo>
                    <a:lnTo>
                      <a:pt x="195" y="102"/>
                    </a:lnTo>
                    <a:lnTo>
                      <a:pt x="216" y="66"/>
                    </a:lnTo>
                    <a:lnTo>
                      <a:pt x="248" y="33"/>
                    </a:lnTo>
                    <a:lnTo>
                      <a:pt x="284" y="12"/>
                    </a:lnTo>
                    <a:lnTo>
                      <a:pt x="323" y="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20" name="Freeform 40"/>
              <p:cNvSpPr>
                <a:spLocks/>
              </p:cNvSpPr>
              <p:nvPr/>
            </p:nvSpPr>
            <p:spPr bwMode="auto">
              <a:xfrm>
                <a:off x="12741275" y="-1055688"/>
                <a:ext cx="811212" cy="1247775"/>
              </a:xfrm>
              <a:custGeom>
                <a:avLst/>
                <a:gdLst>
                  <a:gd name="T0" fmla="*/ 367 w 511"/>
                  <a:gd name="T1" fmla="*/ 0 h 786"/>
                  <a:gd name="T2" fmla="*/ 409 w 511"/>
                  <a:gd name="T3" fmla="*/ 12 h 786"/>
                  <a:gd name="T4" fmla="*/ 448 w 511"/>
                  <a:gd name="T5" fmla="*/ 33 h 786"/>
                  <a:gd name="T6" fmla="*/ 478 w 511"/>
                  <a:gd name="T7" fmla="*/ 63 h 786"/>
                  <a:gd name="T8" fmla="*/ 499 w 511"/>
                  <a:gd name="T9" fmla="*/ 101 h 786"/>
                  <a:gd name="T10" fmla="*/ 511 w 511"/>
                  <a:gd name="T11" fmla="*/ 140 h 786"/>
                  <a:gd name="T12" fmla="*/ 511 w 511"/>
                  <a:gd name="T13" fmla="*/ 182 h 786"/>
                  <a:gd name="T14" fmla="*/ 502 w 511"/>
                  <a:gd name="T15" fmla="*/ 227 h 786"/>
                  <a:gd name="T16" fmla="*/ 316 w 511"/>
                  <a:gd name="T17" fmla="*/ 684 h 786"/>
                  <a:gd name="T18" fmla="*/ 289 w 511"/>
                  <a:gd name="T19" fmla="*/ 726 h 786"/>
                  <a:gd name="T20" fmla="*/ 254 w 511"/>
                  <a:gd name="T21" fmla="*/ 759 h 786"/>
                  <a:gd name="T22" fmla="*/ 212 w 511"/>
                  <a:gd name="T23" fmla="*/ 780 h 786"/>
                  <a:gd name="T24" fmla="*/ 164 w 511"/>
                  <a:gd name="T25" fmla="*/ 786 h 786"/>
                  <a:gd name="T26" fmla="*/ 134 w 511"/>
                  <a:gd name="T27" fmla="*/ 783 h 786"/>
                  <a:gd name="T28" fmla="*/ 101 w 511"/>
                  <a:gd name="T29" fmla="*/ 774 h 786"/>
                  <a:gd name="T30" fmla="*/ 62 w 511"/>
                  <a:gd name="T31" fmla="*/ 753 h 786"/>
                  <a:gd name="T32" fmla="*/ 32 w 511"/>
                  <a:gd name="T33" fmla="*/ 723 h 786"/>
                  <a:gd name="T34" fmla="*/ 12 w 511"/>
                  <a:gd name="T35" fmla="*/ 687 h 786"/>
                  <a:gd name="T36" fmla="*/ 0 w 511"/>
                  <a:gd name="T37" fmla="*/ 645 h 786"/>
                  <a:gd name="T38" fmla="*/ 0 w 511"/>
                  <a:gd name="T39" fmla="*/ 603 h 786"/>
                  <a:gd name="T40" fmla="*/ 12 w 511"/>
                  <a:gd name="T41" fmla="*/ 562 h 786"/>
                  <a:gd name="T42" fmla="*/ 197 w 511"/>
                  <a:gd name="T43" fmla="*/ 101 h 786"/>
                  <a:gd name="T44" fmla="*/ 218 w 511"/>
                  <a:gd name="T45" fmla="*/ 66 h 786"/>
                  <a:gd name="T46" fmla="*/ 248 w 511"/>
                  <a:gd name="T47" fmla="*/ 36 h 786"/>
                  <a:gd name="T48" fmla="*/ 283 w 511"/>
                  <a:gd name="T49" fmla="*/ 12 h 786"/>
                  <a:gd name="T50" fmla="*/ 325 w 511"/>
                  <a:gd name="T51" fmla="*/ 3 h 786"/>
                  <a:gd name="T52" fmla="*/ 367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7" y="0"/>
                    </a:moveTo>
                    <a:lnTo>
                      <a:pt x="409" y="12"/>
                    </a:lnTo>
                    <a:lnTo>
                      <a:pt x="448" y="33"/>
                    </a:lnTo>
                    <a:lnTo>
                      <a:pt x="478" y="63"/>
                    </a:lnTo>
                    <a:lnTo>
                      <a:pt x="499" y="101"/>
                    </a:lnTo>
                    <a:lnTo>
                      <a:pt x="511" y="140"/>
                    </a:lnTo>
                    <a:lnTo>
                      <a:pt x="511" y="182"/>
                    </a:lnTo>
                    <a:lnTo>
                      <a:pt x="502" y="227"/>
                    </a:lnTo>
                    <a:lnTo>
                      <a:pt x="316" y="684"/>
                    </a:lnTo>
                    <a:lnTo>
                      <a:pt x="289" y="726"/>
                    </a:lnTo>
                    <a:lnTo>
                      <a:pt x="254" y="759"/>
                    </a:lnTo>
                    <a:lnTo>
                      <a:pt x="212" y="780"/>
                    </a:lnTo>
                    <a:lnTo>
                      <a:pt x="164" y="786"/>
                    </a:lnTo>
                    <a:lnTo>
                      <a:pt x="134" y="783"/>
                    </a:lnTo>
                    <a:lnTo>
                      <a:pt x="101" y="774"/>
                    </a:lnTo>
                    <a:lnTo>
                      <a:pt x="62" y="753"/>
                    </a:lnTo>
                    <a:lnTo>
                      <a:pt x="32" y="723"/>
                    </a:lnTo>
                    <a:lnTo>
                      <a:pt x="12" y="687"/>
                    </a:lnTo>
                    <a:lnTo>
                      <a:pt x="0" y="645"/>
                    </a:lnTo>
                    <a:lnTo>
                      <a:pt x="0" y="603"/>
                    </a:lnTo>
                    <a:lnTo>
                      <a:pt x="12" y="562"/>
                    </a:lnTo>
                    <a:lnTo>
                      <a:pt x="197" y="101"/>
                    </a:lnTo>
                    <a:lnTo>
                      <a:pt x="218" y="66"/>
                    </a:lnTo>
                    <a:lnTo>
                      <a:pt x="248" y="36"/>
                    </a:lnTo>
                    <a:lnTo>
                      <a:pt x="283" y="12"/>
                    </a:lnTo>
                    <a:lnTo>
                      <a:pt x="325" y="3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21" name="Freeform 41"/>
              <p:cNvSpPr>
                <a:spLocks/>
              </p:cNvSpPr>
              <p:nvPr/>
            </p:nvSpPr>
            <p:spPr bwMode="auto">
              <a:xfrm>
                <a:off x="5535613" y="277812"/>
                <a:ext cx="10436225" cy="10436225"/>
              </a:xfrm>
              <a:custGeom>
                <a:avLst/>
                <a:gdLst>
                  <a:gd name="T0" fmla="*/ 3532 w 6574"/>
                  <a:gd name="T1" fmla="*/ 8 h 6574"/>
                  <a:gd name="T2" fmla="*/ 4007 w 6574"/>
                  <a:gd name="T3" fmla="*/ 80 h 6574"/>
                  <a:gd name="T4" fmla="*/ 4458 w 6574"/>
                  <a:gd name="T5" fmla="*/ 215 h 6574"/>
                  <a:gd name="T6" fmla="*/ 4879 w 6574"/>
                  <a:gd name="T7" fmla="*/ 409 h 6574"/>
                  <a:gd name="T8" fmla="*/ 5265 w 6574"/>
                  <a:gd name="T9" fmla="*/ 660 h 6574"/>
                  <a:gd name="T10" fmla="*/ 5611 w 6574"/>
                  <a:gd name="T11" fmla="*/ 962 h 6574"/>
                  <a:gd name="T12" fmla="*/ 5913 w 6574"/>
                  <a:gd name="T13" fmla="*/ 1308 h 6574"/>
                  <a:gd name="T14" fmla="*/ 6164 w 6574"/>
                  <a:gd name="T15" fmla="*/ 1694 h 6574"/>
                  <a:gd name="T16" fmla="*/ 6358 w 6574"/>
                  <a:gd name="T17" fmla="*/ 2115 h 6574"/>
                  <a:gd name="T18" fmla="*/ 6493 w 6574"/>
                  <a:gd name="T19" fmla="*/ 2566 h 6574"/>
                  <a:gd name="T20" fmla="*/ 6565 w 6574"/>
                  <a:gd name="T21" fmla="*/ 3041 h 6574"/>
                  <a:gd name="T22" fmla="*/ 6565 w 6574"/>
                  <a:gd name="T23" fmla="*/ 3532 h 6574"/>
                  <a:gd name="T24" fmla="*/ 6493 w 6574"/>
                  <a:gd name="T25" fmla="*/ 4007 h 6574"/>
                  <a:gd name="T26" fmla="*/ 6358 w 6574"/>
                  <a:gd name="T27" fmla="*/ 4458 h 6574"/>
                  <a:gd name="T28" fmla="*/ 6164 w 6574"/>
                  <a:gd name="T29" fmla="*/ 4879 h 6574"/>
                  <a:gd name="T30" fmla="*/ 5913 w 6574"/>
                  <a:gd name="T31" fmla="*/ 5265 h 6574"/>
                  <a:gd name="T32" fmla="*/ 5611 w 6574"/>
                  <a:gd name="T33" fmla="*/ 5611 h 6574"/>
                  <a:gd name="T34" fmla="*/ 5265 w 6574"/>
                  <a:gd name="T35" fmla="*/ 5913 h 6574"/>
                  <a:gd name="T36" fmla="*/ 4879 w 6574"/>
                  <a:gd name="T37" fmla="*/ 6164 h 6574"/>
                  <a:gd name="T38" fmla="*/ 4458 w 6574"/>
                  <a:gd name="T39" fmla="*/ 6358 h 6574"/>
                  <a:gd name="T40" fmla="*/ 4007 w 6574"/>
                  <a:gd name="T41" fmla="*/ 6493 h 6574"/>
                  <a:gd name="T42" fmla="*/ 3532 w 6574"/>
                  <a:gd name="T43" fmla="*/ 6565 h 6574"/>
                  <a:gd name="T44" fmla="*/ 3041 w 6574"/>
                  <a:gd name="T45" fmla="*/ 6565 h 6574"/>
                  <a:gd name="T46" fmla="*/ 2566 w 6574"/>
                  <a:gd name="T47" fmla="*/ 6493 h 6574"/>
                  <a:gd name="T48" fmla="*/ 2115 w 6574"/>
                  <a:gd name="T49" fmla="*/ 6358 h 6574"/>
                  <a:gd name="T50" fmla="*/ 1694 w 6574"/>
                  <a:gd name="T51" fmla="*/ 6164 h 6574"/>
                  <a:gd name="T52" fmla="*/ 1308 w 6574"/>
                  <a:gd name="T53" fmla="*/ 5913 h 6574"/>
                  <a:gd name="T54" fmla="*/ 962 w 6574"/>
                  <a:gd name="T55" fmla="*/ 5611 h 6574"/>
                  <a:gd name="T56" fmla="*/ 660 w 6574"/>
                  <a:gd name="T57" fmla="*/ 5265 h 6574"/>
                  <a:gd name="T58" fmla="*/ 409 w 6574"/>
                  <a:gd name="T59" fmla="*/ 4879 h 6574"/>
                  <a:gd name="T60" fmla="*/ 215 w 6574"/>
                  <a:gd name="T61" fmla="*/ 4458 h 6574"/>
                  <a:gd name="T62" fmla="*/ 80 w 6574"/>
                  <a:gd name="T63" fmla="*/ 4007 h 6574"/>
                  <a:gd name="T64" fmla="*/ 8 w 6574"/>
                  <a:gd name="T65" fmla="*/ 3532 h 6574"/>
                  <a:gd name="T66" fmla="*/ 8 w 6574"/>
                  <a:gd name="T67" fmla="*/ 3041 h 6574"/>
                  <a:gd name="T68" fmla="*/ 80 w 6574"/>
                  <a:gd name="T69" fmla="*/ 2566 h 6574"/>
                  <a:gd name="T70" fmla="*/ 215 w 6574"/>
                  <a:gd name="T71" fmla="*/ 2115 h 6574"/>
                  <a:gd name="T72" fmla="*/ 409 w 6574"/>
                  <a:gd name="T73" fmla="*/ 1694 h 6574"/>
                  <a:gd name="T74" fmla="*/ 660 w 6574"/>
                  <a:gd name="T75" fmla="*/ 1308 h 6574"/>
                  <a:gd name="T76" fmla="*/ 962 w 6574"/>
                  <a:gd name="T77" fmla="*/ 962 h 6574"/>
                  <a:gd name="T78" fmla="*/ 1308 w 6574"/>
                  <a:gd name="T79" fmla="*/ 660 h 6574"/>
                  <a:gd name="T80" fmla="*/ 1694 w 6574"/>
                  <a:gd name="T81" fmla="*/ 409 h 6574"/>
                  <a:gd name="T82" fmla="*/ 2115 w 6574"/>
                  <a:gd name="T83" fmla="*/ 215 h 6574"/>
                  <a:gd name="T84" fmla="*/ 2566 w 6574"/>
                  <a:gd name="T85" fmla="*/ 80 h 6574"/>
                  <a:gd name="T86" fmla="*/ 3041 w 6574"/>
                  <a:gd name="T87" fmla="*/ 8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74" h="6574">
                    <a:moveTo>
                      <a:pt x="3287" y="0"/>
                    </a:moveTo>
                    <a:lnTo>
                      <a:pt x="3532" y="8"/>
                    </a:lnTo>
                    <a:lnTo>
                      <a:pt x="3774" y="35"/>
                    </a:lnTo>
                    <a:lnTo>
                      <a:pt x="4007" y="80"/>
                    </a:lnTo>
                    <a:lnTo>
                      <a:pt x="4237" y="140"/>
                    </a:lnTo>
                    <a:lnTo>
                      <a:pt x="4458" y="215"/>
                    </a:lnTo>
                    <a:lnTo>
                      <a:pt x="4673" y="304"/>
                    </a:lnTo>
                    <a:lnTo>
                      <a:pt x="4879" y="409"/>
                    </a:lnTo>
                    <a:lnTo>
                      <a:pt x="5076" y="528"/>
                    </a:lnTo>
                    <a:lnTo>
                      <a:pt x="5265" y="660"/>
                    </a:lnTo>
                    <a:lnTo>
                      <a:pt x="5444" y="806"/>
                    </a:lnTo>
                    <a:lnTo>
                      <a:pt x="5611" y="962"/>
                    </a:lnTo>
                    <a:lnTo>
                      <a:pt x="5767" y="1129"/>
                    </a:lnTo>
                    <a:lnTo>
                      <a:pt x="5913" y="1308"/>
                    </a:lnTo>
                    <a:lnTo>
                      <a:pt x="6045" y="1497"/>
                    </a:lnTo>
                    <a:lnTo>
                      <a:pt x="6164" y="1694"/>
                    </a:lnTo>
                    <a:lnTo>
                      <a:pt x="6269" y="1900"/>
                    </a:lnTo>
                    <a:lnTo>
                      <a:pt x="6358" y="2115"/>
                    </a:lnTo>
                    <a:lnTo>
                      <a:pt x="6433" y="2336"/>
                    </a:lnTo>
                    <a:lnTo>
                      <a:pt x="6493" y="2566"/>
                    </a:lnTo>
                    <a:lnTo>
                      <a:pt x="6538" y="2799"/>
                    </a:lnTo>
                    <a:lnTo>
                      <a:pt x="6565" y="3041"/>
                    </a:lnTo>
                    <a:lnTo>
                      <a:pt x="6574" y="3287"/>
                    </a:lnTo>
                    <a:lnTo>
                      <a:pt x="6565" y="3532"/>
                    </a:lnTo>
                    <a:lnTo>
                      <a:pt x="6538" y="3774"/>
                    </a:lnTo>
                    <a:lnTo>
                      <a:pt x="6493" y="4007"/>
                    </a:lnTo>
                    <a:lnTo>
                      <a:pt x="6433" y="4237"/>
                    </a:lnTo>
                    <a:lnTo>
                      <a:pt x="6358" y="4458"/>
                    </a:lnTo>
                    <a:lnTo>
                      <a:pt x="6269" y="4673"/>
                    </a:lnTo>
                    <a:lnTo>
                      <a:pt x="6164" y="4879"/>
                    </a:lnTo>
                    <a:lnTo>
                      <a:pt x="6045" y="5076"/>
                    </a:lnTo>
                    <a:lnTo>
                      <a:pt x="5913" y="5265"/>
                    </a:lnTo>
                    <a:lnTo>
                      <a:pt x="5767" y="5444"/>
                    </a:lnTo>
                    <a:lnTo>
                      <a:pt x="5611" y="5611"/>
                    </a:lnTo>
                    <a:lnTo>
                      <a:pt x="5444" y="5767"/>
                    </a:lnTo>
                    <a:lnTo>
                      <a:pt x="5265" y="5913"/>
                    </a:lnTo>
                    <a:lnTo>
                      <a:pt x="5076" y="6045"/>
                    </a:lnTo>
                    <a:lnTo>
                      <a:pt x="4879" y="6164"/>
                    </a:lnTo>
                    <a:lnTo>
                      <a:pt x="4673" y="6269"/>
                    </a:lnTo>
                    <a:lnTo>
                      <a:pt x="4458" y="6358"/>
                    </a:lnTo>
                    <a:lnTo>
                      <a:pt x="4237" y="6433"/>
                    </a:lnTo>
                    <a:lnTo>
                      <a:pt x="4007" y="6493"/>
                    </a:lnTo>
                    <a:lnTo>
                      <a:pt x="3774" y="6538"/>
                    </a:lnTo>
                    <a:lnTo>
                      <a:pt x="3532" y="6565"/>
                    </a:lnTo>
                    <a:lnTo>
                      <a:pt x="3287" y="6574"/>
                    </a:lnTo>
                    <a:lnTo>
                      <a:pt x="3041" y="6565"/>
                    </a:lnTo>
                    <a:lnTo>
                      <a:pt x="2799" y="6538"/>
                    </a:lnTo>
                    <a:lnTo>
                      <a:pt x="2566" y="6493"/>
                    </a:lnTo>
                    <a:lnTo>
                      <a:pt x="2336" y="6433"/>
                    </a:lnTo>
                    <a:lnTo>
                      <a:pt x="2115" y="6358"/>
                    </a:lnTo>
                    <a:lnTo>
                      <a:pt x="1900" y="6269"/>
                    </a:lnTo>
                    <a:lnTo>
                      <a:pt x="1694" y="6164"/>
                    </a:lnTo>
                    <a:lnTo>
                      <a:pt x="1497" y="6045"/>
                    </a:lnTo>
                    <a:lnTo>
                      <a:pt x="1308" y="5913"/>
                    </a:lnTo>
                    <a:lnTo>
                      <a:pt x="1129" y="5767"/>
                    </a:lnTo>
                    <a:lnTo>
                      <a:pt x="962" y="5611"/>
                    </a:lnTo>
                    <a:lnTo>
                      <a:pt x="806" y="5444"/>
                    </a:lnTo>
                    <a:lnTo>
                      <a:pt x="660" y="5265"/>
                    </a:lnTo>
                    <a:lnTo>
                      <a:pt x="528" y="5076"/>
                    </a:lnTo>
                    <a:lnTo>
                      <a:pt x="409" y="4879"/>
                    </a:lnTo>
                    <a:lnTo>
                      <a:pt x="304" y="4673"/>
                    </a:lnTo>
                    <a:lnTo>
                      <a:pt x="215" y="4458"/>
                    </a:lnTo>
                    <a:lnTo>
                      <a:pt x="140" y="4237"/>
                    </a:lnTo>
                    <a:lnTo>
                      <a:pt x="80" y="4007"/>
                    </a:lnTo>
                    <a:lnTo>
                      <a:pt x="35" y="3774"/>
                    </a:lnTo>
                    <a:lnTo>
                      <a:pt x="8" y="3532"/>
                    </a:lnTo>
                    <a:lnTo>
                      <a:pt x="0" y="3287"/>
                    </a:lnTo>
                    <a:lnTo>
                      <a:pt x="8" y="3041"/>
                    </a:lnTo>
                    <a:lnTo>
                      <a:pt x="35" y="2799"/>
                    </a:lnTo>
                    <a:lnTo>
                      <a:pt x="80" y="2566"/>
                    </a:lnTo>
                    <a:lnTo>
                      <a:pt x="140" y="2336"/>
                    </a:lnTo>
                    <a:lnTo>
                      <a:pt x="215" y="2115"/>
                    </a:lnTo>
                    <a:lnTo>
                      <a:pt x="304" y="1900"/>
                    </a:lnTo>
                    <a:lnTo>
                      <a:pt x="409" y="1694"/>
                    </a:lnTo>
                    <a:lnTo>
                      <a:pt x="528" y="1497"/>
                    </a:lnTo>
                    <a:lnTo>
                      <a:pt x="660" y="1308"/>
                    </a:lnTo>
                    <a:lnTo>
                      <a:pt x="806" y="1129"/>
                    </a:lnTo>
                    <a:lnTo>
                      <a:pt x="962" y="962"/>
                    </a:lnTo>
                    <a:lnTo>
                      <a:pt x="1129" y="806"/>
                    </a:lnTo>
                    <a:lnTo>
                      <a:pt x="1308" y="660"/>
                    </a:lnTo>
                    <a:lnTo>
                      <a:pt x="1497" y="528"/>
                    </a:lnTo>
                    <a:lnTo>
                      <a:pt x="1694" y="409"/>
                    </a:lnTo>
                    <a:lnTo>
                      <a:pt x="1900" y="304"/>
                    </a:lnTo>
                    <a:lnTo>
                      <a:pt x="2115" y="215"/>
                    </a:lnTo>
                    <a:lnTo>
                      <a:pt x="2336" y="140"/>
                    </a:lnTo>
                    <a:lnTo>
                      <a:pt x="2566" y="80"/>
                    </a:lnTo>
                    <a:lnTo>
                      <a:pt x="2799" y="35"/>
                    </a:lnTo>
                    <a:lnTo>
                      <a:pt x="3041" y="8"/>
                    </a:lnTo>
                    <a:lnTo>
                      <a:pt x="328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22" name="Freeform 42"/>
              <p:cNvSpPr>
                <a:spLocks/>
              </p:cNvSpPr>
              <p:nvPr/>
            </p:nvSpPr>
            <p:spPr bwMode="auto">
              <a:xfrm>
                <a:off x="6838950" y="1581150"/>
                <a:ext cx="7827962" cy="7827963"/>
              </a:xfrm>
              <a:custGeom>
                <a:avLst/>
                <a:gdLst>
                  <a:gd name="T0" fmla="*/ 2678 w 4931"/>
                  <a:gd name="T1" fmla="*/ 9 h 4931"/>
                  <a:gd name="T2" fmla="*/ 3087 w 4931"/>
                  <a:gd name="T3" fmla="*/ 81 h 4931"/>
                  <a:gd name="T4" fmla="*/ 3473 w 4931"/>
                  <a:gd name="T5" fmla="*/ 215 h 4931"/>
                  <a:gd name="T6" fmla="*/ 3822 w 4931"/>
                  <a:gd name="T7" fmla="*/ 407 h 4931"/>
                  <a:gd name="T8" fmla="*/ 4136 w 4931"/>
                  <a:gd name="T9" fmla="*/ 655 h 4931"/>
                  <a:gd name="T10" fmla="*/ 4408 w 4931"/>
                  <a:gd name="T11" fmla="*/ 945 h 4931"/>
                  <a:gd name="T12" fmla="*/ 4626 w 4931"/>
                  <a:gd name="T13" fmla="*/ 1279 h 4931"/>
                  <a:gd name="T14" fmla="*/ 4793 w 4931"/>
                  <a:gd name="T15" fmla="*/ 1647 h 4931"/>
                  <a:gd name="T16" fmla="*/ 4895 w 4931"/>
                  <a:gd name="T17" fmla="*/ 2044 h 4931"/>
                  <a:gd name="T18" fmla="*/ 4931 w 4931"/>
                  <a:gd name="T19" fmla="*/ 2466 h 4931"/>
                  <a:gd name="T20" fmla="*/ 4895 w 4931"/>
                  <a:gd name="T21" fmla="*/ 2887 h 4931"/>
                  <a:gd name="T22" fmla="*/ 4793 w 4931"/>
                  <a:gd name="T23" fmla="*/ 3284 h 4931"/>
                  <a:gd name="T24" fmla="*/ 4626 w 4931"/>
                  <a:gd name="T25" fmla="*/ 3652 h 4931"/>
                  <a:gd name="T26" fmla="*/ 4408 w 4931"/>
                  <a:gd name="T27" fmla="*/ 3986 h 4931"/>
                  <a:gd name="T28" fmla="*/ 4136 w 4931"/>
                  <a:gd name="T29" fmla="*/ 4276 h 4931"/>
                  <a:gd name="T30" fmla="*/ 3822 w 4931"/>
                  <a:gd name="T31" fmla="*/ 4524 h 4931"/>
                  <a:gd name="T32" fmla="*/ 3473 w 4931"/>
                  <a:gd name="T33" fmla="*/ 4716 h 4931"/>
                  <a:gd name="T34" fmla="*/ 3087 w 4931"/>
                  <a:gd name="T35" fmla="*/ 4850 h 4931"/>
                  <a:gd name="T36" fmla="*/ 2678 w 4931"/>
                  <a:gd name="T37" fmla="*/ 4922 h 4931"/>
                  <a:gd name="T38" fmla="*/ 2253 w 4931"/>
                  <a:gd name="T39" fmla="*/ 4922 h 4931"/>
                  <a:gd name="T40" fmla="*/ 1844 w 4931"/>
                  <a:gd name="T41" fmla="*/ 4850 h 4931"/>
                  <a:gd name="T42" fmla="*/ 1458 w 4931"/>
                  <a:gd name="T43" fmla="*/ 4716 h 4931"/>
                  <a:gd name="T44" fmla="*/ 1109 w 4931"/>
                  <a:gd name="T45" fmla="*/ 4524 h 4931"/>
                  <a:gd name="T46" fmla="*/ 795 w 4931"/>
                  <a:gd name="T47" fmla="*/ 4276 h 4931"/>
                  <a:gd name="T48" fmla="*/ 523 w 4931"/>
                  <a:gd name="T49" fmla="*/ 3986 h 4931"/>
                  <a:gd name="T50" fmla="*/ 305 w 4931"/>
                  <a:gd name="T51" fmla="*/ 3652 h 4931"/>
                  <a:gd name="T52" fmla="*/ 138 w 4931"/>
                  <a:gd name="T53" fmla="*/ 3284 h 4931"/>
                  <a:gd name="T54" fmla="*/ 36 w 4931"/>
                  <a:gd name="T55" fmla="*/ 2887 h 4931"/>
                  <a:gd name="T56" fmla="*/ 0 w 4931"/>
                  <a:gd name="T57" fmla="*/ 2466 h 4931"/>
                  <a:gd name="T58" fmla="*/ 36 w 4931"/>
                  <a:gd name="T59" fmla="*/ 2044 h 4931"/>
                  <a:gd name="T60" fmla="*/ 138 w 4931"/>
                  <a:gd name="T61" fmla="*/ 1647 h 4931"/>
                  <a:gd name="T62" fmla="*/ 305 w 4931"/>
                  <a:gd name="T63" fmla="*/ 1279 h 4931"/>
                  <a:gd name="T64" fmla="*/ 523 w 4931"/>
                  <a:gd name="T65" fmla="*/ 945 h 4931"/>
                  <a:gd name="T66" fmla="*/ 795 w 4931"/>
                  <a:gd name="T67" fmla="*/ 655 h 4931"/>
                  <a:gd name="T68" fmla="*/ 1109 w 4931"/>
                  <a:gd name="T69" fmla="*/ 407 h 4931"/>
                  <a:gd name="T70" fmla="*/ 1458 w 4931"/>
                  <a:gd name="T71" fmla="*/ 215 h 4931"/>
                  <a:gd name="T72" fmla="*/ 1844 w 4931"/>
                  <a:gd name="T73" fmla="*/ 81 h 4931"/>
                  <a:gd name="T74" fmla="*/ 2253 w 4931"/>
                  <a:gd name="T75" fmla="*/ 9 h 4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1" h="4931">
                    <a:moveTo>
                      <a:pt x="2466" y="0"/>
                    </a:moveTo>
                    <a:lnTo>
                      <a:pt x="2678" y="9"/>
                    </a:lnTo>
                    <a:lnTo>
                      <a:pt x="2887" y="36"/>
                    </a:lnTo>
                    <a:lnTo>
                      <a:pt x="3087" y="81"/>
                    </a:lnTo>
                    <a:lnTo>
                      <a:pt x="3284" y="138"/>
                    </a:lnTo>
                    <a:lnTo>
                      <a:pt x="3473" y="215"/>
                    </a:lnTo>
                    <a:lnTo>
                      <a:pt x="3652" y="305"/>
                    </a:lnTo>
                    <a:lnTo>
                      <a:pt x="3822" y="407"/>
                    </a:lnTo>
                    <a:lnTo>
                      <a:pt x="3986" y="523"/>
                    </a:lnTo>
                    <a:lnTo>
                      <a:pt x="4136" y="655"/>
                    </a:lnTo>
                    <a:lnTo>
                      <a:pt x="4276" y="795"/>
                    </a:lnTo>
                    <a:lnTo>
                      <a:pt x="4408" y="945"/>
                    </a:lnTo>
                    <a:lnTo>
                      <a:pt x="4524" y="1109"/>
                    </a:lnTo>
                    <a:lnTo>
                      <a:pt x="4626" y="1279"/>
                    </a:lnTo>
                    <a:lnTo>
                      <a:pt x="4716" y="1458"/>
                    </a:lnTo>
                    <a:lnTo>
                      <a:pt x="4793" y="1647"/>
                    </a:lnTo>
                    <a:lnTo>
                      <a:pt x="4850" y="1844"/>
                    </a:lnTo>
                    <a:lnTo>
                      <a:pt x="4895" y="2044"/>
                    </a:lnTo>
                    <a:lnTo>
                      <a:pt x="4922" y="2253"/>
                    </a:lnTo>
                    <a:lnTo>
                      <a:pt x="4931" y="2466"/>
                    </a:lnTo>
                    <a:lnTo>
                      <a:pt x="4922" y="2678"/>
                    </a:lnTo>
                    <a:lnTo>
                      <a:pt x="4895" y="2887"/>
                    </a:lnTo>
                    <a:lnTo>
                      <a:pt x="4850" y="3087"/>
                    </a:lnTo>
                    <a:lnTo>
                      <a:pt x="4793" y="3284"/>
                    </a:lnTo>
                    <a:lnTo>
                      <a:pt x="4716" y="3473"/>
                    </a:lnTo>
                    <a:lnTo>
                      <a:pt x="4626" y="3652"/>
                    </a:lnTo>
                    <a:lnTo>
                      <a:pt x="4524" y="3822"/>
                    </a:lnTo>
                    <a:lnTo>
                      <a:pt x="4408" y="3986"/>
                    </a:lnTo>
                    <a:lnTo>
                      <a:pt x="4276" y="4136"/>
                    </a:lnTo>
                    <a:lnTo>
                      <a:pt x="4136" y="4276"/>
                    </a:lnTo>
                    <a:lnTo>
                      <a:pt x="3986" y="4408"/>
                    </a:lnTo>
                    <a:lnTo>
                      <a:pt x="3822" y="4524"/>
                    </a:lnTo>
                    <a:lnTo>
                      <a:pt x="3652" y="4626"/>
                    </a:lnTo>
                    <a:lnTo>
                      <a:pt x="3473" y="4716"/>
                    </a:lnTo>
                    <a:lnTo>
                      <a:pt x="3284" y="4793"/>
                    </a:lnTo>
                    <a:lnTo>
                      <a:pt x="3087" y="4850"/>
                    </a:lnTo>
                    <a:lnTo>
                      <a:pt x="2887" y="4895"/>
                    </a:lnTo>
                    <a:lnTo>
                      <a:pt x="2678" y="4922"/>
                    </a:lnTo>
                    <a:lnTo>
                      <a:pt x="2466" y="4931"/>
                    </a:lnTo>
                    <a:lnTo>
                      <a:pt x="2253" y="4922"/>
                    </a:lnTo>
                    <a:lnTo>
                      <a:pt x="2044" y="4895"/>
                    </a:lnTo>
                    <a:lnTo>
                      <a:pt x="1844" y="4850"/>
                    </a:lnTo>
                    <a:lnTo>
                      <a:pt x="1647" y="4793"/>
                    </a:lnTo>
                    <a:lnTo>
                      <a:pt x="1458" y="4716"/>
                    </a:lnTo>
                    <a:lnTo>
                      <a:pt x="1279" y="4626"/>
                    </a:lnTo>
                    <a:lnTo>
                      <a:pt x="1109" y="4524"/>
                    </a:lnTo>
                    <a:lnTo>
                      <a:pt x="945" y="4408"/>
                    </a:lnTo>
                    <a:lnTo>
                      <a:pt x="795" y="4276"/>
                    </a:lnTo>
                    <a:lnTo>
                      <a:pt x="655" y="4136"/>
                    </a:lnTo>
                    <a:lnTo>
                      <a:pt x="523" y="3986"/>
                    </a:lnTo>
                    <a:lnTo>
                      <a:pt x="407" y="3822"/>
                    </a:lnTo>
                    <a:lnTo>
                      <a:pt x="305" y="3652"/>
                    </a:lnTo>
                    <a:lnTo>
                      <a:pt x="215" y="3473"/>
                    </a:lnTo>
                    <a:lnTo>
                      <a:pt x="138" y="3284"/>
                    </a:lnTo>
                    <a:lnTo>
                      <a:pt x="81" y="3087"/>
                    </a:lnTo>
                    <a:lnTo>
                      <a:pt x="36" y="2887"/>
                    </a:lnTo>
                    <a:lnTo>
                      <a:pt x="9" y="2678"/>
                    </a:lnTo>
                    <a:lnTo>
                      <a:pt x="0" y="2466"/>
                    </a:lnTo>
                    <a:lnTo>
                      <a:pt x="9" y="2253"/>
                    </a:lnTo>
                    <a:lnTo>
                      <a:pt x="36" y="2044"/>
                    </a:lnTo>
                    <a:lnTo>
                      <a:pt x="81" y="1844"/>
                    </a:lnTo>
                    <a:lnTo>
                      <a:pt x="138" y="1647"/>
                    </a:lnTo>
                    <a:lnTo>
                      <a:pt x="215" y="1458"/>
                    </a:lnTo>
                    <a:lnTo>
                      <a:pt x="305" y="1279"/>
                    </a:lnTo>
                    <a:lnTo>
                      <a:pt x="407" y="1109"/>
                    </a:lnTo>
                    <a:lnTo>
                      <a:pt x="523" y="945"/>
                    </a:lnTo>
                    <a:lnTo>
                      <a:pt x="655" y="795"/>
                    </a:lnTo>
                    <a:lnTo>
                      <a:pt x="795" y="655"/>
                    </a:lnTo>
                    <a:lnTo>
                      <a:pt x="945" y="523"/>
                    </a:lnTo>
                    <a:lnTo>
                      <a:pt x="1109" y="407"/>
                    </a:lnTo>
                    <a:lnTo>
                      <a:pt x="1279" y="305"/>
                    </a:lnTo>
                    <a:lnTo>
                      <a:pt x="1458" y="215"/>
                    </a:lnTo>
                    <a:lnTo>
                      <a:pt x="1647" y="138"/>
                    </a:lnTo>
                    <a:lnTo>
                      <a:pt x="1844" y="81"/>
                    </a:lnTo>
                    <a:lnTo>
                      <a:pt x="2044" y="36"/>
                    </a:lnTo>
                    <a:lnTo>
                      <a:pt x="2253" y="9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rgbClr val="FEDB06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>
              <a:off x="4060368" y="2168034"/>
              <a:ext cx="1228070" cy="985366"/>
              <a:chOff x="4334369" y="1988840"/>
              <a:chExt cx="1360710" cy="1091792"/>
            </a:xfrm>
          </p:grpSpPr>
          <p:cxnSp>
            <p:nvCxnSpPr>
              <p:cNvPr id="224" name="Straight Connector 223"/>
              <p:cNvCxnSpPr/>
              <p:nvPr/>
            </p:nvCxnSpPr>
            <p:spPr>
              <a:xfrm flipV="1">
                <a:off x="5047063" y="2210728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Text" lastClr="000000">
                    <a:lumMod val="75000"/>
                    <a:lumOff val="25000"/>
                    <a:alpha val="12000"/>
                  </a:sysClr>
                </a:solidFill>
                <a:prstDash val="solid"/>
              </a:ln>
              <a:effectLst/>
            </p:spPr>
          </p:cxnSp>
          <p:cxnSp>
            <p:nvCxnSpPr>
              <p:cNvPr id="225" name="Straight Connector 224"/>
              <p:cNvCxnSpPr/>
              <p:nvPr/>
            </p:nvCxnSpPr>
            <p:spPr>
              <a:xfrm flipV="1">
                <a:off x="4603287" y="1988840"/>
                <a:ext cx="1091792" cy="1091792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Text" lastClr="000000">
                    <a:lumMod val="75000"/>
                    <a:lumOff val="25000"/>
                    <a:alpha val="6000"/>
                  </a:sysClr>
                </a:solidFill>
                <a:prstDash val="solid"/>
              </a:ln>
              <a:effectLst/>
            </p:spPr>
          </p:cxnSp>
          <p:cxnSp>
            <p:nvCxnSpPr>
              <p:cNvPr id="226" name="Straight Connector 225"/>
              <p:cNvCxnSpPr/>
              <p:nvPr/>
            </p:nvCxnSpPr>
            <p:spPr>
              <a:xfrm flipV="1">
                <a:off x="4334369" y="2277963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Text" lastClr="000000">
                    <a:lumMod val="75000"/>
                    <a:lumOff val="25000"/>
                    <a:alpha val="12000"/>
                  </a:sysClr>
                </a:solidFill>
                <a:prstDash val="solid"/>
              </a:ln>
              <a:effectLst/>
            </p:spPr>
          </p:cxnSp>
          <p:cxnSp>
            <p:nvCxnSpPr>
              <p:cNvPr id="227" name="Straight Connector 226"/>
              <p:cNvCxnSpPr/>
              <p:nvPr/>
            </p:nvCxnSpPr>
            <p:spPr>
              <a:xfrm flipV="1">
                <a:off x="4388158" y="2359925"/>
                <a:ext cx="270219" cy="270219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Text" lastClr="000000">
                    <a:lumMod val="75000"/>
                    <a:lumOff val="25000"/>
                    <a:alpha val="12000"/>
                  </a:sysClr>
                </a:solidFill>
                <a:prstDash val="solid"/>
              </a:ln>
              <a:effectLst/>
            </p:spPr>
          </p:cxnSp>
        </p:grpSp>
        <p:grpSp>
          <p:nvGrpSpPr>
            <p:cNvPr id="228" name="Group 227"/>
            <p:cNvGrpSpPr/>
            <p:nvPr/>
          </p:nvGrpSpPr>
          <p:grpSpPr>
            <a:xfrm>
              <a:off x="7327737" y="2353611"/>
              <a:ext cx="590504" cy="590504"/>
              <a:chOff x="2925763" y="-2332038"/>
              <a:chExt cx="15654337" cy="15654338"/>
            </a:xfrm>
          </p:grpSpPr>
          <p:sp>
            <p:nvSpPr>
              <p:cNvPr id="229" name="Freeform 25"/>
              <p:cNvSpPr>
                <a:spLocks/>
              </p:cNvSpPr>
              <p:nvPr/>
            </p:nvSpPr>
            <p:spPr bwMode="auto">
              <a:xfrm>
                <a:off x="10491788" y="-2332038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4 h 1315"/>
                  <a:gd name="T12" fmla="*/ 329 w 329"/>
                  <a:gd name="T13" fmla="*/ 1150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0 h 1315"/>
                  <a:gd name="T34" fmla="*/ 0 w 329"/>
                  <a:gd name="T35" fmla="*/ 164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4"/>
                    </a:lnTo>
                    <a:lnTo>
                      <a:pt x="329" y="1150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0"/>
                    </a:lnTo>
                    <a:lnTo>
                      <a:pt x="0" y="164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0" name="Freeform 26"/>
              <p:cNvSpPr>
                <a:spLocks/>
              </p:cNvSpPr>
              <p:nvPr/>
            </p:nvSpPr>
            <p:spPr bwMode="auto">
              <a:xfrm>
                <a:off x="10491788" y="11234737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5 h 1315"/>
                  <a:gd name="T12" fmla="*/ 329 w 329"/>
                  <a:gd name="T13" fmla="*/ 1151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1 h 1315"/>
                  <a:gd name="T34" fmla="*/ 0 w 329"/>
                  <a:gd name="T35" fmla="*/ 165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5"/>
                    </a:lnTo>
                    <a:lnTo>
                      <a:pt x="329" y="1151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1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1" name="Freeform 27"/>
              <p:cNvSpPr>
                <a:spLocks/>
              </p:cNvSpPr>
              <p:nvPr/>
            </p:nvSpPr>
            <p:spPr bwMode="auto">
              <a:xfrm>
                <a:off x="16492538" y="5233987"/>
                <a:ext cx="2087562" cy="522288"/>
              </a:xfrm>
              <a:custGeom>
                <a:avLst/>
                <a:gdLst>
                  <a:gd name="T0" fmla="*/ 165 w 1315"/>
                  <a:gd name="T1" fmla="*/ 0 h 329"/>
                  <a:gd name="T2" fmla="*/ 1151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1 w 1315"/>
                  <a:gd name="T23" fmla="*/ 329 h 329"/>
                  <a:gd name="T24" fmla="*/ 165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5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5" y="0"/>
                    </a:moveTo>
                    <a:lnTo>
                      <a:pt x="1151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1" y="329"/>
                    </a:lnTo>
                    <a:lnTo>
                      <a:pt x="165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2" name="Freeform 28"/>
              <p:cNvSpPr>
                <a:spLocks/>
              </p:cNvSpPr>
              <p:nvPr/>
            </p:nvSpPr>
            <p:spPr bwMode="auto">
              <a:xfrm>
                <a:off x="2925763" y="5233987"/>
                <a:ext cx="2087562" cy="522288"/>
              </a:xfrm>
              <a:custGeom>
                <a:avLst/>
                <a:gdLst>
                  <a:gd name="T0" fmla="*/ 164 w 1315"/>
                  <a:gd name="T1" fmla="*/ 0 h 329"/>
                  <a:gd name="T2" fmla="*/ 1150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0 w 1315"/>
                  <a:gd name="T23" fmla="*/ 329 h 329"/>
                  <a:gd name="T24" fmla="*/ 164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4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4" y="0"/>
                    </a:moveTo>
                    <a:lnTo>
                      <a:pt x="1150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0" y="329"/>
                    </a:lnTo>
                    <a:lnTo>
                      <a:pt x="164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3" name="Freeform 29"/>
              <p:cNvSpPr>
                <a:spLocks/>
              </p:cNvSpPr>
              <p:nvPr/>
            </p:nvSpPr>
            <p:spPr bwMode="auto">
              <a:xfrm>
                <a:off x="14738350" y="-506413"/>
                <a:ext cx="2016125" cy="2016125"/>
              </a:xfrm>
              <a:custGeom>
                <a:avLst/>
                <a:gdLst>
                  <a:gd name="T0" fmla="*/ 1105 w 1270"/>
                  <a:gd name="T1" fmla="*/ 0 h 1270"/>
                  <a:gd name="T2" fmla="*/ 1147 w 1270"/>
                  <a:gd name="T3" fmla="*/ 6 h 1270"/>
                  <a:gd name="T4" fmla="*/ 1186 w 1270"/>
                  <a:gd name="T5" fmla="*/ 21 h 1270"/>
                  <a:gd name="T6" fmla="*/ 1222 w 1270"/>
                  <a:gd name="T7" fmla="*/ 48 h 1270"/>
                  <a:gd name="T8" fmla="*/ 1249 w 1270"/>
                  <a:gd name="T9" fmla="*/ 84 h 1270"/>
                  <a:gd name="T10" fmla="*/ 1264 w 1270"/>
                  <a:gd name="T11" fmla="*/ 123 h 1270"/>
                  <a:gd name="T12" fmla="*/ 1270 w 1270"/>
                  <a:gd name="T13" fmla="*/ 165 h 1270"/>
                  <a:gd name="T14" fmla="*/ 1264 w 1270"/>
                  <a:gd name="T15" fmla="*/ 207 h 1270"/>
                  <a:gd name="T16" fmla="*/ 1249 w 1270"/>
                  <a:gd name="T17" fmla="*/ 245 h 1270"/>
                  <a:gd name="T18" fmla="*/ 1222 w 1270"/>
                  <a:gd name="T19" fmla="*/ 281 h 1270"/>
                  <a:gd name="T20" fmla="*/ 277 w 1270"/>
                  <a:gd name="T21" fmla="*/ 1223 h 1270"/>
                  <a:gd name="T22" fmla="*/ 245 w 1270"/>
                  <a:gd name="T23" fmla="*/ 1250 h 1270"/>
                  <a:gd name="T24" fmla="*/ 203 w 1270"/>
                  <a:gd name="T25" fmla="*/ 1267 h 1270"/>
                  <a:gd name="T26" fmla="*/ 164 w 1270"/>
                  <a:gd name="T27" fmla="*/ 1270 h 1270"/>
                  <a:gd name="T28" fmla="*/ 122 w 1270"/>
                  <a:gd name="T29" fmla="*/ 1267 h 1270"/>
                  <a:gd name="T30" fmla="*/ 80 w 1270"/>
                  <a:gd name="T31" fmla="*/ 1250 h 1270"/>
                  <a:gd name="T32" fmla="*/ 47 w 1270"/>
                  <a:gd name="T33" fmla="*/ 1223 h 1270"/>
                  <a:gd name="T34" fmla="*/ 20 w 1270"/>
                  <a:gd name="T35" fmla="*/ 1190 h 1270"/>
                  <a:gd name="T36" fmla="*/ 3 w 1270"/>
                  <a:gd name="T37" fmla="*/ 1148 h 1270"/>
                  <a:gd name="T38" fmla="*/ 0 w 1270"/>
                  <a:gd name="T39" fmla="*/ 1106 h 1270"/>
                  <a:gd name="T40" fmla="*/ 3 w 1270"/>
                  <a:gd name="T41" fmla="*/ 1064 h 1270"/>
                  <a:gd name="T42" fmla="*/ 20 w 1270"/>
                  <a:gd name="T43" fmla="*/ 1025 h 1270"/>
                  <a:gd name="T44" fmla="*/ 47 w 1270"/>
                  <a:gd name="T45" fmla="*/ 993 h 1270"/>
                  <a:gd name="T46" fmla="*/ 989 w 1270"/>
                  <a:gd name="T47" fmla="*/ 48 h 1270"/>
                  <a:gd name="T48" fmla="*/ 1025 w 1270"/>
                  <a:gd name="T49" fmla="*/ 21 h 1270"/>
                  <a:gd name="T50" fmla="*/ 1063 w 1270"/>
                  <a:gd name="T51" fmla="*/ 6 h 1270"/>
                  <a:gd name="T52" fmla="*/ 110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5" y="0"/>
                    </a:moveTo>
                    <a:lnTo>
                      <a:pt x="1147" y="6"/>
                    </a:lnTo>
                    <a:lnTo>
                      <a:pt x="1186" y="21"/>
                    </a:lnTo>
                    <a:lnTo>
                      <a:pt x="1222" y="48"/>
                    </a:lnTo>
                    <a:lnTo>
                      <a:pt x="1249" y="84"/>
                    </a:lnTo>
                    <a:lnTo>
                      <a:pt x="1264" y="123"/>
                    </a:lnTo>
                    <a:lnTo>
                      <a:pt x="1270" y="165"/>
                    </a:lnTo>
                    <a:lnTo>
                      <a:pt x="1264" y="207"/>
                    </a:lnTo>
                    <a:lnTo>
                      <a:pt x="1249" y="245"/>
                    </a:lnTo>
                    <a:lnTo>
                      <a:pt x="1222" y="281"/>
                    </a:lnTo>
                    <a:lnTo>
                      <a:pt x="277" y="1223"/>
                    </a:lnTo>
                    <a:lnTo>
                      <a:pt x="245" y="1250"/>
                    </a:lnTo>
                    <a:lnTo>
                      <a:pt x="203" y="1267"/>
                    </a:lnTo>
                    <a:lnTo>
                      <a:pt x="164" y="1270"/>
                    </a:lnTo>
                    <a:lnTo>
                      <a:pt x="122" y="1267"/>
                    </a:lnTo>
                    <a:lnTo>
                      <a:pt x="80" y="1250"/>
                    </a:lnTo>
                    <a:lnTo>
                      <a:pt x="47" y="1223"/>
                    </a:lnTo>
                    <a:lnTo>
                      <a:pt x="20" y="1190"/>
                    </a:lnTo>
                    <a:lnTo>
                      <a:pt x="3" y="1148"/>
                    </a:lnTo>
                    <a:lnTo>
                      <a:pt x="0" y="1106"/>
                    </a:lnTo>
                    <a:lnTo>
                      <a:pt x="3" y="1064"/>
                    </a:lnTo>
                    <a:lnTo>
                      <a:pt x="20" y="1025"/>
                    </a:lnTo>
                    <a:lnTo>
                      <a:pt x="47" y="993"/>
                    </a:lnTo>
                    <a:lnTo>
                      <a:pt x="989" y="48"/>
                    </a:lnTo>
                    <a:lnTo>
                      <a:pt x="1025" y="21"/>
                    </a:lnTo>
                    <a:lnTo>
                      <a:pt x="1063" y="6"/>
                    </a:lnTo>
                    <a:lnTo>
                      <a:pt x="110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4" name="Freeform 30"/>
              <p:cNvSpPr>
                <a:spLocks/>
              </p:cNvSpPr>
              <p:nvPr/>
            </p:nvSpPr>
            <p:spPr bwMode="auto">
              <a:xfrm>
                <a:off x="4751388" y="9480550"/>
                <a:ext cx="2016125" cy="2016125"/>
              </a:xfrm>
              <a:custGeom>
                <a:avLst/>
                <a:gdLst>
                  <a:gd name="T0" fmla="*/ 1106 w 1270"/>
                  <a:gd name="T1" fmla="*/ 0 h 1270"/>
                  <a:gd name="T2" fmla="*/ 1148 w 1270"/>
                  <a:gd name="T3" fmla="*/ 3 h 1270"/>
                  <a:gd name="T4" fmla="*/ 1190 w 1270"/>
                  <a:gd name="T5" fmla="*/ 20 h 1270"/>
                  <a:gd name="T6" fmla="*/ 1223 w 1270"/>
                  <a:gd name="T7" fmla="*/ 47 h 1270"/>
                  <a:gd name="T8" fmla="*/ 1250 w 1270"/>
                  <a:gd name="T9" fmla="*/ 80 h 1270"/>
                  <a:gd name="T10" fmla="*/ 1267 w 1270"/>
                  <a:gd name="T11" fmla="*/ 122 h 1270"/>
                  <a:gd name="T12" fmla="*/ 1270 w 1270"/>
                  <a:gd name="T13" fmla="*/ 164 h 1270"/>
                  <a:gd name="T14" fmla="*/ 1267 w 1270"/>
                  <a:gd name="T15" fmla="*/ 206 h 1270"/>
                  <a:gd name="T16" fmla="*/ 1250 w 1270"/>
                  <a:gd name="T17" fmla="*/ 245 h 1270"/>
                  <a:gd name="T18" fmla="*/ 1223 w 1270"/>
                  <a:gd name="T19" fmla="*/ 277 h 1270"/>
                  <a:gd name="T20" fmla="*/ 281 w 1270"/>
                  <a:gd name="T21" fmla="*/ 1222 h 1270"/>
                  <a:gd name="T22" fmla="*/ 245 w 1270"/>
                  <a:gd name="T23" fmla="*/ 1249 h 1270"/>
                  <a:gd name="T24" fmla="*/ 207 w 1270"/>
                  <a:gd name="T25" fmla="*/ 1264 h 1270"/>
                  <a:gd name="T26" fmla="*/ 165 w 1270"/>
                  <a:gd name="T27" fmla="*/ 1270 h 1270"/>
                  <a:gd name="T28" fmla="*/ 123 w 1270"/>
                  <a:gd name="T29" fmla="*/ 1264 h 1270"/>
                  <a:gd name="T30" fmla="*/ 84 w 1270"/>
                  <a:gd name="T31" fmla="*/ 1249 h 1270"/>
                  <a:gd name="T32" fmla="*/ 48 w 1270"/>
                  <a:gd name="T33" fmla="*/ 1222 h 1270"/>
                  <a:gd name="T34" fmla="*/ 21 w 1270"/>
                  <a:gd name="T35" fmla="*/ 1186 h 1270"/>
                  <a:gd name="T36" fmla="*/ 6 w 1270"/>
                  <a:gd name="T37" fmla="*/ 1147 h 1270"/>
                  <a:gd name="T38" fmla="*/ 0 w 1270"/>
                  <a:gd name="T39" fmla="*/ 1105 h 1270"/>
                  <a:gd name="T40" fmla="*/ 6 w 1270"/>
                  <a:gd name="T41" fmla="*/ 1063 h 1270"/>
                  <a:gd name="T42" fmla="*/ 21 w 1270"/>
                  <a:gd name="T43" fmla="*/ 1025 h 1270"/>
                  <a:gd name="T44" fmla="*/ 48 w 1270"/>
                  <a:gd name="T45" fmla="*/ 989 h 1270"/>
                  <a:gd name="T46" fmla="*/ 993 w 1270"/>
                  <a:gd name="T47" fmla="*/ 47 h 1270"/>
                  <a:gd name="T48" fmla="*/ 1025 w 1270"/>
                  <a:gd name="T49" fmla="*/ 20 h 1270"/>
                  <a:gd name="T50" fmla="*/ 1064 w 1270"/>
                  <a:gd name="T51" fmla="*/ 3 h 1270"/>
                  <a:gd name="T52" fmla="*/ 1106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6" y="0"/>
                    </a:moveTo>
                    <a:lnTo>
                      <a:pt x="1148" y="3"/>
                    </a:lnTo>
                    <a:lnTo>
                      <a:pt x="1190" y="20"/>
                    </a:lnTo>
                    <a:lnTo>
                      <a:pt x="1223" y="47"/>
                    </a:lnTo>
                    <a:lnTo>
                      <a:pt x="1250" y="80"/>
                    </a:lnTo>
                    <a:lnTo>
                      <a:pt x="1267" y="122"/>
                    </a:lnTo>
                    <a:lnTo>
                      <a:pt x="1270" y="164"/>
                    </a:lnTo>
                    <a:lnTo>
                      <a:pt x="1267" y="206"/>
                    </a:lnTo>
                    <a:lnTo>
                      <a:pt x="1250" y="245"/>
                    </a:lnTo>
                    <a:lnTo>
                      <a:pt x="1223" y="277"/>
                    </a:lnTo>
                    <a:lnTo>
                      <a:pt x="281" y="1222"/>
                    </a:lnTo>
                    <a:lnTo>
                      <a:pt x="245" y="1249"/>
                    </a:lnTo>
                    <a:lnTo>
                      <a:pt x="207" y="1264"/>
                    </a:lnTo>
                    <a:lnTo>
                      <a:pt x="165" y="1270"/>
                    </a:lnTo>
                    <a:lnTo>
                      <a:pt x="123" y="1264"/>
                    </a:lnTo>
                    <a:lnTo>
                      <a:pt x="84" y="1249"/>
                    </a:lnTo>
                    <a:lnTo>
                      <a:pt x="48" y="1222"/>
                    </a:lnTo>
                    <a:lnTo>
                      <a:pt x="21" y="1186"/>
                    </a:lnTo>
                    <a:lnTo>
                      <a:pt x="6" y="1147"/>
                    </a:lnTo>
                    <a:lnTo>
                      <a:pt x="0" y="1105"/>
                    </a:lnTo>
                    <a:lnTo>
                      <a:pt x="6" y="1063"/>
                    </a:lnTo>
                    <a:lnTo>
                      <a:pt x="21" y="1025"/>
                    </a:lnTo>
                    <a:lnTo>
                      <a:pt x="48" y="989"/>
                    </a:lnTo>
                    <a:lnTo>
                      <a:pt x="993" y="47"/>
                    </a:lnTo>
                    <a:lnTo>
                      <a:pt x="1025" y="20"/>
                    </a:lnTo>
                    <a:lnTo>
                      <a:pt x="1064" y="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5" name="Freeform 31"/>
              <p:cNvSpPr>
                <a:spLocks/>
              </p:cNvSpPr>
              <p:nvPr/>
            </p:nvSpPr>
            <p:spPr bwMode="auto">
              <a:xfrm>
                <a:off x="14738350" y="9480550"/>
                <a:ext cx="2016125" cy="2016125"/>
              </a:xfrm>
              <a:custGeom>
                <a:avLst/>
                <a:gdLst>
                  <a:gd name="T0" fmla="*/ 164 w 1270"/>
                  <a:gd name="T1" fmla="*/ 0 h 1270"/>
                  <a:gd name="T2" fmla="*/ 206 w 1270"/>
                  <a:gd name="T3" fmla="*/ 3 h 1270"/>
                  <a:gd name="T4" fmla="*/ 245 w 1270"/>
                  <a:gd name="T5" fmla="*/ 20 h 1270"/>
                  <a:gd name="T6" fmla="*/ 277 w 1270"/>
                  <a:gd name="T7" fmla="*/ 47 h 1270"/>
                  <a:gd name="T8" fmla="*/ 1222 w 1270"/>
                  <a:gd name="T9" fmla="*/ 989 h 1270"/>
                  <a:gd name="T10" fmla="*/ 1249 w 1270"/>
                  <a:gd name="T11" fmla="*/ 1025 h 1270"/>
                  <a:gd name="T12" fmla="*/ 1264 w 1270"/>
                  <a:gd name="T13" fmla="*/ 1063 h 1270"/>
                  <a:gd name="T14" fmla="*/ 1270 w 1270"/>
                  <a:gd name="T15" fmla="*/ 1105 h 1270"/>
                  <a:gd name="T16" fmla="*/ 1264 w 1270"/>
                  <a:gd name="T17" fmla="*/ 1147 h 1270"/>
                  <a:gd name="T18" fmla="*/ 1249 w 1270"/>
                  <a:gd name="T19" fmla="*/ 1186 h 1270"/>
                  <a:gd name="T20" fmla="*/ 1222 w 1270"/>
                  <a:gd name="T21" fmla="*/ 1222 h 1270"/>
                  <a:gd name="T22" fmla="*/ 1186 w 1270"/>
                  <a:gd name="T23" fmla="*/ 1249 h 1270"/>
                  <a:gd name="T24" fmla="*/ 1147 w 1270"/>
                  <a:gd name="T25" fmla="*/ 1264 h 1270"/>
                  <a:gd name="T26" fmla="*/ 1105 w 1270"/>
                  <a:gd name="T27" fmla="*/ 1270 h 1270"/>
                  <a:gd name="T28" fmla="*/ 1063 w 1270"/>
                  <a:gd name="T29" fmla="*/ 1264 h 1270"/>
                  <a:gd name="T30" fmla="*/ 1025 w 1270"/>
                  <a:gd name="T31" fmla="*/ 1249 h 1270"/>
                  <a:gd name="T32" fmla="*/ 989 w 1270"/>
                  <a:gd name="T33" fmla="*/ 1222 h 1270"/>
                  <a:gd name="T34" fmla="*/ 47 w 1270"/>
                  <a:gd name="T35" fmla="*/ 277 h 1270"/>
                  <a:gd name="T36" fmla="*/ 20 w 1270"/>
                  <a:gd name="T37" fmla="*/ 245 h 1270"/>
                  <a:gd name="T38" fmla="*/ 3 w 1270"/>
                  <a:gd name="T39" fmla="*/ 206 h 1270"/>
                  <a:gd name="T40" fmla="*/ 0 w 1270"/>
                  <a:gd name="T41" fmla="*/ 164 h 1270"/>
                  <a:gd name="T42" fmla="*/ 3 w 1270"/>
                  <a:gd name="T43" fmla="*/ 122 h 1270"/>
                  <a:gd name="T44" fmla="*/ 20 w 1270"/>
                  <a:gd name="T45" fmla="*/ 80 h 1270"/>
                  <a:gd name="T46" fmla="*/ 47 w 1270"/>
                  <a:gd name="T47" fmla="*/ 47 h 1270"/>
                  <a:gd name="T48" fmla="*/ 80 w 1270"/>
                  <a:gd name="T49" fmla="*/ 20 h 1270"/>
                  <a:gd name="T50" fmla="*/ 122 w 1270"/>
                  <a:gd name="T51" fmla="*/ 3 h 1270"/>
                  <a:gd name="T52" fmla="*/ 164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4" y="0"/>
                    </a:moveTo>
                    <a:lnTo>
                      <a:pt x="206" y="3"/>
                    </a:lnTo>
                    <a:lnTo>
                      <a:pt x="245" y="20"/>
                    </a:lnTo>
                    <a:lnTo>
                      <a:pt x="277" y="47"/>
                    </a:lnTo>
                    <a:lnTo>
                      <a:pt x="1222" y="989"/>
                    </a:lnTo>
                    <a:lnTo>
                      <a:pt x="1249" y="1025"/>
                    </a:lnTo>
                    <a:lnTo>
                      <a:pt x="1264" y="1063"/>
                    </a:lnTo>
                    <a:lnTo>
                      <a:pt x="1270" y="1105"/>
                    </a:lnTo>
                    <a:lnTo>
                      <a:pt x="1264" y="1147"/>
                    </a:lnTo>
                    <a:lnTo>
                      <a:pt x="1249" y="1186"/>
                    </a:lnTo>
                    <a:lnTo>
                      <a:pt x="1222" y="1222"/>
                    </a:lnTo>
                    <a:lnTo>
                      <a:pt x="1186" y="1249"/>
                    </a:lnTo>
                    <a:lnTo>
                      <a:pt x="1147" y="1264"/>
                    </a:lnTo>
                    <a:lnTo>
                      <a:pt x="1105" y="1270"/>
                    </a:lnTo>
                    <a:lnTo>
                      <a:pt x="1063" y="1264"/>
                    </a:lnTo>
                    <a:lnTo>
                      <a:pt x="1025" y="1249"/>
                    </a:lnTo>
                    <a:lnTo>
                      <a:pt x="989" y="1222"/>
                    </a:lnTo>
                    <a:lnTo>
                      <a:pt x="47" y="277"/>
                    </a:lnTo>
                    <a:lnTo>
                      <a:pt x="20" y="245"/>
                    </a:lnTo>
                    <a:lnTo>
                      <a:pt x="3" y="206"/>
                    </a:lnTo>
                    <a:lnTo>
                      <a:pt x="0" y="164"/>
                    </a:lnTo>
                    <a:lnTo>
                      <a:pt x="3" y="122"/>
                    </a:lnTo>
                    <a:lnTo>
                      <a:pt x="20" y="80"/>
                    </a:lnTo>
                    <a:lnTo>
                      <a:pt x="47" y="47"/>
                    </a:lnTo>
                    <a:lnTo>
                      <a:pt x="80" y="20"/>
                    </a:lnTo>
                    <a:lnTo>
                      <a:pt x="122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6" name="Freeform 32"/>
              <p:cNvSpPr>
                <a:spLocks/>
              </p:cNvSpPr>
              <p:nvPr/>
            </p:nvSpPr>
            <p:spPr bwMode="auto">
              <a:xfrm>
                <a:off x="4751388" y="-506413"/>
                <a:ext cx="2016125" cy="2016125"/>
              </a:xfrm>
              <a:custGeom>
                <a:avLst/>
                <a:gdLst>
                  <a:gd name="T0" fmla="*/ 165 w 1270"/>
                  <a:gd name="T1" fmla="*/ 0 h 1270"/>
                  <a:gd name="T2" fmla="*/ 207 w 1270"/>
                  <a:gd name="T3" fmla="*/ 6 h 1270"/>
                  <a:gd name="T4" fmla="*/ 245 w 1270"/>
                  <a:gd name="T5" fmla="*/ 21 h 1270"/>
                  <a:gd name="T6" fmla="*/ 281 w 1270"/>
                  <a:gd name="T7" fmla="*/ 48 h 1270"/>
                  <a:gd name="T8" fmla="*/ 1223 w 1270"/>
                  <a:gd name="T9" fmla="*/ 993 h 1270"/>
                  <a:gd name="T10" fmla="*/ 1250 w 1270"/>
                  <a:gd name="T11" fmla="*/ 1025 h 1270"/>
                  <a:gd name="T12" fmla="*/ 1267 w 1270"/>
                  <a:gd name="T13" fmla="*/ 1064 h 1270"/>
                  <a:gd name="T14" fmla="*/ 1270 w 1270"/>
                  <a:gd name="T15" fmla="*/ 1106 h 1270"/>
                  <a:gd name="T16" fmla="*/ 1267 w 1270"/>
                  <a:gd name="T17" fmla="*/ 1148 h 1270"/>
                  <a:gd name="T18" fmla="*/ 1250 w 1270"/>
                  <a:gd name="T19" fmla="*/ 1190 h 1270"/>
                  <a:gd name="T20" fmla="*/ 1223 w 1270"/>
                  <a:gd name="T21" fmla="*/ 1223 h 1270"/>
                  <a:gd name="T22" fmla="*/ 1190 w 1270"/>
                  <a:gd name="T23" fmla="*/ 1250 h 1270"/>
                  <a:gd name="T24" fmla="*/ 1148 w 1270"/>
                  <a:gd name="T25" fmla="*/ 1267 h 1270"/>
                  <a:gd name="T26" fmla="*/ 1106 w 1270"/>
                  <a:gd name="T27" fmla="*/ 1270 h 1270"/>
                  <a:gd name="T28" fmla="*/ 1067 w 1270"/>
                  <a:gd name="T29" fmla="*/ 1267 h 1270"/>
                  <a:gd name="T30" fmla="*/ 1025 w 1270"/>
                  <a:gd name="T31" fmla="*/ 1250 h 1270"/>
                  <a:gd name="T32" fmla="*/ 993 w 1270"/>
                  <a:gd name="T33" fmla="*/ 1223 h 1270"/>
                  <a:gd name="T34" fmla="*/ 48 w 1270"/>
                  <a:gd name="T35" fmla="*/ 281 h 1270"/>
                  <a:gd name="T36" fmla="*/ 21 w 1270"/>
                  <a:gd name="T37" fmla="*/ 245 h 1270"/>
                  <a:gd name="T38" fmla="*/ 6 w 1270"/>
                  <a:gd name="T39" fmla="*/ 207 h 1270"/>
                  <a:gd name="T40" fmla="*/ 0 w 1270"/>
                  <a:gd name="T41" fmla="*/ 165 h 1270"/>
                  <a:gd name="T42" fmla="*/ 6 w 1270"/>
                  <a:gd name="T43" fmla="*/ 123 h 1270"/>
                  <a:gd name="T44" fmla="*/ 21 w 1270"/>
                  <a:gd name="T45" fmla="*/ 84 h 1270"/>
                  <a:gd name="T46" fmla="*/ 48 w 1270"/>
                  <a:gd name="T47" fmla="*/ 48 h 1270"/>
                  <a:gd name="T48" fmla="*/ 84 w 1270"/>
                  <a:gd name="T49" fmla="*/ 21 h 1270"/>
                  <a:gd name="T50" fmla="*/ 123 w 1270"/>
                  <a:gd name="T51" fmla="*/ 6 h 1270"/>
                  <a:gd name="T52" fmla="*/ 16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5" y="0"/>
                    </a:moveTo>
                    <a:lnTo>
                      <a:pt x="207" y="6"/>
                    </a:lnTo>
                    <a:lnTo>
                      <a:pt x="245" y="21"/>
                    </a:lnTo>
                    <a:lnTo>
                      <a:pt x="281" y="48"/>
                    </a:lnTo>
                    <a:lnTo>
                      <a:pt x="1223" y="993"/>
                    </a:lnTo>
                    <a:lnTo>
                      <a:pt x="1250" y="1025"/>
                    </a:lnTo>
                    <a:lnTo>
                      <a:pt x="1267" y="1064"/>
                    </a:lnTo>
                    <a:lnTo>
                      <a:pt x="1270" y="1106"/>
                    </a:lnTo>
                    <a:lnTo>
                      <a:pt x="1267" y="1148"/>
                    </a:lnTo>
                    <a:lnTo>
                      <a:pt x="1250" y="1190"/>
                    </a:lnTo>
                    <a:lnTo>
                      <a:pt x="1223" y="1223"/>
                    </a:lnTo>
                    <a:lnTo>
                      <a:pt x="1190" y="1250"/>
                    </a:lnTo>
                    <a:lnTo>
                      <a:pt x="1148" y="1267"/>
                    </a:lnTo>
                    <a:lnTo>
                      <a:pt x="1106" y="1270"/>
                    </a:lnTo>
                    <a:lnTo>
                      <a:pt x="1067" y="1267"/>
                    </a:lnTo>
                    <a:lnTo>
                      <a:pt x="1025" y="1250"/>
                    </a:lnTo>
                    <a:lnTo>
                      <a:pt x="993" y="1223"/>
                    </a:lnTo>
                    <a:lnTo>
                      <a:pt x="48" y="281"/>
                    </a:lnTo>
                    <a:lnTo>
                      <a:pt x="21" y="245"/>
                    </a:lnTo>
                    <a:lnTo>
                      <a:pt x="6" y="207"/>
                    </a:lnTo>
                    <a:lnTo>
                      <a:pt x="0" y="165"/>
                    </a:lnTo>
                    <a:lnTo>
                      <a:pt x="6" y="123"/>
                    </a:lnTo>
                    <a:lnTo>
                      <a:pt x="21" y="84"/>
                    </a:lnTo>
                    <a:lnTo>
                      <a:pt x="48" y="48"/>
                    </a:lnTo>
                    <a:lnTo>
                      <a:pt x="84" y="21"/>
                    </a:lnTo>
                    <a:lnTo>
                      <a:pt x="123" y="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7" name="Freeform 33"/>
              <p:cNvSpPr>
                <a:spLocks/>
              </p:cNvSpPr>
              <p:nvPr/>
            </p:nvSpPr>
            <p:spPr bwMode="auto">
              <a:xfrm>
                <a:off x="16017875" y="2587625"/>
                <a:ext cx="1238250" cy="825500"/>
              </a:xfrm>
              <a:custGeom>
                <a:avLst/>
                <a:gdLst>
                  <a:gd name="T0" fmla="*/ 637 w 780"/>
                  <a:gd name="T1" fmla="*/ 0 h 520"/>
                  <a:gd name="T2" fmla="*/ 679 w 780"/>
                  <a:gd name="T3" fmla="*/ 9 h 520"/>
                  <a:gd name="T4" fmla="*/ 715 w 780"/>
                  <a:gd name="T5" fmla="*/ 30 h 520"/>
                  <a:gd name="T6" fmla="*/ 744 w 780"/>
                  <a:gd name="T7" fmla="*/ 60 h 520"/>
                  <a:gd name="T8" fmla="*/ 768 w 780"/>
                  <a:gd name="T9" fmla="*/ 98 h 520"/>
                  <a:gd name="T10" fmla="*/ 780 w 780"/>
                  <a:gd name="T11" fmla="*/ 140 h 520"/>
                  <a:gd name="T12" fmla="*/ 780 w 780"/>
                  <a:gd name="T13" fmla="*/ 182 h 520"/>
                  <a:gd name="T14" fmla="*/ 768 w 780"/>
                  <a:gd name="T15" fmla="*/ 224 h 520"/>
                  <a:gd name="T16" fmla="*/ 747 w 780"/>
                  <a:gd name="T17" fmla="*/ 260 h 520"/>
                  <a:gd name="T18" fmla="*/ 721 w 780"/>
                  <a:gd name="T19" fmla="*/ 290 h 520"/>
                  <a:gd name="T20" fmla="*/ 682 w 780"/>
                  <a:gd name="T21" fmla="*/ 314 h 520"/>
                  <a:gd name="T22" fmla="*/ 227 w 780"/>
                  <a:gd name="T23" fmla="*/ 505 h 520"/>
                  <a:gd name="T24" fmla="*/ 195 w 780"/>
                  <a:gd name="T25" fmla="*/ 517 h 520"/>
                  <a:gd name="T26" fmla="*/ 162 w 780"/>
                  <a:gd name="T27" fmla="*/ 520 h 520"/>
                  <a:gd name="T28" fmla="*/ 117 w 780"/>
                  <a:gd name="T29" fmla="*/ 511 h 520"/>
                  <a:gd name="T30" fmla="*/ 72 w 780"/>
                  <a:gd name="T31" fmla="*/ 493 h 520"/>
                  <a:gd name="T32" fmla="*/ 36 w 780"/>
                  <a:gd name="T33" fmla="*/ 460 h 520"/>
                  <a:gd name="T34" fmla="*/ 12 w 780"/>
                  <a:gd name="T35" fmla="*/ 418 h 520"/>
                  <a:gd name="T36" fmla="*/ 0 w 780"/>
                  <a:gd name="T37" fmla="*/ 376 h 520"/>
                  <a:gd name="T38" fmla="*/ 0 w 780"/>
                  <a:gd name="T39" fmla="*/ 334 h 520"/>
                  <a:gd name="T40" fmla="*/ 9 w 780"/>
                  <a:gd name="T41" fmla="*/ 293 h 520"/>
                  <a:gd name="T42" fmla="*/ 30 w 780"/>
                  <a:gd name="T43" fmla="*/ 257 h 520"/>
                  <a:gd name="T44" fmla="*/ 60 w 780"/>
                  <a:gd name="T45" fmla="*/ 227 h 520"/>
                  <a:gd name="T46" fmla="*/ 99 w 780"/>
                  <a:gd name="T47" fmla="*/ 203 h 520"/>
                  <a:gd name="T48" fmla="*/ 553 w 780"/>
                  <a:gd name="T49" fmla="*/ 12 h 520"/>
                  <a:gd name="T50" fmla="*/ 595 w 780"/>
                  <a:gd name="T51" fmla="*/ 0 h 520"/>
                  <a:gd name="T52" fmla="*/ 637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7" y="0"/>
                    </a:moveTo>
                    <a:lnTo>
                      <a:pt x="679" y="9"/>
                    </a:lnTo>
                    <a:lnTo>
                      <a:pt x="715" y="30"/>
                    </a:lnTo>
                    <a:lnTo>
                      <a:pt x="744" y="60"/>
                    </a:lnTo>
                    <a:lnTo>
                      <a:pt x="768" y="98"/>
                    </a:lnTo>
                    <a:lnTo>
                      <a:pt x="780" y="140"/>
                    </a:lnTo>
                    <a:lnTo>
                      <a:pt x="780" y="182"/>
                    </a:lnTo>
                    <a:lnTo>
                      <a:pt x="768" y="224"/>
                    </a:lnTo>
                    <a:lnTo>
                      <a:pt x="747" y="260"/>
                    </a:lnTo>
                    <a:lnTo>
                      <a:pt x="721" y="290"/>
                    </a:lnTo>
                    <a:lnTo>
                      <a:pt x="682" y="314"/>
                    </a:lnTo>
                    <a:lnTo>
                      <a:pt x="227" y="505"/>
                    </a:lnTo>
                    <a:lnTo>
                      <a:pt x="195" y="517"/>
                    </a:lnTo>
                    <a:lnTo>
                      <a:pt x="162" y="520"/>
                    </a:lnTo>
                    <a:lnTo>
                      <a:pt x="117" y="511"/>
                    </a:lnTo>
                    <a:lnTo>
                      <a:pt x="72" y="493"/>
                    </a:lnTo>
                    <a:lnTo>
                      <a:pt x="36" y="460"/>
                    </a:lnTo>
                    <a:lnTo>
                      <a:pt x="12" y="418"/>
                    </a:lnTo>
                    <a:lnTo>
                      <a:pt x="0" y="376"/>
                    </a:lnTo>
                    <a:lnTo>
                      <a:pt x="0" y="334"/>
                    </a:lnTo>
                    <a:lnTo>
                      <a:pt x="9" y="293"/>
                    </a:lnTo>
                    <a:lnTo>
                      <a:pt x="30" y="257"/>
                    </a:lnTo>
                    <a:lnTo>
                      <a:pt x="60" y="227"/>
                    </a:lnTo>
                    <a:lnTo>
                      <a:pt x="99" y="203"/>
                    </a:lnTo>
                    <a:lnTo>
                      <a:pt x="553" y="12"/>
                    </a:lnTo>
                    <a:lnTo>
                      <a:pt x="595" y="0"/>
                    </a:lnTo>
                    <a:lnTo>
                      <a:pt x="63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8" name="Freeform 34"/>
              <p:cNvSpPr>
                <a:spLocks/>
              </p:cNvSpPr>
              <p:nvPr/>
            </p:nvSpPr>
            <p:spPr bwMode="auto">
              <a:xfrm>
                <a:off x="4249738" y="7581900"/>
                <a:ext cx="1238250" cy="825500"/>
              </a:xfrm>
              <a:custGeom>
                <a:avLst/>
                <a:gdLst>
                  <a:gd name="T0" fmla="*/ 639 w 780"/>
                  <a:gd name="T1" fmla="*/ 0 h 520"/>
                  <a:gd name="T2" fmla="*/ 678 w 780"/>
                  <a:gd name="T3" fmla="*/ 9 h 520"/>
                  <a:gd name="T4" fmla="*/ 714 w 780"/>
                  <a:gd name="T5" fmla="*/ 30 h 520"/>
                  <a:gd name="T6" fmla="*/ 747 w 780"/>
                  <a:gd name="T7" fmla="*/ 60 h 520"/>
                  <a:gd name="T8" fmla="*/ 768 w 780"/>
                  <a:gd name="T9" fmla="*/ 99 h 520"/>
                  <a:gd name="T10" fmla="*/ 780 w 780"/>
                  <a:gd name="T11" fmla="*/ 141 h 520"/>
                  <a:gd name="T12" fmla="*/ 780 w 780"/>
                  <a:gd name="T13" fmla="*/ 183 h 520"/>
                  <a:gd name="T14" fmla="*/ 771 w 780"/>
                  <a:gd name="T15" fmla="*/ 224 h 520"/>
                  <a:gd name="T16" fmla="*/ 750 w 780"/>
                  <a:gd name="T17" fmla="*/ 260 h 520"/>
                  <a:gd name="T18" fmla="*/ 720 w 780"/>
                  <a:gd name="T19" fmla="*/ 290 h 520"/>
                  <a:gd name="T20" fmla="*/ 681 w 780"/>
                  <a:gd name="T21" fmla="*/ 314 h 520"/>
                  <a:gd name="T22" fmla="*/ 227 w 780"/>
                  <a:gd name="T23" fmla="*/ 505 h 520"/>
                  <a:gd name="T24" fmla="*/ 194 w 780"/>
                  <a:gd name="T25" fmla="*/ 517 h 520"/>
                  <a:gd name="T26" fmla="*/ 164 w 780"/>
                  <a:gd name="T27" fmla="*/ 520 h 520"/>
                  <a:gd name="T28" fmla="*/ 116 w 780"/>
                  <a:gd name="T29" fmla="*/ 511 h 520"/>
                  <a:gd name="T30" fmla="*/ 74 w 780"/>
                  <a:gd name="T31" fmla="*/ 493 h 520"/>
                  <a:gd name="T32" fmla="*/ 39 w 780"/>
                  <a:gd name="T33" fmla="*/ 460 h 520"/>
                  <a:gd name="T34" fmla="*/ 12 w 780"/>
                  <a:gd name="T35" fmla="*/ 419 h 520"/>
                  <a:gd name="T36" fmla="*/ 0 w 780"/>
                  <a:gd name="T37" fmla="*/ 377 h 520"/>
                  <a:gd name="T38" fmla="*/ 0 w 780"/>
                  <a:gd name="T39" fmla="*/ 335 h 520"/>
                  <a:gd name="T40" fmla="*/ 12 w 780"/>
                  <a:gd name="T41" fmla="*/ 293 h 520"/>
                  <a:gd name="T42" fmla="*/ 33 w 780"/>
                  <a:gd name="T43" fmla="*/ 257 h 520"/>
                  <a:gd name="T44" fmla="*/ 59 w 780"/>
                  <a:gd name="T45" fmla="*/ 227 h 520"/>
                  <a:gd name="T46" fmla="*/ 98 w 780"/>
                  <a:gd name="T47" fmla="*/ 203 h 520"/>
                  <a:gd name="T48" fmla="*/ 553 w 780"/>
                  <a:gd name="T49" fmla="*/ 12 h 520"/>
                  <a:gd name="T50" fmla="*/ 594 w 780"/>
                  <a:gd name="T51" fmla="*/ 0 h 520"/>
                  <a:gd name="T52" fmla="*/ 639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9" y="0"/>
                    </a:moveTo>
                    <a:lnTo>
                      <a:pt x="678" y="9"/>
                    </a:lnTo>
                    <a:lnTo>
                      <a:pt x="714" y="30"/>
                    </a:lnTo>
                    <a:lnTo>
                      <a:pt x="747" y="60"/>
                    </a:lnTo>
                    <a:lnTo>
                      <a:pt x="768" y="99"/>
                    </a:lnTo>
                    <a:lnTo>
                      <a:pt x="780" y="141"/>
                    </a:lnTo>
                    <a:lnTo>
                      <a:pt x="780" y="183"/>
                    </a:lnTo>
                    <a:lnTo>
                      <a:pt x="771" y="224"/>
                    </a:lnTo>
                    <a:lnTo>
                      <a:pt x="750" y="260"/>
                    </a:lnTo>
                    <a:lnTo>
                      <a:pt x="720" y="290"/>
                    </a:lnTo>
                    <a:lnTo>
                      <a:pt x="681" y="314"/>
                    </a:lnTo>
                    <a:lnTo>
                      <a:pt x="227" y="505"/>
                    </a:lnTo>
                    <a:lnTo>
                      <a:pt x="194" y="517"/>
                    </a:lnTo>
                    <a:lnTo>
                      <a:pt x="164" y="520"/>
                    </a:lnTo>
                    <a:lnTo>
                      <a:pt x="116" y="511"/>
                    </a:lnTo>
                    <a:lnTo>
                      <a:pt x="74" y="493"/>
                    </a:lnTo>
                    <a:lnTo>
                      <a:pt x="39" y="460"/>
                    </a:lnTo>
                    <a:lnTo>
                      <a:pt x="12" y="419"/>
                    </a:lnTo>
                    <a:lnTo>
                      <a:pt x="0" y="377"/>
                    </a:lnTo>
                    <a:lnTo>
                      <a:pt x="0" y="335"/>
                    </a:lnTo>
                    <a:lnTo>
                      <a:pt x="12" y="293"/>
                    </a:lnTo>
                    <a:lnTo>
                      <a:pt x="33" y="257"/>
                    </a:lnTo>
                    <a:lnTo>
                      <a:pt x="59" y="227"/>
                    </a:lnTo>
                    <a:lnTo>
                      <a:pt x="98" y="203"/>
                    </a:lnTo>
                    <a:lnTo>
                      <a:pt x="553" y="12"/>
                    </a:lnTo>
                    <a:lnTo>
                      <a:pt x="594" y="0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9" name="Freeform 35"/>
              <p:cNvSpPr>
                <a:spLocks/>
              </p:cNvSpPr>
              <p:nvPr/>
            </p:nvSpPr>
            <p:spPr bwMode="auto">
              <a:xfrm>
                <a:off x="16055975" y="7483475"/>
                <a:ext cx="1243012" cy="815975"/>
              </a:xfrm>
              <a:custGeom>
                <a:avLst/>
                <a:gdLst>
                  <a:gd name="T0" fmla="*/ 183 w 783"/>
                  <a:gd name="T1" fmla="*/ 0 h 514"/>
                  <a:gd name="T2" fmla="*/ 224 w 783"/>
                  <a:gd name="T3" fmla="*/ 12 h 514"/>
                  <a:gd name="T4" fmla="*/ 685 w 783"/>
                  <a:gd name="T5" fmla="*/ 197 h 514"/>
                  <a:gd name="T6" fmla="*/ 720 w 783"/>
                  <a:gd name="T7" fmla="*/ 218 h 514"/>
                  <a:gd name="T8" fmla="*/ 750 w 783"/>
                  <a:gd name="T9" fmla="*/ 248 h 514"/>
                  <a:gd name="T10" fmla="*/ 771 w 783"/>
                  <a:gd name="T11" fmla="*/ 283 h 514"/>
                  <a:gd name="T12" fmla="*/ 783 w 783"/>
                  <a:gd name="T13" fmla="*/ 325 h 514"/>
                  <a:gd name="T14" fmla="*/ 783 w 783"/>
                  <a:gd name="T15" fmla="*/ 367 h 514"/>
                  <a:gd name="T16" fmla="*/ 774 w 783"/>
                  <a:gd name="T17" fmla="*/ 409 h 514"/>
                  <a:gd name="T18" fmla="*/ 747 w 783"/>
                  <a:gd name="T19" fmla="*/ 454 h 514"/>
                  <a:gd name="T20" fmla="*/ 711 w 783"/>
                  <a:gd name="T21" fmla="*/ 487 h 514"/>
                  <a:gd name="T22" fmla="*/ 670 w 783"/>
                  <a:gd name="T23" fmla="*/ 505 h 514"/>
                  <a:gd name="T24" fmla="*/ 622 w 783"/>
                  <a:gd name="T25" fmla="*/ 514 h 514"/>
                  <a:gd name="T26" fmla="*/ 592 w 783"/>
                  <a:gd name="T27" fmla="*/ 511 h 514"/>
                  <a:gd name="T28" fmla="*/ 559 w 783"/>
                  <a:gd name="T29" fmla="*/ 502 h 514"/>
                  <a:gd name="T30" fmla="*/ 102 w 783"/>
                  <a:gd name="T31" fmla="*/ 316 h 514"/>
                  <a:gd name="T32" fmla="*/ 66 w 783"/>
                  <a:gd name="T33" fmla="*/ 295 h 514"/>
                  <a:gd name="T34" fmla="*/ 33 w 783"/>
                  <a:gd name="T35" fmla="*/ 265 h 514"/>
                  <a:gd name="T36" fmla="*/ 12 w 783"/>
                  <a:gd name="T37" fmla="*/ 227 h 514"/>
                  <a:gd name="T38" fmla="*/ 0 w 783"/>
                  <a:gd name="T39" fmla="*/ 188 h 514"/>
                  <a:gd name="T40" fmla="*/ 0 w 783"/>
                  <a:gd name="T41" fmla="*/ 146 h 514"/>
                  <a:gd name="T42" fmla="*/ 12 w 783"/>
                  <a:gd name="T43" fmla="*/ 101 h 514"/>
                  <a:gd name="T44" fmla="*/ 33 w 783"/>
                  <a:gd name="T45" fmla="*/ 62 h 514"/>
                  <a:gd name="T46" fmla="*/ 63 w 783"/>
                  <a:gd name="T47" fmla="*/ 32 h 514"/>
                  <a:gd name="T48" fmla="*/ 99 w 783"/>
                  <a:gd name="T49" fmla="*/ 12 h 514"/>
                  <a:gd name="T50" fmla="*/ 141 w 783"/>
                  <a:gd name="T51" fmla="*/ 0 h 514"/>
                  <a:gd name="T52" fmla="*/ 183 w 783"/>
                  <a:gd name="T5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4">
                    <a:moveTo>
                      <a:pt x="183" y="0"/>
                    </a:moveTo>
                    <a:lnTo>
                      <a:pt x="224" y="12"/>
                    </a:lnTo>
                    <a:lnTo>
                      <a:pt x="685" y="197"/>
                    </a:lnTo>
                    <a:lnTo>
                      <a:pt x="720" y="218"/>
                    </a:lnTo>
                    <a:lnTo>
                      <a:pt x="750" y="248"/>
                    </a:lnTo>
                    <a:lnTo>
                      <a:pt x="771" y="283"/>
                    </a:lnTo>
                    <a:lnTo>
                      <a:pt x="783" y="325"/>
                    </a:lnTo>
                    <a:lnTo>
                      <a:pt x="783" y="367"/>
                    </a:lnTo>
                    <a:lnTo>
                      <a:pt x="774" y="409"/>
                    </a:lnTo>
                    <a:lnTo>
                      <a:pt x="747" y="454"/>
                    </a:lnTo>
                    <a:lnTo>
                      <a:pt x="711" y="487"/>
                    </a:lnTo>
                    <a:lnTo>
                      <a:pt x="670" y="505"/>
                    </a:lnTo>
                    <a:lnTo>
                      <a:pt x="622" y="514"/>
                    </a:lnTo>
                    <a:lnTo>
                      <a:pt x="592" y="511"/>
                    </a:lnTo>
                    <a:lnTo>
                      <a:pt x="559" y="502"/>
                    </a:lnTo>
                    <a:lnTo>
                      <a:pt x="102" y="316"/>
                    </a:lnTo>
                    <a:lnTo>
                      <a:pt x="66" y="295"/>
                    </a:lnTo>
                    <a:lnTo>
                      <a:pt x="33" y="265"/>
                    </a:lnTo>
                    <a:lnTo>
                      <a:pt x="12" y="227"/>
                    </a:lnTo>
                    <a:lnTo>
                      <a:pt x="0" y="188"/>
                    </a:lnTo>
                    <a:lnTo>
                      <a:pt x="0" y="146"/>
                    </a:lnTo>
                    <a:lnTo>
                      <a:pt x="12" y="101"/>
                    </a:lnTo>
                    <a:lnTo>
                      <a:pt x="33" y="62"/>
                    </a:lnTo>
                    <a:lnTo>
                      <a:pt x="63" y="32"/>
                    </a:lnTo>
                    <a:lnTo>
                      <a:pt x="99" y="12"/>
                    </a:lnTo>
                    <a:lnTo>
                      <a:pt x="141" y="0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0" name="Freeform 36"/>
              <p:cNvSpPr>
                <a:spLocks/>
              </p:cNvSpPr>
              <p:nvPr/>
            </p:nvSpPr>
            <p:spPr bwMode="auto">
              <a:xfrm>
                <a:off x="4206875" y="2695575"/>
                <a:ext cx="1243012" cy="811213"/>
              </a:xfrm>
              <a:custGeom>
                <a:avLst/>
                <a:gdLst>
                  <a:gd name="T0" fmla="*/ 179 w 783"/>
                  <a:gd name="T1" fmla="*/ 0 h 511"/>
                  <a:gd name="T2" fmla="*/ 224 w 783"/>
                  <a:gd name="T3" fmla="*/ 9 h 511"/>
                  <a:gd name="T4" fmla="*/ 681 w 783"/>
                  <a:gd name="T5" fmla="*/ 195 h 511"/>
                  <a:gd name="T6" fmla="*/ 717 w 783"/>
                  <a:gd name="T7" fmla="*/ 216 h 511"/>
                  <a:gd name="T8" fmla="*/ 750 w 783"/>
                  <a:gd name="T9" fmla="*/ 246 h 511"/>
                  <a:gd name="T10" fmla="*/ 771 w 783"/>
                  <a:gd name="T11" fmla="*/ 284 h 511"/>
                  <a:gd name="T12" fmla="*/ 783 w 783"/>
                  <a:gd name="T13" fmla="*/ 323 h 511"/>
                  <a:gd name="T14" fmla="*/ 783 w 783"/>
                  <a:gd name="T15" fmla="*/ 365 h 511"/>
                  <a:gd name="T16" fmla="*/ 771 w 783"/>
                  <a:gd name="T17" fmla="*/ 410 h 511"/>
                  <a:gd name="T18" fmla="*/ 744 w 783"/>
                  <a:gd name="T19" fmla="*/ 452 h 511"/>
                  <a:gd name="T20" fmla="*/ 711 w 783"/>
                  <a:gd name="T21" fmla="*/ 485 h 511"/>
                  <a:gd name="T22" fmla="*/ 666 w 783"/>
                  <a:gd name="T23" fmla="*/ 505 h 511"/>
                  <a:gd name="T24" fmla="*/ 618 w 783"/>
                  <a:gd name="T25" fmla="*/ 511 h 511"/>
                  <a:gd name="T26" fmla="*/ 588 w 783"/>
                  <a:gd name="T27" fmla="*/ 508 h 511"/>
                  <a:gd name="T28" fmla="*/ 559 w 783"/>
                  <a:gd name="T29" fmla="*/ 499 h 511"/>
                  <a:gd name="T30" fmla="*/ 98 w 783"/>
                  <a:gd name="T31" fmla="*/ 314 h 511"/>
                  <a:gd name="T32" fmla="*/ 63 w 783"/>
                  <a:gd name="T33" fmla="*/ 293 h 511"/>
                  <a:gd name="T34" fmla="*/ 33 w 783"/>
                  <a:gd name="T35" fmla="*/ 263 h 511"/>
                  <a:gd name="T36" fmla="*/ 12 w 783"/>
                  <a:gd name="T37" fmla="*/ 228 h 511"/>
                  <a:gd name="T38" fmla="*/ 0 w 783"/>
                  <a:gd name="T39" fmla="*/ 186 h 511"/>
                  <a:gd name="T40" fmla="*/ 0 w 783"/>
                  <a:gd name="T41" fmla="*/ 144 h 511"/>
                  <a:gd name="T42" fmla="*/ 9 w 783"/>
                  <a:gd name="T43" fmla="*/ 102 h 511"/>
                  <a:gd name="T44" fmla="*/ 30 w 783"/>
                  <a:gd name="T45" fmla="*/ 63 h 511"/>
                  <a:gd name="T46" fmla="*/ 60 w 783"/>
                  <a:gd name="T47" fmla="*/ 33 h 511"/>
                  <a:gd name="T48" fmla="*/ 98 w 783"/>
                  <a:gd name="T49" fmla="*/ 12 h 511"/>
                  <a:gd name="T50" fmla="*/ 137 w 783"/>
                  <a:gd name="T51" fmla="*/ 0 h 511"/>
                  <a:gd name="T52" fmla="*/ 179 w 783"/>
                  <a:gd name="T5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1">
                    <a:moveTo>
                      <a:pt x="179" y="0"/>
                    </a:moveTo>
                    <a:lnTo>
                      <a:pt x="224" y="9"/>
                    </a:lnTo>
                    <a:lnTo>
                      <a:pt x="681" y="195"/>
                    </a:lnTo>
                    <a:lnTo>
                      <a:pt x="717" y="216"/>
                    </a:lnTo>
                    <a:lnTo>
                      <a:pt x="750" y="246"/>
                    </a:lnTo>
                    <a:lnTo>
                      <a:pt x="771" y="284"/>
                    </a:lnTo>
                    <a:lnTo>
                      <a:pt x="783" y="323"/>
                    </a:lnTo>
                    <a:lnTo>
                      <a:pt x="783" y="365"/>
                    </a:lnTo>
                    <a:lnTo>
                      <a:pt x="771" y="410"/>
                    </a:lnTo>
                    <a:lnTo>
                      <a:pt x="744" y="452"/>
                    </a:lnTo>
                    <a:lnTo>
                      <a:pt x="711" y="485"/>
                    </a:lnTo>
                    <a:lnTo>
                      <a:pt x="666" y="505"/>
                    </a:lnTo>
                    <a:lnTo>
                      <a:pt x="618" y="511"/>
                    </a:lnTo>
                    <a:lnTo>
                      <a:pt x="588" y="508"/>
                    </a:lnTo>
                    <a:lnTo>
                      <a:pt x="559" y="499"/>
                    </a:lnTo>
                    <a:lnTo>
                      <a:pt x="98" y="314"/>
                    </a:lnTo>
                    <a:lnTo>
                      <a:pt x="63" y="293"/>
                    </a:lnTo>
                    <a:lnTo>
                      <a:pt x="33" y="263"/>
                    </a:lnTo>
                    <a:lnTo>
                      <a:pt x="12" y="228"/>
                    </a:lnTo>
                    <a:lnTo>
                      <a:pt x="0" y="186"/>
                    </a:lnTo>
                    <a:lnTo>
                      <a:pt x="0" y="144"/>
                    </a:lnTo>
                    <a:lnTo>
                      <a:pt x="9" y="102"/>
                    </a:lnTo>
                    <a:lnTo>
                      <a:pt x="30" y="63"/>
                    </a:lnTo>
                    <a:lnTo>
                      <a:pt x="60" y="33"/>
                    </a:lnTo>
                    <a:lnTo>
                      <a:pt x="98" y="12"/>
                    </a:lnTo>
                    <a:lnTo>
                      <a:pt x="137" y="0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1" name="Freeform 37"/>
              <p:cNvSpPr>
                <a:spLocks/>
              </p:cNvSpPr>
              <p:nvPr/>
            </p:nvSpPr>
            <p:spPr bwMode="auto">
              <a:xfrm>
                <a:off x="12839700" y="10760075"/>
                <a:ext cx="820737" cy="1238250"/>
              </a:xfrm>
              <a:custGeom>
                <a:avLst/>
                <a:gdLst>
                  <a:gd name="T0" fmla="*/ 141 w 517"/>
                  <a:gd name="T1" fmla="*/ 0 h 780"/>
                  <a:gd name="T2" fmla="*/ 183 w 517"/>
                  <a:gd name="T3" fmla="*/ 0 h 780"/>
                  <a:gd name="T4" fmla="*/ 224 w 517"/>
                  <a:gd name="T5" fmla="*/ 9 h 780"/>
                  <a:gd name="T6" fmla="*/ 260 w 517"/>
                  <a:gd name="T7" fmla="*/ 30 h 780"/>
                  <a:gd name="T8" fmla="*/ 290 w 517"/>
                  <a:gd name="T9" fmla="*/ 60 h 780"/>
                  <a:gd name="T10" fmla="*/ 314 w 517"/>
                  <a:gd name="T11" fmla="*/ 99 h 780"/>
                  <a:gd name="T12" fmla="*/ 505 w 517"/>
                  <a:gd name="T13" fmla="*/ 553 h 780"/>
                  <a:gd name="T14" fmla="*/ 517 w 517"/>
                  <a:gd name="T15" fmla="*/ 595 h 780"/>
                  <a:gd name="T16" fmla="*/ 517 w 517"/>
                  <a:gd name="T17" fmla="*/ 637 h 780"/>
                  <a:gd name="T18" fmla="*/ 508 w 517"/>
                  <a:gd name="T19" fmla="*/ 679 h 780"/>
                  <a:gd name="T20" fmla="*/ 487 w 517"/>
                  <a:gd name="T21" fmla="*/ 715 h 780"/>
                  <a:gd name="T22" fmla="*/ 457 w 517"/>
                  <a:gd name="T23" fmla="*/ 744 h 780"/>
                  <a:gd name="T24" fmla="*/ 419 w 517"/>
                  <a:gd name="T25" fmla="*/ 768 h 780"/>
                  <a:gd name="T26" fmla="*/ 386 w 517"/>
                  <a:gd name="T27" fmla="*/ 777 h 780"/>
                  <a:gd name="T28" fmla="*/ 356 w 517"/>
                  <a:gd name="T29" fmla="*/ 780 h 780"/>
                  <a:gd name="T30" fmla="*/ 308 w 517"/>
                  <a:gd name="T31" fmla="*/ 774 h 780"/>
                  <a:gd name="T32" fmla="*/ 266 w 517"/>
                  <a:gd name="T33" fmla="*/ 753 h 780"/>
                  <a:gd name="T34" fmla="*/ 230 w 517"/>
                  <a:gd name="T35" fmla="*/ 724 h 780"/>
                  <a:gd name="T36" fmla="*/ 203 w 517"/>
                  <a:gd name="T37" fmla="*/ 682 h 780"/>
                  <a:gd name="T38" fmla="*/ 12 w 517"/>
                  <a:gd name="T39" fmla="*/ 227 h 780"/>
                  <a:gd name="T40" fmla="*/ 0 w 517"/>
                  <a:gd name="T41" fmla="*/ 186 h 780"/>
                  <a:gd name="T42" fmla="*/ 0 w 517"/>
                  <a:gd name="T43" fmla="*/ 141 h 780"/>
                  <a:gd name="T44" fmla="*/ 9 w 517"/>
                  <a:gd name="T45" fmla="*/ 102 h 780"/>
                  <a:gd name="T46" fmla="*/ 30 w 517"/>
                  <a:gd name="T47" fmla="*/ 66 h 780"/>
                  <a:gd name="T48" fmla="*/ 60 w 517"/>
                  <a:gd name="T49" fmla="*/ 33 h 780"/>
                  <a:gd name="T50" fmla="*/ 99 w 517"/>
                  <a:gd name="T51" fmla="*/ 12 h 780"/>
                  <a:gd name="T52" fmla="*/ 141 w 517"/>
                  <a:gd name="T5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0">
                    <a:moveTo>
                      <a:pt x="141" y="0"/>
                    </a:moveTo>
                    <a:lnTo>
                      <a:pt x="183" y="0"/>
                    </a:lnTo>
                    <a:lnTo>
                      <a:pt x="224" y="9"/>
                    </a:lnTo>
                    <a:lnTo>
                      <a:pt x="260" y="30"/>
                    </a:lnTo>
                    <a:lnTo>
                      <a:pt x="290" y="60"/>
                    </a:lnTo>
                    <a:lnTo>
                      <a:pt x="314" y="99"/>
                    </a:lnTo>
                    <a:lnTo>
                      <a:pt x="505" y="553"/>
                    </a:lnTo>
                    <a:lnTo>
                      <a:pt x="517" y="595"/>
                    </a:lnTo>
                    <a:lnTo>
                      <a:pt x="517" y="637"/>
                    </a:lnTo>
                    <a:lnTo>
                      <a:pt x="508" y="679"/>
                    </a:lnTo>
                    <a:lnTo>
                      <a:pt x="487" y="715"/>
                    </a:lnTo>
                    <a:lnTo>
                      <a:pt x="457" y="744"/>
                    </a:lnTo>
                    <a:lnTo>
                      <a:pt x="419" y="768"/>
                    </a:lnTo>
                    <a:lnTo>
                      <a:pt x="386" y="777"/>
                    </a:lnTo>
                    <a:lnTo>
                      <a:pt x="356" y="780"/>
                    </a:lnTo>
                    <a:lnTo>
                      <a:pt x="308" y="774"/>
                    </a:lnTo>
                    <a:lnTo>
                      <a:pt x="266" y="753"/>
                    </a:lnTo>
                    <a:lnTo>
                      <a:pt x="230" y="724"/>
                    </a:lnTo>
                    <a:lnTo>
                      <a:pt x="203" y="682"/>
                    </a:lnTo>
                    <a:lnTo>
                      <a:pt x="12" y="227"/>
                    </a:lnTo>
                    <a:lnTo>
                      <a:pt x="0" y="186"/>
                    </a:lnTo>
                    <a:lnTo>
                      <a:pt x="0" y="141"/>
                    </a:lnTo>
                    <a:lnTo>
                      <a:pt x="9" y="102"/>
                    </a:lnTo>
                    <a:lnTo>
                      <a:pt x="30" y="66"/>
                    </a:lnTo>
                    <a:lnTo>
                      <a:pt x="60" y="33"/>
                    </a:lnTo>
                    <a:lnTo>
                      <a:pt x="99" y="1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2" name="Freeform 38"/>
              <p:cNvSpPr>
                <a:spLocks/>
              </p:cNvSpPr>
              <p:nvPr/>
            </p:nvSpPr>
            <p:spPr bwMode="auto">
              <a:xfrm>
                <a:off x="7845425" y="-1008063"/>
                <a:ext cx="820737" cy="1243013"/>
              </a:xfrm>
              <a:custGeom>
                <a:avLst/>
                <a:gdLst>
                  <a:gd name="T0" fmla="*/ 182 w 517"/>
                  <a:gd name="T1" fmla="*/ 0 h 783"/>
                  <a:gd name="T2" fmla="*/ 224 w 517"/>
                  <a:gd name="T3" fmla="*/ 12 h 783"/>
                  <a:gd name="T4" fmla="*/ 260 w 517"/>
                  <a:gd name="T5" fmla="*/ 30 h 783"/>
                  <a:gd name="T6" fmla="*/ 290 w 517"/>
                  <a:gd name="T7" fmla="*/ 59 h 783"/>
                  <a:gd name="T8" fmla="*/ 314 w 517"/>
                  <a:gd name="T9" fmla="*/ 98 h 783"/>
                  <a:gd name="T10" fmla="*/ 505 w 517"/>
                  <a:gd name="T11" fmla="*/ 553 h 783"/>
                  <a:gd name="T12" fmla="*/ 517 w 517"/>
                  <a:gd name="T13" fmla="*/ 594 h 783"/>
                  <a:gd name="T14" fmla="*/ 517 w 517"/>
                  <a:gd name="T15" fmla="*/ 639 h 783"/>
                  <a:gd name="T16" fmla="*/ 508 w 517"/>
                  <a:gd name="T17" fmla="*/ 678 h 783"/>
                  <a:gd name="T18" fmla="*/ 487 w 517"/>
                  <a:gd name="T19" fmla="*/ 714 h 783"/>
                  <a:gd name="T20" fmla="*/ 457 w 517"/>
                  <a:gd name="T21" fmla="*/ 747 h 783"/>
                  <a:gd name="T22" fmla="*/ 418 w 517"/>
                  <a:gd name="T23" fmla="*/ 768 h 783"/>
                  <a:gd name="T24" fmla="*/ 388 w 517"/>
                  <a:gd name="T25" fmla="*/ 780 h 783"/>
                  <a:gd name="T26" fmla="*/ 355 w 517"/>
                  <a:gd name="T27" fmla="*/ 783 h 783"/>
                  <a:gd name="T28" fmla="*/ 308 w 517"/>
                  <a:gd name="T29" fmla="*/ 774 h 783"/>
                  <a:gd name="T30" fmla="*/ 266 w 517"/>
                  <a:gd name="T31" fmla="*/ 756 h 783"/>
                  <a:gd name="T32" fmla="*/ 230 w 517"/>
                  <a:gd name="T33" fmla="*/ 723 h 783"/>
                  <a:gd name="T34" fmla="*/ 203 w 517"/>
                  <a:gd name="T35" fmla="*/ 681 h 783"/>
                  <a:gd name="T36" fmla="*/ 12 w 517"/>
                  <a:gd name="T37" fmla="*/ 227 h 783"/>
                  <a:gd name="T38" fmla="*/ 0 w 517"/>
                  <a:gd name="T39" fmla="*/ 185 h 783"/>
                  <a:gd name="T40" fmla="*/ 0 w 517"/>
                  <a:gd name="T41" fmla="*/ 143 h 783"/>
                  <a:gd name="T42" fmla="*/ 9 w 517"/>
                  <a:gd name="T43" fmla="*/ 101 h 783"/>
                  <a:gd name="T44" fmla="*/ 30 w 517"/>
                  <a:gd name="T45" fmla="*/ 65 h 783"/>
                  <a:gd name="T46" fmla="*/ 60 w 517"/>
                  <a:gd name="T47" fmla="*/ 36 h 783"/>
                  <a:gd name="T48" fmla="*/ 98 w 517"/>
                  <a:gd name="T49" fmla="*/ 12 h 783"/>
                  <a:gd name="T50" fmla="*/ 140 w 517"/>
                  <a:gd name="T51" fmla="*/ 0 h 783"/>
                  <a:gd name="T52" fmla="*/ 182 w 517"/>
                  <a:gd name="T53" fmla="*/ 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3">
                    <a:moveTo>
                      <a:pt x="182" y="0"/>
                    </a:moveTo>
                    <a:lnTo>
                      <a:pt x="224" y="12"/>
                    </a:lnTo>
                    <a:lnTo>
                      <a:pt x="260" y="30"/>
                    </a:lnTo>
                    <a:lnTo>
                      <a:pt x="290" y="59"/>
                    </a:lnTo>
                    <a:lnTo>
                      <a:pt x="314" y="98"/>
                    </a:lnTo>
                    <a:lnTo>
                      <a:pt x="505" y="553"/>
                    </a:lnTo>
                    <a:lnTo>
                      <a:pt x="517" y="594"/>
                    </a:lnTo>
                    <a:lnTo>
                      <a:pt x="517" y="639"/>
                    </a:lnTo>
                    <a:lnTo>
                      <a:pt x="508" y="678"/>
                    </a:lnTo>
                    <a:lnTo>
                      <a:pt x="487" y="714"/>
                    </a:lnTo>
                    <a:lnTo>
                      <a:pt x="457" y="747"/>
                    </a:lnTo>
                    <a:lnTo>
                      <a:pt x="418" y="768"/>
                    </a:lnTo>
                    <a:lnTo>
                      <a:pt x="388" y="780"/>
                    </a:lnTo>
                    <a:lnTo>
                      <a:pt x="355" y="783"/>
                    </a:lnTo>
                    <a:lnTo>
                      <a:pt x="308" y="774"/>
                    </a:lnTo>
                    <a:lnTo>
                      <a:pt x="266" y="756"/>
                    </a:lnTo>
                    <a:lnTo>
                      <a:pt x="230" y="723"/>
                    </a:lnTo>
                    <a:lnTo>
                      <a:pt x="203" y="681"/>
                    </a:lnTo>
                    <a:lnTo>
                      <a:pt x="12" y="227"/>
                    </a:lnTo>
                    <a:lnTo>
                      <a:pt x="0" y="185"/>
                    </a:lnTo>
                    <a:lnTo>
                      <a:pt x="0" y="143"/>
                    </a:lnTo>
                    <a:lnTo>
                      <a:pt x="9" y="101"/>
                    </a:lnTo>
                    <a:lnTo>
                      <a:pt x="30" y="65"/>
                    </a:lnTo>
                    <a:lnTo>
                      <a:pt x="60" y="36"/>
                    </a:lnTo>
                    <a:lnTo>
                      <a:pt x="98" y="12"/>
                    </a:lnTo>
                    <a:lnTo>
                      <a:pt x="14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3" name="Freeform 39"/>
              <p:cNvSpPr>
                <a:spLocks/>
              </p:cNvSpPr>
              <p:nvPr/>
            </p:nvSpPr>
            <p:spPr bwMode="auto">
              <a:xfrm>
                <a:off x="7953375" y="10798175"/>
                <a:ext cx="811212" cy="1247775"/>
              </a:xfrm>
              <a:custGeom>
                <a:avLst/>
                <a:gdLst>
                  <a:gd name="T0" fmla="*/ 365 w 511"/>
                  <a:gd name="T1" fmla="*/ 0 h 786"/>
                  <a:gd name="T2" fmla="*/ 410 w 511"/>
                  <a:gd name="T3" fmla="*/ 12 h 786"/>
                  <a:gd name="T4" fmla="*/ 449 w 511"/>
                  <a:gd name="T5" fmla="*/ 33 h 786"/>
                  <a:gd name="T6" fmla="*/ 479 w 511"/>
                  <a:gd name="T7" fmla="*/ 63 h 786"/>
                  <a:gd name="T8" fmla="*/ 499 w 511"/>
                  <a:gd name="T9" fmla="*/ 99 h 786"/>
                  <a:gd name="T10" fmla="*/ 511 w 511"/>
                  <a:gd name="T11" fmla="*/ 141 h 786"/>
                  <a:gd name="T12" fmla="*/ 511 w 511"/>
                  <a:gd name="T13" fmla="*/ 183 h 786"/>
                  <a:gd name="T14" fmla="*/ 499 w 511"/>
                  <a:gd name="T15" fmla="*/ 224 h 786"/>
                  <a:gd name="T16" fmla="*/ 314 w 511"/>
                  <a:gd name="T17" fmla="*/ 685 h 786"/>
                  <a:gd name="T18" fmla="*/ 290 w 511"/>
                  <a:gd name="T19" fmla="*/ 726 h 786"/>
                  <a:gd name="T20" fmla="*/ 254 w 511"/>
                  <a:gd name="T21" fmla="*/ 759 h 786"/>
                  <a:gd name="T22" fmla="*/ 210 w 511"/>
                  <a:gd name="T23" fmla="*/ 780 h 786"/>
                  <a:gd name="T24" fmla="*/ 162 w 511"/>
                  <a:gd name="T25" fmla="*/ 786 h 786"/>
                  <a:gd name="T26" fmla="*/ 132 w 511"/>
                  <a:gd name="T27" fmla="*/ 783 h 786"/>
                  <a:gd name="T28" fmla="*/ 102 w 511"/>
                  <a:gd name="T29" fmla="*/ 774 h 786"/>
                  <a:gd name="T30" fmla="*/ 63 w 511"/>
                  <a:gd name="T31" fmla="*/ 753 h 786"/>
                  <a:gd name="T32" fmla="*/ 33 w 511"/>
                  <a:gd name="T33" fmla="*/ 723 h 786"/>
                  <a:gd name="T34" fmla="*/ 12 w 511"/>
                  <a:gd name="T35" fmla="*/ 685 h 786"/>
                  <a:gd name="T36" fmla="*/ 0 w 511"/>
                  <a:gd name="T37" fmla="*/ 646 h 786"/>
                  <a:gd name="T38" fmla="*/ 0 w 511"/>
                  <a:gd name="T39" fmla="*/ 604 h 786"/>
                  <a:gd name="T40" fmla="*/ 9 w 511"/>
                  <a:gd name="T41" fmla="*/ 559 h 786"/>
                  <a:gd name="T42" fmla="*/ 195 w 511"/>
                  <a:gd name="T43" fmla="*/ 102 h 786"/>
                  <a:gd name="T44" fmla="*/ 216 w 511"/>
                  <a:gd name="T45" fmla="*/ 66 h 786"/>
                  <a:gd name="T46" fmla="*/ 248 w 511"/>
                  <a:gd name="T47" fmla="*/ 33 h 786"/>
                  <a:gd name="T48" fmla="*/ 284 w 511"/>
                  <a:gd name="T49" fmla="*/ 12 h 786"/>
                  <a:gd name="T50" fmla="*/ 323 w 511"/>
                  <a:gd name="T51" fmla="*/ 3 h 786"/>
                  <a:gd name="T52" fmla="*/ 365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5" y="0"/>
                    </a:moveTo>
                    <a:lnTo>
                      <a:pt x="410" y="12"/>
                    </a:lnTo>
                    <a:lnTo>
                      <a:pt x="449" y="33"/>
                    </a:lnTo>
                    <a:lnTo>
                      <a:pt x="479" y="63"/>
                    </a:lnTo>
                    <a:lnTo>
                      <a:pt x="499" y="99"/>
                    </a:lnTo>
                    <a:lnTo>
                      <a:pt x="511" y="141"/>
                    </a:lnTo>
                    <a:lnTo>
                      <a:pt x="511" y="183"/>
                    </a:lnTo>
                    <a:lnTo>
                      <a:pt x="499" y="224"/>
                    </a:lnTo>
                    <a:lnTo>
                      <a:pt x="314" y="685"/>
                    </a:lnTo>
                    <a:lnTo>
                      <a:pt x="290" y="726"/>
                    </a:lnTo>
                    <a:lnTo>
                      <a:pt x="254" y="759"/>
                    </a:lnTo>
                    <a:lnTo>
                      <a:pt x="210" y="780"/>
                    </a:lnTo>
                    <a:lnTo>
                      <a:pt x="162" y="786"/>
                    </a:lnTo>
                    <a:lnTo>
                      <a:pt x="132" y="783"/>
                    </a:lnTo>
                    <a:lnTo>
                      <a:pt x="102" y="774"/>
                    </a:lnTo>
                    <a:lnTo>
                      <a:pt x="63" y="753"/>
                    </a:lnTo>
                    <a:lnTo>
                      <a:pt x="33" y="723"/>
                    </a:lnTo>
                    <a:lnTo>
                      <a:pt x="12" y="685"/>
                    </a:lnTo>
                    <a:lnTo>
                      <a:pt x="0" y="646"/>
                    </a:lnTo>
                    <a:lnTo>
                      <a:pt x="0" y="604"/>
                    </a:lnTo>
                    <a:lnTo>
                      <a:pt x="9" y="559"/>
                    </a:lnTo>
                    <a:lnTo>
                      <a:pt x="195" y="102"/>
                    </a:lnTo>
                    <a:lnTo>
                      <a:pt x="216" y="66"/>
                    </a:lnTo>
                    <a:lnTo>
                      <a:pt x="248" y="33"/>
                    </a:lnTo>
                    <a:lnTo>
                      <a:pt x="284" y="12"/>
                    </a:lnTo>
                    <a:lnTo>
                      <a:pt x="323" y="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4" name="Freeform 40"/>
              <p:cNvSpPr>
                <a:spLocks/>
              </p:cNvSpPr>
              <p:nvPr/>
            </p:nvSpPr>
            <p:spPr bwMode="auto">
              <a:xfrm>
                <a:off x="12741275" y="-1055688"/>
                <a:ext cx="811212" cy="1247775"/>
              </a:xfrm>
              <a:custGeom>
                <a:avLst/>
                <a:gdLst>
                  <a:gd name="T0" fmla="*/ 367 w 511"/>
                  <a:gd name="T1" fmla="*/ 0 h 786"/>
                  <a:gd name="T2" fmla="*/ 409 w 511"/>
                  <a:gd name="T3" fmla="*/ 12 h 786"/>
                  <a:gd name="T4" fmla="*/ 448 w 511"/>
                  <a:gd name="T5" fmla="*/ 33 h 786"/>
                  <a:gd name="T6" fmla="*/ 478 w 511"/>
                  <a:gd name="T7" fmla="*/ 63 h 786"/>
                  <a:gd name="T8" fmla="*/ 499 w 511"/>
                  <a:gd name="T9" fmla="*/ 101 h 786"/>
                  <a:gd name="T10" fmla="*/ 511 w 511"/>
                  <a:gd name="T11" fmla="*/ 140 h 786"/>
                  <a:gd name="T12" fmla="*/ 511 w 511"/>
                  <a:gd name="T13" fmla="*/ 182 h 786"/>
                  <a:gd name="T14" fmla="*/ 502 w 511"/>
                  <a:gd name="T15" fmla="*/ 227 h 786"/>
                  <a:gd name="T16" fmla="*/ 316 w 511"/>
                  <a:gd name="T17" fmla="*/ 684 h 786"/>
                  <a:gd name="T18" fmla="*/ 289 w 511"/>
                  <a:gd name="T19" fmla="*/ 726 h 786"/>
                  <a:gd name="T20" fmla="*/ 254 w 511"/>
                  <a:gd name="T21" fmla="*/ 759 h 786"/>
                  <a:gd name="T22" fmla="*/ 212 w 511"/>
                  <a:gd name="T23" fmla="*/ 780 h 786"/>
                  <a:gd name="T24" fmla="*/ 164 w 511"/>
                  <a:gd name="T25" fmla="*/ 786 h 786"/>
                  <a:gd name="T26" fmla="*/ 134 w 511"/>
                  <a:gd name="T27" fmla="*/ 783 h 786"/>
                  <a:gd name="T28" fmla="*/ 101 w 511"/>
                  <a:gd name="T29" fmla="*/ 774 h 786"/>
                  <a:gd name="T30" fmla="*/ 62 w 511"/>
                  <a:gd name="T31" fmla="*/ 753 h 786"/>
                  <a:gd name="T32" fmla="*/ 32 w 511"/>
                  <a:gd name="T33" fmla="*/ 723 h 786"/>
                  <a:gd name="T34" fmla="*/ 12 w 511"/>
                  <a:gd name="T35" fmla="*/ 687 h 786"/>
                  <a:gd name="T36" fmla="*/ 0 w 511"/>
                  <a:gd name="T37" fmla="*/ 645 h 786"/>
                  <a:gd name="T38" fmla="*/ 0 w 511"/>
                  <a:gd name="T39" fmla="*/ 603 h 786"/>
                  <a:gd name="T40" fmla="*/ 12 w 511"/>
                  <a:gd name="T41" fmla="*/ 562 h 786"/>
                  <a:gd name="T42" fmla="*/ 197 w 511"/>
                  <a:gd name="T43" fmla="*/ 101 h 786"/>
                  <a:gd name="T44" fmla="*/ 218 w 511"/>
                  <a:gd name="T45" fmla="*/ 66 h 786"/>
                  <a:gd name="T46" fmla="*/ 248 w 511"/>
                  <a:gd name="T47" fmla="*/ 36 h 786"/>
                  <a:gd name="T48" fmla="*/ 283 w 511"/>
                  <a:gd name="T49" fmla="*/ 12 h 786"/>
                  <a:gd name="T50" fmla="*/ 325 w 511"/>
                  <a:gd name="T51" fmla="*/ 3 h 786"/>
                  <a:gd name="T52" fmla="*/ 367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7" y="0"/>
                    </a:moveTo>
                    <a:lnTo>
                      <a:pt x="409" y="12"/>
                    </a:lnTo>
                    <a:lnTo>
                      <a:pt x="448" y="33"/>
                    </a:lnTo>
                    <a:lnTo>
                      <a:pt x="478" y="63"/>
                    </a:lnTo>
                    <a:lnTo>
                      <a:pt x="499" y="101"/>
                    </a:lnTo>
                    <a:lnTo>
                      <a:pt x="511" y="140"/>
                    </a:lnTo>
                    <a:lnTo>
                      <a:pt x="511" y="182"/>
                    </a:lnTo>
                    <a:lnTo>
                      <a:pt x="502" y="227"/>
                    </a:lnTo>
                    <a:lnTo>
                      <a:pt x="316" y="684"/>
                    </a:lnTo>
                    <a:lnTo>
                      <a:pt x="289" y="726"/>
                    </a:lnTo>
                    <a:lnTo>
                      <a:pt x="254" y="759"/>
                    </a:lnTo>
                    <a:lnTo>
                      <a:pt x="212" y="780"/>
                    </a:lnTo>
                    <a:lnTo>
                      <a:pt x="164" y="786"/>
                    </a:lnTo>
                    <a:lnTo>
                      <a:pt x="134" y="783"/>
                    </a:lnTo>
                    <a:lnTo>
                      <a:pt x="101" y="774"/>
                    </a:lnTo>
                    <a:lnTo>
                      <a:pt x="62" y="753"/>
                    </a:lnTo>
                    <a:lnTo>
                      <a:pt x="32" y="723"/>
                    </a:lnTo>
                    <a:lnTo>
                      <a:pt x="12" y="687"/>
                    </a:lnTo>
                    <a:lnTo>
                      <a:pt x="0" y="645"/>
                    </a:lnTo>
                    <a:lnTo>
                      <a:pt x="0" y="603"/>
                    </a:lnTo>
                    <a:lnTo>
                      <a:pt x="12" y="562"/>
                    </a:lnTo>
                    <a:lnTo>
                      <a:pt x="197" y="101"/>
                    </a:lnTo>
                    <a:lnTo>
                      <a:pt x="218" y="66"/>
                    </a:lnTo>
                    <a:lnTo>
                      <a:pt x="248" y="36"/>
                    </a:lnTo>
                    <a:lnTo>
                      <a:pt x="283" y="12"/>
                    </a:lnTo>
                    <a:lnTo>
                      <a:pt x="325" y="3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5" name="Freeform 41"/>
              <p:cNvSpPr>
                <a:spLocks/>
              </p:cNvSpPr>
              <p:nvPr/>
            </p:nvSpPr>
            <p:spPr bwMode="auto">
              <a:xfrm>
                <a:off x="5535613" y="277812"/>
                <a:ext cx="10436225" cy="10436225"/>
              </a:xfrm>
              <a:custGeom>
                <a:avLst/>
                <a:gdLst>
                  <a:gd name="T0" fmla="*/ 3532 w 6574"/>
                  <a:gd name="T1" fmla="*/ 8 h 6574"/>
                  <a:gd name="T2" fmla="*/ 4007 w 6574"/>
                  <a:gd name="T3" fmla="*/ 80 h 6574"/>
                  <a:gd name="T4" fmla="*/ 4458 w 6574"/>
                  <a:gd name="T5" fmla="*/ 215 h 6574"/>
                  <a:gd name="T6" fmla="*/ 4879 w 6574"/>
                  <a:gd name="T7" fmla="*/ 409 h 6574"/>
                  <a:gd name="T8" fmla="*/ 5265 w 6574"/>
                  <a:gd name="T9" fmla="*/ 660 h 6574"/>
                  <a:gd name="T10" fmla="*/ 5611 w 6574"/>
                  <a:gd name="T11" fmla="*/ 962 h 6574"/>
                  <a:gd name="T12" fmla="*/ 5913 w 6574"/>
                  <a:gd name="T13" fmla="*/ 1308 h 6574"/>
                  <a:gd name="T14" fmla="*/ 6164 w 6574"/>
                  <a:gd name="T15" fmla="*/ 1694 h 6574"/>
                  <a:gd name="T16" fmla="*/ 6358 w 6574"/>
                  <a:gd name="T17" fmla="*/ 2115 h 6574"/>
                  <a:gd name="T18" fmla="*/ 6493 w 6574"/>
                  <a:gd name="T19" fmla="*/ 2566 h 6574"/>
                  <a:gd name="T20" fmla="*/ 6565 w 6574"/>
                  <a:gd name="T21" fmla="*/ 3041 h 6574"/>
                  <a:gd name="T22" fmla="*/ 6565 w 6574"/>
                  <a:gd name="T23" fmla="*/ 3532 h 6574"/>
                  <a:gd name="T24" fmla="*/ 6493 w 6574"/>
                  <a:gd name="T25" fmla="*/ 4007 h 6574"/>
                  <a:gd name="T26" fmla="*/ 6358 w 6574"/>
                  <a:gd name="T27" fmla="*/ 4458 h 6574"/>
                  <a:gd name="T28" fmla="*/ 6164 w 6574"/>
                  <a:gd name="T29" fmla="*/ 4879 h 6574"/>
                  <a:gd name="T30" fmla="*/ 5913 w 6574"/>
                  <a:gd name="T31" fmla="*/ 5265 h 6574"/>
                  <a:gd name="T32" fmla="*/ 5611 w 6574"/>
                  <a:gd name="T33" fmla="*/ 5611 h 6574"/>
                  <a:gd name="T34" fmla="*/ 5265 w 6574"/>
                  <a:gd name="T35" fmla="*/ 5913 h 6574"/>
                  <a:gd name="T36" fmla="*/ 4879 w 6574"/>
                  <a:gd name="T37" fmla="*/ 6164 h 6574"/>
                  <a:gd name="T38" fmla="*/ 4458 w 6574"/>
                  <a:gd name="T39" fmla="*/ 6358 h 6574"/>
                  <a:gd name="T40" fmla="*/ 4007 w 6574"/>
                  <a:gd name="T41" fmla="*/ 6493 h 6574"/>
                  <a:gd name="T42" fmla="*/ 3532 w 6574"/>
                  <a:gd name="T43" fmla="*/ 6565 h 6574"/>
                  <a:gd name="T44" fmla="*/ 3041 w 6574"/>
                  <a:gd name="T45" fmla="*/ 6565 h 6574"/>
                  <a:gd name="T46" fmla="*/ 2566 w 6574"/>
                  <a:gd name="T47" fmla="*/ 6493 h 6574"/>
                  <a:gd name="T48" fmla="*/ 2115 w 6574"/>
                  <a:gd name="T49" fmla="*/ 6358 h 6574"/>
                  <a:gd name="T50" fmla="*/ 1694 w 6574"/>
                  <a:gd name="T51" fmla="*/ 6164 h 6574"/>
                  <a:gd name="T52" fmla="*/ 1308 w 6574"/>
                  <a:gd name="T53" fmla="*/ 5913 h 6574"/>
                  <a:gd name="T54" fmla="*/ 962 w 6574"/>
                  <a:gd name="T55" fmla="*/ 5611 h 6574"/>
                  <a:gd name="T56" fmla="*/ 660 w 6574"/>
                  <a:gd name="T57" fmla="*/ 5265 h 6574"/>
                  <a:gd name="T58" fmla="*/ 409 w 6574"/>
                  <a:gd name="T59" fmla="*/ 4879 h 6574"/>
                  <a:gd name="T60" fmla="*/ 215 w 6574"/>
                  <a:gd name="T61" fmla="*/ 4458 h 6574"/>
                  <a:gd name="T62" fmla="*/ 80 w 6574"/>
                  <a:gd name="T63" fmla="*/ 4007 h 6574"/>
                  <a:gd name="T64" fmla="*/ 8 w 6574"/>
                  <a:gd name="T65" fmla="*/ 3532 h 6574"/>
                  <a:gd name="T66" fmla="*/ 8 w 6574"/>
                  <a:gd name="T67" fmla="*/ 3041 h 6574"/>
                  <a:gd name="T68" fmla="*/ 80 w 6574"/>
                  <a:gd name="T69" fmla="*/ 2566 h 6574"/>
                  <a:gd name="T70" fmla="*/ 215 w 6574"/>
                  <a:gd name="T71" fmla="*/ 2115 h 6574"/>
                  <a:gd name="T72" fmla="*/ 409 w 6574"/>
                  <a:gd name="T73" fmla="*/ 1694 h 6574"/>
                  <a:gd name="T74" fmla="*/ 660 w 6574"/>
                  <a:gd name="T75" fmla="*/ 1308 h 6574"/>
                  <a:gd name="T76" fmla="*/ 962 w 6574"/>
                  <a:gd name="T77" fmla="*/ 962 h 6574"/>
                  <a:gd name="T78" fmla="*/ 1308 w 6574"/>
                  <a:gd name="T79" fmla="*/ 660 h 6574"/>
                  <a:gd name="T80" fmla="*/ 1694 w 6574"/>
                  <a:gd name="T81" fmla="*/ 409 h 6574"/>
                  <a:gd name="T82" fmla="*/ 2115 w 6574"/>
                  <a:gd name="T83" fmla="*/ 215 h 6574"/>
                  <a:gd name="T84" fmla="*/ 2566 w 6574"/>
                  <a:gd name="T85" fmla="*/ 80 h 6574"/>
                  <a:gd name="T86" fmla="*/ 3041 w 6574"/>
                  <a:gd name="T87" fmla="*/ 8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74" h="6574">
                    <a:moveTo>
                      <a:pt x="3287" y="0"/>
                    </a:moveTo>
                    <a:lnTo>
                      <a:pt x="3532" y="8"/>
                    </a:lnTo>
                    <a:lnTo>
                      <a:pt x="3774" y="35"/>
                    </a:lnTo>
                    <a:lnTo>
                      <a:pt x="4007" y="80"/>
                    </a:lnTo>
                    <a:lnTo>
                      <a:pt x="4237" y="140"/>
                    </a:lnTo>
                    <a:lnTo>
                      <a:pt x="4458" y="215"/>
                    </a:lnTo>
                    <a:lnTo>
                      <a:pt x="4673" y="304"/>
                    </a:lnTo>
                    <a:lnTo>
                      <a:pt x="4879" y="409"/>
                    </a:lnTo>
                    <a:lnTo>
                      <a:pt x="5076" y="528"/>
                    </a:lnTo>
                    <a:lnTo>
                      <a:pt x="5265" y="660"/>
                    </a:lnTo>
                    <a:lnTo>
                      <a:pt x="5444" y="806"/>
                    </a:lnTo>
                    <a:lnTo>
                      <a:pt x="5611" y="962"/>
                    </a:lnTo>
                    <a:lnTo>
                      <a:pt x="5767" y="1129"/>
                    </a:lnTo>
                    <a:lnTo>
                      <a:pt x="5913" y="1308"/>
                    </a:lnTo>
                    <a:lnTo>
                      <a:pt x="6045" y="1497"/>
                    </a:lnTo>
                    <a:lnTo>
                      <a:pt x="6164" y="1694"/>
                    </a:lnTo>
                    <a:lnTo>
                      <a:pt x="6269" y="1900"/>
                    </a:lnTo>
                    <a:lnTo>
                      <a:pt x="6358" y="2115"/>
                    </a:lnTo>
                    <a:lnTo>
                      <a:pt x="6433" y="2336"/>
                    </a:lnTo>
                    <a:lnTo>
                      <a:pt x="6493" y="2566"/>
                    </a:lnTo>
                    <a:lnTo>
                      <a:pt x="6538" y="2799"/>
                    </a:lnTo>
                    <a:lnTo>
                      <a:pt x="6565" y="3041"/>
                    </a:lnTo>
                    <a:lnTo>
                      <a:pt x="6574" y="3287"/>
                    </a:lnTo>
                    <a:lnTo>
                      <a:pt x="6565" y="3532"/>
                    </a:lnTo>
                    <a:lnTo>
                      <a:pt x="6538" y="3774"/>
                    </a:lnTo>
                    <a:lnTo>
                      <a:pt x="6493" y="4007"/>
                    </a:lnTo>
                    <a:lnTo>
                      <a:pt x="6433" y="4237"/>
                    </a:lnTo>
                    <a:lnTo>
                      <a:pt x="6358" y="4458"/>
                    </a:lnTo>
                    <a:lnTo>
                      <a:pt x="6269" y="4673"/>
                    </a:lnTo>
                    <a:lnTo>
                      <a:pt x="6164" y="4879"/>
                    </a:lnTo>
                    <a:lnTo>
                      <a:pt x="6045" y="5076"/>
                    </a:lnTo>
                    <a:lnTo>
                      <a:pt x="5913" y="5265"/>
                    </a:lnTo>
                    <a:lnTo>
                      <a:pt x="5767" y="5444"/>
                    </a:lnTo>
                    <a:lnTo>
                      <a:pt x="5611" y="5611"/>
                    </a:lnTo>
                    <a:lnTo>
                      <a:pt x="5444" y="5767"/>
                    </a:lnTo>
                    <a:lnTo>
                      <a:pt x="5265" y="5913"/>
                    </a:lnTo>
                    <a:lnTo>
                      <a:pt x="5076" y="6045"/>
                    </a:lnTo>
                    <a:lnTo>
                      <a:pt x="4879" y="6164"/>
                    </a:lnTo>
                    <a:lnTo>
                      <a:pt x="4673" y="6269"/>
                    </a:lnTo>
                    <a:lnTo>
                      <a:pt x="4458" y="6358"/>
                    </a:lnTo>
                    <a:lnTo>
                      <a:pt x="4237" y="6433"/>
                    </a:lnTo>
                    <a:lnTo>
                      <a:pt x="4007" y="6493"/>
                    </a:lnTo>
                    <a:lnTo>
                      <a:pt x="3774" y="6538"/>
                    </a:lnTo>
                    <a:lnTo>
                      <a:pt x="3532" y="6565"/>
                    </a:lnTo>
                    <a:lnTo>
                      <a:pt x="3287" y="6574"/>
                    </a:lnTo>
                    <a:lnTo>
                      <a:pt x="3041" y="6565"/>
                    </a:lnTo>
                    <a:lnTo>
                      <a:pt x="2799" y="6538"/>
                    </a:lnTo>
                    <a:lnTo>
                      <a:pt x="2566" y="6493"/>
                    </a:lnTo>
                    <a:lnTo>
                      <a:pt x="2336" y="6433"/>
                    </a:lnTo>
                    <a:lnTo>
                      <a:pt x="2115" y="6358"/>
                    </a:lnTo>
                    <a:lnTo>
                      <a:pt x="1900" y="6269"/>
                    </a:lnTo>
                    <a:lnTo>
                      <a:pt x="1694" y="6164"/>
                    </a:lnTo>
                    <a:lnTo>
                      <a:pt x="1497" y="6045"/>
                    </a:lnTo>
                    <a:lnTo>
                      <a:pt x="1308" y="5913"/>
                    </a:lnTo>
                    <a:lnTo>
                      <a:pt x="1129" y="5767"/>
                    </a:lnTo>
                    <a:lnTo>
                      <a:pt x="962" y="5611"/>
                    </a:lnTo>
                    <a:lnTo>
                      <a:pt x="806" y="5444"/>
                    </a:lnTo>
                    <a:lnTo>
                      <a:pt x="660" y="5265"/>
                    </a:lnTo>
                    <a:lnTo>
                      <a:pt x="528" y="5076"/>
                    </a:lnTo>
                    <a:lnTo>
                      <a:pt x="409" y="4879"/>
                    </a:lnTo>
                    <a:lnTo>
                      <a:pt x="304" y="4673"/>
                    </a:lnTo>
                    <a:lnTo>
                      <a:pt x="215" y="4458"/>
                    </a:lnTo>
                    <a:lnTo>
                      <a:pt x="140" y="4237"/>
                    </a:lnTo>
                    <a:lnTo>
                      <a:pt x="80" y="4007"/>
                    </a:lnTo>
                    <a:lnTo>
                      <a:pt x="35" y="3774"/>
                    </a:lnTo>
                    <a:lnTo>
                      <a:pt x="8" y="3532"/>
                    </a:lnTo>
                    <a:lnTo>
                      <a:pt x="0" y="3287"/>
                    </a:lnTo>
                    <a:lnTo>
                      <a:pt x="8" y="3041"/>
                    </a:lnTo>
                    <a:lnTo>
                      <a:pt x="35" y="2799"/>
                    </a:lnTo>
                    <a:lnTo>
                      <a:pt x="80" y="2566"/>
                    </a:lnTo>
                    <a:lnTo>
                      <a:pt x="140" y="2336"/>
                    </a:lnTo>
                    <a:lnTo>
                      <a:pt x="215" y="2115"/>
                    </a:lnTo>
                    <a:lnTo>
                      <a:pt x="304" y="1900"/>
                    </a:lnTo>
                    <a:lnTo>
                      <a:pt x="409" y="1694"/>
                    </a:lnTo>
                    <a:lnTo>
                      <a:pt x="528" y="1497"/>
                    </a:lnTo>
                    <a:lnTo>
                      <a:pt x="660" y="1308"/>
                    </a:lnTo>
                    <a:lnTo>
                      <a:pt x="806" y="1129"/>
                    </a:lnTo>
                    <a:lnTo>
                      <a:pt x="962" y="962"/>
                    </a:lnTo>
                    <a:lnTo>
                      <a:pt x="1129" y="806"/>
                    </a:lnTo>
                    <a:lnTo>
                      <a:pt x="1308" y="660"/>
                    </a:lnTo>
                    <a:lnTo>
                      <a:pt x="1497" y="528"/>
                    </a:lnTo>
                    <a:lnTo>
                      <a:pt x="1694" y="409"/>
                    </a:lnTo>
                    <a:lnTo>
                      <a:pt x="1900" y="304"/>
                    </a:lnTo>
                    <a:lnTo>
                      <a:pt x="2115" y="215"/>
                    </a:lnTo>
                    <a:lnTo>
                      <a:pt x="2336" y="140"/>
                    </a:lnTo>
                    <a:lnTo>
                      <a:pt x="2566" y="80"/>
                    </a:lnTo>
                    <a:lnTo>
                      <a:pt x="2799" y="35"/>
                    </a:lnTo>
                    <a:lnTo>
                      <a:pt x="3041" y="8"/>
                    </a:lnTo>
                    <a:lnTo>
                      <a:pt x="328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6" name="Freeform 42"/>
              <p:cNvSpPr>
                <a:spLocks/>
              </p:cNvSpPr>
              <p:nvPr/>
            </p:nvSpPr>
            <p:spPr bwMode="auto">
              <a:xfrm>
                <a:off x="6838950" y="1581150"/>
                <a:ext cx="7827962" cy="7827963"/>
              </a:xfrm>
              <a:custGeom>
                <a:avLst/>
                <a:gdLst>
                  <a:gd name="T0" fmla="*/ 2678 w 4931"/>
                  <a:gd name="T1" fmla="*/ 9 h 4931"/>
                  <a:gd name="T2" fmla="*/ 3087 w 4931"/>
                  <a:gd name="T3" fmla="*/ 81 h 4931"/>
                  <a:gd name="T4" fmla="*/ 3473 w 4931"/>
                  <a:gd name="T5" fmla="*/ 215 h 4931"/>
                  <a:gd name="T6" fmla="*/ 3822 w 4931"/>
                  <a:gd name="T7" fmla="*/ 407 h 4931"/>
                  <a:gd name="T8" fmla="*/ 4136 w 4931"/>
                  <a:gd name="T9" fmla="*/ 655 h 4931"/>
                  <a:gd name="T10" fmla="*/ 4408 w 4931"/>
                  <a:gd name="T11" fmla="*/ 945 h 4931"/>
                  <a:gd name="T12" fmla="*/ 4626 w 4931"/>
                  <a:gd name="T13" fmla="*/ 1279 h 4931"/>
                  <a:gd name="T14" fmla="*/ 4793 w 4931"/>
                  <a:gd name="T15" fmla="*/ 1647 h 4931"/>
                  <a:gd name="T16" fmla="*/ 4895 w 4931"/>
                  <a:gd name="T17" fmla="*/ 2044 h 4931"/>
                  <a:gd name="T18" fmla="*/ 4931 w 4931"/>
                  <a:gd name="T19" fmla="*/ 2466 h 4931"/>
                  <a:gd name="T20" fmla="*/ 4895 w 4931"/>
                  <a:gd name="T21" fmla="*/ 2887 h 4931"/>
                  <a:gd name="T22" fmla="*/ 4793 w 4931"/>
                  <a:gd name="T23" fmla="*/ 3284 h 4931"/>
                  <a:gd name="T24" fmla="*/ 4626 w 4931"/>
                  <a:gd name="T25" fmla="*/ 3652 h 4931"/>
                  <a:gd name="T26" fmla="*/ 4408 w 4931"/>
                  <a:gd name="T27" fmla="*/ 3986 h 4931"/>
                  <a:gd name="T28" fmla="*/ 4136 w 4931"/>
                  <a:gd name="T29" fmla="*/ 4276 h 4931"/>
                  <a:gd name="T30" fmla="*/ 3822 w 4931"/>
                  <a:gd name="T31" fmla="*/ 4524 h 4931"/>
                  <a:gd name="T32" fmla="*/ 3473 w 4931"/>
                  <a:gd name="T33" fmla="*/ 4716 h 4931"/>
                  <a:gd name="T34" fmla="*/ 3087 w 4931"/>
                  <a:gd name="T35" fmla="*/ 4850 h 4931"/>
                  <a:gd name="T36" fmla="*/ 2678 w 4931"/>
                  <a:gd name="T37" fmla="*/ 4922 h 4931"/>
                  <a:gd name="T38" fmla="*/ 2253 w 4931"/>
                  <a:gd name="T39" fmla="*/ 4922 h 4931"/>
                  <a:gd name="T40" fmla="*/ 1844 w 4931"/>
                  <a:gd name="T41" fmla="*/ 4850 h 4931"/>
                  <a:gd name="T42" fmla="*/ 1458 w 4931"/>
                  <a:gd name="T43" fmla="*/ 4716 h 4931"/>
                  <a:gd name="T44" fmla="*/ 1109 w 4931"/>
                  <a:gd name="T45" fmla="*/ 4524 h 4931"/>
                  <a:gd name="T46" fmla="*/ 795 w 4931"/>
                  <a:gd name="T47" fmla="*/ 4276 h 4931"/>
                  <a:gd name="T48" fmla="*/ 523 w 4931"/>
                  <a:gd name="T49" fmla="*/ 3986 h 4931"/>
                  <a:gd name="T50" fmla="*/ 305 w 4931"/>
                  <a:gd name="T51" fmla="*/ 3652 h 4931"/>
                  <a:gd name="T52" fmla="*/ 138 w 4931"/>
                  <a:gd name="T53" fmla="*/ 3284 h 4931"/>
                  <a:gd name="T54" fmla="*/ 36 w 4931"/>
                  <a:gd name="T55" fmla="*/ 2887 h 4931"/>
                  <a:gd name="T56" fmla="*/ 0 w 4931"/>
                  <a:gd name="T57" fmla="*/ 2466 h 4931"/>
                  <a:gd name="T58" fmla="*/ 36 w 4931"/>
                  <a:gd name="T59" fmla="*/ 2044 h 4931"/>
                  <a:gd name="T60" fmla="*/ 138 w 4931"/>
                  <a:gd name="T61" fmla="*/ 1647 h 4931"/>
                  <a:gd name="T62" fmla="*/ 305 w 4931"/>
                  <a:gd name="T63" fmla="*/ 1279 h 4931"/>
                  <a:gd name="T64" fmla="*/ 523 w 4931"/>
                  <a:gd name="T65" fmla="*/ 945 h 4931"/>
                  <a:gd name="T66" fmla="*/ 795 w 4931"/>
                  <a:gd name="T67" fmla="*/ 655 h 4931"/>
                  <a:gd name="T68" fmla="*/ 1109 w 4931"/>
                  <a:gd name="T69" fmla="*/ 407 h 4931"/>
                  <a:gd name="T70" fmla="*/ 1458 w 4931"/>
                  <a:gd name="T71" fmla="*/ 215 h 4931"/>
                  <a:gd name="T72" fmla="*/ 1844 w 4931"/>
                  <a:gd name="T73" fmla="*/ 81 h 4931"/>
                  <a:gd name="T74" fmla="*/ 2253 w 4931"/>
                  <a:gd name="T75" fmla="*/ 9 h 4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1" h="4931">
                    <a:moveTo>
                      <a:pt x="2466" y="0"/>
                    </a:moveTo>
                    <a:lnTo>
                      <a:pt x="2678" y="9"/>
                    </a:lnTo>
                    <a:lnTo>
                      <a:pt x="2887" y="36"/>
                    </a:lnTo>
                    <a:lnTo>
                      <a:pt x="3087" y="81"/>
                    </a:lnTo>
                    <a:lnTo>
                      <a:pt x="3284" y="138"/>
                    </a:lnTo>
                    <a:lnTo>
                      <a:pt x="3473" y="215"/>
                    </a:lnTo>
                    <a:lnTo>
                      <a:pt x="3652" y="305"/>
                    </a:lnTo>
                    <a:lnTo>
                      <a:pt x="3822" y="407"/>
                    </a:lnTo>
                    <a:lnTo>
                      <a:pt x="3986" y="523"/>
                    </a:lnTo>
                    <a:lnTo>
                      <a:pt x="4136" y="655"/>
                    </a:lnTo>
                    <a:lnTo>
                      <a:pt x="4276" y="795"/>
                    </a:lnTo>
                    <a:lnTo>
                      <a:pt x="4408" y="945"/>
                    </a:lnTo>
                    <a:lnTo>
                      <a:pt x="4524" y="1109"/>
                    </a:lnTo>
                    <a:lnTo>
                      <a:pt x="4626" y="1279"/>
                    </a:lnTo>
                    <a:lnTo>
                      <a:pt x="4716" y="1458"/>
                    </a:lnTo>
                    <a:lnTo>
                      <a:pt x="4793" y="1647"/>
                    </a:lnTo>
                    <a:lnTo>
                      <a:pt x="4850" y="1844"/>
                    </a:lnTo>
                    <a:lnTo>
                      <a:pt x="4895" y="2044"/>
                    </a:lnTo>
                    <a:lnTo>
                      <a:pt x="4922" y="2253"/>
                    </a:lnTo>
                    <a:lnTo>
                      <a:pt x="4931" y="2466"/>
                    </a:lnTo>
                    <a:lnTo>
                      <a:pt x="4922" y="2678"/>
                    </a:lnTo>
                    <a:lnTo>
                      <a:pt x="4895" y="2887"/>
                    </a:lnTo>
                    <a:lnTo>
                      <a:pt x="4850" y="3087"/>
                    </a:lnTo>
                    <a:lnTo>
                      <a:pt x="4793" y="3284"/>
                    </a:lnTo>
                    <a:lnTo>
                      <a:pt x="4716" y="3473"/>
                    </a:lnTo>
                    <a:lnTo>
                      <a:pt x="4626" y="3652"/>
                    </a:lnTo>
                    <a:lnTo>
                      <a:pt x="4524" y="3822"/>
                    </a:lnTo>
                    <a:lnTo>
                      <a:pt x="4408" y="3986"/>
                    </a:lnTo>
                    <a:lnTo>
                      <a:pt x="4276" y="4136"/>
                    </a:lnTo>
                    <a:lnTo>
                      <a:pt x="4136" y="4276"/>
                    </a:lnTo>
                    <a:lnTo>
                      <a:pt x="3986" y="4408"/>
                    </a:lnTo>
                    <a:lnTo>
                      <a:pt x="3822" y="4524"/>
                    </a:lnTo>
                    <a:lnTo>
                      <a:pt x="3652" y="4626"/>
                    </a:lnTo>
                    <a:lnTo>
                      <a:pt x="3473" y="4716"/>
                    </a:lnTo>
                    <a:lnTo>
                      <a:pt x="3284" y="4793"/>
                    </a:lnTo>
                    <a:lnTo>
                      <a:pt x="3087" y="4850"/>
                    </a:lnTo>
                    <a:lnTo>
                      <a:pt x="2887" y="4895"/>
                    </a:lnTo>
                    <a:lnTo>
                      <a:pt x="2678" y="4922"/>
                    </a:lnTo>
                    <a:lnTo>
                      <a:pt x="2466" y="4931"/>
                    </a:lnTo>
                    <a:lnTo>
                      <a:pt x="2253" y="4922"/>
                    </a:lnTo>
                    <a:lnTo>
                      <a:pt x="2044" y="4895"/>
                    </a:lnTo>
                    <a:lnTo>
                      <a:pt x="1844" y="4850"/>
                    </a:lnTo>
                    <a:lnTo>
                      <a:pt x="1647" y="4793"/>
                    </a:lnTo>
                    <a:lnTo>
                      <a:pt x="1458" y="4716"/>
                    </a:lnTo>
                    <a:lnTo>
                      <a:pt x="1279" y="4626"/>
                    </a:lnTo>
                    <a:lnTo>
                      <a:pt x="1109" y="4524"/>
                    </a:lnTo>
                    <a:lnTo>
                      <a:pt x="945" y="4408"/>
                    </a:lnTo>
                    <a:lnTo>
                      <a:pt x="795" y="4276"/>
                    </a:lnTo>
                    <a:lnTo>
                      <a:pt x="655" y="4136"/>
                    </a:lnTo>
                    <a:lnTo>
                      <a:pt x="523" y="3986"/>
                    </a:lnTo>
                    <a:lnTo>
                      <a:pt x="407" y="3822"/>
                    </a:lnTo>
                    <a:lnTo>
                      <a:pt x="305" y="3652"/>
                    </a:lnTo>
                    <a:lnTo>
                      <a:pt x="215" y="3473"/>
                    </a:lnTo>
                    <a:lnTo>
                      <a:pt x="138" y="3284"/>
                    </a:lnTo>
                    <a:lnTo>
                      <a:pt x="81" y="3087"/>
                    </a:lnTo>
                    <a:lnTo>
                      <a:pt x="36" y="2887"/>
                    </a:lnTo>
                    <a:lnTo>
                      <a:pt x="9" y="2678"/>
                    </a:lnTo>
                    <a:lnTo>
                      <a:pt x="0" y="2466"/>
                    </a:lnTo>
                    <a:lnTo>
                      <a:pt x="9" y="2253"/>
                    </a:lnTo>
                    <a:lnTo>
                      <a:pt x="36" y="2044"/>
                    </a:lnTo>
                    <a:lnTo>
                      <a:pt x="81" y="1844"/>
                    </a:lnTo>
                    <a:lnTo>
                      <a:pt x="138" y="1647"/>
                    </a:lnTo>
                    <a:lnTo>
                      <a:pt x="215" y="1458"/>
                    </a:lnTo>
                    <a:lnTo>
                      <a:pt x="305" y="1279"/>
                    </a:lnTo>
                    <a:lnTo>
                      <a:pt x="407" y="1109"/>
                    </a:lnTo>
                    <a:lnTo>
                      <a:pt x="523" y="945"/>
                    </a:lnTo>
                    <a:lnTo>
                      <a:pt x="655" y="795"/>
                    </a:lnTo>
                    <a:lnTo>
                      <a:pt x="795" y="655"/>
                    </a:lnTo>
                    <a:lnTo>
                      <a:pt x="945" y="523"/>
                    </a:lnTo>
                    <a:lnTo>
                      <a:pt x="1109" y="407"/>
                    </a:lnTo>
                    <a:lnTo>
                      <a:pt x="1279" y="305"/>
                    </a:lnTo>
                    <a:lnTo>
                      <a:pt x="1458" y="215"/>
                    </a:lnTo>
                    <a:lnTo>
                      <a:pt x="1647" y="138"/>
                    </a:lnTo>
                    <a:lnTo>
                      <a:pt x="1844" y="81"/>
                    </a:lnTo>
                    <a:lnTo>
                      <a:pt x="2044" y="36"/>
                    </a:lnTo>
                    <a:lnTo>
                      <a:pt x="2253" y="9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rgbClr val="FEDB06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247" name="Freeform 6"/>
            <p:cNvSpPr>
              <a:spLocks/>
            </p:cNvSpPr>
            <p:nvPr/>
          </p:nvSpPr>
          <p:spPr bwMode="auto">
            <a:xfrm>
              <a:off x="6347323" y="2285737"/>
              <a:ext cx="1593614" cy="979513"/>
            </a:xfrm>
            <a:custGeom>
              <a:avLst/>
              <a:gdLst>
                <a:gd name="T0" fmla="*/ 5930 w 16193"/>
                <a:gd name="T1" fmla="*/ 16 h 9953"/>
                <a:gd name="T2" fmla="*/ 6576 w 16193"/>
                <a:gd name="T3" fmla="*/ 138 h 9953"/>
                <a:gd name="T4" fmla="*/ 7176 w 16193"/>
                <a:gd name="T5" fmla="*/ 367 h 9953"/>
                <a:gd name="T6" fmla="*/ 7725 w 16193"/>
                <a:gd name="T7" fmla="*/ 698 h 9953"/>
                <a:gd name="T8" fmla="*/ 8207 w 16193"/>
                <a:gd name="T9" fmla="*/ 1119 h 9953"/>
                <a:gd name="T10" fmla="*/ 8617 w 16193"/>
                <a:gd name="T11" fmla="*/ 1615 h 9953"/>
                <a:gd name="T12" fmla="*/ 8941 w 16193"/>
                <a:gd name="T13" fmla="*/ 2185 h 9953"/>
                <a:gd name="T14" fmla="*/ 9412 w 16193"/>
                <a:gd name="T15" fmla="*/ 1956 h 9953"/>
                <a:gd name="T16" fmla="*/ 9925 w 16193"/>
                <a:gd name="T17" fmla="*/ 1817 h 9953"/>
                <a:gd name="T18" fmla="*/ 10469 w 16193"/>
                <a:gd name="T19" fmla="*/ 1764 h 9953"/>
                <a:gd name="T20" fmla="*/ 11095 w 16193"/>
                <a:gd name="T21" fmla="*/ 1833 h 9953"/>
                <a:gd name="T22" fmla="*/ 11680 w 16193"/>
                <a:gd name="T23" fmla="*/ 2020 h 9953"/>
                <a:gd name="T24" fmla="*/ 12208 w 16193"/>
                <a:gd name="T25" fmla="*/ 2313 h 9953"/>
                <a:gd name="T26" fmla="*/ 12670 w 16193"/>
                <a:gd name="T27" fmla="*/ 2708 h 9953"/>
                <a:gd name="T28" fmla="*/ 13054 w 16193"/>
                <a:gd name="T29" fmla="*/ 3182 h 9953"/>
                <a:gd name="T30" fmla="*/ 13342 w 16193"/>
                <a:gd name="T31" fmla="*/ 3726 h 9953"/>
                <a:gd name="T32" fmla="*/ 13531 w 16193"/>
                <a:gd name="T33" fmla="*/ 4328 h 9953"/>
                <a:gd name="T34" fmla="*/ 13644 w 16193"/>
                <a:gd name="T35" fmla="*/ 4648 h 9953"/>
                <a:gd name="T36" fmla="*/ 14193 w 16193"/>
                <a:gd name="T37" fmla="*/ 4707 h 9953"/>
                <a:gd name="T38" fmla="*/ 14701 w 16193"/>
                <a:gd name="T39" fmla="*/ 4883 h 9953"/>
                <a:gd name="T40" fmla="*/ 15152 w 16193"/>
                <a:gd name="T41" fmla="*/ 5160 h 9953"/>
                <a:gd name="T42" fmla="*/ 15537 w 16193"/>
                <a:gd name="T43" fmla="*/ 5523 h 9953"/>
                <a:gd name="T44" fmla="*/ 15850 w 16193"/>
                <a:gd name="T45" fmla="*/ 5965 h 9953"/>
                <a:gd name="T46" fmla="*/ 16065 w 16193"/>
                <a:gd name="T47" fmla="*/ 6466 h 9953"/>
                <a:gd name="T48" fmla="*/ 16183 w 16193"/>
                <a:gd name="T49" fmla="*/ 7015 h 9953"/>
                <a:gd name="T50" fmla="*/ 16183 w 16193"/>
                <a:gd name="T51" fmla="*/ 7591 h 9953"/>
                <a:gd name="T52" fmla="*/ 16065 w 16193"/>
                <a:gd name="T53" fmla="*/ 8140 h 9953"/>
                <a:gd name="T54" fmla="*/ 15845 w 16193"/>
                <a:gd name="T55" fmla="*/ 8641 h 9953"/>
                <a:gd name="T56" fmla="*/ 15537 w 16193"/>
                <a:gd name="T57" fmla="*/ 9078 h 9953"/>
                <a:gd name="T58" fmla="*/ 15152 w 16193"/>
                <a:gd name="T59" fmla="*/ 9441 h 9953"/>
                <a:gd name="T60" fmla="*/ 14696 w 16193"/>
                <a:gd name="T61" fmla="*/ 9718 h 9953"/>
                <a:gd name="T62" fmla="*/ 14193 w 16193"/>
                <a:gd name="T63" fmla="*/ 9894 h 9953"/>
                <a:gd name="T64" fmla="*/ 13644 w 16193"/>
                <a:gd name="T65" fmla="*/ 9953 h 9953"/>
                <a:gd name="T66" fmla="*/ 2970 w 16193"/>
                <a:gd name="T67" fmla="*/ 9937 h 9953"/>
                <a:gd name="T68" fmla="*/ 2272 w 16193"/>
                <a:gd name="T69" fmla="*/ 9937 h 9953"/>
                <a:gd name="T70" fmla="*/ 1744 w 16193"/>
                <a:gd name="T71" fmla="*/ 9820 h 9953"/>
                <a:gd name="T72" fmla="*/ 1262 w 16193"/>
                <a:gd name="T73" fmla="*/ 9590 h 9953"/>
                <a:gd name="T74" fmla="*/ 841 w 16193"/>
                <a:gd name="T75" fmla="*/ 9270 h 9953"/>
                <a:gd name="T76" fmla="*/ 492 w 16193"/>
                <a:gd name="T77" fmla="*/ 8871 h 9953"/>
                <a:gd name="T78" fmla="*/ 226 w 16193"/>
                <a:gd name="T79" fmla="*/ 8396 h 9953"/>
                <a:gd name="T80" fmla="*/ 56 w 16193"/>
                <a:gd name="T81" fmla="*/ 7874 h 9953"/>
                <a:gd name="T82" fmla="*/ 0 w 16193"/>
                <a:gd name="T83" fmla="*/ 7303 h 9953"/>
                <a:gd name="T84" fmla="*/ 56 w 16193"/>
                <a:gd name="T85" fmla="*/ 6738 h 9953"/>
                <a:gd name="T86" fmla="*/ 226 w 16193"/>
                <a:gd name="T87" fmla="*/ 6216 h 9953"/>
                <a:gd name="T88" fmla="*/ 482 w 16193"/>
                <a:gd name="T89" fmla="*/ 5747 h 9953"/>
                <a:gd name="T90" fmla="*/ 826 w 16193"/>
                <a:gd name="T91" fmla="*/ 5347 h 9953"/>
                <a:gd name="T92" fmla="*/ 1241 w 16193"/>
                <a:gd name="T93" fmla="*/ 5027 h 9953"/>
                <a:gd name="T94" fmla="*/ 1718 w 16193"/>
                <a:gd name="T95" fmla="*/ 4798 h 9953"/>
                <a:gd name="T96" fmla="*/ 1924 w 16193"/>
                <a:gd name="T97" fmla="*/ 4440 h 9953"/>
                <a:gd name="T98" fmla="*/ 1882 w 16193"/>
                <a:gd name="T99" fmla="*/ 3859 h 9953"/>
                <a:gd name="T100" fmla="*/ 1939 w 16193"/>
                <a:gd name="T101" fmla="*/ 3166 h 9953"/>
                <a:gd name="T102" fmla="*/ 2113 w 16193"/>
                <a:gd name="T103" fmla="*/ 2511 h 9953"/>
                <a:gd name="T104" fmla="*/ 2385 w 16193"/>
                <a:gd name="T105" fmla="*/ 1913 h 9953"/>
                <a:gd name="T106" fmla="*/ 2754 w 16193"/>
                <a:gd name="T107" fmla="*/ 1375 h 9953"/>
                <a:gd name="T108" fmla="*/ 3201 w 16193"/>
                <a:gd name="T109" fmla="*/ 906 h 9953"/>
                <a:gd name="T110" fmla="*/ 3719 w 16193"/>
                <a:gd name="T111" fmla="*/ 527 h 9953"/>
                <a:gd name="T112" fmla="*/ 4298 w 16193"/>
                <a:gd name="T113" fmla="*/ 245 h 9953"/>
                <a:gd name="T114" fmla="*/ 4924 w 16193"/>
                <a:gd name="T115" fmla="*/ 64 h 9953"/>
                <a:gd name="T116" fmla="*/ 5591 w 16193"/>
                <a:gd name="T117" fmla="*/ 0 h 9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93" h="9953">
                  <a:moveTo>
                    <a:pt x="5591" y="0"/>
                  </a:moveTo>
                  <a:lnTo>
                    <a:pt x="5930" y="16"/>
                  </a:lnTo>
                  <a:lnTo>
                    <a:pt x="6258" y="64"/>
                  </a:lnTo>
                  <a:lnTo>
                    <a:pt x="6576" y="138"/>
                  </a:lnTo>
                  <a:lnTo>
                    <a:pt x="6884" y="239"/>
                  </a:lnTo>
                  <a:lnTo>
                    <a:pt x="7176" y="367"/>
                  </a:lnTo>
                  <a:lnTo>
                    <a:pt x="7458" y="522"/>
                  </a:lnTo>
                  <a:lnTo>
                    <a:pt x="7725" y="698"/>
                  </a:lnTo>
                  <a:lnTo>
                    <a:pt x="7976" y="901"/>
                  </a:lnTo>
                  <a:lnTo>
                    <a:pt x="8207" y="1119"/>
                  </a:lnTo>
                  <a:lnTo>
                    <a:pt x="8422" y="1359"/>
                  </a:lnTo>
                  <a:lnTo>
                    <a:pt x="8617" y="1615"/>
                  </a:lnTo>
                  <a:lnTo>
                    <a:pt x="8787" y="1892"/>
                  </a:lnTo>
                  <a:lnTo>
                    <a:pt x="8941" y="2185"/>
                  </a:lnTo>
                  <a:lnTo>
                    <a:pt x="9171" y="2063"/>
                  </a:lnTo>
                  <a:lnTo>
                    <a:pt x="9412" y="1956"/>
                  </a:lnTo>
                  <a:lnTo>
                    <a:pt x="9664" y="1876"/>
                  </a:lnTo>
                  <a:lnTo>
                    <a:pt x="9925" y="1817"/>
                  </a:lnTo>
                  <a:lnTo>
                    <a:pt x="10192" y="1780"/>
                  </a:lnTo>
                  <a:lnTo>
                    <a:pt x="10469" y="1764"/>
                  </a:lnTo>
                  <a:lnTo>
                    <a:pt x="10787" y="1780"/>
                  </a:lnTo>
                  <a:lnTo>
                    <a:pt x="11095" y="1833"/>
                  </a:lnTo>
                  <a:lnTo>
                    <a:pt x="11392" y="1908"/>
                  </a:lnTo>
                  <a:lnTo>
                    <a:pt x="11680" y="2020"/>
                  </a:lnTo>
                  <a:lnTo>
                    <a:pt x="11951" y="2153"/>
                  </a:lnTo>
                  <a:lnTo>
                    <a:pt x="12208" y="2313"/>
                  </a:lnTo>
                  <a:lnTo>
                    <a:pt x="12449" y="2500"/>
                  </a:lnTo>
                  <a:lnTo>
                    <a:pt x="12670" y="2708"/>
                  </a:lnTo>
                  <a:lnTo>
                    <a:pt x="12870" y="2937"/>
                  </a:lnTo>
                  <a:lnTo>
                    <a:pt x="13054" y="3182"/>
                  </a:lnTo>
                  <a:lnTo>
                    <a:pt x="13208" y="3449"/>
                  </a:lnTo>
                  <a:lnTo>
                    <a:pt x="13342" y="3726"/>
                  </a:lnTo>
                  <a:lnTo>
                    <a:pt x="13449" y="4019"/>
                  </a:lnTo>
                  <a:lnTo>
                    <a:pt x="13531" y="4328"/>
                  </a:lnTo>
                  <a:lnTo>
                    <a:pt x="13578" y="4648"/>
                  </a:lnTo>
                  <a:lnTo>
                    <a:pt x="13644" y="4648"/>
                  </a:lnTo>
                  <a:lnTo>
                    <a:pt x="13921" y="4664"/>
                  </a:lnTo>
                  <a:lnTo>
                    <a:pt x="14193" y="4707"/>
                  </a:lnTo>
                  <a:lnTo>
                    <a:pt x="14450" y="4782"/>
                  </a:lnTo>
                  <a:lnTo>
                    <a:pt x="14701" y="4883"/>
                  </a:lnTo>
                  <a:lnTo>
                    <a:pt x="14932" y="5011"/>
                  </a:lnTo>
                  <a:lnTo>
                    <a:pt x="15152" y="5160"/>
                  </a:lnTo>
                  <a:lnTo>
                    <a:pt x="15352" y="5331"/>
                  </a:lnTo>
                  <a:lnTo>
                    <a:pt x="15537" y="5523"/>
                  </a:lnTo>
                  <a:lnTo>
                    <a:pt x="15706" y="5736"/>
                  </a:lnTo>
                  <a:lnTo>
                    <a:pt x="15850" y="5965"/>
                  </a:lnTo>
                  <a:lnTo>
                    <a:pt x="15968" y="6205"/>
                  </a:lnTo>
                  <a:lnTo>
                    <a:pt x="16065" y="6466"/>
                  </a:lnTo>
                  <a:lnTo>
                    <a:pt x="16137" y="6733"/>
                  </a:lnTo>
                  <a:lnTo>
                    <a:pt x="16183" y="7015"/>
                  </a:lnTo>
                  <a:lnTo>
                    <a:pt x="16193" y="7303"/>
                  </a:lnTo>
                  <a:lnTo>
                    <a:pt x="16183" y="7591"/>
                  </a:lnTo>
                  <a:lnTo>
                    <a:pt x="16137" y="7874"/>
                  </a:lnTo>
                  <a:lnTo>
                    <a:pt x="16065" y="8140"/>
                  </a:lnTo>
                  <a:lnTo>
                    <a:pt x="15968" y="8396"/>
                  </a:lnTo>
                  <a:lnTo>
                    <a:pt x="15845" y="8641"/>
                  </a:lnTo>
                  <a:lnTo>
                    <a:pt x="15701" y="8871"/>
                  </a:lnTo>
                  <a:lnTo>
                    <a:pt x="15537" y="9078"/>
                  </a:lnTo>
                  <a:lnTo>
                    <a:pt x="15352" y="9270"/>
                  </a:lnTo>
                  <a:lnTo>
                    <a:pt x="15152" y="9441"/>
                  </a:lnTo>
                  <a:lnTo>
                    <a:pt x="14932" y="9590"/>
                  </a:lnTo>
                  <a:lnTo>
                    <a:pt x="14696" y="9718"/>
                  </a:lnTo>
                  <a:lnTo>
                    <a:pt x="14450" y="9820"/>
                  </a:lnTo>
                  <a:lnTo>
                    <a:pt x="14193" y="9894"/>
                  </a:lnTo>
                  <a:lnTo>
                    <a:pt x="13921" y="9937"/>
                  </a:lnTo>
                  <a:lnTo>
                    <a:pt x="13644" y="9953"/>
                  </a:lnTo>
                  <a:lnTo>
                    <a:pt x="13198" y="9937"/>
                  </a:lnTo>
                  <a:lnTo>
                    <a:pt x="2970" y="9937"/>
                  </a:lnTo>
                  <a:lnTo>
                    <a:pt x="2549" y="9953"/>
                  </a:lnTo>
                  <a:lnTo>
                    <a:pt x="2272" y="9937"/>
                  </a:lnTo>
                  <a:lnTo>
                    <a:pt x="2006" y="9894"/>
                  </a:lnTo>
                  <a:lnTo>
                    <a:pt x="1744" y="9820"/>
                  </a:lnTo>
                  <a:lnTo>
                    <a:pt x="1498" y="9718"/>
                  </a:lnTo>
                  <a:lnTo>
                    <a:pt x="1262" y="9590"/>
                  </a:lnTo>
                  <a:lnTo>
                    <a:pt x="1046" y="9441"/>
                  </a:lnTo>
                  <a:lnTo>
                    <a:pt x="841" y="9270"/>
                  </a:lnTo>
                  <a:lnTo>
                    <a:pt x="657" y="9078"/>
                  </a:lnTo>
                  <a:lnTo>
                    <a:pt x="492" y="8871"/>
                  </a:lnTo>
                  <a:lnTo>
                    <a:pt x="349" y="8641"/>
                  </a:lnTo>
                  <a:lnTo>
                    <a:pt x="226" y="8396"/>
                  </a:lnTo>
                  <a:lnTo>
                    <a:pt x="128" y="8140"/>
                  </a:lnTo>
                  <a:lnTo>
                    <a:pt x="56" y="7874"/>
                  </a:lnTo>
                  <a:lnTo>
                    <a:pt x="15" y="7591"/>
                  </a:lnTo>
                  <a:lnTo>
                    <a:pt x="0" y="7303"/>
                  </a:lnTo>
                  <a:lnTo>
                    <a:pt x="15" y="7015"/>
                  </a:lnTo>
                  <a:lnTo>
                    <a:pt x="56" y="6738"/>
                  </a:lnTo>
                  <a:lnTo>
                    <a:pt x="128" y="6472"/>
                  </a:lnTo>
                  <a:lnTo>
                    <a:pt x="226" y="6216"/>
                  </a:lnTo>
                  <a:lnTo>
                    <a:pt x="344" y="5976"/>
                  </a:lnTo>
                  <a:lnTo>
                    <a:pt x="482" y="5747"/>
                  </a:lnTo>
                  <a:lnTo>
                    <a:pt x="646" y="5539"/>
                  </a:lnTo>
                  <a:lnTo>
                    <a:pt x="826" y="5347"/>
                  </a:lnTo>
                  <a:lnTo>
                    <a:pt x="1026" y="5176"/>
                  </a:lnTo>
                  <a:lnTo>
                    <a:pt x="1241" y="5027"/>
                  </a:lnTo>
                  <a:lnTo>
                    <a:pt x="1472" y="4899"/>
                  </a:lnTo>
                  <a:lnTo>
                    <a:pt x="1718" y="4798"/>
                  </a:lnTo>
                  <a:lnTo>
                    <a:pt x="1970" y="4723"/>
                  </a:lnTo>
                  <a:lnTo>
                    <a:pt x="1924" y="4440"/>
                  </a:lnTo>
                  <a:lnTo>
                    <a:pt x="1893" y="4153"/>
                  </a:lnTo>
                  <a:lnTo>
                    <a:pt x="1882" y="3859"/>
                  </a:lnTo>
                  <a:lnTo>
                    <a:pt x="1893" y="3507"/>
                  </a:lnTo>
                  <a:lnTo>
                    <a:pt x="1939" y="3166"/>
                  </a:lnTo>
                  <a:lnTo>
                    <a:pt x="2011" y="2830"/>
                  </a:lnTo>
                  <a:lnTo>
                    <a:pt x="2113" y="2511"/>
                  </a:lnTo>
                  <a:lnTo>
                    <a:pt x="2236" y="2207"/>
                  </a:lnTo>
                  <a:lnTo>
                    <a:pt x="2385" y="1913"/>
                  </a:lnTo>
                  <a:lnTo>
                    <a:pt x="2560" y="1636"/>
                  </a:lnTo>
                  <a:lnTo>
                    <a:pt x="2754" y="1375"/>
                  </a:lnTo>
                  <a:lnTo>
                    <a:pt x="2965" y="1130"/>
                  </a:lnTo>
                  <a:lnTo>
                    <a:pt x="3201" y="906"/>
                  </a:lnTo>
                  <a:lnTo>
                    <a:pt x="3452" y="709"/>
                  </a:lnTo>
                  <a:lnTo>
                    <a:pt x="3719" y="527"/>
                  </a:lnTo>
                  <a:lnTo>
                    <a:pt x="4001" y="373"/>
                  </a:lnTo>
                  <a:lnTo>
                    <a:pt x="4298" y="245"/>
                  </a:lnTo>
                  <a:lnTo>
                    <a:pt x="4606" y="138"/>
                  </a:lnTo>
                  <a:lnTo>
                    <a:pt x="4924" y="64"/>
                  </a:lnTo>
                  <a:lnTo>
                    <a:pt x="5252" y="16"/>
                  </a:lnTo>
                  <a:lnTo>
                    <a:pt x="5591" y="0"/>
                  </a:lnTo>
                  <a:close/>
                </a:path>
              </a:pathLst>
            </a:custGeom>
            <a:solidFill>
              <a:srgbClr val="1F497D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8" name="Freeform 11"/>
            <p:cNvSpPr>
              <a:spLocks/>
            </p:cNvSpPr>
            <p:nvPr/>
          </p:nvSpPr>
          <p:spPr bwMode="auto">
            <a:xfrm>
              <a:off x="7213368" y="2819122"/>
              <a:ext cx="1092069" cy="728588"/>
            </a:xfrm>
            <a:custGeom>
              <a:avLst/>
              <a:gdLst>
                <a:gd name="T0" fmla="*/ 1760 w 3359"/>
                <a:gd name="T1" fmla="*/ 3 h 2241"/>
                <a:gd name="T2" fmla="*/ 1914 w 3359"/>
                <a:gd name="T3" fmla="*/ 27 h 2241"/>
                <a:gd name="T4" fmla="*/ 2059 w 3359"/>
                <a:gd name="T5" fmla="*/ 71 h 2241"/>
                <a:gd name="T6" fmla="*/ 2196 w 3359"/>
                <a:gd name="T7" fmla="*/ 136 h 2241"/>
                <a:gd name="T8" fmla="*/ 2321 w 3359"/>
                <a:gd name="T9" fmla="*/ 219 h 2241"/>
                <a:gd name="T10" fmla="*/ 2432 w 3359"/>
                <a:gd name="T11" fmla="*/ 318 h 2241"/>
                <a:gd name="T12" fmla="*/ 2528 w 3359"/>
                <a:gd name="T13" fmla="*/ 432 h 2241"/>
                <a:gd name="T14" fmla="*/ 2607 w 3359"/>
                <a:gd name="T15" fmla="*/ 560 h 2241"/>
                <a:gd name="T16" fmla="*/ 2668 w 3359"/>
                <a:gd name="T17" fmla="*/ 697 h 2241"/>
                <a:gd name="T18" fmla="*/ 2709 w 3359"/>
                <a:gd name="T19" fmla="*/ 846 h 2241"/>
                <a:gd name="T20" fmla="*/ 2834 w 3359"/>
                <a:gd name="T21" fmla="*/ 866 h 2241"/>
                <a:gd name="T22" fmla="*/ 2950 w 3359"/>
                <a:gd name="T23" fmla="*/ 907 h 2241"/>
                <a:gd name="T24" fmla="*/ 3056 w 3359"/>
                <a:gd name="T25" fmla="*/ 967 h 2241"/>
                <a:gd name="T26" fmla="*/ 3149 w 3359"/>
                <a:gd name="T27" fmla="*/ 1042 h 2241"/>
                <a:gd name="T28" fmla="*/ 3227 w 3359"/>
                <a:gd name="T29" fmla="*/ 1134 h 2241"/>
                <a:gd name="T30" fmla="*/ 3290 w 3359"/>
                <a:gd name="T31" fmla="*/ 1238 h 2241"/>
                <a:gd name="T32" fmla="*/ 3333 w 3359"/>
                <a:gd name="T33" fmla="*/ 1353 h 2241"/>
                <a:gd name="T34" fmla="*/ 3356 w 3359"/>
                <a:gd name="T35" fmla="*/ 1476 h 2241"/>
                <a:gd name="T36" fmla="*/ 3356 w 3359"/>
                <a:gd name="T37" fmla="*/ 1608 h 2241"/>
                <a:gd name="T38" fmla="*/ 3331 w 3359"/>
                <a:gd name="T39" fmla="*/ 1738 h 2241"/>
                <a:gd name="T40" fmla="*/ 3283 w 3359"/>
                <a:gd name="T41" fmla="*/ 1857 h 2241"/>
                <a:gd name="T42" fmla="*/ 3216 w 3359"/>
                <a:gd name="T43" fmla="*/ 1964 h 2241"/>
                <a:gd name="T44" fmla="*/ 3131 w 3359"/>
                <a:gd name="T45" fmla="*/ 2058 h 2241"/>
                <a:gd name="T46" fmla="*/ 3030 w 3359"/>
                <a:gd name="T47" fmla="*/ 2135 h 2241"/>
                <a:gd name="T48" fmla="*/ 2916 w 3359"/>
                <a:gd name="T49" fmla="*/ 2192 h 2241"/>
                <a:gd name="T50" fmla="*/ 2792 w 3359"/>
                <a:gd name="T51" fmla="*/ 2229 h 2241"/>
                <a:gd name="T52" fmla="*/ 2659 w 3359"/>
                <a:gd name="T53" fmla="*/ 2241 h 2241"/>
                <a:gd name="T54" fmla="*/ 767 w 3359"/>
                <a:gd name="T55" fmla="*/ 2238 h 2241"/>
                <a:gd name="T56" fmla="*/ 628 w 3359"/>
                <a:gd name="T57" fmla="*/ 2214 h 2241"/>
                <a:gd name="T58" fmla="*/ 498 w 3359"/>
                <a:gd name="T59" fmla="*/ 2168 h 2241"/>
                <a:gd name="T60" fmla="*/ 377 w 3359"/>
                <a:gd name="T61" fmla="*/ 2102 h 2241"/>
                <a:gd name="T62" fmla="*/ 270 w 3359"/>
                <a:gd name="T63" fmla="*/ 2018 h 2241"/>
                <a:gd name="T64" fmla="*/ 179 w 3359"/>
                <a:gd name="T65" fmla="*/ 1918 h 2241"/>
                <a:gd name="T66" fmla="*/ 103 w 3359"/>
                <a:gd name="T67" fmla="*/ 1805 h 2241"/>
                <a:gd name="T68" fmla="*/ 47 w 3359"/>
                <a:gd name="T69" fmla="*/ 1679 h 2241"/>
                <a:gd name="T70" fmla="*/ 12 w 3359"/>
                <a:gd name="T71" fmla="*/ 1544 h 2241"/>
                <a:gd name="T72" fmla="*/ 0 w 3359"/>
                <a:gd name="T73" fmla="*/ 1401 h 2241"/>
                <a:gd name="T74" fmla="*/ 12 w 3359"/>
                <a:gd name="T75" fmla="*/ 1260 h 2241"/>
                <a:gd name="T76" fmla="*/ 46 w 3359"/>
                <a:gd name="T77" fmla="*/ 1126 h 2241"/>
                <a:gd name="T78" fmla="*/ 101 w 3359"/>
                <a:gd name="T79" fmla="*/ 1002 h 2241"/>
                <a:gd name="T80" fmla="*/ 173 w 3359"/>
                <a:gd name="T81" fmla="*/ 889 h 2241"/>
                <a:gd name="T82" fmla="*/ 263 w 3359"/>
                <a:gd name="T83" fmla="*/ 790 h 2241"/>
                <a:gd name="T84" fmla="*/ 367 w 3359"/>
                <a:gd name="T85" fmla="*/ 707 h 2241"/>
                <a:gd name="T86" fmla="*/ 485 w 3359"/>
                <a:gd name="T87" fmla="*/ 639 h 2241"/>
                <a:gd name="T88" fmla="*/ 612 w 3359"/>
                <a:gd name="T89" fmla="*/ 592 h 2241"/>
                <a:gd name="T90" fmla="*/ 749 w 3359"/>
                <a:gd name="T91" fmla="*/ 566 h 2241"/>
                <a:gd name="T92" fmla="*/ 828 w 3359"/>
                <a:gd name="T93" fmla="*/ 437 h 2241"/>
                <a:gd name="T94" fmla="*/ 924 w 3359"/>
                <a:gd name="T95" fmla="*/ 322 h 2241"/>
                <a:gd name="T96" fmla="*/ 1035 w 3359"/>
                <a:gd name="T97" fmla="*/ 222 h 2241"/>
                <a:gd name="T98" fmla="*/ 1161 w 3359"/>
                <a:gd name="T99" fmla="*/ 138 h 2241"/>
                <a:gd name="T100" fmla="*/ 1297 w 3359"/>
                <a:gd name="T101" fmla="*/ 73 h 2241"/>
                <a:gd name="T102" fmla="*/ 1444 w 3359"/>
                <a:gd name="T103" fmla="*/ 27 h 2241"/>
                <a:gd name="T104" fmla="*/ 1599 w 3359"/>
                <a:gd name="T105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59" h="2241">
                  <a:moveTo>
                    <a:pt x="1680" y="0"/>
                  </a:moveTo>
                  <a:lnTo>
                    <a:pt x="1760" y="3"/>
                  </a:lnTo>
                  <a:lnTo>
                    <a:pt x="1837" y="12"/>
                  </a:lnTo>
                  <a:lnTo>
                    <a:pt x="1914" y="27"/>
                  </a:lnTo>
                  <a:lnTo>
                    <a:pt x="1988" y="46"/>
                  </a:lnTo>
                  <a:lnTo>
                    <a:pt x="2059" y="71"/>
                  </a:lnTo>
                  <a:lnTo>
                    <a:pt x="2129" y="101"/>
                  </a:lnTo>
                  <a:lnTo>
                    <a:pt x="2196" y="136"/>
                  </a:lnTo>
                  <a:lnTo>
                    <a:pt x="2259" y="175"/>
                  </a:lnTo>
                  <a:lnTo>
                    <a:pt x="2321" y="219"/>
                  </a:lnTo>
                  <a:lnTo>
                    <a:pt x="2378" y="267"/>
                  </a:lnTo>
                  <a:lnTo>
                    <a:pt x="2432" y="318"/>
                  </a:lnTo>
                  <a:lnTo>
                    <a:pt x="2482" y="373"/>
                  </a:lnTo>
                  <a:lnTo>
                    <a:pt x="2528" y="432"/>
                  </a:lnTo>
                  <a:lnTo>
                    <a:pt x="2569" y="494"/>
                  </a:lnTo>
                  <a:lnTo>
                    <a:pt x="2607" y="560"/>
                  </a:lnTo>
                  <a:lnTo>
                    <a:pt x="2640" y="627"/>
                  </a:lnTo>
                  <a:lnTo>
                    <a:pt x="2668" y="697"/>
                  </a:lnTo>
                  <a:lnTo>
                    <a:pt x="2692" y="771"/>
                  </a:lnTo>
                  <a:lnTo>
                    <a:pt x="2709" y="846"/>
                  </a:lnTo>
                  <a:lnTo>
                    <a:pt x="2772" y="854"/>
                  </a:lnTo>
                  <a:lnTo>
                    <a:pt x="2834" y="866"/>
                  </a:lnTo>
                  <a:lnTo>
                    <a:pt x="2893" y="884"/>
                  </a:lnTo>
                  <a:lnTo>
                    <a:pt x="2950" y="907"/>
                  </a:lnTo>
                  <a:lnTo>
                    <a:pt x="3004" y="934"/>
                  </a:lnTo>
                  <a:lnTo>
                    <a:pt x="3056" y="967"/>
                  </a:lnTo>
                  <a:lnTo>
                    <a:pt x="3104" y="1003"/>
                  </a:lnTo>
                  <a:lnTo>
                    <a:pt x="3149" y="1042"/>
                  </a:lnTo>
                  <a:lnTo>
                    <a:pt x="3191" y="1086"/>
                  </a:lnTo>
                  <a:lnTo>
                    <a:pt x="3227" y="1134"/>
                  </a:lnTo>
                  <a:lnTo>
                    <a:pt x="3261" y="1184"/>
                  </a:lnTo>
                  <a:lnTo>
                    <a:pt x="3290" y="1238"/>
                  </a:lnTo>
                  <a:lnTo>
                    <a:pt x="3314" y="1295"/>
                  </a:lnTo>
                  <a:lnTo>
                    <a:pt x="3333" y="1353"/>
                  </a:lnTo>
                  <a:lnTo>
                    <a:pt x="3348" y="1414"/>
                  </a:lnTo>
                  <a:lnTo>
                    <a:pt x="3356" y="1476"/>
                  </a:lnTo>
                  <a:lnTo>
                    <a:pt x="3359" y="1541"/>
                  </a:lnTo>
                  <a:lnTo>
                    <a:pt x="3356" y="1608"/>
                  </a:lnTo>
                  <a:lnTo>
                    <a:pt x="3347" y="1674"/>
                  </a:lnTo>
                  <a:lnTo>
                    <a:pt x="3331" y="1738"/>
                  </a:lnTo>
                  <a:lnTo>
                    <a:pt x="3310" y="1799"/>
                  </a:lnTo>
                  <a:lnTo>
                    <a:pt x="3283" y="1857"/>
                  </a:lnTo>
                  <a:lnTo>
                    <a:pt x="3253" y="1912"/>
                  </a:lnTo>
                  <a:lnTo>
                    <a:pt x="3216" y="1964"/>
                  </a:lnTo>
                  <a:lnTo>
                    <a:pt x="3176" y="2013"/>
                  </a:lnTo>
                  <a:lnTo>
                    <a:pt x="3131" y="2058"/>
                  </a:lnTo>
                  <a:lnTo>
                    <a:pt x="3082" y="2099"/>
                  </a:lnTo>
                  <a:lnTo>
                    <a:pt x="3030" y="2135"/>
                  </a:lnTo>
                  <a:lnTo>
                    <a:pt x="2975" y="2166"/>
                  </a:lnTo>
                  <a:lnTo>
                    <a:pt x="2916" y="2192"/>
                  </a:lnTo>
                  <a:lnTo>
                    <a:pt x="2856" y="2213"/>
                  </a:lnTo>
                  <a:lnTo>
                    <a:pt x="2792" y="2229"/>
                  </a:lnTo>
                  <a:lnTo>
                    <a:pt x="2726" y="2238"/>
                  </a:lnTo>
                  <a:lnTo>
                    <a:pt x="2659" y="2241"/>
                  </a:lnTo>
                  <a:lnTo>
                    <a:pt x="839" y="2241"/>
                  </a:lnTo>
                  <a:lnTo>
                    <a:pt x="767" y="2238"/>
                  </a:lnTo>
                  <a:lnTo>
                    <a:pt x="697" y="2229"/>
                  </a:lnTo>
                  <a:lnTo>
                    <a:pt x="628" y="2214"/>
                  </a:lnTo>
                  <a:lnTo>
                    <a:pt x="561" y="2194"/>
                  </a:lnTo>
                  <a:lnTo>
                    <a:pt x="498" y="2168"/>
                  </a:lnTo>
                  <a:lnTo>
                    <a:pt x="436" y="2138"/>
                  </a:lnTo>
                  <a:lnTo>
                    <a:pt x="377" y="2102"/>
                  </a:lnTo>
                  <a:lnTo>
                    <a:pt x="322" y="2062"/>
                  </a:lnTo>
                  <a:lnTo>
                    <a:pt x="270" y="2018"/>
                  </a:lnTo>
                  <a:lnTo>
                    <a:pt x="222" y="1970"/>
                  </a:lnTo>
                  <a:lnTo>
                    <a:pt x="179" y="1918"/>
                  </a:lnTo>
                  <a:lnTo>
                    <a:pt x="139" y="1863"/>
                  </a:lnTo>
                  <a:lnTo>
                    <a:pt x="103" y="1805"/>
                  </a:lnTo>
                  <a:lnTo>
                    <a:pt x="72" y="1744"/>
                  </a:lnTo>
                  <a:lnTo>
                    <a:pt x="47" y="1679"/>
                  </a:lnTo>
                  <a:lnTo>
                    <a:pt x="27" y="1613"/>
                  </a:lnTo>
                  <a:lnTo>
                    <a:pt x="12" y="1544"/>
                  </a:lnTo>
                  <a:lnTo>
                    <a:pt x="3" y="1473"/>
                  </a:lnTo>
                  <a:lnTo>
                    <a:pt x="0" y="1401"/>
                  </a:lnTo>
                  <a:lnTo>
                    <a:pt x="3" y="1329"/>
                  </a:lnTo>
                  <a:lnTo>
                    <a:pt x="12" y="1260"/>
                  </a:lnTo>
                  <a:lnTo>
                    <a:pt x="27" y="1191"/>
                  </a:lnTo>
                  <a:lnTo>
                    <a:pt x="46" y="1126"/>
                  </a:lnTo>
                  <a:lnTo>
                    <a:pt x="70" y="1063"/>
                  </a:lnTo>
                  <a:lnTo>
                    <a:pt x="101" y="1002"/>
                  </a:lnTo>
                  <a:lnTo>
                    <a:pt x="135" y="944"/>
                  </a:lnTo>
                  <a:lnTo>
                    <a:pt x="173" y="889"/>
                  </a:lnTo>
                  <a:lnTo>
                    <a:pt x="216" y="838"/>
                  </a:lnTo>
                  <a:lnTo>
                    <a:pt x="263" y="790"/>
                  </a:lnTo>
                  <a:lnTo>
                    <a:pt x="313" y="746"/>
                  </a:lnTo>
                  <a:lnTo>
                    <a:pt x="367" y="707"/>
                  </a:lnTo>
                  <a:lnTo>
                    <a:pt x="424" y="671"/>
                  </a:lnTo>
                  <a:lnTo>
                    <a:pt x="485" y="639"/>
                  </a:lnTo>
                  <a:lnTo>
                    <a:pt x="547" y="614"/>
                  </a:lnTo>
                  <a:lnTo>
                    <a:pt x="612" y="592"/>
                  </a:lnTo>
                  <a:lnTo>
                    <a:pt x="679" y="576"/>
                  </a:lnTo>
                  <a:lnTo>
                    <a:pt x="749" y="566"/>
                  </a:lnTo>
                  <a:lnTo>
                    <a:pt x="786" y="500"/>
                  </a:lnTo>
                  <a:lnTo>
                    <a:pt x="828" y="437"/>
                  </a:lnTo>
                  <a:lnTo>
                    <a:pt x="874" y="378"/>
                  </a:lnTo>
                  <a:lnTo>
                    <a:pt x="924" y="322"/>
                  </a:lnTo>
                  <a:lnTo>
                    <a:pt x="978" y="270"/>
                  </a:lnTo>
                  <a:lnTo>
                    <a:pt x="1035" y="222"/>
                  </a:lnTo>
                  <a:lnTo>
                    <a:pt x="1097" y="178"/>
                  </a:lnTo>
                  <a:lnTo>
                    <a:pt x="1161" y="138"/>
                  </a:lnTo>
                  <a:lnTo>
                    <a:pt x="1227" y="102"/>
                  </a:lnTo>
                  <a:lnTo>
                    <a:pt x="1297" y="73"/>
                  </a:lnTo>
                  <a:lnTo>
                    <a:pt x="1370" y="47"/>
                  </a:lnTo>
                  <a:lnTo>
                    <a:pt x="1444" y="27"/>
                  </a:lnTo>
                  <a:lnTo>
                    <a:pt x="1521" y="12"/>
                  </a:lnTo>
                  <a:lnTo>
                    <a:pt x="1599" y="3"/>
                  </a:lnTo>
                  <a:lnTo>
                    <a:pt x="168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9" name="Freeform 11"/>
            <p:cNvSpPr>
              <a:spLocks/>
            </p:cNvSpPr>
            <p:nvPr/>
          </p:nvSpPr>
          <p:spPr bwMode="auto">
            <a:xfrm>
              <a:off x="7719364" y="2553680"/>
              <a:ext cx="664925" cy="443614"/>
            </a:xfrm>
            <a:custGeom>
              <a:avLst/>
              <a:gdLst>
                <a:gd name="T0" fmla="*/ 1760 w 3359"/>
                <a:gd name="T1" fmla="*/ 3 h 2241"/>
                <a:gd name="T2" fmla="*/ 1914 w 3359"/>
                <a:gd name="T3" fmla="*/ 27 h 2241"/>
                <a:gd name="T4" fmla="*/ 2059 w 3359"/>
                <a:gd name="T5" fmla="*/ 71 h 2241"/>
                <a:gd name="T6" fmla="*/ 2196 w 3359"/>
                <a:gd name="T7" fmla="*/ 136 h 2241"/>
                <a:gd name="T8" fmla="*/ 2321 w 3359"/>
                <a:gd name="T9" fmla="*/ 219 h 2241"/>
                <a:gd name="T10" fmla="*/ 2432 w 3359"/>
                <a:gd name="T11" fmla="*/ 318 h 2241"/>
                <a:gd name="T12" fmla="*/ 2528 w 3359"/>
                <a:gd name="T13" fmla="*/ 432 h 2241"/>
                <a:gd name="T14" fmla="*/ 2607 w 3359"/>
                <a:gd name="T15" fmla="*/ 560 h 2241"/>
                <a:gd name="T16" fmla="*/ 2668 w 3359"/>
                <a:gd name="T17" fmla="*/ 697 h 2241"/>
                <a:gd name="T18" fmla="*/ 2709 w 3359"/>
                <a:gd name="T19" fmla="*/ 846 h 2241"/>
                <a:gd name="T20" fmla="*/ 2834 w 3359"/>
                <a:gd name="T21" fmla="*/ 866 h 2241"/>
                <a:gd name="T22" fmla="*/ 2950 w 3359"/>
                <a:gd name="T23" fmla="*/ 907 h 2241"/>
                <a:gd name="T24" fmla="*/ 3056 w 3359"/>
                <a:gd name="T25" fmla="*/ 967 h 2241"/>
                <a:gd name="T26" fmla="*/ 3149 w 3359"/>
                <a:gd name="T27" fmla="*/ 1042 h 2241"/>
                <a:gd name="T28" fmla="*/ 3227 w 3359"/>
                <a:gd name="T29" fmla="*/ 1134 h 2241"/>
                <a:gd name="T30" fmla="*/ 3290 w 3359"/>
                <a:gd name="T31" fmla="*/ 1238 h 2241"/>
                <a:gd name="T32" fmla="*/ 3333 w 3359"/>
                <a:gd name="T33" fmla="*/ 1353 h 2241"/>
                <a:gd name="T34" fmla="*/ 3356 w 3359"/>
                <a:gd name="T35" fmla="*/ 1476 h 2241"/>
                <a:gd name="T36" fmla="*/ 3356 w 3359"/>
                <a:gd name="T37" fmla="*/ 1608 h 2241"/>
                <a:gd name="T38" fmla="*/ 3331 w 3359"/>
                <a:gd name="T39" fmla="*/ 1738 h 2241"/>
                <a:gd name="T40" fmla="*/ 3283 w 3359"/>
                <a:gd name="T41" fmla="*/ 1857 h 2241"/>
                <a:gd name="T42" fmla="*/ 3216 w 3359"/>
                <a:gd name="T43" fmla="*/ 1964 h 2241"/>
                <a:gd name="T44" fmla="*/ 3131 w 3359"/>
                <a:gd name="T45" fmla="*/ 2058 h 2241"/>
                <a:gd name="T46" fmla="*/ 3030 w 3359"/>
                <a:gd name="T47" fmla="*/ 2135 h 2241"/>
                <a:gd name="T48" fmla="*/ 2916 w 3359"/>
                <a:gd name="T49" fmla="*/ 2192 h 2241"/>
                <a:gd name="T50" fmla="*/ 2792 w 3359"/>
                <a:gd name="T51" fmla="*/ 2229 h 2241"/>
                <a:gd name="T52" fmla="*/ 2659 w 3359"/>
                <a:gd name="T53" fmla="*/ 2241 h 2241"/>
                <a:gd name="T54" fmla="*/ 767 w 3359"/>
                <a:gd name="T55" fmla="*/ 2238 h 2241"/>
                <a:gd name="T56" fmla="*/ 628 w 3359"/>
                <a:gd name="T57" fmla="*/ 2214 h 2241"/>
                <a:gd name="T58" fmla="*/ 498 w 3359"/>
                <a:gd name="T59" fmla="*/ 2168 h 2241"/>
                <a:gd name="T60" fmla="*/ 377 w 3359"/>
                <a:gd name="T61" fmla="*/ 2102 h 2241"/>
                <a:gd name="T62" fmla="*/ 270 w 3359"/>
                <a:gd name="T63" fmla="*/ 2018 h 2241"/>
                <a:gd name="T64" fmla="*/ 179 w 3359"/>
                <a:gd name="T65" fmla="*/ 1918 h 2241"/>
                <a:gd name="T66" fmla="*/ 103 w 3359"/>
                <a:gd name="T67" fmla="*/ 1805 h 2241"/>
                <a:gd name="T68" fmla="*/ 47 w 3359"/>
                <a:gd name="T69" fmla="*/ 1679 h 2241"/>
                <a:gd name="T70" fmla="*/ 12 w 3359"/>
                <a:gd name="T71" fmla="*/ 1544 h 2241"/>
                <a:gd name="T72" fmla="*/ 0 w 3359"/>
                <a:gd name="T73" fmla="*/ 1401 h 2241"/>
                <a:gd name="T74" fmla="*/ 12 w 3359"/>
                <a:gd name="T75" fmla="*/ 1260 h 2241"/>
                <a:gd name="T76" fmla="*/ 46 w 3359"/>
                <a:gd name="T77" fmla="*/ 1126 h 2241"/>
                <a:gd name="T78" fmla="*/ 101 w 3359"/>
                <a:gd name="T79" fmla="*/ 1002 h 2241"/>
                <a:gd name="T80" fmla="*/ 173 w 3359"/>
                <a:gd name="T81" fmla="*/ 889 h 2241"/>
                <a:gd name="T82" fmla="*/ 263 w 3359"/>
                <a:gd name="T83" fmla="*/ 790 h 2241"/>
                <a:gd name="T84" fmla="*/ 367 w 3359"/>
                <a:gd name="T85" fmla="*/ 707 h 2241"/>
                <a:gd name="T86" fmla="*/ 485 w 3359"/>
                <a:gd name="T87" fmla="*/ 639 h 2241"/>
                <a:gd name="T88" fmla="*/ 612 w 3359"/>
                <a:gd name="T89" fmla="*/ 592 h 2241"/>
                <a:gd name="T90" fmla="*/ 749 w 3359"/>
                <a:gd name="T91" fmla="*/ 566 h 2241"/>
                <a:gd name="T92" fmla="*/ 828 w 3359"/>
                <a:gd name="T93" fmla="*/ 437 h 2241"/>
                <a:gd name="T94" fmla="*/ 924 w 3359"/>
                <a:gd name="T95" fmla="*/ 322 h 2241"/>
                <a:gd name="T96" fmla="*/ 1035 w 3359"/>
                <a:gd name="T97" fmla="*/ 222 h 2241"/>
                <a:gd name="T98" fmla="*/ 1161 w 3359"/>
                <a:gd name="T99" fmla="*/ 138 h 2241"/>
                <a:gd name="T100" fmla="*/ 1297 w 3359"/>
                <a:gd name="T101" fmla="*/ 73 h 2241"/>
                <a:gd name="T102" fmla="*/ 1444 w 3359"/>
                <a:gd name="T103" fmla="*/ 27 h 2241"/>
                <a:gd name="T104" fmla="*/ 1599 w 3359"/>
                <a:gd name="T105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59" h="2241">
                  <a:moveTo>
                    <a:pt x="1680" y="0"/>
                  </a:moveTo>
                  <a:lnTo>
                    <a:pt x="1760" y="3"/>
                  </a:lnTo>
                  <a:lnTo>
                    <a:pt x="1837" y="12"/>
                  </a:lnTo>
                  <a:lnTo>
                    <a:pt x="1914" y="27"/>
                  </a:lnTo>
                  <a:lnTo>
                    <a:pt x="1988" y="46"/>
                  </a:lnTo>
                  <a:lnTo>
                    <a:pt x="2059" y="71"/>
                  </a:lnTo>
                  <a:lnTo>
                    <a:pt x="2129" y="101"/>
                  </a:lnTo>
                  <a:lnTo>
                    <a:pt x="2196" y="136"/>
                  </a:lnTo>
                  <a:lnTo>
                    <a:pt x="2259" y="175"/>
                  </a:lnTo>
                  <a:lnTo>
                    <a:pt x="2321" y="219"/>
                  </a:lnTo>
                  <a:lnTo>
                    <a:pt x="2378" y="267"/>
                  </a:lnTo>
                  <a:lnTo>
                    <a:pt x="2432" y="318"/>
                  </a:lnTo>
                  <a:lnTo>
                    <a:pt x="2482" y="373"/>
                  </a:lnTo>
                  <a:lnTo>
                    <a:pt x="2528" y="432"/>
                  </a:lnTo>
                  <a:lnTo>
                    <a:pt x="2569" y="494"/>
                  </a:lnTo>
                  <a:lnTo>
                    <a:pt x="2607" y="560"/>
                  </a:lnTo>
                  <a:lnTo>
                    <a:pt x="2640" y="627"/>
                  </a:lnTo>
                  <a:lnTo>
                    <a:pt x="2668" y="697"/>
                  </a:lnTo>
                  <a:lnTo>
                    <a:pt x="2692" y="771"/>
                  </a:lnTo>
                  <a:lnTo>
                    <a:pt x="2709" y="846"/>
                  </a:lnTo>
                  <a:lnTo>
                    <a:pt x="2772" y="854"/>
                  </a:lnTo>
                  <a:lnTo>
                    <a:pt x="2834" y="866"/>
                  </a:lnTo>
                  <a:lnTo>
                    <a:pt x="2893" y="884"/>
                  </a:lnTo>
                  <a:lnTo>
                    <a:pt x="2950" y="907"/>
                  </a:lnTo>
                  <a:lnTo>
                    <a:pt x="3004" y="934"/>
                  </a:lnTo>
                  <a:lnTo>
                    <a:pt x="3056" y="967"/>
                  </a:lnTo>
                  <a:lnTo>
                    <a:pt x="3104" y="1003"/>
                  </a:lnTo>
                  <a:lnTo>
                    <a:pt x="3149" y="1042"/>
                  </a:lnTo>
                  <a:lnTo>
                    <a:pt x="3191" y="1086"/>
                  </a:lnTo>
                  <a:lnTo>
                    <a:pt x="3227" y="1134"/>
                  </a:lnTo>
                  <a:lnTo>
                    <a:pt x="3261" y="1184"/>
                  </a:lnTo>
                  <a:lnTo>
                    <a:pt x="3290" y="1238"/>
                  </a:lnTo>
                  <a:lnTo>
                    <a:pt x="3314" y="1295"/>
                  </a:lnTo>
                  <a:lnTo>
                    <a:pt x="3333" y="1353"/>
                  </a:lnTo>
                  <a:lnTo>
                    <a:pt x="3348" y="1414"/>
                  </a:lnTo>
                  <a:lnTo>
                    <a:pt x="3356" y="1476"/>
                  </a:lnTo>
                  <a:lnTo>
                    <a:pt x="3359" y="1541"/>
                  </a:lnTo>
                  <a:lnTo>
                    <a:pt x="3356" y="1608"/>
                  </a:lnTo>
                  <a:lnTo>
                    <a:pt x="3347" y="1674"/>
                  </a:lnTo>
                  <a:lnTo>
                    <a:pt x="3331" y="1738"/>
                  </a:lnTo>
                  <a:lnTo>
                    <a:pt x="3310" y="1799"/>
                  </a:lnTo>
                  <a:lnTo>
                    <a:pt x="3283" y="1857"/>
                  </a:lnTo>
                  <a:lnTo>
                    <a:pt x="3253" y="1912"/>
                  </a:lnTo>
                  <a:lnTo>
                    <a:pt x="3216" y="1964"/>
                  </a:lnTo>
                  <a:lnTo>
                    <a:pt x="3176" y="2013"/>
                  </a:lnTo>
                  <a:lnTo>
                    <a:pt x="3131" y="2058"/>
                  </a:lnTo>
                  <a:lnTo>
                    <a:pt x="3082" y="2099"/>
                  </a:lnTo>
                  <a:lnTo>
                    <a:pt x="3030" y="2135"/>
                  </a:lnTo>
                  <a:lnTo>
                    <a:pt x="2975" y="2166"/>
                  </a:lnTo>
                  <a:lnTo>
                    <a:pt x="2916" y="2192"/>
                  </a:lnTo>
                  <a:lnTo>
                    <a:pt x="2856" y="2213"/>
                  </a:lnTo>
                  <a:lnTo>
                    <a:pt x="2792" y="2229"/>
                  </a:lnTo>
                  <a:lnTo>
                    <a:pt x="2726" y="2238"/>
                  </a:lnTo>
                  <a:lnTo>
                    <a:pt x="2659" y="2241"/>
                  </a:lnTo>
                  <a:lnTo>
                    <a:pt x="839" y="2241"/>
                  </a:lnTo>
                  <a:lnTo>
                    <a:pt x="767" y="2238"/>
                  </a:lnTo>
                  <a:lnTo>
                    <a:pt x="697" y="2229"/>
                  </a:lnTo>
                  <a:lnTo>
                    <a:pt x="628" y="2214"/>
                  </a:lnTo>
                  <a:lnTo>
                    <a:pt x="561" y="2194"/>
                  </a:lnTo>
                  <a:lnTo>
                    <a:pt x="498" y="2168"/>
                  </a:lnTo>
                  <a:lnTo>
                    <a:pt x="436" y="2138"/>
                  </a:lnTo>
                  <a:lnTo>
                    <a:pt x="377" y="2102"/>
                  </a:lnTo>
                  <a:lnTo>
                    <a:pt x="322" y="2062"/>
                  </a:lnTo>
                  <a:lnTo>
                    <a:pt x="270" y="2018"/>
                  </a:lnTo>
                  <a:lnTo>
                    <a:pt x="222" y="1970"/>
                  </a:lnTo>
                  <a:lnTo>
                    <a:pt x="179" y="1918"/>
                  </a:lnTo>
                  <a:lnTo>
                    <a:pt x="139" y="1863"/>
                  </a:lnTo>
                  <a:lnTo>
                    <a:pt x="103" y="1805"/>
                  </a:lnTo>
                  <a:lnTo>
                    <a:pt x="72" y="1744"/>
                  </a:lnTo>
                  <a:lnTo>
                    <a:pt x="47" y="1679"/>
                  </a:lnTo>
                  <a:lnTo>
                    <a:pt x="27" y="1613"/>
                  </a:lnTo>
                  <a:lnTo>
                    <a:pt x="12" y="1544"/>
                  </a:lnTo>
                  <a:lnTo>
                    <a:pt x="3" y="1473"/>
                  </a:lnTo>
                  <a:lnTo>
                    <a:pt x="0" y="1401"/>
                  </a:lnTo>
                  <a:lnTo>
                    <a:pt x="3" y="1329"/>
                  </a:lnTo>
                  <a:lnTo>
                    <a:pt x="12" y="1260"/>
                  </a:lnTo>
                  <a:lnTo>
                    <a:pt x="27" y="1191"/>
                  </a:lnTo>
                  <a:lnTo>
                    <a:pt x="46" y="1126"/>
                  </a:lnTo>
                  <a:lnTo>
                    <a:pt x="70" y="1063"/>
                  </a:lnTo>
                  <a:lnTo>
                    <a:pt x="101" y="1002"/>
                  </a:lnTo>
                  <a:lnTo>
                    <a:pt x="135" y="944"/>
                  </a:lnTo>
                  <a:lnTo>
                    <a:pt x="173" y="889"/>
                  </a:lnTo>
                  <a:lnTo>
                    <a:pt x="216" y="838"/>
                  </a:lnTo>
                  <a:lnTo>
                    <a:pt x="263" y="790"/>
                  </a:lnTo>
                  <a:lnTo>
                    <a:pt x="313" y="746"/>
                  </a:lnTo>
                  <a:lnTo>
                    <a:pt x="367" y="707"/>
                  </a:lnTo>
                  <a:lnTo>
                    <a:pt x="424" y="671"/>
                  </a:lnTo>
                  <a:lnTo>
                    <a:pt x="485" y="639"/>
                  </a:lnTo>
                  <a:lnTo>
                    <a:pt x="547" y="614"/>
                  </a:lnTo>
                  <a:lnTo>
                    <a:pt x="612" y="592"/>
                  </a:lnTo>
                  <a:lnTo>
                    <a:pt x="679" y="576"/>
                  </a:lnTo>
                  <a:lnTo>
                    <a:pt x="749" y="566"/>
                  </a:lnTo>
                  <a:lnTo>
                    <a:pt x="786" y="500"/>
                  </a:lnTo>
                  <a:lnTo>
                    <a:pt x="828" y="437"/>
                  </a:lnTo>
                  <a:lnTo>
                    <a:pt x="874" y="378"/>
                  </a:lnTo>
                  <a:lnTo>
                    <a:pt x="924" y="322"/>
                  </a:lnTo>
                  <a:lnTo>
                    <a:pt x="978" y="270"/>
                  </a:lnTo>
                  <a:lnTo>
                    <a:pt x="1035" y="222"/>
                  </a:lnTo>
                  <a:lnTo>
                    <a:pt x="1097" y="178"/>
                  </a:lnTo>
                  <a:lnTo>
                    <a:pt x="1161" y="138"/>
                  </a:lnTo>
                  <a:lnTo>
                    <a:pt x="1227" y="102"/>
                  </a:lnTo>
                  <a:lnTo>
                    <a:pt x="1297" y="73"/>
                  </a:lnTo>
                  <a:lnTo>
                    <a:pt x="1370" y="47"/>
                  </a:lnTo>
                  <a:lnTo>
                    <a:pt x="1444" y="27"/>
                  </a:lnTo>
                  <a:lnTo>
                    <a:pt x="1521" y="12"/>
                  </a:lnTo>
                  <a:lnTo>
                    <a:pt x="1599" y="3"/>
                  </a:lnTo>
                  <a:lnTo>
                    <a:pt x="1680" y="0"/>
                  </a:lnTo>
                  <a:close/>
                </a:path>
              </a:pathLst>
            </a:custGeom>
            <a:solidFill>
              <a:srgbClr val="4F81BD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50" name="Group 249"/>
            <p:cNvGrpSpPr/>
            <p:nvPr/>
          </p:nvGrpSpPr>
          <p:grpSpPr>
            <a:xfrm>
              <a:off x="6823757" y="2168034"/>
              <a:ext cx="1228070" cy="985366"/>
              <a:chOff x="4334369" y="1988840"/>
              <a:chExt cx="1360710" cy="1091792"/>
            </a:xfrm>
          </p:grpSpPr>
          <p:cxnSp>
            <p:nvCxnSpPr>
              <p:cNvPr id="251" name="Straight Connector 250"/>
              <p:cNvCxnSpPr/>
              <p:nvPr/>
            </p:nvCxnSpPr>
            <p:spPr>
              <a:xfrm flipV="1">
                <a:off x="5047063" y="2210728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4000"/>
                  </a:sysClr>
                </a:solidFill>
                <a:prstDash val="solid"/>
              </a:ln>
              <a:effectLst/>
            </p:spPr>
          </p:cxnSp>
          <p:cxnSp>
            <p:nvCxnSpPr>
              <p:cNvPr id="252" name="Straight Connector 251"/>
              <p:cNvCxnSpPr/>
              <p:nvPr/>
            </p:nvCxnSpPr>
            <p:spPr>
              <a:xfrm flipV="1">
                <a:off x="4603287" y="1988840"/>
                <a:ext cx="1091792" cy="1091792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4000"/>
                  </a:sysClr>
                </a:solidFill>
                <a:prstDash val="soli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>
              <a:xfrm flipV="1">
                <a:off x="4334369" y="2277963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4000"/>
                  </a:sysClr>
                </a:solidFill>
                <a:prstDash val="solid"/>
              </a:ln>
              <a:effectLst/>
            </p:spPr>
          </p:cxnSp>
          <p:cxnSp>
            <p:nvCxnSpPr>
              <p:cNvPr id="254" name="Straight Connector 253"/>
              <p:cNvCxnSpPr/>
              <p:nvPr/>
            </p:nvCxnSpPr>
            <p:spPr>
              <a:xfrm flipV="1">
                <a:off x="4388158" y="2359925"/>
                <a:ext cx="270219" cy="270219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4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255" name="TextBox 254"/>
            <p:cNvSpPr txBox="1"/>
            <p:nvPr/>
          </p:nvSpPr>
          <p:spPr>
            <a:xfrm>
              <a:off x="6829655" y="3097633"/>
              <a:ext cx="1328354" cy="5243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0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BLIND</a:t>
              </a:r>
              <a:endParaRPr lang="en-IN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6" name="Group 255"/>
            <p:cNvGrpSpPr/>
            <p:nvPr/>
          </p:nvGrpSpPr>
          <p:grpSpPr>
            <a:xfrm>
              <a:off x="3976169" y="4102038"/>
              <a:ext cx="590504" cy="590504"/>
              <a:chOff x="2925763" y="-2332038"/>
              <a:chExt cx="15654337" cy="15654338"/>
            </a:xfrm>
          </p:grpSpPr>
          <p:sp>
            <p:nvSpPr>
              <p:cNvPr id="257" name="Freeform 25"/>
              <p:cNvSpPr>
                <a:spLocks/>
              </p:cNvSpPr>
              <p:nvPr/>
            </p:nvSpPr>
            <p:spPr bwMode="auto">
              <a:xfrm>
                <a:off x="10491788" y="-2332038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4 h 1315"/>
                  <a:gd name="T12" fmla="*/ 329 w 329"/>
                  <a:gd name="T13" fmla="*/ 1150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0 h 1315"/>
                  <a:gd name="T34" fmla="*/ 0 w 329"/>
                  <a:gd name="T35" fmla="*/ 164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4"/>
                    </a:lnTo>
                    <a:lnTo>
                      <a:pt x="329" y="1150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0"/>
                    </a:lnTo>
                    <a:lnTo>
                      <a:pt x="0" y="164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8" name="Freeform 26"/>
              <p:cNvSpPr>
                <a:spLocks/>
              </p:cNvSpPr>
              <p:nvPr/>
            </p:nvSpPr>
            <p:spPr bwMode="auto">
              <a:xfrm>
                <a:off x="10491788" y="11234737"/>
                <a:ext cx="522287" cy="2087563"/>
              </a:xfrm>
              <a:custGeom>
                <a:avLst/>
                <a:gdLst>
                  <a:gd name="T0" fmla="*/ 165 w 329"/>
                  <a:gd name="T1" fmla="*/ 0 h 1315"/>
                  <a:gd name="T2" fmla="*/ 215 w 329"/>
                  <a:gd name="T3" fmla="*/ 9 h 1315"/>
                  <a:gd name="T4" fmla="*/ 260 w 329"/>
                  <a:gd name="T5" fmla="*/ 33 h 1315"/>
                  <a:gd name="T6" fmla="*/ 296 w 329"/>
                  <a:gd name="T7" fmla="*/ 69 h 1315"/>
                  <a:gd name="T8" fmla="*/ 320 w 329"/>
                  <a:gd name="T9" fmla="*/ 114 h 1315"/>
                  <a:gd name="T10" fmla="*/ 329 w 329"/>
                  <a:gd name="T11" fmla="*/ 165 h 1315"/>
                  <a:gd name="T12" fmla="*/ 329 w 329"/>
                  <a:gd name="T13" fmla="*/ 1151 h 1315"/>
                  <a:gd name="T14" fmla="*/ 320 w 329"/>
                  <a:gd name="T15" fmla="*/ 1201 h 1315"/>
                  <a:gd name="T16" fmla="*/ 296 w 329"/>
                  <a:gd name="T17" fmla="*/ 1246 h 1315"/>
                  <a:gd name="T18" fmla="*/ 260 w 329"/>
                  <a:gd name="T19" fmla="*/ 1282 h 1315"/>
                  <a:gd name="T20" fmla="*/ 215 w 329"/>
                  <a:gd name="T21" fmla="*/ 1306 h 1315"/>
                  <a:gd name="T22" fmla="*/ 165 w 329"/>
                  <a:gd name="T23" fmla="*/ 1315 h 1315"/>
                  <a:gd name="T24" fmla="*/ 114 w 329"/>
                  <a:gd name="T25" fmla="*/ 1306 h 1315"/>
                  <a:gd name="T26" fmla="*/ 69 w 329"/>
                  <a:gd name="T27" fmla="*/ 1282 h 1315"/>
                  <a:gd name="T28" fmla="*/ 33 w 329"/>
                  <a:gd name="T29" fmla="*/ 1246 h 1315"/>
                  <a:gd name="T30" fmla="*/ 9 w 329"/>
                  <a:gd name="T31" fmla="*/ 1201 h 1315"/>
                  <a:gd name="T32" fmla="*/ 0 w 329"/>
                  <a:gd name="T33" fmla="*/ 1151 h 1315"/>
                  <a:gd name="T34" fmla="*/ 0 w 329"/>
                  <a:gd name="T35" fmla="*/ 165 h 1315"/>
                  <a:gd name="T36" fmla="*/ 9 w 329"/>
                  <a:gd name="T37" fmla="*/ 114 h 1315"/>
                  <a:gd name="T38" fmla="*/ 33 w 329"/>
                  <a:gd name="T39" fmla="*/ 69 h 1315"/>
                  <a:gd name="T40" fmla="*/ 69 w 329"/>
                  <a:gd name="T41" fmla="*/ 33 h 1315"/>
                  <a:gd name="T42" fmla="*/ 114 w 329"/>
                  <a:gd name="T43" fmla="*/ 9 h 1315"/>
                  <a:gd name="T44" fmla="*/ 165 w 329"/>
                  <a:gd name="T45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9" h="1315">
                    <a:moveTo>
                      <a:pt x="165" y="0"/>
                    </a:moveTo>
                    <a:lnTo>
                      <a:pt x="215" y="9"/>
                    </a:lnTo>
                    <a:lnTo>
                      <a:pt x="260" y="33"/>
                    </a:lnTo>
                    <a:lnTo>
                      <a:pt x="296" y="69"/>
                    </a:lnTo>
                    <a:lnTo>
                      <a:pt x="320" y="114"/>
                    </a:lnTo>
                    <a:lnTo>
                      <a:pt x="329" y="165"/>
                    </a:lnTo>
                    <a:lnTo>
                      <a:pt x="329" y="1151"/>
                    </a:lnTo>
                    <a:lnTo>
                      <a:pt x="320" y="1201"/>
                    </a:lnTo>
                    <a:lnTo>
                      <a:pt x="296" y="1246"/>
                    </a:lnTo>
                    <a:lnTo>
                      <a:pt x="260" y="1282"/>
                    </a:lnTo>
                    <a:lnTo>
                      <a:pt x="215" y="1306"/>
                    </a:lnTo>
                    <a:lnTo>
                      <a:pt x="165" y="1315"/>
                    </a:lnTo>
                    <a:lnTo>
                      <a:pt x="114" y="1306"/>
                    </a:lnTo>
                    <a:lnTo>
                      <a:pt x="69" y="1282"/>
                    </a:lnTo>
                    <a:lnTo>
                      <a:pt x="33" y="1246"/>
                    </a:lnTo>
                    <a:lnTo>
                      <a:pt x="9" y="1201"/>
                    </a:lnTo>
                    <a:lnTo>
                      <a:pt x="0" y="1151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9" name="Freeform 27"/>
              <p:cNvSpPr>
                <a:spLocks/>
              </p:cNvSpPr>
              <p:nvPr/>
            </p:nvSpPr>
            <p:spPr bwMode="auto">
              <a:xfrm>
                <a:off x="16492538" y="5233987"/>
                <a:ext cx="2087562" cy="522288"/>
              </a:xfrm>
              <a:custGeom>
                <a:avLst/>
                <a:gdLst>
                  <a:gd name="T0" fmla="*/ 165 w 1315"/>
                  <a:gd name="T1" fmla="*/ 0 h 329"/>
                  <a:gd name="T2" fmla="*/ 1151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1 w 1315"/>
                  <a:gd name="T23" fmla="*/ 329 h 329"/>
                  <a:gd name="T24" fmla="*/ 165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5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5" y="0"/>
                    </a:moveTo>
                    <a:lnTo>
                      <a:pt x="1151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1" y="329"/>
                    </a:lnTo>
                    <a:lnTo>
                      <a:pt x="165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0" name="Freeform 28"/>
              <p:cNvSpPr>
                <a:spLocks/>
              </p:cNvSpPr>
              <p:nvPr/>
            </p:nvSpPr>
            <p:spPr bwMode="auto">
              <a:xfrm>
                <a:off x="2925763" y="5233987"/>
                <a:ext cx="2087562" cy="522288"/>
              </a:xfrm>
              <a:custGeom>
                <a:avLst/>
                <a:gdLst>
                  <a:gd name="T0" fmla="*/ 164 w 1315"/>
                  <a:gd name="T1" fmla="*/ 0 h 329"/>
                  <a:gd name="T2" fmla="*/ 1150 w 1315"/>
                  <a:gd name="T3" fmla="*/ 0 h 329"/>
                  <a:gd name="T4" fmla="*/ 1201 w 1315"/>
                  <a:gd name="T5" fmla="*/ 9 h 329"/>
                  <a:gd name="T6" fmla="*/ 1246 w 1315"/>
                  <a:gd name="T7" fmla="*/ 33 h 329"/>
                  <a:gd name="T8" fmla="*/ 1282 w 1315"/>
                  <a:gd name="T9" fmla="*/ 69 h 329"/>
                  <a:gd name="T10" fmla="*/ 1306 w 1315"/>
                  <a:gd name="T11" fmla="*/ 114 h 329"/>
                  <a:gd name="T12" fmla="*/ 1315 w 1315"/>
                  <a:gd name="T13" fmla="*/ 165 h 329"/>
                  <a:gd name="T14" fmla="*/ 1306 w 1315"/>
                  <a:gd name="T15" fmla="*/ 215 h 329"/>
                  <a:gd name="T16" fmla="*/ 1282 w 1315"/>
                  <a:gd name="T17" fmla="*/ 260 h 329"/>
                  <a:gd name="T18" fmla="*/ 1246 w 1315"/>
                  <a:gd name="T19" fmla="*/ 296 h 329"/>
                  <a:gd name="T20" fmla="*/ 1201 w 1315"/>
                  <a:gd name="T21" fmla="*/ 320 h 329"/>
                  <a:gd name="T22" fmla="*/ 1150 w 1315"/>
                  <a:gd name="T23" fmla="*/ 329 h 329"/>
                  <a:gd name="T24" fmla="*/ 164 w 1315"/>
                  <a:gd name="T25" fmla="*/ 329 h 329"/>
                  <a:gd name="T26" fmla="*/ 114 w 1315"/>
                  <a:gd name="T27" fmla="*/ 320 h 329"/>
                  <a:gd name="T28" fmla="*/ 69 w 1315"/>
                  <a:gd name="T29" fmla="*/ 296 h 329"/>
                  <a:gd name="T30" fmla="*/ 33 w 1315"/>
                  <a:gd name="T31" fmla="*/ 260 h 329"/>
                  <a:gd name="T32" fmla="*/ 9 w 1315"/>
                  <a:gd name="T33" fmla="*/ 215 h 329"/>
                  <a:gd name="T34" fmla="*/ 0 w 1315"/>
                  <a:gd name="T35" fmla="*/ 165 h 329"/>
                  <a:gd name="T36" fmla="*/ 9 w 1315"/>
                  <a:gd name="T37" fmla="*/ 114 h 329"/>
                  <a:gd name="T38" fmla="*/ 33 w 1315"/>
                  <a:gd name="T39" fmla="*/ 69 h 329"/>
                  <a:gd name="T40" fmla="*/ 69 w 1315"/>
                  <a:gd name="T41" fmla="*/ 33 h 329"/>
                  <a:gd name="T42" fmla="*/ 114 w 1315"/>
                  <a:gd name="T43" fmla="*/ 9 h 329"/>
                  <a:gd name="T44" fmla="*/ 164 w 1315"/>
                  <a:gd name="T4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5" h="329">
                    <a:moveTo>
                      <a:pt x="164" y="0"/>
                    </a:moveTo>
                    <a:lnTo>
                      <a:pt x="1150" y="0"/>
                    </a:lnTo>
                    <a:lnTo>
                      <a:pt x="1201" y="9"/>
                    </a:lnTo>
                    <a:lnTo>
                      <a:pt x="1246" y="33"/>
                    </a:lnTo>
                    <a:lnTo>
                      <a:pt x="1282" y="69"/>
                    </a:lnTo>
                    <a:lnTo>
                      <a:pt x="1306" y="114"/>
                    </a:lnTo>
                    <a:lnTo>
                      <a:pt x="1315" y="165"/>
                    </a:lnTo>
                    <a:lnTo>
                      <a:pt x="1306" y="215"/>
                    </a:lnTo>
                    <a:lnTo>
                      <a:pt x="1282" y="260"/>
                    </a:lnTo>
                    <a:lnTo>
                      <a:pt x="1246" y="296"/>
                    </a:lnTo>
                    <a:lnTo>
                      <a:pt x="1201" y="320"/>
                    </a:lnTo>
                    <a:lnTo>
                      <a:pt x="1150" y="329"/>
                    </a:lnTo>
                    <a:lnTo>
                      <a:pt x="164" y="329"/>
                    </a:lnTo>
                    <a:lnTo>
                      <a:pt x="114" y="320"/>
                    </a:lnTo>
                    <a:lnTo>
                      <a:pt x="69" y="296"/>
                    </a:lnTo>
                    <a:lnTo>
                      <a:pt x="33" y="260"/>
                    </a:lnTo>
                    <a:lnTo>
                      <a:pt x="9" y="215"/>
                    </a:lnTo>
                    <a:lnTo>
                      <a:pt x="0" y="165"/>
                    </a:lnTo>
                    <a:lnTo>
                      <a:pt x="9" y="114"/>
                    </a:lnTo>
                    <a:lnTo>
                      <a:pt x="33" y="69"/>
                    </a:lnTo>
                    <a:lnTo>
                      <a:pt x="69" y="33"/>
                    </a:lnTo>
                    <a:lnTo>
                      <a:pt x="114" y="9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1" name="Freeform 29"/>
              <p:cNvSpPr>
                <a:spLocks/>
              </p:cNvSpPr>
              <p:nvPr/>
            </p:nvSpPr>
            <p:spPr bwMode="auto">
              <a:xfrm>
                <a:off x="14738350" y="-506413"/>
                <a:ext cx="2016125" cy="2016125"/>
              </a:xfrm>
              <a:custGeom>
                <a:avLst/>
                <a:gdLst>
                  <a:gd name="T0" fmla="*/ 1105 w 1270"/>
                  <a:gd name="T1" fmla="*/ 0 h 1270"/>
                  <a:gd name="T2" fmla="*/ 1147 w 1270"/>
                  <a:gd name="T3" fmla="*/ 6 h 1270"/>
                  <a:gd name="T4" fmla="*/ 1186 w 1270"/>
                  <a:gd name="T5" fmla="*/ 21 h 1270"/>
                  <a:gd name="T6" fmla="*/ 1222 w 1270"/>
                  <a:gd name="T7" fmla="*/ 48 h 1270"/>
                  <a:gd name="T8" fmla="*/ 1249 w 1270"/>
                  <a:gd name="T9" fmla="*/ 84 h 1270"/>
                  <a:gd name="T10" fmla="*/ 1264 w 1270"/>
                  <a:gd name="T11" fmla="*/ 123 h 1270"/>
                  <a:gd name="T12" fmla="*/ 1270 w 1270"/>
                  <a:gd name="T13" fmla="*/ 165 h 1270"/>
                  <a:gd name="T14" fmla="*/ 1264 w 1270"/>
                  <a:gd name="T15" fmla="*/ 207 h 1270"/>
                  <a:gd name="T16" fmla="*/ 1249 w 1270"/>
                  <a:gd name="T17" fmla="*/ 245 h 1270"/>
                  <a:gd name="T18" fmla="*/ 1222 w 1270"/>
                  <a:gd name="T19" fmla="*/ 281 h 1270"/>
                  <a:gd name="T20" fmla="*/ 277 w 1270"/>
                  <a:gd name="T21" fmla="*/ 1223 h 1270"/>
                  <a:gd name="T22" fmla="*/ 245 w 1270"/>
                  <a:gd name="T23" fmla="*/ 1250 h 1270"/>
                  <a:gd name="T24" fmla="*/ 203 w 1270"/>
                  <a:gd name="T25" fmla="*/ 1267 h 1270"/>
                  <a:gd name="T26" fmla="*/ 164 w 1270"/>
                  <a:gd name="T27" fmla="*/ 1270 h 1270"/>
                  <a:gd name="T28" fmla="*/ 122 w 1270"/>
                  <a:gd name="T29" fmla="*/ 1267 h 1270"/>
                  <a:gd name="T30" fmla="*/ 80 w 1270"/>
                  <a:gd name="T31" fmla="*/ 1250 h 1270"/>
                  <a:gd name="T32" fmla="*/ 47 w 1270"/>
                  <a:gd name="T33" fmla="*/ 1223 h 1270"/>
                  <a:gd name="T34" fmla="*/ 20 w 1270"/>
                  <a:gd name="T35" fmla="*/ 1190 h 1270"/>
                  <a:gd name="T36" fmla="*/ 3 w 1270"/>
                  <a:gd name="T37" fmla="*/ 1148 h 1270"/>
                  <a:gd name="T38" fmla="*/ 0 w 1270"/>
                  <a:gd name="T39" fmla="*/ 1106 h 1270"/>
                  <a:gd name="T40" fmla="*/ 3 w 1270"/>
                  <a:gd name="T41" fmla="*/ 1064 h 1270"/>
                  <a:gd name="T42" fmla="*/ 20 w 1270"/>
                  <a:gd name="T43" fmla="*/ 1025 h 1270"/>
                  <a:gd name="T44" fmla="*/ 47 w 1270"/>
                  <a:gd name="T45" fmla="*/ 993 h 1270"/>
                  <a:gd name="T46" fmla="*/ 989 w 1270"/>
                  <a:gd name="T47" fmla="*/ 48 h 1270"/>
                  <a:gd name="T48" fmla="*/ 1025 w 1270"/>
                  <a:gd name="T49" fmla="*/ 21 h 1270"/>
                  <a:gd name="T50" fmla="*/ 1063 w 1270"/>
                  <a:gd name="T51" fmla="*/ 6 h 1270"/>
                  <a:gd name="T52" fmla="*/ 110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5" y="0"/>
                    </a:moveTo>
                    <a:lnTo>
                      <a:pt x="1147" y="6"/>
                    </a:lnTo>
                    <a:lnTo>
                      <a:pt x="1186" y="21"/>
                    </a:lnTo>
                    <a:lnTo>
                      <a:pt x="1222" y="48"/>
                    </a:lnTo>
                    <a:lnTo>
                      <a:pt x="1249" y="84"/>
                    </a:lnTo>
                    <a:lnTo>
                      <a:pt x="1264" y="123"/>
                    </a:lnTo>
                    <a:lnTo>
                      <a:pt x="1270" y="165"/>
                    </a:lnTo>
                    <a:lnTo>
                      <a:pt x="1264" y="207"/>
                    </a:lnTo>
                    <a:lnTo>
                      <a:pt x="1249" y="245"/>
                    </a:lnTo>
                    <a:lnTo>
                      <a:pt x="1222" y="281"/>
                    </a:lnTo>
                    <a:lnTo>
                      <a:pt x="277" y="1223"/>
                    </a:lnTo>
                    <a:lnTo>
                      <a:pt x="245" y="1250"/>
                    </a:lnTo>
                    <a:lnTo>
                      <a:pt x="203" y="1267"/>
                    </a:lnTo>
                    <a:lnTo>
                      <a:pt x="164" y="1270"/>
                    </a:lnTo>
                    <a:lnTo>
                      <a:pt x="122" y="1267"/>
                    </a:lnTo>
                    <a:lnTo>
                      <a:pt x="80" y="1250"/>
                    </a:lnTo>
                    <a:lnTo>
                      <a:pt x="47" y="1223"/>
                    </a:lnTo>
                    <a:lnTo>
                      <a:pt x="20" y="1190"/>
                    </a:lnTo>
                    <a:lnTo>
                      <a:pt x="3" y="1148"/>
                    </a:lnTo>
                    <a:lnTo>
                      <a:pt x="0" y="1106"/>
                    </a:lnTo>
                    <a:lnTo>
                      <a:pt x="3" y="1064"/>
                    </a:lnTo>
                    <a:lnTo>
                      <a:pt x="20" y="1025"/>
                    </a:lnTo>
                    <a:lnTo>
                      <a:pt x="47" y="993"/>
                    </a:lnTo>
                    <a:lnTo>
                      <a:pt x="989" y="48"/>
                    </a:lnTo>
                    <a:lnTo>
                      <a:pt x="1025" y="21"/>
                    </a:lnTo>
                    <a:lnTo>
                      <a:pt x="1063" y="6"/>
                    </a:lnTo>
                    <a:lnTo>
                      <a:pt x="110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2" name="Freeform 30"/>
              <p:cNvSpPr>
                <a:spLocks/>
              </p:cNvSpPr>
              <p:nvPr/>
            </p:nvSpPr>
            <p:spPr bwMode="auto">
              <a:xfrm>
                <a:off x="4751388" y="9480550"/>
                <a:ext cx="2016125" cy="2016125"/>
              </a:xfrm>
              <a:custGeom>
                <a:avLst/>
                <a:gdLst>
                  <a:gd name="T0" fmla="*/ 1106 w 1270"/>
                  <a:gd name="T1" fmla="*/ 0 h 1270"/>
                  <a:gd name="T2" fmla="*/ 1148 w 1270"/>
                  <a:gd name="T3" fmla="*/ 3 h 1270"/>
                  <a:gd name="T4" fmla="*/ 1190 w 1270"/>
                  <a:gd name="T5" fmla="*/ 20 h 1270"/>
                  <a:gd name="T6" fmla="*/ 1223 w 1270"/>
                  <a:gd name="T7" fmla="*/ 47 h 1270"/>
                  <a:gd name="T8" fmla="*/ 1250 w 1270"/>
                  <a:gd name="T9" fmla="*/ 80 h 1270"/>
                  <a:gd name="T10" fmla="*/ 1267 w 1270"/>
                  <a:gd name="T11" fmla="*/ 122 h 1270"/>
                  <a:gd name="T12" fmla="*/ 1270 w 1270"/>
                  <a:gd name="T13" fmla="*/ 164 h 1270"/>
                  <a:gd name="T14" fmla="*/ 1267 w 1270"/>
                  <a:gd name="T15" fmla="*/ 206 h 1270"/>
                  <a:gd name="T16" fmla="*/ 1250 w 1270"/>
                  <a:gd name="T17" fmla="*/ 245 h 1270"/>
                  <a:gd name="T18" fmla="*/ 1223 w 1270"/>
                  <a:gd name="T19" fmla="*/ 277 h 1270"/>
                  <a:gd name="T20" fmla="*/ 281 w 1270"/>
                  <a:gd name="T21" fmla="*/ 1222 h 1270"/>
                  <a:gd name="T22" fmla="*/ 245 w 1270"/>
                  <a:gd name="T23" fmla="*/ 1249 h 1270"/>
                  <a:gd name="T24" fmla="*/ 207 w 1270"/>
                  <a:gd name="T25" fmla="*/ 1264 h 1270"/>
                  <a:gd name="T26" fmla="*/ 165 w 1270"/>
                  <a:gd name="T27" fmla="*/ 1270 h 1270"/>
                  <a:gd name="T28" fmla="*/ 123 w 1270"/>
                  <a:gd name="T29" fmla="*/ 1264 h 1270"/>
                  <a:gd name="T30" fmla="*/ 84 w 1270"/>
                  <a:gd name="T31" fmla="*/ 1249 h 1270"/>
                  <a:gd name="T32" fmla="*/ 48 w 1270"/>
                  <a:gd name="T33" fmla="*/ 1222 h 1270"/>
                  <a:gd name="T34" fmla="*/ 21 w 1270"/>
                  <a:gd name="T35" fmla="*/ 1186 h 1270"/>
                  <a:gd name="T36" fmla="*/ 6 w 1270"/>
                  <a:gd name="T37" fmla="*/ 1147 h 1270"/>
                  <a:gd name="T38" fmla="*/ 0 w 1270"/>
                  <a:gd name="T39" fmla="*/ 1105 h 1270"/>
                  <a:gd name="T40" fmla="*/ 6 w 1270"/>
                  <a:gd name="T41" fmla="*/ 1063 h 1270"/>
                  <a:gd name="T42" fmla="*/ 21 w 1270"/>
                  <a:gd name="T43" fmla="*/ 1025 h 1270"/>
                  <a:gd name="T44" fmla="*/ 48 w 1270"/>
                  <a:gd name="T45" fmla="*/ 989 h 1270"/>
                  <a:gd name="T46" fmla="*/ 993 w 1270"/>
                  <a:gd name="T47" fmla="*/ 47 h 1270"/>
                  <a:gd name="T48" fmla="*/ 1025 w 1270"/>
                  <a:gd name="T49" fmla="*/ 20 h 1270"/>
                  <a:gd name="T50" fmla="*/ 1064 w 1270"/>
                  <a:gd name="T51" fmla="*/ 3 h 1270"/>
                  <a:gd name="T52" fmla="*/ 1106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106" y="0"/>
                    </a:moveTo>
                    <a:lnTo>
                      <a:pt x="1148" y="3"/>
                    </a:lnTo>
                    <a:lnTo>
                      <a:pt x="1190" y="20"/>
                    </a:lnTo>
                    <a:lnTo>
                      <a:pt x="1223" y="47"/>
                    </a:lnTo>
                    <a:lnTo>
                      <a:pt x="1250" y="80"/>
                    </a:lnTo>
                    <a:lnTo>
                      <a:pt x="1267" y="122"/>
                    </a:lnTo>
                    <a:lnTo>
                      <a:pt x="1270" y="164"/>
                    </a:lnTo>
                    <a:lnTo>
                      <a:pt x="1267" y="206"/>
                    </a:lnTo>
                    <a:lnTo>
                      <a:pt x="1250" y="245"/>
                    </a:lnTo>
                    <a:lnTo>
                      <a:pt x="1223" y="277"/>
                    </a:lnTo>
                    <a:lnTo>
                      <a:pt x="281" y="1222"/>
                    </a:lnTo>
                    <a:lnTo>
                      <a:pt x="245" y="1249"/>
                    </a:lnTo>
                    <a:lnTo>
                      <a:pt x="207" y="1264"/>
                    </a:lnTo>
                    <a:lnTo>
                      <a:pt x="165" y="1270"/>
                    </a:lnTo>
                    <a:lnTo>
                      <a:pt x="123" y="1264"/>
                    </a:lnTo>
                    <a:lnTo>
                      <a:pt x="84" y="1249"/>
                    </a:lnTo>
                    <a:lnTo>
                      <a:pt x="48" y="1222"/>
                    </a:lnTo>
                    <a:lnTo>
                      <a:pt x="21" y="1186"/>
                    </a:lnTo>
                    <a:lnTo>
                      <a:pt x="6" y="1147"/>
                    </a:lnTo>
                    <a:lnTo>
                      <a:pt x="0" y="1105"/>
                    </a:lnTo>
                    <a:lnTo>
                      <a:pt x="6" y="1063"/>
                    </a:lnTo>
                    <a:lnTo>
                      <a:pt x="21" y="1025"/>
                    </a:lnTo>
                    <a:lnTo>
                      <a:pt x="48" y="989"/>
                    </a:lnTo>
                    <a:lnTo>
                      <a:pt x="993" y="47"/>
                    </a:lnTo>
                    <a:lnTo>
                      <a:pt x="1025" y="20"/>
                    </a:lnTo>
                    <a:lnTo>
                      <a:pt x="1064" y="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3" name="Freeform 31"/>
              <p:cNvSpPr>
                <a:spLocks/>
              </p:cNvSpPr>
              <p:nvPr/>
            </p:nvSpPr>
            <p:spPr bwMode="auto">
              <a:xfrm>
                <a:off x="14738350" y="9480550"/>
                <a:ext cx="2016125" cy="2016125"/>
              </a:xfrm>
              <a:custGeom>
                <a:avLst/>
                <a:gdLst>
                  <a:gd name="T0" fmla="*/ 164 w 1270"/>
                  <a:gd name="T1" fmla="*/ 0 h 1270"/>
                  <a:gd name="T2" fmla="*/ 206 w 1270"/>
                  <a:gd name="T3" fmla="*/ 3 h 1270"/>
                  <a:gd name="T4" fmla="*/ 245 w 1270"/>
                  <a:gd name="T5" fmla="*/ 20 h 1270"/>
                  <a:gd name="T6" fmla="*/ 277 w 1270"/>
                  <a:gd name="T7" fmla="*/ 47 h 1270"/>
                  <a:gd name="T8" fmla="*/ 1222 w 1270"/>
                  <a:gd name="T9" fmla="*/ 989 h 1270"/>
                  <a:gd name="T10" fmla="*/ 1249 w 1270"/>
                  <a:gd name="T11" fmla="*/ 1025 h 1270"/>
                  <a:gd name="T12" fmla="*/ 1264 w 1270"/>
                  <a:gd name="T13" fmla="*/ 1063 h 1270"/>
                  <a:gd name="T14" fmla="*/ 1270 w 1270"/>
                  <a:gd name="T15" fmla="*/ 1105 h 1270"/>
                  <a:gd name="T16" fmla="*/ 1264 w 1270"/>
                  <a:gd name="T17" fmla="*/ 1147 h 1270"/>
                  <a:gd name="T18" fmla="*/ 1249 w 1270"/>
                  <a:gd name="T19" fmla="*/ 1186 h 1270"/>
                  <a:gd name="T20" fmla="*/ 1222 w 1270"/>
                  <a:gd name="T21" fmla="*/ 1222 h 1270"/>
                  <a:gd name="T22" fmla="*/ 1186 w 1270"/>
                  <a:gd name="T23" fmla="*/ 1249 h 1270"/>
                  <a:gd name="T24" fmla="*/ 1147 w 1270"/>
                  <a:gd name="T25" fmla="*/ 1264 h 1270"/>
                  <a:gd name="T26" fmla="*/ 1105 w 1270"/>
                  <a:gd name="T27" fmla="*/ 1270 h 1270"/>
                  <a:gd name="T28" fmla="*/ 1063 w 1270"/>
                  <a:gd name="T29" fmla="*/ 1264 h 1270"/>
                  <a:gd name="T30" fmla="*/ 1025 w 1270"/>
                  <a:gd name="T31" fmla="*/ 1249 h 1270"/>
                  <a:gd name="T32" fmla="*/ 989 w 1270"/>
                  <a:gd name="T33" fmla="*/ 1222 h 1270"/>
                  <a:gd name="T34" fmla="*/ 47 w 1270"/>
                  <a:gd name="T35" fmla="*/ 277 h 1270"/>
                  <a:gd name="T36" fmla="*/ 20 w 1270"/>
                  <a:gd name="T37" fmla="*/ 245 h 1270"/>
                  <a:gd name="T38" fmla="*/ 3 w 1270"/>
                  <a:gd name="T39" fmla="*/ 206 h 1270"/>
                  <a:gd name="T40" fmla="*/ 0 w 1270"/>
                  <a:gd name="T41" fmla="*/ 164 h 1270"/>
                  <a:gd name="T42" fmla="*/ 3 w 1270"/>
                  <a:gd name="T43" fmla="*/ 122 h 1270"/>
                  <a:gd name="T44" fmla="*/ 20 w 1270"/>
                  <a:gd name="T45" fmla="*/ 80 h 1270"/>
                  <a:gd name="T46" fmla="*/ 47 w 1270"/>
                  <a:gd name="T47" fmla="*/ 47 h 1270"/>
                  <a:gd name="T48" fmla="*/ 80 w 1270"/>
                  <a:gd name="T49" fmla="*/ 20 h 1270"/>
                  <a:gd name="T50" fmla="*/ 122 w 1270"/>
                  <a:gd name="T51" fmla="*/ 3 h 1270"/>
                  <a:gd name="T52" fmla="*/ 164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4" y="0"/>
                    </a:moveTo>
                    <a:lnTo>
                      <a:pt x="206" y="3"/>
                    </a:lnTo>
                    <a:lnTo>
                      <a:pt x="245" y="20"/>
                    </a:lnTo>
                    <a:lnTo>
                      <a:pt x="277" y="47"/>
                    </a:lnTo>
                    <a:lnTo>
                      <a:pt x="1222" y="989"/>
                    </a:lnTo>
                    <a:lnTo>
                      <a:pt x="1249" y="1025"/>
                    </a:lnTo>
                    <a:lnTo>
                      <a:pt x="1264" y="1063"/>
                    </a:lnTo>
                    <a:lnTo>
                      <a:pt x="1270" y="1105"/>
                    </a:lnTo>
                    <a:lnTo>
                      <a:pt x="1264" y="1147"/>
                    </a:lnTo>
                    <a:lnTo>
                      <a:pt x="1249" y="1186"/>
                    </a:lnTo>
                    <a:lnTo>
                      <a:pt x="1222" y="1222"/>
                    </a:lnTo>
                    <a:lnTo>
                      <a:pt x="1186" y="1249"/>
                    </a:lnTo>
                    <a:lnTo>
                      <a:pt x="1147" y="1264"/>
                    </a:lnTo>
                    <a:lnTo>
                      <a:pt x="1105" y="1270"/>
                    </a:lnTo>
                    <a:lnTo>
                      <a:pt x="1063" y="1264"/>
                    </a:lnTo>
                    <a:lnTo>
                      <a:pt x="1025" y="1249"/>
                    </a:lnTo>
                    <a:lnTo>
                      <a:pt x="989" y="1222"/>
                    </a:lnTo>
                    <a:lnTo>
                      <a:pt x="47" y="277"/>
                    </a:lnTo>
                    <a:lnTo>
                      <a:pt x="20" y="245"/>
                    </a:lnTo>
                    <a:lnTo>
                      <a:pt x="3" y="206"/>
                    </a:lnTo>
                    <a:lnTo>
                      <a:pt x="0" y="164"/>
                    </a:lnTo>
                    <a:lnTo>
                      <a:pt x="3" y="122"/>
                    </a:lnTo>
                    <a:lnTo>
                      <a:pt x="20" y="80"/>
                    </a:lnTo>
                    <a:lnTo>
                      <a:pt x="47" y="47"/>
                    </a:lnTo>
                    <a:lnTo>
                      <a:pt x="80" y="20"/>
                    </a:lnTo>
                    <a:lnTo>
                      <a:pt x="122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4" name="Freeform 32"/>
              <p:cNvSpPr>
                <a:spLocks/>
              </p:cNvSpPr>
              <p:nvPr/>
            </p:nvSpPr>
            <p:spPr bwMode="auto">
              <a:xfrm>
                <a:off x="4751388" y="-506413"/>
                <a:ext cx="2016125" cy="2016125"/>
              </a:xfrm>
              <a:custGeom>
                <a:avLst/>
                <a:gdLst>
                  <a:gd name="T0" fmla="*/ 165 w 1270"/>
                  <a:gd name="T1" fmla="*/ 0 h 1270"/>
                  <a:gd name="T2" fmla="*/ 207 w 1270"/>
                  <a:gd name="T3" fmla="*/ 6 h 1270"/>
                  <a:gd name="T4" fmla="*/ 245 w 1270"/>
                  <a:gd name="T5" fmla="*/ 21 h 1270"/>
                  <a:gd name="T6" fmla="*/ 281 w 1270"/>
                  <a:gd name="T7" fmla="*/ 48 h 1270"/>
                  <a:gd name="T8" fmla="*/ 1223 w 1270"/>
                  <a:gd name="T9" fmla="*/ 993 h 1270"/>
                  <a:gd name="T10" fmla="*/ 1250 w 1270"/>
                  <a:gd name="T11" fmla="*/ 1025 h 1270"/>
                  <a:gd name="T12" fmla="*/ 1267 w 1270"/>
                  <a:gd name="T13" fmla="*/ 1064 h 1270"/>
                  <a:gd name="T14" fmla="*/ 1270 w 1270"/>
                  <a:gd name="T15" fmla="*/ 1106 h 1270"/>
                  <a:gd name="T16" fmla="*/ 1267 w 1270"/>
                  <a:gd name="T17" fmla="*/ 1148 h 1270"/>
                  <a:gd name="T18" fmla="*/ 1250 w 1270"/>
                  <a:gd name="T19" fmla="*/ 1190 h 1270"/>
                  <a:gd name="T20" fmla="*/ 1223 w 1270"/>
                  <a:gd name="T21" fmla="*/ 1223 h 1270"/>
                  <a:gd name="T22" fmla="*/ 1190 w 1270"/>
                  <a:gd name="T23" fmla="*/ 1250 h 1270"/>
                  <a:gd name="T24" fmla="*/ 1148 w 1270"/>
                  <a:gd name="T25" fmla="*/ 1267 h 1270"/>
                  <a:gd name="T26" fmla="*/ 1106 w 1270"/>
                  <a:gd name="T27" fmla="*/ 1270 h 1270"/>
                  <a:gd name="T28" fmla="*/ 1067 w 1270"/>
                  <a:gd name="T29" fmla="*/ 1267 h 1270"/>
                  <a:gd name="T30" fmla="*/ 1025 w 1270"/>
                  <a:gd name="T31" fmla="*/ 1250 h 1270"/>
                  <a:gd name="T32" fmla="*/ 993 w 1270"/>
                  <a:gd name="T33" fmla="*/ 1223 h 1270"/>
                  <a:gd name="T34" fmla="*/ 48 w 1270"/>
                  <a:gd name="T35" fmla="*/ 281 h 1270"/>
                  <a:gd name="T36" fmla="*/ 21 w 1270"/>
                  <a:gd name="T37" fmla="*/ 245 h 1270"/>
                  <a:gd name="T38" fmla="*/ 6 w 1270"/>
                  <a:gd name="T39" fmla="*/ 207 h 1270"/>
                  <a:gd name="T40" fmla="*/ 0 w 1270"/>
                  <a:gd name="T41" fmla="*/ 165 h 1270"/>
                  <a:gd name="T42" fmla="*/ 6 w 1270"/>
                  <a:gd name="T43" fmla="*/ 123 h 1270"/>
                  <a:gd name="T44" fmla="*/ 21 w 1270"/>
                  <a:gd name="T45" fmla="*/ 84 h 1270"/>
                  <a:gd name="T46" fmla="*/ 48 w 1270"/>
                  <a:gd name="T47" fmla="*/ 48 h 1270"/>
                  <a:gd name="T48" fmla="*/ 84 w 1270"/>
                  <a:gd name="T49" fmla="*/ 21 h 1270"/>
                  <a:gd name="T50" fmla="*/ 123 w 1270"/>
                  <a:gd name="T51" fmla="*/ 6 h 1270"/>
                  <a:gd name="T52" fmla="*/ 165 w 1270"/>
                  <a:gd name="T53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0" h="1270">
                    <a:moveTo>
                      <a:pt x="165" y="0"/>
                    </a:moveTo>
                    <a:lnTo>
                      <a:pt x="207" y="6"/>
                    </a:lnTo>
                    <a:lnTo>
                      <a:pt x="245" y="21"/>
                    </a:lnTo>
                    <a:lnTo>
                      <a:pt x="281" y="48"/>
                    </a:lnTo>
                    <a:lnTo>
                      <a:pt x="1223" y="993"/>
                    </a:lnTo>
                    <a:lnTo>
                      <a:pt x="1250" y="1025"/>
                    </a:lnTo>
                    <a:lnTo>
                      <a:pt x="1267" y="1064"/>
                    </a:lnTo>
                    <a:lnTo>
                      <a:pt x="1270" y="1106"/>
                    </a:lnTo>
                    <a:lnTo>
                      <a:pt x="1267" y="1148"/>
                    </a:lnTo>
                    <a:lnTo>
                      <a:pt x="1250" y="1190"/>
                    </a:lnTo>
                    <a:lnTo>
                      <a:pt x="1223" y="1223"/>
                    </a:lnTo>
                    <a:lnTo>
                      <a:pt x="1190" y="1250"/>
                    </a:lnTo>
                    <a:lnTo>
                      <a:pt x="1148" y="1267"/>
                    </a:lnTo>
                    <a:lnTo>
                      <a:pt x="1106" y="1270"/>
                    </a:lnTo>
                    <a:lnTo>
                      <a:pt x="1067" y="1267"/>
                    </a:lnTo>
                    <a:lnTo>
                      <a:pt x="1025" y="1250"/>
                    </a:lnTo>
                    <a:lnTo>
                      <a:pt x="993" y="1223"/>
                    </a:lnTo>
                    <a:lnTo>
                      <a:pt x="48" y="281"/>
                    </a:lnTo>
                    <a:lnTo>
                      <a:pt x="21" y="245"/>
                    </a:lnTo>
                    <a:lnTo>
                      <a:pt x="6" y="207"/>
                    </a:lnTo>
                    <a:lnTo>
                      <a:pt x="0" y="165"/>
                    </a:lnTo>
                    <a:lnTo>
                      <a:pt x="6" y="123"/>
                    </a:lnTo>
                    <a:lnTo>
                      <a:pt x="21" y="84"/>
                    </a:lnTo>
                    <a:lnTo>
                      <a:pt x="48" y="48"/>
                    </a:lnTo>
                    <a:lnTo>
                      <a:pt x="84" y="21"/>
                    </a:lnTo>
                    <a:lnTo>
                      <a:pt x="123" y="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5" name="Freeform 33"/>
              <p:cNvSpPr>
                <a:spLocks/>
              </p:cNvSpPr>
              <p:nvPr/>
            </p:nvSpPr>
            <p:spPr bwMode="auto">
              <a:xfrm>
                <a:off x="16017875" y="2587625"/>
                <a:ext cx="1238250" cy="825500"/>
              </a:xfrm>
              <a:custGeom>
                <a:avLst/>
                <a:gdLst>
                  <a:gd name="T0" fmla="*/ 637 w 780"/>
                  <a:gd name="T1" fmla="*/ 0 h 520"/>
                  <a:gd name="T2" fmla="*/ 679 w 780"/>
                  <a:gd name="T3" fmla="*/ 9 h 520"/>
                  <a:gd name="T4" fmla="*/ 715 w 780"/>
                  <a:gd name="T5" fmla="*/ 30 h 520"/>
                  <a:gd name="T6" fmla="*/ 744 w 780"/>
                  <a:gd name="T7" fmla="*/ 60 h 520"/>
                  <a:gd name="T8" fmla="*/ 768 w 780"/>
                  <a:gd name="T9" fmla="*/ 98 h 520"/>
                  <a:gd name="T10" fmla="*/ 780 w 780"/>
                  <a:gd name="T11" fmla="*/ 140 h 520"/>
                  <a:gd name="T12" fmla="*/ 780 w 780"/>
                  <a:gd name="T13" fmla="*/ 182 h 520"/>
                  <a:gd name="T14" fmla="*/ 768 w 780"/>
                  <a:gd name="T15" fmla="*/ 224 h 520"/>
                  <a:gd name="T16" fmla="*/ 747 w 780"/>
                  <a:gd name="T17" fmla="*/ 260 h 520"/>
                  <a:gd name="T18" fmla="*/ 721 w 780"/>
                  <a:gd name="T19" fmla="*/ 290 h 520"/>
                  <a:gd name="T20" fmla="*/ 682 w 780"/>
                  <a:gd name="T21" fmla="*/ 314 h 520"/>
                  <a:gd name="T22" fmla="*/ 227 w 780"/>
                  <a:gd name="T23" fmla="*/ 505 h 520"/>
                  <a:gd name="T24" fmla="*/ 195 w 780"/>
                  <a:gd name="T25" fmla="*/ 517 h 520"/>
                  <a:gd name="T26" fmla="*/ 162 w 780"/>
                  <a:gd name="T27" fmla="*/ 520 h 520"/>
                  <a:gd name="T28" fmla="*/ 117 w 780"/>
                  <a:gd name="T29" fmla="*/ 511 h 520"/>
                  <a:gd name="T30" fmla="*/ 72 w 780"/>
                  <a:gd name="T31" fmla="*/ 493 h 520"/>
                  <a:gd name="T32" fmla="*/ 36 w 780"/>
                  <a:gd name="T33" fmla="*/ 460 h 520"/>
                  <a:gd name="T34" fmla="*/ 12 w 780"/>
                  <a:gd name="T35" fmla="*/ 418 h 520"/>
                  <a:gd name="T36" fmla="*/ 0 w 780"/>
                  <a:gd name="T37" fmla="*/ 376 h 520"/>
                  <a:gd name="T38" fmla="*/ 0 w 780"/>
                  <a:gd name="T39" fmla="*/ 334 h 520"/>
                  <a:gd name="T40" fmla="*/ 9 w 780"/>
                  <a:gd name="T41" fmla="*/ 293 h 520"/>
                  <a:gd name="T42" fmla="*/ 30 w 780"/>
                  <a:gd name="T43" fmla="*/ 257 h 520"/>
                  <a:gd name="T44" fmla="*/ 60 w 780"/>
                  <a:gd name="T45" fmla="*/ 227 h 520"/>
                  <a:gd name="T46" fmla="*/ 99 w 780"/>
                  <a:gd name="T47" fmla="*/ 203 h 520"/>
                  <a:gd name="T48" fmla="*/ 553 w 780"/>
                  <a:gd name="T49" fmla="*/ 12 h 520"/>
                  <a:gd name="T50" fmla="*/ 595 w 780"/>
                  <a:gd name="T51" fmla="*/ 0 h 520"/>
                  <a:gd name="T52" fmla="*/ 637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7" y="0"/>
                    </a:moveTo>
                    <a:lnTo>
                      <a:pt x="679" y="9"/>
                    </a:lnTo>
                    <a:lnTo>
                      <a:pt x="715" y="30"/>
                    </a:lnTo>
                    <a:lnTo>
                      <a:pt x="744" y="60"/>
                    </a:lnTo>
                    <a:lnTo>
                      <a:pt x="768" y="98"/>
                    </a:lnTo>
                    <a:lnTo>
                      <a:pt x="780" y="140"/>
                    </a:lnTo>
                    <a:lnTo>
                      <a:pt x="780" y="182"/>
                    </a:lnTo>
                    <a:lnTo>
                      <a:pt x="768" y="224"/>
                    </a:lnTo>
                    <a:lnTo>
                      <a:pt x="747" y="260"/>
                    </a:lnTo>
                    <a:lnTo>
                      <a:pt x="721" y="290"/>
                    </a:lnTo>
                    <a:lnTo>
                      <a:pt x="682" y="314"/>
                    </a:lnTo>
                    <a:lnTo>
                      <a:pt x="227" y="505"/>
                    </a:lnTo>
                    <a:lnTo>
                      <a:pt x="195" y="517"/>
                    </a:lnTo>
                    <a:lnTo>
                      <a:pt x="162" y="520"/>
                    </a:lnTo>
                    <a:lnTo>
                      <a:pt x="117" y="511"/>
                    </a:lnTo>
                    <a:lnTo>
                      <a:pt x="72" y="493"/>
                    </a:lnTo>
                    <a:lnTo>
                      <a:pt x="36" y="460"/>
                    </a:lnTo>
                    <a:lnTo>
                      <a:pt x="12" y="418"/>
                    </a:lnTo>
                    <a:lnTo>
                      <a:pt x="0" y="376"/>
                    </a:lnTo>
                    <a:lnTo>
                      <a:pt x="0" y="334"/>
                    </a:lnTo>
                    <a:lnTo>
                      <a:pt x="9" y="293"/>
                    </a:lnTo>
                    <a:lnTo>
                      <a:pt x="30" y="257"/>
                    </a:lnTo>
                    <a:lnTo>
                      <a:pt x="60" y="227"/>
                    </a:lnTo>
                    <a:lnTo>
                      <a:pt x="99" y="203"/>
                    </a:lnTo>
                    <a:lnTo>
                      <a:pt x="553" y="12"/>
                    </a:lnTo>
                    <a:lnTo>
                      <a:pt x="595" y="0"/>
                    </a:lnTo>
                    <a:lnTo>
                      <a:pt x="63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6" name="Freeform 34"/>
              <p:cNvSpPr>
                <a:spLocks/>
              </p:cNvSpPr>
              <p:nvPr/>
            </p:nvSpPr>
            <p:spPr bwMode="auto">
              <a:xfrm>
                <a:off x="4249738" y="7581900"/>
                <a:ext cx="1238250" cy="825500"/>
              </a:xfrm>
              <a:custGeom>
                <a:avLst/>
                <a:gdLst>
                  <a:gd name="T0" fmla="*/ 639 w 780"/>
                  <a:gd name="T1" fmla="*/ 0 h 520"/>
                  <a:gd name="T2" fmla="*/ 678 w 780"/>
                  <a:gd name="T3" fmla="*/ 9 h 520"/>
                  <a:gd name="T4" fmla="*/ 714 w 780"/>
                  <a:gd name="T5" fmla="*/ 30 h 520"/>
                  <a:gd name="T6" fmla="*/ 747 w 780"/>
                  <a:gd name="T7" fmla="*/ 60 h 520"/>
                  <a:gd name="T8" fmla="*/ 768 w 780"/>
                  <a:gd name="T9" fmla="*/ 99 h 520"/>
                  <a:gd name="T10" fmla="*/ 780 w 780"/>
                  <a:gd name="T11" fmla="*/ 141 h 520"/>
                  <a:gd name="T12" fmla="*/ 780 w 780"/>
                  <a:gd name="T13" fmla="*/ 183 h 520"/>
                  <a:gd name="T14" fmla="*/ 771 w 780"/>
                  <a:gd name="T15" fmla="*/ 224 h 520"/>
                  <a:gd name="T16" fmla="*/ 750 w 780"/>
                  <a:gd name="T17" fmla="*/ 260 h 520"/>
                  <a:gd name="T18" fmla="*/ 720 w 780"/>
                  <a:gd name="T19" fmla="*/ 290 h 520"/>
                  <a:gd name="T20" fmla="*/ 681 w 780"/>
                  <a:gd name="T21" fmla="*/ 314 h 520"/>
                  <a:gd name="T22" fmla="*/ 227 w 780"/>
                  <a:gd name="T23" fmla="*/ 505 h 520"/>
                  <a:gd name="T24" fmla="*/ 194 w 780"/>
                  <a:gd name="T25" fmla="*/ 517 h 520"/>
                  <a:gd name="T26" fmla="*/ 164 w 780"/>
                  <a:gd name="T27" fmla="*/ 520 h 520"/>
                  <a:gd name="T28" fmla="*/ 116 w 780"/>
                  <a:gd name="T29" fmla="*/ 511 h 520"/>
                  <a:gd name="T30" fmla="*/ 74 w 780"/>
                  <a:gd name="T31" fmla="*/ 493 h 520"/>
                  <a:gd name="T32" fmla="*/ 39 w 780"/>
                  <a:gd name="T33" fmla="*/ 460 h 520"/>
                  <a:gd name="T34" fmla="*/ 12 w 780"/>
                  <a:gd name="T35" fmla="*/ 419 h 520"/>
                  <a:gd name="T36" fmla="*/ 0 w 780"/>
                  <a:gd name="T37" fmla="*/ 377 h 520"/>
                  <a:gd name="T38" fmla="*/ 0 w 780"/>
                  <a:gd name="T39" fmla="*/ 335 h 520"/>
                  <a:gd name="T40" fmla="*/ 12 w 780"/>
                  <a:gd name="T41" fmla="*/ 293 h 520"/>
                  <a:gd name="T42" fmla="*/ 33 w 780"/>
                  <a:gd name="T43" fmla="*/ 257 h 520"/>
                  <a:gd name="T44" fmla="*/ 59 w 780"/>
                  <a:gd name="T45" fmla="*/ 227 h 520"/>
                  <a:gd name="T46" fmla="*/ 98 w 780"/>
                  <a:gd name="T47" fmla="*/ 203 h 520"/>
                  <a:gd name="T48" fmla="*/ 553 w 780"/>
                  <a:gd name="T49" fmla="*/ 12 h 520"/>
                  <a:gd name="T50" fmla="*/ 594 w 780"/>
                  <a:gd name="T51" fmla="*/ 0 h 520"/>
                  <a:gd name="T52" fmla="*/ 639 w 780"/>
                  <a:gd name="T5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520">
                    <a:moveTo>
                      <a:pt x="639" y="0"/>
                    </a:moveTo>
                    <a:lnTo>
                      <a:pt x="678" y="9"/>
                    </a:lnTo>
                    <a:lnTo>
                      <a:pt x="714" y="30"/>
                    </a:lnTo>
                    <a:lnTo>
                      <a:pt x="747" y="60"/>
                    </a:lnTo>
                    <a:lnTo>
                      <a:pt x="768" y="99"/>
                    </a:lnTo>
                    <a:lnTo>
                      <a:pt x="780" y="141"/>
                    </a:lnTo>
                    <a:lnTo>
                      <a:pt x="780" y="183"/>
                    </a:lnTo>
                    <a:lnTo>
                      <a:pt x="771" y="224"/>
                    </a:lnTo>
                    <a:lnTo>
                      <a:pt x="750" y="260"/>
                    </a:lnTo>
                    <a:lnTo>
                      <a:pt x="720" y="290"/>
                    </a:lnTo>
                    <a:lnTo>
                      <a:pt x="681" y="314"/>
                    </a:lnTo>
                    <a:lnTo>
                      <a:pt x="227" y="505"/>
                    </a:lnTo>
                    <a:lnTo>
                      <a:pt x="194" y="517"/>
                    </a:lnTo>
                    <a:lnTo>
                      <a:pt x="164" y="520"/>
                    </a:lnTo>
                    <a:lnTo>
                      <a:pt x="116" y="511"/>
                    </a:lnTo>
                    <a:lnTo>
                      <a:pt x="74" y="493"/>
                    </a:lnTo>
                    <a:lnTo>
                      <a:pt x="39" y="460"/>
                    </a:lnTo>
                    <a:lnTo>
                      <a:pt x="12" y="419"/>
                    </a:lnTo>
                    <a:lnTo>
                      <a:pt x="0" y="377"/>
                    </a:lnTo>
                    <a:lnTo>
                      <a:pt x="0" y="335"/>
                    </a:lnTo>
                    <a:lnTo>
                      <a:pt x="12" y="293"/>
                    </a:lnTo>
                    <a:lnTo>
                      <a:pt x="33" y="257"/>
                    </a:lnTo>
                    <a:lnTo>
                      <a:pt x="59" y="227"/>
                    </a:lnTo>
                    <a:lnTo>
                      <a:pt x="98" y="203"/>
                    </a:lnTo>
                    <a:lnTo>
                      <a:pt x="553" y="12"/>
                    </a:lnTo>
                    <a:lnTo>
                      <a:pt x="594" y="0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7" name="Freeform 35"/>
              <p:cNvSpPr>
                <a:spLocks/>
              </p:cNvSpPr>
              <p:nvPr/>
            </p:nvSpPr>
            <p:spPr bwMode="auto">
              <a:xfrm>
                <a:off x="16055975" y="7483475"/>
                <a:ext cx="1243012" cy="815975"/>
              </a:xfrm>
              <a:custGeom>
                <a:avLst/>
                <a:gdLst>
                  <a:gd name="T0" fmla="*/ 183 w 783"/>
                  <a:gd name="T1" fmla="*/ 0 h 514"/>
                  <a:gd name="T2" fmla="*/ 224 w 783"/>
                  <a:gd name="T3" fmla="*/ 12 h 514"/>
                  <a:gd name="T4" fmla="*/ 685 w 783"/>
                  <a:gd name="T5" fmla="*/ 197 h 514"/>
                  <a:gd name="T6" fmla="*/ 720 w 783"/>
                  <a:gd name="T7" fmla="*/ 218 h 514"/>
                  <a:gd name="T8" fmla="*/ 750 w 783"/>
                  <a:gd name="T9" fmla="*/ 248 h 514"/>
                  <a:gd name="T10" fmla="*/ 771 w 783"/>
                  <a:gd name="T11" fmla="*/ 283 h 514"/>
                  <a:gd name="T12" fmla="*/ 783 w 783"/>
                  <a:gd name="T13" fmla="*/ 325 h 514"/>
                  <a:gd name="T14" fmla="*/ 783 w 783"/>
                  <a:gd name="T15" fmla="*/ 367 h 514"/>
                  <a:gd name="T16" fmla="*/ 774 w 783"/>
                  <a:gd name="T17" fmla="*/ 409 h 514"/>
                  <a:gd name="T18" fmla="*/ 747 w 783"/>
                  <a:gd name="T19" fmla="*/ 454 h 514"/>
                  <a:gd name="T20" fmla="*/ 711 w 783"/>
                  <a:gd name="T21" fmla="*/ 487 h 514"/>
                  <a:gd name="T22" fmla="*/ 670 w 783"/>
                  <a:gd name="T23" fmla="*/ 505 h 514"/>
                  <a:gd name="T24" fmla="*/ 622 w 783"/>
                  <a:gd name="T25" fmla="*/ 514 h 514"/>
                  <a:gd name="T26" fmla="*/ 592 w 783"/>
                  <a:gd name="T27" fmla="*/ 511 h 514"/>
                  <a:gd name="T28" fmla="*/ 559 w 783"/>
                  <a:gd name="T29" fmla="*/ 502 h 514"/>
                  <a:gd name="T30" fmla="*/ 102 w 783"/>
                  <a:gd name="T31" fmla="*/ 316 h 514"/>
                  <a:gd name="T32" fmla="*/ 66 w 783"/>
                  <a:gd name="T33" fmla="*/ 295 h 514"/>
                  <a:gd name="T34" fmla="*/ 33 w 783"/>
                  <a:gd name="T35" fmla="*/ 265 h 514"/>
                  <a:gd name="T36" fmla="*/ 12 w 783"/>
                  <a:gd name="T37" fmla="*/ 227 h 514"/>
                  <a:gd name="T38" fmla="*/ 0 w 783"/>
                  <a:gd name="T39" fmla="*/ 188 h 514"/>
                  <a:gd name="T40" fmla="*/ 0 w 783"/>
                  <a:gd name="T41" fmla="*/ 146 h 514"/>
                  <a:gd name="T42" fmla="*/ 12 w 783"/>
                  <a:gd name="T43" fmla="*/ 101 h 514"/>
                  <a:gd name="T44" fmla="*/ 33 w 783"/>
                  <a:gd name="T45" fmla="*/ 62 h 514"/>
                  <a:gd name="T46" fmla="*/ 63 w 783"/>
                  <a:gd name="T47" fmla="*/ 32 h 514"/>
                  <a:gd name="T48" fmla="*/ 99 w 783"/>
                  <a:gd name="T49" fmla="*/ 12 h 514"/>
                  <a:gd name="T50" fmla="*/ 141 w 783"/>
                  <a:gd name="T51" fmla="*/ 0 h 514"/>
                  <a:gd name="T52" fmla="*/ 183 w 783"/>
                  <a:gd name="T5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4">
                    <a:moveTo>
                      <a:pt x="183" y="0"/>
                    </a:moveTo>
                    <a:lnTo>
                      <a:pt x="224" y="12"/>
                    </a:lnTo>
                    <a:lnTo>
                      <a:pt x="685" y="197"/>
                    </a:lnTo>
                    <a:lnTo>
                      <a:pt x="720" y="218"/>
                    </a:lnTo>
                    <a:lnTo>
                      <a:pt x="750" y="248"/>
                    </a:lnTo>
                    <a:lnTo>
                      <a:pt x="771" y="283"/>
                    </a:lnTo>
                    <a:lnTo>
                      <a:pt x="783" y="325"/>
                    </a:lnTo>
                    <a:lnTo>
                      <a:pt x="783" y="367"/>
                    </a:lnTo>
                    <a:lnTo>
                      <a:pt x="774" y="409"/>
                    </a:lnTo>
                    <a:lnTo>
                      <a:pt x="747" y="454"/>
                    </a:lnTo>
                    <a:lnTo>
                      <a:pt x="711" y="487"/>
                    </a:lnTo>
                    <a:lnTo>
                      <a:pt x="670" y="505"/>
                    </a:lnTo>
                    <a:lnTo>
                      <a:pt x="622" y="514"/>
                    </a:lnTo>
                    <a:lnTo>
                      <a:pt x="592" y="511"/>
                    </a:lnTo>
                    <a:lnTo>
                      <a:pt x="559" y="502"/>
                    </a:lnTo>
                    <a:lnTo>
                      <a:pt x="102" y="316"/>
                    </a:lnTo>
                    <a:lnTo>
                      <a:pt x="66" y="295"/>
                    </a:lnTo>
                    <a:lnTo>
                      <a:pt x="33" y="265"/>
                    </a:lnTo>
                    <a:lnTo>
                      <a:pt x="12" y="227"/>
                    </a:lnTo>
                    <a:lnTo>
                      <a:pt x="0" y="188"/>
                    </a:lnTo>
                    <a:lnTo>
                      <a:pt x="0" y="146"/>
                    </a:lnTo>
                    <a:lnTo>
                      <a:pt x="12" y="101"/>
                    </a:lnTo>
                    <a:lnTo>
                      <a:pt x="33" y="62"/>
                    </a:lnTo>
                    <a:lnTo>
                      <a:pt x="63" y="32"/>
                    </a:lnTo>
                    <a:lnTo>
                      <a:pt x="99" y="12"/>
                    </a:lnTo>
                    <a:lnTo>
                      <a:pt x="141" y="0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8" name="Freeform 36"/>
              <p:cNvSpPr>
                <a:spLocks/>
              </p:cNvSpPr>
              <p:nvPr/>
            </p:nvSpPr>
            <p:spPr bwMode="auto">
              <a:xfrm>
                <a:off x="4206875" y="2695575"/>
                <a:ext cx="1243012" cy="811213"/>
              </a:xfrm>
              <a:custGeom>
                <a:avLst/>
                <a:gdLst>
                  <a:gd name="T0" fmla="*/ 179 w 783"/>
                  <a:gd name="T1" fmla="*/ 0 h 511"/>
                  <a:gd name="T2" fmla="*/ 224 w 783"/>
                  <a:gd name="T3" fmla="*/ 9 h 511"/>
                  <a:gd name="T4" fmla="*/ 681 w 783"/>
                  <a:gd name="T5" fmla="*/ 195 h 511"/>
                  <a:gd name="T6" fmla="*/ 717 w 783"/>
                  <a:gd name="T7" fmla="*/ 216 h 511"/>
                  <a:gd name="T8" fmla="*/ 750 w 783"/>
                  <a:gd name="T9" fmla="*/ 246 h 511"/>
                  <a:gd name="T10" fmla="*/ 771 w 783"/>
                  <a:gd name="T11" fmla="*/ 284 h 511"/>
                  <a:gd name="T12" fmla="*/ 783 w 783"/>
                  <a:gd name="T13" fmla="*/ 323 h 511"/>
                  <a:gd name="T14" fmla="*/ 783 w 783"/>
                  <a:gd name="T15" fmla="*/ 365 h 511"/>
                  <a:gd name="T16" fmla="*/ 771 w 783"/>
                  <a:gd name="T17" fmla="*/ 410 h 511"/>
                  <a:gd name="T18" fmla="*/ 744 w 783"/>
                  <a:gd name="T19" fmla="*/ 452 h 511"/>
                  <a:gd name="T20" fmla="*/ 711 w 783"/>
                  <a:gd name="T21" fmla="*/ 485 h 511"/>
                  <a:gd name="T22" fmla="*/ 666 w 783"/>
                  <a:gd name="T23" fmla="*/ 505 h 511"/>
                  <a:gd name="T24" fmla="*/ 618 w 783"/>
                  <a:gd name="T25" fmla="*/ 511 h 511"/>
                  <a:gd name="T26" fmla="*/ 588 w 783"/>
                  <a:gd name="T27" fmla="*/ 508 h 511"/>
                  <a:gd name="T28" fmla="*/ 559 w 783"/>
                  <a:gd name="T29" fmla="*/ 499 h 511"/>
                  <a:gd name="T30" fmla="*/ 98 w 783"/>
                  <a:gd name="T31" fmla="*/ 314 h 511"/>
                  <a:gd name="T32" fmla="*/ 63 w 783"/>
                  <a:gd name="T33" fmla="*/ 293 h 511"/>
                  <a:gd name="T34" fmla="*/ 33 w 783"/>
                  <a:gd name="T35" fmla="*/ 263 h 511"/>
                  <a:gd name="T36" fmla="*/ 12 w 783"/>
                  <a:gd name="T37" fmla="*/ 228 h 511"/>
                  <a:gd name="T38" fmla="*/ 0 w 783"/>
                  <a:gd name="T39" fmla="*/ 186 h 511"/>
                  <a:gd name="T40" fmla="*/ 0 w 783"/>
                  <a:gd name="T41" fmla="*/ 144 h 511"/>
                  <a:gd name="T42" fmla="*/ 9 w 783"/>
                  <a:gd name="T43" fmla="*/ 102 h 511"/>
                  <a:gd name="T44" fmla="*/ 30 w 783"/>
                  <a:gd name="T45" fmla="*/ 63 h 511"/>
                  <a:gd name="T46" fmla="*/ 60 w 783"/>
                  <a:gd name="T47" fmla="*/ 33 h 511"/>
                  <a:gd name="T48" fmla="*/ 98 w 783"/>
                  <a:gd name="T49" fmla="*/ 12 h 511"/>
                  <a:gd name="T50" fmla="*/ 137 w 783"/>
                  <a:gd name="T51" fmla="*/ 0 h 511"/>
                  <a:gd name="T52" fmla="*/ 179 w 783"/>
                  <a:gd name="T5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3" h="511">
                    <a:moveTo>
                      <a:pt x="179" y="0"/>
                    </a:moveTo>
                    <a:lnTo>
                      <a:pt x="224" y="9"/>
                    </a:lnTo>
                    <a:lnTo>
                      <a:pt x="681" y="195"/>
                    </a:lnTo>
                    <a:lnTo>
                      <a:pt x="717" y="216"/>
                    </a:lnTo>
                    <a:lnTo>
                      <a:pt x="750" y="246"/>
                    </a:lnTo>
                    <a:lnTo>
                      <a:pt x="771" y="284"/>
                    </a:lnTo>
                    <a:lnTo>
                      <a:pt x="783" y="323"/>
                    </a:lnTo>
                    <a:lnTo>
                      <a:pt x="783" y="365"/>
                    </a:lnTo>
                    <a:lnTo>
                      <a:pt x="771" y="410"/>
                    </a:lnTo>
                    <a:lnTo>
                      <a:pt x="744" y="452"/>
                    </a:lnTo>
                    <a:lnTo>
                      <a:pt x="711" y="485"/>
                    </a:lnTo>
                    <a:lnTo>
                      <a:pt x="666" y="505"/>
                    </a:lnTo>
                    <a:lnTo>
                      <a:pt x="618" y="511"/>
                    </a:lnTo>
                    <a:lnTo>
                      <a:pt x="588" y="508"/>
                    </a:lnTo>
                    <a:lnTo>
                      <a:pt x="559" y="499"/>
                    </a:lnTo>
                    <a:lnTo>
                      <a:pt x="98" y="314"/>
                    </a:lnTo>
                    <a:lnTo>
                      <a:pt x="63" y="293"/>
                    </a:lnTo>
                    <a:lnTo>
                      <a:pt x="33" y="263"/>
                    </a:lnTo>
                    <a:lnTo>
                      <a:pt x="12" y="228"/>
                    </a:lnTo>
                    <a:lnTo>
                      <a:pt x="0" y="186"/>
                    </a:lnTo>
                    <a:lnTo>
                      <a:pt x="0" y="144"/>
                    </a:lnTo>
                    <a:lnTo>
                      <a:pt x="9" y="102"/>
                    </a:lnTo>
                    <a:lnTo>
                      <a:pt x="30" y="63"/>
                    </a:lnTo>
                    <a:lnTo>
                      <a:pt x="60" y="33"/>
                    </a:lnTo>
                    <a:lnTo>
                      <a:pt x="98" y="12"/>
                    </a:lnTo>
                    <a:lnTo>
                      <a:pt x="137" y="0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9" name="Freeform 37"/>
              <p:cNvSpPr>
                <a:spLocks/>
              </p:cNvSpPr>
              <p:nvPr/>
            </p:nvSpPr>
            <p:spPr bwMode="auto">
              <a:xfrm>
                <a:off x="12839700" y="10760075"/>
                <a:ext cx="820737" cy="1238250"/>
              </a:xfrm>
              <a:custGeom>
                <a:avLst/>
                <a:gdLst>
                  <a:gd name="T0" fmla="*/ 141 w 517"/>
                  <a:gd name="T1" fmla="*/ 0 h 780"/>
                  <a:gd name="T2" fmla="*/ 183 w 517"/>
                  <a:gd name="T3" fmla="*/ 0 h 780"/>
                  <a:gd name="T4" fmla="*/ 224 w 517"/>
                  <a:gd name="T5" fmla="*/ 9 h 780"/>
                  <a:gd name="T6" fmla="*/ 260 w 517"/>
                  <a:gd name="T7" fmla="*/ 30 h 780"/>
                  <a:gd name="T8" fmla="*/ 290 w 517"/>
                  <a:gd name="T9" fmla="*/ 60 h 780"/>
                  <a:gd name="T10" fmla="*/ 314 w 517"/>
                  <a:gd name="T11" fmla="*/ 99 h 780"/>
                  <a:gd name="T12" fmla="*/ 505 w 517"/>
                  <a:gd name="T13" fmla="*/ 553 h 780"/>
                  <a:gd name="T14" fmla="*/ 517 w 517"/>
                  <a:gd name="T15" fmla="*/ 595 h 780"/>
                  <a:gd name="T16" fmla="*/ 517 w 517"/>
                  <a:gd name="T17" fmla="*/ 637 h 780"/>
                  <a:gd name="T18" fmla="*/ 508 w 517"/>
                  <a:gd name="T19" fmla="*/ 679 h 780"/>
                  <a:gd name="T20" fmla="*/ 487 w 517"/>
                  <a:gd name="T21" fmla="*/ 715 h 780"/>
                  <a:gd name="T22" fmla="*/ 457 w 517"/>
                  <a:gd name="T23" fmla="*/ 744 h 780"/>
                  <a:gd name="T24" fmla="*/ 419 w 517"/>
                  <a:gd name="T25" fmla="*/ 768 h 780"/>
                  <a:gd name="T26" fmla="*/ 386 w 517"/>
                  <a:gd name="T27" fmla="*/ 777 h 780"/>
                  <a:gd name="T28" fmla="*/ 356 w 517"/>
                  <a:gd name="T29" fmla="*/ 780 h 780"/>
                  <a:gd name="T30" fmla="*/ 308 w 517"/>
                  <a:gd name="T31" fmla="*/ 774 h 780"/>
                  <a:gd name="T32" fmla="*/ 266 w 517"/>
                  <a:gd name="T33" fmla="*/ 753 h 780"/>
                  <a:gd name="T34" fmla="*/ 230 w 517"/>
                  <a:gd name="T35" fmla="*/ 724 h 780"/>
                  <a:gd name="T36" fmla="*/ 203 w 517"/>
                  <a:gd name="T37" fmla="*/ 682 h 780"/>
                  <a:gd name="T38" fmla="*/ 12 w 517"/>
                  <a:gd name="T39" fmla="*/ 227 h 780"/>
                  <a:gd name="T40" fmla="*/ 0 w 517"/>
                  <a:gd name="T41" fmla="*/ 186 h 780"/>
                  <a:gd name="T42" fmla="*/ 0 w 517"/>
                  <a:gd name="T43" fmla="*/ 141 h 780"/>
                  <a:gd name="T44" fmla="*/ 9 w 517"/>
                  <a:gd name="T45" fmla="*/ 102 h 780"/>
                  <a:gd name="T46" fmla="*/ 30 w 517"/>
                  <a:gd name="T47" fmla="*/ 66 h 780"/>
                  <a:gd name="T48" fmla="*/ 60 w 517"/>
                  <a:gd name="T49" fmla="*/ 33 h 780"/>
                  <a:gd name="T50" fmla="*/ 99 w 517"/>
                  <a:gd name="T51" fmla="*/ 12 h 780"/>
                  <a:gd name="T52" fmla="*/ 141 w 517"/>
                  <a:gd name="T5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0">
                    <a:moveTo>
                      <a:pt x="141" y="0"/>
                    </a:moveTo>
                    <a:lnTo>
                      <a:pt x="183" y="0"/>
                    </a:lnTo>
                    <a:lnTo>
                      <a:pt x="224" y="9"/>
                    </a:lnTo>
                    <a:lnTo>
                      <a:pt x="260" y="30"/>
                    </a:lnTo>
                    <a:lnTo>
                      <a:pt x="290" y="60"/>
                    </a:lnTo>
                    <a:lnTo>
                      <a:pt x="314" y="99"/>
                    </a:lnTo>
                    <a:lnTo>
                      <a:pt x="505" y="553"/>
                    </a:lnTo>
                    <a:lnTo>
                      <a:pt x="517" y="595"/>
                    </a:lnTo>
                    <a:lnTo>
                      <a:pt x="517" y="637"/>
                    </a:lnTo>
                    <a:lnTo>
                      <a:pt x="508" y="679"/>
                    </a:lnTo>
                    <a:lnTo>
                      <a:pt x="487" y="715"/>
                    </a:lnTo>
                    <a:lnTo>
                      <a:pt x="457" y="744"/>
                    </a:lnTo>
                    <a:lnTo>
                      <a:pt x="419" y="768"/>
                    </a:lnTo>
                    <a:lnTo>
                      <a:pt x="386" y="777"/>
                    </a:lnTo>
                    <a:lnTo>
                      <a:pt x="356" y="780"/>
                    </a:lnTo>
                    <a:lnTo>
                      <a:pt x="308" y="774"/>
                    </a:lnTo>
                    <a:lnTo>
                      <a:pt x="266" y="753"/>
                    </a:lnTo>
                    <a:lnTo>
                      <a:pt x="230" y="724"/>
                    </a:lnTo>
                    <a:lnTo>
                      <a:pt x="203" y="682"/>
                    </a:lnTo>
                    <a:lnTo>
                      <a:pt x="12" y="227"/>
                    </a:lnTo>
                    <a:lnTo>
                      <a:pt x="0" y="186"/>
                    </a:lnTo>
                    <a:lnTo>
                      <a:pt x="0" y="141"/>
                    </a:lnTo>
                    <a:lnTo>
                      <a:pt x="9" y="102"/>
                    </a:lnTo>
                    <a:lnTo>
                      <a:pt x="30" y="66"/>
                    </a:lnTo>
                    <a:lnTo>
                      <a:pt x="60" y="33"/>
                    </a:lnTo>
                    <a:lnTo>
                      <a:pt x="99" y="1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0" name="Freeform 38"/>
              <p:cNvSpPr>
                <a:spLocks/>
              </p:cNvSpPr>
              <p:nvPr/>
            </p:nvSpPr>
            <p:spPr bwMode="auto">
              <a:xfrm>
                <a:off x="7845425" y="-1008063"/>
                <a:ext cx="820737" cy="1243013"/>
              </a:xfrm>
              <a:custGeom>
                <a:avLst/>
                <a:gdLst>
                  <a:gd name="T0" fmla="*/ 182 w 517"/>
                  <a:gd name="T1" fmla="*/ 0 h 783"/>
                  <a:gd name="T2" fmla="*/ 224 w 517"/>
                  <a:gd name="T3" fmla="*/ 12 h 783"/>
                  <a:gd name="T4" fmla="*/ 260 w 517"/>
                  <a:gd name="T5" fmla="*/ 30 h 783"/>
                  <a:gd name="T6" fmla="*/ 290 w 517"/>
                  <a:gd name="T7" fmla="*/ 59 h 783"/>
                  <a:gd name="T8" fmla="*/ 314 w 517"/>
                  <a:gd name="T9" fmla="*/ 98 h 783"/>
                  <a:gd name="T10" fmla="*/ 505 w 517"/>
                  <a:gd name="T11" fmla="*/ 553 h 783"/>
                  <a:gd name="T12" fmla="*/ 517 w 517"/>
                  <a:gd name="T13" fmla="*/ 594 h 783"/>
                  <a:gd name="T14" fmla="*/ 517 w 517"/>
                  <a:gd name="T15" fmla="*/ 639 h 783"/>
                  <a:gd name="T16" fmla="*/ 508 w 517"/>
                  <a:gd name="T17" fmla="*/ 678 h 783"/>
                  <a:gd name="T18" fmla="*/ 487 w 517"/>
                  <a:gd name="T19" fmla="*/ 714 h 783"/>
                  <a:gd name="T20" fmla="*/ 457 w 517"/>
                  <a:gd name="T21" fmla="*/ 747 h 783"/>
                  <a:gd name="T22" fmla="*/ 418 w 517"/>
                  <a:gd name="T23" fmla="*/ 768 h 783"/>
                  <a:gd name="T24" fmla="*/ 388 w 517"/>
                  <a:gd name="T25" fmla="*/ 780 h 783"/>
                  <a:gd name="T26" fmla="*/ 355 w 517"/>
                  <a:gd name="T27" fmla="*/ 783 h 783"/>
                  <a:gd name="T28" fmla="*/ 308 w 517"/>
                  <a:gd name="T29" fmla="*/ 774 h 783"/>
                  <a:gd name="T30" fmla="*/ 266 w 517"/>
                  <a:gd name="T31" fmla="*/ 756 h 783"/>
                  <a:gd name="T32" fmla="*/ 230 w 517"/>
                  <a:gd name="T33" fmla="*/ 723 h 783"/>
                  <a:gd name="T34" fmla="*/ 203 w 517"/>
                  <a:gd name="T35" fmla="*/ 681 h 783"/>
                  <a:gd name="T36" fmla="*/ 12 w 517"/>
                  <a:gd name="T37" fmla="*/ 227 h 783"/>
                  <a:gd name="T38" fmla="*/ 0 w 517"/>
                  <a:gd name="T39" fmla="*/ 185 h 783"/>
                  <a:gd name="T40" fmla="*/ 0 w 517"/>
                  <a:gd name="T41" fmla="*/ 143 h 783"/>
                  <a:gd name="T42" fmla="*/ 9 w 517"/>
                  <a:gd name="T43" fmla="*/ 101 h 783"/>
                  <a:gd name="T44" fmla="*/ 30 w 517"/>
                  <a:gd name="T45" fmla="*/ 65 h 783"/>
                  <a:gd name="T46" fmla="*/ 60 w 517"/>
                  <a:gd name="T47" fmla="*/ 36 h 783"/>
                  <a:gd name="T48" fmla="*/ 98 w 517"/>
                  <a:gd name="T49" fmla="*/ 12 h 783"/>
                  <a:gd name="T50" fmla="*/ 140 w 517"/>
                  <a:gd name="T51" fmla="*/ 0 h 783"/>
                  <a:gd name="T52" fmla="*/ 182 w 517"/>
                  <a:gd name="T53" fmla="*/ 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7" h="783">
                    <a:moveTo>
                      <a:pt x="182" y="0"/>
                    </a:moveTo>
                    <a:lnTo>
                      <a:pt x="224" y="12"/>
                    </a:lnTo>
                    <a:lnTo>
                      <a:pt x="260" y="30"/>
                    </a:lnTo>
                    <a:lnTo>
                      <a:pt x="290" y="59"/>
                    </a:lnTo>
                    <a:lnTo>
                      <a:pt x="314" y="98"/>
                    </a:lnTo>
                    <a:lnTo>
                      <a:pt x="505" y="553"/>
                    </a:lnTo>
                    <a:lnTo>
                      <a:pt x="517" y="594"/>
                    </a:lnTo>
                    <a:lnTo>
                      <a:pt x="517" y="639"/>
                    </a:lnTo>
                    <a:lnTo>
                      <a:pt x="508" y="678"/>
                    </a:lnTo>
                    <a:lnTo>
                      <a:pt x="487" y="714"/>
                    </a:lnTo>
                    <a:lnTo>
                      <a:pt x="457" y="747"/>
                    </a:lnTo>
                    <a:lnTo>
                      <a:pt x="418" y="768"/>
                    </a:lnTo>
                    <a:lnTo>
                      <a:pt x="388" y="780"/>
                    </a:lnTo>
                    <a:lnTo>
                      <a:pt x="355" y="783"/>
                    </a:lnTo>
                    <a:lnTo>
                      <a:pt x="308" y="774"/>
                    </a:lnTo>
                    <a:lnTo>
                      <a:pt x="266" y="756"/>
                    </a:lnTo>
                    <a:lnTo>
                      <a:pt x="230" y="723"/>
                    </a:lnTo>
                    <a:lnTo>
                      <a:pt x="203" y="681"/>
                    </a:lnTo>
                    <a:lnTo>
                      <a:pt x="12" y="227"/>
                    </a:lnTo>
                    <a:lnTo>
                      <a:pt x="0" y="185"/>
                    </a:lnTo>
                    <a:lnTo>
                      <a:pt x="0" y="143"/>
                    </a:lnTo>
                    <a:lnTo>
                      <a:pt x="9" y="101"/>
                    </a:lnTo>
                    <a:lnTo>
                      <a:pt x="30" y="65"/>
                    </a:lnTo>
                    <a:lnTo>
                      <a:pt x="60" y="36"/>
                    </a:lnTo>
                    <a:lnTo>
                      <a:pt x="98" y="12"/>
                    </a:lnTo>
                    <a:lnTo>
                      <a:pt x="14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1" name="Freeform 39"/>
              <p:cNvSpPr>
                <a:spLocks/>
              </p:cNvSpPr>
              <p:nvPr/>
            </p:nvSpPr>
            <p:spPr bwMode="auto">
              <a:xfrm>
                <a:off x="7953375" y="10798175"/>
                <a:ext cx="811212" cy="1247775"/>
              </a:xfrm>
              <a:custGeom>
                <a:avLst/>
                <a:gdLst>
                  <a:gd name="T0" fmla="*/ 365 w 511"/>
                  <a:gd name="T1" fmla="*/ 0 h 786"/>
                  <a:gd name="T2" fmla="*/ 410 w 511"/>
                  <a:gd name="T3" fmla="*/ 12 h 786"/>
                  <a:gd name="T4" fmla="*/ 449 w 511"/>
                  <a:gd name="T5" fmla="*/ 33 h 786"/>
                  <a:gd name="T6" fmla="*/ 479 w 511"/>
                  <a:gd name="T7" fmla="*/ 63 h 786"/>
                  <a:gd name="T8" fmla="*/ 499 w 511"/>
                  <a:gd name="T9" fmla="*/ 99 h 786"/>
                  <a:gd name="T10" fmla="*/ 511 w 511"/>
                  <a:gd name="T11" fmla="*/ 141 h 786"/>
                  <a:gd name="T12" fmla="*/ 511 w 511"/>
                  <a:gd name="T13" fmla="*/ 183 h 786"/>
                  <a:gd name="T14" fmla="*/ 499 w 511"/>
                  <a:gd name="T15" fmla="*/ 224 h 786"/>
                  <a:gd name="T16" fmla="*/ 314 w 511"/>
                  <a:gd name="T17" fmla="*/ 685 h 786"/>
                  <a:gd name="T18" fmla="*/ 290 w 511"/>
                  <a:gd name="T19" fmla="*/ 726 h 786"/>
                  <a:gd name="T20" fmla="*/ 254 w 511"/>
                  <a:gd name="T21" fmla="*/ 759 h 786"/>
                  <a:gd name="T22" fmla="*/ 210 w 511"/>
                  <a:gd name="T23" fmla="*/ 780 h 786"/>
                  <a:gd name="T24" fmla="*/ 162 w 511"/>
                  <a:gd name="T25" fmla="*/ 786 h 786"/>
                  <a:gd name="T26" fmla="*/ 132 w 511"/>
                  <a:gd name="T27" fmla="*/ 783 h 786"/>
                  <a:gd name="T28" fmla="*/ 102 w 511"/>
                  <a:gd name="T29" fmla="*/ 774 h 786"/>
                  <a:gd name="T30" fmla="*/ 63 w 511"/>
                  <a:gd name="T31" fmla="*/ 753 h 786"/>
                  <a:gd name="T32" fmla="*/ 33 w 511"/>
                  <a:gd name="T33" fmla="*/ 723 h 786"/>
                  <a:gd name="T34" fmla="*/ 12 w 511"/>
                  <a:gd name="T35" fmla="*/ 685 h 786"/>
                  <a:gd name="T36" fmla="*/ 0 w 511"/>
                  <a:gd name="T37" fmla="*/ 646 h 786"/>
                  <a:gd name="T38" fmla="*/ 0 w 511"/>
                  <a:gd name="T39" fmla="*/ 604 h 786"/>
                  <a:gd name="T40" fmla="*/ 9 w 511"/>
                  <a:gd name="T41" fmla="*/ 559 h 786"/>
                  <a:gd name="T42" fmla="*/ 195 w 511"/>
                  <a:gd name="T43" fmla="*/ 102 h 786"/>
                  <a:gd name="T44" fmla="*/ 216 w 511"/>
                  <a:gd name="T45" fmla="*/ 66 h 786"/>
                  <a:gd name="T46" fmla="*/ 248 w 511"/>
                  <a:gd name="T47" fmla="*/ 33 h 786"/>
                  <a:gd name="T48" fmla="*/ 284 w 511"/>
                  <a:gd name="T49" fmla="*/ 12 h 786"/>
                  <a:gd name="T50" fmla="*/ 323 w 511"/>
                  <a:gd name="T51" fmla="*/ 3 h 786"/>
                  <a:gd name="T52" fmla="*/ 365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5" y="0"/>
                    </a:moveTo>
                    <a:lnTo>
                      <a:pt x="410" y="12"/>
                    </a:lnTo>
                    <a:lnTo>
                      <a:pt x="449" y="33"/>
                    </a:lnTo>
                    <a:lnTo>
                      <a:pt x="479" y="63"/>
                    </a:lnTo>
                    <a:lnTo>
                      <a:pt x="499" y="99"/>
                    </a:lnTo>
                    <a:lnTo>
                      <a:pt x="511" y="141"/>
                    </a:lnTo>
                    <a:lnTo>
                      <a:pt x="511" y="183"/>
                    </a:lnTo>
                    <a:lnTo>
                      <a:pt x="499" y="224"/>
                    </a:lnTo>
                    <a:lnTo>
                      <a:pt x="314" y="685"/>
                    </a:lnTo>
                    <a:lnTo>
                      <a:pt x="290" y="726"/>
                    </a:lnTo>
                    <a:lnTo>
                      <a:pt x="254" y="759"/>
                    </a:lnTo>
                    <a:lnTo>
                      <a:pt x="210" y="780"/>
                    </a:lnTo>
                    <a:lnTo>
                      <a:pt x="162" y="786"/>
                    </a:lnTo>
                    <a:lnTo>
                      <a:pt x="132" y="783"/>
                    </a:lnTo>
                    <a:lnTo>
                      <a:pt x="102" y="774"/>
                    </a:lnTo>
                    <a:lnTo>
                      <a:pt x="63" y="753"/>
                    </a:lnTo>
                    <a:lnTo>
                      <a:pt x="33" y="723"/>
                    </a:lnTo>
                    <a:lnTo>
                      <a:pt x="12" y="685"/>
                    </a:lnTo>
                    <a:lnTo>
                      <a:pt x="0" y="646"/>
                    </a:lnTo>
                    <a:lnTo>
                      <a:pt x="0" y="604"/>
                    </a:lnTo>
                    <a:lnTo>
                      <a:pt x="9" y="559"/>
                    </a:lnTo>
                    <a:lnTo>
                      <a:pt x="195" y="102"/>
                    </a:lnTo>
                    <a:lnTo>
                      <a:pt x="216" y="66"/>
                    </a:lnTo>
                    <a:lnTo>
                      <a:pt x="248" y="33"/>
                    </a:lnTo>
                    <a:lnTo>
                      <a:pt x="284" y="12"/>
                    </a:lnTo>
                    <a:lnTo>
                      <a:pt x="323" y="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2" name="Freeform 40"/>
              <p:cNvSpPr>
                <a:spLocks/>
              </p:cNvSpPr>
              <p:nvPr/>
            </p:nvSpPr>
            <p:spPr bwMode="auto">
              <a:xfrm>
                <a:off x="12741275" y="-1055688"/>
                <a:ext cx="811212" cy="1247775"/>
              </a:xfrm>
              <a:custGeom>
                <a:avLst/>
                <a:gdLst>
                  <a:gd name="T0" fmla="*/ 367 w 511"/>
                  <a:gd name="T1" fmla="*/ 0 h 786"/>
                  <a:gd name="T2" fmla="*/ 409 w 511"/>
                  <a:gd name="T3" fmla="*/ 12 h 786"/>
                  <a:gd name="T4" fmla="*/ 448 w 511"/>
                  <a:gd name="T5" fmla="*/ 33 h 786"/>
                  <a:gd name="T6" fmla="*/ 478 w 511"/>
                  <a:gd name="T7" fmla="*/ 63 h 786"/>
                  <a:gd name="T8" fmla="*/ 499 w 511"/>
                  <a:gd name="T9" fmla="*/ 101 h 786"/>
                  <a:gd name="T10" fmla="*/ 511 w 511"/>
                  <a:gd name="T11" fmla="*/ 140 h 786"/>
                  <a:gd name="T12" fmla="*/ 511 w 511"/>
                  <a:gd name="T13" fmla="*/ 182 h 786"/>
                  <a:gd name="T14" fmla="*/ 502 w 511"/>
                  <a:gd name="T15" fmla="*/ 227 h 786"/>
                  <a:gd name="T16" fmla="*/ 316 w 511"/>
                  <a:gd name="T17" fmla="*/ 684 h 786"/>
                  <a:gd name="T18" fmla="*/ 289 w 511"/>
                  <a:gd name="T19" fmla="*/ 726 h 786"/>
                  <a:gd name="T20" fmla="*/ 254 w 511"/>
                  <a:gd name="T21" fmla="*/ 759 h 786"/>
                  <a:gd name="T22" fmla="*/ 212 w 511"/>
                  <a:gd name="T23" fmla="*/ 780 h 786"/>
                  <a:gd name="T24" fmla="*/ 164 w 511"/>
                  <a:gd name="T25" fmla="*/ 786 h 786"/>
                  <a:gd name="T26" fmla="*/ 134 w 511"/>
                  <a:gd name="T27" fmla="*/ 783 h 786"/>
                  <a:gd name="T28" fmla="*/ 101 w 511"/>
                  <a:gd name="T29" fmla="*/ 774 h 786"/>
                  <a:gd name="T30" fmla="*/ 62 w 511"/>
                  <a:gd name="T31" fmla="*/ 753 h 786"/>
                  <a:gd name="T32" fmla="*/ 32 w 511"/>
                  <a:gd name="T33" fmla="*/ 723 h 786"/>
                  <a:gd name="T34" fmla="*/ 12 w 511"/>
                  <a:gd name="T35" fmla="*/ 687 h 786"/>
                  <a:gd name="T36" fmla="*/ 0 w 511"/>
                  <a:gd name="T37" fmla="*/ 645 h 786"/>
                  <a:gd name="T38" fmla="*/ 0 w 511"/>
                  <a:gd name="T39" fmla="*/ 603 h 786"/>
                  <a:gd name="T40" fmla="*/ 12 w 511"/>
                  <a:gd name="T41" fmla="*/ 562 h 786"/>
                  <a:gd name="T42" fmla="*/ 197 w 511"/>
                  <a:gd name="T43" fmla="*/ 101 h 786"/>
                  <a:gd name="T44" fmla="*/ 218 w 511"/>
                  <a:gd name="T45" fmla="*/ 66 h 786"/>
                  <a:gd name="T46" fmla="*/ 248 w 511"/>
                  <a:gd name="T47" fmla="*/ 36 h 786"/>
                  <a:gd name="T48" fmla="*/ 283 w 511"/>
                  <a:gd name="T49" fmla="*/ 12 h 786"/>
                  <a:gd name="T50" fmla="*/ 325 w 511"/>
                  <a:gd name="T51" fmla="*/ 3 h 786"/>
                  <a:gd name="T52" fmla="*/ 367 w 511"/>
                  <a:gd name="T53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786">
                    <a:moveTo>
                      <a:pt x="367" y="0"/>
                    </a:moveTo>
                    <a:lnTo>
                      <a:pt x="409" y="12"/>
                    </a:lnTo>
                    <a:lnTo>
                      <a:pt x="448" y="33"/>
                    </a:lnTo>
                    <a:lnTo>
                      <a:pt x="478" y="63"/>
                    </a:lnTo>
                    <a:lnTo>
                      <a:pt x="499" y="101"/>
                    </a:lnTo>
                    <a:lnTo>
                      <a:pt x="511" y="140"/>
                    </a:lnTo>
                    <a:lnTo>
                      <a:pt x="511" y="182"/>
                    </a:lnTo>
                    <a:lnTo>
                      <a:pt x="502" y="227"/>
                    </a:lnTo>
                    <a:lnTo>
                      <a:pt x="316" y="684"/>
                    </a:lnTo>
                    <a:lnTo>
                      <a:pt x="289" y="726"/>
                    </a:lnTo>
                    <a:lnTo>
                      <a:pt x="254" y="759"/>
                    </a:lnTo>
                    <a:lnTo>
                      <a:pt x="212" y="780"/>
                    </a:lnTo>
                    <a:lnTo>
                      <a:pt x="164" y="786"/>
                    </a:lnTo>
                    <a:lnTo>
                      <a:pt x="134" y="783"/>
                    </a:lnTo>
                    <a:lnTo>
                      <a:pt x="101" y="774"/>
                    </a:lnTo>
                    <a:lnTo>
                      <a:pt x="62" y="753"/>
                    </a:lnTo>
                    <a:lnTo>
                      <a:pt x="32" y="723"/>
                    </a:lnTo>
                    <a:lnTo>
                      <a:pt x="12" y="687"/>
                    </a:lnTo>
                    <a:lnTo>
                      <a:pt x="0" y="645"/>
                    </a:lnTo>
                    <a:lnTo>
                      <a:pt x="0" y="603"/>
                    </a:lnTo>
                    <a:lnTo>
                      <a:pt x="12" y="562"/>
                    </a:lnTo>
                    <a:lnTo>
                      <a:pt x="197" y="101"/>
                    </a:lnTo>
                    <a:lnTo>
                      <a:pt x="218" y="66"/>
                    </a:lnTo>
                    <a:lnTo>
                      <a:pt x="248" y="36"/>
                    </a:lnTo>
                    <a:lnTo>
                      <a:pt x="283" y="12"/>
                    </a:lnTo>
                    <a:lnTo>
                      <a:pt x="325" y="3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3" name="Freeform 41"/>
              <p:cNvSpPr>
                <a:spLocks/>
              </p:cNvSpPr>
              <p:nvPr/>
            </p:nvSpPr>
            <p:spPr bwMode="auto">
              <a:xfrm>
                <a:off x="5535613" y="277812"/>
                <a:ext cx="10436225" cy="10436225"/>
              </a:xfrm>
              <a:custGeom>
                <a:avLst/>
                <a:gdLst>
                  <a:gd name="T0" fmla="*/ 3532 w 6574"/>
                  <a:gd name="T1" fmla="*/ 8 h 6574"/>
                  <a:gd name="T2" fmla="*/ 4007 w 6574"/>
                  <a:gd name="T3" fmla="*/ 80 h 6574"/>
                  <a:gd name="T4" fmla="*/ 4458 w 6574"/>
                  <a:gd name="T5" fmla="*/ 215 h 6574"/>
                  <a:gd name="T6" fmla="*/ 4879 w 6574"/>
                  <a:gd name="T7" fmla="*/ 409 h 6574"/>
                  <a:gd name="T8" fmla="*/ 5265 w 6574"/>
                  <a:gd name="T9" fmla="*/ 660 h 6574"/>
                  <a:gd name="T10" fmla="*/ 5611 w 6574"/>
                  <a:gd name="T11" fmla="*/ 962 h 6574"/>
                  <a:gd name="T12" fmla="*/ 5913 w 6574"/>
                  <a:gd name="T13" fmla="*/ 1308 h 6574"/>
                  <a:gd name="T14" fmla="*/ 6164 w 6574"/>
                  <a:gd name="T15" fmla="*/ 1694 h 6574"/>
                  <a:gd name="T16" fmla="*/ 6358 w 6574"/>
                  <a:gd name="T17" fmla="*/ 2115 h 6574"/>
                  <a:gd name="T18" fmla="*/ 6493 w 6574"/>
                  <a:gd name="T19" fmla="*/ 2566 h 6574"/>
                  <a:gd name="T20" fmla="*/ 6565 w 6574"/>
                  <a:gd name="T21" fmla="*/ 3041 h 6574"/>
                  <a:gd name="T22" fmla="*/ 6565 w 6574"/>
                  <a:gd name="T23" fmla="*/ 3532 h 6574"/>
                  <a:gd name="T24" fmla="*/ 6493 w 6574"/>
                  <a:gd name="T25" fmla="*/ 4007 h 6574"/>
                  <a:gd name="T26" fmla="*/ 6358 w 6574"/>
                  <a:gd name="T27" fmla="*/ 4458 h 6574"/>
                  <a:gd name="T28" fmla="*/ 6164 w 6574"/>
                  <a:gd name="T29" fmla="*/ 4879 h 6574"/>
                  <a:gd name="T30" fmla="*/ 5913 w 6574"/>
                  <a:gd name="T31" fmla="*/ 5265 h 6574"/>
                  <a:gd name="T32" fmla="*/ 5611 w 6574"/>
                  <a:gd name="T33" fmla="*/ 5611 h 6574"/>
                  <a:gd name="T34" fmla="*/ 5265 w 6574"/>
                  <a:gd name="T35" fmla="*/ 5913 h 6574"/>
                  <a:gd name="T36" fmla="*/ 4879 w 6574"/>
                  <a:gd name="T37" fmla="*/ 6164 h 6574"/>
                  <a:gd name="T38" fmla="*/ 4458 w 6574"/>
                  <a:gd name="T39" fmla="*/ 6358 h 6574"/>
                  <a:gd name="T40" fmla="*/ 4007 w 6574"/>
                  <a:gd name="T41" fmla="*/ 6493 h 6574"/>
                  <a:gd name="T42" fmla="*/ 3532 w 6574"/>
                  <a:gd name="T43" fmla="*/ 6565 h 6574"/>
                  <a:gd name="T44" fmla="*/ 3041 w 6574"/>
                  <a:gd name="T45" fmla="*/ 6565 h 6574"/>
                  <a:gd name="T46" fmla="*/ 2566 w 6574"/>
                  <a:gd name="T47" fmla="*/ 6493 h 6574"/>
                  <a:gd name="T48" fmla="*/ 2115 w 6574"/>
                  <a:gd name="T49" fmla="*/ 6358 h 6574"/>
                  <a:gd name="T50" fmla="*/ 1694 w 6574"/>
                  <a:gd name="T51" fmla="*/ 6164 h 6574"/>
                  <a:gd name="T52" fmla="*/ 1308 w 6574"/>
                  <a:gd name="T53" fmla="*/ 5913 h 6574"/>
                  <a:gd name="T54" fmla="*/ 962 w 6574"/>
                  <a:gd name="T55" fmla="*/ 5611 h 6574"/>
                  <a:gd name="T56" fmla="*/ 660 w 6574"/>
                  <a:gd name="T57" fmla="*/ 5265 h 6574"/>
                  <a:gd name="T58" fmla="*/ 409 w 6574"/>
                  <a:gd name="T59" fmla="*/ 4879 h 6574"/>
                  <a:gd name="T60" fmla="*/ 215 w 6574"/>
                  <a:gd name="T61" fmla="*/ 4458 h 6574"/>
                  <a:gd name="T62" fmla="*/ 80 w 6574"/>
                  <a:gd name="T63" fmla="*/ 4007 h 6574"/>
                  <a:gd name="T64" fmla="*/ 8 w 6574"/>
                  <a:gd name="T65" fmla="*/ 3532 h 6574"/>
                  <a:gd name="T66" fmla="*/ 8 w 6574"/>
                  <a:gd name="T67" fmla="*/ 3041 h 6574"/>
                  <a:gd name="T68" fmla="*/ 80 w 6574"/>
                  <a:gd name="T69" fmla="*/ 2566 h 6574"/>
                  <a:gd name="T70" fmla="*/ 215 w 6574"/>
                  <a:gd name="T71" fmla="*/ 2115 h 6574"/>
                  <a:gd name="T72" fmla="*/ 409 w 6574"/>
                  <a:gd name="T73" fmla="*/ 1694 h 6574"/>
                  <a:gd name="T74" fmla="*/ 660 w 6574"/>
                  <a:gd name="T75" fmla="*/ 1308 h 6574"/>
                  <a:gd name="T76" fmla="*/ 962 w 6574"/>
                  <a:gd name="T77" fmla="*/ 962 h 6574"/>
                  <a:gd name="T78" fmla="*/ 1308 w 6574"/>
                  <a:gd name="T79" fmla="*/ 660 h 6574"/>
                  <a:gd name="T80" fmla="*/ 1694 w 6574"/>
                  <a:gd name="T81" fmla="*/ 409 h 6574"/>
                  <a:gd name="T82" fmla="*/ 2115 w 6574"/>
                  <a:gd name="T83" fmla="*/ 215 h 6574"/>
                  <a:gd name="T84" fmla="*/ 2566 w 6574"/>
                  <a:gd name="T85" fmla="*/ 80 h 6574"/>
                  <a:gd name="T86" fmla="*/ 3041 w 6574"/>
                  <a:gd name="T87" fmla="*/ 8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74" h="6574">
                    <a:moveTo>
                      <a:pt x="3287" y="0"/>
                    </a:moveTo>
                    <a:lnTo>
                      <a:pt x="3532" y="8"/>
                    </a:lnTo>
                    <a:lnTo>
                      <a:pt x="3774" y="35"/>
                    </a:lnTo>
                    <a:lnTo>
                      <a:pt x="4007" y="80"/>
                    </a:lnTo>
                    <a:lnTo>
                      <a:pt x="4237" y="140"/>
                    </a:lnTo>
                    <a:lnTo>
                      <a:pt x="4458" y="215"/>
                    </a:lnTo>
                    <a:lnTo>
                      <a:pt x="4673" y="304"/>
                    </a:lnTo>
                    <a:lnTo>
                      <a:pt x="4879" y="409"/>
                    </a:lnTo>
                    <a:lnTo>
                      <a:pt x="5076" y="528"/>
                    </a:lnTo>
                    <a:lnTo>
                      <a:pt x="5265" y="660"/>
                    </a:lnTo>
                    <a:lnTo>
                      <a:pt x="5444" y="806"/>
                    </a:lnTo>
                    <a:lnTo>
                      <a:pt x="5611" y="962"/>
                    </a:lnTo>
                    <a:lnTo>
                      <a:pt x="5767" y="1129"/>
                    </a:lnTo>
                    <a:lnTo>
                      <a:pt x="5913" y="1308"/>
                    </a:lnTo>
                    <a:lnTo>
                      <a:pt x="6045" y="1497"/>
                    </a:lnTo>
                    <a:lnTo>
                      <a:pt x="6164" y="1694"/>
                    </a:lnTo>
                    <a:lnTo>
                      <a:pt x="6269" y="1900"/>
                    </a:lnTo>
                    <a:lnTo>
                      <a:pt x="6358" y="2115"/>
                    </a:lnTo>
                    <a:lnTo>
                      <a:pt x="6433" y="2336"/>
                    </a:lnTo>
                    <a:lnTo>
                      <a:pt x="6493" y="2566"/>
                    </a:lnTo>
                    <a:lnTo>
                      <a:pt x="6538" y="2799"/>
                    </a:lnTo>
                    <a:lnTo>
                      <a:pt x="6565" y="3041"/>
                    </a:lnTo>
                    <a:lnTo>
                      <a:pt x="6574" y="3287"/>
                    </a:lnTo>
                    <a:lnTo>
                      <a:pt x="6565" y="3532"/>
                    </a:lnTo>
                    <a:lnTo>
                      <a:pt x="6538" y="3774"/>
                    </a:lnTo>
                    <a:lnTo>
                      <a:pt x="6493" y="4007"/>
                    </a:lnTo>
                    <a:lnTo>
                      <a:pt x="6433" y="4237"/>
                    </a:lnTo>
                    <a:lnTo>
                      <a:pt x="6358" y="4458"/>
                    </a:lnTo>
                    <a:lnTo>
                      <a:pt x="6269" y="4673"/>
                    </a:lnTo>
                    <a:lnTo>
                      <a:pt x="6164" y="4879"/>
                    </a:lnTo>
                    <a:lnTo>
                      <a:pt x="6045" y="5076"/>
                    </a:lnTo>
                    <a:lnTo>
                      <a:pt x="5913" y="5265"/>
                    </a:lnTo>
                    <a:lnTo>
                      <a:pt x="5767" y="5444"/>
                    </a:lnTo>
                    <a:lnTo>
                      <a:pt x="5611" y="5611"/>
                    </a:lnTo>
                    <a:lnTo>
                      <a:pt x="5444" y="5767"/>
                    </a:lnTo>
                    <a:lnTo>
                      <a:pt x="5265" y="5913"/>
                    </a:lnTo>
                    <a:lnTo>
                      <a:pt x="5076" y="6045"/>
                    </a:lnTo>
                    <a:lnTo>
                      <a:pt x="4879" y="6164"/>
                    </a:lnTo>
                    <a:lnTo>
                      <a:pt x="4673" y="6269"/>
                    </a:lnTo>
                    <a:lnTo>
                      <a:pt x="4458" y="6358"/>
                    </a:lnTo>
                    <a:lnTo>
                      <a:pt x="4237" y="6433"/>
                    </a:lnTo>
                    <a:lnTo>
                      <a:pt x="4007" y="6493"/>
                    </a:lnTo>
                    <a:lnTo>
                      <a:pt x="3774" y="6538"/>
                    </a:lnTo>
                    <a:lnTo>
                      <a:pt x="3532" y="6565"/>
                    </a:lnTo>
                    <a:lnTo>
                      <a:pt x="3287" y="6574"/>
                    </a:lnTo>
                    <a:lnTo>
                      <a:pt x="3041" y="6565"/>
                    </a:lnTo>
                    <a:lnTo>
                      <a:pt x="2799" y="6538"/>
                    </a:lnTo>
                    <a:lnTo>
                      <a:pt x="2566" y="6493"/>
                    </a:lnTo>
                    <a:lnTo>
                      <a:pt x="2336" y="6433"/>
                    </a:lnTo>
                    <a:lnTo>
                      <a:pt x="2115" y="6358"/>
                    </a:lnTo>
                    <a:lnTo>
                      <a:pt x="1900" y="6269"/>
                    </a:lnTo>
                    <a:lnTo>
                      <a:pt x="1694" y="6164"/>
                    </a:lnTo>
                    <a:lnTo>
                      <a:pt x="1497" y="6045"/>
                    </a:lnTo>
                    <a:lnTo>
                      <a:pt x="1308" y="5913"/>
                    </a:lnTo>
                    <a:lnTo>
                      <a:pt x="1129" y="5767"/>
                    </a:lnTo>
                    <a:lnTo>
                      <a:pt x="962" y="5611"/>
                    </a:lnTo>
                    <a:lnTo>
                      <a:pt x="806" y="5444"/>
                    </a:lnTo>
                    <a:lnTo>
                      <a:pt x="660" y="5265"/>
                    </a:lnTo>
                    <a:lnTo>
                      <a:pt x="528" y="5076"/>
                    </a:lnTo>
                    <a:lnTo>
                      <a:pt x="409" y="4879"/>
                    </a:lnTo>
                    <a:lnTo>
                      <a:pt x="304" y="4673"/>
                    </a:lnTo>
                    <a:lnTo>
                      <a:pt x="215" y="4458"/>
                    </a:lnTo>
                    <a:lnTo>
                      <a:pt x="140" y="4237"/>
                    </a:lnTo>
                    <a:lnTo>
                      <a:pt x="80" y="4007"/>
                    </a:lnTo>
                    <a:lnTo>
                      <a:pt x="35" y="3774"/>
                    </a:lnTo>
                    <a:lnTo>
                      <a:pt x="8" y="3532"/>
                    </a:lnTo>
                    <a:lnTo>
                      <a:pt x="0" y="3287"/>
                    </a:lnTo>
                    <a:lnTo>
                      <a:pt x="8" y="3041"/>
                    </a:lnTo>
                    <a:lnTo>
                      <a:pt x="35" y="2799"/>
                    </a:lnTo>
                    <a:lnTo>
                      <a:pt x="80" y="2566"/>
                    </a:lnTo>
                    <a:lnTo>
                      <a:pt x="140" y="2336"/>
                    </a:lnTo>
                    <a:lnTo>
                      <a:pt x="215" y="2115"/>
                    </a:lnTo>
                    <a:lnTo>
                      <a:pt x="304" y="1900"/>
                    </a:lnTo>
                    <a:lnTo>
                      <a:pt x="409" y="1694"/>
                    </a:lnTo>
                    <a:lnTo>
                      <a:pt x="528" y="1497"/>
                    </a:lnTo>
                    <a:lnTo>
                      <a:pt x="660" y="1308"/>
                    </a:lnTo>
                    <a:lnTo>
                      <a:pt x="806" y="1129"/>
                    </a:lnTo>
                    <a:lnTo>
                      <a:pt x="962" y="962"/>
                    </a:lnTo>
                    <a:lnTo>
                      <a:pt x="1129" y="806"/>
                    </a:lnTo>
                    <a:lnTo>
                      <a:pt x="1308" y="660"/>
                    </a:lnTo>
                    <a:lnTo>
                      <a:pt x="1497" y="528"/>
                    </a:lnTo>
                    <a:lnTo>
                      <a:pt x="1694" y="409"/>
                    </a:lnTo>
                    <a:lnTo>
                      <a:pt x="1900" y="304"/>
                    </a:lnTo>
                    <a:lnTo>
                      <a:pt x="2115" y="215"/>
                    </a:lnTo>
                    <a:lnTo>
                      <a:pt x="2336" y="140"/>
                    </a:lnTo>
                    <a:lnTo>
                      <a:pt x="2566" y="80"/>
                    </a:lnTo>
                    <a:lnTo>
                      <a:pt x="2799" y="35"/>
                    </a:lnTo>
                    <a:lnTo>
                      <a:pt x="3041" y="8"/>
                    </a:lnTo>
                    <a:lnTo>
                      <a:pt x="3287" y="0"/>
                    </a:lnTo>
                    <a:close/>
                  </a:path>
                </a:pathLst>
              </a:custGeom>
              <a:solidFill>
                <a:srgbClr val="FEDB0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4" name="Freeform 42"/>
              <p:cNvSpPr>
                <a:spLocks/>
              </p:cNvSpPr>
              <p:nvPr/>
            </p:nvSpPr>
            <p:spPr bwMode="auto">
              <a:xfrm>
                <a:off x="6838950" y="1581150"/>
                <a:ext cx="7827962" cy="7827963"/>
              </a:xfrm>
              <a:custGeom>
                <a:avLst/>
                <a:gdLst>
                  <a:gd name="T0" fmla="*/ 2678 w 4931"/>
                  <a:gd name="T1" fmla="*/ 9 h 4931"/>
                  <a:gd name="T2" fmla="*/ 3087 w 4931"/>
                  <a:gd name="T3" fmla="*/ 81 h 4931"/>
                  <a:gd name="T4" fmla="*/ 3473 w 4931"/>
                  <a:gd name="T5" fmla="*/ 215 h 4931"/>
                  <a:gd name="T6" fmla="*/ 3822 w 4931"/>
                  <a:gd name="T7" fmla="*/ 407 h 4931"/>
                  <a:gd name="T8" fmla="*/ 4136 w 4931"/>
                  <a:gd name="T9" fmla="*/ 655 h 4931"/>
                  <a:gd name="T10" fmla="*/ 4408 w 4931"/>
                  <a:gd name="T11" fmla="*/ 945 h 4931"/>
                  <a:gd name="T12" fmla="*/ 4626 w 4931"/>
                  <a:gd name="T13" fmla="*/ 1279 h 4931"/>
                  <a:gd name="T14" fmla="*/ 4793 w 4931"/>
                  <a:gd name="T15" fmla="*/ 1647 h 4931"/>
                  <a:gd name="T16" fmla="*/ 4895 w 4931"/>
                  <a:gd name="T17" fmla="*/ 2044 h 4931"/>
                  <a:gd name="T18" fmla="*/ 4931 w 4931"/>
                  <a:gd name="T19" fmla="*/ 2466 h 4931"/>
                  <a:gd name="T20" fmla="*/ 4895 w 4931"/>
                  <a:gd name="T21" fmla="*/ 2887 h 4931"/>
                  <a:gd name="T22" fmla="*/ 4793 w 4931"/>
                  <a:gd name="T23" fmla="*/ 3284 h 4931"/>
                  <a:gd name="T24" fmla="*/ 4626 w 4931"/>
                  <a:gd name="T25" fmla="*/ 3652 h 4931"/>
                  <a:gd name="T26" fmla="*/ 4408 w 4931"/>
                  <a:gd name="T27" fmla="*/ 3986 h 4931"/>
                  <a:gd name="T28" fmla="*/ 4136 w 4931"/>
                  <a:gd name="T29" fmla="*/ 4276 h 4931"/>
                  <a:gd name="T30" fmla="*/ 3822 w 4931"/>
                  <a:gd name="T31" fmla="*/ 4524 h 4931"/>
                  <a:gd name="T32" fmla="*/ 3473 w 4931"/>
                  <a:gd name="T33" fmla="*/ 4716 h 4931"/>
                  <a:gd name="T34" fmla="*/ 3087 w 4931"/>
                  <a:gd name="T35" fmla="*/ 4850 h 4931"/>
                  <a:gd name="T36" fmla="*/ 2678 w 4931"/>
                  <a:gd name="T37" fmla="*/ 4922 h 4931"/>
                  <a:gd name="T38" fmla="*/ 2253 w 4931"/>
                  <a:gd name="T39" fmla="*/ 4922 h 4931"/>
                  <a:gd name="T40" fmla="*/ 1844 w 4931"/>
                  <a:gd name="T41" fmla="*/ 4850 h 4931"/>
                  <a:gd name="T42" fmla="*/ 1458 w 4931"/>
                  <a:gd name="T43" fmla="*/ 4716 h 4931"/>
                  <a:gd name="T44" fmla="*/ 1109 w 4931"/>
                  <a:gd name="T45" fmla="*/ 4524 h 4931"/>
                  <a:gd name="T46" fmla="*/ 795 w 4931"/>
                  <a:gd name="T47" fmla="*/ 4276 h 4931"/>
                  <a:gd name="T48" fmla="*/ 523 w 4931"/>
                  <a:gd name="T49" fmla="*/ 3986 h 4931"/>
                  <a:gd name="T50" fmla="*/ 305 w 4931"/>
                  <a:gd name="T51" fmla="*/ 3652 h 4931"/>
                  <a:gd name="T52" fmla="*/ 138 w 4931"/>
                  <a:gd name="T53" fmla="*/ 3284 h 4931"/>
                  <a:gd name="T54" fmla="*/ 36 w 4931"/>
                  <a:gd name="T55" fmla="*/ 2887 h 4931"/>
                  <a:gd name="T56" fmla="*/ 0 w 4931"/>
                  <a:gd name="T57" fmla="*/ 2466 h 4931"/>
                  <a:gd name="T58" fmla="*/ 36 w 4931"/>
                  <a:gd name="T59" fmla="*/ 2044 h 4931"/>
                  <a:gd name="T60" fmla="*/ 138 w 4931"/>
                  <a:gd name="T61" fmla="*/ 1647 h 4931"/>
                  <a:gd name="T62" fmla="*/ 305 w 4931"/>
                  <a:gd name="T63" fmla="*/ 1279 h 4931"/>
                  <a:gd name="T64" fmla="*/ 523 w 4931"/>
                  <a:gd name="T65" fmla="*/ 945 h 4931"/>
                  <a:gd name="T66" fmla="*/ 795 w 4931"/>
                  <a:gd name="T67" fmla="*/ 655 h 4931"/>
                  <a:gd name="T68" fmla="*/ 1109 w 4931"/>
                  <a:gd name="T69" fmla="*/ 407 h 4931"/>
                  <a:gd name="T70" fmla="*/ 1458 w 4931"/>
                  <a:gd name="T71" fmla="*/ 215 h 4931"/>
                  <a:gd name="T72" fmla="*/ 1844 w 4931"/>
                  <a:gd name="T73" fmla="*/ 81 h 4931"/>
                  <a:gd name="T74" fmla="*/ 2253 w 4931"/>
                  <a:gd name="T75" fmla="*/ 9 h 4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1" h="4931">
                    <a:moveTo>
                      <a:pt x="2466" y="0"/>
                    </a:moveTo>
                    <a:lnTo>
                      <a:pt x="2678" y="9"/>
                    </a:lnTo>
                    <a:lnTo>
                      <a:pt x="2887" y="36"/>
                    </a:lnTo>
                    <a:lnTo>
                      <a:pt x="3087" y="81"/>
                    </a:lnTo>
                    <a:lnTo>
                      <a:pt x="3284" y="138"/>
                    </a:lnTo>
                    <a:lnTo>
                      <a:pt x="3473" y="215"/>
                    </a:lnTo>
                    <a:lnTo>
                      <a:pt x="3652" y="305"/>
                    </a:lnTo>
                    <a:lnTo>
                      <a:pt x="3822" y="407"/>
                    </a:lnTo>
                    <a:lnTo>
                      <a:pt x="3986" y="523"/>
                    </a:lnTo>
                    <a:lnTo>
                      <a:pt x="4136" y="655"/>
                    </a:lnTo>
                    <a:lnTo>
                      <a:pt x="4276" y="795"/>
                    </a:lnTo>
                    <a:lnTo>
                      <a:pt x="4408" y="945"/>
                    </a:lnTo>
                    <a:lnTo>
                      <a:pt x="4524" y="1109"/>
                    </a:lnTo>
                    <a:lnTo>
                      <a:pt x="4626" y="1279"/>
                    </a:lnTo>
                    <a:lnTo>
                      <a:pt x="4716" y="1458"/>
                    </a:lnTo>
                    <a:lnTo>
                      <a:pt x="4793" y="1647"/>
                    </a:lnTo>
                    <a:lnTo>
                      <a:pt x="4850" y="1844"/>
                    </a:lnTo>
                    <a:lnTo>
                      <a:pt x="4895" y="2044"/>
                    </a:lnTo>
                    <a:lnTo>
                      <a:pt x="4922" y="2253"/>
                    </a:lnTo>
                    <a:lnTo>
                      <a:pt x="4931" y="2466"/>
                    </a:lnTo>
                    <a:lnTo>
                      <a:pt x="4922" y="2678"/>
                    </a:lnTo>
                    <a:lnTo>
                      <a:pt x="4895" y="2887"/>
                    </a:lnTo>
                    <a:lnTo>
                      <a:pt x="4850" y="3087"/>
                    </a:lnTo>
                    <a:lnTo>
                      <a:pt x="4793" y="3284"/>
                    </a:lnTo>
                    <a:lnTo>
                      <a:pt x="4716" y="3473"/>
                    </a:lnTo>
                    <a:lnTo>
                      <a:pt x="4626" y="3652"/>
                    </a:lnTo>
                    <a:lnTo>
                      <a:pt x="4524" y="3822"/>
                    </a:lnTo>
                    <a:lnTo>
                      <a:pt x="4408" y="3986"/>
                    </a:lnTo>
                    <a:lnTo>
                      <a:pt x="4276" y="4136"/>
                    </a:lnTo>
                    <a:lnTo>
                      <a:pt x="4136" y="4276"/>
                    </a:lnTo>
                    <a:lnTo>
                      <a:pt x="3986" y="4408"/>
                    </a:lnTo>
                    <a:lnTo>
                      <a:pt x="3822" y="4524"/>
                    </a:lnTo>
                    <a:lnTo>
                      <a:pt x="3652" y="4626"/>
                    </a:lnTo>
                    <a:lnTo>
                      <a:pt x="3473" y="4716"/>
                    </a:lnTo>
                    <a:lnTo>
                      <a:pt x="3284" y="4793"/>
                    </a:lnTo>
                    <a:lnTo>
                      <a:pt x="3087" y="4850"/>
                    </a:lnTo>
                    <a:lnTo>
                      <a:pt x="2887" y="4895"/>
                    </a:lnTo>
                    <a:lnTo>
                      <a:pt x="2678" y="4922"/>
                    </a:lnTo>
                    <a:lnTo>
                      <a:pt x="2466" y="4931"/>
                    </a:lnTo>
                    <a:lnTo>
                      <a:pt x="2253" y="4922"/>
                    </a:lnTo>
                    <a:lnTo>
                      <a:pt x="2044" y="4895"/>
                    </a:lnTo>
                    <a:lnTo>
                      <a:pt x="1844" y="4850"/>
                    </a:lnTo>
                    <a:lnTo>
                      <a:pt x="1647" y="4793"/>
                    </a:lnTo>
                    <a:lnTo>
                      <a:pt x="1458" y="4716"/>
                    </a:lnTo>
                    <a:lnTo>
                      <a:pt x="1279" y="4626"/>
                    </a:lnTo>
                    <a:lnTo>
                      <a:pt x="1109" y="4524"/>
                    </a:lnTo>
                    <a:lnTo>
                      <a:pt x="945" y="4408"/>
                    </a:lnTo>
                    <a:lnTo>
                      <a:pt x="795" y="4276"/>
                    </a:lnTo>
                    <a:lnTo>
                      <a:pt x="655" y="4136"/>
                    </a:lnTo>
                    <a:lnTo>
                      <a:pt x="523" y="3986"/>
                    </a:lnTo>
                    <a:lnTo>
                      <a:pt x="407" y="3822"/>
                    </a:lnTo>
                    <a:lnTo>
                      <a:pt x="305" y="3652"/>
                    </a:lnTo>
                    <a:lnTo>
                      <a:pt x="215" y="3473"/>
                    </a:lnTo>
                    <a:lnTo>
                      <a:pt x="138" y="3284"/>
                    </a:lnTo>
                    <a:lnTo>
                      <a:pt x="81" y="3087"/>
                    </a:lnTo>
                    <a:lnTo>
                      <a:pt x="36" y="2887"/>
                    </a:lnTo>
                    <a:lnTo>
                      <a:pt x="9" y="2678"/>
                    </a:lnTo>
                    <a:lnTo>
                      <a:pt x="0" y="2466"/>
                    </a:lnTo>
                    <a:lnTo>
                      <a:pt x="9" y="2253"/>
                    </a:lnTo>
                    <a:lnTo>
                      <a:pt x="36" y="2044"/>
                    </a:lnTo>
                    <a:lnTo>
                      <a:pt x="81" y="1844"/>
                    </a:lnTo>
                    <a:lnTo>
                      <a:pt x="138" y="1647"/>
                    </a:lnTo>
                    <a:lnTo>
                      <a:pt x="215" y="1458"/>
                    </a:lnTo>
                    <a:lnTo>
                      <a:pt x="305" y="1279"/>
                    </a:lnTo>
                    <a:lnTo>
                      <a:pt x="407" y="1109"/>
                    </a:lnTo>
                    <a:lnTo>
                      <a:pt x="523" y="945"/>
                    </a:lnTo>
                    <a:lnTo>
                      <a:pt x="655" y="795"/>
                    </a:lnTo>
                    <a:lnTo>
                      <a:pt x="795" y="655"/>
                    </a:lnTo>
                    <a:lnTo>
                      <a:pt x="945" y="523"/>
                    </a:lnTo>
                    <a:lnTo>
                      <a:pt x="1109" y="407"/>
                    </a:lnTo>
                    <a:lnTo>
                      <a:pt x="1279" y="305"/>
                    </a:lnTo>
                    <a:lnTo>
                      <a:pt x="1458" y="215"/>
                    </a:lnTo>
                    <a:lnTo>
                      <a:pt x="1647" y="138"/>
                    </a:lnTo>
                    <a:lnTo>
                      <a:pt x="1844" y="81"/>
                    </a:lnTo>
                    <a:lnTo>
                      <a:pt x="2044" y="36"/>
                    </a:lnTo>
                    <a:lnTo>
                      <a:pt x="2253" y="9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rgbClr val="FEDB06">
                  <a:lumMod val="60000"/>
                  <a:lumOff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75" name="Group 274"/>
            <p:cNvGrpSpPr/>
            <p:nvPr/>
          </p:nvGrpSpPr>
          <p:grpSpPr>
            <a:xfrm>
              <a:off x="3956958" y="4097349"/>
              <a:ext cx="1774304" cy="1708701"/>
              <a:chOff x="-2043113" y="-4046538"/>
              <a:chExt cx="11332681" cy="10913669"/>
            </a:xfrm>
          </p:grpSpPr>
          <p:sp>
            <p:nvSpPr>
              <p:cNvPr id="276" name="Freeform 66"/>
              <p:cNvSpPr>
                <a:spLocks/>
              </p:cNvSpPr>
              <p:nvPr/>
            </p:nvSpPr>
            <p:spPr bwMode="auto">
              <a:xfrm>
                <a:off x="1926713" y="2131179"/>
                <a:ext cx="7362855" cy="4722059"/>
              </a:xfrm>
              <a:custGeom>
                <a:avLst/>
                <a:gdLst>
                  <a:gd name="T0" fmla="*/ 1021 w 2158"/>
                  <a:gd name="T1" fmla="*/ 0 h 1384"/>
                  <a:gd name="T2" fmla="*/ 1115 w 2158"/>
                  <a:gd name="T3" fmla="*/ 6 h 1384"/>
                  <a:gd name="T4" fmla="*/ 1204 w 2158"/>
                  <a:gd name="T5" fmla="*/ 23 h 1384"/>
                  <a:gd name="T6" fmla="*/ 1290 w 2158"/>
                  <a:gd name="T7" fmla="*/ 50 h 1384"/>
                  <a:gd name="T8" fmla="*/ 1371 w 2158"/>
                  <a:gd name="T9" fmla="*/ 88 h 1384"/>
                  <a:gd name="T10" fmla="*/ 1446 w 2158"/>
                  <a:gd name="T11" fmla="*/ 133 h 1384"/>
                  <a:gd name="T12" fmla="*/ 1515 w 2158"/>
                  <a:gd name="T13" fmla="*/ 188 h 1384"/>
                  <a:gd name="T14" fmla="*/ 1577 w 2158"/>
                  <a:gd name="T15" fmla="*/ 250 h 1384"/>
                  <a:gd name="T16" fmla="*/ 1631 w 2158"/>
                  <a:gd name="T17" fmla="*/ 319 h 1384"/>
                  <a:gd name="T18" fmla="*/ 1677 w 2158"/>
                  <a:gd name="T19" fmla="*/ 394 h 1384"/>
                  <a:gd name="T20" fmla="*/ 1715 w 2158"/>
                  <a:gd name="T21" fmla="*/ 475 h 1384"/>
                  <a:gd name="T22" fmla="*/ 1742 w 2158"/>
                  <a:gd name="T23" fmla="*/ 563 h 1384"/>
                  <a:gd name="T24" fmla="*/ 1758 w 2158"/>
                  <a:gd name="T25" fmla="*/ 652 h 1384"/>
                  <a:gd name="T26" fmla="*/ 1831 w 2158"/>
                  <a:gd name="T27" fmla="*/ 671 h 1384"/>
                  <a:gd name="T28" fmla="*/ 1900 w 2158"/>
                  <a:gd name="T29" fmla="*/ 700 h 1384"/>
                  <a:gd name="T30" fmla="*/ 1964 w 2158"/>
                  <a:gd name="T31" fmla="*/ 740 h 1384"/>
                  <a:gd name="T32" fmla="*/ 2019 w 2158"/>
                  <a:gd name="T33" fmla="*/ 788 h 1384"/>
                  <a:gd name="T34" fmla="*/ 2067 w 2158"/>
                  <a:gd name="T35" fmla="*/ 844 h 1384"/>
                  <a:gd name="T36" fmla="*/ 2106 w 2158"/>
                  <a:gd name="T37" fmla="*/ 907 h 1384"/>
                  <a:gd name="T38" fmla="*/ 2135 w 2158"/>
                  <a:gd name="T39" fmla="*/ 978 h 1384"/>
                  <a:gd name="T40" fmla="*/ 2152 w 2158"/>
                  <a:gd name="T41" fmla="*/ 1051 h 1384"/>
                  <a:gd name="T42" fmla="*/ 2158 w 2158"/>
                  <a:gd name="T43" fmla="*/ 1128 h 1384"/>
                  <a:gd name="T44" fmla="*/ 2154 w 2158"/>
                  <a:gd name="T45" fmla="*/ 1199 h 1384"/>
                  <a:gd name="T46" fmla="*/ 2139 w 2158"/>
                  <a:gd name="T47" fmla="*/ 1263 h 1384"/>
                  <a:gd name="T48" fmla="*/ 2117 w 2158"/>
                  <a:gd name="T49" fmla="*/ 1326 h 1384"/>
                  <a:gd name="T50" fmla="*/ 2085 w 2158"/>
                  <a:gd name="T51" fmla="*/ 1384 h 1384"/>
                  <a:gd name="T52" fmla="*/ 34 w 2158"/>
                  <a:gd name="T53" fmla="*/ 1384 h 1384"/>
                  <a:gd name="T54" fmla="*/ 15 w 2158"/>
                  <a:gd name="T55" fmla="*/ 1328 h 1384"/>
                  <a:gd name="T56" fmla="*/ 5 w 2158"/>
                  <a:gd name="T57" fmla="*/ 1271 h 1384"/>
                  <a:gd name="T58" fmla="*/ 0 w 2158"/>
                  <a:gd name="T59" fmla="*/ 1211 h 1384"/>
                  <a:gd name="T60" fmla="*/ 7 w 2158"/>
                  <a:gd name="T61" fmla="*/ 1140 h 1384"/>
                  <a:gd name="T62" fmla="*/ 21 w 2158"/>
                  <a:gd name="T63" fmla="*/ 1073 h 1384"/>
                  <a:gd name="T64" fmla="*/ 46 w 2158"/>
                  <a:gd name="T65" fmla="*/ 1009 h 1384"/>
                  <a:gd name="T66" fmla="*/ 77 w 2158"/>
                  <a:gd name="T67" fmla="*/ 953 h 1384"/>
                  <a:gd name="T68" fmla="*/ 119 w 2158"/>
                  <a:gd name="T69" fmla="*/ 898 h 1384"/>
                  <a:gd name="T70" fmla="*/ 167 w 2158"/>
                  <a:gd name="T71" fmla="*/ 853 h 1384"/>
                  <a:gd name="T72" fmla="*/ 221 w 2158"/>
                  <a:gd name="T73" fmla="*/ 813 h 1384"/>
                  <a:gd name="T74" fmla="*/ 279 w 2158"/>
                  <a:gd name="T75" fmla="*/ 782 h 1384"/>
                  <a:gd name="T76" fmla="*/ 279 w 2158"/>
                  <a:gd name="T77" fmla="*/ 742 h 1384"/>
                  <a:gd name="T78" fmla="*/ 284 w 2158"/>
                  <a:gd name="T79" fmla="*/ 650 h 1384"/>
                  <a:gd name="T80" fmla="*/ 300 w 2158"/>
                  <a:gd name="T81" fmla="*/ 561 h 1384"/>
                  <a:gd name="T82" fmla="*/ 329 w 2158"/>
                  <a:gd name="T83" fmla="*/ 475 h 1384"/>
                  <a:gd name="T84" fmla="*/ 365 w 2158"/>
                  <a:gd name="T85" fmla="*/ 394 h 1384"/>
                  <a:gd name="T86" fmla="*/ 411 w 2158"/>
                  <a:gd name="T87" fmla="*/ 319 h 1384"/>
                  <a:gd name="T88" fmla="*/ 467 w 2158"/>
                  <a:gd name="T89" fmla="*/ 250 h 1384"/>
                  <a:gd name="T90" fmla="*/ 527 w 2158"/>
                  <a:gd name="T91" fmla="*/ 188 h 1384"/>
                  <a:gd name="T92" fmla="*/ 596 w 2158"/>
                  <a:gd name="T93" fmla="*/ 133 h 1384"/>
                  <a:gd name="T94" fmla="*/ 673 w 2158"/>
                  <a:gd name="T95" fmla="*/ 88 h 1384"/>
                  <a:gd name="T96" fmla="*/ 752 w 2158"/>
                  <a:gd name="T97" fmla="*/ 50 h 1384"/>
                  <a:gd name="T98" fmla="*/ 838 w 2158"/>
                  <a:gd name="T99" fmla="*/ 23 h 1384"/>
                  <a:gd name="T100" fmla="*/ 927 w 2158"/>
                  <a:gd name="T101" fmla="*/ 6 h 1384"/>
                  <a:gd name="T102" fmla="*/ 1021 w 2158"/>
                  <a:gd name="T103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58" h="1384">
                    <a:moveTo>
                      <a:pt x="1021" y="0"/>
                    </a:moveTo>
                    <a:lnTo>
                      <a:pt x="1115" y="6"/>
                    </a:lnTo>
                    <a:lnTo>
                      <a:pt x="1204" y="23"/>
                    </a:lnTo>
                    <a:lnTo>
                      <a:pt x="1290" y="50"/>
                    </a:lnTo>
                    <a:lnTo>
                      <a:pt x="1371" y="88"/>
                    </a:lnTo>
                    <a:lnTo>
                      <a:pt x="1446" y="133"/>
                    </a:lnTo>
                    <a:lnTo>
                      <a:pt x="1515" y="188"/>
                    </a:lnTo>
                    <a:lnTo>
                      <a:pt x="1577" y="250"/>
                    </a:lnTo>
                    <a:lnTo>
                      <a:pt x="1631" y="319"/>
                    </a:lnTo>
                    <a:lnTo>
                      <a:pt x="1677" y="394"/>
                    </a:lnTo>
                    <a:lnTo>
                      <a:pt x="1715" y="475"/>
                    </a:lnTo>
                    <a:lnTo>
                      <a:pt x="1742" y="563"/>
                    </a:lnTo>
                    <a:lnTo>
                      <a:pt x="1758" y="652"/>
                    </a:lnTo>
                    <a:lnTo>
                      <a:pt x="1831" y="671"/>
                    </a:lnTo>
                    <a:lnTo>
                      <a:pt x="1900" y="700"/>
                    </a:lnTo>
                    <a:lnTo>
                      <a:pt x="1964" y="740"/>
                    </a:lnTo>
                    <a:lnTo>
                      <a:pt x="2019" y="788"/>
                    </a:lnTo>
                    <a:lnTo>
                      <a:pt x="2067" y="844"/>
                    </a:lnTo>
                    <a:lnTo>
                      <a:pt x="2106" y="907"/>
                    </a:lnTo>
                    <a:lnTo>
                      <a:pt x="2135" y="978"/>
                    </a:lnTo>
                    <a:lnTo>
                      <a:pt x="2152" y="1051"/>
                    </a:lnTo>
                    <a:lnTo>
                      <a:pt x="2158" y="1128"/>
                    </a:lnTo>
                    <a:lnTo>
                      <a:pt x="2154" y="1199"/>
                    </a:lnTo>
                    <a:lnTo>
                      <a:pt x="2139" y="1263"/>
                    </a:lnTo>
                    <a:lnTo>
                      <a:pt x="2117" y="1326"/>
                    </a:lnTo>
                    <a:lnTo>
                      <a:pt x="2085" y="1384"/>
                    </a:lnTo>
                    <a:lnTo>
                      <a:pt x="34" y="1384"/>
                    </a:lnTo>
                    <a:lnTo>
                      <a:pt x="15" y="1328"/>
                    </a:lnTo>
                    <a:lnTo>
                      <a:pt x="5" y="1271"/>
                    </a:lnTo>
                    <a:lnTo>
                      <a:pt x="0" y="1211"/>
                    </a:lnTo>
                    <a:lnTo>
                      <a:pt x="7" y="1140"/>
                    </a:lnTo>
                    <a:lnTo>
                      <a:pt x="21" y="1073"/>
                    </a:lnTo>
                    <a:lnTo>
                      <a:pt x="46" y="1009"/>
                    </a:lnTo>
                    <a:lnTo>
                      <a:pt x="77" y="953"/>
                    </a:lnTo>
                    <a:lnTo>
                      <a:pt x="119" y="898"/>
                    </a:lnTo>
                    <a:lnTo>
                      <a:pt x="167" y="853"/>
                    </a:lnTo>
                    <a:lnTo>
                      <a:pt x="221" y="813"/>
                    </a:lnTo>
                    <a:lnTo>
                      <a:pt x="279" y="782"/>
                    </a:lnTo>
                    <a:lnTo>
                      <a:pt x="279" y="742"/>
                    </a:lnTo>
                    <a:lnTo>
                      <a:pt x="284" y="650"/>
                    </a:lnTo>
                    <a:lnTo>
                      <a:pt x="300" y="561"/>
                    </a:lnTo>
                    <a:lnTo>
                      <a:pt x="329" y="475"/>
                    </a:lnTo>
                    <a:lnTo>
                      <a:pt x="365" y="394"/>
                    </a:lnTo>
                    <a:lnTo>
                      <a:pt x="411" y="319"/>
                    </a:lnTo>
                    <a:lnTo>
                      <a:pt x="467" y="250"/>
                    </a:lnTo>
                    <a:lnTo>
                      <a:pt x="527" y="188"/>
                    </a:lnTo>
                    <a:lnTo>
                      <a:pt x="596" y="133"/>
                    </a:lnTo>
                    <a:lnTo>
                      <a:pt x="673" y="88"/>
                    </a:lnTo>
                    <a:lnTo>
                      <a:pt x="752" y="50"/>
                    </a:lnTo>
                    <a:lnTo>
                      <a:pt x="838" y="23"/>
                    </a:lnTo>
                    <a:lnTo>
                      <a:pt x="927" y="6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rgbClr val="8CDA2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7" name="Freeform 67"/>
              <p:cNvSpPr>
                <a:spLocks/>
              </p:cNvSpPr>
              <p:nvPr/>
            </p:nvSpPr>
            <p:spPr bwMode="auto">
              <a:xfrm>
                <a:off x="1899101" y="2131179"/>
                <a:ext cx="5302072" cy="4722059"/>
              </a:xfrm>
              <a:custGeom>
                <a:avLst/>
                <a:gdLst>
                  <a:gd name="T0" fmla="*/ 1021 w 1554"/>
                  <a:gd name="T1" fmla="*/ 0 h 1384"/>
                  <a:gd name="T2" fmla="*/ 1111 w 1554"/>
                  <a:gd name="T3" fmla="*/ 4 h 1384"/>
                  <a:gd name="T4" fmla="*/ 1196 w 1554"/>
                  <a:gd name="T5" fmla="*/ 21 h 1384"/>
                  <a:gd name="T6" fmla="*/ 1277 w 1554"/>
                  <a:gd name="T7" fmla="*/ 44 h 1384"/>
                  <a:gd name="T8" fmla="*/ 1354 w 1554"/>
                  <a:gd name="T9" fmla="*/ 79 h 1384"/>
                  <a:gd name="T10" fmla="*/ 1427 w 1554"/>
                  <a:gd name="T11" fmla="*/ 121 h 1384"/>
                  <a:gd name="T12" fmla="*/ 1494 w 1554"/>
                  <a:gd name="T13" fmla="*/ 169 h 1384"/>
                  <a:gd name="T14" fmla="*/ 1554 w 1554"/>
                  <a:gd name="T15" fmla="*/ 227 h 1384"/>
                  <a:gd name="T16" fmla="*/ 1500 w 1554"/>
                  <a:gd name="T17" fmla="*/ 223 h 1384"/>
                  <a:gd name="T18" fmla="*/ 1406 w 1554"/>
                  <a:gd name="T19" fmla="*/ 229 h 1384"/>
                  <a:gd name="T20" fmla="*/ 1317 w 1554"/>
                  <a:gd name="T21" fmla="*/ 246 h 1384"/>
                  <a:gd name="T22" fmla="*/ 1231 w 1554"/>
                  <a:gd name="T23" fmla="*/ 273 h 1384"/>
                  <a:gd name="T24" fmla="*/ 1150 w 1554"/>
                  <a:gd name="T25" fmla="*/ 311 h 1384"/>
                  <a:gd name="T26" fmla="*/ 1075 w 1554"/>
                  <a:gd name="T27" fmla="*/ 356 h 1384"/>
                  <a:gd name="T28" fmla="*/ 1006 w 1554"/>
                  <a:gd name="T29" fmla="*/ 411 h 1384"/>
                  <a:gd name="T30" fmla="*/ 944 w 1554"/>
                  <a:gd name="T31" fmla="*/ 473 h 1384"/>
                  <a:gd name="T32" fmla="*/ 890 w 1554"/>
                  <a:gd name="T33" fmla="*/ 542 h 1384"/>
                  <a:gd name="T34" fmla="*/ 844 w 1554"/>
                  <a:gd name="T35" fmla="*/ 617 h 1384"/>
                  <a:gd name="T36" fmla="*/ 806 w 1554"/>
                  <a:gd name="T37" fmla="*/ 698 h 1384"/>
                  <a:gd name="T38" fmla="*/ 779 w 1554"/>
                  <a:gd name="T39" fmla="*/ 784 h 1384"/>
                  <a:gd name="T40" fmla="*/ 763 w 1554"/>
                  <a:gd name="T41" fmla="*/ 873 h 1384"/>
                  <a:gd name="T42" fmla="*/ 756 w 1554"/>
                  <a:gd name="T43" fmla="*/ 967 h 1384"/>
                  <a:gd name="T44" fmla="*/ 759 w 1554"/>
                  <a:gd name="T45" fmla="*/ 1007 h 1384"/>
                  <a:gd name="T46" fmla="*/ 696 w 1554"/>
                  <a:gd name="T47" fmla="*/ 1040 h 1384"/>
                  <a:gd name="T48" fmla="*/ 642 w 1554"/>
                  <a:gd name="T49" fmla="*/ 1082 h 1384"/>
                  <a:gd name="T50" fmla="*/ 592 w 1554"/>
                  <a:gd name="T51" fmla="*/ 1130 h 1384"/>
                  <a:gd name="T52" fmla="*/ 550 w 1554"/>
                  <a:gd name="T53" fmla="*/ 1186 h 1384"/>
                  <a:gd name="T54" fmla="*/ 519 w 1554"/>
                  <a:gd name="T55" fmla="*/ 1246 h 1384"/>
                  <a:gd name="T56" fmla="*/ 496 w 1554"/>
                  <a:gd name="T57" fmla="*/ 1313 h 1384"/>
                  <a:gd name="T58" fmla="*/ 482 w 1554"/>
                  <a:gd name="T59" fmla="*/ 1384 h 1384"/>
                  <a:gd name="T60" fmla="*/ 34 w 1554"/>
                  <a:gd name="T61" fmla="*/ 1384 h 1384"/>
                  <a:gd name="T62" fmla="*/ 15 w 1554"/>
                  <a:gd name="T63" fmla="*/ 1328 h 1384"/>
                  <a:gd name="T64" fmla="*/ 5 w 1554"/>
                  <a:gd name="T65" fmla="*/ 1271 h 1384"/>
                  <a:gd name="T66" fmla="*/ 0 w 1554"/>
                  <a:gd name="T67" fmla="*/ 1211 h 1384"/>
                  <a:gd name="T68" fmla="*/ 7 w 1554"/>
                  <a:gd name="T69" fmla="*/ 1140 h 1384"/>
                  <a:gd name="T70" fmla="*/ 21 w 1554"/>
                  <a:gd name="T71" fmla="*/ 1073 h 1384"/>
                  <a:gd name="T72" fmla="*/ 46 w 1554"/>
                  <a:gd name="T73" fmla="*/ 1009 h 1384"/>
                  <a:gd name="T74" fmla="*/ 77 w 1554"/>
                  <a:gd name="T75" fmla="*/ 953 h 1384"/>
                  <a:gd name="T76" fmla="*/ 119 w 1554"/>
                  <a:gd name="T77" fmla="*/ 898 h 1384"/>
                  <a:gd name="T78" fmla="*/ 167 w 1554"/>
                  <a:gd name="T79" fmla="*/ 853 h 1384"/>
                  <a:gd name="T80" fmla="*/ 221 w 1554"/>
                  <a:gd name="T81" fmla="*/ 813 h 1384"/>
                  <a:gd name="T82" fmla="*/ 279 w 1554"/>
                  <a:gd name="T83" fmla="*/ 782 h 1384"/>
                  <a:gd name="T84" fmla="*/ 277 w 1554"/>
                  <a:gd name="T85" fmla="*/ 742 h 1384"/>
                  <a:gd name="T86" fmla="*/ 284 w 1554"/>
                  <a:gd name="T87" fmla="*/ 650 h 1384"/>
                  <a:gd name="T88" fmla="*/ 300 w 1554"/>
                  <a:gd name="T89" fmla="*/ 561 h 1384"/>
                  <a:gd name="T90" fmla="*/ 329 w 1554"/>
                  <a:gd name="T91" fmla="*/ 475 h 1384"/>
                  <a:gd name="T92" fmla="*/ 365 w 1554"/>
                  <a:gd name="T93" fmla="*/ 394 h 1384"/>
                  <a:gd name="T94" fmla="*/ 411 w 1554"/>
                  <a:gd name="T95" fmla="*/ 319 h 1384"/>
                  <a:gd name="T96" fmla="*/ 467 w 1554"/>
                  <a:gd name="T97" fmla="*/ 250 h 1384"/>
                  <a:gd name="T98" fmla="*/ 527 w 1554"/>
                  <a:gd name="T99" fmla="*/ 188 h 1384"/>
                  <a:gd name="T100" fmla="*/ 596 w 1554"/>
                  <a:gd name="T101" fmla="*/ 133 h 1384"/>
                  <a:gd name="T102" fmla="*/ 671 w 1554"/>
                  <a:gd name="T103" fmla="*/ 88 h 1384"/>
                  <a:gd name="T104" fmla="*/ 752 w 1554"/>
                  <a:gd name="T105" fmla="*/ 50 h 1384"/>
                  <a:gd name="T106" fmla="*/ 838 w 1554"/>
                  <a:gd name="T107" fmla="*/ 23 h 1384"/>
                  <a:gd name="T108" fmla="*/ 927 w 1554"/>
                  <a:gd name="T109" fmla="*/ 6 h 1384"/>
                  <a:gd name="T110" fmla="*/ 1021 w 1554"/>
                  <a:gd name="T111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54" h="1384">
                    <a:moveTo>
                      <a:pt x="1021" y="0"/>
                    </a:moveTo>
                    <a:lnTo>
                      <a:pt x="1111" y="4"/>
                    </a:lnTo>
                    <a:lnTo>
                      <a:pt x="1196" y="21"/>
                    </a:lnTo>
                    <a:lnTo>
                      <a:pt x="1277" y="44"/>
                    </a:lnTo>
                    <a:lnTo>
                      <a:pt x="1354" y="79"/>
                    </a:lnTo>
                    <a:lnTo>
                      <a:pt x="1427" y="121"/>
                    </a:lnTo>
                    <a:lnTo>
                      <a:pt x="1494" y="169"/>
                    </a:lnTo>
                    <a:lnTo>
                      <a:pt x="1554" y="227"/>
                    </a:lnTo>
                    <a:lnTo>
                      <a:pt x="1500" y="223"/>
                    </a:lnTo>
                    <a:lnTo>
                      <a:pt x="1406" y="229"/>
                    </a:lnTo>
                    <a:lnTo>
                      <a:pt x="1317" y="246"/>
                    </a:lnTo>
                    <a:lnTo>
                      <a:pt x="1231" y="273"/>
                    </a:lnTo>
                    <a:lnTo>
                      <a:pt x="1150" y="311"/>
                    </a:lnTo>
                    <a:lnTo>
                      <a:pt x="1075" y="356"/>
                    </a:lnTo>
                    <a:lnTo>
                      <a:pt x="1006" y="411"/>
                    </a:lnTo>
                    <a:lnTo>
                      <a:pt x="944" y="473"/>
                    </a:lnTo>
                    <a:lnTo>
                      <a:pt x="890" y="542"/>
                    </a:lnTo>
                    <a:lnTo>
                      <a:pt x="844" y="617"/>
                    </a:lnTo>
                    <a:lnTo>
                      <a:pt x="806" y="698"/>
                    </a:lnTo>
                    <a:lnTo>
                      <a:pt x="779" y="784"/>
                    </a:lnTo>
                    <a:lnTo>
                      <a:pt x="763" y="873"/>
                    </a:lnTo>
                    <a:lnTo>
                      <a:pt x="756" y="967"/>
                    </a:lnTo>
                    <a:lnTo>
                      <a:pt x="759" y="1007"/>
                    </a:lnTo>
                    <a:lnTo>
                      <a:pt x="696" y="1040"/>
                    </a:lnTo>
                    <a:lnTo>
                      <a:pt x="642" y="1082"/>
                    </a:lnTo>
                    <a:lnTo>
                      <a:pt x="592" y="1130"/>
                    </a:lnTo>
                    <a:lnTo>
                      <a:pt x="550" y="1186"/>
                    </a:lnTo>
                    <a:lnTo>
                      <a:pt x="519" y="1246"/>
                    </a:lnTo>
                    <a:lnTo>
                      <a:pt x="496" y="1313"/>
                    </a:lnTo>
                    <a:lnTo>
                      <a:pt x="482" y="1384"/>
                    </a:lnTo>
                    <a:lnTo>
                      <a:pt x="34" y="1384"/>
                    </a:lnTo>
                    <a:lnTo>
                      <a:pt x="15" y="1328"/>
                    </a:lnTo>
                    <a:lnTo>
                      <a:pt x="5" y="1271"/>
                    </a:lnTo>
                    <a:lnTo>
                      <a:pt x="0" y="1211"/>
                    </a:lnTo>
                    <a:lnTo>
                      <a:pt x="7" y="1140"/>
                    </a:lnTo>
                    <a:lnTo>
                      <a:pt x="21" y="1073"/>
                    </a:lnTo>
                    <a:lnTo>
                      <a:pt x="46" y="1009"/>
                    </a:lnTo>
                    <a:lnTo>
                      <a:pt x="77" y="953"/>
                    </a:lnTo>
                    <a:lnTo>
                      <a:pt x="119" y="898"/>
                    </a:lnTo>
                    <a:lnTo>
                      <a:pt x="167" y="853"/>
                    </a:lnTo>
                    <a:lnTo>
                      <a:pt x="221" y="813"/>
                    </a:lnTo>
                    <a:lnTo>
                      <a:pt x="279" y="782"/>
                    </a:lnTo>
                    <a:lnTo>
                      <a:pt x="277" y="742"/>
                    </a:lnTo>
                    <a:lnTo>
                      <a:pt x="284" y="650"/>
                    </a:lnTo>
                    <a:lnTo>
                      <a:pt x="300" y="561"/>
                    </a:lnTo>
                    <a:lnTo>
                      <a:pt x="329" y="475"/>
                    </a:lnTo>
                    <a:lnTo>
                      <a:pt x="365" y="394"/>
                    </a:lnTo>
                    <a:lnTo>
                      <a:pt x="411" y="319"/>
                    </a:lnTo>
                    <a:lnTo>
                      <a:pt x="467" y="250"/>
                    </a:lnTo>
                    <a:lnTo>
                      <a:pt x="527" y="188"/>
                    </a:lnTo>
                    <a:lnTo>
                      <a:pt x="596" y="133"/>
                    </a:lnTo>
                    <a:lnTo>
                      <a:pt x="671" y="88"/>
                    </a:lnTo>
                    <a:lnTo>
                      <a:pt x="752" y="50"/>
                    </a:lnTo>
                    <a:lnTo>
                      <a:pt x="838" y="23"/>
                    </a:lnTo>
                    <a:lnTo>
                      <a:pt x="927" y="6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  <a:alpha val="48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8" name="Freeform 47"/>
              <p:cNvSpPr>
                <a:spLocks/>
              </p:cNvSpPr>
              <p:nvPr/>
            </p:nvSpPr>
            <p:spPr bwMode="auto">
              <a:xfrm>
                <a:off x="-879475" y="1417638"/>
                <a:ext cx="3263900" cy="2622550"/>
              </a:xfrm>
              <a:custGeom>
                <a:avLst/>
                <a:gdLst>
                  <a:gd name="T0" fmla="*/ 902 w 2056"/>
                  <a:gd name="T1" fmla="*/ 6 h 1652"/>
                  <a:gd name="T2" fmla="*/ 1087 w 2056"/>
                  <a:gd name="T3" fmla="*/ 52 h 1652"/>
                  <a:gd name="T4" fmla="*/ 1252 w 2056"/>
                  <a:gd name="T5" fmla="*/ 135 h 1652"/>
                  <a:gd name="T6" fmla="*/ 1391 w 2056"/>
                  <a:gd name="T7" fmla="*/ 256 h 1652"/>
                  <a:gd name="T8" fmla="*/ 1541 w 2056"/>
                  <a:gd name="T9" fmla="*/ 339 h 1652"/>
                  <a:gd name="T10" fmla="*/ 1708 w 2056"/>
                  <a:gd name="T11" fmla="*/ 404 h 1652"/>
                  <a:gd name="T12" fmla="*/ 1850 w 2056"/>
                  <a:gd name="T13" fmla="*/ 506 h 1652"/>
                  <a:gd name="T14" fmla="*/ 1960 w 2056"/>
                  <a:gd name="T15" fmla="*/ 644 h 1652"/>
                  <a:gd name="T16" fmla="*/ 2031 w 2056"/>
                  <a:gd name="T17" fmla="*/ 806 h 1652"/>
                  <a:gd name="T18" fmla="*/ 2056 w 2056"/>
                  <a:gd name="T19" fmla="*/ 987 h 1652"/>
                  <a:gd name="T20" fmla="*/ 2031 w 2056"/>
                  <a:gd name="T21" fmla="*/ 1165 h 1652"/>
                  <a:gd name="T22" fmla="*/ 1964 w 2056"/>
                  <a:gd name="T23" fmla="*/ 1323 h 1652"/>
                  <a:gd name="T24" fmla="*/ 1860 w 2056"/>
                  <a:gd name="T25" fmla="*/ 1459 h 1652"/>
                  <a:gd name="T26" fmla="*/ 1727 w 2056"/>
                  <a:gd name="T27" fmla="*/ 1563 h 1652"/>
                  <a:gd name="T28" fmla="*/ 1566 w 2056"/>
                  <a:gd name="T29" fmla="*/ 1629 h 1652"/>
                  <a:gd name="T30" fmla="*/ 1391 w 2056"/>
                  <a:gd name="T31" fmla="*/ 1652 h 1652"/>
                  <a:gd name="T32" fmla="*/ 1219 w 2056"/>
                  <a:gd name="T33" fmla="*/ 1632 h 1652"/>
                  <a:gd name="T34" fmla="*/ 1062 w 2056"/>
                  <a:gd name="T35" fmla="*/ 1567 h 1652"/>
                  <a:gd name="T36" fmla="*/ 894 w 2056"/>
                  <a:gd name="T37" fmla="*/ 1604 h 1652"/>
                  <a:gd name="T38" fmla="*/ 704 w 2056"/>
                  <a:gd name="T39" fmla="*/ 1602 h 1652"/>
                  <a:gd name="T40" fmla="*/ 515 w 2056"/>
                  <a:gd name="T41" fmla="*/ 1554 h 1652"/>
                  <a:gd name="T42" fmla="*/ 346 w 2056"/>
                  <a:gd name="T43" fmla="*/ 1465 h 1652"/>
                  <a:gd name="T44" fmla="*/ 204 w 2056"/>
                  <a:gd name="T45" fmla="*/ 1340 h 1652"/>
                  <a:gd name="T46" fmla="*/ 96 w 2056"/>
                  <a:gd name="T47" fmla="*/ 1183 h 1652"/>
                  <a:gd name="T48" fmla="*/ 25 w 2056"/>
                  <a:gd name="T49" fmla="*/ 1002 h 1652"/>
                  <a:gd name="T50" fmla="*/ 0 w 2056"/>
                  <a:gd name="T51" fmla="*/ 804 h 1652"/>
                  <a:gd name="T52" fmla="*/ 25 w 2056"/>
                  <a:gd name="T53" fmla="*/ 606 h 1652"/>
                  <a:gd name="T54" fmla="*/ 96 w 2056"/>
                  <a:gd name="T55" fmla="*/ 427 h 1652"/>
                  <a:gd name="T56" fmla="*/ 204 w 2056"/>
                  <a:gd name="T57" fmla="*/ 271 h 1652"/>
                  <a:gd name="T58" fmla="*/ 346 w 2056"/>
                  <a:gd name="T59" fmla="*/ 143 h 1652"/>
                  <a:gd name="T60" fmla="*/ 515 w 2056"/>
                  <a:gd name="T61" fmla="*/ 54 h 1652"/>
                  <a:gd name="T62" fmla="*/ 704 w 2056"/>
                  <a:gd name="T63" fmla="*/ 6 h 1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6" h="1652">
                    <a:moveTo>
                      <a:pt x="804" y="0"/>
                    </a:moveTo>
                    <a:lnTo>
                      <a:pt x="902" y="6"/>
                    </a:lnTo>
                    <a:lnTo>
                      <a:pt x="998" y="22"/>
                    </a:lnTo>
                    <a:lnTo>
                      <a:pt x="1087" y="52"/>
                    </a:lnTo>
                    <a:lnTo>
                      <a:pt x="1173" y="89"/>
                    </a:lnTo>
                    <a:lnTo>
                      <a:pt x="1252" y="135"/>
                    </a:lnTo>
                    <a:lnTo>
                      <a:pt x="1325" y="191"/>
                    </a:lnTo>
                    <a:lnTo>
                      <a:pt x="1391" y="256"/>
                    </a:lnTo>
                    <a:lnTo>
                      <a:pt x="1452" y="325"/>
                    </a:lnTo>
                    <a:lnTo>
                      <a:pt x="1541" y="339"/>
                    </a:lnTo>
                    <a:lnTo>
                      <a:pt x="1627" y="366"/>
                    </a:lnTo>
                    <a:lnTo>
                      <a:pt x="1708" y="404"/>
                    </a:lnTo>
                    <a:lnTo>
                      <a:pt x="1783" y="450"/>
                    </a:lnTo>
                    <a:lnTo>
                      <a:pt x="1850" y="506"/>
                    </a:lnTo>
                    <a:lnTo>
                      <a:pt x="1908" y="571"/>
                    </a:lnTo>
                    <a:lnTo>
                      <a:pt x="1960" y="644"/>
                    </a:lnTo>
                    <a:lnTo>
                      <a:pt x="2000" y="723"/>
                    </a:lnTo>
                    <a:lnTo>
                      <a:pt x="2031" y="806"/>
                    </a:lnTo>
                    <a:lnTo>
                      <a:pt x="2050" y="896"/>
                    </a:lnTo>
                    <a:lnTo>
                      <a:pt x="2056" y="987"/>
                    </a:lnTo>
                    <a:lnTo>
                      <a:pt x="2050" y="1079"/>
                    </a:lnTo>
                    <a:lnTo>
                      <a:pt x="2031" y="1165"/>
                    </a:lnTo>
                    <a:lnTo>
                      <a:pt x="2004" y="1248"/>
                    </a:lnTo>
                    <a:lnTo>
                      <a:pt x="1964" y="1323"/>
                    </a:lnTo>
                    <a:lnTo>
                      <a:pt x="1916" y="1394"/>
                    </a:lnTo>
                    <a:lnTo>
                      <a:pt x="1860" y="1459"/>
                    </a:lnTo>
                    <a:lnTo>
                      <a:pt x="1798" y="1515"/>
                    </a:lnTo>
                    <a:lnTo>
                      <a:pt x="1727" y="1563"/>
                    </a:lnTo>
                    <a:lnTo>
                      <a:pt x="1650" y="1600"/>
                    </a:lnTo>
                    <a:lnTo>
                      <a:pt x="1566" y="1629"/>
                    </a:lnTo>
                    <a:lnTo>
                      <a:pt x="1481" y="1648"/>
                    </a:lnTo>
                    <a:lnTo>
                      <a:pt x="1391" y="1652"/>
                    </a:lnTo>
                    <a:lnTo>
                      <a:pt x="1302" y="1648"/>
                    </a:lnTo>
                    <a:lnTo>
                      <a:pt x="1219" y="1632"/>
                    </a:lnTo>
                    <a:lnTo>
                      <a:pt x="1137" y="1604"/>
                    </a:lnTo>
                    <a:lnTo>
                      <a:pt x="1062" y="1567"/>
                    </a:lnTo>
                    <a:lnTo>
                      <a:pt x="979" y="1590"/>
                    </a:lnTo>
                    <a:lnTo>
                      <a:pt x="894" y="1604"/>
                    </a:lnTo>
                    <a:lnTo>
                      <a:pt x="804" y="1609"/>
                    </a:lnTo>
                    <a:lnTo>
                      <a:pt x="704" y="1602"/>
                    </a:lnTo>
                    <a:lnTo>
                      <a:pt x="606" y="1586"/>
                    </a:lnTo>
                    <a:lnTo>
                      <a:pt x="515" y="1554"/>
                    </a:lnTo>
                    <a:lnTo>
                      <a:pt x="427" y="1515"/>
                    </a:lnTo>
                    <a:lnTo>
                      <a:pt x="346" y="1465"/>
                    </a:lnTo>
                    <a:lnTo>
                      <a:pt x="271" y="1406"/>
                    </a:lnTo>
                    <a:lnTo>
                      <a:pt x="204" y="1340"/>
                    </a:lnTo>
                    <a:lnTo>
                      <a:pt x="146" y="1265"/>
                    </a:lnTo>
                    <a:lnTo>
                      <a:pt x="96" y="1183"/>
                    </a:lnTo>
                    <a:lnTo>
                      <a:pt x="54" y="1096"/>
                    </a:lnTo>
                    <a:lnTo>
                      <a:pt x="25" y="1002"/>
                    </a:lnTo>
                    <a:lnTo>
                      <a:pt x="6" y="906"/>
                    </a:lnTo>
                    <a:lnTo>
                      <a:pt x="0" y="804"/>
                    </a:lnTo>
                    <a:lnTo>
                      <a:pt x="6" y="704"/>
                    </a:lnTo>
                    <a:lnTo>
                      <a:pt x="25" y="606"/>
                    </a:lnTo>
                    <a:lnTo>
                      <a:pt x="54" y="514"/>
                    </a:lnTo>
                    <a:lnTo>
                      <a:pt x="96" y="427"/>
                    </a:lnTo>
                    <a:lnTo>
                      <a:pt x="146" y="346"/>
                    </a:lnTo>
                    <a:lnTo>
                      <a:pt x="204" y="271"/>
                    </a:lnTo>
                    <a:lnTo>
                      <a:pt x="271" y="204"/>
                    </a:lnTo>
                    <a:lnTo>
                      <a:pt x="346" y="143"/>
                    </a:lnTo>
                    <a:lnTo>
                      <a:pt x="427" y="95"/>
                    </a:lnTo>
                    <a:lnTo>
                      <a:pt x="515" y="54"/>
                    </a:lnTo>
                    <a:lnTo>
                      <a:pt x="606" y="25"/>
                    </a:lnTo>
                    <a:lnTo>
                      <a:pt x="704" y="6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9" name="Freeform 48"/>
              <p:cNvSpPr>
                <a:spLocks/>
              </p:cNvSpPr>
              <p:nvPr/>
            </p:nvSpPr>
            <p:spPr bwMode="auto">
              <a:xfrm>
                <a:off x="1920873" y="739674"/>
                <a:ext cx="909639" cy="6127457"/>
              </a:xfrm>
              <a:custGeom>
                <a:avLst/>
                <a:gdLst>
                  <a:gd name="T0" fmla="*/ 286 w 573"/>
                  <a:gd name="T1" fmla="*/ 0 h 4148"/>
                  <a:gd name="T2" fmla="*/ 344 w 573"/>
                  <a:gd name="T3" fmla="*/ 7 h 4148"/>
                  <a:gd name="T4" fmla="*/ 398 w 573"/>
                  <a:gd name="T5" fmla="*/ 23 h 4148"/>
                  <a:gd name="T6" fmla="*/ 446 w 573"/>
                  <a:gd name="T7" fmla="*/ 48 h 4148"/>
                  <a:gd name="T8" fmla="*/ 490 w 573"/>
                  <a:gd name="T9" fmla="*/ 84 h 4148"/>
                  <a:gd name="T10" fmla="*/ 525 w 573"/>
                  <a:gd name="T11" fmla="*/ 125 h 4148"/>
                  <a:gd name="T12" fmla="*/ 550 w 573"/>
                  <a:gd name="T13" fmla="*/ 175 h 4148"/>
                  <a:gd name="T14" fmla="*/ 567 w 573"/>
                  <a:gd name="T15" fmla="*/ 230 h 4148"/>
                  <a:gd name="T16" fmla="*/ 573 w 573"/>
                  <a:gd name="T17" fmla="*/ 286 h 4148"/>
                  <a:gd name="T18" fmla="*/ 573 w 573"/>
                  <a:gd name="T19" fmla="*/ 3860 h 4148"/>
                  <a:gd name="T20" fmla="*/ 567 w 573"/>
                  <a:gd name="T21" fmla="*/ 3919 h 4148"/>
                  <a:gd name="T22" fmla="*/ 550 w 573"/>
                  <a:gd name="T23" fmla="*/ 3973 h 4148"/>
                  <a:gd name="T24" fmla="*/ 525 w 573"/>
                  <a:gd name="T25" fmla="*/ 4021 h 4148"/>
                  <a:gd name="T26" fmla="*/ 490 w 573"/>
                  <a:gd name="T27" fmla="*/ 4065 h 4148"/>
                  <a:gd name="T28" fmla="*/ 446 w 573"/>
                  <a:gd name="T29" fmla="*/ 4098 h 4148"/>
                  <a:gd name="T30" fmla="*/ 398 w 573"/>
                  <a:gd name="T31" fmla="*/ 4125 h 4148"/>
                  <a:gd name="T32" fmla="*/ 344 w 573"/>
                  <a:gd name="T33" fmla="*/ 4142 h 4148"/>
                  <a:gd name="T34" fmla="*/ 286 w 573"/>
                  <a:gd name="T35" fmla="*/ 4148 h 4148"/>
                  <a:gd name="T36" fmla="*/ 229 w 573"/>
                  <a:gd name="T37" fmla="*/ 4142 h 4148"/>
                  <a:gd name="T38" fmla="*/ 175 w 573"/>
                  <a:gd name="T39" fmla="*/ 4125 h 4148"/>
                  <a:gd name="T40" fmla="*/ 125 w 573"/>
                  <a:gd name="T41" fmla="*/ 4098 h 4148"/>
                  <a:gd name="T42" fmla="*/ 84 w 573"/>
                  <a:gd name="T43" fmla="*/ 4065 h 4148"/>
                  <a:gd name="T44" fmla="*/ 48 w 573"/>
                  <a:gd name="T45" fmla="*/ 4021 h 4148"/>
                  <a:gd name="T46" fmla="*/ 23 w 573"/>
                  <a:gd name="T47" fmla="*/ 3973 h 4148"/>
                  <a:gd name="T48" fmla="*/ 7 w 573"/>
                  <a:gd name="T49" fmla="*/ 3919 h 4148"/>
                  <a:gd name="T50" fmla="*/ 0 w 573"/>
                  <a:gd name="T51" fmla="*/ 3860 h 4148"/>
                  <a:gd name="T52" fmla="*/ 0 w 573"/>
                  <a:gd name="T53" fmla="*/ 286 h 4148"/>
                  <a:gd name="T54" fmla="*/ 7 w 573"/>
                  <a:gd name="T55" fmla="*/ 230 h 4148"/>
                  <a:gd name="T56" fmla="*/ 23 w 573"/>
                  <a:gd name="T57" fmla="*/ 175 h 4148"/>
                  <a:gd name="T58" fmla="*/ 48 w 573"/>
                  <a:gd name="T59" fmla="*/ 125 h 4148"/>
                  <a:gd name="T60" fmla="*/ 84 w 573"/>
                  <a:gd name="T61" fmla="*/ 84 h 4148"/>
                  <a:gd name="T62" fmla="*/ 125 w 573"/>
                  <a:gd name="T63" fmla="*/ 48 h 4148"/>
                  <a:gd name="T64" fmla="*/ 175 w 573"/>
                  <a:gd name="T65" fmla="*/ 23 h 4148"/>
                  <a:gd name="T66" fmla="*/ 229 w 573"/>
                  <a:gd name="T67" fmla="*/ 7 h 4148"/>
                  <a:gd name="T68" fmla="*/ 286 w 573"/>
                  <a:gd name="T69" fmla="*/ 0 h 4148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997 w 10000"/>
                  <a:gd name="connsiteY18" fmla="*/ 9986 h 10000"/>
                  <a:gd name="connsiteX19" fmla="*/ 3054 w 10000"/>
                  <a:gd name="connsiteY19" fmla="*/ 9945 h 10000"/>
                  <a:gd name="connsiteX20" fmla="*/ 2182 w 10000"/>
                  <a:gd name="connsiteY20" fmla="*/ 9879 h 10000"/>
                  <a:gd name="connsiteX21" fmla="*/ 838 w 10000"/>
                  <a:gd name="connsiteY21" fmla="*/ 9694 h 10000"/>
                  <a:gd name="connsiteX22" fmla="*/ 401 w 10000"/>
                  <a:gd name="connsiteY22" fmla="*/ 9578 h 10000"/>
                  <a:gd name="connsiteX23" fmla="*/ 122 w 10000"/>
                  <a:gd name="connsiteY23" fmla="*/ 9448 h 10000"/>
                  <a:gd name="connsiteX24" fmla="*/ 0 w 10000"/>
                  <a:gd name="connsiteY24" fmla="*/ 9306 h 10000"/>
                  <a:gd name="connsiteX25" fmla="*/ 0 w 10000"/>
                  <a:gd name="connsiteY25" fmla="*/ 689 h 10000"/>
                  <a:gd name="connsiteX26" fmla="*/ 122 w 10000"/>
                  <a:gd name="connsiteY26" fmla="*/ 554 h 10000"/>
                  <a:gd name="connsiteX27" fmla="*/ 401 w 10000"/>
                  <a:gd name="connsiteY27" fmla="*/ 422 h 10000"/>
                  <a:gd name="connsiteX28" fmla="*/ 838 w 10000"/>
                  <a:gd name="connsiteY28" fmla="*/ 301 h 10000"/>
                  <a:gd name="connsiteX29" fmla="*/ 1466 w 10000"/>
                  <a:gd name="connsiteY29" fmla="*/ 203 h 10000"/>
                  <a:gd name="connsiteX30" fmla="*/ 2182 w 10000"/>
                  <a:gd name="connsiteY30" fmla="*/ 116 h 10000"/>
                  <a:gd name="connsiteX31" fmla="*/ 3054 w 10000"/>
                  <a:gd name="connsiteY31" fmla="*/ 55 h 10000"/>
                  <a:gd name="connsiteX32" fmla="*/ 3997 w 10000"/>
                  <a:gd name="connsiteY32" fmla="*/ 17 h 10000"/>
                  <a:gd name="connsiteX33" fmla="*/ 4991 w 10000"/>
                  <a:gd name="connsiteY33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997 w 10000"/>
                  <a:gd name="connsiteY18" fmla="*/ 9986 h 10000"/>
                  <a:gd name="connsiteX19" fmla="*/ 3054 w 10000"/>
                  <a:gd name="connsiteY19" fmla="*/ 9945 h 10000"/>
                  <a:gd name="connsiteX20" fmla="*/ 838 w 10000"/>
                  <a:gd name="connsiteY20" fmla="*/ 9694 h 10000"/>
                  <a:gd name="connsiteX21" fmla="*/ 401 w 10000"/>
                  <a:gd name="connsiteY21" fmla="*/ 9578 h 10000"/>
                  <a:gd name="connsiteX22" fmla="*/ 122 w 10000"/>
                  <a:gd name="connsiteY22" fmla="*/ 9448 h 10000"/>
                  <a:gd name="connsiteX23" fmla="*/ 0 w 10000"/>
                  <a:gd name="connsiteY23" fmla="*/ 9306 h 10000"/>
                  <a:gd name="connsiteX24" fmla="*/ 0 w 10000"/>
                  <a:gd name="connsiteY24" fmla="*/ 689 h 10000"/>
                  <a:gd name="connsiteX25" fmla="*/ 122 w 10000"/>
                  <a:gd name="connsiteY25" fmla="*/ 554 h 10000"/>
                  <a:gd name="connsiteX26" fmla="*/ 401 w 10000"/>
                  <a:gd name="connsiteY26" fmla="*/ 422 h 10000"/>
                  <a:gd name="connsiteX27" fmla="*/ 838 w 10000"/>
                  <a:gd name="connsiteY27" fmla="*/ 301 h 10000"/>
                  <a:gd name="connsiteX28" fmla="*/ 1466 w 10000"/>
                  <a:gd name="connsiteY28" fmla="*/ 203 h 10000"/>
                  <a:gd name="connsiteX29" fmla="*/ 2182 w 10000"/>
                  <a:gd name="connsiteY29" fmla="*/ 116 h 10000"/>
                  <a:gd name="connsiteX30" fmla="*/ 3054 w 10000"/>
                  <a:gd name="connsiteY30" fmla="*/ 55 h 10000"/>
                  <a:gd name="connsiteX31" fmla="*/ 3997 w 10000"/>
                  <a:gd name="connsiteY31" fmla="*/ 17 h 10000"/>
                  <a:gd name="connsiteX32" fmla="*/ 4991 w 10000"/>
                  <a:gd name="connsiteY32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6003 w 10000"/>
                  <a:gd name="connsiteY16" fmla="*/ 9986 h 10000"/>
                  <a:gd name="connsiteX17" fmla="*/ 4991 w 10000"/>
                  <a:gd name="connsiteY17" fmla="*/ 10000 h 10000"/>
                  <a:gd name="connsiteX18" fmla="*/ 3054 w 10000"/>
                  <a:gd name="connsiteY18" fmla="*/ 9945 h 10000"/>
                  <a:gd name="connsiteX19" fmla="*/ 838 w 10000"/>
                  <a:gd name="connsiteY19" fmla="*/ 9694 h 10000"/>
                  <a:gd name="connsiteX20" fmla="*/ 401 w 10000"/>
                  <a:gd name="connsiteY20" fmla="*/ 9578 h 10000"/>
                  <a:gd name="connsiteX21" fmla="*/ 122 w 10000"/>
                  <a:gd name="connsiteY21" fmla="*/ 9448 h 10000"/>
                  <a:gd name="connsiteX22" fmla="*/ 0 w 10000"/>
                  <a:gd name="connsiteY22" fmla="*/ 9306 h 10000"/>
                  <a:gd name="connsiteX23" fmla="*/ 0 w 10000"/>
                  <a:gd name="connsiteY23" fmla="*/ 689 h 10000"/>
                  <a:gd name="connsiteX24" fmla="*/ 122 w 10000"/>
                  <a:gd name="connsiteY24" fmla="*/ 554 h 10000"/>
                  <a:gd name="connsiteX25" fmla="*/ 401 w 10000"/>
                  <a:gd name="connsiteY25" fmla="*/ 422 h 10000"/>
                  <a:gd name="connsiteX26" fmla="*/ 838 w 10000"/>
                  <a:gd name="connsiteY26" fmla="*/ 301 h 10000"/>
                  <a:gd name="connsiteX27" fmla="*/ 1466 w 10000"/>
                  <a:gd name="connsiteY27" fmla="*/ 203 h 10000"/>
                  <a:gd name="connsiteX28" fmla="*/ 2182 w 10000"/>
                  <a:gd name="connsiteY28" fmla="*/ 116 h 10000"/>
                  <a:gd name="connsiteX29" fmla="*/ 3054 w 10000"/>
                  <a:gd name="connsiteY29" fmla="*/ 55 h 10000"/>
                  <a:gd name="connsiteX30" fmla="*/ 3997 w 10000"/>
                  <a:gd name="connsiteY30" fmla="*/ 17 h 10000"/>
                  <a:gd name="connsiteX31" fmla="*/ 4991 w 10000"/>
                  <a:gd name="connsiteY31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8551 w 10000"/>
                  <a:gd name="connsiteY13" fmla="*/ 9800 h 10000"/>
                  <a:gd name="connsiteX14" fmla="*/ 7784 w 10000"/>
                  <a:gd name="connsiteY14" fmla="*/ 9879 h 10000"/>
                  <a:gd name="connsiteX15" fmla="*/ 6946 w 10000"/>
                  <a:gd name="connsiteY15" fmla="*/ 9945 h 10000"/>
                  <a:gd name="connsiteX16" fmla="*/ 4991 w 10000"/>
                  <a:gd name="connsiteY16" fmla="*/ 10000 h 10000"/>
                  <a:gd name="connsiteX17" fmla="*/ 3054 w 10000"/>
                  <a:gd name="connsiteY17" fmla="*/ 9945 h 10000"/>
                  <a:gd name="connsiteX18" fmla="*/ 838 w 10000"/>
                  <a:gd name="connsiteY18" fmla="*/ 9694 h 10000"/>
                  <a:gd name="connsiteX19" fmla="*/ 401 w 10000"/>
                  <a:gd name="connsiteY19" fmla="*/ 9578 h 10000"/>
                  <a:gd name="connsiteX20" fmla="*/ 122 w 10000"/>
                  <a:gd name="connsiteY20" fmla="*/ 9448 h 10000"/>
                  <a:gd name="connsiteX21" fmla="*/ 0 w 10000"/>
                  <a:gd name="connsiteY21" fmla="*/ 9306 h 10000"/>
                  <a:gd name="connsiteX22" fmla="*/ 0 w 10000"/>
                  <a:gd name="connsiteY22" fmla="*/ 689 h 10000"/>
                  <a:gd name="connsiteX23" fmla="*/ 122 w 10000"/>
                  <a:gd name="connsiteY23" fmla="*/ 554 h 10000"/>
                  <a:gd name="connsiteX24" fmla="*/ 401 w 10000"/>
                  <a:gd name="connsiteY24" fmla="*/ 422 h 10000"/>
                  <a:gd name="connsiteX25" fmla="*/ 838 w 10000"/>
                  <a:gd name="connsiteY25" fmla="*/ 301 h 10000"/>
                  <a:gd name="connsiteX26" fmla="*/ 1466 w 10000"/>
                  <a:gd name="connsiteY26" fmla="*/ 203 h 10000"/>
                  <a:gd name="connsiteX27" fmla="*/ 2182 w 10000"/>
                  <a:gd name="connsiteY27" fmla="*/ 116 h 10000"/>
                  <a:gd name="connsiteX28" fmla="*/ 3054 w 10000"/>
                  <a:gd name="connsiteY28" fmla="*/ 55 h 10000"/>
                  <a:gd name="connsiteX29" fmla="*/ 3997 w 10000"/>
                  <a:gd name="connsiteY29" fmla="*/ 17 h 10000"/>
                  <a:gd name="connsiteX30" fmla="*/ 4991 w 10000"/>
                  <a:gd name="connsiteY30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9162 w 10000"/>
                  <a:gd name="connsiteY12" fmla="*/ 9694 h 10000"/>
                  <a:gd name="connsiteX13" fmla="*/ 7784 w 10000"/>
                  <a:gd name="connsiteY13" fmla="*/ 9879 h 10000"/>
                  <a:gd name="connsiteX14" fmla="*/ 6946 w 10000"/>
                  <a:gd name="connsiteY14" fmla="*/ 9945 h 10000"/>
                  <a:gd name="connsiteX15" fmla="*/ 4991 w 10000"/>
                  <a:gd name="connsiteY15" fmla="*/ 10000 h 10000"/>
                  <a:gd name="connsiteX16" fmla="*/ 3054 w 10000"/>
                  <a:gd name="connsiteY16" fmla="*/ 9945 h 10000"/>
                  <a:gd name="connsiteX17" fmla="*/ 838 w 10000"/>
                  <a:gd name="connsiteY17" fmla="*/ 9694 h 10000"/>
                  <a:gd name="connsiteX18" fmla="*/ 401 w 10000"/>
                  <a:gd name="connsiteY18" fmla="*/ 9578 h 10000"/>
                  <a:gd name="connsiteX19" fmla="*/ 122 w 10000"/>
                  <a:gd name="connsiteY19" fmla="*/ 9448 h 10000"/>
                  <a:gd name="connsiteX20" fmla="*/ 0 w 10000"/>
                  <a:gd name="connsiteY20" fmla="*/ 9306 h 10000"/>
                  <a:gd name="connsiteX21" fmla="*/ 0 w 10000"/>
                  <a:gd name="connsiteY21" fmla="*/ 689 h 10000"/>
                  <a:gd name="connsiteX22" fmla="*/ 122 w 10000"/>
                  <a:gd name="connsiteY22" fmla="*/ 554 h 10000"/>
                  <a:gd name="connsiteX23" fmla="*/ 401 w 10000"/>
                  <a:gd name="connsiteY23" fmla="*/ 422 h 10000"/>
                  <a:gd name="connsiteX24" fmla="*/ 838 w 10000"/>
                  <a:gd name="connsiteY24" fmla="*/ 301 h 10000"/>
                  <a:gd name="connsiteX25" fmla="*/ 1466 w 10000"/>
                  <a:gd name="connsiteY25" fmla="*/ 203 h 10000"/>
                  <a:gd name="connsiteX26" fmla="*/ 2182 w 10000"/>
                  <a:gd name="connsiteY26" fmla="*/ 116 h 10000"/>
                  <a:gd name="connsiteX27" fmla="*/ 3054 w 10000"/>
                  <a:gd name="connsiteY27" fmla="*/ 55 h 10000"/>
                  <a:gd name="connsiteX28" fmla="*/ 3997 w 10000"/>
                  <a:gd name="connsiteY28" fmla="*/ 17 h 10000"/>
                  <a:gd name="connsiteX29" fmla="*/ 4991 w 10000"/>
                  <a:gd name="connsiteY29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9599 w 10000"/>
                  <a:gd name="connsiteY11" fmla="*/ 9578 h 10000"/>
                  <a:gd name="connsiteX12" fmla="*/ 7784 w 10000"/>
                  <a:gd name="connsiteY12" fmla="*/ 9879 h 10000"/>
                  <a:gd name="connsiteX13" fmla="*/ 6946 w 10000"/>
                  <a:gd name="connsiteY13" fmla="*/ 9945 h 10000"/>
                  <a:gd name="connsiteX14" fmla="*/ 4991 w 10000"/>
                  <a:gd name="connsiteY14" fmla="*/ 10000 h 10000"/>
                  <a:gd name="connsiteX15" fmla="*/ 3054 w 10000"/>
                  <a:gd name="connsiteY15" fmla="*/ 9945 h 10000"/>
                  <a:gd name="connsiteX16" fmla="*/ 838 w 10000"/>
                  <a:gd name="connsiteY16" fmla="*/ 9694 h 10000"/>
                  <a:gd name="connsiteX17" fmla="*/ 401 w 10000"/>
                  <a:gd name="connsiteY17" fmla="*/ 9578 h 10000"/>
                  <a:gd name="connsiteX18" fmla="*/ 122 w 10000"/>
                  <a:gd name="connsiteY18" fmla="*/ 9448 h 10000"/>
                  <a:gd name="connsiteX19" fmla="*/ 0 w 10000"/>
                  <a:gd name="connsiteY19" fmla="*/ 9306 h 10000"/>
                  <a:gd name="connsiteX20" fmla="*/ 0 w 10000"/>
                  <a:gd name="connsiteY20" fmla="*/ 689 h 10000"/>
                  <a:gd name="connsiteX21" fmla="*/ 122 w 10000"/>
                  <a:gd name="connsiteY21" fmla="*/ 554 h 10000"/>
                  <a:gd name="connsiteX22" fmla="*/ 401 w 10000"/>
                  <a:gd name="connsiteY22" fmla="*/ 422 h 10000"/>
                  <a:gd name="connsiteX23" fmla="*/ 838 w 10000"/>
                  <a:gd name="connsiteY23" fmla="*/ 301 h 10000"/>
                  <a:gd name="connsiteX24" fmla="*/ 1466 w 10000"/>
                  <a:gd name="connsiteY24" fmla="*/ 203 h 10000"/>
                  <a:gd name="connsiteX25" fmla="*/ 2182 w 10000"/>
                  <a:gd name="connsiteY25" fmla="*/ 116 h 10000"/>
                  <a:gd name="connsiteX26" fmla="*/ 3054 w 10000"/>
                  <a:gd name="connsiteY26" fmla="*/ 55 h 10000"/>
                  <a:gd name="connsiteX27" fmla="*/ 3997 w 10000"/>
                  <a:gd name="connsiteY27" fmla="*/ 17 h 10000"/>
                  <a:gd name="connsiteX28" fmla="*/ 4991 w 10000"/>
                  <a:gd name="connsiteY28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9895 w 10000"/>
                  <a:gd name="connsiteY10" fmla="*/ 9448 h 10000"/>
                  <a:gd name="connsiteX11" fmla="*/ 7784 w 10000"/>
                  <a:gd name="connsiteY11" fmla="*/ 9879 h 10000"/>
                  <a:gd name="connsiteX12" fmla="*/ 6946 w 10000"/>
                  <a:gd name="connsiteY12" fmla="*/ 9945 h 10000"/>
                  <a:gd name="connsiteX13" fmla="*/ 4991 w 10000"/>
                  <a:gd name="connsiteY13" fmla="*/ 10000 h 10000"/>
                  <a:gd name="connsiteX14" fmla="*/ 3054 w 10000"/>
                  <a:gd name="connsiteY14" fmla="*/ 9945 h 10000"/>
                  <a:gd name="connsiteX15" fmla="*/ 838 w 10000"/>
                  <a:gd name="connsiteY15" fmla="*/ 9694 h 10000"/>
                  <a:gd name="connsiteX16" fmla="*/ 401 w 10000"/>
                  <a:gd name="connsiteY16" fmla="*/ 9578 h 10000"/>
                  <a:gd name="connsiteX17" fmla="*/ 122 w 10000"/>
                  <a:gd name="connsiteY17" fmla="*/ 9448 h 10000"/>
                  <a:gd name="connsiteX18" fmla="*/ 0 w 10000"/>
                  <a:gd name="connsiteY18" fmla="*/ 9306 h 10000"/>
                  <a:gd name="connsiteX19" fmla="*/ 0 w 10000"/>
                  <a:gd name="connsiteY19" fmla="*/ 689 h 10000"/>
                  <a:gd name="connsiteX20" fmla="*/ 122 w 10000"/>
                  <a:gd name="connsiteY20" fmla="*/ 554 h 10000"/>
                  <a:gd name="connsiteX21" fmla="*/ 401 w 10000"/>
                  <a:gd name="connsiteY21" fmla="*/ 422 h 10000"/>
                  <a:gd name="connsiteX22" fmla="*/ 838 w 10000"/>
                  <a:gd name="connsiteY22" fmla="*/ 301 h 10000"/>
                  <a:gd name="connsiteX23" fmla="*/ 1466 w 10000"/>
                  <a:gd name="connsiteY23" fmla="*/ 203 h 10000"/>
                  <a:gd name="connsiteX24" fmla="*/ 2182 w 10000"/>
                  <a:gd name="connsiteY24" fmla="*/ 116 h 10000"/>
                  <a:gd name="connsiteX25" fmla="*/ 3054 w 10000"/>
                  <a:gd name="connsiteY25" fmla="*/ 55 h 10000"/>
                  <a:gd name="connsiteX26" fmla="*/ 3997 w 10000"/>
                  <a:gd name="connsiteY26" fmla="*/ 17 h 10000"/>
                  <a:gd name="connsiteX27" fmla="*/ 4991 w 10000"/>
                  <a:gd name="connsiteY27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7784 w 10000"/>
                  <a:gd name="connsiteY10" fmla="*/ 9879 h 10000"/>
                  <a:gd name="connsiteX11" fmla="*/ 6946 w 10000"/>
                  <a:gd name="connsiteY11" fmla="*/ 9945 h 10000"/>
                  <a:gd name="connsiteX12" fmla="*/ 4991 w 10000"/>
                  <a:gd name="connsiteY12" fmla="*/ 10000 h 10000"/>
                  <a:gd name="connsiteX13" fmla="*/ 3054 w 10000"/>
                  <a:gd name="connsiteY13" fmla="*/ 9945 h 10000"/>
                  <a:gd name="connsiteX14" fmla="*/ 838 w 10000"/>
                  <a:gd name="connsiteY14" fmla="*/ 9694 h 10000"/>
                  <a:gd name="connsiteX15" fmla="*/ 401 w 10000"/>
                  <a:gd name="connsiteY15" fmla="*/ 9578 h 10000"/>
                  <a:gd name="connsiteX16" fmla="*/ 122 w 10000"/>
                  <a:gd name="connsiteY16" fmla="*/ 9448 h 10000"/>
                  <a:gd name="connsiteX17" fmla="*/ 0 w 10000"/>
                  <a:gd name="connsiteY17" fmla="*/ 9306 h 10000"/>
                  <a:gd name="connsiteX18" fmla="*/ 0 w 10000"/>
                  <a:gd name="connsiteY18" fmla="*/ 689 h 10000"/>
                  <a:gd name="connsiteX19" fmla="*/ 122 w 10000"/>
                  <a:gd name="connsiteY19" fmla="*/ 554 h 10000"/>
                  <a:gd name="connsiteX20" fmla="*/ 401 w 10000"/>
                  <a:gd name="connsiteY20" fmla="*/ 422 h 10000"/>
                  <a:gd name="connsiteX21" fmla="*/ 838 w 10000"/>
                  <a:gd name="connsiteY21" fmla="*/ 301 h 10000"/>
                  <a:gd name="connsiteX22" fmla="*/ 1466 w 10000"/>
                  <a:gd name="connsiteY22" fmla="*/ 203 h 10000"/>
                  <a:gd name="connsiteX23" fmla="*/ 2182 w 10000"/>
                  <a:gd name="connsiteY23" fmla="*/ 116 h 10000"/>
                  <a:gd name="connsiteX24" fmla="*/ 3054 w 10000"/>
                  <a:gd name="connsiteY24" fmla="*/ 55 h 10000"/>
                  <a:gd name="connsiteX25" fmla="*/ 3997 w 10000"/>
                  <a:gd name="connsiteY25" fmla="*/ 17 h 10000"/>
                  <a:gd name="connsiteX26" fmla="*/ 4991 w 10000"/>
                  <a:gd name="connsiteY26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7784 w 10000"/>
                  <a:gd name="connsiteY10" fmla="*/ 9879 h 10000"/>
                  <a:gd name="connsiteX11" fmla="*/ 4991 w 10000"/>
                  <a:gd name="connsiteY11" fmla="*/ 10000 h 10000"/>
                  <a:gd name="connsiteX12" fmla="*/ 3054 w 10000"/>
                  <a:gd name="connsiteY12" fmla="*/ 9945 h 10000"/>
                  <a:gd name="connsiteX13" fmla="*/ 838 w 10000"/>
                  <a:gd name="connsiteY13" fmla="*/ 9694 h 10000"/>
                  <a:gd name="connsiteX14" fmla="*/ 401 w 10000"/>
                  <a:gd name="connsiteY14" fmla="*/ 9578 h 10000"/>
                  <a:gd name="connsiteX15" fmla="*/ 122 w 10000"/>
                  <a:gd name="connsiteY15" fmla="*/ 9448 h 10000"/>
                  <a:gd name="connsiteX16" fmla="*/ 0 w 10000"/>
                  <a:gd name="connsiteY16" fmla="*/ 9306 h 10000"/>
                  <a:gd name="connsiteX17" fmla="*/ 0 w 10000"/>
                  <a:gd name="connsiteY17" fmla="*/ 689 h 10000"/>
                  <a:gd name="connsiteX18" fmla="*/ 122 w 10000"/>
                  <a:gd name="connsiteY18" fmla="*/ 554 h 10000"/>
                  <a:gd name="connsiteX19" fmla="*/ 401 w 10000"/>
                  <a:gd name="connsiteY19" fmla="*/ 422 h 10000"/>
                  <a:gd name="connsiteX20" fmla="*/ 838 w 10000"/>
                  <a:gd name="connsiteY20" fmla="*/ 301 h 10000"/>
                  <a:gd name="connsiteX21" fmla="*/ 1466 w 10000"/>
                  <a:gd name="connsiteY21" fmla="*/ 203 h 10000"/>
                  <a:gd name="connsiteX22" fmla="*/ 2182 w 10000"/>
                  <a:gd name="connsiteY22" fmla="*/ 116 h 10000"/>
                  <a:gd name="connsiteX23" fmla="*/ 3054 w 10000"/>
                  <a:gd name="connsiteY23" fmla="*/ 55 h 10000"/>
                  <a:gd name="connsiteX24" fmla="*/ 3997 w 10000"/>
                  <a:gd name="connsiteY24" fmla="*/ 17 h 10000"/>
                  <a:gd name="connsiteX25" fmla="*/ 4991 w 10000"/>
                  <a:gd name="connsiteY25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6 h 10000"/>
                  <a:gd name="connsiteX4" fmla="*/ 8551 w 10000"/>
                  <a:gd name="connsiteY4" fmla="*/ 203 h 10000"/>
                  <a:gd name="connsiteX5" fmla="*/ 9162 w 10000"/>
                  <a:gd name="connsiteY5" fmla="*/ 301 h 10000"/>
                  <a:gd name="connsiteX6" fmla="*/ 9599 w 10000"/>
                  <a:gd name="connsiteY6" fmla="*/ 422 h 10000"/>
                  <a:gd name="connsiteX7" fmla="*/ 9895 w 10000"/>
                  <a:gd name="connsiteY7" fmla="*/ 554 h 10000"/>
                  <a:gd name="connsiteX8" fmla="*/ 10000 w 10000"/>
                  <a:gd name="connsiteY8" fmla="*/ 689 h 10000"/>
                  <a:gd name="connsiteX9" fmla="*/ 10000 w 10000"/>
                  <a:gd name="connsiteY9" fmla="*/ 9306 h 10000"/>
                  <a:gd name="connsiteX10" fmla="*/ 4991 w 10000"/>
                  <a:gd name="connsiteY10" fmla="*/ 10000 h 10000"/>
                  <a:gd name="connsiteX11" fmla="*/ 3054 w 10000"/>
                  <a:gd name="connsiteY11" fmla="*/ 9945 h 10000"/>
                  <a:gd name="connsiteX12" fmla="*/ 838 w 10000"/>
                  <a:gd name="connsiteY12" fmla="*/ 9694 h 10000"/>
                  <a:gd name="connsiteX13" fmla="*/ 401 w 10000"/>
                  <a:gd name="connsiteY13" fmla="*/ 9578 h 10000"/>
                  <a:gd name="connsiteX14" fmla="*/ 122 w 10000"/>
                  <a:gd name="connsiteY14" fmla="*/ 9448 h 10000"/>
                  <a:gd name="connsiteX15" fmla="*/ 0 w 10000"/>
                  <a:gd name="connsiteY15" fmla="*/ 9306 h 10000"/>
                  <a:gd name="connsiteX16" fmla="*/ 0 w 10000"/>
                  <a:gd name="connsiteY16" fmla="*/ 689 h 10000"/>
                  <a:gd name="connsiteX17" fmla="*/ 122 w 10000"/>
                  <a:gd name="connsiteY17" fmla="*/ 554 h 10000"/>
                  <a:gd name="connsiteX18" fmla="*/ 401 w 10000"/>
                  <a:gd name="connsiteY18" fmla="*/ 422 h 10000"/>
                  <a:gd name="connsiteX19" fmla="*/ 838 w 10000"/>
                  <a:gd name="connsiteY19" fmla="*/ 301 h 10000"/>
                  <a:gd name="connsiteX20" fmla="*/ 1466 w 10000"/>
                  <a:gd name="connsiteY20" fmla="*/ 203 h 10000"/>
                  <a:gd name="connsiteX21" fmla="*/ 2182 w 10000"/>
                  <a:gd name="connsiteY21" fmla="*/ 116 h 10000"/>
                  <a:gd name="connsiteX22" fmla="*/ 3054 w 10000"/>
                  <a:gd name="connsiteY22" fmla="*/ 55 h 10000"/>
                  <a:gd name="connsiteX23" fmla="*/ 3997 w 10000"/>
                  <a:gd name="connsiteY23" fmla="*/ 17 h 10000"/>
                  <a:gd name="connsiteX24" fmla="*/ 4991 w 10000"/>
                  <a:gd name="connsiteY24" fmla="*/ 0 h 10000"/>
                  <a:gd name="connsiteX0" fmla="*/ 4991 w 10000"/>
                  <a:gd name="connsiteY0" fmla="*/ 0 h 9945"/>
                  <a:gd name="connsiteX1" fmla="*/ 6003 w 10000"/>
                  <a:gd name="connsiteY1" fmla="*/ 17 h 9945"/>
                  <a:gd name="connsiteX2" fmla="*/ 6946 w 10000"/>
                  <a:gd name="connsiteY2" fmla="*/ 55 h 9945"/>
                  <a:gd name="connsiteX3" fmla="*/ 7784 w 10000"/>
                  <a:gd name="connsiteY3" fmla="*/ 116 h 9945"/>
                  <a:gd name="connsiteX4" fmla="*/ 8551 w 10000"/>
                  <a:gd name="connsiteY4" fmla="*/ 203 h 9945"/>
                  <a:gd name="connsiteX5" fmla="*/ 9162 w 10000"/>
                  <a:gd name="connsiteY5" fmla="*/ 301 h 9945"/>
                  <a:gd name="connsiteX6" fmla="*/ 9599 w 10000"/>
                  <a:gd name="connsiteY6" fmla="*/ 422 h 9945"/>
                  <a:gd name="connsiteX7" fmla="*/ 9895 w 10000"/>
                  <a:gd name="connsiteY7" fmla="*/ 554 h 9945"/>
                  <a:gd name="connsiteX8" fmla="*/ 10000 w 10000"/>
                  <a:gd name="connsiteY8" fmla="*/ 689 h 9945"/>
                  <a:gd name="connsiteX9" fmla="*/ 10000 w 10000"/>
                  <a:gd name="connsiteY9" fmla="*/ 9306 h 9945"/>
                  <a:gd name="connsiteX10" fmla="*/ 3054 w 10000"/>
                  <a:gd name="connsiteY10" fmla="*/ 9945 h 9945"/>
                  <a:gd name="connsiteX11" fmla="*/ 838 w 10000"/>
                  <a:gd name="connsiteY11" fmla="*/ 9694 h 9945"/>
                  <a:gd name="connsiteX12" fmla="*/ 401 w 10000"/>
                  <a:gd name="connsiteY12" fmla="*/ 9578 h 9945"/>
                  <a:gd name="connsiteX13" fmla="*/ 122 w 10000"/>
                  <a:gd name="connsiteY13" fmla="*/ 9448 h 9945"/>
                  <a:gd name="connsiteX14" fmla="*/ 0 w 10000"/>
                  <a:gd name="connsiteY14" fmla="*/ 9306 h 9945"/>
                  <a:gd name="connsiteX15" fmla="*/ 0 w 10000"/>
                  <a:gd name="connsiteY15" fmla="*/ 689 h 9945"/>
                  <a:gd name="connsiteX16" fmla="*/ 122 w 10000"/>
                  <a:gd name="connsiteY16" fmla="*/ 554 h 9945"/>
                  <a:gd name="connsiteX17" fmla="*/ 401 w 10000"/>
                  <a:gd name="connsiteY17" fmla="*/ 422 h 9945"/>
                  <a:gd name="connsiteX18" fmla="*/ 838 w 10000"/>
                  <a:gd name="connsiteY18" fmla="*/ 301 h 9945"/>
                  <a:gd name="connsiteX19" fmla="*/ 1466 w 10000"/>
                  <a:gd name="connsiteY19" fmla="*/ 203 h 9945"/>
                  <a:gd name="connsiteX20" fmla="*/ 2182 w 10000"/>
                  <a:gd name="connsiteY20" fmla="*/ 116 h 9945"/>
                  <a:gd name="connsiteX21" fmla="*/ 3054 w 10000"/>
                  <a:gd name="connsiteY21" fmla="*/ 55 h 9945"/>
                  <a:gd name="connsiteX22" fmla="*/ 3997 w 10000"/>
                  <a:gd name="connsiteY22" fmla="*/ 17 h 9945"/>
                  <a:gd name="connsiteX23" fmla="*/ 4991 w 10000"/>
                  <a:gd name="connsiteY23" fmla="*/ 0 h 9945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7 h 10000"/>
                  <a:gd name="connsiteX4" fmla="*/ 8551 w 10000"/>
                  <a:gd name="connsiteY4" fmla="*/ 204 h 10000"/>
                  <a:gd name="connsiteX5" fmla="*/ 9162 w 10000"/>
                  <a:gd name="connsiteY5" fmla="*/ 303 h 10000"/>
                  <a:gd name="connsiteX6" fmla="*/ 9599 w 10000"/>
                  <a:gd name="connsiteY6" fmla="*/ 424 h 10000"/>
                  <a:gd name="connsiteX7" fmla="*/ 9895 w 10000"/>
                  <a:gd name="connsiteY7" fmla="*/ 557 h 10000"/>
                  <a:gd name="connsiteX8" fmla="*/ 10000 w 10000"/>
                  <a:gd name="connsiteY8" fmla="*/ 693 h 10000"/>
                  <a:gd name="connsiteX9" fmla="*/ 10000 w 10000"/>
                  <a:gd name="connsiteY9" fmla="*/ 9357 h 10000"/>
                  <a:gd name="connsiteX10" fmla="*/ 3777 w 10000"/>
                  <a:gd name="connsiteY10" fmla="*/ 9966 h 10000"/>
                  <a:gd name="connsiteX11" fmla="*/ 3054 w 10000"/>
                  <a:gd name="connsiteY11" fmla="*/ 10000 h 10000"/>
                  <a:gd name="connsiteX12" fmla="*/ 838 w 10000"/>
                  <a:gd name="connsiteY12" fmla="*/ 9748 h 10000"/>
                  <a:gd name="connsiteX13" fmla="*/ 401 w 10000"/>
                  <a:gd name="connsiteY13" fmla="*/ 9631 h 10000"/>
                  <a:gd name="connsiteX14" fmla="*/ 122 w 10000"/>
                  <a:gd name="connsiteY14" fmla="*/ 9500 h 10000"/>
                  <a:gd name="connsiteX15" fmla="*/ 0 w 10000"/>
                  <a:gd name="connsiteY15" fmla="*/ 9357 h 10000"/>
                  <a:gd name="connsiteX16" fmla="*/ 0 w 10000"/>
                  <a:gd name="connsiteY16" fmla="*/ 693 h 10000"/>
                  <a:gd name="connsiteX17" fmla="*/ 122 w 10000"/>
                  <a:gd name="connsiteY17" fmla="*/ 557 h 10000"/>
                  <a:gd name="connsiteX18" fmla="*/ 401 w 10000"/>
                  <a:gd name="connsiteY18" fmla="*/ 424 h 10000"/>
                  <a:gd name="connsiteX19" fmla="*/ 838 w 10000"/>
                  <a:gd name="connsiteY19" fmla="*/ 303 h 10000"/>
                  <a:gd name="connsiteX20" fmla="*/ 1466 w 10000"/>
                  <a:gd name="connsiteY20" fmla="*/ 204 h 10000"/>
                  <a:gd name="connsiteX21" fmla="*/ 2182 w 10000"/>
                  <a:gd name="connsiteY21" fmla="*/ 117 h 10000"/>
                  <a:gd name="connsiteX22" fmla="*/ 3054 w 10000"/>
                  <a:gd name="connsiteY22" fmla="*/ 55 h 10000"/>
                  <a:gd name="connsiteX23" fmla="*/ 3997 w 10000"/>
                  <a:gd name="connsiteY23" fmla="*/ 17 h 10000"/>
                  <a:gd name="connsiteX24" fmla="*/ 4991 w 10000"/>
                  <a:gd name="connsiteY24" fmla="*/ 0 h 10000"/>
                  <a:gd name="connsiteX0" fmla="*/ 4991 w 10000"/>
                  <a:gd name="connsiteY0" fmla="*/ 0 h 10000"/>
                  <a:gd name="connsiteX1" fmla="*/ 6003 w 10000"/>
                  <a:gd name="connsiteY1" fmla="*/ 17 h 10000"/>
                  <a:gd name="connsiteX2" fmla="*/ 6946 w 10000"/>
                  <a:gd name="connsiteY2" fmla="*/ 55 h 10000"/>
                  <a:gd name="connsiteX3" fmla="*/ 7784 w 10000"/>
                  <a:gd name="connsiteY3" fmla="*/ 117 h 10000"/>
                  <a:gd name="connsiteX4" fmla="*/ 8551 w 10000"/>
                  <a:gd name="connsiteY4" fmla="*/ 204 h 10000"/>
                  <a:gd name="connsiteX5" fmla="*/ 9162 w 10000"/>
                  <a:gd name="connsiteY5" fmla="*/ 303 h 10000"/>
                  <a:gd name="connsiteX6" fmla="*/ 9599 w 10000"/>
                  <a:gd name="connsiteY6" fmla="*/ 424 h 10000"/>
                  <a:gd name="connsiteX7" fmla="*/ 9895 w 10000"/>
                  <a:gd name="connsiteY7" fmla="*/ 557 h 10000"/>
                  <a:gd name="connsiteX8" fmla="*/ 10000 w 10000"/>
                  <a:gd name="connsiteY8" fmla="*/ 693 h 10000"/>
                  <a:gd name="connsiteX9" fmla="*/ 10000 w 10000"/>
                  <a:gd name="connsiteY9" fmla="*/ 9357 h 10000"/>
                  <a:gd name="connsiteX10" fmla="*/ 3777 w 10000"/>
                  <a:gd name="connsiteY10" fmla="*/ 9966 h 10000"/>
                  <a:gd name="connsiteX11" fmla="*/ 3054 w 10000"/>
                  <a:gd name="connsiteY11" fmla="*/ 10000 h 10000"/>
                  <a:gd name="connsiteX12" fmla="*/ 401 w 10000"/>
                  <a:gd name="connsiteY12" fmla="*/ 9631 h 10000"/>
                  <a:gd name="connsiteX13" fmla="*/ 122 w 10000"/>
                  <a:gd name="connsiteY13" fmla="*/ 9500 h 10000"/>
                  <a:gd name="connsiteX14" fmla="*/ 0 w 10000"/>
                  <a:gd name="connsiteY14" fmla="*/ 9357 h 10000"/>
                  <a:gd name="connsiteX15" fmla="*/ 0 w 10000"/>
                  <a:gd name="connsiteY15" fmla="*/ 693 h 10000"/>
                  <a:gd name="connsiteX16" fmla="*/ 122 w 10000"/>
                  <a:gd name="connsiteY16" fmla="*/ 557 h 10000"/>
                  <a:gd name="connsiteX17" fmla="*/ 401 w 10000"/>
                  <a:gd name="connsiteY17" fmla="*/ 424 h 10000"/>
                  <a:gd name="connsiteX18" fmla="*/ 838 w 10000"/>
                  <a:gd name="connsiteY18" fmla="*/ 303 h 10000"/>
                  <a:gd name="connsiteX19" fmla="*/ 1466 w 10000"/>
                  <a:gd name="connsiteY19" fmla="*/ 204 h 10000"/>
                  <a:gd name="connsiteX20" fmla="*/ 2182 w 10000"/>
                  <a:gd name="connsiteY20" fmla="*/ 117 h 10000"/>
                  <a:gd name="connsiteX21" fmla="*/ 3054 w 10000"/>
                  <a:gd name="connsiteY21" fmla="*/ 55 h 10000"/>
                  <a:gd name="connsiteX22" fmla="*/ 3997 w 10000"/>
                  <a:gd name="connsiteY22" fmla="*/ 17 h 10000"/>
                  <a:gd name="connsiteX23" fmla="*/ 4991 w 10000"/>
                  <a:gd name="connsiteY23" fmla="*/ 0 h 10000"/>
                  <a:gd name="connsiteX0" fmla="*/ 4991 w 10000"/>
                  <a:gd name="connsiteY0" fmla="*/ 0 h 9966"/>
                  <a:gd name="connsiteX1" fmla="*/ 6003 w 10000"/>
                  <a:gd name="connsiteY1" fmla="*/ 17 h 9966"/>
                  <a:gd name="connsiteX2" fmla="*/ 6946 w 10000"/>
                  <a:gd name="connsiteY2" fmla="*/ 55 h 9966"/>
                  <a:gd name="connsiteX3" fmla="*/ 7784 w 10000"/>
                  <a:gd name="connsiteY3" fmla="*/ 117 h 9966"/>
                  <a:gd name="connsiteX4" fmla="*/ 8551 w 10000"/>
                  <a:gd name="connsiteY4" fmla="*/ 204 h 9966"/>
                  <a:gd name="connsiteX5" fmla="*/ 9162 w 10000"/>
                  <a:gd name="connsiteY5" fmla="*/ 303 h 9966"/>
                  <a:gd name="connsiteX6" fmla="*/ 9599 w 10000"/>
                  <a:gd name="connsiteY6" fmla="*/ 424 h 9966"/>
                  <a:gd name="connsiteX7" fmla="*/ 9895 w 10000"/>
                  <a:gd name="connsiteY7" fmla="*/ 557 h 9966"/>
                  <a:gd name="connsiteX8" fmla="*/ 10000 w 10000"/>
                  <a:gd name="connsiteY8" fmla="*/ 693 h 9966"/>
                  <a:gd name="connsiteX9" fmla="*/ 10000 w 10000"/>
                  <a:gd name="connsiteY9" fmla="*/ 9357 h 9966"/>
                  <a:gd name="connsiteX10" fmla="*/ 3777 w 10000"/>
                  <a:gd name="connsiteY10" fmla="*/ 9966 h 9966"/>
                  <a:gd name="connsiteX11" fmla="*/ 401 w 10000"/>
                  <a:gd name="connsiteY11" fmla="*/ 9631 h 9966"/>
                  <a:gd name="connsiteX12" fmla="*/ 122 w 10000"/>
                  <a:gd name="connsiteY12" fmla="*/ 9500 h 9966"/>
                  <a:gd name="connsiteX13" fmla="*/ 0 w 10000"/>
                  <a:gd name="connsiteY13" fmla="*/ 9357 h 9966"/>
                  <a:gd name="connsiteX14" fmla="*/ 0 w 10000"/>
                  <a:gd name="connsiteY14" fmla="*/ 693 h 9966"/>
                  <a:gd name="connsiteX15" fmla="*/ 122 w 10000"/>
                  <a:gd name="connsiteY15" fmla="*/ 557 h 9966"/>
                  <a:gd name="connsiteX16" fmla="*/ 401 w 10000"/>
                  <a:gd name="connsiteY16" fmla="*/ 424 h 9966"/>
                  <a:gd name="connsiteX17" fmla="*/ 838 w 10000"/>
                  <a:gd name="connsiteY17" fmla="*/ 303 h 9966"/>
                  <a:gd name="connsiteX18" fmla="*/ 1466 w 10000"/>
                  <a:gd name="connsiteY18" fmla="*/ 204 h 9966"/>
                  <a:gd name="connsiteX19" fmla="*/ 2182 w 10000"/>
                  <a:gd name="connsiteY19" fmla="*/ 117 h 9966"/>
                  <a:gd name="connsiteX20" fmla="*/ 3054 w 10000"/>
                  <a:gd name="connsiteY20" fmla="*/ 55 h 9966"/>
                  <a:gd name="connsiteX21" fmla="*/ 3997 w 10000"/>
                  <a:gd name="connsiteY21" fmla="*/ 17 h 9966"/>
                  <a:gd name="connsiteX22" fmla="*/ 4991 w 10000"/>
                  <a:gd name="connsiteY22" fmla="*/ 0 h 9966"/>
                  <a:gd name="connsiteX0" fmla="*/ 4991 w 10000"/>
                  <a:gd name="connsiteY0" fmla="*/ 0 h 9664"/>
                  <a:gd name="connsiteX1" fmla="*/ 6003 w 10000"/>
                  <a:gd name="connsiteY1" fmla="*/ 17 h 9664"/>
                  <a:gd name="connsiteX2" fmla="*/ 6946 w 10000"/>
                  <a:gd name="connsiteY2" fmla="*/ 55 h 9664"/>
                  <a:gd name="connsiteX3" fmla="*/ 7784 w 10000"/>
                  <a:gd name="connsiteY3" fmla="*/ 117 h 9664"/>
                  <a:gd name="connsiteX4" fmla="*/ 8551 w 10000"/>
                  <a:gd name="connsiteY4" fmla="*/ 205 h 9664"/>
                  <a:gd name="connsiteX5" fmla="*/ 9162 w 10000"/>
                  <a:gd name="connsiteY5" fmla="*/ 304 h 9664"/>
                  <a:gd name="connsiteX6" fmla="*/ 9599 w 10000"/>
                  <a:gd name="connsiteY6" fmla="*/ 425 h 9664"/>
                  <a:gd name="connsiteX7" fmla="*/ 9895 w 10000"/>
                  <a:gd name="connsiteY7" fmla="*/ 559 h 9664"/>
                  <a:gd name="connsiteX8" fmla="*/ 10000 w 10000"/>
                  <a:gd name="connsiteY8" fmla="*/ 695 h 9664"/>
                  <a:gd name="connsiteX9" fmla="*/ 10000 w 10000"/>
                  <a:gd name="connsiteY9" fmla="*/ 9389 h 9664"/>
                  <a:gd name="connsiteX10" fmla="*/ 401 w 10000"/>
                  <a:gd name="connsiteY10" fmla="*/ 9664 h 9664"/>
                  <a:gd name="connsiteX11" fmla="*/ 122 w 10000"/>
                  <a:gd name="connsiteY11" fmla="*/ 9532 h 9664"/>
                  <a:gd name="connsiteX12" fmla="*/ 0 w 10000"/>
                  <a:gd name="connsiteY12" fmla="*/ 9389 h 9664"/>
                  <a:gd name="connsiteX13" fmla="*/ 0 w 10000"/>
                  <a:gd name="connsiteY13" fmla="*/ 695 h 9664"/>
                  <a:gd name="connsiteX14" fmla="*/ 122 w 10000"/>
                  <a:gd name="connsiteY14" fmla="*/ 559 h 9664"/>
                  <a:gd name="connsiteX15" fmla="*/ 401 w 10000"/>
                  <a:gd name="connsiteY15" fmla="*/ 425 h 9664"/>
                  <a:gd name="connsiteX16" fmla="*/ 838 w 10000"/>
                  <a:gd name="connsiteY16" fmla="*/ 304 h 9664"/>
                  <a:gd name="connsiteX17" fmla="*/ 1466 w 10000"/>
                  <a:gd name="connsiteY17" fmla="*/ 205 h 9664"/>
                  <a:gd name="connsiteX18" fmla="*/ 2182 w 10000"/>
                  <a:gd name="connsiteY18" fmla="*/ 117 h 9664"/>
                  <a:gd name="connsiteX19" fmla="*/ 3054 w 10000"/>
                  <a:gd name="connsiteY19" fmla="*/ 55 h 9664"/>
                  <a:gd name="connsiteX20" fmla="*/ 3997 w 10000"/>
                  <a:gd name="connsiteY20" fmla="*/ 17 h 9664"/>
                  <a:gd name="connsiteX21" fmla="*/ 4991 w 10000"/>
                  <a:gd name="connsiteY21" fmla="*/ 0 h 9664"/>
                  <a:gd name="connsiteX0" fmla="*/ 4991 w 10000"/>
                  <a:gd name="connsiteY0" fmla="*/ 0 h 9863"/>
                  <a:gd name="connsiteX1" fmla="*/ 6003 w 10000"/>
                  <a:gd name="connsiteY1" fmla="*/ 18 h 9863"/>
                  <a:gd name="connsiteX2" fmla="*/ 6946 w 10000"/>
                  <a:gd name="connsiteY2" fmla="*/ 57 h 9863"/>
                  <a:gd name="connsiteX3" fmla="*/ 7784 w 10000"/>
                  <a:gd name="connsiteY3" fmla="*/ 121 h 9863"/>
                  <a:gd name="connsiteX4" fmla="*/ 8551 w 10000"/>
                  <a:gd name="connsiteY4" fmla="*/ 212 h 9863"/>
                  <a:gd name="connsiteX5" fmla="*/ 9162 w 10000"/>
                  <a:gd name="connsiteY5" fmla="*/ 315 h 9863"/>
                  <a:gd name="connsiteX6" fmla="*/ 9599 w 10000"/>
                  <a:gd name="connsiteY6" fmla="*/ 440 h 9863"/>
                  <a:gd name="connsiteX7" fmla="*/ 9895 w 10000"/>
                  <a:gd name="connsiteY7" fmla="*/ 578 h 9863"/>
                  <a:gd name="connsiteX8" fmla="*/ 10000 w 10000"/>
                  <a:gd name="connsiteY8" fmla="*/ 719 h 9863"/>
                  <a:gd name="connsiteX9" fmla="*/ 10000 w 10000"/>
                  <a:gd name="connsiteY9" fmla="*/ 9715 h 9863"/>
                  <a:gd name="connsiteX10" fmla="*/ 122 w 10000"/>
                  <a:gd name="connsiteY10" fmla="*/ 9863 h 9863"/>
                  <a:gd name="connsiteX11" fmla="*/ 0 w 10000"/>
                  <a:gd name="connsiteY11" fmla="*/ 9715 h 9863"/>
                  <a:gd name="connsiteX12" fmla="*/ 0 w 10000"/>
                  <a:gd name="connsiteY12" fmla="*/ 719 h 9863"/>
                  <a:gd name="connsiteX13" fmla="*/ 122 w 10000"/>
                  <a:gd name="connsiteY13" fmla="*/ 578 h 9863"/>
                  <a:gd name="connsiteX14" fmla="*/ 401 w 10000"/>
                  <a:gd name="connsiteY14" fmla="*/ 440 h 9863"/>
                  <a:gd name="connsiteX15" fmla="*/ 838 w 10000"/>
                  <a:gd name="connsiteY15" fmla="*/ 315 h 9863"/>
                  <a:gd name="connsiteX16" fmla="*/ 1466 w 10000"/>
                  <a:gd name="connsiteY16" fmla="*/ 212 h 9863"/>
                  <a:gd name="connsiteX17" fmla="*/ 2182 w 10000"/>
                  <a:gd name="connsiteY17" fmla="*/ 121 h 9863"/>
                  <a:gd name="connsiteX18" fmla="*/ 3054 w 10000"/>
                  <a:gd name="connsiteY18" fmla="*/ 57 h 9863"/>
                  <a:gd name="connsiteX19" fmla="*/ 3997 w 10000"/>
                  <a:gd name="connsiteY19" fmla="*/ 18 h 9863"/>
                  <a:gd name="connsiteX20" fmla="*/ 4991 w 10000"/>
                  <a:gd name="connsiteY20" fmla="*/ 0 h 9863"/>
                  <a:gd name="connsiteX0" fmla="*/ 4991 w 10000"/>
                  <a:gd name="connsiteY0" fmla="*/ 0 h 9850"/>
                  <a:gd name="connsiteX1" fmla="*/ 6003 w 10000"/>
                  <a:gd name="connsiteY1" fmla="*/ 18 h 9850"/>
                  <a:gd name="connsiteX2" fmla="*/ 6946 w 10000"/>
                  <a:gd name="connsiteY2" fmla="*/ 58 h 9850"/>
                  <a:gd name="connsiteX3" fmla="*/ 7784 w 10000"/>
                  <a:gd name="connsiteY3" fmla="*/ 123 h 9850"/>
                  <a:gd name="connsiteX4" fmla="*/ 8551 w 10000"/>
                  <a:gd name="connsiteY4" fmla="*/ 215 h 9850"/>
                  <a:gd name="connsiteX5" fmla="*/ 9162 w 10000"/>
                  <a:gd name="connsiteY5" fmla="*/ 319 h 9850"/>
                  <a:gd name="connsiteX6" fmla="*/ 9599 w 10000"/>
                  <a:gd name="connsiteY6" fmla="*/ 446 h 9850"/>
                  <a:gd name="connsiteX7" fmla="*/ 9895 w 10000"/>
                  <a:gd name="connsiteY7" fmla="*/ 586 h 9850"/>
                  <a:gd name="connsiteX8" fmla="*/ 10000 w 10000"/>
                  <a:gd name="connsiteY8" fmla="*/ 729 h 9850"/>
                  <a:gd name="connsiteX9" fmla="*/ 10000 w 10000"/>
                  <a:gd name="connsiteY9" fmla="*/ 9850 h 9850"/>
                  <a:gd name="connsiteX10" fmla="*/ 0 w 10000"/>
                  <a:gd name="connsiteY10" fmla="*/ 9850 h 9850"/>
                  <a:gd name="connsiteX11" fmla="*/ 0 w 10000"/>
                  <a:gd name="connsiteY11" fmla="*/ 729 h 9850"/>
                  <a:gd name="connsiteX12" fmla="*/ 122 w 10000"/>
                  <a:gd name="connsiteY12" fmla="*/ 586 h 9850"/>
                  <a:gd name="connsiteX13" fmla="*/ 401 w 10000"/>
                  <a:gd name="connsiteY13" fmla="*/ 446 h 9850"/>
                  <a:gd name="connsiteX14" fmla="*/ 838 w 10000"/>
                  <a:gd name="connsiteY14" fmla="*/ 319 h 9850"/>
                  <a:gd name="connsiteX15" fmla="*/ 1466 w 10000"/>
                  <a:gd name="connsiteY15" fmla="*/ 215 h 9850"/>
                  <a:gd name="connsiteX16" fmla="*/ 2182 w 10000"/>
                  <a:gd name="connsiteY16" fmla="*/ 123 h 9850"/>
                  <a:gd name="connsiteX17" fmla="*/ 3054 w 10000"/>
                  <a:gd name="connsiteY17" fmla="*/ 58 h 9850"/>
                  <a:gd name="connsiteX18" fmla="*/ 3997 w 10000"/>
                  <a:gd name="connsiteY18" fmla="*/ 18 h 9850"/>
                  <a:gd name="connsiteX19" fmla="*/ 4991 w 10000"/>
                  <a:gd name="connsiteY19" fmla="*/ 0 h 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00" h="9850">
                    <a:moveTo>
                      <a:pt x="4991" y="0"/>
                    </a:moveTo>
                    <a:lnTo>
                      <a:pt x="6003" y="18"/>
                    </a:lnTo>
                    <a:lnTo>
                      <a:pt x="6946" y="58"/>
                    </a:lnTo>
                    <a:lnTo>
                      <a:pt x="7784" y="123"/>
                    </a:lnTo>
                    <a:lnTo>
                      <a:pt x="8551" y="215"/>
                    </a:lnTo>
                    <a:lnTo>
                      <a:pt x="9162" y="319"/>
                    </a:lnTo>
                    <a:lnTo>
                      <a:pt x="9599" y="446"/>
                    </a:lnTo>
                    <a:lnTo>
                      <a:pt x="9895" y="586"/>
                    </a:lnTo>
                    <a:lnTo>
                      <a:pt x="10000" y="729"/>
                    </a:lnTo>
                    <a:lnTo>
                      <a:pt x="10000" y="9850"/>
                    </a:lnTo>
                    <a:lnTo>
                      <a:pt x="0" y="9850"/>
                    </a:lnTo>
                    <a:lnTo>
                      <a:pt x="0" y="729"/>
                    </a:lnTo>
                    <a:cubicBezTo>
                      <a:pt x="41" y="682"/>
                      <a:pt x="81" y="634"/>
                      <a:pt x="122" y="586"/>
                    </a:cubicBezTo>
                    <a:lnTo>
                      <a:pt x="401" y="446"/>
                    </a:lnTo>
                    <a:lnTo>
                      <a:pt x="838" y="319"/>
                    </a:lnTo>
                    <a:lnTo>
                      <a:pt x="1466" y="215"/>
                    </a:lnTo>
                    <a:lnTo>
                      <a:pt x="2182" y="123"/>
                    </a:lnTo>
                    <a:lnTo>
                      <a:pt x="3054" y="58"/>
                    </a:lnTo>
                    <a:lnTo>
                      <a:pt x="3997" y="18"/>
                    </a:lnTo>
                    <a:lnTo>
                      <a:pt x="4991" y="0"/>
                    </a:lnTo>
                    <a:close/>
                  </a:path>
                </a:pathLst>
              </a:custGeom>
              <a:solidFill>
                <a:srgbClr val="8CDA24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0" name="Freeform 50"/>
              <p:cNvSpPr>
                <a:spLocks/>
              </p:cNvSpPr>
              <p:nvPr/>
            </p:nvSpPr>
            <p:spPr bwMode="auto">
              <a:xfrm>
                <a:off x="1822450" y="-2286000"/>
                <a:ext cx="5270500" cy="5465763"/>
              </a:xfrm>
              <a:custGeom>
                <a:avLst/>
                <a:gdLst>
                  <a:gd name="T0" fmla="*/ 2016 w 3320"/>
                  <a:gd name="T1" fmla="*/ 7 h 3443"/>
                  <a:gd name="T2" fmla="*/ 2226 w 3320"/>
                  <a:gd name="T3" fmla="*/ 57 h 3443"/>
                  <a:gd name="T4" fmla="*/ 2418 w 3320"/>
                  <a:gd name="T5" fmla="*/ 150 h 3443"/>
                  <a:gd name="T6" fmla="*/ 2582 w 3320"/>
                  <a:gd name="T7" fmla="*/ 282 h 3443"/>
                  <a:gd name="T8" fmla="*/ 2714 w 3320"/>
                  <a:gd name="T9" fmla="*/ 446 h 3443"/>
                  <a:gd name="T10" fmla="*/ 2807 w 3320"/>
                  <a:gd name="T11" fmla="*/ 636 h 3443"/>
                  <a:gd name="T12" fmla="*/ 2857 w 3320"/>
                  <a:gd name="T13" fmla="*/ 849 h 3443"/>
                  <a:gd name="T14" fmla="*/ 2857 w 3320"/>
                  <a:gd name="T15" fmla="*/ 1074 h 3443"/>
                  <a:gd name="T16" fmla="*/ 2807 w 3320"/>
                  <a:gd name="T17" fmla="*/ 1284 h 3443"/>
                  <a:gd name="T18" fmla="*/ 2974 w 3320"/>
                  <a:gd name="T19" fmla="*/ 1347 h 3443"/>
                  <a:gd name="T20" fmla="*/ 3114 w 3320"/>
                  <a:gd name="T21" fmla="*/ 1451 h 3443"/>
                  <a:gd name="T22" fmla="*/ 3224 w 3320"/>
                  <a:gd name="T23" fmla="*/ 1586 h 3443"/>
                  <a:gd name="T24" fmla="*/ 3295 w 3320"/>
                  <a:gd name="T25" fmla="*/ 1749 h 3443"/>
                  <a:gd name="T26" fmla="*/ 3320 w 3320"/>
                  <a:gd name="T27" fmla="*/ 1930 h 3443"/>
                  <a:gd name="T28" fmla="*/ 3297 w 3320"/>
                  <a:gd name="T29" fmla="*/ 2105 h 3443"/>
                  <a:gd name="T30" fmla="*/ 3230 w 3320"/>
                  <a:gd name="T31" fmla="*/ 2264 h 3443"/>
                  <a:gd name="T32" fmla="*/ 3126 w 3320"/>
                  <a:gd name="T33" fmla="*/ 2397 h 3443"/>
                  <a:gd name="T34" fmla="*/ 2993 w 3320"/>
                  <a:gd name="T35" fmla="*/ 2501 h 3443"/>
                  <a:gd name="T36" fmla="*/ 2834 w 3320"/>
                  <a:gd name="T37" fmla="*/ 2568 h 3443"/>
                  <a:gd name="T38" fmla="*/ 2657 w 3320"/>
                  <a:gd name="T39" fmla="*/ 2593 h 3443"/>
                  <a:gd name="T40" fmla="*/ 2505 w 3320"/>
                  <a:gd name="T41" fmla="*/ 2574 h 3443"/>
                  <a:gd name="T42" fmla="*/ 2366 w 3320"/>
                  <a:gd name="T43" fmla="*/ 2524 h 3443"/>
                  <a:gd name="T44" fmla="*/ 2274 w 3320"/>
                  <a:gd name="T45" fmla="*/ 2601 h 3443"/>
                  <a:gd name="T46" fmla="*/ 2189 w 3320"/>
                  <a:gd name="T47" fmla="*/ 2816 h 3443"/>
                  <a:gd name="T48" fmla="*/ 2066 w 3320"/>
                  <a:gd name="T49" fmla="*/ 3006 h 3443"/>
                  <a:gd name="T50" fmla="*/ 1908 w 3320"/>
                  <a:gd name="T51" fmla="*/ 3168 h 3443"/>
                  <a:gd name="T52" fmla="*/ 1720 w 3320"/>
                  <a:gd name="T53" fmla="*/ 3298 h 3443"/>
                  <a:gd name="T54" fmla="*/ 1510 w 3320"/>
                  <a:gd name="T55" fmla="*/ 3389 h 3443"/>
                  <a:gd name="T56" fmla="*/ 1281 w 3320"/>
                  <a:gd name="T57" fmla="*/ 3437 h 3443"/>
                  <a:gd name="T58" fmla="*/ 1041 w 3320"/>
                  <a:gd name="T59" fmla="*/ 3437 h 3443"/>
                  <a:gd name="T60" fmla="*/ 814 w 3320"/>
                  <a:gd name="T61" fmla="*/ 3391 h 3443"/>
                  <a:gd name="T62" fmla="*/ 606 w 3320"/>
                  <a:gd name="T63" fmla="*/ 3304 h 3443"/>
                  <a:gd name="T64" fmla="*/ 421 w 3320"/>
                  <a:gd name="T65" fmla="*/ 3179 h 3443"/>
                  <a:gd name="T66" fmla="*/ 264 w 3320"/>
                  <a:gd name="T67" fmla="*/ 3020 h 3443"/>
                  <a:gd name="T68" fmla="*/ 139 w 3320"/>
                  <a:gd name="T69" fmla="*/ 2837 h 3443"/>
                  <a:gd name="T70" fmla="*/ 52 w 3320"/>
                  <a:gd name="T71" fmla="*/ 2629 h 3443"/>
                  <a:gd name="T72" fmla="*/ 4 w 3320"/>
                  <a:gd name="T73" fmla="*/ 2401 h 3443"/>
                  <a:gd name="T74" fmla="*/ 6 w 3320"/>
                  <a:gd name="T75" fmla="*/ 2162 h 3443"/>
                  <a:gd name="T76" fmla="*/ 54 w 3320"/>
                  <a:gd name="T77" fmla="*/ 1930 h 3443"/>
                  <a:gd name="T78" fmla="*/ 146 w 3320"/>
                  <a:gd name="T79" fmla="*/ 1718 h 3443"/>
                  <a:gd name="T80" fmla="*/ 275 w 3320"/>
                  <a:gd name="T81" fmla="*/ 1532 h 3443"/>
                  <a:gd name="T82" fmla="*/ 439 w 3320"/>
                  <a:gd name="T83" fmla="*/ 1374 h 3443"/>
                  <a:gd name="T84" fmla="*/ 631 w 3320"/>
                  <a:gd name="T85" fmla="*/ 1249 h 3443"/>
                  <a:gd name="T86" fmla="*/ 845 w 3320"/>
                  <a:gd name="T87" fmla="*/ 1165 h 3443"/>
                  <a:gd name="T88" fmla="*/ 947 w 3320"/>
                  <a:gd name="T89" fmla="*/ 1051 h 3443"/>
                  <a:gd name="T90" fmla="*/ 950 w 3320"/>
                  <a:gd name="T91" fmla="*/ 849 h 3443"/>
                  <a:gd name="T92" fmla="*/ 1000 w 3320"/>
                  <a:gd name="T93" fmla="*/ 636 h 3443"/>
                  <a:gd name="T94" fmla="*/ 1093 w 3320"/>
                  <a:gd name="T95" fmla="*/ 446 h 3443"/>
                  <a:gd name="T96" fmla="*/ 1224 w 3320"/>
                  <a:gd name="T97" fmla="*/ 282 h 3443"/>
                  <a:gd name="T98" fmla="*/ 1389 w 3320"/>
                  <a:gd name="T99" fmla="*/ 150 h 3443"/>
                  <a:gd name="T100" fmla="*/ 1579 w 3320"/>
                  <a:gd name="T101" fmla="*/ 57 h 3443"/>
                  <a:gd name="T102" fmla="*/ 1791 w 3320"/>
                  <a:gd name="T103" fmla="*/ 7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20" h="3443">
                    <a:moveTo>
                      <a:pt x="1903" y="0"/>
                    </a:moveTo>
                    <a:lnTo>
                      <a:pt x="2016" y="7"/>
                    </a:lnTo>
                    <a:lnTo>
                      <a:pt x="2124" y="25"/>
                    </a:lnTo>
                    <a:lnTo>
                      <a:pt x="2226" y="57"/>
                    </a:lnTo>
                    <a:lnTo>
                      <a:pt x="2324" y="98"/>
                    </a:lnTo>
                    <a:lnTo>
                      <a:pt x="2418" y="150"/>
                    </a:lnTo>
                    <a:lnTo>
                      <a:pt x="2503" y="211"/>
                    </a:lnTo>
                    <a:lnTo>
                      <a:pt x="2582" y="282"/>
                    </a:lnTo>
                    <a:lnTo>
                      <a:pt x="2651" y="361"/>
                    </a:lnTo>
                    <a:lnTo>
                      <a:pt x="2714" y="446"/>
                    </a:lnTo>
                    <a:lnTo>
                      <a:pt x="2766" y="538"/>
                    </a:lnTo>
                    <a:lnTo>
                      <a:pt x="2807" y="636"/>
                    </a:lnTo>
                    <a:lnTo>
                      <a:pt x="2837" y="740"/>
                    </a:lnTo>
                    <a:lnTo>
                      <a:pt x="2857" y="849"/>
                    </a:lnTo>
                    <a:lnTo>
                      <a:pt x="2864" y="961"/>
                    </a:lnTo>
                    <a:lnTo>
                      <a:pt x="2857" y="1074"/>
                    </a:lnTo>
                    <a:lnTo>
                      <a:pt x="2837" y="1180"/>
                    </a:lnTo>
                    <a:lnTo>
                      <a:pt x="2807" y="1284"/>
                    </a:lnTo>
                    <a:lnTo>
                      <a:pt x="2893" y="1311"/>
                    </a:lnTo>
                    <a:lnTo>
                      <a:pt x="2974" y="1347"/>
                    </a:lnTo>
                    <a:lnTo>
                      <a:pt x="3047" y="1395"/>
                    </a:lnTo>
                    <a:lnTo>
                      <a:pt x="3114" y="1451"/>
                    </a:lnTo>
                    <a:lnTo>
                      <a:pt x="3174" y="1516"/>
                    </a:lnTo>
                    <a:lnTo>
                      <a:pt x="3224" y="1586"/>
                    </a:lnTo>
                    <a:lnTo>
                      <a:pt x="3266" y="1663"/>
                    </a:lnTo>
                    <a:lnTo>
                      <a:pt x="3295" y="1749"/>
                    </a:lnTo>
                    <a:lnTo>
                      <a:pt x="3314" y="1836"/>
                    </a:lnTo>
                    <a:lnTo>
                      <a:pt x="3320" y="1930"/>
                    </a:lnTo>
                    <a:lnTo>
                      <a:pt x="3314" y="2020"/>
                    </a:lnTo>
                    <a:lnTo>
                      <a:pt x="3297" y="2105"/>
                    </a:lnTo>
                    <a:lnTo>
                      <a:pt x="3268" y="2187"/>
                    </a:lnTo>
                    <a:lnTo>
                      <a:pt x="3230" y="2264"/>
                    </a:lnTo>
                    <a:lnTo>
                      <a:pt x="3182" y="2335"/>
                    </a:lnTo>
                    <a:lnTo>
                      <a:pt x="3126" y="2397"/>
                    </a:lnTo>
                    <a:lnTo>
                      <a:pt x="3064" y="2453"/>
                    </a:lnTo>
                    <a:lnTo>
                      <a:pt x="2993" y="2501"/>
                    </a:lnTo>
                    <a:lnTo>
                      <a:pt x="2916" y="2541"/>
                    </a:lnTo>
                    <a:lnTo>
                      <a:pt x="2834" y="2568"/>
                    </a:lnTo>
                    <a:lnTo>
                      <a:pt x="2749" y="2587"/>
                    </a:lnTo>
                    <a:lnTo>
                      <a:pt x="2657" y="2593"/>
                    </a:lnTo>
                    <a:lnTo>
                      <a:pt x="2580" y="2587"/>
                    </a:lnTo>
                    <a:lnTo>
                      <a:pt x="2505" y="2574"/>
                    </a:lnTo>
                    <a:lnTo>
                      <a:pt x="2432" y="2553"/>
                    </a:lnTo>
                    <a:lnTo>
                      <a:pt x="2366" y="2524"/>
                    </a:lnTo>
                    <a:lnTo>
                      <a:pt x="2301" y="2487"/>
                    </a:lnTo>
                    <a:lnTo>
                      <a:pt x="2274" y="2601"/>
                    </a:lnTo>
                    <a:lnTo>
                      <a:pt x="2237" y="2712"/>
                    </a:lnTo>
                    <a:lnTo>
                      <a:pt x="2189" y="2816"/>
                    </a:lnTo>
                    <a:lnTo>
                      <a:pt x="2133" y="2914"/>
                    </a:lnTo>
                    <a:lnTo>
                      <a:pt x="2066" y="3006"/>
                    </a:lnTo>
                    <a:lnTo>
                      <a:pt x="1991" y="3091"/>
                    </a:lnTo>
                    <a:lnTo>
                      <a:pt x="1908" y="3168"/>
                    </a:lnTo>
                    <a:lnTo>
                      <a:pt x="1818" y="3239"/>
                    </a:lnTo>
                    <a:lnTo>
                      <a:pt x="1720" y="3298"/>
                    </a:lnTo>
                    <a:lnTo>
                      <a:pt x="1618" y="3350"/>
                    </a:lnTo>
                    <a:lnTo>
                      <a:pt x="1510" y="3389"/>
                    </a:lnTo>
                    <a:lnTo>
                      <a:pt x="1397" y="3418"/>
                    </a:lnTo>
                    <a:lnTo>
                      <a:pt x="1281" y="3437"/>
                    </a:lnTo>
                    <a:lnTo>
                      <a:pt x="1160" y="3443"/>
                    </a:lnTo>
                    <a:lnTo>
                      <a:pt x="1041" y="3437"/>
                    </a:lnTo>
                    <a:lnTo>
                      <a:pt x="925" y="3421"/>
                    </a:lnTo>
                    <a:lnTo>
                      <a:pt x="814" y="3391"/>
                    </a:lnTo>
                    <a:lnTo>
                      <a:pt x="708" y="3352"/>
                    </a:lnTo>
                    <a:lnTo>
                      <a:pt x="606" y="3304"/>
                    </a:lnTo>
                    <a:lnTo>
                      <a:pt x="510" y="3245"/>
                    </a:lnTo>
                    <a:lnTo>
                      <a:pt x="421" y="3179"/>
                    </a:lnTo>
                    <a:lnTo>
                      <a:pt x="339" y="3104"/>
                    </a:lnTo>
                    <a:lnTo>
                      <a:pt x="264" y="3020"/>
                    </a:lnTo>
                    <a:lnTo>
                      <a:pt x="198" y="2931"/>
                    </a:lnTo>
                    <a:lnTo>
                      <a:pt x="139" y="2837"/>
                    </a:lnTo>
                    <a:lnTo>
                      <a:pt x="89" y="2735"/>
                    </a:lnTo>
                    <a:lnTo>
                      <a:pt x="52" y="2629"/>
                    </a:lnTo>
                    <a:lnTo>
                      <a:pt x="23" y="2516"/>
                    </a:lnTo>
                    <a:lnTo>
                      <a:pt x="4" y="2401"/>
                    </a:lnTo>
                    <a:lnTo>
                      <a:pt x="0" y="2283"/>
                    </a:lnTo>
                    <a:lnTo>
                      <a:pt x="6" y="2162"/>
                    </a:lnTo>
                    <a:lnTo>
                      <a:pt x="23" y="2043"/>
                    </a:lnTo>
                    <a:lnTo>
                      <a:pt x="54" y="1930"/>
                    </a:lnTo>
                    <a:lnTo>
                      <a:pt x="94" y="1822"/>
                    </a:lnTo>
                    <a:lnTo>
                      <a:pt x="146" y="1718"/>
                    </a:lnTo>
                    <a:lnTo>
                      <a:pt x="206" y="1622"/>
                    </a:lnTo>
                    <a:lnTo>
                      <a:pt x="275" y="1532"/>
                    </a:lnTo>
                    <a:lnTo>
                      <a:pt x="352" y="1449"/>
                    </a:lnTo>
                    <a:lnTo>
                      <a:pt x="439" y="1374"/>
                    </a:lnTo>
                    <a:lnTo>
                      <a:pt x="531" y="1307"/>
                    </a:lnTo>
                    <a:lnTo>
                      <a:pt x="631" y="1249"/>
                    </a:lnTo>
                    <a:lnTo>
                      <a:pt x="735" y="1203"/>
                    </a:lnTo>
                    <a:lnTo>
                      <a:pt x="845" y="1165"/>
                    </a:lnTo>
                    <a:lnTo>
                      <a:pt x="960" y="1138"/>
                    </a:lnTo>
                    <a:lnTo>
                      <a:pt x="947" y="1051"/>
                    </a:lnTo>
                    <a:lnTo>
                      <a:pt x="943" y="961"/>
                    </a:lnTo>
                    <a:lnTo>
                      <a:pt x="950" y="849"/>
                    </a:lnTo>
                    <a:lnTo>
                      <a:pt x="968" y="740"/>
                    </a:lnTo>
                    <a:lnTo>
                      <a:pt x="1000" y="636"/>
                    </a:lnTo>
                    <a:lnTo>
                      <a:pt x="1041" y="538"/>
                    </a:lnTo>
                    <a:lnTo>
                      <a:pt x="1093" y="446"/>
                    </a:lnTo>
                    <a:lnTo>
                      <a:pt x="1154" y="361"/>
                    </a:lnTo>
                    <a:lnTo>
                      <a:pt x="1224" y="282"/>
                    </a:lnTo>
                    <a:lnTo>
                      <a:pt x="1304" y="211"/>
                    </a:lnTo>
                    <a:lnTo>
                      <a:pt x="1389" y="150"/>
                    </a:lnTo>
                    <a:lnTo>
                      <a:pt x="1481" y="98"/>
                    </a:lnTo>
                    <a:lnTo>
                      <a:pt x="1579" y="57"/>
                    </a:lnTo>
                    <a:lnTo>
                      <a:pt x="1683" y="25"/>
                    </a:lnTo>
                    <a:lnTo>
                      <a:pt x="1791" y="7"/>
                    </a:lnTo>
                    <a:lnTo>
                      <a:pt x="1903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1" name="Freeform 53"/>
              <p:cNvSpPr>
                <a:spLocks/>
              </p:cNvSpPr>
              <p:nvPr/>
            </p:nvSpPr>
            <p:spPr bwMode="auto">
              <a:xfrm>
                <a:off x="-2043113" y="-604838"/>
                <a:ext cx="4922838" cy="3709988"/>
              </a:xfrm>
              <a:custGeom>
                <a:avLst/>
                <a:gdLst>
                  <a:gd name="T0" fmla="*/ 681 w 3101"/>
                  <a:gd name="T1" fmla="*/ 6 h 2337"/>
                  <a:gd name="T2" fmla="*/ 831 w 3101"/>
                  <a:gd name="T3" fmla="*/ 46 h 2337"/>
                  <a:gd name="T4" fmla="*/ 960 w 3101"/>
                  <a:gd name="T5" fmla="*/ 121 h 2337"/>
                  <a:gd name="T6" fmla="*/ 1068 w 3101"/>
                  <a:gd name="T7" fmla="*/ 225 h 2337"/>
                  <a:gd name="T8" fmla="*/ 1148 w 3101"/>
                  <a:gd name="T9" fmla="*/ 352 h 2337"/>
                  <a:gd name="T10" fmla="*/ 1264 w 3101"/>
                  <a:gd name="T11" fmla="*/ 356 h 2337"/>
                  <a:gd name="T12" fmla="*/ 1441 w 3101"/>
                  <a:gd name="T13" fmla="*/ 396 h 2337"/>
                  <a:gd name="T14" fmla="*/ 1604 w 3101"/>
                  <a:gd name="T15" fmla="*/ 471 h 2337"/>
                  <a:gd name="T16" fmla="*/ 1760 w 3101"/>
                  <a:gd name="T17" fmla="*/ 479 h 2337"/>
                  <a:gd name="T18" fmla="*/ 1941 w 3101"/>
                  <a:gd name="T19" fmla="*/ 423 h 2337"/>
                  <a:gd name="T20" fmla="*/ 2135 w 3101"/>
                  <a:gd name="T21" fmla="*/ 404 h 2337"/>
                  <a:gd name="T22" fmla="*/ 2358 w 3101"/>
                  <a:gd name="T23" fmla="*/ 429 h 2337"/>
                  <a:gd name="T24" fmla="*/ 2560 w 3101"/>
                  <a:gd name="T25" fmla="*/ 502 h 2337"/>
                  <a:gd name="T26" fmla="*/ 2739 w 3101"/>
                  <a:gd name="T27" fmla="*/ 617 h 2337"/>
                  <a:gd name="T28" fmla="*/ 2889 w 3101"/>
                  <a:gd name="T29" fmla="*/ 765 h 2337"/>
                  <a:gd name="T30" fmla="*/ 3003 w 3101"/>
                  <a:gd name="T31" fmla="*/ 946 h 2337"/>
                  <a:gd name="T32" fmla="*/ 3076 w 3101"/>
                  <a:gd name="T33" fmla="*/ 1148 h 2337"/>
                  <a:gd name="T34" fmla="*/ 3101 w 3101"/>
                  <a:gd name="T35" fmla="*/ 1369 h 2337"/>
                  <a:gd name="T36" fmla="*/ 3076 w 3101"/>
                  <a:gd name="T37" fmla="*/ 1592 h 2337"/>
                  <a:gd name="T38" fmla="*/ 3003 w 3101"/>
                  <a:gd name="T39" fmla="*/ 1795 h 2337"/>
                  <a:gd name="T40" fmla="*/ 2889 w 3101"/>
                  <a:gd name="T41" fmla="*/ 1974 h 2337"/>
                  <a:gd name="T42" fmla="*/ 2739 w 3101"/>
                  <a:gd name="T43" fmla="*/ 2124 h 2337"/>
                  <a:gd name="T44" fmla="*/ 2560 w 3101"/>
                  <a:gd name="T45" fmla="*/ 2239 h 2337"/>
                  <a:gd name="T46" fmla="*/ 2358 w 3101"/>
                  <a:gd name="T47" fmla="*/ 2312 h 2337"/>
                  <a:gd name="T48" fmla="*/ 2135 w 3101"/>
                  <a:gd name="T49" fmla="*/ 2337 h 2337"/>
                  <a:gd name="T50" fmla="*/ 1927 w 3101"/>
                  <a:gd name="T51" fmla="*/ 2314 h 2337"/>
                  <a:gd name="T52" fmla="*/ 1735 w 3101"/>
                  <a:gd name="T53" fmla="*/ 2249 h 2337"/>
                  <a:gd name="T54" fmla="*/ 1562 w 3101"/>
                  <a:gd name="T55" fmla="*/ 2149 h 2337"/>
                  <a:gd name="T56" fmla="*/ 1416 w 3101"/>
                  <a:gd name="T57" fmla="*/ 2016 h 2337"/>
                  <a:gd name="T58" fmla="*/ 1254 w 3101"/>
                  <a:gd name="T59" fmla="*/ 2047 h 2337"/>
                  <a:gd name="T60" fmla="*/ 1064 w 3101"/>
                  <a:gd name="T61" fmla="*/ 2045 h 2337"/>
                  <a:gd name="T62" fmla="*/ 862 w 3101"/>
                  <a:gd name="T63" fmla="*/ 1995 h 2337"/>
                  <a:gd name="T64" fmla="*/ 685 w 3101"/>
                  <a:gd name="T65" fmla="*/ 1899 h 2337"/>
                  <a:gd name="T66" fmla="*/ 535 w 3101"/>
                  <a:gd name="T67" fmla="*/ 1765 h 2337"/>
                  <a:gd name="T68" fmla="*/ 421 w 3101"/>
                  <a:gd name="T69" fmla="*/ 1601 h 2337"/>
                  <a:gd name="T70" fmla="*/ 346 w 3101"/>
                  <a:gd name="T71" fmla="*/ 1411 h 2337"/>
                  <a:gd name="T72" fmla="*/ 321 w 3101"/>
                  <a:gd name="T73" fmla="*/ 1203 h 2337"/>
                  <a:gd name="T74" fmla="*/ 254 w 3101"/>
                  <a:gd name="T75" fmla="*/ 1094 h 2337"/>
                  <a:gd name="T76" fmla="*/ 137 w 3101"/>
                  <a:gd name="T77" fmla="*/ 984 h 2337"/>
                  <a:gd name="T78" fmla="*/ 52 w 3101"/>
                  <a:gd name="T79" fmla="*/ 846 h 2337"/>
                  <a:gd name="T80" fmla="*/ 6 w 3101"/>
                  <a:gd name="T81" fmla="*/ 688 h 2337"/>
                  <a:gd name="T82" fmla="*/ 6 w 3101"/>
                  <a:gd name="T83" fmla="*/ 515 h 2337"/>
                  <a:gd name="T84" fmla="*/ 56 w 3101"/>
                  <a:gd name="T85" fmla="*/ 348 h 2337"/>
                  <a:gd name="T86" fmla="*/ 148 w 3101"/>
                  <a:gd name="T87" fmla="*/ 208 h 2337"/>
                  <a:gd name="T88" fmla="*/ 273 w 3101"/>
                  <a:gd name="T89" fmla="*/ 98 h 2337"/>
                  <a:gd name="T90" fmla="*/ 427 w 3101"/>
                  <a:gd name="T91" fmla="*/ 27 h 2337"/>
                  <a:gd name="T92" fmla="*/ 602 w 3101"/>
                  <a:gd name="T93" fmla="*/ 0 h 2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01" h="2337">
                    <a:moveTo>
                      <a:pt x="602" y="0"/>
                    </a:moveTo>
                    <a:lnTo>
                      <a:pt x="681" y="6"/>
                    </a:lnTo>
                    <a:lnTo>
                      <a:pt x="758" y="21"/>
                    </a:lnTo>
                    <a:lnTo>
                      <a:pt x="831" y="46"/>
                    </a:lnTo>
                    <a:lnTo>
                      <a:pt x="898" y="79"/>
                    </a:lnTo>
                    <a:lnTo>
                      <a:pt x="960" y="121"/>
                    </a:lnTo>
                    <a:lnTo>
                      <a:pt x="1018" y="169"/>
                    </a:lnTo>
                    <a:lnTo>
                      <a:pt x="1068" y="225"/>
                    </a:lnTo>
                    <a:lnTo>
                      <a:pt x="1112" y="286"/>
                    </a:lnTo>
                    <a:lnTo>
                      <a:pt x="1148" y="352"/>
                    </a:lnTo>
                    <a:lnTo>
                      <a:pt x="1171" y="352"/>
                    </a:lnTo>
                    <a:lnTo>
                      <a:pt x="1264" y="356"/>
                    </a:lnTo>
                    <a:lnTo>
                      <a:pt x="1354" y="373"/>
                    </a:lnTo>
                    <a:lnTo>
                      <a:pt x="1441" y="396"/>
                    </a:lnTo>
                    <a:lnTo>
                      <a:pt x="1525" y="429"/>
                    </a:lnTo>
                    <a:lnTo>
                      <a:pt x="1604" y="471"/>
                    </a:lnTo>
                    <a:lnTo>
                      <a:pt x="1677" y="519"/>
                    </a:lnTo>
                    <a:lnTo>
                      <a:pt x="1760" y="479"/>
                    </a:lnTo>
                    <a:lnTo>
                      <a:pt x="1850" y="446"/>
                    </a:lnTo>
                    <a:lnTo>
                      <a:pt x="1941" y="423"/>
                    </a:lnTo>
                    <a:lnTo>
                      <a:pt x="2037" y="409"/>
                    </a:lnTo>
                    <a:lnTo>
                      <a:pt x="2135" y="404"/>
                    </a:lnTo>
                    <a:lnTo>
                      <a:pt x="2247" y="411"/>
                    </a:lnTo>
                    <a:lnTo>
                      <a:pt x="2358" y="429"/>
                    </a:lnTo>
                    <a:lnTo>
                      <a:pt x="2462" y="461"/>
                    </a:lnTo>
                    <a:lnTo>
                      <a:pt x="2560" y="502"/>
                    </a:lnTo>
                    <a:lnTo>
                      <a:pt x="2653" y="554"/>
                    </a:lnTo>
                    <a:lnTo>
                      <a:pt x="2739" y="617"/>
                    </a:lnTo>
                    <a:lnTo>
                      <a:pt x="2818" y="688"/>
                    </a:lnTo>
                    <a:lnTo>
                      <a:pt x="2889" y="765"/>
                    </a:lnTo>
                    <a:lnTo>
                      <a:pt x="2951" y="853"/>
                    </a:lnTo>
                    <a:lnTo>
                      <a:pt x="3003" y="946"/>
                    </a:lnTo>
                    <a:lnTo>
                      <a:pt x="3045" y="1044"/>
                    </a:lnTo>
                    <a:lnTo>
                      <a:pt x="3076" y="1148"/>
                    </a:lnTo>
                    <a:lnTo>
                      <a:pt x="3095" y="1257"/>
                    </a:lnTo>
                    <a:lnTo>
                      <a:pt x="3101" y="1369"/>
                    </a:lnTo>
                    <a:lnTo>
                      <a:pt x="3095" y="1484"/>
                    </a:lnTo>
                    <a:lnTo>
                      <a:pt x="3076" y="1592"/>
                    </a:lnTo>
                    <a:lnTo>
                      <a:pt x="3045" y="1697"/>
                    </a:lnTo>
                    <a:lnTo>
                      <a:pt x="3003" y="1795"/>
                    </a:lnTo>
                    <a:lnTo>
                      <a:pt x="2951" y="1888"/>
                    </a:lnTo>
                    <a:lnTo>
                      <a:pt x="2889" y="1974"/>
                    </a:lnTo>
                    <a:lnTo>
                      <a:pt x="2818" y="2053"/>
                    </a:lnTo>
                    <a:lnTo>
                      <a:pt x="2739" y="2124"/>
                    </a:lnTo>
                    <a:lnTo>
                      <a:pt x="2653" y="2186"/>
                    </a:lnTo>
                    <a:lnTo>
                      <a:pt x="2560" y="2239"/>
                    </a:lnTo>
                    <a:lnTo>
                      <a:pt x="2462" y="2280"/>
                    </a:lnTo>
                    <a:lnTo>
                      <a:pt x="2358" y="2312"/>
                    </a:lnTo>
                    <a:lnTo>
                      <a:pt x="2247" y="2330"/>
                    </a:lnTo>
                    <a:lnTo>
                      <a:pt x="2135" y="2337"/>
                    </a:lnTo>
                    <a:lnTo>
                      <a:pt x="2031" y="2330"/>
                    </a:lnTo>
                    <a:lnTo>
                      <a:pt x="1927" y="2314"/>
                    </a:lnTo>
                    <a:lnTo>
                      <a:pt x="1829" y="2287"/>
                    </a:lnTo>
                    <a:lnTo>
                      <a:pt x="1735" y="2249"/>
                    </a:lnTo>
                    <a:lnTo>
                      <a:pt x="1645" y="2203"/>
                    </a:lnTo>
                    <a:lnTo>
                      <a:pt x="1562" y="2149"/>
                    </a:lnTo>
                    <a:lnTo>
                      <a:pt x="1485" y="2086"/>
                    </a:lnTo>
                    <a:lnTo>
                      <a:pt x="1416" y="2016"/>
                    </a:lnTo>
                    <a:lnTo>
                      <a:pt x="1337" y="2034"/>
                    </a:lnTo>
                    <a:lnTo>
                      <a:pt x="1254" y="2047"/>
                    </a:lnTo>
                    <a:lnTo>
                      <a:pt x="1171" y="2051"/>
                    </a:lnTo>
                    <a:lnTo>
                      <a:pt x="1064" y="2045"/>
                    </a:lnTo>
                    <a:lnTo>
                      <a:pt x="960" y="2026"/>
                    </a:lnTo>
                    <a:lnTo>
                      <a:pt x="862" y="1995"/>
                    </a:lnTo>
                    <a:lnTo>
                      <a:pt x="771" y="1951"/>
                    </a:lnTo>
                    <a:lnTo>
                      <a:pt x="685" y="1899"/>
                    </a:lnTo>
                    <a:lnTo>
                      <a:pt x="606" y="1836"/>
                    </a:lnTo>
                    <a:lnTo>
                      <a:pt x="535" y="1765"/>
                    </a:lnTo>
                    <a:lnTo>
                      <a:pt x="473" y="1686"/>
                    </a:lnTo>
                    <a:lnTo>
                      <a:pt x="421" y="1601"/>
                    </a:lnTo>
                    <a:lnTo>
                      <a:pt x="377" y="1509"/>
                    </a:lnTo>
                    <a:lnTo>
                      <a:pt x="346" y="1411"/>
                    </a:lnTo>
                    <a:lnTo>
                      <a:pt x="327" y="1309"/>
                    </a:lnTo>
                    <a:lnTo>
                      <a:pt x="321" y="1203"/>
                    </a:lnTo>
                    <a:lnTo>
                      <a:pt x="323" y="1136"/>
                    </a:lnTo>
                    <a:lnTo>
                      <a:pt x="254" y="1094"/>
                    </a:lnTo>
                    <a:lnTo>
                      <a:pt x="192" y="1044"/>
                    </a:lnTo>
                    <a:lnTo>
                      <a:pt x="137" y="984"/>
                    </a:lnTo>
                    <a:lnTo>
                      <a:pt x="90" y="919"/>
                    </a:lnTo>
                    <a:lnTo>
                      <a:pt x="52" y="846"/>
                    </a:lnTo>
                    <a:lnTo>
                      <a:pt x="23" y="769"/>
                    </a:lnTo>
                    <a:lnTo>
                      <a:pt x="6" y="688"/>
                    </a:lnTo>
                    <a:lnTo>
                      <a:pt x="0" y="602"/>
                    </a:lnTo>
                    <a:lnTo>
                      <a:pt x="6" y="515"/>
                    </a:lnTo>
                    <a:lnTo>
                      <a:pt x="25" y="429"/>
                    </a:lnTo>
                    <a:lnTo>
                      <a:pt x="56" y="348"/>
                    </a:lnTo>
                    <a:lnTo>
                      <a:pt x="96" y="275"/>
                    </a:lnTo>
                    <a:lnTo>
                      <a:pt x="148" y="208"/>
                    </a:lnTo>
                    <a:lnTo>
                      <a:pt x="206" y="148"/>
                    </a:lnTo>
                    <a:lnTo>
                      <a:pt x="273" y="98"/>
                    </a:lnTo>
                    <a:lnTo>
                      <a:pt x="348" y="56"/>
                    </a:lnTo>
                    <a:lnTo>
                      <a:pt x="427" y="27"/>
                    </a:lnTo>
                    <a:lnTo>
                      <a:pt x="512" y="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rgbClr val="8CDA2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2" name="Freeform 54"/>
              <p:cNvSpPr>
                <a:spLocks/>
              </p:cNvSpPr>
              <p:nvPr/>
            </p:nvSpPr>
            <p:spPr bwMode="auto">
              <a:xfrm>
                <a:off x="-2043113" y="-604838"/>
                <a:ext cx="2003425" cy="3255963"/>
              </a:xfrm>
              <a:custGeom>
                <a:avLst/>
                <a:gdLst>
                  <a:gd name="T0" fmla="*/ 681 w 1262"/>
                  <a:gd name="T1" fmla="*/ 6 h 2051"/>
                  <a:gd name="T2" fmla="*/ 831 w 1262"/>
                  <a:gd name="T3" fmla="*/ 46 h 2051"/>
                  <a:gd name="T4" fmla="*/ 962 w 1262"/>
                  <a:gd name="T5" fmla="*/ 121 h 2051"/>
                  <a:gd name="T6" fmla="*/ 1068 w 1262"/>
                  <a:gd name="T7" fmla="*/ 225 h 2051"/>
                  <a:gd name="T8" fmla="*/ 1148 w 1262"/>
                  <a:gd name="T9" fmla="*/ 352 h 2051"/>
                  <a:gd name="T10" fmla="*/ 1262 w 1262"/>
                  <a:gd name="T11" fmla="*/ 356 h 2051"/>
                  <a:gd name="T12" fmla="*/ 1104 w 1262"/>
                  <a:gd name="T13" fmla="*/ 396 h 2051"/>
                  <a:gd name="T14" fmla="*/ 966 w 1262"/>
                  <a:gd name="T15" fmla="*/ 473 h 2051"/>
                  <a:gd name="T16" fmla="*/ 852 w 1262"/>
                  <a:gd name="T17" fmla="*/ 582 h 2051"/>
                  <a:gd name="T18" fmla="*/ 771 w 1262"/>
                  <a:gd name="T19" fmla="*/ 717 h 2051"/>
                  <a:gd name="T20" fmla="*/ 729 w 1262"/>
                  <a:gd name="T21" fmla="*/ 873 h 2051"/>
                  <a:gd name="T22" fmla="*/ 729 w 1262"/>
                  <a:gd name="T23" fmla="*/ 1042 h 2051"/>
                  <a:gd name="T24" fmla="*/ 775 w 1262"/>
                  <a:gd name="T25" fmla="*/ 1201 h 2051"/>
                  <a:gd name="T26" fmla="*/ 858 w 1262"/>
                  <a:gd name="T27" fmla="*/ 1338 h 2051"/>
                  <a:gd name="T28" fmla="*/ 977 w 1262"/>
                  <a:gd name="T29" fmla="*/ 1447 h 2051"/>
                  <a:gd name="T30" fmla="*/ 1043 w 1262"/>
                  <a:gd name="T31" fmla="*/ 1555 h 2051"/>
                  <a:gd name="T32" fmla="*/ 1062 w 1262"/>
                  <a:gd name="T33" fmla="*/ 1734 h 2051"/>
                  <a:gd name="T34" fmla="*/ 1116 w 1262"/>
                  <a:gd name="T35" fmla="*/ 1901 h 2051"/>
                  <a:gd name="T36" fmla="*/ 1204 w 1262"/>
                  <a:gd name="T37" fmla="*/ 2051 h 2051"/>
                  <a:gd name="T38" fmla="*/ 1064 w 1262"/>
                  <a:gd name="T39" fmla="*/ 2045 h 2051"/>
                  <a:gd name="T40" fmla="*/ 862 w 1262"/>
                  <a:gd name="T41" fmla="*/ 1995 h 2051"/>
                  <a:gd name="T42" fmla="*/ 685 w 1262"/>
                  <a:gd name="T43" fmla="*/ 1899 h 2051"/>
                  <a:gd name="T44" fmla="*/ 535 w 1262"/>
                  <a:gd name="T45" fmla="*/ 1765 h 2051"/>
                  <a:gd name="T46" fmla="*/ 421 w 1262"/>
                  <a:gd name="T47" fmla="*/ 1601 h 2051"/>
                  <a:gd name="T48" fmla="*/ 346 w 1262"/>
                  <a:gd name="T49" fmla="*/ 1411 h 2051"/>
                  <a:gd name="T50" fmla="*/ 321 w 1262"/>
                  <a:gd name="T51" fmla="*/ 1203 h 2051"/>
                  <a:gd name="T52" fmla="*/ 254 w 1262"/>
                  <a:gd name="T53" fmla="*/ 1094 h 2051"/>
                  <a:gd name="T54" fmla="*/ 137 w 1262"/>
                  <a:gd name="T55" fmla="*/ 984 h 2051"/>
                  <a:gd name="T56" fmla="*/ 52 w 1262"/>
                  <a:gd name="T57" fmla="*/ 846 h 2051"/>
                  <a:gd name="T58" fmla="*/ 6 w 1262"/>
                  <a:gd name="T59" fmla="*/ 688 h 2051"/>
                  <a:gd name="T60" fmla="*/ 6 w 1262"/>
                  <a:gd name="T61" fmla="*/ 515 h 2051"/>
                  <a:gd name="T62" fmla="*/ 56 w 1262"/>
                  <a:gd name="T63" fmla="*/ 348 h 2051"/>
                  <a:gd name="T64" fmla="*/ 148 w 1262"/>
                  <a:gd name="T65" fmla="*/ 208 h 2051"/>
                  <a:gd name="T66" fmla="*/ 273 w 1262"/>
                  <a:gd name="T67" fmla="*/ 98 h 2051"/>
                  <a:gd name="T68" fmla="*/ 427 w 1262"/>
                  <a:gd name="T69" fmla="*/ 27 h 2051"/>
                  <a:gd name="T70" fmla="*/ 602 w 1262"/>
                  <a:gd name="T71" fmla="*/ 0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62" h="2051">
                    <a:moveTo>
                      <a:pt x="602" y="0"/>
                    </a:moveTo>
                    <a:lnTo>
                      <a:pt x="681" y="6"/>
                    </a:lnTo>
                    <a:lnTo>
                      <a:pt x="758" y="21"/>
                    </a:lnTo>
                    <a:lnTo>
                      <a:pt x="831" y="46"/>
                    </a:lnTo>
                    <a:lnTo>
                      <a:pt x="898" y="79"/>
                    </a:lnTo>
                    <a:lnTo>
                      <a:pt x="962" y="121"/>
                    </a:lnTo>
                    <a:lnTo>
                      <a:pt x="1018" y="169"/>
                    </a:lnTo>
                    <a:lnTo>
                      <a:pt x="1068" y="225"/>
                    </a:lnTo>
                    <a:lnTo>
                      <a:pt x="1112" y="286"/>
                    </a:lnTo>
                    <a:lnTo>
                      <a:pt x="1148" y="352"/>
                    </a:lnTo>
                    <a:lnTo>
                      <a:pt x="1171" y="352"/>
                    </a:lnTo>
                    <a:lnTo>
                      <a:pt x="1262" y="356"/>
                    </a:lnTo>
                    <a:lnTo>
                      <a:pt x="1181" y="371"/>
                    </a:lnTo>
                    <a:lnTo>
                      <a:pt x="1104" y="396"/>
                    </a:lnTo>
                    <a:lnTo>
                      <a:pt x="1031" y="429"/>
                    </a:lnTo>
                    <a:lnTo>
                      <a:pt x="966" y="473"/>
                    </a:lnTo>
                    <a:lnTo>
                      <a:pt x="906" y="523"/>
                    </a:lnTo>
                    <a:lnTo>
                      <a:pt x="852" y="582"/>
                    </a:lnTo>
                    <a:lnTo>
                      <a:pt x="808" y="646"/>
                    </a:lnTo>
                    <a:lnTo>
                      <a:pt x="771" y="717"/>
                    </a:lnTo>
                    <a:lnTo>
                      <a:pt x="746" y="792"/>
                    </a:lnTo>
                    <a:lnTo>
                      <a:pt x="729" y="873"/>
                    </a:lnTo>
                    <a:lnTo>
                      <a:pt x="723" y="957"/>
                    </a:lnTo>
                    <a:lnTo>
                      <a:pt x="729" y="1042"/>
                    </a:lnTo>
                    <a:lnTo>
                      <a:pt x="746" y="1123"/>
                    </a:lnTo>
                    <a:lnTo>
                      <a:pt x="775" y="1201"/>
                    </a:lnTo>
                    <a:lnTo>
                      <a:pt x="812" y="1271"/>
                    </a:lnTo>
                    <a:lnTo>
                      <a:pt x="858" y="1338"/>
                    </a:lnTo>
                    <a:lnTo>
                      <a:pt x="914" y="1397"/>
                    </a:lnTo>
                    <a:lnTo>
                      <a:pt x="977" y="1447"/>
                    </a:lnTo>
                    <a:lnTo>
                      <a:pt x="1046" y="1490"/>
                    </a:lnTo>
                    <a:lnTo>
                      <a:pt x="1043" y="1555"/>
                    </a:lnTo>
                    <a:lnTo>
                      <a:pt x="1048" y="1647"/>
                    </a:lnTo>
                    <a:lnTo>
                      <a:pt x="1062" y="1734"/>
                    </a:lnTo>
                    <a:lnTo>
                      <a:pt x="1085" y="1820"/>
                    </a:lnTo>
                    <a:lnTo>
                      <a:pt x="1116" y="1901"/>
                    </a:lnTo>
                    <a:lnTo>
                      <a:pt x="1156" y="1978"/>
                    </a:lnTo>
                    <a:lnTo>
                      <a:pt x="1204" y="2051"/>
                    </a:lnTo>
                    <a:lnTo>
                      <a:pt x="1171" y="2051"/>
                    </a:lnTo>
                    <a:lnTo>
                      <a:pt x="1064" y="2045"/>
                    </a:lnTo>
                    <a:lnTo>
                      <a:pt x="960" y="2026"/>
                    </a:lnTo>
                    <a:lnTo>
                      <a:pt x="862" y="1995"/>
                    </a:lnTo>
                    <a:lnTo>
                      <a:pt x="771" y="1951"/>
                    </a:lnTo>
                    <a:lnTo>
                      <a:pt x="685" y="1899"/>
                    </a:lnTo>
                    <a:lnTo>
                      <a:pt x="606" y="1836"/>
                    </a:lnTo>
                    <a:lnTo>
                      <a:pt x="535" y="1765"/>
                    </a:lnTo>
                    <a:lnTo>
                      <a:pt x="473" y="1686"/>
                    </a:lnTo>
                    <a:lnTo>
                      <a:pt x="421" y="1601"/>
                    </a:lnTo>
                    <a:lnTo>
                      <a:pt x="377" y="1509"/>
                    </a:lnTo>
                    <a:lnTo>
                      <a:pt x="346" y="1411"/>
                    </a:lnTo>
                    <a:lnTo>
                      <a:pt x="327" y="1309"/>
                    </a:lnTo>
                    <a:lnTo>
                      <a:pt x="321" y="1203"/>
                    </a:lnTo>
                    <a:lnTo>
                      <a:pt x="323" y="1136"/>
                    </a:lnTo>
                    <a:lnTo>
                      <a:pt x="254" y="1094"/>
                    </a:lnTo>
                    <a:lnTo>
                      <a:pt x="192" y="1044"/>
                    </a:lnTo>
                    <a:lnTo>
                      <a:pt x="137" y="984"/>
                    </a:lnTo>
                    <a:lnTo>
                      <a:pt x="90" y="919"/>
                    </a:lnTo>
                    <a:lnTo>
                      <a:pt x="52" y="846"/>
                    </a:lnTo>
                    <a:lnTo>
                      <a:pt x="23" y="769"/>
                    </a:lnTo>
                    <a:lnTo>
                      <a:pt x="6" y="688"/>
                    </a:lnTo>
                    <a:lnTo>
                      <a:pt x="0" y="602"/>
                    </a:lnTo>
                    <a:lnTo>
                      <a:pt x="6" y="515"/>
                    </a:lnTo>
                    <a:lnTo>
                      <a:pt x="25" y="429"/>
                    </a:lnTo>
                    <a:lnTo>
                      <a:pt x="56" y="348"/>
                    </a:lnTo>
                    <a:lnTo>
                      <a:pt x="96" y="275"/>
                    </a:lnTo>
                    <a:lnTo>
                      <a:pt x="148" y="208"/>
                    </a:lnTo>
                    <a:lnTo>
                      <a:pt x="206" y="148"/>
                    </a:lnTo>
                    <a:lnTo>
                      <a:pt x="273" y="98"/>
                    </a:lnTo>
                    <a:lnTo>
                      <a:pt x="348" y="56"/>
                    </a:lnTo>
                    <a:lnTo>
                      <a:pt x="427" y="27"/>
                    </a:lnTo>
                    <a:lnTo>
                      <a:pt x="512" y="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  <a:alpha val="29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3" name="Freeform 56"/>
              <p:cNvSpPr>
                <a:spLocks/>
              </p:cNvSpPr>
              <p:nvPr/>
            </p:nvSpPr>
            <p:spPr bwMode="auto">
              <a:xfrm>
                <a:off x="-730250" y="-4046538"/>
                <a:ext cx="5634038" cy="5224463"/>
              </a:xfrm>
              <a:custGeom>
                <a:avLst/>
                <a:gdLst>
                  <a:gd name="T0" fmla="*/ 2089 w 3549"/>
                  <a:gd name="T1" fmla="*/ 9 h 3291"/>
                  <a:gd name="T2" fmla="*/ 2299 w 3549"/>
                  <a:gd name="T3" fmla="*/ 57 h 3291"/>
                  <a:gd name="T4" fmla="*/ 2491 w 3549"/>
                  <a:gd name="T5" fmla="*/ 150 h 3291"/>
                  <a:gd name="T6" fmla="*/ 2653 w 3549"/>
                  <a:gd name="T7" fmla="*/ 282 h 3291"/>
                  <a:gd name="T8" fmla="*/ 2785 w 3549"/>
                  <a:gd name="T9" fmla="*/ 446 h 3291"/>
                  <a:gd name="T10" fmla="*/ 2878 w 3549"/>
                  <a:gd name="T11" fmla="*/ 636 h 3291"/>
                  <a:gd name="T12" fmla="*/ 2928 w 3549"/>
                  <a:gd name="T13" fmla="*/ 849 h 3291"/>
                  <a:gd name="T14" fmla="*/ 2932 w 3549"/>
                  <a:gd name="T15" fmla="*/ 1026 h 3291"/>
                  <a:gd name="T16" fmla="*/ 3024 w 3549"/>
                  <a:gd name="T17" fmla="*/ 1149 h 3291"/>
                  <a:gd name="T18" fmla="*/ 3199 w 3549"/>
                  <a:gd name="T19" fmla="*/ 1291 h 3291"/>
                  <a:gd name="T20" fmla="*/ 3345 w 3549"/>
                  <a:gd name="T21" fmla="*/ 1464 h 3291"/>
                  <a:gd name="T22" fmla="*/ 3455 w 3549"/>
                  <a:gd name="T23" fmla="*/ 1664 h 3291"/>
                  <a:gd name="T24" fmla="*/ 3526 w 3549"/>
                  <a:gd name="T25" fmla="*/ 1885 h 3291"/>
                  <a:gd name="T26" fmla="*/ 3549 w 3549"/>
                  <a:gd name="T27" fmla="*/ 2124 h 3291"/>
                  <a:gd name="T28" fmla="*/ 3526 w 3549"/>
                  <a:gd name="T29" fmla="*/ 2360 h 3291"/>
                  <a:gd name="T30" fmla="*/ 3457 w 3549"/>
                  <a:gd name="T31" fmla="*/ 2579 h 3291"/>
                  <a:gd name="T32" fmla="*/ 3351 w 3549"/>
                  <a:gd name="T33" fmla="*/ 2777 h 3291"/>
                  <a:gd name="T34" fmla="*/ 3207 w 3549"/>
                  <a:gd name="T35" fmla="*/ 2950 h 3291"/>
                  <a:gd name="T36" fmla="*/ 3034 w 3549"/>
                  <a:gd name="T37" fmla="*/ 3091 h 3291"/>
                  <a:gd name="T38" fmla="*/ 2837 w 3549"/>
                  <a:gd name="T39" fmla="*/ 3200 h 3291"/>
                  <a:gd name="T40" fmla="*/ 2618 w 3549"/>
                  <a:gd name="T41" fmla="*/ 3269 h 3291"/>
                  <a:gd name="T42" fmla="*/ 2383 w 3549"/>
                  <a:gd name="T43" fmla="*/ 3291 h 3291"/>
                  <a:gd name="T44" fmla="*/ 2141 w 3549"/>
                  <a:gd name="T45" fmla="*/ 3266 h 3291"/>
                  <a:gd name="T46" fmla="*/ 1918 w 3549"/>
                  <a:gd name="T47" fmla="*/ 3196 h 3291"/>
                  <a:gd name="T48" fmla="*/ 1716 w 3549"/>
                  <a:gd name="T49" fmla="*/ 3083 h 3291"/>
                  <a:gd name="T50" fmla="*/ 1541 w 3549"/>
                  <a:gd name="T51" fmla="*/ 2933 h 3291"/>
                  <a:gd name="T52" fmla="*/ 1383 w 3549"/>
                  <a:gd name="T53" fmla="*/ 2883 h 3291"/>
                  <a:gd name="T54" fmla="*/ 1206 w 3549"/>
                  <a:gd name="T55" fmla="*/ 2931 h 3291"/>
                  <a:gd name="T56" fmla="*/ 1018 w 3549"/>
                  <a:gd name="T57" fmla="*/ 2950 h 3291"/>
                  <a:gd name="T58" fmla="*/ 800 w 3549"/>
                  <a:gd name="T59" fmla="*/ 2925 h 3291"/>
                  <a:gd name="T60" fmla="*/ 598 w 3549"/>
                  <a:gd name="T61" fmla="*/ 2858 h 3291"/>
                  <a:gd name="T62" fmla="*/ 416 w 3549"/>
                  <a:gd name="T63" fmla="*/ 2752 h 3291"/>
                  <a:gd name="T64" fmla="*/ 262 w 3549"/>
                  <a:gd name="T65" fmla="*/ 2612 h 3291"/>
                  <a:gd name="T66" fmla="*/ 137 w 3549"/>
                  <a:gd name="T67" fmla="*/ 2443 h 3291"/>
                  <a:gd name="T68" fmla="*/ 52 w 3549"/>
                  <a:gd name="T69" fmla="*/ 2251 h 3291"/>
                  <a:gd name="T70" fmla="*/ 4 w 3549"/>
                  <a:gd name="T71" fmla="*/ 2041 h 3291"/>
                  <a:gd name="T72" fmla="*/ 4 w 3549"/>
                  <a:gd name="T73" fmla="*/ 1818 h 3291"/>
                  <a:gd name="T74" fmla="*/ 52 w 3549"/>
                  <a:gd name="T75" fmla="*/ 1605 h 3291"/>
                  <a:gd name="T76" fmla="*/ 137 w 3549"/>
                  <a:gd name="T77" fmla="*/ 1414 h 3291"/>
                  <a:gd name="T78" fmla="*/ 262 w 3549"/>
                  <a:gd name="T79" fmla="*/ 1245 h 3291"/>
                  <a:gd name="T80" fmla="*/ 416 w 3549"/>
                  <a:gd name="T81" fmla="*/ 1105 h 3291"/>
                  <a:gd name="T82" fmla="*/ 598 w 3549"/>
                  <a:gd name="T83" fmla="*/ 999 h 3291"/>
                  <a:gd name="T84" fmla="*/ 800 w 3549"/>
                  <a:gd name="T85" fmla="*/ 932 h 3291"/>
                  <a:gd name="T86" fmla="*/ 1018 w 3549"/>
                  <a:gd name="T87" fmla="*/ 909 h 3291"/>
                  <a:gd name="T88" fmla="*/ 1031 w 3549"/>
                  <a:gd name="T89" fmla="*/ 801 h 3291"/>
                  <a:gd name="T90" fmla="*/ 1089 w 3549"/>
                  <a:gd name="T91" fmla="*/ 601 h 3291"/>
                  <a:gd name="T92" fmla="*/ 1185 w 3549"/>
                  <a:gd name="T93" fmla="*/ 419 h 3291"/>
                  <a:gd name="T94" fmla="*/ 1316 w 3549"/>
                  <a:gd name="T95" fmla="*/ 265 h 3291"/>
                  <a:gd name="T96" fmla="*/ 1479 w 3549"/>
                  <a:gd name="T97" fmla="*/ 142 h 3291"/>
                  <a:gd name="T98" fmla="*/ 1664 w 3549"/>
                  <a:gd name="T99" fmla="*/ 55 h 3291"/>
                  <a:gd name="T100" fmla="*/ 1868 w 3549"/>
                  <a:gd name="T101" fmla="*/ 7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49" h="3291">
                    <a:moveTo>
                      <a:pt x="1976" y="0"/>
                    </a:moveTo>
                    <a:lnTo>
                      <a:pt x="2089" y="9"/>
                    </a:lnTo>
                    <a:lnTo>
                      <a:pt x="2197" y="28"/>
                    </a:lnTo>
                    <a:lnTo>
                      <a:pt x="2299" y="57"/>
                    </a:lnTo>
                    <a:lnTo>
                      <a:pt x="2397" y="98"/>
                    </a:lnTo>
                    <a:lnTo>
                      <a:pt x="2491" y="150"/>
                    </a:lnTo>
                    <a:lnTo>
                      <a:pt x="2576" y="211"/>
                    </a:lnTo>
                    <a:lnTo>
                      <a:pt x="2653" y="282"/>
                    </a:lnTo>
                    <a:lnTo>
                      <a:pt x="2724" y="361"/>
                    </a:lnTo>
                    <a:lnTo>
                      <a:pt x="2785" y="446"/>
                    </a:lnTo>
                    <a:lnTo>
                      <a:pt x="2837" y="538"/>
                    </a:lnTo>
                    <a:lnTo>
                      <a:pt x="2878" y="636"/>
                    </a:lnTo>
                    <a:lnTo>
                      <a:pt x="2910" y="740"/>
                    </a:lnTo>
                    <a:lnTo>
                      <a:pt x="2928" y="849"/>
                    </a:lnTo>
                    <a:lnTo>
                      <a:pt x="2935" y="959"/>
                    </a:lnTo>
                    <a:lnTo>
                      <a:pt x="2932" y="1026"/>
                    </a:lnTo>
                    <a:lnTo>
                      <a:pt x="2926" y="1090"/>
                    </a:lnTo>
                    <a:lnTo>
                      <a:pt x="3024" y="1149"/>
                    </a:lnTo>
                    <a:lnTo>
                      <a:pt x="3116" y="1216"/>
                    </a:lnTo>
                    <a:lnTo>
                      <a:pt x="3199" y="1291"/>
                    </a:lnTo>
                    <a:lnTo>
                      <a:pt x="3276" y="1374"/>
                    </a:lnTo>
                    <a:lnTo>
                      <a:pt x="3345" y="1464"/>
                    </a:lnTo>
                    <a:lnTo>
                      <a:pt x="3405" y="1562"/>
                    </a:lnTo>
                    <a:lnTo>
                      <a:pt x="3455" y="1664"/>
                    </a:lnTo>
                    <a:lnTo>
                      <a:pt x="3495" y="1772"/>
                    </a:lnTo>
                    <a:lnTo>
                      <a:pt x="3526" y="1885"/>
                    </a:lnTo>
                    <a:lnTo>
                      <a:pt x="3543" y="2003"/>
                    </a:lnTo>
                    <a:lnTo>
                      <a:pt x="3549" y="2124"/>
                    </a:lnTo>
                    <a:lnTo>
                      <a:pt x="3543" y="2243"/>
                    </a:lnTo>
                    <a:lnTo>
                      <a:pt x="3526" y="2360"/>
                    </a:lnTo>
                    <a:lnTo>
                      <a:pt x="3497" y="2470"/>
                    </a:lnTo>
                    <a:lnTo>
                      <a:pt x="3457" y="2579"/>
                    </a:lnTo>
                    <a:lnTo>
                      <a:pt x="3409" y="2681"/>
                    </a:lnTo>
                    <a:lnTo>
                      <a:pt x="3351" y="2777"/>
                    </a:lnTo>
                    <a:lnTo>
                      <a:pt x="3282" y="2866"/>
                    </a:lnTo>
                    <a:lnTo>
                      <a:pt x="3207" y="2950"/>
                    </a:lnTo>
                    <a:lnTo>
                      <a:pt x="3124" y="3025"/>
                    </a:lnTo>
                    <a:lnTo>
                      <a:pt x="3034" y="3091"/>
                    </a:lnTo>
                    <a:lnTo>
                      <a:pt x="2939" y="3150"/>
                    </a:lnTo>
                    <a:lnTo>
                      <a:pt x="2837" y="3200"/>
                    </a:lnTo>
                    <a:lnTo>
                      <a:pt x="2728" y="3239"/>
                    </a:lnTo>
                    <a:lnTo>
                      <a:pt x="2618" y="3269"/>
                    </a:lnTo>
                    <a:lnTo>
                      <a:pt x="2501" y="3285"/>
                    </a:lnTo>
                    <a:lnTo>
                      <a:pt x="2383" y="3291"/>
                    </a:lnTo>
                    <a:lnTo>
                      <a:pt x="2260" y="3285"/>
                    </a:lnTo>
                    <a:lnTo>
                      <a:pt x="2141" y="3266"/>
                    </a:lnTo>
                    <a:lnTo>
                      <a:pt x="2026" y="3237"/>
                    </a:lnTo>
                    <a:lnTo>
                      <a:pt x="1918" y="3196"/>
                    </a:lnTo>
                    <a:lnTo>
                      <a:pt x="1814" y="3143"/>
                    </a:lnTo>
                    <a:lnTo>
                      <a:pt x="1716" y="3083"/>
                    </a:lnTo>
                    <a:lnTo>
                      <a:pt x="1624" y="3012"/>
                    </a:lnTo>
                    <a:lnTo>
                      <a:pt x="1541" y="2933"/>
                    </a:lnTo>
                    <a:lnTo>
                      <a:pt x="1466" y="2845"/>
                    </a:lnTo>
                    <a:lnTo>
                      <a:pt x="1383" y="2883"/>
                    </a:lnTo>
                    <a:lnTo>
                      <a:pt x="1295" y="2910"/>
                    </a:lnTo>
                    <a:lnTo>
                      <a:pt x="1206" y="2931"/>
                    </a:lnTo>
                    <a:lnTo>
                      <a:pt x="1114" y="2945"/>
                    </a:lnTo>
                    <a:lnTo>
                      <a:pt x="1018" y="2950"/>
                    </a:lnTo>
                    <a:lnTo>
                      <a:pt x="908" y="2943"/>
                    </a:lnTo>
                    <a:lnTo>
                      <a:pt x="800" y="2925"/>
                    </a:lnTo>
                    <a:lnTo>
                      <a:pt x="696" y="2898"/>
                    </a:lnTo>
                    <a:lnTo>
                      <a:pt x="598" y="2858"/>
                    </a:lnTo>
                    <a:lnTo>
                      <a:pt x="504" y="2810"/>
                    </a:lnTo>
                    <a:lnTo>
                      <a:pt x="416" y="2752"/>
                    </a:lnTo>
                    <a:lnTo>
                      <a:pt x="335" y="2687"/>
                    </a:lnTo>
                    <a:lnTo>
                      <a:pt x="262" y="2612"/>
                    </a:lnTo>
                    <a:lnTo>
                      <a:pt x="196" y="2531"/>
                    </a:lnTo>
                    <a:lnTo>
                      <a:pt x="137" y="2443"/>
                    </a:lnTo>
                    <a:lnTo>
                      <a:pt x="89" y="2349"/>
                    </a:lnTo>
                    <a:lnTo>
                      <a:pt x="52" y="2251"/>
                    </a:lnTo>
                    <a:lnTo>
                      <a:pt x="23" y="2147"/>
                    </a:lnTo>
                    <a:lnTo>
                      <a:pt x="4" y="2041"/>
                    </a:lnTo>
                    <a:lnTo>
                      <a:pt x="0" y="1928"/>
                    </a:lnTo>
                    <a:lnTo>
                      <a:pt x="4" y="1818"/>
                    </a:lnTo>
                    <a:lnTo>
                      <a:pt x="23" y="1710"/>
                    </a:lnTo>
                    <a:lnTo>
                      <a:pt x="52" y="1605"/>
                    </a:lnTo>
                    <a:lnTo>
                      <a:pt x="89" y="1507"/>
                    </a:lnTo>
                    <a:lnTo>
                      <a:pt x="137" y="1414"/>
                    </a:lnTo>
                    <a:lnTo>
                      <a:pt x="196" y="1326"/>
                    </a:lnTo>
                    <a:lnTo>
                      <a:pt x="262" y="1245"/>
                    </a:lnTo>
                    <a:lnTo>
                      <a:pt x="335" y="1172"/>
                    </a:lnTo>
                    <a:lnTo>
                      <a:pt x="416" y="1105"/>
                    </a:lnTo>
                    <a:lnTo>
                      <a:pt x="504" y="1047"/>
                    </a:lnTo>
                    <a:lnTo>
                      <a:pt x="598" y="999"/>
                    </a:lnTo>
                    <a:lnTo>
                      <a:pt x="696" y="961"/>
                    </a:lnTo>
                    <a:lnTo>
                      <a:pt x="800" y="932"/>
                    </a:lnTo>
                    <a:lnTo>
                      <a:pt x="908" y="913"/>
                    </a:lnTo>
                    <a:lnTo>
                      <a:pt x="1018" y="909"/>
                    </a:lnTo>
                    <a:lnTo>
                      <a:pt x="1020" y="909"/>
                    </a:lnTo>
                    <a:lnTo>
                      <a:pt x="1031" y="801"/>
                    </a:lnTo>
                    <a:lnTo>
                      <a:pt x="1054" y="699"/>
                    </a:lnTo>
                    <a:lnTo>
                      <a:pt x="1089" y="601"/>
                    </a:lnTo>
                    <a:lnTo>
                      <a:pt x="1133" y="507"/>
                    </a:lnTo>
                    <a:lnTo>
                      <a:pt x="1185" y="419"/>
                    </a:lnTo>
                    <a:lnTo>
                      <a:pt x="1247" y="340"/>
                    </a:lnTo>
                    <a:lnTo>
                      <a:pt x="1316" y="265"/>
                    </a:lnTo>
                    <a:lnTo>
                      <a:pt x="1393" y="198"/>
                    </a:lnTo>
                    <a:lnTo>
                      <a:pt x="1479" y="142"/>
                    </a:lnTo>
                    <a:lnTo>
                      <a:pt x="1568" y="92"/>
                    </a:lnTo>
                    <a:lnTo>
                      <a:pt x="1664" y="55"/>
                    </a:lnTo>
                    <a:lnTo>
                      <a:pt x="1764" y="25"/>
                    </a:lnTo>
                    <a:lnTo>
                      <a:pt x="1868" y="7"/>
                    </a:lnTo>
                    <a:lnTo>
                      <a:pt x="1976" y="0"/>
                    </a:lnTo>
                    <a:close/>
                  </a:path>
                </a:pathLst>
              </a:custGeom>
              <a:solidFill>
                <a:srgbClr val="8CDA2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4" name="Freeform 57"/>
              <p:cNvSpPr>
                <a:spLocks/>
              </p:cNvSpPr>
              <p:nvPr/>
            </p:nvSpPr>
            <p:spPr bwMode="auto">
              <a:xfrm>
                <a:off x="-730250" y="-4046538"/>
                <a:ext cx="4592638" cy="4500563"/>
              </a:xfrm>
              <a:custGeom>
                <a:avLst/>
                <a:gdLst>
                  <a:gd name="T0" fmla="*/ 2083 w 2893"/>
                  <a:gd name="T1" fmla="*/ 7 h 2835"/>
                  <a:gd name="T2" fmla="*/ 2285 w 2893"/>
                  <a:gd name="T3" fmla="*/ 53 h 2835"/>
                  <a:gd name="T4" fmla="*/ 2468 w 2893"/>
                  <a:gd name="T5" fmla="*/ 138 h 2835"/>
                  <a:gd name="T6" fmla="*/ 2628 w 2893"/>
                  <a:gd name="T7" fmla="*/ 259 h 2835"/>
                  <a:gd name="T8" fmla="*/ 2760 w 2893"/>
                  <a:gd name="T9" fmla="*/ 409 h 2835"/>
                  <a:gd name="T10" fmla="*/ 2857 w 2893"/>
                  <a:gd name="T11" fmla="*/ 584 h 2835"/>
                  <a:gd name="T12" fmla="*/ 2797 w 2893"/>
                  <a:gd name="T13" fmla="*/ 640 h 2835"/>
                  <a:gd name="T14" fmla="*/ 2587 w 2893"/>
                  <a:gd name="T15" fmla="*/ 592 h 2835"/>
                  <a:gd name="T16" fmla="*/ 2368 w 2893"/>
                  <a:gd name="T17" fmla="*/ 592 h 2835"/>
                  <a:gd name="T18" fmla="*/ 2164 w 2893"/>
                  <a:gd name="T19" fmla="*/ 638 h 2835"/>
                  <a:gd name="T20" fmla="*/ 1979 w 2893"/>
                  <a:gd name="T21" fmla="*/ 726 h 2835"/>
                  <a:gd name="T22" fmla="*/ 1816 w 2893"/>
                  <a:gd name="T23" fmla="*/ 849 h 2835"/>
                  <a:gd name="T24" fmla="*/ 1685 w 2893"/>
                  <a:gd name="T25" fmla="*/ 1005 h 2835"/>
                  <a:gd name="T26" fmla="*/ 1589 w 2893"/>
                  <a:gd name="T27" fmla="*/ 1184 h 2835"/>
                  <a:gd name="T28" fmla="*/ 1533 w 2893"/>
                  <a:gd name="T29" fmla="*/ 1386 h 2835"/>
                  <a:gd name="T30" fmla="*/ 1518 w 2893"/>
                  <a:gd name="T31" fmla="*/ 1493 h 2835"/>
                  <a:gd name="T32" fmla="*/ 1300 w 2893"/>
                  <a:gd name="T33" fmla="*/ 1516 h 2835"/>
                  <a:gd name="T34" fmla="*/ 1097 w 2893"/>
                  <a:gd name="T35" fmla="*/ 1584 h 2835"/>
                  <a:gd name="T36" fmla="*/ 916 w 2893"/>
                  <a:gd name="T37" fmla="*/ 1689 h 2835"/>
                  <a:gd name="T38" fmla="*/ 762 w 2893"/>
                  <a:gd name="T39" fmla="*/ 1830 h 2835"/>
                  <a:gd name="T40" fmla="*/ 639 w 2893"/>
                  <a:gd name="T41" fmla="*/ 1997 h 2835"/>
                  <a:gd name="T42" fmla="*/ 552 w 2893"/>
                  <a:gd name="T43" fmla="*/ 2191 h 2835"/>
                  <a:gd name="T44" fmla="*/ 506 w 2893"/>
                  <a:gd name="T45" fmla="*/ 2401 h 2835"/>
                  <a:gd name="T46" fmla="*/ 506 w 2893"/>
                  <a:gd name="T47" fmla="*/ 2625 h 2835"/>
                  <a:gd name="T48" fmla="*/ 552 w 2893"/>
                  <a:gd name="T49" fmla="*/ 2835 h 2835"/>
                  <a:gd name="T50" fmla="*/ 369 w 2893"/>
                  <a:gd name="T51" fmla="*/ 2714 h 2835"/>
                  <a:gd name="T52" fmla="*/ 214 w 2893"/>
                  <a:gd name="T53" fmla="*/ 2558 h 2835"/>
                  <a:gd name="T54" fmla="*/ 100 w 2893"/>
                  <a:gd name="T55" fmla="*/ 2370 h 2835"/>
                  <a:gd name="T56" fmla="*/ 25 w 2893"/>
                  <a:gd name="T57" fmla="*/ 2158 h 2835"/>
                  <a:gd name="T58" fmla="*/ 0 w 2893"/>
                  <a:gd name="T59" fmla="*/ 1928 h 2835"/>
                  <a:gd name="T60" fmla="*/ 23 w 2893"/>
                  <a:gd name="T61" fmla="*/ 1710 h 2835"/>
                  <a:gd name="T62" fmla="*/ 89 w 2893"/>
                  <a:gd name="T63" fmla="*/ 1507 h 2835"/>
                  <a:gd name="T64" fmla="*/ 196 w 2893"/>
                  <a:gd name="T65" fmla="*/ 1326 h 2835"/>
                  <a:gd name="T66" fmla="*/ 335 w 2893"/>
                  <a:gd name="T67" fmla="*/ 1172 h 2835"/>
                  <a:gd name="T68" fmla="*/ 504 w 2893"/>
                  <a:gd name="T69" fmla="*/ 1047 h 2835"/>
                  <a:gd name="T70" fmla="*/ 696 w 2893"/>
                  <a:gd name="T71" fmla="*/ 961 h 2835"/>
                  <a:gd name="T72" fmla="*/ 908 w 2893"/>
                  <a:gd name="T73" fmla="*/ 913 h 2835"/>
                  <a:gd name="T74" fmla="*/ 1020 w 2893"/>
                  <a:gd name="T75" fmla="*/ 909 h 2835"/>
                  <a:gd name="T76" fmla="*/ 1054 w 2893"/>
                  <a:gd name="T77" fmla="*/ 699 h 2835"/>
                  <a:gd name="T78" fmla="*/ 1133 w 2893"/>
                  <a:gd name="T79" fmla="*/ 507 h 2835"/>
                  <a:gd name="T80" fmla="*/ 1247 w 2893"/>
                  <a:gd name="T81" fmla="*/ 340 h 2835"/>
                  <a:gd name="T82" fmla="*/ 1393 w 2893"/>
                  <a:gd name="T83" fmla="*/ 198 h 2835"/>
                  <a:gd name="T84" fmla="*/ 1568 w 2893"/>
                  <a:gd name="T85" fmla="*/ 92 h 2835"/>
                  <a:gd name="T86" fmla="*/ 1764 w 2893"/>
                  <a:gd name="T87" fmla="*/ 25 h 2835"/>
                  <a:gd name="T88" fmla="*/ 1976 w 2893"/>
                  <a:gd name="T89" fmla="*/ 0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93" h="2835">
                    <a:moveTo>
                      <a:pt x="1976" y="0"/>
                    </a:moveTo>
                    <a:lnTo>
                      <a:pt x="2083" y="7"/>
                    </a:lnTo>
                    <a:lnTo>
                      <a:pt x="2187" y="23"/>
                    </a:lnTo>
                    <a:lnTo>
                      <a:pt x="2285" y="53"/>
                    </a:lnTo>
                    <a:lnTo>
                      <a:pt x="2380" y="90"/>
                    </a:lnTo>
                    <a:lnTo>
                      <a:pt x="2468" y="138"/>
                    </a:lnTo>
                    <a:lnTo>
                      <a:pt x="2551" y="194"/>
                    </a:lnTo>
                    <a:lnTo>
                      <a:pt x="2628" y="259"/>
                    </a:lnTo>
                    <a:lnTo>
                      <a:pt x="2699" y="330"/>
                    </a:lnTo>
                    <a:lnTo>
                      <a:pt x="2760" y="409"/>
                    </a:lnTo>
                    <a:lnTo>
                      <a:pt x="2814" y="494"/>
                    </a:lnTo>
                    <a:lnTo>
                      <a:pt x="2857" y="584"/>
                    </a:lnTo>
                    <a:lnTo>
                      <a:pt x="2893" y="680"/>
                    </a:lnTo>
                    <a:lnTo>
                      <a:pt x="2797" y="640"/>
                    </a:lnTo>
                    <a:lnTo>
                      <a:pt x="2693" y="611"/>
                    </a:lnTo>
                    <a:lnTo>
                      <a:pt x="2587" y="592"/>
                    </a:lnTo>
                    <a:lnTo>
                      <a:pt x="2476" y="586"/>
                    </a:lnTo>
                    <a:lnTo>
                      <a:pt x="2368" y="592"/>
                    </a:lnTo>
                    <a:lnTo>
                      <a:pt x="2264" y="609"/>
                    </a:lnTo>
                    <a:lnTo>
                      <a:pt x="2164" y="638"/>
                    </a:lnTo>
                    <a:lnTo>
                      <a:pt x="2068" y="678"/>
                    </a:lnTo>
                    <a:lnTo>
                      <a:pt x="1979" y="726"/>
                    </a:lnTo>
                    <a:lnTo>
                      <a:pt x="1893" y="784"/>
                    </a:lnTo>
                    <a:lnTo>
                      <a:pt x="1816" y="849"/>
                    </a:lnTo>
                    <a:lnTo>
                      <a:pt x="1747" y="924"/>
                    </a:lnTo>
                    <a:lnTo>
                      <a:pt x="1685" y="1005"/>
                    </a:lnTo>
                    <a:lnTo>
                      <a:pt x="1633" y="1093"/>
                    </a:lnTo>
                    <a:lnTo>
                      <a:pt x="1589" y="1184"/>
                    </a:lnTo>
                    <a:lnTo>
                      <a:pt x="1556" y="1284"/>
                    </a:lnTo>
                    <a:lnTo>
                      <a:pt x="1533" y="1386"/>
                    </a:lnTo>
                    <a:lnTo>
                      <a:pt x="1520" y="1493"/>
                    </a:lnTo>
                    <a:lnTo>
                      <a:pt x="1518" y="1493"/>
                    </a:lnTo>
                    <a:lnTo>
                      <a:pt x="1408" y="1499"/>
                    </a:lnTo>
                    <a:lnTo>
                      <a:pt x="1300" y="1516"/>
                    </a:lnTo>
                    <a:lnTo>
                      <a:pt x="1197" y="1545"/>
                    </a:lnTo>
                    <a:lnTo>
                      <a:pt x="1097" y="1584"/>
                    </a:lnTo>
                    <a:lnTo>
                      <a:pt x="1004" y="1632"/>
                    </a:lnTo>
                    <a:lnTo>
                      <a:pt x="916" y="1689"/>
                    </a:lnTo>
                    <a:lnTo>
                      <a:pt x="835" y="1755"/>
                    </a:lnTo>
                    <a:lnTo>
                      <a:pt x="762" y="1830"/>
                    </a:lnTo>
                    <a:lnTo>
                      <a:pt x="696" y="1910"/>
                    </a:lnTo>
                    <a:lnTo>
                      <a:pt x="639" y="1997"/>
                    </a:lnTo>
                    <a:lnTo>
                      <a:pt x="589" y="2091"/>
                    </a:lnTo>
                    <a:lnTo>
                      <a:pt x="552" y="2191"/>
                    </a:lnTo>
                    <a:lnTo>
                      <a:pt x="523" y="2295"/>
                    </a:lnTo>
                    <a:lnTo>
                      <a:pt x="506" y="2401"/>
                    </a:lnTo>
                    <a:lnTo>
                      <a:pt x="500" y="2514"/>
                    </a:lnTo>
                    <a:lnTo>
                      <a:pt x="506" y="2625"/>
                    </a:lnTo>
                    <a:lnTo>
                      <a:pt x="523" y="2733"/>
                    </a:lnTo>
                    <a:lnTo>
                      <a:pt x="552" y="2835"/>
                    </a:lnTo>
                    <a:lnTo>
                      <a:pt x="456" y="2779"/>
                    </a:lnTo>
                    <a:lnTo>
                      <a:pt x="369" y="2714"/>
                    </a:lnTo>
                    <a:lnTo>
                      <a:pt x="287" y="2639"/>
                    </a:lnTo>
                    <a:lnTo>
                      <a:pt x="214" y="2558"/>
                    </a:lnTo>
                    <a:lnTo>
                      <a:pt x="152" y="2466"/>
                    </a:lnTo>
                    <a:lnTo>
                      <a:pt x="100" y="2370"/>
                    </a:lnTo>
                    <a:lnTo>
                      <a:pt x="56" y="2266"/>
                    </a:lnTo>
                    <a:lnTo>
                      <a:pt x="25" y="2158"/>
                    </a:lnTo>
                    <a:lnTo>
                      <a:pt x="6" y="2045"/>
                    </a:lnTo>
                    <a:lnTo>
                      <a:pt x="0" y="1928"/>
                    </a:lnTo>
                    <a:lnTo>
                      <a:pt x="4" y="1818"/>
                    </a:lnTo>
                    <a:lnTo>
                      <a:pt x="23" y="1710"/>
                    </a:lnTo>
                    <a:lnTo>
                      <a:pt x="52" y="1605"/>
                    </a:lnTo>
                    <a:lnTo>
                      <a:pt x="89" y="1507"/>
                    </a:lnTo>
                    <a:lnTo>
                      <a:pt x="137" y="1414"/>
                    </a:lnTo>
                    <a:lnTo>
                      <a:pt x="196" y="1326"/>
                    </a:lnTo>
                    <a:lnTo>
                      <a:pt x="262" y="1245"/>
                    </a:lnTo>
                    <a:lnTo>
                      <a:pt x="335" y="1172"/>
                    </a:lnTo>
                    <a:lnTo>
                      <a:pt x="416" y="1105"/>
                    </a:lnTo>
                    <a:lnTo>
                      <a:pt x="504" y="1047"/>
                    </a:lnTo>
                    <a:lnTo>
                      <a:pt x="598" y="999"/>
                    </a:lnTo>
                    <a:lnTo>
                      <a:pt x="696" y="961"/>
                    </a:lnTo>
                    <a:lnTo>
                      <a:pt x="800" y="932"/>
                    </a:lnTo>
                    <a:lnTo>
                      <a:pt x="908" y="913"/>
                    </a:lnTo>
                    <a:lnTo>
                      <a:pt x="1018" y="909"/>
                    </a:lnTo>
                    <a:lnTo>
                      <a:pt x="1020" y="909"/>
                    </a:lnTo>
                    <a:lnTo>
                      <a:pt x="1031" y="801"/>
                    </a:lnTo>
                    <a:lnTo>
                      <a:pt x="1054" y="699"/>
                    </a:lnTo>
                    <a:lnTo>
                      <a:pt x="1089" y="601"/>
                    </a:lnTo>
                    <a:lnTo>
                      <a:pt x="1133" y="507"/>
                    </a:lnTo>
                    <a:lnTo>
                      <a:pt x="1185" y="419"/>
                    </a:lnTo>
                    <a:lnTo>
                      <a:pt x="1247" y="340"/>
                    </a:lnTo>
                    <a:lnTo>
                      <a:pt x="1316" y="265"/>
                    </a:lnTo>
                    <a:lnTo>
                      <a:pt x="1393" y="198"/>
                    </a:lnTo>
                    <a:lnTo>
                      <a:pt x="1479" y="142"/>
                    </a:lnTo>
                    <a:lnTo>
                      <a:pt x="1568" y="92"/>
                    </a:lnTo>
                    <a:lnTo>
                      <a:pt x="1664" y="55"/>
                    </a:lnTo>
                    <a:lnTo>
                      <a:pt x="1764" y="25"/>
                    </a:lnTo>
                    <a:lnTo>
                      <a:pt x="1868" y="7"/>
                    </a:lnTo>
                    <a:lnTo>
                      <a:pt x="1976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  <a:alpha val="18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5" name="Freeform 70"/>
              <p:cNvSpPr>
                <a:spLocks/>
              </p:cNvSpPr>
              <p:nvPr/>
            </p:nvSpPr>
            <p:spPr bwMode="auto">
              <a:xfrm>
                <a:off x="-1865313" y="5116513"/>
                <a:ext cx="2979738" cy="1730375"/>
              </a:xfrm>
              <a:custGeom>
                <a:avLst/>
                <a:gdLst>
                  <a:gd name="T0" fmla="*/ 696 w 1877"/>
                  <a:gd name="T1" fmla="*/ 0 h 1090"/>
                  <a:gd name="T2" fmla="*/ 788 w 1877"/>
                  <a:gd name="T3" fmla="*/ 6 h 1090"/>
                  <a:gd name="T4" fmla="*/ 873 w 1877"/>
                  <a:gd name="T5" fmla="*/ 23 h 1090"/>
                  <a:gd name="T6" fmla="*/ 956 w 1877"/>
                  <a:gd name="T7" fmla="*/ 50 h 1090"/>
                  <a:gd name="T8" fmla="*/ 1036 w 1877"/>
                  <a:gd name="T9" fmla="*/ 87 h 1090"/>
                  <a:gd name="T10" fmla="*/ 1106 w 1877"/>
                  <a:gd name="T11" fmla="*/ 133 h 1090"/>
                  <a:gd name="T12" fmla="*/ 1173 w 1877"/>
                  <a:gd name="T13" fmla="*/ 187 h 1090"/>
                  <a:gd name="T14" fmla="*/ 1231 w 1877"/>
                  <a:gd name="T15" fmla="*/ 250 h 1090"/>
                  <a:gd name="T16" fmla="*/ 1281 w 1877"/>
                  <a:gd name="T17" fmla="*/ 319 h 1090"/>
                  <a:gd name="T18" fmla="*/ 1323 w 1877"/>
                  <a:gd name="T19" fmla="*/ 394 h 1090"/>
                  <a:gd name="T20" fmla="*/ 1356 w 1877"/>
                  <a:gd name="T21" fmla="*/ 473 h 1090"/>
                  <a:gd name="T22" fmla="*/ 1423 w 1877"/>
                  <a:gd name="T23" fmla="*/ 469 h 1090"/>
                  <a:gd name="T24" fmla="*/ 1496 w 1877"/>
                  <a:gd name="T25" fmla="*/ 475 h 1090"/>
                  <a:gd name="T26" fmla="*/ 1567 w 1877"/>
                  <a:gd name="T27" fmla="*/ 492 h 1090"/>
                  <a:gd name="T28" fmla="*/ 1631 w 1877"/>
                  <a:gd name="T29" fmla="*/ 519 h 1090"/>
                  <a:gd name="T30" fmla="*/ 1692 w 1877"/>
                  <a:gd name="T31" fmla="*/ 556 h 1090"/>
                  <a:gd name="T32" fmla="*/ 1744 w 1877"/>
                  <a:gd name="T33" fmla="*/ 602 h 1090"/>
                  <a:gd name="T34" fmla="*/ 1790 w 1877"/>
                  <a:gd name="T35" fmla="*/ 656 h 1090"/>
                  <a:gd name="T36" fmla="*/ 1827 w 1877"/>
                  <a:gd name="T37" fmla="*/ 715 h 1090"/>
                  <a:gd name="T38" fmla="*/ 1854 w 1877"/>
                  <a:gd name="T39" fmla="*/ 781 h 1090"/>
                  <a:gd name="T40" fmla="*/ 1873 w 1877"/>
                  <a:gd name="T41" fmla="*/ 850 h 1090"/>
                  <a:gd name="T42" fmla="*/ 1877 w 1877"/>
                  <a:gd name="T43" fmla="*/ 925 h 1090"/>
                  <a:gd name="T44" fmla="*/ 1875 w 1877"/>
                  <a:gd name="T45" fmla="*/ 981 h 1090"/>
                  <a:gd name="T46" fmla="*/ 1865 w 1877"/>
                  <a:gd name="T47" fmla="*/ 1038 h 1090"/>
                  <a:gd name="T48" fmla="*/ 1848 w 1877"/>
                  <a:gd name="T49" fmla="*/ 1090 h 1090"/>
                  <a:gd name="T50" fmla="*/ 1848 w 1877"/>
                  <a:gd name="T51" fmla="*/ 1090 h 1090"/>
                  <a:gd name="T52" fmla="*/ 121 w 1877"/>
                  <a:gd name="T53" fmla="*/ 1090 h 1090"/>
                  <a:gd name="T54" fmla="*/ 80 w 1877"/>
                  <a:gd name="T55" fmla="*/ 1019 h 1090"/>
                  <a:gd name="T56" fmla="*/ 46 w 1877"/>
                  <a:gd name="T57" fmla="*/ 944 h 1090"/>
                  <a:gd name="T58" fmla="*/ 21 w 1877"/>
                  <a:gd name="T59" fmla="*/ 865 h 1090"/>
                  <a:gd name="T60" fmla="*/ 5 w 1877"/>
                  <a:gd name="T61" fmla="*/ 781 h 1090"/>
                  <a:gd name="T62" fmla="*/ 0 w 1877"/>
                  <a:gd name="T63" fmla="*/ 696 h 1090"/>
                  <a:gd name="T64" fmla="*/ 7 w 1877"/>
                  <a:gd name="T65" fmla="*/ 602 h 1090"/>
                  <a:gd name="T66" fmla="*/ 25 w 1877"/>
                  <a:gd name="T67" fmla="*/ 510 h 1090"/>
                  <a:gd name="T68" fmla="*/ 55 w 1877"/>
                  <a:gd name="T69" fmla="*/ 425 h 1090"/>
                  <a:gd name="T70" fmla="*/ 96 w 1877"/>
                  <a:gd name="T71" fmla="*/ 344 h 1090"/>
                  <a:gd name="T72" fmla="*/ 146 w 1877"/>
                  <a:gd name="T73" fmla="*/ 271 h 1090"/>
                  <a:gd name="T74" fmla="*/ 205 w 1877"/>
                  <a:gd name="T75" fmla="*/ 204 h 1090"/>
                  <a:gd name="T76" fmla="*/ 271 w 1877"/>
                  <a:gd name="T77" fmla="*/ 144 h 1090"/>
                  <a:gd name="T78" fmla="*/ 344 w 1877"/>
                  <a:gd name="T79" fmla="*/ 94 h 1090"/>
                  <a:gd name="T80" fmla="*/ 425 w 1877"/>
                  <a:gd name="T81" fmla="*/ 54 h 1090"/>
                  <a:gd name="T82" fmla="*/ 511 w 1877"/>
                  <a:gd name="T83" fmla="*/ 25 h 1090"/>
                  <a:gd name="T84" fmla="*/ 602 w 1877"/>
                  <a:gd name="T85" fmla="*/ 6 h 1090"/>
                  <a:gd name="T86" fmla="*/ 696 w 1877"/>
                  <a:gd name="T87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77" h="1090">
                    <a:moveTo>
                      <a:pt x="696" y="0"/>
                    </a:moveTo>
                    <a:lnTo>
                      <a:pt x="788" y="6"/>
                    </a:lnTo>
                    <a:lnTo>
                      <a:pt x="873" y="23"/>
                    </a:lnTo>
                    <a:lnTo>
                      <a:pt x="956" y="50"/>
                    </a:lnTo>
                    <a:lnTo>
                      <a:pt x="1036" y="87"/>
                    </a:lnTo>
                    <a:lnTo>
                      <a:pt x="1106" y="133"/>
                    </a:lnTo>
                    <a:lnTo>
                      <a:pt x="1173" y="187"/>
                    </a:lnTo>
                    <a:lnTo>
                      <a:pt x="1231" y="250"/>
                    </a:lnTo>
                    <a:lnTo>
                      <a:pt x="1281" y="319"/>
                    </a:lnTo>
                    <a:lnTo>
                      <a:pt x="1323" y="394"/>
                    </a:lnTo>
                    <a:lnTo>
                      <a:pt x="1356" y="473"/>
                    </a:lnTo>
                    <a:lnTo>
                      <a:pt x="1423" y="469"/>
                    </a:lnTo>
                    <a:lnTo>
                      <a:pt x="1496" y="475"/>
                    </a:lnTo>
                    <a:lnTo>
                      <a:pt x="1567" y="492"/>
                    </a:lnTo>
                    <a:lnTo>
                      <a:pt x="1631" y="519"/>
                    </a:lnTo>
                    <a:lnTo>
                      <a:pt x="1692" y="556"/>
                    </a:lnTo>
                    <a:lnTo>
                      <a:pt x="1744" y="602"/>
                    </a:lnTo>
                    <a:lnTo>
                      <a:pt x="1790" y="656"/>
                    </a:lnTo>
                    <a:lnTo>
                      <a:pt x="1827" y="715"/>
                    </a:lnTo>
                    <a:lnTo>
                      <a:pt x="1854" y="781"/>
                    </a:lnTo>
                    <a:lnTo>
                      <a:pt x="1873" y="850"/>
                    </a:lnTo>
                    <a:lnTo>
                      <a:pt x="1877" y="925"/>
                    </a:lnTo>
                    <a:lnTo>
                      <a:pt x="1875" y="981"/>
                    </a:lnTo>
                    <a:lnTo>
                      <a:pt x="1865" y="1038"/>
                    </a:lnTo>
                    <a:lnTo>
                      <a:pt x="1848" y="1090"/>
                    </a:lnTo>
                    <a:lnTo>
                      <a:pt x="1848" y="1090"/>
                    </a:lnTo>
                    <a:lnTo>
                      <a:pt x="121" y="1090"/>
                    </a:lnTo>
                    <a:lnTo>
                      <a:pt x="80" y="1019"/>
                    </a:lnTo>
                    <a:lnTo>
                      <a:pt x="46" y="944"/>
                    </a:lnTo>
                    <a:lnTo>
                      <a:pt x="21" y="865"/>
                    </a:lnTo>
                    <a:lnTo>
                      <a:pt x="5" y="781"/>
                    </a:lnTo>
                    <a:lnTo>
                      <a:pt x="0" y="696"/>
                    </a:lnTo>
                    <a:lnTo>
                      <a:pt x="7" y="602"/>
                    </a:lnTo>
                    <a:lnTo>
                      <a:pt x="25" y="510"/>
                    </a:lnTo>
                    <a:lnTo>
                      <a:pt x="55" y="425"/>
                    </a:lnTo>
                    <a:lnTo>
                      <a:pt x="96" y="344"/>
                    </a:lnTo>
                    <a:lnTo>
                      <a:pt x="146" y="271"/>
                    </a:lnTo>
                    <a:lnTo>
                      <a:pt x="205" y="204"/>
                    </a:lnTo>
                    <a:lnTo>
                      <a:pt x="271" y="144"/>
                    </a:lnTo>
                    <a:lnTo>
                      <a:pt x="344" y="94"/>
                    </a:lnTo>
                    <a:lnTo>
                      <a:pt x="425" y="54"/>
                    </a:lnTo>
                    <a:lnTo>
                      <a:pt x="511" y="25"/>
                    </a:lnTo>
                    <a:lnTo>
                      <a:pt x="602" y="6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rgbClr val="8CDA2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6" name="Freeform 71"/>
              <p:cNvSpPr>
                <a:spLocks/>
              </p:cNvSpPr>
              <p:nvPr/>
            </p:nvSpPr>
            <p:spPr bwMode="auto">
              <a:xfrm>
                <a:off x="-1865313" y="5116513"/>
                <a:ext cx="1925638" cy="1730375"/>
              </a:xfrm>
              <a:custGeom>
                <a:avLst/>
                <a:gdLst>
                  <a:gd name="T0" fmla="*/ 696 w 1213"/>
                  <a:gd name="T1" fmla="*/ 0 h 1090"/>
                  <a:gd name="T2" fmla="*/ 784 w 1213"/>
                  <a:gd name="T3" fmla="*/ 4 h 1090"/>
                  <a:gd name="T4" fmla="*/ 867 w 1213"/>
                  <a:gd name="T5" fmla="*/ 21 h 1090"/>
                  <a:gd name="T6" fmla="*/ 946 w 1213"/>
                  <a:gd name="T7" fmla="*/ 46 h 1090"/>
                  <a:gd name="T8" fmla="*/ 1021 w 1213"/>
                  <a:gd name="T9" fmla="*/ 79 h 1090"/>
                  <a:gd name="T10" fmla="*/ 1092 w 1213"/>
                  <a:gd name="T11" fmla="*/ 123 h 1090"/>
                  <a:gd name="T12" fmla="*/ 1156 w 1213"/>
                  <a:gd name="T13" fmla="*/ 173 h 1090"/>
                  <a:gd name="T14" fmla="*/ 1213 w 1213"/>
                  <a:gd name="T15" fmla="*/ 229 h 1090"/>
                  <a:gd name="T16" fmla="*/ 1121 w 1213"/>
                  <a:gd name="T17" fmla="*/ 223 h 1090"/>
                  <a:gd name="T18" fmla="*/ 1027 w 1213"/>
                  <a:gd name="T19" fmla="*/ 229 h 1090"/>
                  <a:gd name="T20" fmla="*/ 938 w 1213"/>
                  <a:gd name="T21" fmla="*/ 248 h 1090"/>
                  <a:gd name="T22" fmla="*/ 850 w 1213"/>
                  <a:gd name="T23" fmla="*/ 279 h 1090"/>
                  <a:gd name="T24" fmla="*/ 771 w 1213"/>
                  <a:gd name="T25" fmla="*/ 319 h 1090"/>
                  <a:gd name="T26" fmla="*/ 696 w 1213"/>
                  <a:gd name="T27" fmla="*/ 369 h 1090"/>
                  <a:gd name="T28" fmla="*/ 629 w 1213"/>
                  <a:gd name="T29" fmla="*/ 427 h 1090"/>
                  <a:gd name="T30" fmla="*/ 571 w 1213"/>
                  <a:gd name="T31" fmla="*/ 494 h 1090"/>
                  <a:gd name="T32" fmla="*/ 521 w 1213"/>
                  <a:gd name="T33" fmla="*/ 569 h 1090"/>
                  <a:gd name="T34" fmla="*/ 480 w 1213"/>
                  <a:gd name="T35" fmla="*/ 650 h 1090"/>
                  <a:gd name="T36" fmla="*/ 450 w 1213"/>
                  <a:gd name="T37" fmla="*/ 736 h 1090"/>
                  <a:gd name="T38" fmla="*/ 432 w 1213"/>
                  <a:gd name="T39" fmla="*/ 825 h 1090"/>
                  <a:gd name="T40" fmla="*/ 425 w 1213"/>
                  <a:gd name="T41" fmla="*/ 921 h 1090"/>
                  <a:gd name="T42" fmla="*/ 432 w 1213"/>
                  <a:gd name="T43" fmla="*/ 1006 h 1090"/>
                  <a:gd name="T44" fmla="*/ 446 w 1213"/>
                  <a:gd name="T45" fmla="*/ 1090 h 1090"/>
                  <a:gd name="T46" fmla="*/ 121 w 1213"/>
                  <a:gd name="T47" fmla="*/ 1090 h 1090"/>
                  <a:gd name="T48" fmla="*/ 80 w 1213"/>
                  <a:gd name="T49" fmla="*/ 1019 h 1090"/>
                  <a:gd name="T50" fmla="*/ 46 w 1213"/>
                  <a:gd name="T51" fmla="*/ 944 h 1090"/>
                  <a:gd name="T52" fmla="*/ 21 w 1213"/>
                  <a:gd name="T53" fmla="*/ 865 h 1090"/>
                  <a:gd name="T54" fmla="*/ 5 w 1213"/>
                  <a:gd name="T55" fmla="*/ 781 h 1090"/>
                  <a:gd name="T56" fmla="*/ 0 w 1213"/>
                  <a:gd name="T57" fmla="*/ 696 h 1090"/>
                  <a:gd name="T58" fmla="*/ 7 w 1213"/>
                  <a:gd name="T59" fmla="*/ 602 h 1090"/>
                  <a:gd name="T60" fmla="*/ 25 w 1213"/>
                  <a:gd name="T61" fmla="*/ 510 h 1090"/>
                  <a:gd name="T62" fmla="*/ 55 w 1213"/>
                  <a:gd name="T63" fmla="*/ 425 h 1090"/>
                  <a:gd name="T64" fmla="*/ 96 w 1213"/>
                  <a:gd name="T65" fmla="*/ 344 h 1090"/>
                  <a:gd name="T66" fmla="*/ 146 w 1213"/>
                  <a:gd name="T67" fmla="*/ 271 h 1090"/>
                  <a:gd name="T68" fmla="*/ 205 w 1213"/>
                  <a:gd name="T69" fmla="*/ 204 h 1090"/>
                  <a:gd name="T70" fmla="*/ 271 w 1213"/>
                  <a:gd name="T71" fmla="*/ 144 h 1090"/>
                  <a:gd name="T72" fmla="*/ 344 w 1213"/>
                  <a:gd name="T73" fmla="*/ 94 h 1090"/>
                  <a:gd name="T74" fmla="*/ 425 w 1213"/>
                  <a:gd name="T75" fmla="*/ 54 h 1090"/>
                  <a:gd name="T76" fmla="*/ 511 w 1213"/>
                  <a:gd name="T77" fmla="*/ 25 h 1090"/>
                  <a:gd name="T78" fmla="*/ 602 w 1213"/>
                  <a:gd name="T79" fmla="*/ 6 h 1090"/>
                  <a:gd name="T80" fmla="*/ 696 w 1213"/>
                  <a:gd name="T8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13" h="1090">
                    <a:moveTo>
                      <a:pt x="696" y="0"/>
                    </a:moveTo>
                    <a:lnTo>
                      <a:pt x="784" y="4"/>
                    </a:lnTo>
                    <a:lnTo>
                      <a:pt x="867" y="21"/>
                    </a:lnTo>
                    <a:lnTo>
                      <a:pt x="946" y="46"/>
                    </a:lnTo>
                    <a:lnTo>
                      <a:pt x="1021" y="79"/>
                    </a:lnTo>
                    <a:lnTo>
                      <a:pt x="1092" y="123"/>
                    </a:lnTo>
                    <a:lnTo>
                      <a:pt x="1156" y="173"/>
                    </a:lnTo>
                    <a:lnTo>
                      <a:pt x="1213" y="229"/>
                    </a:lnTo>
                    <a:lnTo>
                      <a:pt x="1121" y="223"/>
                    </a:lnTo>
                    <a:lnTo>
                      <a:pt x="1027" y="229"/>
                    </a:lnTo>
                    <a:lnTo>
                      <a:pt x="938" y="248"/>
                    </a:lnTo>
                    <a:lnTo>
                      <a:pt x="850" y="279"/>
                    </a:lnTo>
                    <a:lnTo>
                      <a:pt x="771" y="319"/>
                    </a:lnTo>
                    <a:lnTo>
                      <a:pt x="696" y="369"/>
                    </a:lnTo>
                    <a:lnTo>
                      <a:pt x="629" y="427"/>
                    </a:lnTo>
                    <a:lnTo>
                      <a:pt x="571" y="494"/>
                    </a:lnTo>
                    <a:lnTo>
                      <a:pt x="521" y="569"/>
                    </a:lnTo>
                    <a:lnTo>
                      <a:pt x="480" y="650"/>
                    </a:lnTo>
                    <a:lnTo>
                      <a:pt x="450" y="736"/>
                    </a:lnTo>
                    <a:lnTo>
                      <a:pt x="432" y="825"/>
                    </a:lnTo>
                    <a:lnTo>
                      <a:pt x="425" y="921"/>
                    </a:lnTo>
                    <a:lnTo>
                      <a:pt x="432" y="1006"/>
                    </a:lnTo>
                    <a:lnTo>
                      <a:pt x="446" y="1090"/>
                    </a:lnTo>
                    <a:lnTo>
                      <a:pt x="121" y="1090"/>
                    </a:lnTo>
                    <a:lnTo>
                      <a:pt x="80" y="1019"/>
                    </a:lnTo>
                    <a:lnTo>
                      <a:pt x="46" y="944"/>
                    </a:lnTo>
                    <a:lnTo>
                      <a:pt x="21" y="865"/>
                    </a:lnTo>
                    <a:lnTo>
                      <a:pt x="5" y="781"/>
                    </a:lnTo>
                    <a:lnTo>
                      <a:pt x="0" y="696"/>
                    </a:lnTo>
                    <a:lnTo>
                      <a:pt x="7" y="602"/>
                    </a:lnTo>
                    <a:lnTo>
                      <a:pt x="25" y="510"/>
                    </a:lnTo>
                    <a:lnTo>
                      <a:pt x="55" y="425"/>
                    </a:lnTo>
                    <a:lnTo>
                      <a:pt x="96" y="344"/>
                    </a:lnTo>
                    <a:lnTo>
                      <a:pt x="146" y="271"/>
                    </a:lnTo>
                    <a:lnTo>
                      <a:pt x="205" y="204"/>
                    </a:lnTo>
                    <a:lnTo>
                      <a:pt x="271" y="144"/>
                    </a:lnTo>
                    <a:lnTo>
                      <a:pt x="344" y="94"/>
                    </a:lnTo>
                    <a:lnTo>
                      <a:pt x="425" y="54"/>
                    </a:lnTo>
                    <a:lnTo>
                      <a:pt x="511" y="25"/>
                    </a:lnTo>
                    <a:lnTo>
                      <a:pt x="602" y="6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rgbClr val="8CDA24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7" name="Group 286"/>
            <p:cNvGrpSpPr/>
            <p:nvPr/>
          </p:nvGrpSpPr>
          <p:grpSpPr>
            <a:xfrm>
              <a:off x="4060368" y="4318728"/>
              <a:ext cx="1228070" cy="985366"/>
              <a:chOff x="4334369" y="1988840"/>
              <a:chExt cx="1360710" cy="1091792"/>
            </a:xfrm>
          </p:grpSpPr>
          <p:cxnSp>
            <p:nvCxnSpPr>
              <p:cNvPr id="288" name="Straight Connector 287"/>
              <p:cNvCxnSpPr/>
              <p:nvPr/>
            </p:nvCxnSpPr>
            <p:spPr>
              <a:xfrm flipV="1">
                <a:off x="5047063" y="2210728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2000"/>
                  </a:sysClr>
                </a:solidFill>
                <a:prstDash val="solid"/>
              </a:ln>
              <a:effectLst/>
            </p:spPr>
          </p:cxnSp>
          <p:cxnSp>
            <p:nvCxnSpPr>
              <p:cNvPr id="289" name="Straight Connector 288"/>
              <p:cNvCxnSpPr/>
              <p:nvPr/>
            </p:nvCxnSpPr>
            <p:spPr>
              <a:xfrm flipV="1">
                <a:off x="4603287" y="1988840"/>
                <a:ext cx="1091792" cy="1091792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2000"/>
                  </a:sysClr>
                </a:solidFill>
                <a:prstDash val="solid"/>
              </a:ln>
              <a:effectLst/>
            </p:spPr>
          </p:cxnSp>
          <p:cxnSp>
            <p:nvCxnSpPr>
              <p:cNvPr id="290" name="Straight Connector 289"/>
              <p:cNvCxnSpPr/>
              <p:nvPr/>
            </p:nvCxnSpPr>
            <p:spPr>
              <a:xfrm flipV="1">
                <a:off x="4334369" y="2277963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2000"/>
                  </a:sysClr>
                </a:solidFill>
                <a:prstDash val="solid"/>
              </a:ln>
              <a:effectLst/>
            </p:spPr>
          </p:cxnSp>
          <p:cxnSp>
            <p:nvCxnSpPr>
              <p:cNvPr id="291" name="Straight Connector 290"/>
              <p:cNvCxnSpPr/>
              <p:nvPr/>
            </p:nvCxnSpPr>
            <p:spPr>
              <a:xfrm flipV="1">
                <a:off x="4388158" y="2359925"/>
                <a:ext cx="270219" cy="270219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32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292" name="Freeform 9"/>
            <p:cNvSpPr>
              <a:spLocks/>
            </p:cNvSpPr>
            <p:nvPr/>
          </p:nvSpPr>
          <p:spPr bwMode="auto">
            <a:xfrm>
              <a:off x="6133819" y="5224034"/>
              <a:ext cx="818144" cy="596333"/>
            </a:xfrm>
            <a:custGeom>
              <a:avLst/>
              <a:gdLst>
                <a:gd name="T0" fmla="*/ 652 w 1049"/>
                <a:gd name="T1" fmla="*/ 0 h 1048"/>
                <a:gd name="T2" fmla="*/ 699 w 1049"/>
                <a:gd name="T3" fmla="*/ 2 h 1048"/>
                <a:gd name="T4" fmla="*/ 743 w 1049"/>
                <a:gd name="T5" fmla="*/ 4 h 1048"/>
                <a:gd name="T6" fmla="*/ 782 w 1049"/>
                <a:gd name="T7" fmla="*/ 9 h 1048"/>
                <a:gd name="T8" fmla="*/ 820 w 1049"/>
                <a:gd name="T9" fmla="*/ 14 h 1048"/>
                <a:gd name="T10" fmla="*/ 853 w 1049"/>
                <a:gd name="T11" fmla="*/ 20 h 1048"/>
                <a:gd name="T12" fmla="*/ 882 w 1049"/>
                <a:gd name="T13" fmla="*/ 27 h 1048"/>
                <a:gd name="T14" fmla="*/ 907 w 1049"/>
                <a:gd name="T15" fmla="*/ 33 h 1048"/>
                <a:gd name="T16" fmla="*/ 927 w 1049"/>
                <a:gd name="T17" fmla="*/ 38 h 1048"/>
                <a:gd name="T18" fmla="*/ 942 w 1049"/>
                <a:gd name="T19" fmla="*/ 43 h 1048"/>
                <a:gd name="T20" fmla="*/ 950 w 1049"/>
                <a:gd name="T21" fmla="*/ 45 h 1048"/>
                <a:gd name="T22" fmla="*/ 953 w 1049"/>
                <a:gd name="T23" fmla="*/ 46 h 1048"/>
                <a:gd name="T24" fmla="*/ 1049 w 1049"/>
                <a:gd name="T25" fmla="*/ 415 h 1048"/>
                <a:gd name="T26" fmla="*/ 211 w 1049"/>
                <a:gd name="T27" fmla="*/ 1048 h 1048"/>
                <a:gd name="T28" fmla="*/ 173 w 1049"/>
                <a:gd name="T29" fmla="*/ 1045 h 1048"/>
                <a:gd name="T30" fmla="*/ 138 w 1049"/>
                <a:gd name="T31" fmla="*/ 1035 h 1048"/>
                <a:gd name="T32" fmla="*/ 105 w 1049"/>
                <a:gd name="T33" fmla="*/ 1019 h 1048"/>
                <a:gd name="T34" fmla="*/ 76 w 1049"/>
                <a:gd name="T35" fmla="*/ 999 h 1048"/>
                <a:gd name="T36" fmla="*/ 50 w 1049"/>
                <a:gd name="T37" fmla="*/ 973 h 1048"/>
                <a:gd name="T38" fmla="*/ 29 w 1049"/>
                <a:gd name="T39" fmla="*/ 945 h 1048"/>
                <a:gd name="T40" fmla="*/ 14 w 1049"/>
                <a:gd name="T41" fmla="*/ 911 h 1048"/>
                <a:gd name="T42" fmla="*/ 4 w 1049"/>
                <a:gd name="T43" fmla="*/ 876 h 1048"/>
                <a:gd name="T44" fmla="*/ 0 w 1049"/>
                <a:gd name="T45" fmla="*/ 838 h 1048"/>
                <a:gd name="T46" fmla="*/ 0 w 1049"/>
                <a:gd name="T47" fmla="*/ 304 h 1048"/>
                <a:gd name="T48" fmla="*/ 53 w 1049"/>
                <a:gd name="T49" fmla="*/ 247 h 1048"/>
                <a:gd name="T50" fmla="*/ 108 w 1049"/>
                <a:gd name="T51" fmla="*/ 197 h 1048"/>
                <a:gd name="T52" fmla="*/ 164 w 1049"/>
                <a:gd name="T53" fmla="*/ 155 h 1048"/>
                <a:gd name="T54" fmla="*/ 220 w 1049"/>
                <a:gd name="T55" fmla="*/ 117 h 1048"/>
                <a:gd name="T56" fmla="*/ 277 w 1049"/>
                <a:gd name="T57" fmla="*/ 88 h 1048"/>
                <a:gd name="T58" fmla="*/ 333 w 1049"/>
                <a:gd name="T59" fmla="*/ 61 h 1048"/>
                <a:gd name="T60" fmla="*/ 389 w 1049"/>
                <a:gd name="T61" fmla="*/ 41 h 1048"/>
                <a:gd name="T62" fmla="*/ 445 w 1049"/>
                <a:gd name="T63" fmla="*/ 27 h 1048"/>
                <a:gd name="T64" fmla="*/ 499 w 1049"/>
                <a:gd name="T65" fmla="*/ 14 h 1048"/>
                <a:gd name="T66" fmla="*/ 552 w 1049"/>
                <a:gd name="T67" fmla="*/ 7 h 1048"/>
                <a:gd name="T68" fmla="*/ 603 w 1049"/>
                <a:gd name="T69" fmla="*/ 3 h 1048"/>
                <a:gd name="T70" fmla="*/ 652 w 1049"/>
                <a:gd name="T71" fmla="*/ 0 h 1048"/>
                <a:gd name="connsiteX0" fmla="*/ 6215 w 10000"/>
                <a:gd name="connsiteY0" fmla="*/ 0 h 10000"/>
                <a:gd name="connsiteX1" fmla="*/ 6663 w 10000"/>
                <a:gd name="connsiteY1" fmla="*/ 19 h 10000"/>
                <a:gd name="connsiteX2" fmla="*/ 7083 w 10000"/>
                <a:gd name="connsiteY2" fmla="*/ 38 h 10000"/>
                <a:gd name="connsiteX3" fmla="*/ 7455 w 10000"/>
                <a:gd name="connsiteY3" fmla="*/ 86 h 10000"/>
                <a:gd name="connsiteX4" fmla="*/ 7817 w 10000"/>
                <a:gd name="connsiteY4" fmla="*/ 134 h 10000"/>
                <a:gd name="connsiteX5" fmla="*/ 8132 w 10000"/>
                <a:gd name="connsiteY5" fmla="*/ 191 h 10000"/>
                <a:gd name="connsiteX6" fmla="*/ 8408 w 10000"/>
                <a:gd name="connsiteY6" fmla="*/ 258 h 10000"/>
                <a:gd name="connsiteX7" fmla="*/ 8646 w 10000"/>
                <a:gd name="connsiteY7" fmla="*/ 315 h 10000"/>
                <a:gd name="connsiteX8" fmla="*/ 8837 w 10000"/>
                <a:gd name="connsiteY8" fmla="*/ 363 h 10000"/>
                <a:gd name="connsiteX9" fmla="*/ 8980 w 10000"/>
                <a:gd name="connsiteY9" fmla="*/ 410 h 10000"/>
                <a:gd name="connsiteX10" fmla="*/ 9056 w 10000"/>
                <a:gd name="connsiteY10" fmla="*/ 429 h 10000"/>
                <a:gd name="connsiteX11" fmla="*/ 9085 w 10000"/>
                <a:gd name="connsiteY11" fmla="*/ 439 h 10000"/>
                <a:gd name="connsiteX12" fmla="*/ 10000 w 10000"/>
                <a:gd name="connsiteY12" fmla="*/ 3960 h 10000"/>
                <a:gd name="connsiteX13" fmla="*/ 5488 w 10000"/>
                <a:gd name="connsiteY13" fmla="*/ 7298 h 10000"/>
                <a:gd name="connsiteX14" fmla="*/ 2011 w 10000"/>
                <a:gd name="connsiteY14" fmla="*/ 10000 h 10000"/>
                <a:gd name="connsiteX15" fmla="*/ 1649 w 10000"/>
                <a:gd name="connsiteY15" fmla="*/ 9971 h 10000"/>
                <a:gd name="connsiteX16" fmla="*/ 1316 w 10000"/>
                <a:gd name="connsiteY16" fmla="*/ 9876 h 10000"/>
                <a:gd name="connsiteX17" fmla="*/ 1001 w 10000"/>
                <a:gd name="connsiteY17" fmla="*/ 9723 h 10000"/>
                <a:gd name="connsiteX18" fmla="*/ 724 w 10000"/>
                <a:gd name="connsiteY18" fmla="*/ 9532 h 10000"/>
                <a:gd name="connsiteX19" fmla="*/ 477 w 10000"/>
                <a:gd name="connsiteY19" fmla="*/ 9284 h 10000"/>
                <a:gd name="connsiteX20" fmla="*/ 276 w 10000"/>
                <a:gd name="connsiteY20" fmla="*/ 9017 h 10000"/>
                <a:gd name="connsiteX21" fmla="*/ 133 w 10000"/>
                <a:gd name="connsiteY21" fmla="*/ 8693 h 10000"/>
                <a:gd name="connsiteX22" fmla="*/ 38 w 10000"/>
                <a:gd name="connsiteY22" fmla="*/ 8359 h 10000"/>
                <a:gd name="connsiteX23" fmla="*/ 0 w 10000"/>
                <a:gd name="connsiteY23" fmla="*/ 7996 h 10000"/>
                <a:gd name="connsiteX24" fmla="*/ 0 w 10000"/>
                <a:gd name="connsiteY24" fmla="*/ 2901 h 10000"/>
                <a:gd name="connsiteX25" fmla="*/ 505 w 10000"/>
                <a:gd name="connsiteY25" fmla="*/ 2357 h 10000"/>
                <a:gd name="connsiteX26" fmla="*/ 1030 w 10000"/>
                <a:gd name="connsiteY26" fmla="*/ 1880 h 10000"/>
                <a:gd name="connsiteX27" fmla="*/ 1563 w 10000"/>
                <a:gd name="connsiteY27" fmla="*/ 1479 h 10000"/>
                <a:gd name="connsiteX28" fmla="*/ 2097 w 10000"/>
                <a:gd name="connsiteY28" fmla="*/ 1116 h 10000"/>
                <a:gd name="connsiteX29" fmla="*/ 2641 w 10000"/>
                <a:gd name="connsiteY29" fmla="*/ 840 h 10000"/>
                <a:gd name="connsiteX30" fmla="*/ 3174 w 10000"/>
                <a:gd name="connsiteY30" fmla="*/ 582 h 10000"/>
                <a:gd name="connsiteX31" fmla="*/ 3708 w 10000"/>
                <a:gd name="connsiteY31" fmla="*/ 391 h 10000"/>
                <a:gd name="connsiteX32" fmla="*/ 4242 w 10000"/>
                <a:gd name="connsiteY32" fmla="*/ 258 h 10000"/>
                <a:gd name="connsiteX33" fmla="*/ 4757 w 10000"/>
                <a:gd name="connsiteY33" fmla="*/ 134 h 10000"/>
                <a:gd name="connsiteX34" fmla="*/ 5262 w 10000"/>
                <a:gd name="connsiteY34" fmla="*/ 67 h 10000"/>
                <a:gd name="connsiteX35" fmla="*/ 5748 w 10000"/>
                <a:gd name="connsiteY35" fmla="*/ 29 h 10000"/>
                <a:gd name="connsiteX36" fmla="*/ 6215 w 10000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3 w 10003"/>
                <a:gd name="connsiteY23" fmla="*/ 7996 h 10000"/>
                <a:gd name="connsiteX24" fmla="*/ 0 w 10003"/>
                <a:gd name="connsiteY24" fmla="*/ 7298 h 10000"/>
                <a:gd name="connsiteX25" fmla="*/ 3 w 10003"/>
                <a:gd name="connsiteY25" fmla="*/ 2901 h 10000"/>
                <a:gd name="connsiteX26" fmla="*/ 508 w 10003"/>
                <a:gd name="connsiteY26" fmla="*/ 2357 h 10000"/>
                <a:gd name="connsiteX27" fmla="*/ 1033 w 10003"/>
                <a:gd name="connsiteY27" fmla="*/ 1880 h 10000"/>
                <a:gd name="connsiteX28" fmla="*/ 1566 w 10003"/>
                <a:gd name="connsiteY28" fmla="*/ 1479 h 10000"/>
                <a:gd name="connsiteX29" fmla="*/ 2100 w 10003"/>
                <a:gd name="connsiteY29" fmla="*/ 1116 h 10000"/>
                <a:gd name="connsiteX30" fmla="*/ 2644 w 10003"/>
                <a:gd name="connsiteY30" fmla="*/ 840 h 10000"/>
                <a:gd name="connsiteX31" fmla="*/ 3177 w 10003"/>
                <a:gd name="connsiteY31" fmla="*/ 582 h 10000"/>
                <a:gd name="connsiteX32" fmla="*/ 3711 w 10003"/>
                <a:gd name="connsiteY32" fmla="*/ 391 h 10000"/>
                <a:gd name="connsiteX33" fmla="*/ 4245 w 10003"/>
                <a:gd name="connsiteY33" fmla="*/ 258 h 10000"/>
                <a:gd name="connsiteX34" fmla="*/ 4760 w 10003"/>
                <a:gd name="connsiteY34" fmla="*/ 134 h 10000"/>
                <a:gd name="connsiteX35" fmla="*/ 5265 w 10003"/>
                <a:gd name="connsiteY35" fmla="*/ 67 h 10000"/>
                <a:gd name="connsiteX36" fmla="*/ 5751 w 10003"/>
                <a:gd name="connsiteY36" fmla="*/ 29 h 10000"/>
                <a:gd name="connsiteX37" fmla="*/ 6218 w 10003"/>
                <a:gd name="connsiteY37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41 w 10003"/>
                <a:gd name="connsiteY22" fmla="*/ 8359 h 10000"/>
                <a:gd name="connsiteX23" fmla="*/ 0 w 10003"/>
                <a:gd name="connsiteY23" fmla="*/ 7298 h 10000"/>
                <a:gd name="connsiteX24" fmla="*/ 3 w 10003"/>
                <a:gd name="connsiteY24" fmla="*/ 2901 h 10000"/>
                <a:gd name="connsiteX25" fmla="*/ 508 w 10003"/>
                <a:gd name="connsiteY25" fmla="*/ 2357 h 10000"/>
                <a:gd name="connsiteX26" fmla="*/ 1033 w 10003"/>
                <a:gd name="connsiteY26" fmla="*/ 1880 h 10000"/>
                <a:gd name="connsiteX27" fmla="*/ 1566 w 10003"/>
                <a:gd name="connsiteY27" fmla="*/ 1479 h 10000"/>
                <a:gd name="connsiteX28" fmla="*/ 2100 w 10003"/>
                <a:gd name="connsiteY28" fmla="*/ 1116 h 10000"/>
                <a:gd name="connsiteX29" fmla="*/ 2644 w 10003"/>
                <a:gd name="connsiteY29" fmla="*/ 840 h 10000"/>
                <a:gd name="connsiteX30" fmla="*/ 3177 w 10003"/>
                <a:gd name="connsiteY30" fmla="*/ 582 h 10000"/>
                <a:gd name="connsiteX31" fmla="*/ 3711 w 10003"/>
                <a:gd name="connsiteY31" fmla="*/ 391 h 10000"/>
                <a:gd name="connsiteX32" fmla="*/ 4245 w 10003"/>
                <a:gd name="connsiteY32" fmla="*/ 258 h 10000"/>
                <a:gd name="connsiteX33" fmla="*/ 4760 w 10003"/>
                <a:gd name="connsiteY33" fmla="*/ 134 h 10000"/>
                <a:gd name="connsiteX34" fmla="*/ 5265 w 10003"/>
                <a:gd name="connsiteY34" fmla="*/ 67 h 10000"/>
                <a:gd name="connsiteX35" fmla="*/ 5751 w 10003"/>
                <a:gd name="connsiteY35" fmla="*/ 29 h 10000"/>
                <a:gd name="connsiteX36" fmla="*/ 6218 w 10003"/>
                <a:gd name="connsiteY36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136 w 10003"/>
                <a:gd name="connsiteY21" fmla="*/ 8693 h 10000"/>
                <a:gd name="connsiteX22" fmla="*/ 0 w 10003"/>
                <a:gd name="connsiteY22" fmla="*/ 7298 h 10000"/>
                <a:gd name="connsiteX23" fmla="*/ 3 w 10003"/>
                <a:gd name="connsiteY23" fmla="*/ 2901 h 10000"/>
                <a:gd name="connsiteX24" fmla="*/ 508 w 10003"/>
                <a:gd name="connsiteY24" fmla="*/ 2357 h 10000"/>
                <a:gd name="connsiteX25" fmla="*/ 1033 w 10003"/>
                <a:gd name="connsiteY25" fmla="*/ 1880 h 10000"/>
                <a:gd name="connsiteX26" fmla="*/ 1566 w 10003"/>
                <a:gd name="connsiteY26" fmla="*/ 1479 h 10000"/>
                <a:gd name="connsiteX27" fmla="*/ 2100 w 10003"/>
                <a:gd name="connsiteY27" fmla="*/ 1116 h 10000"/>
                <a:gd name="connsiteX28" fmla="*/ 2644 w 10003"/>
                <a:gd name="connsiteY28" fmla="*/ 840 h 10000"/>
                <a:gd name="connsiteX29" fmla="*/ 3177 w 10003"/>
                <a:gd name="connsiteY29" fmla="*/ 582 h 10000"/>
                <a:gd name="connsiteX30" fmla="*/ 3711 w 10003"/>
                <a:gd name="connsiteY30" fmla="*/ 391 h 10000"/>
                <a:gd name="connsiteX31" fmla="*/ 4245 w 10003"/>
                <a:gd name="connsiteY31" fmla="*/ 258 h 10000"/>
                <a:gd name="connsiteX32" fmla="*/ 4760 w 10003"/>
                <a:gd name="connsiteY32" fmla="*/ 134 h 10000"/>
                <a:gd name="connsiteX33" fmla="*/ 5265 w 10003"/>
                <a:gd name="connsiteY33" fmla="*/ 67 h 10000"/>
                <a:gd name="connsiteX34" fmla="*/ 5751 w 10003"/>
                <a:gd name="connsiteY34" fmla="*/ 29 h 10000"/>
                <a:gd name="connsiteX35" fmla="*/ 6218 w 10003"/>
                <a:gd name="connsiteY35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279 w 10003"/>
                <a:gd name="connsiteY20" fmla="*/ 9017 h 10000"/>
                <a:gd name="connsiteX21" fmla="*/ 0 w 10003"/>
                <a:gd name="connsiteY21" fmla="*/ 7298 h 10000"/>
                <a:gd name="connsiteX22" fmla="*/ 3 w 10003"/>
                <a:gd name="connsiteY22" fmla="*/ 2901 h 10000"/>
                <a:gd name="connsiteX23" fmla="*/ 508 w 10003"/>
                <a:gd name="connsiteY23" fmla="*/ 2357 h 10000"/>
                <a:gd name="connsiteX24" fmla="*/ 1033 w 10003"/>
                <a:gd name="connsiteY24" fmla="*/ 1880 h 10000"/>
                <a:gd name="connsiteX25" fmla="*/ 1566 w 10003"/>
                <a:gd name="connsiteY25" fmla="*/ 1479 h 10000"/>
                <a:gd name="connsiteX26" fmla="*/ 2100 w 10003"/>
                <a:gd name="connsiteY26" fmla="*/ 1116 h 10000"/>
                <a:gd name="connsiteX27" fmla="*/ 2644 w 10003"/>
                <a:gd name="connsiteY27" fmla="*/ 840 h 10000"/>
                <a:gd name="connsiteX28" fmla="*/ 3177 w 10003"/>
                <a:gd name="connsiteY28" fmla="*/ 582 h 10000"/>
                <a:gd name="connsiteX29" fmla="*/ 3711 w 10003"/>
                <a:gd name="connsiteY29" fmla="*/ 391 h 10000"/>
                <a:gd name="connsiteX30" fmla="*/ 4245 w 10003"/>
                <a:gd name="connsiteY30" fmla="*/ 258 h 10000"/>
                <a:gd name="connsiteX31" fmla="*/ 4760 w 10003"/>
                <a:gd name="connsiteY31" fmla="*/ 134 h 10000"/>
                <a:gd name="connsiteX32" fmla="*/ 5265 w 10003"/>
                <a:gd name="connsiteY32" fmla="*/ 67 h 10000"/>
                <a:gd name="connsiteX33" fmla="*/ 5751 w 10003"/>
                <a:gd name="connsiteY33" fmla="*/ 29 h 10000"/>
                <a:gd name="connsiteX34" fmla="*/ 6218 w 10003"/>
                <a:gd name="connsiteY34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480 w 10003"/>
                <a:gd name="connsiteY19" fmla="*/ 9284 h 10000"/>
                <a:gd name="connsiteX20" fmla="*/ 0 w 10003"/>
                <a:gd name="connsiteY20" fmla="*/ 7298 h 10000"/>
                <a:gd name="connsiteX21" fmla="*/ 3 w 10003"/>
                <a:gd name="connsiteY21" fmla="*/ 2901 h 10000"/>
                <a:gd name="connsiteX22" fmla="*/ 508 w 10003"/>
                <a:gd name="connsiteY22" fmla="*/ 2357 h 10000"/>
                <a:gd name="connsiteX23" fmla="*/ 1033 w 10003"/>
                <a:gd name="connsiteY23" fmla="*/ 1880 h 10000"/>
                <a:gd name="connsiteX24" fmla="*/ 1566 w 10003"/>
                <a:gd name="connsiteY24" fmla="*/ 1479 h 10000"/>
                <a:gd name="connsiteX25" fmla="*/ 2100 w 10003"/>
                <a:gd name="connsiteY25" fmla="*/ 1116 h 10000"/>
                <a:gd name="connsiteX26" fmla="*/ 2644 w 10003"/>
                <a:gd name="connsiteY26" fmla="*/ 840 h 10000"/>
                <a:gd name="connsiteX27" fmla="*/ 3177 w 10003"/>
                <a:gd name="connsiteY27" fmla="*/ 582 h 10000"/>
                <a:gd name="connsiteX28" fmla="*/ 3711 w 10003"/>
                <a:gd name="connsiteY28" fmla="*/ 391 h 10000"/>
                <a:gd name="connsiteX29" fmla="*/ 4245 w 10003"/>
                <a:gd name="connsiteY29" fmla="*/ 258 h 10000"/>
                <a:gd name="connsiteX30" fmla="*/ 4760 w 10003"/>
                <a:gd name="connsiteY30" fmla="*/ 134 h 10000"/>
                <a:gd name="connsiteX31" fmla="*/ 5265 w 10003"/>
                <a:gd name="connsiteY31" fmla="*/ 67 h 10000"/>
                <a:gd name="connsiteX32" fmla="*/ 5751 w 10003"/>
                <a:gd name="connsiteY32" fmla="*/ 29 h 10000"/>
                <a:gd name="connsiteX33" fmla="*/ 6218 w 10003"/>
                <a:gd name="connsiteY33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727 w 10003"/>
                <a:gd name="connsiteY18" fmla="*/ 9532 h 10000"/>
                <a:gd name="connsiteX19" fmla="*/ 0 w 10003"/>
                <a:gd name="connsiteY19" fmla="*/ 7298 h 10000"/>
                <a:gd name="connsiteX20" fmla="*/ 3 w 10003"/>
                <a:gd name="connsiteY20" fmla="*/ 2901 h 10000"/>
                <a:gd name="connsiteX21" fmla="*/ 508 w 10003"/>
                <a:gd name="connsiteY21" fmla="*/ 2357 h 10000"/>
                <a:gd name="connsiteX22" fmla="*/ 1033 w 10003"/>
                <a:gd name="connsiteY22" fmla="*/ 1880 h 10000"/>
                <a:gd name="connsiteX23" fmla="*/ 1566 w 10003"/>
                <a:gd name="connsiteY23" fmla="*/ 1479 h 10000"/>
                <a:gd name="connsiteX24" fmla="*/ 2100 w 10003"/>
                <a:gd name="connsiteY24" fmla="*/ 1116 h 10000"/>
                <a:gd name="connsiteX25" fmla="*/ 2644 w 10003"/>
                <a:gd name="connsiteY25" fmla="*/ 840 h 10000"/>
                <a:gd name="connsiteX26" fmla="*/ 3177 w 10003"/>
                <a:gd name="connsiteY26" fmla="*/ 582 h 10000"/>
                <a:gd name="connsiteX27" fmla="*/ 3711 w 10003"/>
                <a:gd name="connsiteY27" fmla="*/ 391 h 10000"/>
                <a:gd name="connsiteX28" fmla="*/ 4245 w 10003"/>
                <a:gd name="connsiteY28" fmla="*/ 258 h 10000"/>
                <a:gd name="connsiteX29" fmla="*/ 4760 w 10003"/>
                <a:gd name="connsiteY29" fmla="*/ 134 h 10000"/>
                <a:gd name="connsiteX30" fmla="*/ 5265 w 10003"/>
                <a:gd name="connsiteY30" fmla="*/ 67 h 10000"/>
                <a:gd name="connsiteX31" fmla="*/ 5751 w 10003"/>
                <a:gd name="connsiteY31" fmla="*/ 29 h 10000"/>
                <a:gd name="connsiteX32" fmla="*/ 6218 w 10003"/>
                <a:gd name="connsiteY32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1004 w 10003"/>
                <a:gd name="connsiteY17" fmla="*/ 9723 h 10000"/>
                <a:gd name="connsiteX18" fmla="*/ 0 w 10003"/>
                <a:gd name="connsiteY18" fmla="*/ 7298 h 10000"/>
                <a:gd name="connsiteX19" fmla="*/ 3 w 10003"/>
                <a:gd name="connsiteY19" fmla="*/ 2901 h 10000"/>
                <a:gd name="connsiteX20" fmla="*/ 508 w 10003"/>
                <a:gd name="connsiteY20" fmla="*/ 2357 h 10000"/>
                <a:gd name="connsiteX21" fmla="*/ 1033 w 10003"/>
                <a:gd name="connsiteY21" fmla="*/ 1880 h 10000"/>
                <a:gd name="connsiteX22" fmla="*/ 1566 w 10003"/>
                <a:gd name="connsiteY22" fmla="*/ 1479 h 10000"/>
                <a:gd name="connsiteX23" fmla="*/ 2100 w 10003"/>
                <a:gd name="connsiteY23" fmla="*/ 1116 h 10000"/>
                <a:gd name="connsiteX24" fmla="*/ 2644 w 10003"/>
                <a:gd name="connsiteY24" fmla="*/ 840 h 10000"/>
                <a:gd name="connsiteX25" fmla="*/ 3177 w 10003"/>
                <a:gd name="connsiteY25" fmla="*/ 582 h 10000"/>
                <a:gd name="connsiteX26" fmla="*/ 3711 w 10003"/>
                <a:gd name="connsiteY26" fmla="*/ 391 h 10000"/>
                <a:gd name="connsiteX27" fmla="*/ 4245 w 10003"/>
                <a:gd name="connsiteY27" fmla="*/ 258 h 10000"/>
                <a:gd name="connsiteX28" fmla="*/ 4760 w 10003"/>
                <a:gd name="connsiteY28" fmla="*/ 134 h 10000"/>
                <a:gd name="connsiteX29" fmla="*/ 5265 w 10003"/>
                <a:gd name="connsiteY29" fmla="*/ 67 h 10000"/>
                <a:gd name="connsiteX30" fmla="*/ 5751 w 10003"/>
                <a:gd name="connsiteY30" fmla="*/ 29 h 10000"/>
                <a:gd name="connsiteX31" fmla="*/ 6218 w 10003"/>
                <a:gd name="connsiteY31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1319 w 10003"/>
                <a:gd name="connsiteY16" fmla="*/ 9876 h 10000"/>
                <a:gd name="connsiteX17" fmla="*/ 0 w 10003"/>
                <a:gd name="connsiteY17" fmla="*/ 7298 h 10000"/>
                <a:gd name="connsiteX18" fmla="*/ 3 w 10003"/>
                <a:gd name="connsiteY18" fmla="*/ 2901 h 10000"/>
                <a:gd name="connsiteX19" fmla="*/ 508 w 10003"/>
                <a:gd name="connsiteY19" fmla="*/ 2357 h 10000"/>
                <a:gd name="connsiteX20" fmla="*/ 1033 w 10003"/>
                <a:gd name="connsiteY20" fmla="*/ 1880 h 10000"/>
                <a:gd name="connsiteX21" fmla="*/ 1566 w 10003"/>
                <a:gd name="connsiteY21" fmla="*/ 1479 h 10000"/>
                <a:gd name="connsiteX22" fmla="*/ 2100 w 10003"/>
                <a:gd name="connsiteY22" fmla="*/ 1116 h 10000"/>
                <a:gd name="connsiteX23" fmla="*/ 2644 w 10003"/>
                <a:gd name="connsiteY23" fmla="*/ 840 h 10000"/>
                <a:gd name="connsiteX24" fmla="*/ 3177 w 10003"/>
                <a:gd name="connsiteY24" fmla="*/ 582 h 10000"/>
                <a:gd name="connsiteX25" fmla="*/ 3711 w 10003"/>
                <a:gd name="connsiteY25" fmla="*/ 391 h 10000"/>
                <a:gd name="connsiteX26" fmla="*/ 4245 w 10003"/>
                <a:gd name="connsiteY26" fmla="*/ 258 h 10000"/>
                <a:gd name="connsiteX27" fmla="*/ 4760 w 10003"/>
                <a:gd name="connsiteY27" fmla="*/ 134 h 10000"/>
                <a:gd name="connsiteX28" fmla="*/ 5265 w 10003"/>
                <a:gd name="connsiteY28" fmla="*/ 67 h 10000"/>
                <a:gd name="connsiteX29" fmla="*/ 5751 w 10003"/>
                <a:gd name="connsiteY29" fmla="*/ 29 h 10000"/>
                <a:gd name="connsiteX30" fmla="*/ 6218 w 10003"/>
                <a:gd name="connsiteY30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1652 w 10003"/>
                <a:gd name="connsiteY15" fmla="*/ 9971 h 10000"/>
                <a:gd name="connsiteX16" fmla="*/ 0 w 10003"/>
                <a:gd name="connsiteY16" fmla="*/ 7298 h 10000"/>
                <a:gd name="connsiteX17" fmla="*/ 3 w 10003"/>
                <a:gd name="connsiteY17" fmla="*/ 2901 h 10000"/>
                <a:gd name="connsiteX18" fmla="*/ 508 w 10003"/>
                <a:gd name="connsiteY18" fmla="*/ 2357 h 10000"/>
                <a:gd name="connsiteX19" fmla="*/ 1033 w 10003"/>
                <a:gd name="connsiteY19" fmla="*/ 1880 h 10000"/>
                <a:gd name="connsiteX20" fmla="*/ 1566 w 10003"/>
                <a:gd name="connsiteY20" fmla="*/ 1479 h 10000"/>
                <a:gd name="connsiteX21" fmla="*/ 2100 w 10003"/>
                <a:gd name="connsiteY21" fmla="*/ 1116 h 10000"/>
                <a:gd name="connsiteX22" fmla="*/ 2644 w 10003"/>
                <a:gd name="connsiteY22" fmla="*/ 840 h 10000"/>
                <a:gd name="connsiteX23" fmla="*/ 3177 w 10003"/>
                <a:gd name="connsiteY23" fmla="*/ 582 h 10000"/>
                <a:gd name="connsiteX24" fmla="*/ 3711 w 10003"/>
                <a:gd name="connsiteY24" fmla="*/ 391 h 10000"/>
                <a:gd name="connsiteX25" fmla="*/ 4245 w 10003"/>
                <a:gd name="connsiteY25" fmla="*/ 258 h 10000"/>
                <a:gd name="connsiteX26" fmla="*/ 4760 w 10003"/>
                <a:gd name="connsiteY26" fmla="*/ 134 h 10000"/>
                <a:gd name="connsiteX27" fmla="*/ 5265 w 10003"/>
                <a:gd name="connsiteY27" fmla="*/ 67 h 10000"/>
                <a:gd name="connsiteX28" fmla="*/ 5751 w 10003"/>
                <a:gd name="connsiteY28" fmla="*/ 29 h 10000"/>
                <a:gd name="connsiteX29" fmla="*/ 6218 w 10003"/>
                <a:gd name="connsiteY29" fmla="*/ 0 h 10000"/>
                <a:gd name="connsiteX0" fmla="*/ 6218 w 10003"/>
                <a:gd name="connsiteY0" fmla="*/ 0 h 10000"/>
                <a:gd name="connsiteX1" fmla="*/ 6666 w 10003"/>
                <a:gd name="connsiteY1" fmla="*/ 19 h 10000"/>
                <a:gd name="connsiteX2" fmla="*/ 7086 w 10003"/>
                <a:gd name="connsiteY2" fmla="*/ 38 h 10000"/>
                <a:gd name="connsiteX3" fmla="*/ 7458 w 10003"/>
                <a:gd name="connsiteY3" fmla="*/ 86 h 10000"/>
                <a:gd name="connsiteX4" fmla="*/ 7820 w 10003"/>
                <a:gd name="connsiteY4" fmla="*/ 134 h 10000"/>
                <a:gd name="connsiteX5" fmla="*/ 8135 w 10003"/>
                <a:gd name="connsiteY5" fmla="*/ 191 h 10000"/>
                <a:gd name="connsiteX6" fmla="*/ 8411 w 10003"/>
                <a:gd name="connsiteY6" fmla="*/ 258 h 10000"/>
                <a:gd name="connsiteX7" fmla="*/ 8649 w 10003"/>
                <a:gd name="connsiteY7" fmla="*/ 315 h 10000"/>
                <a:gd name="connsiteX8" fmla="*/ 8840 w 10003"/>
                <a:gd name="connsiteY8" fmla="*/ 363 h 10000"/>
                <a:gd name="connsiteX9" fmla="*/ 8983 w 10003"/>
                <a:gd name="connsiteY9" fmla="*/ 410 h 10000"/>
                <a:gd name="connsiteX10" fmla="*/ 9059 w 10003"/>
                <a:gd name="connsiteY10" fmla="*/ 429 h 10000"/>
                <a:gd name="connsiteX11" fmla="*/ 9088 w 10003"/>
                <a:gd name="connsiteY11" fmla="*/ 439 h 10000"/>
                <a:gd name="connsiteX12" fmla="*/ 10003 w 10003"/>
                <a:gd name="connsiteY12" fmla="*/ 3960 h 10000"/>
                <a:gd name="connsiteX13" fmla="*/ 5491 w 10003"/>
                <a:gd name="connsiteY13" fmla="*/ 7298 h 10000"/>
                <a:gd name="connsiteX14" fmla="*/ 2014 w 10003"/>
                <a:gd name="connsiteY14" fmla="*/ 10000 h 10000"/>
                <a:gd name="connsiteX15" fmla="*/ 0 w 10003"/>
                <a:gd name="connsiteY15" fmla="*/ 7298 h 10000"/>
                <a:gd name="connsiteX16" fmla="*/ 3 w 10003"/>
                <a:gd name="connsiteY16" fmla="*/ 2901 h 10000"/>
                <a:gd name="connsiteX17" fmla="*/ 508 w 10003"/>
                <a:gd name="connsiteY17" fmla="*/ 2357 h 10000"/>
                <a:gd name="connsiteX18" fmla="*/ 1033 w 10003"/>
                <a:gd name="connsiteY18" fmla="*/ 1880 h 10000"/>
                <a:gd name="connsiteX19" fmla="*/ 1566 w 10003"/>
                <a:gd name="connsiteY19" fmla="*/ 1479 h 10000"/>
                <a:gd name="connsiteX20" fmla="*/ 2100 w 10003"/>
                <a:gd name="connsiteY20" fmla="*/ 1116 h 10000"/>
                <a:gd name="connsiteX21" fmla="*/ 2644 w 10003"/>
                <a:gd name="connsiteY21" fmla="*/ 840 h 10000"/>
                <a:gd name="connsiteX22" fmla="*/ 3177 w 10003"/>
                <a:gd name="connsiteY22" fmla="*/ 582 h 10000"/>
                <a:gd name="connsiteX23" fmla="*/ 3711 w 10003"/>
                <a:gd name="connsiteY23" fmla="*/ 391 h 10000"/>
                <a:gd name="connsiteX24" fmla="*/ 4245 w 10003"/>
                <a:gd name="connsiteY24" fmla="*/ 258 h 10000"/>
                <a:gd name="connsiteX25" fmla="*/ 4760 w 10003"/>
                <a:gd name="connsiteY25" fmla="*/ 134 h 10000"/>
                <a:gd name="connsiteX26" fmla="*/ 5265 w 10003"/>
                <a:gd name="connsiteY26" fmla="*/ 67 h 10000"/>
                <a:gd name="connsiteX27" fmla="*/ 5751 w 10003"/>
                <a:gd name="connsiteY27" fmla="*/ 29 h 10000"/>
                <a:gd name="connsiteX28" fmla="*/ 6218 w 10003"/>
                <a:gd name="connsiteY28" fmla="*/ 0 h 10000"/>
                <a:gd name="connsiteX0" fmla="*/ 6218 w 10003"/>
                <a:gd name="connsiteY0" fmla="*/ 0 h 7298"/>
                <a:gd name="connsiteX1" fmla="*/ 6666 w 10003"/>
                <a:gd name="connsiteY1" fmla="*/ 19 h 7298"/>
                <a:gd name="connsiteX2" fmla="*/ 7086 w 10003"/>
                <a:gd name="connsiteY2" fmla="*/ 38 h 7298"/>
                <a:gd name="connsiteX3" fmla="*/ 7458 w 10003"/>
                <a:gd name="connsiteY3" fmla="*/ 86 h 7298"/>
                <a:gd name="connsiteX4" fmla="*/ 7820 w 10003"/>
                <a:gd name="connsiteY4" fmla="*/ 134 h 7298"/>
                <a:gd name="connsiteX5" fmla="*/ 8135 w 10003"/>
                <a:gd name="connsiteY5" fmla="*/ 191 h 7298"/>
                <a:gd name="connsiteX6" fmla="*/ 8411 w 10003"/>
                <a:gd name="connsiteY6" fmla="*/ 258 h 7298"/>
                <a:gd name="connsiteX7" fmla="*/ 8649 w 10003"/>
                <a:gd name="connsiteY7" fmla="*/ 315 h 7298"/>
                <a:gd name="connsiteX8" fmla="*/ 8840 w 10003"/>
                <a:gd name="connsiteY8" fmla="*/ 363 h 7298"/>
                <a:gd name="connsiteX9" fmla="*/ 8983 w 10003"/>
                <a:gd name="connsiteY9" fmla="*/ 410 h 7298"/>
                <a:gd name="connsiteX10" fmla="*/ 9059 w 10003"/>
                <a:gd name="connsiteY10" fmla="*/ 429 h 7298"/>
                <a:gd name="connsiteX11" fmla="*/ 9088 w 10003"/>
                <a:gd name="connsiteY11" fmla="*/ 439 h 7298"/>
                <a:gd name="connsiteX12" fmla="*/ 10003 w 10003"/>
                <a:gd name="connsiteY12" fmla="*/ 3960 h 7298"/>
                <a:gd name="connsiteX13" fmla="*/ 5491 w 10003"/>
                <a:gd name="connsiteY13" fmla="*/ 7298 h 7298"/>
                <a:gd name="connsiteX14" fmla="*/ 0 w 10003"/>
                <a:gd name="connsiteY14" fmla="*/ 7298 h 7298"/>
                <a:gd name="connsiteX15" fmla="*/ 3 w 10003"/>
                <a:gd name="connsiteY15" fmla="*/ 2901 h 7298"/>
                <a:gd name="connsiteX16" fmla="*/ 508 w 10003"/>
                <a:gd name="connsiteY16" fmla="*/ 2357 h 7298"/>
                <a:gd name="connsiteX17" fmla="*/ 1033 w 10003"/>
                <a:gd name="connsiteY17" fmla="*/ 1880 h 7298"/>
                <a:gd name="connsiteX18" fmla="*/ 1566 w 10003"/>
                <a:gd name="connsiteY18" fmla="*/ 1479 h 7298"/>
                <a:gd name="connsiteX19" fmla="*/ 2100 w 10003"/>
                <a:gd name="connsiteY19" fmla="*/ 1116 h 7298"/>
                <a:gd name="connsiteX20" fmla="*/ 2644 w 10003"/>
                <a:gd name="connsiteY20" fmla="*/ 840 h 7298"/>
                <a:gd name="connsiteX21" fmla="*/ 3177 w 10003"/>
                <a:gd name="connsiteY21" fmla="*/ 582 h 7298"/>
                <a:gd name="connsiteX22" fmla="*/ 3711 w 10003"/>
                <a:gd name="connsiteY22" fmla="*/ 391 h 7298"/>
                <a:gd name="connsiteX23" fmla="*/ 4245 w 10003"/>
                <a:gd name="connsiteY23" fmla="*/ 258 h 7298"/>
                <a:gd name="connsiteX24" fmla="*/ 4760 w 10003"/>
                <a:gd name="connsiteY24" fmla="*/ 134 h 7298"/>
                <a:gd name="connsiteX25" fmla="*/ 5265 w 10003"/>
                <a:gd name="connsiteY25" fmla="*/ 67 h 7298"/>
                <a:gd name="connsiteX26" fmla="*/ 5751 w 10003"/>
                <a:gd name="connsiteY26" fmla="*/ 29 h 7298"/>
                <a:gd name="connsiteX27" fmla="*/ 6218 w 10003"/>
                <a:gd name="connsiteY27" fmla="*/ 0 h 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003" h="7298">
                  <a:moveTo>
                    <a:pt x="6218" y="0"/>
                  </a:moveTo>
                  <a:lnTo>
                    <a:pt x="6666" y="19"/>
                  </a:lnTo>
                  <a:lnTo>
                    <a:pt x="7086" y="38"/>
                  </a:lnTo>
                  <a:lnTo>
                    <a:pt x="7458" y="86"/>
                  </a:lnTo>
                  <a:lnTo>
                    <a:pt x="7820" y="134"/>
                  </a:lnTo>
                  <a:lnTo>
                    <a:pt x="8135" y="191"/>
                  </a:lnTo>
                  <a:lnTo>
                    <a:pt x="8411" y="258"/>
                  </a:lnTo>
                  <a:lnTo>
                    <a:pt x="8649" y="315"/>
                  </a:lnTo>
                  <a:lnTo>
                    <a:pt x="8840" y="363"/>
                  </a:lnTo>
                  <a:lnTo>
                    <a:pt x="8983" y="410"/>
                  </a:lnTo>
                  <a:cubicBezTo>
                    <a:pt x="9008" y="416"/>
                    <a:pt x="9034" y="423"/>
                    <a:pt x="9059" y="429"/>
                  </a:cubicBezTo>
                  <a:cubicBezTo>
                    <a:pt x="9069" y="432"/>
                    <a:pt x="9078" y="436"/>
                    <a:pt x="9088" y="439"/>
                  </a:cubicBezTo>
                  <a:lnTo>
                    <a:pt x="10003" y="3960"/>
                  </a:lnTo>
                  <a:lnTo>
                    <a:pt x="5491" y="7298"/>
                  </a:lnTo>
                  <a:lnTo>
                    <a:pt x="0" y="7298"/>
                  </a:lnTo>
                  <a:cubicBezTo>
                    <a:pt x="1" y="5832"/>
                    <a:pt x="2" y="4367"/>
                    <a:pt x="3" y="2901"/>
                  </a:cubicBezTo>
                  <a:lnTo>
                    <a:pt x="508" y="2357"/>
                  </a:lnTo>
                  <a:lnTo>
                    <a:pt x="1033" y="1880"/>
                  </a:lnTo>
                  <a:lnTo>
                    <a:pt x="1566" y="1479"/>
                  </a:lnTo>
                  <a:lnTo>
                    <a:pt x="2100" y="1116"/>
                  </a:lnTo>
                  <a:lnTo>
                    <a:pt x="2644" y="840"/>
                  </a:lnTo>
                  <a:lnTo>
                    <a:pt x="3177" y="582"/>
                  </a:lnTo>
                  <a:lnTo>
                    <a:pt x="3711" y="391"/>
                  </a:lnTo>
                  <a:lnTo>
                    <a:pt x="4245" y="258"/>
                  </a:lnTo>
                  <a:lnTo>
                    <a:pt x="4760" y="134"/>
                  </a:lnTo>
                  <a:lnTo>
                    <a:pt x="5265" y="67"/>
                  </a:lnTo>
                  <a:lnTo>
                    <a:pt x="5751" y="29"/>
                  </a:lnTo>
                  <a:lnTo>
                    <a:pt x="6218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3" name="Freeform 12"/>
            <p:cNvSpPr>
              <a:spLocks/>
            </p:cNvSpPr>
            <p:nvPr/>
          </p:nvSpPr>
          <p:spPr bwMode="auto">
            <a:xfrm>
              <a:off x="6399057" y="5050565"/>
              <a:ext cx="1369245" cy="768615"/>
            </a:xfrm>
            <a:custGeom>
              <a:avLst/>
              <a:gdLst>
                <a:gd name="T0" fmla="*/ 1451 w 1885"/>
                <a:gd name="T1" fmla="*/ 0 h 1266"/>
                <a:gd name="T2" fmla="*/ 1524 w 1885"/>
                <a:gd name="T3" fmla="*/ 4 h 1266"/>
                <a:gd name="T4" fmla="*/ 1597 w 1885"/>
                <a:gd name="T5" fmla="*/ 17 h 1266"/>
                <a:gd name="T6" fmla="*/ 1670 w 1885"/>
                <a:gd name="T7" fmla="*/ 37 h 1266"/>
                <a:gd name="T8" fmla="*/ 1742 w 1885"/>
                <a:gd name="T9" fmla="*/ 64 h 1266"/>
                <a:gd name="T10" fmla="*/ 1814 w 1885"/>
                <a:gd name="T11" fmla="*/ 100 h 1266"/>
                <a:gd name="T12" fmla="*/ 1885 w 1885"/>
                <a:gd name="T13" fmla="*/ 144 h 1266"/>
                <a:gd name="T14" fmla="*/ 1643 w 1885"/>
                <a:gd name="T15" fmla="*/ 922 h 1266"/>
                <a:gd name="T16" fmla="*/ 1026 w 1885"/>
                <a:gd name="T17" fmla="*/ 1266 h 1266"/>
                <a:gd name="T18" fmla="*/ 0 w 1885"/>
                <a:gd name="T19" fmla="*/ 1266 h 1266"/>
                <a:gd name="T20" fmla="*/ 29 w 1885"/>
                <a:gd name="T21" fmla="*/ 1194 h 1266"/>
                <a:gd name="T22" fmla="*/ 61 w 1885"/>
                <a:gd name="T23" fmla="*/ 1121 h 1266"/>
                <a:gd name="T24" fmla="*/ 98 w 1885"/>
                <a:gd name="T25" fmla="*/ 1048 h 1266"/>
                <a:gd name="T26" fmla="*/ 136 w 1885"/>
                <a:gd name="T27" fmla="*/ 976 h 1266"/>
                <a:gd name="T28" fmla="*/ 178 w 1885"/>
                <a:gd name="T29" fmla="*/ 904 h 1266"/>
                <a:gd name="T30" fmla="*/ 224 w 1885"/>
                <a:gd name="T31" fmla="*/ 832 h 1266"/>
                <a:gd name="T32" fmla="*/ 272 w 1885"/>
                <a:gd name="T33" fmla="*/ 761 h 1266"/>
                <a:gd name="T34" fmla="*/ 323 w 1885"/>
                <a:gd name="T35" fmla="*/ 691 h 1266"/>
                <a:gd name="T36" fmla="*/ 376 w 1885"/>
                <a:gd name="T37" fmla="*/ 623 h 1266"/>
                <a:gd name="T38" fmla="*/ 432 w 1885"/>
                <a:gd name="T39" fmla="*/ 557 h 1266"/>
                <a:gd name="T40" fmla="*/ 489 w 1885"/>
                <a:gd name="T41" fmla="*/ 493 h 1266"/>
                <a:gd name="T42" fmla="*/ 550 w 1885"/>
                <a:gd name="T43" fmla="*/ 432 h 1266"/>
                <a:gd name="T44" fmla="*/ 611 w 1885"/>
                <a:gd name="T45" fmla="*/ 374 h 1266"/>
                <a:gd name="T46" fmla="*/ 676 w 1885"/>
                <a:gd name="T47" fmla="*/ 318 h 1266"/>
                <a:gd name="T48" fmla="*/ 741 w 1885"/>
                <a:gd name="T49" fmla="*/ 266 h 1266"/>
                <a:gd name="T50" fmla="*/ 808 w 1885"/>
                <a:gd name="T51" fmla="*/ 217 h 1266"/>
                <a:gd name="T52" fmla="*/ 875 w 1885"/>
                <a:gd name="T53" fmla="*/ 174 h 1266"/>
                <a:gd name="T54" fmla="*/ 945 w 1885"/>
                <a:gd name="T55" fmla="*/ 134 h 1266"/>
                <a:gd name="T56" fmla="*/ 1016 w 1885"/>
                <a:gd name="T57" fmla="*/ 98 h 1266"/>
                <a:gd name="T58" fmla="*/ 1087 w 1885"/>
                <a:gd name="T59" fmla="*/ 68 h 1266"/>
                <a:gd name="T60" fmla="*/ 1159 w 1885"/>
                <a:gd name="T61" fmla="*/ 42 h 1266"/>
                <a:gd name="T62" fmla="*/ 1231 w 1885"/>
                <a:gd name="T63" fmla="*/ 23 h 1266"/>
                <a:gd name="T64" fmla="*/ 1304 w 1885"/>
                <a:gd name="T65" fmla="*/ 8 h 1266"/>
                <a:gd name="T66" fmla="*/ 1378 w 1885"/>
                <a:gd name="T67" fmla="*/ 1 h 1266"/>
                <a:gd name="T68" fmla="*/ 1451 w 1885"/>
                <a:gd name="T69" fmla="*/ 0 h 1266"/>
                <a:gd name="connsiteX0" fmla="*/ 7698 w 10000"/>
                <a:gd name="connsiteY0" fmla="*/ 0 h 10000"/>
                <a:gd name="connsiteX1" fmla="*/ 8085 w 10000"/>
                <a:gd name="connsiteY1" fmla="*/ 32 h 10000"/>
                <a:gd name="connsiteX2" fmla="*/ 8472 w 10000"/>
                <a:gd name="connsiteY2" fmla="*/ 134 h 10000"/>
                <a:gd name="connsiteX3" fmla="*/ 8859 w 10000"/>
                <a:gd name="connsiteY3" fmla="*/ 292 h 10000"/>
                <a:gd name="connsiteX4" fmla="*/ 9241 w 10000"/>
                <a:gd name="connsiteY4" fmla="*/ 506 h 10000"/>
                <a:gd name="connsiteX5" fmla="*/ 9623 w 10000"/>
                <a:gd name="connsiteY5" fmla="*/ 790 h 10000"/>
                <a:gd name="connsiteX6" fmla="*/ 10000 w 10000"/>
                <a:gd name="connsiteY6" fmla="*/ 1137 h 10000"/>
                <a:gd name="connsiteX7" fmla="*/ 8571 w 10000"/>
                <a:gd name="connsiteY7" fmla="*/ 7775 h 10000"/>
                <a:gd name="connsiteX8" fmla="*/ 5443 w 10000"/>
                <a:gd name="connsiteY8" fmla="*/ 10000 h 10000"/>
                <a:gd name="connsiteX9" fmla="*/ 0 w 10000"/>
                <a:gd name="connsiteY9" fmla="*/ 10000 h 10000"/>
                <a:gd name="connsiteX10" fmla="*/ 154 w 10000"/>
                <a:gd name="connsiteY10" fmla="*/ 9431 h 10000"/>
                <a:gd name="connsiteX11" fmla="*/ 324 w 10000"/>
                <a:gd name="connsiteY11" fmla="*/ 8855 h 10000"/>
                <a:gd name="connsiteX12" fmla="*/ 520 w 10000"/>
                <a:gd name="connsiteY12" fmla="*/ 8278 h 10000"/>
                <a:gd name="connsiteX13" fmla="*/ 721 w 10000"/>
                <a:gd name="connsiteY13" fmla="*/ 7709 h 10000"/>
                <a:gd name="connsiteX14" fmla="*/ 944 w 10000"/>
                <a:gd name="connsiteY14" fmla="*/ 7141 h 10000"/>
                <a:gd name="connsiteX15" fmla="*/ 1188 w 10000"/>
                <a:gd name="connsiteY15" fmla="*/ 6572 h 10000"/>
                <a:gd name="connsiteX16" fmla="*/ 1443 w 10000"/>
                <a:gd name="connsiteY16" fmla="*/ 6011 h 10000"/>
                <a:gd name="connsiteX17" fmla="*/ 1714 w 10000"/>
                <a:gd name="connsiteY17" fmla="*/ 5458 h 10000"/>
                <a:gd name="connsiteX18" fmla="*/ 1995 w 10000"/>
                <a:gd name="connsiteY18" fmla="*/ 4921 h 10000"/>
                <a:gd name="connsiteX19" fmla="*/ 2292 w 10000"/>
                <a:gd name="connsiteY19" fmla="*/ 4400 h 10000"/>
                <a:gd name="connsiteX20" fmla="*/ 2594 w 10000"/>
                <a:gd name="connsiteY20" fmla="*/ 3894 h 10000"/>
                <a:gd name="connsiteX21" fmla="*/ 2918 w 10000"/>
                <a:gd name="connsiteY21" fmla="*/ 3412 h 10000"/>
                <a:gd name="connsiteX22" fmla="*/ 3241 w 10000"/>
                <a:gd name="connsiteY22" fmla="*/ 2954 h 10000"/>
                <a:gd name="connsiteX23" fmla="*/ 3586 w 10000"/>
                <a:gd name="connsiteY23" fmla="*/ 2512 h 10000"/>
                <a:gd name="connsiteX24" fmla="*/ 3931 w 10000"/>
                <a:gd name="connsiteY24" fmla="*/ 2101 h 10000"/>
                <a:gd name="connsiteX25" fmla="*/ 4286 w 10000"/>
                <a:gd name="connsiteY25" fmla="*/ 1714 h 10000"/>
                <a:gd name="connsiteX26" fmla="*/ 4642 w 10000"/>
                <a:gd name="connsiteY26" fmla="*/ 1374 h 10000"/>
                <a:gd name="connsiteX27" fmla="*/ 5013 w 10000"/>
                <a:gd name="connsiteY27" fmla="*/ 1058 h 10000"/>
                <a:gd name="connsiteX28" fmla="*/ 5390 w 10000"/>
                <a:gd name="connsiteY28" fmla="*/ 774 h 10000"/>
                <a:gd name="connsiteX29" fmla="*/ 5767 w 10000"/>
                <a:gd name="connsiteY29" fmla="*/ 537 h 10000"/>
                <a:gd name="connsiteX30" fmla="*/ 6149 w 10000"/>
                <a:gd name="connsiteY30" fmla="*/ 332 h 10000"/>
                <a:gd name="connsiteX31" fmla="*/ 6531 w 10000"/>
                <a:gd name="connsiteY31" fmla="*/ 182 h 10000"/>
                <a:gd name="connsiteX32" fmla="*/ 6918 w 10000"/>
                <a:gd name="connsiteY32" fmla="*/ 63 h 10000"/>
                <a:gd name="connsiteX33" fmla="*/ 7310 w 10000"/>
                <a:gd name="connsiteY33" fmla="*/ 8 h 10000"/>
                <a:gd name="connsiteX34" fmla="*/ 7698 w 10000"/>
                <a:gd name="connsiteY34" fmla="*/ 0 h 10000"/>
                <a:gd name="connsiteX0" fmla="*/ 7544 w 9846"/>
                <a:gd name="connsiteY0" fmla="*/ 0 h 10000"/>
                <a:gd name="connsiteX1" fmla="*/ 7931 w 9846"/>
                <a:gd name="connsiteY1" fmla="*/ 32 h 10000"/>
                <a:gd name="connsiteX2" fmla="*/ 8318 w 9846"/>
                <a:gd name="connsiteY2" fmla="*/ 134 h 10000"/>
                <a:gd name="connsiteX3" fmla="*/ 8705 w 9846"/>
                <a:gd name="connsiteY3" fmla="*/ 292 h 10000"/>
                <a:gd name="connsiteX4" fmla="*/ 9087 w 9846"/>
                <a:gd name="connsiteY4" fmla="*/ 506 h 10000"/>
                <a:gd name="connsiteX5" fmla="*/ 9469 w 9846"/>
                <a:gd name="connsiteY5" fmla="*/ 790 h 10000"/>
                <a:gd name="connsiteX6" fmla="*/ 9846 w 9846"/>
                <a:gd name="connsiteY6" fmla="*/ 1137 h 10000"/>
                <a:gd name="connsiteX7" fmla="*/ 8417 w 9846"/>
                <a:gd name="connsiteY7" fmla="*/ 7775 h 10000"/>
                <a:gd name="connsiteX8" fmla="*/ 5289 w 9846"/>
                <a:gd name="connsiteY8" fmla="*/ 10000 h 10000"/>
                <a:gd name="connsiteX9" fmla="*/ 0 w 9846"/>
                <a:gd name="connsiteY9" fmla="*/ 9431 h 10000"/>
                <a:gd name="connsiteX10" fmla="*/ 170 w 9846"/>
                <a:gd name="connsiteY10" fmla="*/ 8855 h 10000"/>
                <a:gd name="connsiteX11" fmla="*/ 366 w 9846"/>
                <a:gd name="connsiteY11" fmla="*/ 8278 h 10000"/>
                <a:gd name="connsiteX12" fmla="*/ 567 w 9846"/>
                <a:gd name="connsiteY12" fmla="*/ 7709 h 10000"/>
                <a:gd name="connsiteX13" fmla="*/ 790 w 9846"/>
                <a:gd name="connsiteY13" fmla="*/ 7141 h 10000"/>
                <a:gd name="connsiteX14" fmla="*/ 1034 w 9846"/>
                <a:gd name="connsiteY14" fmla="*/ 6572 h 10000"/>
                <a:gd name="connsiteX15" fmla="*/ 1289 w 9846"/>
                <a:gd name="connsiteY15" fmla="*/ 6011 h 10000"/>
                <a:gd name="connsiteX16" fmla="*/ 1560 w 9846"/>
                <a:gd name="connsiteY16" fmla="*/ 5458 h 10000"/>
                <a:gd name="connsiteX17" fmla="*/ 1841 w 9846"/>
                <a:gd name="connsiteY17" fmla="*/ 4921 h 10000"/>
                <a:gd name="connsiteX18" fmla="*/ 2138 w 9846"/>
                <a:gd name="connsiteY18" fmla="*/ 4400 h 10000"/>
                <a:gd name="connsiteX19" fmla="*/ 2440 w 9846"/>
                <a:gd name="connsiteY19" fmla="*/ 3894 h 10000"/>
                <a:gd name="connsiteX20" fmla="*/ 2764 w 9846"/>
                <a:gd name="connsiteY20" fmla="*/ 3412 h 10000"/>
                <a:gd name="connsiteX21" fmla="*/ 3087 w 9846"/>
                <a:gd name="connsiteY21" fmla="*/ 2954 h 10000"/>
                <a:gd name="connsiteX22" fmla="*/ 3432 w 9846"/>
                <a:gd name="connsiteY22" fmla="*/ 2512 h 10000"/>
                <a:gd name="connsiteX23" fmla="*/ 3777 w 9846"/>
                <a:gd name="connsiteY23" fmla="*/ 2101 h 10000"/>
                <a:gd name="connsiteX24" fmla="*/ 4132 w 9846"/>
                <a:gd name="connsiteY24" fmla="*/ 1714 h 10000"/>
                <a:gd name="connsiteX25" fmla="*/ 4488 w 9846"/>
                <a:gd name="connsiteY25" fmla="*/ 1374 h 10000"/>
                <a:gd name="connsiteX26" fmla="*/ 4859 w 9846"/>
                <a:gd name="connsiteY26" fmla="*/ 1058 h 10000"/>
                <a:gd name="connsiteX27" fmla="*/ 5236 w 9846"/>
                <a:gd name="connsiteY27" fmla="*/ 774 h 10000"/>
                <a:gd name="connsiteX28" fmla="*/ 5613 w 9846"/>
                <a:gd name="connsiteY28" fmla="*/ 537 h 10000"/>
                <a:gd name="connsiteX29" fmla="*/ 5995 w 9846"/>
                <a:gd name="connsiteY29" fmla="*/ 332 h 10000"/>
                <a:gd name="connsiteX30" fmla="*/ 6377 w 9846"/>
                <a:gd name="connsiteY30" fmla="*/ 182 h 10000"/>
                <a:gd name="connsiteX31" fmla="*/ 6764 w 9846"/>
                <a:gd name="connsiteY31" fmla="*/ 63 h 10000"/>
                <a:gd name="connsiteX32" fmla="*/ 7156 w 9846"/>
                <a:gd name="connsiteY32" fmla="*/ 8 h 10000"/>
                <a:gd name="connsiteX33" fmla="*/ 7544 w 9846"/>
                <a:gd name="connsiteY33" fmla="*/ 0 h 10000"/>
                <a:gd name="connsiteX0" fmla="*/ 7489 w 9827"/>
                <a:gd name="connsiteY0" fmla="*/ 0 h 10000"/>
                <a:gd name="connsiteX1" fmla="*/ 7882 w 9827"/>
                <a:gd name="connsiteY1" fmla="*/ 32 h 10000"/>
                <a:gd name="connsiteX2" fmla="*/ 8275 w 9827"/>
                <a:gd name="connsiteY2" fmla="*/ 134 h 10000"/>
                <a:gd name="connsiteX3" fmla="*/ 8668 w 9827"/>
                <a:gd name="connsiteY3" fmla="*/ 292 h 10000"/>
                <a:gd name="connsiteX4" fmla="*/ 9056 w 9827"/>
                <a:gd name="connsiteY4" fmla="*/ 506 h 10000"/>
                <a:gd name="connsiteX5" fmla="*/ 9444 w 9827"/>
                <a:gd name="connsiteY5" fmla="*/ 790 h 10000"/>
                <a:gd name="connsiteX6" fmla="*/ 9827 w 9827"/>
                <a:gd name="connsiteY6" fmla="*/ 1137 h 10000"/>
                <a:gd name="connsiteX7" fmla="*/ 8376 w 9827"/>
                <a:gd name="connsiteY7" fmla="*/ 7775 h 10000"/>
                <a:gd name="connsiteX8" fmla="*/ 5199 w 9827"/>
                <a:gd name="connsiteY8" fmla="*/ 10000 h 10000"/>
                <a:gd name="connsiteX9" fmla="*/ 0 w 9827"/>
                <a:gd name="connsiteY9" fmla="*/ 8855 h 10000"/>
                <a:gd name="connsiteX10" fmla="*/ 199 w 9827"/>
                <a:gd name="connsiteY10" fmla="*/ 8278 h 10000"/>
                <a:gd name="connsiteX11" fmla="*/ 403 w 9827"/>
                <a:gd name="connsiteY11" fmla="*/ 7709 h 10000"/>
                <a:gd name="connsiteX12" fmla="*/ 629 w 9827"/>
                <a:gd name="connsiteY12" fmla="*/ 7141 h 10000"/>
                <a:gd name="connsiteX13" fmla="*/ 877 w 9827"/>
                <a:gd name="connsiteY13" fmla="*/ 6572 h 10000"/>
                <a:gd name="connsiteX14" fmla="*/ 1136 w 9827"/>
                <a:gd name="connsiteY14" fmla="*/ 6011 h 10000"/>
                <a:gd name="connsiteX15" fmla="*/ 1411 w 9827"/>
                <a:gd name="connsiteY15" fmla="*/ 5458 h 10000"/>
                <a:gd name="connsiteX16" fmla="*/ 1697 w 9827"/>
                <a:gd name="connsiteY16" fmla="*/ 4921 h 10000"/>
                <a:gd name="connsiteX17" fmla="*/ 1998 w 9827"/>
                <a:gd name="connsiteY17" fmla="*/ 4400 h 10000"/>
                <a:gd name="connsiteX18" fmla="*/ 2305 w 9827"/>
                <a:gd name="connsiteY18" fmla="*/ 3894 h 10000"/>
                <a:gd name="connsiteX19" fmla="*/ 2634 w 9827"/>
                <a:gd name="connsiteY19" fmla="*/ 3412 h 10000"/>
                <a:gd name="connsiteX20" fmla="*/ 2962 w 9827"/>
                <a:gd name="connsiteY20" fmla="*/ 2954 h 10000"/>
                <a:gd name="connsiteX21" fmla="*/ 3313 w 9827"/>
                <a:gd name="connsiteY21" fmla="*/ 2512 h 10000"/>
                <a:gd name="connsiteX22" fmla="*/ 3663 w 9827"/>
                <a:gd name="connsiteY22" fmla="*/ 2101 h 10000"/>
                <a:gd name="connsiteX23" fmla="*/ 4024 w 9827"/>
                <a:gd name="connsiteY23" fmla="*/ 1714 h 10000"/>
                <a:gd name="connsiteX24" fmla="*/ 4385 w 9827"/>
                <a:gd name="connsiteY24" fmla="*/ 1374 h 10000"/>
                <a:gd name="connsiteX25" fmla="*/ 4762 w 9827"/>
                <a:gd name="connsiteY25" fmla="*/ 1058 h 10000"/>
                <a:gd name="connsiteX26" fmla="*/ 5145 w 9827"/>
                <a:gd name="connsiteY26" fmla="*/ 774 h 10000"/>
                <a:gd name="connsiteX27" fmla="*/ 5528 w 9827"/>
                <a:gd name="connsiteY27" fmla="*/ 537 h 10000"/>
                <a:gd name="connsiteX28" fmla="*/ 5916 w 9827"/>
                <a:gd name="connsiteY28" fmla="*/ 332 h 10000"/>
                <a:gd name="connsiteX29" fmla="*/ 6304 w 9827"/>
                <a:gd name="connsiteY29" fmla="*/ 182 h 10000"/>
                <a:gd name="connsiteX30" fmla="*/ 6697 w 9827"/>
                <a:gd name="connsiteY30" fmla="*/ 63 h 10000"/>
                <a:gd name="connsiteX31" fmla="*/ 7095 w 9827"/>
                <a:gd name="connsiteY31" fmla="*/ 8 h 10000"/>
                <a:gd name="connsiteX32" fmla="*/ 7489 w 9827"/>
                <a:gd name="connsiteY32" fmla="*/ 0 h 10000"/>
                <a:gd name="connsiteX0" fmla="*/ 7418 w 9797"/>
                <a:gd name="connsiteY0" fmla="*/ 0 h 10000"/>
                <a:gd name="connsiteX1" fmla="*/ 7818 w 9797"/>
                <a:gd name="connsiteY1" fmla="*/ 32 h 10000"/>
                <a:gd name="connsiteX2" fmla="*/ 8218 w 9797"/>
                <a:gd name="connsiteY2" fmla="*/ 134 h 10000"/>
                <a:gd name="connsiteX3" fmla="*/ 8618 w 9797"/>
                <a:gd name="connsiteY3" fmla="*/ 292 h 10000"/>
                <a:gd name="connsiteX4" fmla="*/ 9012 w 9797"/>
                <a:gd name="connsiteY4" fmla="*/ 506 h 10000"/>
                <a:gd name="connsiteX5" fmla="*/ 9407 w 9797"/>
                <a:gd name="connsiteY5" fmla="*/ 790 h 10000"/>
                <a:gd name="connsiteX6" fmla="*/ 9797 w 9797"/>
                <a:gd name="connsiteY6" fmla="*/ 1137 h 10000"/>
                <a:gd name="connsiteX7" fmla="*/ 8320 w 9797"/>
                <a:gd name="connsiteY7" fmla="*/ 7775 h 10000"/>
                <a:gd name="connsiteX8" fmla="*/ 5088 w 9797"/>
                <a:gd name="connsiteY8" fmla="*/ 10000 h 10000"/>
                <a:gd name="connsiteX9" fmla="*/ 0 w 9797"/>
                <a:gd name="connsiteY9" fmla="*/ 8278 h 10000"/>
                <a:gd name="connsiteX10" fmla="*/ 207 w 9797"/>
                <a:gd name="connsiteY10" fmla="*/ 7709 h 10000"/>
                <a:gd name="connsiteX11" fmla="*/ 437 w 9797"/>
                <a:gd name="connsiteY11" fmla="*/ 7141 h 10000"/>
                <a:gd name="connsiteX12" fmla="*/ 689 w 9797"/>
                <a:gd name="connsiteY12" fmla="*/ 6572 h 10000"/>
                <a:gd name="connsiteX13" fmla="*/ 953 w 9797"/>
                <a:gd name="connsiteY13" fmla="*/ 6011 h 10000"/>
                <a:gd name="connsiteX14" fmla="*/ 1233 w 9797"/>
                <a:gd name="connsiteY14" fmla="*/ 5458 h 10000"/>
                <a:gd name="connsiteX15" fmla="*/ 1524 w 9797"/>
                <a:gd name="connsiteY15" fmla="*/ 4921 h 10000"/>
                <a:gd name="connsiteX16" fmla="*/ 1830 w 9797"/>
                <a:gd name="connsiteY16" fmla="*/ 4400 h 10000"/>
                <a:gd name="connsiteX17" fmla="*/ 2143 w 9797"/>
                <a:gd name="connsiteY17" fmla="*/ 3894 h 10000"/>
                <a:gd name="connsiteX18" fmla="*/ 2477 w 9797"/>
                <a:gd name="connsiteY18" fmla="*/ 3412 h 10000"/>
                <a:gd name="connsiteX19" fmla="*/ 2811 w 9797"/>
                <a:gd name="connsiteY19" fmla="*/ 2954 h 10000"/>
                <a:gd name="connsiteX20" fmla="*/ 3168 w 9797"/>
                <a:gd name="connsiteY20" fmla="*/ 2512 h 10000"/>
                <a:gd name="connsiteX21" fmla="*/ 3524 w 9797"/>
                <a:gd name="connsiteY21" fmla="*/ 2101 h 10000"/>
                <a:gd name="connsiteX22" fmla="*/ 3892 w 9797"/>
                <a:gd name="connsiteY22" fmla="*/ 1714 h 10000"/>
                <a:gd name="connsiteX23" fmla="*/ 4259 w 9797"/>
                <a:gd name="connsiteY23" fmla="*/ 1374 h 10000"/>
                <a:gd name="connsiteX24" fmla="*/ 4643 w 9797"/>
                <a:gd name="connsiteY24" fmla="*/ 1058 h 10000"/>
                <a:gd name="connsiteX25" fmla="*/ 5033 w 9797"/>
                <a:gd name="connsiteY25" fmla="*/ 774 h 10000"/>
                <a:gd name="connsiteX26" fmla="*/ 5422 w 9797"/>
                <a:gd name="connsiteY26" fmla="*/ 537 h 10000"/>
                <a:gd name="connsiteX27" fmla="*/ 5817 w 9797"/>
                <a:gd name="connsiteY27" fmla="*/ 332 h 10000"/>
                <a:gd name="connsiteX28" fmla="*/ 6212 w 9797"/>
                <a:gd name="connsiteY28" fmla="*/ 182 h 10000"/>
                <a:gd name="connsiteX29" fmla="*/ 6612 w 9797"/>
                <a:gd name="connsiteY29" fmla="*/ 63 h 10000"/>
                <a:gd name="connsiteX30" fmla="*/ 7017 w 9797"/>
                <a:gd name="connsiteY30" fmla="*/ 8 h 10000"/>
                <a:gd name="connsiteX31" fmla="*/ 7418 w 9797"/>
                <a:gd name="connsiteY31" fmla="*/ 0 h 10000"/>
                <a:gd name="connsiteX0" fmla="*/ 7361 w 9789"/>
                <a:gd name="connsiteY0" fmla="*/ 0 h 10000"/>
                <a:gd name="connsiteX1" fmla="*/ 7769 w 9789"/>
                <a:gd name="connsiteY1" fmla="*/ 32 h 10000"/>
                <a:gd name="connsiteX2" fmla="*/ 8177 w 9789"/>
                <a:gd name="connsiteY2" fmla="*/ 134 h 10000"/>
                <a:gd name="connsiteX3" fmla="*/ 8586 w 9789"/>
                <a:gd name="connsiteY3" fmla="*/ 292 h 10000"/>
                <a:gd name="connsiteX4" fmla="*/ 8988 w 9789"/>
                <a:gd name="connsiteY4" fmla="*/ 506 h 10000"/>
                <a:gd name="connsiteX5" fmla="*/ 9391 w 9789"/>
                <a:gd name="connsiteY5" fmla="*/ 790 h 10000"/>
                <a:gd name="connsiteX6" fmla="*/ 9789 w 9789"/>
                <a:gd name="connsiteY6" fmla="*/ 1137 h 10000"/>
                <a:gd name="connsiteX7" fmla="*/ 8281 w 9789"/>
                <a:gd name="connsiteY7" fmla="*/ 7775 h 10000"/>
                <a:gd name="connsiteX8" fmla="*/ 4982 w 9789"/>
                <a:gd name="connsiteY8" fmla="*/ 10000 h 10000"/>
                <a:gd name="connsiteX9" fmla="*/ 0 w 9789"/>
                <a:gd name="connsiteY9" fmla="*/ 7709 h 10000"/>
                <a:gd name="connsiteX10" fmla="*/ 235 w 9789"/>
                <a:gd name="connsiteY10" fmla="*/ 7141 h 10000"/>
                <a:gd name="connsiteX11" fmla="*/ 492 w 9789"/>
                <a:gd name="connsiteY11" fmla="*/ 6572 h 10000"/>
                <a:gd name="connsiteX12" fmla="*/ 762 w 9789"/>
                <a:gd name="connsiteY12" fmla="*/ 6011 h 10000"/>
                <a:gd name="connsiteX13" fmla="*/ 1048 w 9789"/>
                <a:gd name="connsiteY13" fmla="*/ 5458 h 10000"/>
                <a:gd name="connsiteX14" fmla="*/ 1345 w 9789"/>
                <a:gd name="connsiteY14" fmla="*/ 4921 h 10000"/>
                <a:gd name="connsiteX15" fmla="*/ 1657 w 9789"/>
                <a:gd name="connsiteY15" fmla="*/ 4400 h 10000"/>
                <a:gd name="connsiteX16" fmla="*/ 1976 w 9789"/>
                <a:gd name="connsiteY16" fmla="*/ 3894 h 10000"/>
                <a:gd name="connsiteX17" fmla="*/ 2317 w 9789"/>
                <a:gd name="connsiteY17" fmla="*/ 3412 h 10000"/>
                <a:gd name="connsiteX18" fmla="*/ 2658 w 9789"/>
                <a:gd name="connsiteY18" fmla="*/ 2954 h 10000"/>
                <a:gd name="connsiteX19" fmla="*/ 3023 w 9789"/>
                <a:gd name="connsiteY19" fmla="*/ 2512 h 10000"/>
                <a:gd name="connsiteX20" fmla="*/ 3386 w 9789"/>
                <a:gd name="connsiteY20" fmla="*/ 2101 h 10000"/>
                <a:gd name="connsiteX21" fmla="*/ 3762 w 9789"/>
                <a:gd name="connsiteY21" fmla="*/ 1714 h 10000"/>
                <a:gd name="connsiteX22" fmla="*/ 4136 w 9789"/>
                <a:gd name="connsiteY22" fmla="*/ 1374 h 10000"/>
                <a:gd name="connsiteX23" fmla="*/ 4528 w 9789"/>
                <a:gd name="connsiteY23" fmla="*/ 1058 h 10000"/>
                <a:gd name="connsiteX24" fmla="*/ 4926 w 9789"/>
                <a:gd name="connsiteY24" fmla="*/ 774 h 10000"/>
                <a:gd name="connsiteX25" fmla="*/ 5323 w 9789"/>
                <a:gd name="connsiteY25" fmla="*/ 537 h 10000"/>
                <a:gd name="connsiteX26" fmla="*/ 5727 w 9789"/>
                <a:gd name="connsiteY26" fmla="*/ 332 h 10000"/>
                <a:gd name="connsiteX27" fmla="*/ 6130 w 9789"/>
                <a:gd name="connsiteY27" fmla="*/ 182 h 10000"/>
                <a:gd name="connsiteX28" fmla="*/ 6538 w 9789"/>
                <a:gd name="connsiteY28" fmla="*/ 63 h 10000"/>
                <a:gd name="connsiteX29" fmla="*/ 6951 w 9789"/>
                <a:gd name="connsiteY29" fmla="*/ 8 h 10000"/>
                <a:gd name="connsiteX30" fmla="*/ 7361 w 9789"/>
                <a:gd name="connsiteY30" fmla="*/ 0 h 10000"/>
                <a:gd name="connsiteX0" fmla="*/ 7520 w 10000"/>
                <a:gd name="connsiteY0" fmla="*/ 0 h 7775"/>
                <a:gd name="connsiteX1" fmla="*/ 7936 w 10000"/>
                <a:gd name="connsiteY1" fmla="*/ 32 h 7775"/>
                <a:gd name="connsiteX2" fmla="*/ 8353 w 10000"/>
                <a:gd name="connsiteY2" fmla="*/ 134 h 7775"/>
                <a:gd name="connsiteX3" fmla="*/ 8771 w 10000"/>
                <a:gd name="connsiteY3" fmla="*/ 292 h 7775"/>
                <a:gd name="connsiteX4" fmla="*/ 9182 w 10000"/>
                <a:gd name="connsiteY4" fmla="*/ 506 h 7775"/>
                <a:gd name="connsiteX5" fmla="*/ 9593 w 10000"/>
                <a:gd name="connsiteY5" fmla="*/ 790 h 7775"/>
                <a:gd name="connsiteX6" fmla="*/ 10000 w 10000"/>
                <a:gd name="connsiteY6" fmla="*/ 1137 h 7775"/>
                <a:gd name="connsiteX7" fmla="*/ 8459 w 10000"/>
                <a:gd name="connsiteY7" fmla="*/ 7775 h 7775"/>
                <a:gd name="connsiteX8" fmla="*/ 0 w 10000"/>
                <a:gd name="connsiteY8" fmla="*/ 7709 h 7775"/>
                <a:gd name="connsiteX9" fmla="*/ 240 w 10000"/>
                <a:gd name="connsiteY9" fmla="*/ 7141 h 7775"/>
                <a:gd name="connsiteX10" fmla="*/ 503 w 10000"/>
                <a:gd name="connsiteY10" fmla="*/ 6572 h 7775"/>
                <a:gd name="connsiteX11" fmla="*/ 778 w 10000"/>
                <a:gd name="connsiteY11" fmla="*/ 6011 h 7775"/>
                <a:gd name="connsiteX12" fmla="*/ 1071 w 10000"/>
                <a:gd name="connsiteY12" fmla="*/ 5458 h 7775"/>
                <a:gd name="connsiteX13" fmla="*/ 1374 w 10000"/>
                <a:gd name="connsiteY13" fmla="*/ 4921 h 7775"/>
                <a:gd name="connsiteX14" fmla="*/ 1693 w 10000"/>
                <a:gd name="connsiteY14" fmla="*/ 4400 h 7775"/>
                <a:gd name="connsiteX15" fmla="*/ 2019 w 10000"/>
                <a:gd name="connsiteY15" fmla="*/ 3894 h 7775"/>
                <a:gd name="connsiteX16" fmla="*/ 2367 w 10000"/>
                <a:gd name="connsiteY16" fmla="*/ 3412 h 7775"/>
                <a:gd name="connsiteX17" fmla="*/ 2715 w 10000"/>
                <a:gd name="connsiteY17" fmla="*/ 2954 h 7775"/>
                <a:gd name="connsiteX18" fmla="*/ 3088 w 10000"/>
                <a:gd name="connsiteY18" fmla="*/ 2512 h 7775"/>
                <a:gd name="connsiteX19" fmla="*/ 3459 w 10000"/>
                <a:gd name="connsiteY19" fmla="*/ 2101 h 7775"/>
                <a:gd name="connsiteX20" fmla="*/ 3843 w 10000"/>
                <a:gd name="connsiteY20" fmla="*/ 1714 h 7775"/>
                <a:gd name="connsiteX21" fmla="*/ 4225 w 10000"/>
                <a:gd name="connsiteY21" fmla="*/ 1374 h 7775"/>
                <a:gd name="connsiteX22" fmla="*/ 4626 w 10000"/>
                <a:gd name="connsiteY22" fmla="*/ 1058 h 7775"/>
                <a:gd name="connsiteX23" fmla="*/ 5032 w 10000"/>
                <a:gd name="connsiteY23" fmla="*/ 774 h 7775"/>
                <a:gd name="connsiteX24" fmla="*/ 5438 w 10000"/>
                <a:gd name="connsiteY24" fmla="*/ 537 h 7775"/>
                <a:gd name="connsiteX25" fmla="*/ 5850 w 10000"/>
                <a:gd name="connsiteY25" fmla="*/ 332 h 7775"/>
                <a:gd name="connsiteX26" fmla="*/ 6262 w 10000"/>
                <a:gd name="connsiteY26" fmla="*/ 182 h 7775"/>
                <a:gd name="connsiteX27" fmla="*/ 6679 w 10000"/>
                <a:gd name="connsiteY27" fmla="*/ 63 h 7775"/>
                <a:gd name="connsiteX28" fmla="*/ 7101 w 10000"/>
                <a:gd name="connsiteY28" fmla="*/ 8 h 7775"/>
                <a:gd name="connsiteX29" fmla="*/ 7520 w 10000"/>
                <a:gd name="connsiteY29" fmla="*/ 0 h 7775"/>
                <a:gd name="connsiteX0" fmla="*/ 7580 w 10060"/>
                <a:gd name="connsiteY0" fmla="*/ 0 h 10107"/>
                <a:gd name="connsiteX1" fmla="*/ 7996 w 10060"/>
                <a:gd name="connsiteY1" fmla="*/ 41 h 10107"/>
                <a:gd name="connsiteX2" fmla="*/ 8413 w 10060"/>
                <a:gd name="connsiteY2" fmla="*/ 172 h 10107"/>
                <a:gd name="connsiteX3" fmla="*/ 8831 w 10060"/>
                <a:gd name="connsiteY3" fmla="*/ 376 h 10107"/>
                <a:gd name="connsiteX4" fmla="*/ 9242 w 10060"/>
                <a:gd name="connsiteY4" fmla="*/ 651 h 10107"/>
                <a:gd name="connsiteX5" fmla="*/ 9653 w 10060"/>
                <a:gd name="connsiteY5" fmla="*/ 1016 h 10107"/>
                <a:gd name="connsiteX6" fmla="*/ 10060 w 10060"/>
                <a:gd name="connsiteY6" fmla="*/ 1462 h 10107"/>
                <a:gd name="connsiteX7" fmla="*/ 8519 w 10060"/>
                <a:gd name="connsiteY7" fmla="*/ 10000 h 10107"/>
                <a:gd name="connsiteX8" fmla="*/ 0 w 10060"/>
                <a:gd name="connsiteY8" fmla="*/ 10107 h 10107"/>
                <a:gd name="connsiteX9" fmla="*/ 300 w 10060"/>
                <a:gd name="connsiteY9" fmla="*/ 9185 h 10107"/>
                <a:gd name="connsiteX10" fmla="*/ 563 w 10060"/>
                <a:gd name="connsiteY10" fmla="*/ 8453 h 10107"/>
                <a:gd name="connsiteX11" fmla="*/ 838 w 10060"/>
                <a:gd name="connsiteY11" fmla="*/ 7731 h 10107"/>
                <a:gd name="connsiteX12" fmla="*/ 1131 w 10060"/>
                <a:gd name="connsiteY12" fmla="*/ 7020 h 10107"/>
                <a:gd name="connsiteX13" fmla="*/ 1434 w 10060"/>
                <a:gd name="connsiteY13" fmla="*/ 6329 h 10107"/>
                <a:gd name="connsiteX14" fmla="*/ 1753 w 10060"/>
                <a:gd name="connsiteY14" fmla="*/ 5659 h 10107"/>
                <a:gd name="connsiteX15" fmla="*/ 2079 w 10060"/>
                <a:gd name="connsiteY15" fmla="*/ 5008 h 10107"/>
                <a:gd name="connsiteX16" fmla="*/ 2427 w 10060"/>
                <a:gd name="connsiteY16" fmla="*/ 4388 h 10107"/>
                <a:gd name="connsiteX17" fmla="*/ 2775 w 10060"/>
                <a:gd name="connsiteY17" fmla="*/ 3799 h 10107"/>
                <a:gd name="connsiteX18" fmla="*/ 3148 w 10060"/>
                <a:gd name="connsiteY18" fmla="*/ 3231 h 10107"/>
                <a:gd name="connsiteX19" fmla="*/ 3519 w 10060"/>
                <a:gd name="connsiteY19" fmla="*/ 2702 h 10107"/>
                <a:gd name="connsiteX20" fmla="*/ 3903 w 10060"/>
                <a:gd name="connsiteY20" fmla="*/ 2205 h 10107"/>
                <a:gd name="connsiteX21" fmla="*/ 4285 w 10060"/>
                <a:gd name="connsiteY21" fmla="*/ 1767 h 10107"/>
                <a:gd name="connsiteX22" fmla="*/ 4686 w 10060"/>
                <a:gd name="connsiteY22" fmla="*/ 1361 h 10107"/>
                <a:gd name="connsiteX23" fmla="*/ 5092 w 10060"/>
                <a:gd name="connsiteY23" fmla="*/ 995 h 10107"/>
                <a:gd name="connsiteX24" fmla="*/ 5498 w 10060"/>
                <a:gd name="connsiteY24" fmla="*/ 691 h 10107"/>
                <a:gd name="connsiteX25" fmla="*/ 5910 w 10060"/>
                <a:gd name="connsiteY25" fmla="*/ 427 h 10107"/>
                <a:gd name="connsiteX26" fmla="*/ 6322 w 10060"/>
                <a:gd name="connsiteY26" fmla="*/ 234 h 10107"/>
                <a:gd name="connsiteX27" fmla="*/ 6739 w 10060"/>
                <a:gd name="connsiteY27" fmla="*/ 81 h 10107"/>
                <a:gd name="connsiteX28" fmla="*/ 7161 w 10060"/>
                <a:gd name="connsiteY28" fmla="*/ 10 h 10107"/>
                <a:gd name="connsiteX29" fmla="*/ 7580 w 10060"/>
                <a:gd name="connsiteY29" fmla="*/ 0 h 10107"/>
                <a:gd name="connsiteX0" fmla="*/ 8215 w 10695"/>
                <a:gd name="connsiteY0" fmla="*/ 0 h 10120"/>
                <a:gd name="connsiteX1" fmla="*/ 8631 w 10695"/>
                <a:gd name="connsiteY1" fmla="*/ 41 h 10120"/>
                <a:gd name="connsiteX2" fmla="*/ 9048 w 10695"/>
                <a:gd name="connsiteY2" fmla="*/ 172 h 10120"/>
                <a:gd name="connsiteX3" fmla="*/ 9466 w 10695"/>
                <a:gd name="connsiteY3" fmla="*/ 376 h 10120"/>
                <a:gd name="connsiteX4" fmla="*/ 9877 w 10695"/>
                <a:gd name="connsiteY4" fmla="*/ 651 h 10120"/>
                <a:gd name="connsiteX5" fmla="*/ 10288 w 10695"/>
                <a:gd name="connsiteY5" fmla="*/ 1016 h 10120"/>
                <a:gd name="connsiteX6" fmla="*/ 10695 w 10695"/>
                <a:gd name="connsiteY6" fmla="*/ 1462 h 10120"/>
                <a:gd name="connsiteX7" fmla="*/ 9154 w 10695"/>
                <a:gd name="connsiteY7" fmla="*/ 10000 h 10120"/>
                <a:gd name="connsiteX8" fmla="*/ 635 w 10695"/>
                <a:gd name="connsiteY8" fmla="*/ 10107 h 10120"/>
                <a:gd name="connsiteX9" fmla="*/ 655 w 10695"/>
                <a:gd name="connsiteY9" fmla="*/ 10015 h 10120"/>
                <a:gd name="connsiteX10" fmla="*/ 935 w 10695"/>
                <a:gd name="connsiteY10" fmla="*/ 9185 h 10120"/>
                <a:gd name="connsiteX11" fmla="*/ 1198 w 10695"/>
                <a:gd name="connsiteY11" fmla="*/ 8453 h 10120"/>
                <a:gd name="connsiteX12" fmla="*/ 1473 w 10695"/>
                <a:gd name="connsiteY12" fmla="*/ 7731 h 10120"/>
                <a:gd name="connsiteX13" fmla="*/ 1766 w 10695"/>
                <a:gd name="connsiteY13" fmla="*/ 7020 h 10120"/>
                <a:gd name="connsiteX14" fmla="*/ 2069 w 10695"/>
                <a:gd name="connsiteY14" fmla="*/ 6329 h 10120"/>
                <a:gd name="connsiteX15" fmla="*/ 2388 w 10695"/>
                <a:gd name="connsiteY15" fmla="*/ 5659 h 10120"/>
                <a:gd name="connsiteX16" fmla="*/ 2714 w 10695"/>
                <a:gd name="connsiteY16" fmla="*/ 5008 h 10120"/>
                <a:gd name="connsiteX17" fmla="*/ 3062 w 10695"/>
                <a:gd name="connsiteY17" fmla="*/ 4388 h 10120"/>
                <a:gd name="connsiteX18" fmla="*/ 3410 w 10695"/>
                <a:gd name="connsiteY18" fmla="*/ 3799 h 10120"/>
                <a:gd name="connsiteX19" fmla="*/ 3783 w 10695"/>
                <a:gd name="connsiteY19" fmla="*/ 3231 h 10120"/>
                <a:gd name="connsiteX20" fmla="*/ 4154 w 10695"/>
                <a:gd name="connsiteY20" fmla="*/ 2702 h 10120"/>
                <a:gd name="connsiteX21" fmla="*/ 4538 w 10695"/>
                <a:gd name="connsiteY21" fmla="*/ 2205 h 10120"/>
                <a:gd name="connsiteX22" fmla="*/ 4920 w 10695"/>
                <a:gd name="connsiteY22" fmla="*/ 1767 h 10120"/>
                <a:gd name="connsiteX23" fmla="*/ 5321 w 10695"/>
                <a:gd name="connsiteY23" fmla="*/ 1361 h 10120"/>
                <a:gd name="connsiteX24" fmla="*/ 5727 w 10695"/>
                <a:gd name="connsiteY24" fmla="*/ 995 h 10120"/>
                <a:gd name="connsiteX25" fmla="*/ 6133 w 10695"/>
                <a:gd name="connsiteY25" fmla="*/ 691 h 10120"/>
                <a:gd name="connsiteX26" fmla="*/ 6545 w 10695"/>
                <a:gd name="connsiteY26" fmla="*/ 427 h 10120"/>
                <a:gd name="connsiteX27" fmla="*/ 6957 w 10695"/>
                <a:gd name="connsiteY27" fmla="*/ 234 h 10120"/>
                <a:gd name="connsiteX28" fmla="*/ 7374 w 10695"/>
                <a:gd name="connsiteY28" fmla="*/ 81 h 10120"/>
                <a:gd name="connsiteX29" fmla="*/ 7796 w 10695"/>
                <a:gd name="connsiteY29" fmla="*/ 10 h 10120"/>
                <a:gd name="connsiteX30" fmla="*/ 8215 w 10695"/>
                <a:gd name="connsiteY30" fmla="*/ 0 h 10120"/>
                <a:gd name="connsiteX0" fmla="*/ 7560 w 10040"/>
                <a:gd name="connsiteY0" fmla="*/ 0 h 10015"/>
                <a:gd name="connsiteX1" fmla="*/ 7976 w 10040"/>
                <a:gd name="connsiteY1" fmla="*/ 41 h 10015"/>
                <a:gd name="connsiteX2" fmla="*/ 8393 w 10040"/>
                <a:gd name="connsiteY2" fmla="*/ 172 h 10015"/>
                <a:gd name="connsiteX3" fmla="*/ 8811 w 10040"/>
                <a:gd name="connsiteY3" fmla="*/ 376 h 10015"/>
                <a:gd name="connsiteX4" fmla="*/ 9222 w 10040"/>
                <a:gd name="connsiteY4" fmla="*/ 651 h 10015"/>
                <a:gd name="connsiteX5" fmla="*/ 9633 w 10040"/>
                <a:gd name="connsiteY5" fmla="*/ 1016 h 10015"/>
                <a:gd name="connsiteX6" fmla="*/ 10040 w 10040"/>
                <a:gd name="connsiteY6" fmla="*/ 1462 h 10015"/>
                <a:gd name="connsiteX7" fmla="*/ 8499 w 10040"/>
                <a:gd name="connsiteY7" fmla="*/ 10000 h 10015"/>
                <a:gd name="connsiteX8" fmla="*/ 0 w 10040"/>
                <a:gd name="connsiteY8" fmla="*/ 10015 h 10015"/>
                <a:gd name="connsiteX9" fmla="*/ 280 w 10040"/>
                <a:gd name="connsiteY9" fmla="*/ 9185 h 10015"/>
                <a:gd name="connsiteX10" fmla="*/ 543 w 10040"/>
                <a:gd name="connsiteY10" fmla="*/ 8453 h 10015"/>
                <a:gd name="connsiteX11" fmla="*/ 818 w 10040"/>
                <a:gd name="connsiteY11" fmla="*/ 7731 h 10015"/>
                <a:gd name="connsiteX12" fmla="*/ 1111 w 10040"/>
                <a:gd name="connsiteY12" fmla="*/ 7020 h 10015"/>
                <a:gd name="connsiteX13" fmla="*/ 1414 w 10040"/>
                <a:gd name="connsiteY13" fmla="*/ 6329 h 10015"/>
                <a:gd name="connsiteX14" fmla="*/ 1733 w 10040"/>
                <a:gd name="connsiteY14" fmla="*/ 5659 h 10015"/>
                <a:gd name="connsiteX15" fmla="*/ 2059 w 10040"/>
                <a:gd name="connsiteY15" fmla="*/ 5008 h 10015"/>
                <a:gd name="connsiteX16" fmla="*/ 2407 w 10040"/>
                <a:gd name="connsiteY16" fmla="*/ 4388 h 10015"/>
                <a:gd name="connsiteX17" fmla="*/ 2755 w 10040"/>
                <a:gd name="connsiteY17" fmla="*/ 3799 h 10015"/>
                <a:gd name="connsiteX18" fmla="*/ 3128 w 10040"/>
                <a:gd name="connsiteY18" fmla="*/ 3231 h 10015"/>
                <a:gd name="connsiteX19" fmla="*/ 3499 w 10040"/>
                <a:gd name="connsiteY19" fmla="*/ 2702 h 10015"/>
                <a:gd name="connsiteX20" fmla="*/ 3883 w 10040"/>
                <a:gd name="connsiteY20" fmla="*/ 2205 h 10015"/>
                <a:gd name="connsiteX21" fmla="*/ 4265 w 10040"/>
                <a:gd name="connsiteY21" fmla="*/ 1767 h 10015"/>
                <a:gd name="connsiteX22" fmla="*/ 4666 w 10040"/>
                <a:gd name="connsiteY22" fmla="*/ 1361 h 10015"/>
                <a:gd name="connsiteX23" fmla="*/ 5072 w 10040"/>
                <a:gd name="connsiteY23" fmla="*/ 995 h 10015"/>
                <a:gd name="connsiteX24" fmla="*/ 5478 w 10040"/>
                <a:gd name="connsiteY24" fmla="*/ 691 h 10015"/>
                <a:gd name="connsiteX25" fmla="*/ 5890 w 10040"/>
                <a:gd name="connsiteY25" fmla="*/ 427 h 10015"/>
                <a:gd name="connsiteX26" fmla="*/ 6302 w 10040"/>
                <a:gd name="connsiteY26" fmla="*/ 234 h 10015"/>
                <a:gd name="connsiteX27" fmla="*/ 6719 w 10040"/>
                <a:gd name="connsiteY27" fmla="*/ 81 h 10015"/>
                <a:gd name="connsiteX28" fmla="*/ 7141 w 10040"/>
                <a:gd name="connsiteY28" fmla="*/ 10 h 10015"/>
                <a:gd name="connsiteX29" fmla="*/ 7560 w 10040"/>
                <a:gd name="connsiteY29" fmla="*/ 0 h 1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40" h="10015">
                  <a:moveTo>
                    <a:pt x="7560" y="0"/>
                  </a:moveTo>
                  <a:lnTo>
                    <a:pt x="7976" y="41"/>
                  </a:lnTo>
                  <a:lnTo>
                    <a:pt x="8393" y="172"/>
                  </a:lnTo>
                  <a:lnTo>
                    <a:pt x="8811" y="376"/>
                  </a:lnTo>
                  <a:lnTo>
                    <a:pt x="9222" y="651"/>
                  </a:lnTo>
                  <a:lnTo>
                    <a:pt x="9633" y="1016"/>
                  </a:lnTo>
                  <a:lnTo>
                    <a:pt x="10040" y="1462"/>
                  </a:lnTo>
                  <a:lnTo>
                    <a:pt x="8499" y="10000"/>
                  </a:lnTo>
                  <a:lnTo>
                    <a:pt x="0" y="10015"/>
                  </a:lnTo>
                  <a:cubicBezTo>
                    <a:pt x="50" y="9861"/>
                    <a:pt x="190" y="9445"/>
                    <a:pt x="280" y="9185"/>
                  </a:cubicBezTo>
                  <a:cubicBezTo>
                    <a:pt x="369" y="8940"/>
                    <a:pt x="457" y="8697"/>
                    <a:pt x="543" y="8453"/>
                  </a:cubicBezTo>
                  <a:lnTo>
                    <a:pt x="818" y="7731"/>
                  </a:lnTo>
                  <a:lnTo>
                    <a:pt x="1111" y="7020"/>
                  </a:lnTo>
                  <a:lnTo>
                    <a:pt x="1414" y="6329"/>
                  </a:lnTo>
                  <a:lnTo>
                    <a:pt x="1733" y="5659"/>
                  </a:lnTo>
                  <a:lnTo>
                    <a:pt x="2059" y="5008"/>
                  </a:lnTo>
                  <a:lnTo>
                    <a:pt x="2407" y="4388"/>
                  </a:lnTo>
                  <a:lnTo>
                    <a:pt x="2755" y="3799"/>
                  </a:lnTo>
                  <a:lnTo>
                    <a:pt x="3128" y="3231"/>
                  </a:lnTo>
                  <a:lnTo>
                    <a:pt x="3499" y="2702"/>
                  </a:lnTo>
                  <a:lnTo>
                    <a:pt x="3883" y="2205"/>
                  </a:lnTo>
                  <a:lnTo>
                    <a:pt x="4265" y="1767"/>
                  </a:lnTo>
                  <a:lnTo>
                    <a:pt x="4666" y="1361"/>
                  </a:lnTo>
                  <a:lnTo>
                    <a:pt x="5072" y="995"/>
                  </a:lnTo>
                  <a:lnTo>
                    <a:pt x="5478" y="691"/>
                  </a:lnTo>
                  <a:lnTo>
                    <a:pt x="5890" y="427"/>
                  </a:lnTo>
                  <a:lnTo>
                    <a:pt x="6302" y="234"/>
                  </a:lnTo>
                  <a:lnTo>
                    <a:pt x="6719" y="81"/>
                  </a:lnTo>
                  <a:lnTo>
                    <a:pt x="7141" y="10"/>
                  </a:lnTo>
                  <a:lnTo>
                    <a:pt x="756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4" name="Freeform 17"/>
            <p:cNvSpPr>
              <a:spLocks/>
            </p:cNvSpPr>
            <p:nvPr/>
          </p:nvSpPr>
          <p:spPr bwMode="auto">
            <a:xfrm>
              <a:off x="7210746" y="4759429"/>
              <a:ext cx="1632750" cy="1057290"/>
            </a:xfrm>
            <a:custGeom>
              <a:avLst/>
              <a:gdLst>
                <a:gd name="T0" fmla="*/ 2032 w 2238"/>
                <a:gd name="T1" fmla="*/ 0 h 1626"/>
                <a:gd name="T2" fmla="*/ 2134 w 2238"/>
                <a:gd name="T3" fmla="*/ 0 h 1626"/>
                <a:gd name="T4" fmla="*/ 2238 w 2238"/>
                <a:gd name="T5" fmla="*/ 6 h 1626"/>
                <a:gd name="T6" fmla="*/ 2238 w 2238"/>
                <a:gd name="T7" fmla="*/ 1416 h 1626"/>
                <a:gd name="T8" fmla="*/ 2234 w 2238"/>
                <a:gd name="T9" fmla="*/ 1454 h 1626"/>
                <a:gd name="T10" fmla="*/ 2225 w 2238"/>
                <a:gd name="T11" fmla="*/ 1489 h 1626"/>
                <a:gd name="T12" fmla="*/ 2209 w 2238"/>
                <a:gd name="T13" fmla="*/ 1523 h 1626"/>
                <a:gd name="T14" fmla="*/ 2188 w 2238"/>
                <a:gd name="T15" fmla="*/ 1551 h 1626"/>
                <a:gd name="T16" fmla="*/ 2163 w 2238"/>
                <a:gd name="T17" fmla="*/ 1577 h 1626"/>
                <a:gd name="T18" fmla="*/ 2133 w 2238"/>
                <a:gd name="T19" fmla="*/ 1597 h 1626"/>
                <a:gd name="T20" fmla="*/ 2101 w 2238"/>
                <a:gd name="T21" fmla="*/ 1613 h 1626"/>
                <a:gd name="T22" fmla="*/ 2065 w 2238"/>
                <a:gd name="T23" fmla="*/ 1623 h 1626"/>
                <a:gd name="T24" fmla="*/ 2027 w 2238"/>
                <a:gd name="T25" fmla="*/ 1626 h 1626"/>
                <a:gd name="T26" fmla="*/ 0 w 2238"/>
                <a:gd name="T27" fmla="*/ 1626 h 1626"/>
                <a:gd name="T28" fmla="*/ 2 w 2238"/>
                <a:gd name="T29" fmla="*/ 1623 h 1626"/>
                <a:gd name="T30" fmla="*/ 6 w 2238"/>
                <a:gd name="T31" fmla="*/ 1613 h 1626"/>
                <a:gd name="T32" fmla="*/ 14 w 2238"/>
                <a:gd name="T33" fmla="*/ 1598 h 1626"/>
                <a:gd name="T34" fmla="*/ 24 w 2238"/>
                <a:gd name="T35" fmla="*/ 1577 h 1626"/>
                <a:gd name="T36" fmla="*/ 38 w 2238"/>
                <a:gd name="T37" fmla="*/ 1551 h 1626"/>
                <a:gd name="T38" fmla="*/ 56 w 2238"/>
                <a:gd name="T39" fmla="*/ 1520 h 1626"/>
                <a:gd name="T40" fmla="*/ 75 w 2238"/>
                <a:gd name="T41" fmla="*/ 1484 h 1626"/>
                <a:gd name="T42" fmla="*/ 98 w 2238"/>
                <a:gd name="T43" fmla="*/ 1444 h 1626"/>
                <a:gd name="T44" fmla="*/ 124 w 2238"/>
                <a:gd name="T45" fmla="*/ 1401 h 1626"/>
                <a:gd name="T46" fmla="*/ 153 w 2238"/>
                <a:gd name="T47" fmla="*/ 1353 h 1626"/>
                <a:gd name="T48" fmla="*/ 184 w 2238"/>
                <a:gd name="T49" fmla="*/ 1304 h 1626"/>
                <a:gd name="T50" fmla="*/ 218 w 2238"/>
                <a:gd name="T51" fmla="*/ 1250 h 1626"/>
                <a:gd name="T52" fmla="*/ 256 w 2238"/>
                <a:gd name="T53" fmla="*/ 1194 h 1626"/>
                <a:gd name="T54" fmla="*/ 296 w 2238"/>
                <a:gd name="T55" fmla="*/ 1137 h 1626"/>
                <a:gd name="T56" fmla="*/ 338 w 2238"/>
                <a:gd name="T57" fmla="*/ 1077 h 1626"/>
                <a:gd name="T58" fmla="*/ 384 w 2238"/>
                <a:gd name="T59" fmla="*/ 1016 h 1626"/>
                <a:gd name="T60" fmla="*/ 432 w 2238"/>
                <a:gd name="T61" fmla="*/ 954 h 1626"/>
                <a:gd name="T62" fmla="*/ 483 w 2238"/>
                <a:gd name="T63" fmla="*/ 891 h 1626"/>
                <a:gd name="T64" fmla="*/ 537 w 2238"/>
                <a:gd name="T65" fmla="*/ 827 h 1626"/>
                <a:gd name="T66" fmla="*/ 593 w 2238"/>
                <a:gd name="T67" fmla="*/ 764 h 1626"/>
                <a:gd name="T68" fmla="*/ 651 w 2238"/>
                <a:gd name="T69" fmla="*/ 702 h 1626"/>
                <a:gd name="T70" fmla="*/ 714 w 2238"/>
                <a:gd name="T71" fmla="*/ 638 h 1626"/>
                <a:gd name="T72" fmla="*/ 777 w 2238"/>
                <a:gd name="T73" fmla="*/ 577 h 1626"/>
                <a:gd name="T74" fmla="*/ 844 w 2238"/>
                <a:gd name="T75" fmla="*/ 516 h 1626"/>
                <a:gd name="T76" fmla="*/ 914 w 2238"/>
                <a:gd name="T77" fmla="*/ 458 h 1626"/>
                <a:gd name="T78" fmla="*/ 985 w 2238"/>
                <a:gd name="T79" fmla="*/ 401 h 1626"/>
                <a:gd name="T80" fmla="*/ 1059 w 2238"/>
                <a:gd name="T81" fmla="*/ 347 h 1626"/>
                <a:gd name="T82" fmla="*/ 1135 w 2238"/>
                <a:gd name="T83" fmla="*/ 295 h 1626"/>
                <a:gd name="T84" fmla="*/ 1215 w 2238"/>
                <a:gd name="T85" fmla="*/ 246 h 1626"/>
                <a:gd name="T86" fmla="*/ 1296 w 2238"/>
                <a:gd name="T87" fmla="*/ 200 h 1626"/>
                <a:gd name="T88" fmla="*/ 1380 w 2238"/>
                <a:gd name="T89" fmla="*/ 159 h 1626"/>
                <a:gd name="T90" fmla="*/ 1466 w 2238"/>
                <a:gd name="T91" fmla="*/ 122 h 1626"/>
                <a:gd name="T92" fmla="*/ 1555 w 2238"/>
                <a:gd name="T93" fmla="*/ 88 h 1626"/>
                <a:gd name="T94" fmla="*/ 1645 w 2238"/>
                <a:gd name="T95" fmla="*/ 60 h 1626"/>
                <a:gd name="T96" fmla="*/ 1739 w 2238"/>
                <a:gd name="T97" fmla="*/ 36 h 1626"/>
                <a:gd name="T98" fmla="*/ 1834 w 2238"/>
                <a:gd name="T99" fmla="*/ 17 h 1626"/>
                <a:gd name="T100" fmla="*/ 1932 w 2238"/>
                <a:gd name="T101" fmla="*/ 6 h 1626"/>
                <a:gd name="T102" fmla="*/ 2032 w 2238"/>
                <a:gd name="T103" fmla="*/ 0 h 1626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554 w 10000"/>
                <a:gd name="connsiteY23" fmla="*/ 8616 h 10000"/>
                <a:gd name="connsiteX24" fmla="*/ 684 w 10000"/>
                <a:gd name="connsiteY24" fmla="*/ 8321 h 10000"/>
                <a:gd name="connsiteX25" fmla="*/ 822 w 10000"/>
                <a:gd name="connsiteY25" fmla="*/ 8020 h 10000"/>
                <a:gd name="connsiteX26" fmla="*/ 974 w 10000"/>
                <a:gd name="connsiteY26" fmla="*/ 7688 h 10000"/>
                <a:gd name="connsiteX27" fmla="*/ 1144 w 10000"/>
                <a:gd name="connsiteY27" fmla="*/ 7343 h 10000"/>
                <a:gd name="connsiteX28" fmla="*/ 1323 w 10000"/>
                <a:gd name="connsiteY28" fmla="*/ 6993 h 10000"/>
                <a:gd name="connsiteX29" fmla="*/ 1510 w 10000"/>
                <a:gd name="connsiteY29" fmla="*/ 6624 h 10000"/>
                <a:gd name="connsiteX30" fmla="*/ 1716 w 10000"/>
                <a:gd name="connsiteY30" fmla="*/ 6248 h 10000"/>
                <a:gd name="connsiteX31" fmla="*/ 1930 w 10000"/>
                <a:gd name="connsiteY31" fmla="*/ 5867 h 10000"/>
                <a:gd name="connsiteX32" fmla="*/ 2158 w 10000"/>
                <a:gd name="connsiteY32" fmla="*/ 5480 h 10000"/>
                <a:gd name="connsiteX33" fmla="*/ 2399 w 10000"/>
                <a:gd name="connsiteY33" fmla="*/ 5086 h 10000"/>
                <a:gd name="connsiteX34" fmla="*/ 2650 w 10000"/>
                <a:gd name="connsiteY34" fmla="*/ 4699 h 10000"/>
                <a:gd name="connsiteX35" fmla="*/ 2909 w 10000"/>
                <a:gd name="connsiteY35" fmla="*/ 4317 h 10000"/>
                <a:gd name="connsiteX36" fmla="*/ 3190 w 10000"/>
                <a:gd name="connsiteY36" fmla="*/ 3924 h 10000"/>
                <a:gd name="connsiteX37" fmla="*/ 3472 w 10000"/>
                <a:gd name="connsiteY37" fmla="*/ 3549 h 10000"/>
                <a:gd name="connsiteX38" fmla="*/ 3771 w 10000"/>
                <a:gd name="connsiteY38" fmla="*/ 3173 h 10000"/>
                <a:gd name="connsiteX39" fmla="*/ 4084 w 10000"/>
                <a:gd name="connsiteY39" fmla="*/ 2817 h 10000"/>
                <a:gd name="connsiteX40" fmla="*/ 4401 w 10000"/>
                <a:gd name="connsiteY40" fmla="*/ 2466 h 10000"/>
                <a:gd name="connsiteX41" fmla="*/ 4732 w 10000"/>
                <a:gd name="connsiteY41" fmla="*/ 2134 h 10000"/>
                <a:gd name="connsiteX42" fmla="*/ 5071 w 10000"/>
                <a:gd name="connsiteY42" fmla="*/ 1814 h 10000"/>
                <a:gd name="connsiteX43" fmla="*/ 5429 w 10000"/>
                <a:gd name="connsiteY43" fmla="*/ 1513 h 10000"/>
                <a:gd name="connsiteX44" fmla="*/ 5791 w 10000"/>
                <a:gd name="connsiteY44" fmla="*/ 1230 h 10000"/>
                <a:gd name="connsiteX45" fmla="*/ 6166 w 10000"/>
                <a:gd name="connsiteY45" fmla="*/ 978 h 10000"/>
                <a:gd name="connsiteX46" fmla="*/ 6550 w 10000"/>
                <a:gd name="connsiteY46" fmla="*/ 750 h 10000"/>
                <a:gd name="connsiteX47" fmla="*/ 6948 w 10000"/>
                <a:gd name="connsiteY47" fmla="*/ 541 h 10000"/>
                <a:gd name="connsiteX48" fmla="*/ 7350 w 10000"/>
                <a:gd name="connsiteY48" fmla="*/ 369 h 10000"/>
                <a:gd name="connsiteX49" fmla="*/ 7770 w 10000"/>
                <a:gd name="connsiteY49" fmla="*/ 221 h 10000"/>
                <a:gd name="connsiteX50" fmla="*/ 8195 w 10000"/>
                <a:gd name="connsiteY50" fmla="*/ 105 h 10000"/>
                <a:gd name="connsiteX51" fmla="*/ 8633 w 10000"/>
                <a:gd name="connsiteY51" fmla="*/ 37 h 10000"/>
                <a:gd name="connsiteX52" fmla="*/ 9080 w 10000"/>
                <a:gd name="connsiteY52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438 w 10000"/>
                <a:gd name="connsiteY22" fmla="*/ 8881 h 10000"/>
                <a:gd name="connsiteX23" fmla="*/ 684 w 10000"/>
                <a:gd name="connsiteY23" fmla="*/ 8321 h 10000"/>
                <a:gd name="connsiteX24" fmla="*/ 822 w 10000"/>
                <a:gd name="connsiteY24" fmla="*/ 8020 h 10000"/>
                <a:gd name="connsiteX25" fmla="*/ 974 w 10000"/>
                <a:gd name="connsiteY25" fmla="*/ 7688 h 10000"/>
                <a:gd name="connsiteX26" fmla="*/ 1144 w 10000"/>
                <a:gd name="connsiteY26" fmla="*/ 7343 h 10000"/>
                <a:gd name="connsiteX27" fmla="*/ 1323 w 10000"/>
                <a:gd name="connsiteY27" fmla="*/ 6993 h 10000"/>
                <a:gd name="connsiteX28" fmla="*/ 1510 w 10000"/>
                <a:gd name="connsiteY28" fmla="*/ 6624 h 10000"/>
                <a:gd name="connsiteX29" fmla="*/ 1716 w 10000"/>
                <a:gd name="connsiteY29" fmla="*/ 6248 h 10000"/>
                <a:gd name="connsiteX30" fmla="*/ 1930 w 10000"/>
                <a:gd name="connsiteY30" fmla="*/ 5867 h 10000"/>
                <a:gd name="connsiteX31" fmla="*/ 2158 w 10000"/>
                <a:gd name="connsiteY31" fmla="*/ 5480 h 10000"/>
                <a:gd name="connsiteX32" fmla="*/ 2399 w 10000"/>
                <a:gd name="connsiteY32" fmla="*/ 5086 h 10000"/>
                <a:gd name="connsiteX33" fmla="*/ 2650 w 10000"/>
                <a:gd name="connsiteY33" fmla="*/ 4699 h 10000"/>
                <a:gd name="connsiteX34" fmla="*/ 2909 w 10000"/>
                <a:gd name="connsiteY34" fmla="*/ 4317 h 10000"/>
                <a:gd name="connsiteX35" fmla="*/ 3190 w 10000"/>
                <a:gd name="connsiteY35" fmla="*/ 3924 h 10000"/>
                <a:gd name="connsiteX36" fmla="*/ 3472 w 10000"/>
                <a:gd name="connsiteY36" fmla="*/ 3549 h 10000"/>
                <a:gd name="connsiteX37" fmla="*/ 3771 w 10000"/>
                <a:gd name="connsiteY37" fmla="*/ 3173 h 10000"/>
                <a:gd name="connsiteX38" fmla="*/ 4084 w 10000"/>
                <a:gd name="connsiteY38" fmla="*/ 2817 h 10000"/>
                <a:gd name="connsiteX39" fmla="*/ 4401 w 10000"/>
                <a:gd name="connsiteY39" fmla="*/ 2466 h 10000"/>
                <a:gd name="connsiteX40" fmla="*/ 4732 w 10000"/>
                <a:gd name="connsiteY40" fmla="*/ 2134 h 10000"/>
                <a:gd name="connsiteX41" fmla="*/ 5071 w 10000"/>
                <a:gd name="connsiteY41" fmla="*/ 1814 h 10000"/>
                <a:gd name="connsiteX42" fmla="*/ 5429 w 10000"/>
                <a:gd name="connsiteY42" fmla="*/ 1513 h 10000"/>
                <a:gd name="connsiteX43" fmla="*/ 5791 w 10000"/>
                <a:gd name="connsiteY43" fmla="*/ 1230 h 10000"/>
                <a:gd name="connsiteX44" fmla="*/ 6166 w 10000"/>
                <a:gd name="connsiteY44" fmla="*/ 978 h 10000"/>
                <a:gd name="connsiteX45" fmla="*/ 6550 w 10000"/>
                <a:gd name="connsiteY45" fmla="*/ 750 h 10000"/>
                <a:gd name="connsiteX46" fmla="*/ 6948 w 10000"/>
                <a:gd name="connsiteY46" fmla="*/ 541 h 10000"/>
                <a:gd name="connsiteX47" fmla="*/ 7350 w 10000"/>
                <a:gd name="connsiteY47" fmla="*/ 369 h 10000"/>
                <a:gd name="connsiteX48" fmla="*/ 7770 w 10000"/>
                <a:gd name="connsiteY48" fmla="*/ 221 h 10000"/>
                <a:gd name="connsiteX49" fmla="*/ 8195 w 10000"/>
                <a:gd name="connsiteY49" fmla="*/ 105 h 10000"/>
                <a:gd name="connsiteX50" fmla="*/ 8633 w 10000"/>
                <a:gd name="connsiteY50" fmla="*/ 37 h 10000"/>
                <a:gd name="connsiteX51" fmla="*/ 9080 w 10000"/>
                <a:gd name="connsiteY51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335 w 10000"/>
                <a:gd name="connsiteY21" fmla="*/ 9127 h 10000"/>
                <a:gd name="connsiteX22" fmla="*/ 684 w 10000"/>
                <a:gd name="connsiteY22" fmla="*/ 8321 h 10000"/>
                <a:gd name="connsiteX23" fmla="*/ 822 w 10000"/>
                <a:gd name="connsiteY23" fmla="*/ 8020 h 10000"/>
                <a:gd name="connsiteX24" fmla="*/ 974 w 10000"/>
                <a:gd name="connsiteY24" fmla="*/ 7688 h 10000"/>
                <a:gd name="connsiteX25" fmla="*/ 1144 w 10000"/>
                <a:gd name="connsiteY25" fmla="*/ 7343 h 10000"/>
                <a:gd name="connsiteX26" fmla="*/ 1323 w 10000"/>
                <a:gd name="connsiteY26" fmla="*/ 6993 h 10000"/>
                <a:gd name="connsiteX27" fmla="*/ 1510 w 10000"/>
                <a:gd name="connsiteY27" fmla="*/ 6624 h 10000"/>
                <a:gd name="connsiteX28" fmla="*/ 1716 w 10000"/>
                <a:gd name="connsiteY28" fmla="*/ 6248 h 10000"/>
                <a:gd name="connsiteX29" fmla="*/ 1930 w 10000"/>
                <a:gd name="connsiteY29" fmla="*/ 5867 h 10000"/>
                <a:gd name="connsiteX30" fmla="*/ 2158 w 10000"/>
                <a:gd name="connsiteY30" fmla="*/ 5480 h 10000"/>
                <a:gd name="connsiteX31" fmla="*/ 2399 w 10000"/>
                <a:gd name="connsiteY31" fmla="*/ 5086 h 10000"/>
                <a:gd name="connsiteX32" fmla="*/ 2650 w 10000"/>
                <a:gd name="connsiteY32" fmla="*/ 4699 h 10000"/>
                <a:gd name="connsiteX33" fmla="*/ 2909 w 10000"/>
                <a:gd name="connsiteY33" fmla="*/ 4317 h 10000"/>
                <a:gd name="connsiteX34" fmla="*/ 3190 w 10000"/>
                <a:gd name="connsiteY34" fmla="*/ 3924 h 10000"/>
                <a:gd name="connsiteX35" fmla="*/ 3472 w 10000"/>
                <a:gd name="connsiteY35" fmla="*/ 3549 h 10000"/>
                <a:gd name="connsiteX36" fmla="*/ 3771 w 10000"/>
                <a:gd name="connsiteY36" fmla="*/ 3173 h 10000"/>
                <a:gd name="connsiteX37" fmla="*/ 4084 w 10000"/>
                <a:gd name="connsiteY37" fmla="*/ 2817 h 10000"/>
                <a:gd name="connsiteX38" fmla="*/ 4401 w 10000"/>
                <a:gd name="connsiteY38" fmla="*/ 2466 h 10000"/>
                <a:gd name="connsiteX39" fmla="*/ 4732 w 10000"/>
                <a:gd name="connsiteY39" fmla="*/ 2134 h 10000"/>
                <a:gd name="connsiteX40" fmla="*/ 5071 w 10000"/>
                <a:gd name="connsiteY40" fmla="*/ 1814 h 10000"/>
                <a:gd name="connsiteX41" fmla="*/ 5429 w 10000"/>
                <a:gd name="connsiteY41" fmla="*/ 1513 h 10000"/>
                <a:gd name="connsiteX42" fmla="*/ 5791 w 10000"/>
                <a:gd name="connsiteY42" fmla="*/ 1230 h 10000"/>
                <a:gd name="connsiteX43" fmla="*/ 6166 w 10000"/>
                <a:gd name="connsiteY43" fmla="*/ 978 h 10000"/>
                <a:gd name="connsiteX44" fmla="*/ 6550 w 10000"/>
                <a:gd name="connsiteY44" fmla="*/ 750 h 10000"/>
                <a:gd name="connsiteX45" fmla="*/ 6948 w 10000"/>
                <a:gd name="connsiteY45" fmla="*/ 541 h 10000"/>
                <a:gd name="connsiteX46" fmla="*/ 7350 w 10000"/>
                <a:gd name="connsiteY46" fmla="*/ 369 h 10000"/>
                <a:gd name="connsiteX47" fmla="*/ 7770 w 10000"/>
                <a:gd name="connsiteY47" fmla="*/ 221 h 10000"/>
                <a:gd name="connsiteX48" fmla="*/ 8195 w 10000"/>
                <a:gd name="connsiteY48" fmla="*/ 105 h 10000"/>
                <a:gd name="connsiteX49" fmla="*/ 8633 w 10000"/>
                <a:gd name="connsiteY49" fmla="*/ 37 h 10000"/>
                <a:gd name="connsiteX50" fmla="*/ 9080 w 10000"/>
                <a:gd name="connsiteY50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250 w 10000"/>
                <a:gd name="connsiteY20" fmla="*/ 9348 h 10000"/>
                <a:gd name="connsiteX21" fmla="*/ 684 w 10000"/>
                <a:gd name="connsiteY21" fmla="*/ 8321 h 10000"/>
                <a:gd name="connsiteX22" fmla="*/ 822 w 10000"/>
                <a:gd name="connsiteY22" fmla="*/ 8020 h 10000"/>
                <a:gd name="connsiteX23" fmla="*/ 974 w 10000"/>
                <a:gd name="connsiteY23" fmla="*/ 7688 h 10000"/>
                <a:gd name="connsiteX24" fmla="*/ 1144 w 10000"/>
                <a:gd name="connsiteY24" fmla="*/ 7343 h 10000"/>
                <a:gd name="connsiteX25" fmla="*/ 1323 w 10000"/>
                <a:gd name="connsiteY25" fmla="*/ 6993 h 10000"/>
                <a:gd name="connsiteX26" fmla="*/ 1510 w 10000"/>
                <a:gd name="connsiteY26" fmla="*/ 6624 h 10000"/>
                <a:gd name="connsiteX27" fmla="*/ 1716 w 10000"/>
                <a:gd name="connsiteY27" fmla="*/ 6248 h 10000"/>
                <a:gd name="connsiteX28" fmla="*/ 1930 w 10000"/>
                <a:gd name="connsiteY28" fmla="*/ 5867 h 10000"/>
                <a:gd name="connsiteX29" fmla="*/ 2158 w 10000"/>
                <a:gd name="connsiteY29" fmla="*/ 5480 h 10000"/>
                <a:gd name="connsiteX30" fmla="*/ 2399 w 10000"/>
                <a:gd name="connsiteY30" fmla="*/ 5086 h 10000"/>
                <a:gd name="connsiteX31" fmla="*/ 2650 w 10000"/>
                <a:gd name="connsiteY31" fmla="*/ 4699 h 10000"/>
                <a:gd name="connsiteX32" fmla="*/ 2909 w 10000"/>
                <a:gd name="connsiteY32" fmla="*/ 4317 h 10000"/>
                <a:gd name="connsiteX33" fmla="*/ 3190 w 10000"/>
                <a:gd name="connsiteY33" fmla="*/ 3924 h 10000"/>
                <a:gd name="connsiteX34" fmla="*/ 3472 w 10000"/>
                <a:gd name="connsiteY34" fmla="*/ 3549 h 10000"/>
                <a:gd name="connsiteX35" fmla="*/ 3771 w 10000"/>
                <a:gd name="connsiteY35" fmla="*/ 3173 h 10000"/>
                <a:gd name="connsiteX36" fmla="*/ 4084 w 10000"/>
                <a:gd name="connsiteY36" fmla="*/ 2817 h 10000"/>
                <a:gd name="connsiteX37" fmla="*/ 4401 w 10000"/>
                <a:gd name="connsiteY37" fmla="*/ 2466 h 10000"/>
                <a:gd name="connsiteX38" fmla="*/ 4732 w 10000"/>
                <a:gd name="connsiteY38" fmla="*/ 2134 h 10000"/>
                <a:gd name="connsiteX39" fmla="*/ 5071 w 10000"/>
                <a:gd name="connsiteY39" fmla="*/ 1814 h 10000"/>
                <a:gd name="connsiteX40" fmla="*/ 5429 w 10000"/>
                <a:gd name="connsiteY40" fmla="*/ 1513 h 10000"/>
                <a:gd name="connsiteX41" fmla="*/ 5791 w 10000"/>
                <a:gd name="connsiteY41" fmla="*/ 1230 h 10000"/>
                <a:gd name="connsiteX42" fmla="*/ 6166 w 10000"/>
                <a:gd name="connsiteY42" fmla="*/ 978 h 10000"/>
                <a:gd name="connsiteX43" fmla="*/ 6550 w 10000"/>
                <a:gd name="connsiteY43" fmla="*/ 750 h 10000"/>
                <a:gd name="connsiteX44" fmla="*/ 6948 w 10000"/>
                <a:gd name="connsiteY44" fmla="*/ 541 h 10000"/>
                <a:gd name="connsiteX45" fmla="*/ 7350 w 10000"/>
                <a:gd name="connsiteY45" fmla="*/ 369 h 10000"/>
                <a:gd name="connsiteX46" fmla="*/ 7770 w 10000"/>
                <a:gd name="connsiteY46" fmla="*/ 221 h 10000"/>
                <a:gd name="connsiteX47" fmla="*/ 8195 w 10000"/>
                <a:gd name="connsiteY47" fmla="*/ 105 h 10000"/>
                <a:gd name="connsiteX48" fmla="*/ 8633 w 10000"/>
                <a:gd name="connsiteY48" fmla="*/ 37 h 10000"/>
                <a:gd name="connsiteX49" fmla="*/ 9080 w 10000"/>
                <a:gd name="connsiteY49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170 w 10000"/>
                <a:gd name="connsiteY19" fmla="*/ 9539 h 10000"/>
                <a:gd name="connsiteX20" fmla="*/ 684 w 10000"/>
                <a:gd name="connsiteY20" fmla="*/ 8321 h 10000"/>
                <a:gd name="connsiteX21" fmla="*/ 822 w 10000"/>
                <a:gd name="connsiteY21" fmla="*/ 8020 h 10000"/>
                <a:gd name="connsiteX22" fmla="*/ 974 w 10000"/>
                <a:gd name="connsiteY22" fmla="*/ 7688 h 10000"/>
                <a:gd name="connsiteX23" fmla="*/ 1144 w 10000"/>
                <a:gd name="connsiteY23" fmla="*/ 7343 h 10000"/>
                <a:gd name="connsiteX24" fmla="*/ 1323 w 10000"/>
                <a:gd name="connsiteY24" fmla="*/ 6993 h 10000"/>
                <a:gd name="connsiteX25" fmla="*/ 1510 w 10000"/>
                <a:gd name="connsiteY25" fmla="*/ 6624 h 10000"/>
                <a:gd name="connsiteX26" fmla="*/ 1716 w 10000"/>
                <a:gd name="connsiteY26" fmla="*/ 6248 h 10000"/>
                <a:gd name="connsiteX27" fmla="*/ 1930 w 10000"/>
                <a:gd name="connsiteY27" fmla="*/ 5867 h 10000"/>
                <a:gd name="connsiteX28" fmla="*/ 2158 w 10000"/>
                <a:gd name="connsiteY28" fmla="*/ 5480 h 10000"/>
                <a:gd name="connsiteX29" fmla="*/ 2399 w 10000"/>
                <a:gd name="connsiteY29" fmla="*/ 5086 h 10000"/>
                <a:gd name="connsiteX30" fmla="*/ 2650 w 10000"/>
                <a:gd name="connsiteY30" fmla="*/ 4699 h 10000"/>
                <a:gd name="connsiteX31" fmla="*/ 2909 w 10000"/>
                <a:gd name="connsiteY31" fmla="*/ 4317 h 10000"/>
                <a:gd name="connsiteX32" fmla="*/ 3190 w 10000"/>
                <a:gd name="connsiteY32" fmla="*/ 3924 h 10000"/>
                <a:gd name="connsiteX33" fmla="*/ 3472 w 10000"/>
                <a:gd name="connsiteY33" fmla="*/ 3549 h 10000"/>
                <a:gd name="connsiteX34" fmla="*/ 3771 w 10000"/>
                <a:gd name="connsiteY34" fmla="*/ 3173 h 10000"/>
                <a:gd name="connsiteX35" fmla="*/ 4084 w 10000"/>
                <a:gd name="connsiteY35" fmla="*/ 2817 h 10000"/>
                <a:gd name="connsiteX36" fmla="*/ 4401 w 10000"/>
                <a:gd name="connsiteY36" fmla="*/ 2466 h 10000"/>
                <a:gd name="connsiteX37" fmla="*/ 4732 w 10000"/>
                <a:gd name="connsiteY37" fmla="*/ 2134 h 10000"/>
                <a:gd name="connsiteX38" fmla="*/ 5071 w 10000"/>
                <a:gd name="connsiteY38" fmla="*/ 1814 h 10000"/>
                <a:gd name="connsiteX39" fmla="*/ 5429 w 10000"/>
                <a:gd name="connsiteY39" fmla="*/ 1513 h 10000"/>
                <a:gd name="connsiteX40" fmla="*/ 5791 w 10000"/>
                <a:gd name="connsiteY40" fmla="*/ 1230 h 10000"/>
                <a:gd name="connsiteX41" fmla="*/ 6166 w 10000"/>
                <a:gd name="connsiteY41" fmla="*/ 978 h 10000"/>
                <a:gd name="connsiteX42" fmla="*/ 6550 w 10000"/>
                <a:gd name="connsiteY42" fmla="*/ 750 h 10000"/>
                <a:gd name="connsiteX43" fmla="*/ 6948 w 10000"/>
                <a:gd name="connsiteY43" fmla="*/ 541 h 10000"/>
                <a:gd name="connsiteX44" fmla="*/ 7350 w 10000"/>
                <a:gd name="connsiteY44" fmla="*/ 369 h 10000"/>
                <a:gd name="connsiteX45" fmla="*/ 7770 w 10000"/>
                <a:gd name="connsiteY45" fmla="*/ 221 h 10000"/>
                <a:gd name="connsiteX46" fmla="*/ 8195 w 10000"/>
                <a:gd name="connsiteY46" fmla="*/ 105 h 10000"/>
                <a:gd name="connsiteX47" fmla="*/ 8633 w 10000"/>
                <a:gd name="connsiteY47" fmla="*/ 37 h 10000"/>
                <a:gd name="connsiteX48" fmla="*/ 9080 w 10000"/>
                <a:gd name="connsiteY48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107 w 10000"/>
                <a:gd name="connsiteY18" fmla="*/ 9699 h 10000"/>
                <a:gd name="connsiteX19" fmla="*/ 684 w 10000"/>
                <a:gd name="connsiteY19" fmla="*/ 8321 h 10000"/>
                <a:gd name="connsiteX20" fmla="*/ 822 w 10000"/>
                <a:gd name="connsiteY20" fmla="*/ 8020 h 10000"/>
                <a:gd name="connsiteX21" fmla="*/ 974 w 10000"/>
                <a:gd name="connsiteY21" fmla="*/ 7688 h 10000"/>
                <a:gd name="connsiteX22" fmla="*/ 1144 w 10000"/>
                <a:gd name="connsiteY22" fmla="*/ 7343 h 10000"/>
                <a:gd name="connsiteX23" fmla="*/ 1323 w 10000"/>
                <a:gd name="connsiteY23" fmla="*/ 6993 h 10000"/>
                <a:gd name="connsiteX24" fmla="*/ 1510 w 10000"/>
                <a:gd name="connsiteY24" fmla="*/ 6624 h 10000"/>
                <a:gd name="connsiteX25" fmla="*/ 1716 w 10000"/>
                <a:gd name="connsiteY25" fmla="*/ 6248 h 10000"/>
                <a:gd name="connsiteX26" fmla="*/ 1930 w 10000"/>
                <a:gd name="connsiteY26" fmla="*/ 5867 h 10000"/>
                <a:gd name="connsiteX27" fmla="*/ 2158 w 10000"/>
                <a:gd name="connsiteY27" fmla="*/ 5480 h 10000"/>
                <a:gd name="connsiteX28" fmla="*/ 2399 w 10000"/>
                <a:gd name="connsiteY28" fmla="*/ 5086 h 10000"/>
                <a:gd name="connsiteX29" fmla="*/ 2650 w 10000"/>
                <a:gd name="connsiteY29" fmla="*/ 4699 h 10000"/>
                <a:gd name="connsiteX30" fmla="*/ 2909 w 10000"/>
                <a:gd name="connsiteY30" fmla="*/ 4317 h 10000"/>
                <a:gd name="connsiteX31" fmla="*/ 3190 w 10000"/>
                <a:gd name="connsiteY31" fmla="*/ 3924 h 10000"/>
                <a:gd name="connsiteX32" fmla="*/ 3472 w 10000"/>
                <a:gd name="connsiteY32" fmla="*/ 3549 h 10000"/>
                <a:gd name="connsiteX33" fmla="*/ 3771 w 10000"/>
                <a:gd name="connsiteY33" fmla="*/ 3173 h 10000"/>
                <a:gd name="connsiteX34" fmla="*/ 4084 w 10000"/>
                <a:gd name="connsiteY34" fmla="*/ 2817 h 10000"/>
                <a:gd name="connsiteX35" fmla="*/ 4401 w 10000"/>
                <a:gd name="connsiteY35" fmla="*/ 2466 h 10000"/>
                <a:gd name="connsiteX36" fmla="*/ 4732 w 10000"/>
                <a:gd name="connsiteY36" fmla="*/ 2134 h 10000"/>
                <a:gd name="connsiteX37" fmla="*/ 5071 w 10000"/>
                <a:gd name="connsiteY37" fmla="*/ 1814 h 10000"/>
                <a:gd name="connsiteX38" fmla="*/ 5429 w 10000"/>
                <a:gd name="connsiteY38" fmla="*/ 1513 h 10000"/>
                <a:gd name="connsiteX39" fmla="*/ 5791 w 10000"/>
                <a:gd name="connsiteY39" fmla="*/ 1230 h 10000"/>
                <a:gd name="connsiteX40" fmla="*/ 6166 w 10000"/>
                <a:gd name="connsiteY40" fmla="*/ 978 h 10000"/>
                <a:gd name="connsiteX41" fmla="*/ 6550 w 10000"/>
                <a:gd name="connsiteY41" fmla="*/ 750 h 10000"/>
                <a:gd name="connsiteX42" fmla="*/ 6948 w 10000"/>
                <a:gd name="connsiteY42" fmla="*/ 541 h 10000"/>
                <a:gd name="connsiteX43" fmla="*/ 7350 w 10000"/>
                <a:gd name="connsiteY43" fmla="*/ 369 h 10000"/>
                <a:gd name="connsiteX44" fmla="*/ 7770 w 10000"/>
                <a:gd name="connsiteY44" fmla="*/ 221 h 10000"/>
                <a:gd name="connsiteX45" fmla="*/ 8195 w 10000"/>
                <a:gd name="connsiteY45" fmla="*/ 105 h 10000"/>
                <a:gd name="connsiteX46" fmla="*/ 8633 w 10000"/>
                <a:gd name="connsiteY46" fmla="*/ 37 h 10000"/>
                <a:gd name="connsiteX47" fmla="*/ 9080 w 10000"/>
                <a:gd name="connsiteY47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3 w 10000"/>
                <a:gd name="connsiteY17" fmla="*/ 9828 h 10000"/>
                <a:gd name="connsiteX18" fmla="*/ 684 w 10000"/>
                <a:gd name="connsiteY18" fmla="*/ 8321 h 10000"/>
                <a:gd name="connsiteX19" fmla="*/ 822 w 10000"/>
                <a:gd name="connsiteY19" fmla="*/ 8020 h 10000"/>
                <a:gd name="connsiteX20" fmla="*/ 974 w 10000"/>
                <a:gd name="connsiteY20" fmla="*/ 7688 h 10000"/>
                <a:gd name="connsiteX21" fmla="*/ 1144 w 10000"/>
                <a:gd name="connsiteY21" fmla="*/ 7343 h 10000"/>
                <a:gd name="connsiteX22" fmla="*/ 1323 w 10000"/>
                <a:gd name="connsiteY22" fmla="*/ 6993 h 10000"/>
                <a:gd name="connsiteX23" fmla="*/ 1510 w 10000"/>
                <a:gd name="connsiteY23" fmla="*/ 6624 h 10000"/>
                <a:gd name="connsiteX24" fmla="*/ 1716 w 10000"/>
                <a:gd name="connsiteY24" fmla="*/ 6248 h 10000"/>
                <a:gd name="connsiteX25" fmla="*/ 1930 w 10000"/>
                <a:gd name="connsiteY25" fmla="*/ 5867 h 10000"/>
                <a:gd name="connsiteX26" fmla="*/ 2158 w 10000"/>
                <a:gd name="connsiteY26" fmla="*/ 5480 h 10000"/>
                <a:gd name="connsiteX27" fmla="*/ 2399 w 10000"/>
                <a:gd name="connsiteY27" fmla="*/ 5086 h 10000"/>
                <a:gd name="connsiteX28" fmla="*/ 2650 w 10000"/>
                <a:gd name="connsiteY28" fmla="*/ 4699 h 10000"/>
                <a:gd name="connsiteX29" fmla="*/ 2909 w 10000"/>
                <a:gd name="connsiteY29" fmla="*/ 4317 h 10000"/>
                <a:gd name="connsiteX30" fmla="*/ 3190 w 10000"/>
                <a:gd name="connsiteY30" fmla="*/ 3924 h 10000"/>
                <a:gd name="connsiteX31" fmla="*/ 3472 w 10000"/>
                <a:gd name="connsiteY31" fmla="*/ 3549 h 10000"/>
                <a:gd name="connsiteX32" fmla="*/ 3771 w 10000"/>
                <a:gd name="connsiteY32" fmla="*/ 3173 h 10000"/>
                <a:gd name="connsiteX33" fmla="*/ 4084 w 10000"/>
                <a:gd name="connsiteY33" fmla="*/ 2817 h 10000"/>
                <a:gd name="connsiteX34" fmla="*/ 4401 w 10000"/>
                <a:gd name="connsiteY34" fmla="*/ 2466 h 10000"/>
                <a:gd name="connsiteX35" fmla="*/ 4732 w 10000"/>
                <a:gd name="connsiteY35" fmla="*/ 2134 h 10000"/>
                <a:gd name="connsiteX36" fmla="*/ 5071 w 10000"/>
                <a:gd name="connsiteY36" fmla="*/ 1814 h 10000"/>
                <a:gd name="connsiteX37" fmla="*/ 5429 w 10000"/>
                <a:gd name="connsiteY37" fmla="*/ 1513 h 10000"/>
                <a:gd name="connsiteX38" fmla="*/ 5791 w 10000"/>
                <a:gd name="connsiteY38" fmla="*/ 1230 h 10000"/>
                <a:gd name="connsiteX39" fmla="*/ 6166 w 10000"/>
                <a:gd name="connsiteY39" fmla="*/ 978 h 10000"/>
                <a:gd name="connsiteX40" fmla="*/ 6550 w 10000"/>
                <a:gd name="connsiteY40" fmla="*/ 750 h 10000"/>
                <a:gd name="connsiteX41" fmla="*/ 6948 w 10000"/>
                <a:gd name="connsiteY41" fmla="*/ 541 h 10000"/>
                <a:gd name="connsiteX42" fmla="*/ 7350 w 10000"/>
                <a:gd name="connsiteY42" fmla="*/ 369 h 10000"/>
                <a:gd name="connsiteX43" fmla="*/ 7770 w 10000"/>
                <a:gd name="connsiteY43" fmla="*/ 221 h 10000"/>
                <a:gd name="connsiteX44" fmla="*/ 8195 w 10000"/>
                <a:gd name="connsiteY44" fmla="*/ 105 h 10000"/>
                <a:gd name="connsiteX45" fmla="*/ 8633 w 10000"/>
                <a:gd name="connsiteY45" fmla="*/ 37 h 10000"/>
                <a:gd name="connsiteX46" fmla="*/ 9080 w 10000"/>
                <a:gd name="connsiteY46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27 w 10000"/>
                <a:gd name="connsiteY16" fmla="*/ 9920 h 10000"/>
                <a:gd name="connsiteX17" fmla="*/ 684 w 10000"/>
                <a:gd name="connsiteY17" fmla="*/ 8321 h 10000"/>
                <a:gd name="connsiteX18" fmla="*/ 822 w 10000"/>
                <a:gd name="connsiteY18" fmla="*/ 8020 h 10000"/>
                <a:gd name="connsiteX19" fmla="*/ 974 w 10000"/>
                <a:gd name="connsiteY19" fmla="*/ 7688 h 10000"/>
                <a:gd name="connsiteX20" fmla="*/ 1144 w 10000"/>
                <a:gd name="connsiteY20" fmla="*/ 7343 h 10000"/>
                <a:gd name="connsiteX21" fmla="*/ 1323 w 10000"/>
                <a:gd name="connsiteY21" fmla="*/ 6993 h 10000"/>
                <a:gd name="connsiteX22" fmla="*/ 1510 w 10000"/>
                <a:gd name="connsiteY22" fmla="*/ 6624 h 10000"/>
                <a:gd name="connsiteX23" fmla="*/ 1716 w 10000"/>
                <a:gd name="connsiteY23" fmla="*/ 6248 h 10000"/>
                <a:gd name="connsiteX24" fmla="*/ 1930 w 10000"/>
                <a:gd name="connsiteY24" fmla="*/ 5867 h 10000"/>
                <a:gd name="connsiteX25" fmla="*/ 2158 w 10000"/>
                <a:gd name="connsiteY25" fmla="*/ 5480 h 10000"/>
                <a:gd name="connsiteX26" fmla="*/ 2399 w 10000"/>
                <a:gd name="connsiteY26" fmla="*/ 5086 h 10000"/>
                <a:gd name="connsiteX27" fmla="*/ 2650 w 10000"/>
                <a:gd name="connsiteY27" fmla="*/ 4699 h 10000"/>
                <a:gd name="connsiteX28" fmla="*/ 2909 w 10000"/>
                <a:gd name="connsiteY28" fmla="*/ 4317 h 10000"/>
                <a:gd name="connsiteX29" fmla="*/ 3190 w 10000"/>
                <a:gd name="connsiteY29" fmla="*/ 3924 h 10000"/>
                <a:gd name="connsiteX30" fmla="*/ 3472 w 10000"/>
                <a:gd name="connsiteY30" fmla="*/ 3549 h 10000"/>
                <a:gd name="connsiteX31" fmla="*/ 3771 w 10000"/>
                <a:gd name="connsiteY31" fmla="*/ 3173 h 10000"/>
                <a:gd name="connsiteX32" fmla="*/ 4084 w 10000"/>
                <a:gd name="connsiteY32" fmla="*/ 2817 h 10000"/>
                <a:gd name="connsiteX33" fmla="*/ 4401 w 10000"/>
                <a:gd name="connsiteY33" fmla="*/ 2466 h 10000"/>
                <a:gd name="connsiteX34" fmla="*/ 4732 w 10000"/>
                <a:gd name="connsiteY34" fmla="*/ 2134 h 10000"/>
                <a:gd name="connsiteX35" fmla="*/ 5071 w 10000"/>
                <a:gd name="connsiteY35" fmla="*/ 1814 h 10000"/>
                <a:gd name="connsiteX36" fmla="*/ 5429 w 10000"/>
                <a:gd name="connsiteY36" fmla="*/ 1513 h 10000"/>
                <a:gd name="connsiteX37" fmla="*/ 5791 w 10000"/>
                <a:gd name="connsiteY37" fmla="*/ 1230 h 10000"/>
                <a:gd name="connsiteX38" fmla="*/ 6166 w 10000"/>
                <a:gd name="connsiteY38" fmla="*/ 978 h 10000"/>
                <a:gd name="connsiteX39" fmla="*/ 6550 w 10000"/>
                <a:gd name="connsiteY39" fmla="*/ 750 h 10000"/>
                <a:gd name="connsiteX40" fmla="*/ 6948 w 10000"/>
                <a:gd name="connsiteY40" fmla="*/ 541 h 10000"/>
                <a:gd name="connsiteX41" fmla="*/ 7350 w 10000"/>
                <a:gd name="connsiteY41" fmla="*/ 369 h 10000"/>
                <a:gd name="connsiteX42" fmla="*/ 7770 w 10000"/>
                <a:gd name="connsiteY42" fmla="*/ 221 h 10000"/>
                <a:gd name="connsiteX43" fmla="*/ 8195 w 10000"/>
                <a:gd name="connsiteY43" fmla="*/ 105 h 10000"/>
                <a:gd name="connsiteX44" fmla="*/ 8633 w 10000"/>
                <a:gd name="connsiteY44" fmla="*/ 37 h 10000"/>
                <a:gd name="connsiteX45" fmla="*/ 9080 w 10000"/>
                <a:gd name="connsiteY45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9 w 10000"/>
                <a:gd name="connsiteY15" fmla="*/ 9982 h 10000"/>
                <a:gd name="connsiteX16" fmla="*/ 684 w 10000"/>
                <a:gd name="connsiteY16" fmla="*/ 8321 h 10000"/>
                <a:gd name="connsiteX17" fmla="*/ 822 w 10000"/>
                <a:gd name="connsiteY17" fmla="*/ 8020 h 10000"/>
                <a:gd name="connsiteX18" fmla="*/ 974 w 10000"/>
                <a:gd name="connsiteY18" fmla="*/ 7688 h 10000"/>
                <a:gd name="connsiteX19" fmla="*/ 1144 w 10000"/>
                <a:gd name="connsiteY19" fmla="*/ 7343 h 10000"/>
                <a:gd name="connsiteX20" fmla="*/ 1323 w 10000"/>
                <a:gd name="connsiteY20" fmla="*/ 6993 h 10000"/>
                <a:gd name="connsiteX21" fmla="*/ 1510 w 10000"/>
                <a:gd name="connsiteY21" fmla="*/ 6624 h 10000"/>
                <a:gd name="connsiteX22" fmla="*/ 1716 w 10000"/>
                <a:gd name="connsiteY22" fmla="*/ 6248 h 10000"/>
                <a:gd name="connsiteX23" fmla="*/ 1930 w 10000"/>
                <a:gd name="connsiteY23" fmla="*/ 5867 h 10000"/>
                <a:gd name="connsiteX24" fmla="*/ 2158 w 10000"/>
                <a:gd name="connsiteY24" fmla="*/ 5480 h 10000"/>
                <a:gd name="connsiteX25" fmla="*/ 2399 w 10000"/>
                <a:gd name="connsiteY25" fmla="*/ 5086 h 10000"/>
                <a:gd name="connsiteX26" fmla="*/ 2650 w 10000"/>
                <a:gd name="connsiteY26" fmla="*/ 4699 h 10000"/>
                <a:gd name="connsiteX27" fmla="*/ 2909 w 10000"/>
                <a:gd name="connsiteY27" fmla="*/ 4317 h 10000"/>
                <a:gd name="connsiteX28" fmla="*/ 3190 w 10000"/>
                <a:gd name="connsiteY28" fmla="*/ 3924 h 10000"/>
                <a:gd name="connsiteX29" fmla="*/ 3472 w 10000"/>
                <a:gd name="connsiteY29" fmla="*/ 3549 h 10000"/>
                <a:gd name="connsiteX30" fmla="*/ 3771 w 10000"/>
                <a:gd name="connsiteY30" fmla="*/ 3173 h 10000"/>
                <a:gd name="connsiteX31" fmla="*/ 4084 w 10000"/>
                <a:gd name="connsiteY31" fmla="*/ 2817 h 10000"/>
                <a:gd name="connsiteX32" fmla="*/ 4401 w 10000"/>
                <a:gd name="connsiteY32" fmla="*/ 2466 h 10000"/>
                <a:gd name="connsiteX33" fmla="*/ 4732 w 10000"/>
                <a:gd name="connsiteY33" fmla="*/ 2134 h 10000"/>
                <a:gd name="connsiteX34" fmla="*/ 5071 w 10000"/>
                <a:gd name="connsiteY34" fmla="*/ 1814 h 10000"/>
                <a:gd name="connsiteX35" fmla="*/ 5429 w 10000"/>
                <a:gd name="connsiteY35" fmla="*/ 1513 h 10000"/>
                <a:gd name="connsiteX36" fmla="*/ 5791 w 10000"/>
                <a:gd name="connsiteY36" fmla="*/ 1230 h 10000"/>
                <a:gd name="connsiteX37" fmla="*/ 6166 w 10000"/>
                <a:gd name="connsiteY37" fmla="*/ 978 h 10000"/>
                <a:gd name="connsiteX38" fmla="*/ 6550 w 10000"/>
                <a:gd name="connsiteY38" fmla="*/ 750 h 10000"/>
                <a:gd name="connsiteX39" fmla="*/ 6948 w 10000"/>
                <a:gd name="connsiteY39" fmla="*/ 541 h 10000"/>
                <a:gd name="connsiteX40" fmla="*/ 7350 w 10000"/>
                <a:gd name="connsiteY40" fmla="*/ 369 h 10000"/>
                <a:gd name="connsiteX41" fmla="*/ 7770 w 10000"/>
                <a:gd name="connsiteY41" fmla="*/ 221 h 10000"/>
                <a:gd name="connsiteX42" fmla="*/ 8195 w 10000"/>
                <a:gd name="connsiteY42" fmla="*/ 105 h 10000"/>
                <a:gd name="connsiteX43" fmla="*/ 8633 w 10000"/>
                <a:gd name="connsiteY43" fmla="*/ 37 h 10000"/>
                <a:gd name="connsiteX44" fmla="*/ 9080 w 10000"/>
                <a:gd name="connsiteY44" fmla="*/ 0 h 10000"/>
                <a:gd name="connsiteX0" fmla="*/ 9080 w 10000"/>
                <a:gd name="connsiteY0" fmla="*/ 0 h 10000"/>
                <a:gd name="connsiteX1" fmla="*/ 9535 w 10000"/>
                <a:gd name="connsiteY1" fmla="*/ 0 h 10000"/>
                <a:gd name="connsiteX2" fmla="*/ 10000 w 10000"/>
                <a:gd name="connsiteY2" fmla="*/ 37 h 10000"/>
                <a:gd name="connsiteX3" fmla="*/ 9999 w 10000"/>
                <a:gd name="connsiteY3" fmla="*/ 8264 h 10000"/>
                <a:gd name="connsiteX4" fmla="*/ 10000 w 10000"/>
                <a:gd name="connsiteY4" fmla="*/ 8708 h 10000"/>
                <a:gd name="connsiteX5" fmla="*/ 9982 w 10000"/>
                <a:gd name="connsiteY5" fmla="*/ 8942 h 10000"/>
                <a:gd name="connsiteX6" fmla="*/ 9942 w 10000"/>
                <a:gd name="connsiteY6" fmla="*/ 9157 h 10000"/>
                <a:gd name="connsiteX7" fmla="*/ 9870 w 10000"/>
                <a:gd name="connsiteY7" fmla="*/ 9367 h 10000"/>
                <a:gd name="connsiteX8" fmla="*/ 9777 w 10000"/>
                <a:gd name="connsiteY8" fmla="*/ 9539 h 10000"/>
                <a:gd name="connsiteX9" fmla="*/ 9665 w 10000"/>
                <a:gd name="connsiteY9" fmla="*/ 9699 h 10000"/>
                <a:gd name="connsiteX10" fmla="*/ 9531 w 10000"/>
                <a:gd name="connsiteY10" fmla="*/ 9822 h 10000"/>
                <a:gd name="connsiteX11" fmla="*/ 9388 w 10000"/>
                <a:gd name="connsiteY11" fmla="*/ 9920 h 10000"/>
                <a:gd name="connsiteX12" fmla="*/ 9227 w 10000"/>
                <a:gd name="connsiteY12" fmla="*/ 9982 h 10000"/>
                <a:gd name="connsiteX13" fmla="*/ 9057 w 10000"/>
                <a:gd name="connsiteY13" fmla="*/ 10000 h 10000"/>
                <a:gd name="connsiteX14" fmla="*/ 0 w 10000"/>
                <a:gd name="connsiteY14" fmla="*/ 10000 h 10000"/>
                <a:gd name="connsiteX15" fmla="*/ 684 w 10000"/>
                <a:gd name="connsiteY15" fmla="*/ 8321 h 10000"/>
                <a:gd name="connsiteX16" fmla="*/ 822 w 10000"/>
                <a:gd name="connsiteY16" fmla="*/ 8020 h 10000"/>
                <a:gd name="connsiteX17" fmla="*/ 974 w 10000"/>
                <a:gd name="connsiteY17" fmla="*/ 7688 h 10000"/>
                <a:gd name="connsiteX18" fmla="*/ 1144 w 10000"/>
                <a:gd name="connsiteY18" fmla="*/ 7343 h 10000"/>
                <a:gd name="connsiteX19" fmla="*/ 1323 w 10000"/>
                <a:gd name="connsiteY19" fmla="*/ 6993 h 10000"/>
                <a:gd name="connsiteX20" fmla="*/ 1510 w 10000"/>
                <a:gd name="connsiteY20" fmla="*/ 6624 h 10000"/>
                <a:gd name="connsiteX21" fmla="*/ 1716 w 10000"/>
                <a:gd name="connsiteY21" fmla="*/ 6248 h 10000"/>
                <a:gd name="connsiteX22" fmla="*/ 1930 w 10000"/>
                <a:gd name="connsiteY22" fmla="*/ 5867 h 10000"/>
                <a:gd name="connsiteX23" fmla="*/ 2158 w 10000"/>
                <a:gd name="connsiteY23" fmla="*/ 5480 h 10000"/>
                <a:gd name="connsiteX24" fmla="*/ 2399 w 10000"/>
                <a:gd name="connsiteY24" fmla="*/ 5086 h 10000"/>
                <a:gd name="connsiteX25" fmla="*/ 2650 w 10000"/>
                <a:gd name="connsiteY25" fmla="*/ 4699 h 10000"/>
                <a:gd name="connsiteX26" fmla="*/ 2909 w 10000"/>
                <a:gd name="connsiteY26" fmla="*/ 4317 h 10000"/>
                <a:gd name="connsiteX27" fmla="*/ 3190 w 10000"/>
                <a:gd name="connsiteY27" fmla="*/ 3924 h 10000"/>
                <a:gd name="connsiteX28" fmla="*/ 3472 w 10000"/>
                <a:gd name="connsiteY28" fmla="*/ 3549 h 10000"/>
                <a:gd name="connsiteX29" fmla="*/ 3771 w 10000"/>
                <a:gd name="connsiteY29" fmla="*/ 3173 h 10000"/>
                <a:gd name="connsiteX30" fmla="*/ 4084 w 10000"/>
                <a:gd name="connsiteY30" fmla="*/ 2817 h 10000"/>
                <a:gd name="connsiteX31" fmla="*/ 4401 w 10000"/>
                <a:gd name="connsiteY31" fmla="*/ 2466 h 10000"/>
                <a:gd name="connsiteX32" fmla="*/ 4732 w 10000"/>
                <a:gd name="connsiteY32" fmla="*/ 2134 h 10000"/>
                <a:gd name="connsiteX33" fmla="*/ 5071 w 10000"/>
                <a:gd name="connsiteY33" fmla="*/ 1814 h 10000"/>
                <a:gd name="connsiteX34" fmla="*/ 5429 w 10000"/>
                <a:gd name="connsiteY34" fmla="*/ 1513 h 10000"/>
                <a:gd name="connsiteX35" fmla="*/ 5791 w 10000"/>
                <a:gd name="connsiteY35" fmla="*/ 1230 h 10000"/>
                <a:gd name="connsiteX36" fmla="*/ 6166 w 10000"/>
                <a:gd name="connsiteY36" fmla="*/ 978 h 10000"/>
                <a:gd name="connsiteX37" fmla="*/ 6550 w 10000"/>
                <a:gd name="connsiteY37" fmla="*/ 750 h 10000"/>
                <a:gd name="connsiteX38" fmla="*/ 6948 w 10000"/>
                <a:gd name="connsiteY38" fmla="*/ 541 h 10000"/>
                <a:gd name="connsiteX39" fmla="*/ 7350 w 10000"/>
                <a:gd name="connsiteY39" fmla="*/ 369 h 10000"/>
                <a:gd name="connsiteX40" fmla="*/ 7770 w 10000"/>
                <a:gd name="connsiteY40" fmla="*/ 221 h 10000"/>
                <a:gd name="connsiteX41" fmla="*/ 8195 w 10000"/>
                <a:gd name="connsiteY41" fmla="*/ 105 h 10000"/>
                <a:gd name="connsiteX42" fmla="*/ 8633 w 10000"/>
                <a:gd name="connsiteY42" fmla="*/ 37 h 10000"/>
                <a:gd name="connsiteX43" fmla="*/ 9080 w 10000"/>
                <a:gd name="connsiteY43" fmla="*/ 0 h 10000"/>
                <a:gd name="connsiteX0" fmla="*/ 8396 w 9316"/>
                <a:gd name="connsiteY0" fmla="*/ 0 h 10000"/>
                <a:gd name="connsiteX1" fmla="*/ 8851 w 9316"/>
                <a:gd name="connsiteY1" fmla="*/ 0 h 10000"/>
                <a:gd name="connsiteX2" fmla="*/ 9316 w 9316"/>
                <a:gd name="connsiteY2" fmla="*/ 37 h 10000"/>
                <a:gd name="connsiteX3" fmla="*/ 9315 w 9316"/>
                <a:gd name="connsiteY3" fmla="*/ 8264 h 10000"/>
                <a:gd name="connsiteX4" fmla="*/ 9316 w 9316"/>
                <a:gd name="connsiteY4" fmla="*/ 8708 h 10000"/>
                <a:gd name="connsiteX5" fmla="*/ 9298 w 9316"/>
                <a:gd name="connsiteY5" fmla="*/ 8942 h 10000"/>
                <a:gd name="connsiteX6" fmla="*/ 9258 w 9316"/>
                <a:gd name="connsiteY6" fmla="*/ 9157 h 10000"/>
                <a:gd name="connsiteX7" fmla="*/ 9186 w 9316"/>
                <a:gd name="connsiteY7" fmla="*/ 9367 h 10000"/>
                <a:gd name="connsiteX8" fmla="*/ 9093 w 9316"/>
                <a:gd name="connsiteY8" fmla="*/ 9539 h 10000"/>
                <a:gd name="connsiteX9" fmla="*/ 8981 w 9316"/>
                <a:gd name="connsiteY9" fmla="*/ 9699 h 10000"/>
                <a:gd name="connsiteX10" fmla="*/ 8847 w 9316"/>
                <a:gd name="connsiteY10" fmla="*/ 9822 h 10000"/>
                <a:gd name="connsiteX11" fmla="*/ 8704 w 9316"/>
                <a:gd name="connsiteY11" fmla="*/ 9920 h 10000"/>
                <a:gd name="connsiteX12" fmla="*/ 8543 w 9316"/>
                <a:gd name="connsiteY12" fmla="*/ 9982 h 10000"/>
                <a:gd name="connsiteX13" fmla="*/ 8373 w 9316"/>
                <a:gd name="connsiteY13" fmla="*/ 10000 h 10000"/>
                <a:gd name="connsiteX14" fmla="*/ 0 w 9316"/>
                <a:gd name="connsiteY14" fmla="*/ 8321 h 10000"/>
                <a:gd name="connsiteX15" fmla="*/ 138 w 9316"/>
                <a:gd name="connsiteY15" fmla="*/ 8020 h 10000"/>
                <a:gd name="connsiteX16" fmla="*/ 290 w 9316"/>
                <a:gd name="connsiteY16" fmla="*/ 7688 h 10000"/>
                <a:gd name="connsiteX17" fmla="*/ 460 w 9316"/>
                <a:gd name="connsiteY17" fmla="*/ 7343 h 10000"/>
                <a:gd name="connsiteX18" fmla="*/ 639 w 9316"/>
                <a:gd name="connsiteY18" fmla="*/ 6993 h 10000"/>
                <a:gd name="connsiteX19" fmla="*/ 826 w 9316"/>
                <a:gd name="connsiteY19" fmla="*/ 6624 h 10000"/>
                <a:gd name="connsiteX20" fmla="*/ 1032 w 9316"/>
                <a:gd name="connsiteY20" fmla="*/ 6248 h 10000"/>
                <a:gd name="connsiteX21" fmla="*/ 1246 w 9316"/>
                <a:gd name="connsiteY21" fmla="*/ 5867 h 10000"/>
                <a:gd name="connsiteX22" fmla="*/ 1474 w 9316"/>
                <a:gd name="connsiteY22" fmla="*/ 5480 h 10000"/>
                <a:gd name="connsiteX23" fmla="*/ 1715 w 9316"/>
                <a:gd name="connsiteY23" fmla="*/ 5086 h 10000"/>
                <a:gd name="connsiteX24" fmla="*/ 1966 w 9316"/>
                <a:gd name="connsiteY24" fmla="*/ 4699 h 10000"/>
                <a:gd name="connsiteX25" fmla="*/ 2225 w 9316"/>
                <a:gd name="connsiteY25" fmla="*/ 4317 h 10000"/>
                <a:gd name="connsiteX26" fmla="*/ 2506 w 9316"/>
                <a:gd name="connsiteY26" fmla="*/ 3924 h 10000"/>
                <a:gd name="connsiteX27" fmla="*/ 2788 w 9316"/>
                <a:gd name="connsiteY27" fmla="*/ 3549 h 10000"/>
                <a:gd name="connsiteX28" fmla="*/ 3087 w 9316"/>
                <a:gd name="connsiteY28" fmla="*/ 3173 h 10000"/>
                <a:gd name="connsiteX29" fmla="*/ 3400 w 9316"/>
                <a:gd name="connsiteY29" fmla="*/ 2817 h 10000"/>
                <a:gd name="connsiteX30" fmla="*/ 3717 w 9316"/>
                <a:gd name="connsiteY30" fmla="*/ 2466 h 10000"/>
                <a:gd name="connsiteX31" fmla="*/ 4048 w 9316"/>
                <a:gd name="connsiteY31" fmla="*/ 2134 h 10000"/>
                <a:gd name="connsiteX32" fmla="*/ 4387 w 9316"/>
                <a:gd name="connsiteY32" fmla="*/ 1814 h 10000"/>
                <a:gd name="connsiteX33" fmla="*/ 4745 w 9316"/>
                <a:gd name="connsiteY33" fmla="*/ 1513 h 10000"/>
                <a:gd name="connsiteX34" fmla="*/ 5107 w 9316"/>
                <a:gd name="connsiteY34" fmla="*/ 1230 h 10000"/>
                <a:gd name="connsiteX35" fmla="*/ 5482 w 9316"/>
                <a:gd name="connsiteY35" fmla="*/ 978 h 10000"/>
                <a:gd name="connsiteX36" fmla="*/ 5866 w 9316"/>
                <a:gd name="connsiteY36" fmla="*/ 750 h 10000"/>
                <a:gd name="connsiteX37" fmla="*/ 6264 w 9316"/>
                <a:gd name="connsiteY37" fmla="*/ 541 h 10000"/>
                <a:gd name="connsiteX38" fmla="*/ 6666 w 9316"/>
                <a:gd name="connsiteY38" fmla="*/ 369 h 10000"/>
                <a:gd name="connsiteX39" fmla="*/ 7086 w 9316"/>
                <a:gd name="connsiteY39" fmla="*/ 221 h 10000"/>
                <a:gd name="connsiteX40" fmla="*/ 7511 w 9316"/>
                <a:gd name="connsiteY40" fmla="*/ 105 h 10000"/>
                <a:gd name="connsiteX41" fmla="*/ 7949 w 9316"/>
                <a:gd name="connsiteY41" fmla="*/ 37 h 10000"/>
                <a:gd name="connsiteX42" fmla="*/ 8396 w 9316"/>
                <a:gd name="connsiteY42" fmla="*/ 0 h 10000"/>
                <a:gd name="connsiteX0" fmla="*/ 9012 w 10000"/>
                <a:gd name="connsiteY0" fmla="*/ 0 h 9982"/>
                <a:gd name="connsiteX1" fmla="*/ 9501 w 10000"/>
                <a:gd name="connsiteY1" fmla="*/ 0 h 9982"/>
                <a:gd name="connsiteX2" fmla="*/ 10000 w 10000"/>
                <a:gd name="connsiteY2" fmla="*/ 37 h 9982"/>
                <a:gd name="connsiteX3" fmla="*/ 9999 w 10000"/>
                <a:gd name="connsiteY3" fmla="*/ 8264 h 9982"/>
                <a:gd name="connsiteX4" fmla="*/ 10000 w 10000"/>
                <a:gd name="connsiteY4" fmla="*/ 8708 h 9982"/>
                <a:gd name="connsiteX5" fmla="*/ 9981 w 10000"/>
                <a:gd name="connsiteY5" fmla="*/ 8942 h 9982"/>
                <a:gd name="connsiteX6" fmla="*/ 9938 w 10000"/>
                <a:gd name="connsiteY6" fmla="*/ 9157 h 9982"/>
                <a:gd name="connsiteX7" fmla="*/ 9860 w 10000"/>
                <a:gd name="connsiteY7" fmla="*/ 9367 h 9982"/>
                <a:gd name="connsiteX8" fmla="*/ 9761 w 10000"/>
                <a:gd name="connsiteY8" fmla="*/ 9539 h 9982"/>
                <a:gd name="connsiteX9" fmla="*/ 9640 w 10000"/>
                <a:gd name="connsiteY9" fmla="*/ 9699 h 9982"/>
                <a:gd name="connsiteX10" fmla="*/ 9497 w 10000"/>
                <a:gd name="connsiteY10" fmla="*/ 9822 h 9982"/>
                <a:gd name="connsiteX11" fmla="*/ 9343 w 10000"/>
                <a:gd name="connsiteY11" fmla="*/ 9920 h 9982"/>
                <a:gd name="connsiteX12" fmla="*/ 9170 w 10000"/>
                <a:gd name="connsiteY12" fmla="*/ 9982 h 9982"/>
                <a:gd name="connsiteX13" fmla="*/ 0 w 10000"/>
                <a:gd name="connsiteY13" fmla="*/ 8321 h 9982"/>
                <a:gd name="connsiteX14" fmla="*/ 148 w 10000"/>
                <a:gd name="connsiteY14" fmla="*/ 8020 h 9982"/>
                <a:gd name="connsiteX15" fmla="*/ 311 w 10000"/>
                <a:gd name="connsiteY15" fmla="*/ 7688 h 9982"/>
                <a:gd name="connsiteX16" fmla="*/ 494 w 10000"/>
                <a:gd name="connsiteY16" fmla="*/ 7343 h 9982"/>
                <a:gd name="connsiteX17" fmla="*/ 686 w 10000"/>
                <a:gd name="connsiteY17" fmla="*/ 6993 h 9982"/>
                <a:gd name="connsiteX18" fmla="*/ 887 w 10000"/>
                <a:gd name="connsiteY18" fmla="*/ 6624 h 9982"/>
                <a:gd name="connsiteX19" fmla="*/ 1108 w 10000"/>
                <a:gd name="connsiteY19" fmla="*/ 6248 h 9982"/>
                <a:gd name="connsiteX20" fmla="*/ 1337 w 10000"/>
                <a:gd name="connsiteY20" fmla="*/ 5867 h 9982"/>
                <a:gd name="connsiteX21" fmla="*/ 1582 w 10000"/>
                <a:gd name="connsiteY21" fmla="*/ 5480 h 9982"/>
                <a:gd name="connsiteX22" fmla="*/ 1841 w 10000"/>
                <a:gd name="connsiteY22" fmla="*/ 5086 h 9982"/>
                <a:gd name="connsiteX23" fmla="*/ 2110 w 10000"/>
                <a:gd name="connsiteY23" fmla="*/ 4699 h 9982"/>
                <a:gd name="connsiteX24" fmla="*/ 2388 w 10000"/>
                <a:gd name="connsiteY24" fmla="*/ 4317 h 9982"/>
                <a:gd name="connsiteX25" fmla="*/ 2690 w 10000"/>
                <a:gd name="connsiteY25" fmla="*/ 3924 h 9982"/>
                <a:gd name="connsiteX26" fmla="*/ 2993 w 10000"/>
                <a:gd name="connsiteY26" fmla="*/ 3549 h 9982"/>
                <a:gd name="connsiteX27" fmla="*/ 3314 w 10000"/>
                <a:gd name="connsiteY27" fmla="*/ 3173 h 9982"/>
                <a:gd name="connsiteX28" fmla="*/ 3650 w 10000"/>
                <a:gd name="connsiteY28" fmla="*/ 2817 h 9982"/>
                <a:gd name="connsiteX29" fmla="*/ 3990 w 10000"/>
                <a:gd name="connsiteY29" fmla="*/ 2466 h 9982"/>
                <a:gd name="connsiteX30" fmla="*/ 4345 w 10000"/>
                <a:gd name="connsiteY30" fmla="*/ 2134 h 9982"/>
                <a:gd name="connsiteX31" fmla="*/ 4709 w 10000"/>
                <a:gd name="connsiteY31" fmla="*/ 1814 h 9982"/>
                <a:gd name="connsiteX32" fmla="*/ 5093 w 10000"/>
                <a:gd name="connsiteY32" fmla="*/ 1513 h 9982"/>
                <a:gd name="connsiteX33" fmla="*/ 5482 w 10000"/>
                <a:gd name="connsiteY33" fmla="*/ 1230 h 9982"/>
                <a:gd name="connsiteX34" fmla="*/ 5884 w 10000"/>
                <a:gd name="connsiteY34" fmla="*/ 978 h 9982"/>
                <a:gd name="connsiteX35" fmla="*/ 6297 w 10000"/>
                <a:gd name="connsiteY35" fmla="*/ 750 h 9982"/>
                <a:gd name="connsiteX36" fmla="*/ 6724 w 10000"/>
                <a:gd name="connsiteY36" fmla="*/ 541 h 9982"/>
                <a:gd name="connsiteX37" fmla="*/ 7155 w 10000"/>
                <a:gd name="connsiteY37" fmla="*/ 369 h 9982"/>
                <a:gd name="connsiteX38" fmla="*/ 7606 w 10000"/>
                <a:gd name="connsiteY38" fmla="*/ 221 h 9982"/>
                <a:gd name="connsiteX39" fmla="*/ 8062 w 10000"/>
                <a:gd name="connsiteY39" fmla="*/ 105 h 9982"/>
                <a:gd name="connsiteX40" fmla="*/ 8533 w 10000"/>
                <a:gd name="connsiteY40" fmla="*/ 37 h 9982"/>
                <a:gd name="connsiteX41" fmla="*/ 9012 w 10000"/>
                <a:gd name="connsiteY41" fmla="*/ 0 h 9982"/>
                <a:gd name="connsiteX0" fmla="*/ 9012 w 10000"/>
                <a:gd name="connsiteY0" fmla="*/ 0 h 9938"/>
                <a:gd name="connsiteX1" fmla="*/ 9501 w 10000"/>
                <a:gd name="connsiteY1" fmla="*/ 0 h 9938"/>
                <a:gd name="connsiteX2" fmla="*/ 10000 w 10000"/>
                <a:gd name="connsiteY2" fmla="*/ 37 h 9938"/>
                <a:gd name="connsiteX3" fmla="*/ 9999 w 10000"/>
                <a:gd name="connsiteY3" fmla="*/ 8279 h 9938"/>
                <a:gd name="connsiteX4" fmla="*/ 10000 w 10000"/>
                <a:gd name="connsiteY4" fmla="*/ 8724 h 9938"/>
                <a:gd name="connsiteX5" fmla="*/ 9981 w 10000"/>
                <a:gd name="connsiteY5" fmla="*/ 8958 h 9938"/>
                <a:gd name="connsiteX6" fmla="*/ 9938 w 10000"/>
                <a:gd name="connsiteY6" fmla="*/ 9174 h 9938"/>
                <a:gd name="connsiteX7" fmla="*/ 9860 w 10000"/>
                <a:gd name="connsiteY7" fmla="*/ 9384 h 9938"/>
                <a:gd name="connsiteX8" fmla="*/ 9761 w 10000"/>
                <a:gd name="connsiteY8" fmla="*/ 9556 h 9938"/>
                <a:gd name="connsiteX9" fmla="*/ 9640 w 10000"/>
                <a:gd name="connsiteY9" fmla="*/ 9716 h 9938"/>
                <a:gd name="connsiteX10" fmla="*/ 9497 w 10000"/>
                <a:gd name="connsiteY10" fmla="*/ 9840 h 9938"/>
                <a:gd name="connsiteX11" fmla="*/ 9343 w 10000"/>
                <a:gd name="connsiteY11" fmla="*/ 9938 h 9938"/>
                <a:gd name="connsiteX12" fmla="*/ 0 w 10000"/>
                <a:gd name="connsiteY12" fmla="*/ 8336 h 9938"/>
                <a:gd name="connsiteX13" fmla="*/ 148 w 10000"/>
                <a:gd name="connsiteY13" fmla="*/ 8034 h 9938"/>
                <a:gd name="connsiteX14" fmla="*/ 311 w 10000"/>
                <a:gd name="connsiteY14" fmla="*/ 7702 h 9938"/>
                <a:gd name="connsiteX15" fmla="*/ 494 w 10000"/>
                <a:gd name="connsiteY15" fmla="*/ 7356 h 9938"/>
                <a:gd name="connsiteX16" fmla="*/ 686 w 10000"/>
                <a:gd name="connsiteY16" fmla="*/ 7006 h 9938"/>
                <a:gd name="connsiteX17" fmla="*/ 887 w 10000"/>
                <a:gd name="connsiteY17" fmla="*/ 6636 h 9938"/>
                <a:gd name="connsiteX18" fmla="*/ 1108 w 10000"/>
                <a:gd name="connsiteY18" fmla="*/ 6259 h 9938"/>
                <a:gd name="connsiteX19" fmla="*/ 1337 w 10000"/>
                <a:gd name="connsiteY19" fmla="*/ 5878 h 9938"/>
                <a:gd name="connsiteX20" fmla="*/ 1582 w 10000"/>
                <a:gd name="connsiteY20" fmla="*/ 5490 h 9938"/>
                <a:gd name="connsiteX21" fmla="*/ 1841 w 10000"/>
                <a:gd name="connsiteY21" fmla="*/ 5095 h 9938"/>
                <a:gd name="connsiteX22" fmla="*/ 2110 w 10000"/>
                <a:gd name="connsiteY22" fmla="*/ 4707 h 9938"/>
                <a:gd name="connsiteX23" fmla="*/ 2388 w 10000"/>
                <a:gd name="connsiteY23" fmla="*/ 4325 h 9938"/>
                <a:gd name="connsiteX24" fmla="*/ 2690 w 10000"/>
                <a:gd name="connsiteY24" fmla="*/ 3931 h 9938"/>
                <a:gd name="connsiteX25" fmla="*/ 2993 w 10000"/>
                <a:gd name="connsiteY25" fmla="*/ 3555 h 9938"/>
                <a:gd name="connsiteX26" fmla="*/ 3314 w 10000"/>
                <a:gd name="connsiteY26" fmla="*/ 3179 h 9938"/>
                <a:gd name="connsiteX27" fmla="*/ 3650 w 10000"/>
                <a:gd name="connsiteY27" fmla="*/ 2822 h 9938"/>
                <a:gd name="connsiteX28" fmla="*/ 3990 w 10000"/>
                <a:gd name="connsiteY28" fmla="*/ 2470 h 9938"/>
                <a:gd name="connsiteX29" fmla="*/ 4345 w 10000"/>
                <a:gd name="connsiteY29" fmla="*/ 2138 h 9938"/>
                <a:gd name="connsiteX30" fmla="*/ 4709 w 10000"/>
                <a:gd name="connsiteY30" fmla="*/ 1817 h 9938"/>
                <a:gd name="connsiteX31" fmla="*/ 5093 w 10000"/>
                <a:gd name="connsiteY31" fmla="*/ 1516 h 9938"/>
                <a:gd name="connsiteX32" fmla="*/ 5482 w 10000"/>
                <a:gd name="connsiteY32" fmla="*/ 1232 h 9938"/>
                <a:gd name="connsiteX33" fmla="*/ 5884 w 10000"/>
                <a:gd name="connsiteY33" fmla="*/ 980 h 9938"/>
                <a:gd name="connsiteX34" fmla="*/ 6297 w 10000"/>
                <a:gd name="connsiteY34" fmla="*/ 751 h 9938"/>
                <a:gd name="connsiteX35" fmla="*/ 6724 w 10000"/>
                <a:gd name="connsiteY35" fmla="*/ 542 h 9938"/>
                <a:gd name="connsiteX36" fmla="*/ 7155 w 10000"/>
                <a:gd name="connsiteY36" fmla="*/ 370 h 9938"/>
                <a:gd name="connsiteX37" fmla="*/ 7606 w 10000"/>
                <a:gd name="connsiteY37" fmla="*/ 221 h 9938"/>
                <a:gd name="connsiteX38" fmla="*/ 8062 w 10000"/>
                <a:gd name="connsiteY38" fmla="*/ 105 h 9938"/>
                <a:gd name="connsiteX39" fmla="*/ 8533 w 10000"/>
                <a:gd name="connsiteY39" fmla="*/ 37 h 9938"/>
                <a:gd name="connsiteX40" fmla="*/ 9012 w 10000"/>
                <a:gd name="connsiteY40" fmla="*/ 0 h 9938"/>
                <a:gd name="connsiteX0" fmla="*/ 9012 w 10000"/>
                <a:gd name="connsiteY0" fmla="*/ 0 h 9901"/>
                <a:gd name="connsiteX1" fmla="*/ 9501 w 10000"/>
                <a:gd name="connsiteY1" fmla="*/ 0 h 9901"/>
                <a:gd name="connsiteX2" fmla="*/ 10000 w 10000"/>
                <a:gd name="connsiteY2" fmla="*/ 37 h 9901"/>
                <a:gd name="connsiteX3" fmla="*/ 9999 w 10000"/>
                <a:gd name="connsiteY3" fmla="*/ 8331 h 9901"/>
                <a:gd name="connsiteX4" fmla="*/ 10000 w 10000"/>
                <a:gd name="connsiteY4" fmla="*/ 8778 h 9901"/>
                <a:gd name="connsiteX5" fmla="*/ 9981 w 10000"/>
                <a:gd name="connsiteY5" fmla="*/ 9014 h 9901"/>
                <a:gd name="connsiteX6" fmla="*/ 9938 w 10000"/>
                <a:gd name="connsiteY6" fmla="*/ 9231 h 9901"/>
                <a:gd name="connsiteX7" fmla="*/ 9860 w 10000"/>
                <a:gd name="connsiteY7" fmla="*/ 9443 h 9901"/>
                <a:gd name="connsiteX8" fmla="*/ 9761 w 10000"/>
                <a:gd name="connsiteY8" fmla="*/ 9616 h 9901"/>
                <a:gd name="connsiteX9" fmla="*/ 9640 w 10000"/>
                <a:gd name="connsiteY9" fmla="*/ 9777 h 9901"/>
                <a:gd name="connsiteX10" fmla="*/ 9497 w 10000"/>
                <a:gd name="connsiteY10" fmla="*/ 9901 h 9901"/>
                <a:gd name="connsiteX11" fmla="*/ 0 w 10000"/>
                <a:gd name="connsiteY11" fmla="*/ 8388 h 9901"/>
                <a:gd name="connsiteX12" fmla="*/ 148 w 10000"/>
                <a:gd name="connsiteY12" fmla="*/ 8084 h 9901"/>
                <a:gd name="connsiteX13" fmla="*/ 311 w 10000"/>
                <a:gd name="connsiteY13" fmla="*/ 7750 h 9901"/>
                <a:gd name="connsiteX14" fmla="*/ 494 w 10000"/>
                <a:gd name="connsiteY14" fmla="*/ 7402 h 9901"/>
                <a:gd name="connsiteX15" fmla="*/ 686 w 10000"/>
                <a:gd name="connsiteY15" fmla="*/ 7050 h 9901"/>
                <a:gd name="connsiteX16" fmla="*/ 887 w 10000"/>
                <a:gd name="connsiteY16" fmla="*/ 6677 h 9901"/>
                <a:gd name="connsiteX17" fmla="*/ 1108 w 10000"/>
                <a:gd name="connsiteY17" fmla="*/ 6298 h 9901"/>
                <a:gd name="connsiteX18" fmla="*/ 1337 w 10000"/>
                <a:gd name="connsiteY18" fmla="*/ 5915 h 9901"/>
                <a:gd name="connsiteX19" fmla="*/ 1582 w 10000"/>
                <a:gd name="connsiteY19" fmla="*/ 5524 h 9901"/>
                <a:gd name="connsiteX20" fmla="*/ 1841 w 10000"/>
                <a:gd name="connsiteY20" fmla="*/ 5127 h 9901"/>
                <a:gd name="connsiteX21" fmla="*/ 2110 w 10000"/>
                <a:gd name="connsiteY21" fmla="*/ 4736 h 9901"/>
                <a:gd name="connsiteX22" fmla="*/ 2388 w 10000"/>
                <a:gd name="connsiteY22" fmla="*/ 4352 h 9901"/>
                <a:gd name="connsiteX23" fmla="*/ 2690 w 10000"/>
                <a:gd name="connsiteY23" fmla="*/ 3956 h 9901"/>
                <a:gd name="connsiteX24" fmla="*/ 2993 w 10000"/>
                <a:gd name="connsiteY24" fmla="*/ 3577 h 9901"/>
                <a:gd name="connsiteX25" fmla="*/ 3314 w 10000"/>
                <a:gd name="connsiteY25" fmla="*/ 3199 h 9901"/>
                <a:gd name="connsiteX26" fmla="*/ 3650 w 10000"/>
                <a:gd name="connsiteY26" fmla="*/ 2840 h 9901"/>
                <a:gd name="connsiteX27" fmla="*/ 3990 w 10000"/>
                <a:gd name="connsiteY27" fmla="*/ 2485 h 9901"/>
                <a:gd name="connsiteX28" fmla="*/ 4345 w 10000"/>
                <a:gd name="connsiteY28" fmla="*/ 2151 h 9901"/>
                <a:gd name="connsiteX29" fmla="*/ 4709 w 10000"/>
                <a:gd name="connsiteY29" fmla="*/ 1828 h 9901"/>
                <a:gd name="connsiteX30" fmla="*/ 5093 w 10000"/>
                <a:gd name="connsiteY30" fmla="*/ 1525 h 9901"/>
                <a:gd name="connsiteX31" fmla="*/ 5482 w 10000"/>
                <a:gd name="connsiteY31" fmla="*/ 1240 h 9901"/>
                <a:gd name="connsiteX32" fmla="*/ 5884 w 10000"/>
                <a:gd name="connsiteY32" fmla="*/ 986 h 9901"/>
                <a:gd name="connsiteX33" fmla="*/ 6297 w 10000"/>
                <a:gd name="connsiteY33" fmla="*/ 756 h 9901"/>
                <a:gd name="connsiteX34" fmla="*/ 6724 w 10000"/>
                <a:gd name="connsiteY34" fmla="*/ 545 h 9901"/>
                <a:gd name="connsiteX35" fmla="*/ 7155 w 10000"/>
                <a:gd name="connsiteY35" fmla="*/ 372 h 9901"/>
                <a:gd name="connsiteX36" fmla="*/ 7606 w 10000"/>
                <a:gd name="connsiteY36" fmla="*/ 222 h 9901"/>
                <a:gd name="connsiteX37" fmla="*/ 8062 w 10000"/>
                <a:gd name="connsiteY37" fmla="*/ 106 h 9901"/>
                <a:gd name="connsiteX38" fmla="*/ 8533 w 10000"/>
                <a:gd name="connsiteY38" fmla="*/ 37 h 9901"/>
                <a:gd name="connsiteX39" fmla="*/ 9012 w 10000"/>
                <a:gd name="connsiteY39" fmla="*/ 0 h 9901"/>
                <a:gd name="connsiteX0" fmla="*/ 9012 w 10000"/>
                <a:gd name="connsiteY0" fmla="*/ 0 h 9875"/>
                <a:gd name="connsiteX1" fmla="*/ 9501 w 10000"/>
                <a:gd name="connsiteY1" fmla="*/ 0 h 9875"/>
                <a:gd name="connsiteX2" fmla="*/ 10000 w 10000"/>
                <a:gd name="connsiteY2" fmla="*/ 37 h 9875"/>
                <a:gd name="connsiteX3" fmla="*/ 9999 w 10000"/>
                <a:gd name="connsiteY3" fmla="*/ 8414 h 9875"/>
                <a:gd name="connsiteX4" fmla="*/ 10000 w 10000"/>
                <a:gd name="connsiteY4" fmla="*/ 8866 h 9875"/>
                <a:gd name="connsiteX5" fmla="*/ 9981 w 10000"/>
                <a:gd name="connsiteY5" fmla="*/ 9104 h 9875"/>
                <a:gd name="connsiteX6" fmla="*/ 9938 w 10000"/>
                <a:gd name="connsiteY6" fmla="*/ 9323 h 9875"/>
                <a:gd name="connsiteX7" fmla="*/ 9860 w 10000"/>
                <a:gd name="connsiteY7" fmla="*/ 9537 h 9875"/>
                <a:gd name="connsiteX8" fmla="*/ 9761 w 10000"/>
                <a:gd name="connsiteY8" fmla="*/ 9712 h 9875"/>
                <a:gd name="connsiteX9" fmla="*/ 9640 w 10000"/>
                <a:gd name="connsiteY9" fmla="*/ 9875 h 9875"/>
                <a:gd name="connsiteX10" fmla="*/ 0 w 10000"/>
                <a:gd name="connsiteY10" fmla="*/ 8472 h 9875"/>
                <a:gd name="connsiteX11" fmla="*/ 148 w 10000"/>
                <a:gd name="connsiteY11" fmla="*/ 8165 h 9875"/>
                <a:gd name="connsiteX12" fmla="*/ 311 w 10000"/>
                <a:gd name="connsiteY12" fmla="*/ 7827 h 9875"/>
                <a:gd name="connsiteX13" fmla="*/ 494 w 10000"/>
                <a:gd name="connsiteY13" fmla="*/ 7476 h 9875"/>
                <a:gd name="connsiteX14" fmla="*/ 686 w 10000"/>
                <a:gd name="connsiteY14" fmla="*/ 7120 h 9875"/>
                <a:gd name="connsiteX15" fmla="*/ 887 w 10000"/>
                <a:gd name="connsiteY15" fmla="*/ 6744 h 9875"/>
                <a:gd name="connsiteX16" fmla="*/ 1108 w 10000"/>
                <a:gd name="connsiteY16" fmla="*/ 6361 h 9875"/>
                <a:gd name="connsiteX17" fmla="*/ 1337 w 10000"/>
                <a:gd name="connsiteY17" fmla="*/ 5974 h 9875"/>
                <a:gd name="connsiteX18" fmla="*/ 1582 w 10000"/>
                <a:gd name="connsiteY18" fmla="*/ 5579 h 9875"/>
                <a:gd name="connsiteX19" fmla="*/ 1841 w 10000"/>
                <a:gd name="connsiteY19" fmla="*/ 5178 h 9875"/>
                <a:gd name="connsiteX20" fmla="*/ 2110 w 10000"/>
                <a:gd name="connsiteY20" fmla="*/ 4783 h 9875"/>
                <a:gd name="connsiteX21" fmla="*/ 2388 w 10000"/>
                <a:gd name="connsiteY21" fmla="*/ 4396 h 9875"/>
                <a:gd name="connsiteX22" fmla="*/ 2690 w 10000"/>
                <a:gd name="connsiteY22" fmla="*/ 3996 h 9875"/>
                <a:gd name="connsiteX23" fmla="*/ 2993 w 10000"/>
                <a:gd name="connsiteY23" fmla="*/ 3613 h 9875"/>
                <a:gd name="connsiteX24" fmla="*/ 3314 w 10000"/>
                <a:gd name="connsiteY24" fmla="*/ 3231 h 9875"/>
                <a:gd name="connsiteX25" fmla="*/ 3650 w 10000"/>
                <a:gd name="connsiteY25" fmla="*/ 2868 h 9875"/>
                <a:gd name="connsiteX26" fmla="*/ 3990 w 10000"/>
                <a:gd name="connsiteY26" fmla="*/ 2510 h 9875"/>
                <a:gd name="connsiteX27" fmla="*/ 4345 w 10000"/>
                <a:gd name="connsiteY27" fmla="*/ 2173 h 9875"/>
                <a:gd name="connsiteX28" fmla="*/ 4709 w 10000"/>
                <a:gd name="connsiteY28" fmla="*/ 1846 h 9875"/>
                <a:gd name="connsiteX29" fmla="*/ 5093 w 10000"/>
                <a:gd name="connsiteY29" fmla="*/ 1540 h 9875"/>
                <a:gd name="connsiteX30" fmla="*/ 5482 w 10000"/>
                <a:gd name="connsiteY30" fmla="*/ 1252 h 9875"/>
                <a:gd name="connsiteX31" fmla="*/ 5884 w 10000"/>
                <a:gd name="connsiteY31" fmla="*/ 996 h 9875"/>
                <a:gd name="connsiteX32" fmla="*/ 6297 w 10000"/>
                <a:gd name="connsiteY32" fmla="*/ 764 h 9875"/>
                <a:gd name="connsiteX33" fmla="*/ 6724 w 10000"/>
                <a:gd name="connsiteY33" fmla="*/ 550 h 9875"/>
                <a:gd name="connsiteX34" fmla="*/ 7155 w 10000"/>
                <a:gd name="connsiteY34" fmla="*/ 376 h 9875"/>
                <a:gd name="connsiteX35" fmla="*/ 7606 w 10000"/>
                <a:gd name="connsiteY35" fmla="*/ 224 h 9875"/>
                <a:gd name="connsiteX36" fmla="*/ 8062 w 10000"/>
                <a:gd name="connsiteY36" fmla="*/ 107 h 9875"/>
                <a:gd name="connsiteX37" fmla="*/ 8533 w 10000"/>
                <a:gd name="connsiteY37" fmla="*/ 37 h 9875"/>
                <a:gd name="connsiteX38" fmla="*/ 9012 w 10000"/>
                <a:gd name="connsiteY38" fmla="*/ 0 h 9875"/>
                <a:gd name="connsiteX0" fmla="*/ 9012 w 10000"/>
                <a:gd name="connsiteY0" fmla="*/ 0 h 9835"/>
                <a:gd name="connsiteX1" fmla="*/ 9501 w 10000"/>
                <a:gd name="connsiteY1" fmla="*/ 0 h 9835"/>
                <a:gd name="connsiteX2" fmla="*/ 10000 w 10000"/>
                <a:gd name="connsiteY2" fmla="*/ 37 h 9835"/>
                <a:gd name="connsiteX3" fmla="*/ 9999 w 10000"/>
                <a:gd name="connsiteY3" fmla="*/ 8521 h 9835"/>
                <a:gd name="connsiteX4" fmla="*/ 10000 w 10000"/>
                <a:gd name="connsiteY4" fmla="*/ 8978 h 9835"/>
                <a:gd name="connsiteX5" fmla="*/ 9981 w 10000"/>
                <a:gd name="connsiteY5" fmla="*/ 9219 h 9835"/>
                <a:gd name="connsiteX6" fmla="*/ 9938 w 10000"/>
                <a:gd name="connsiteY6" fmla="*/ 9441 h 9835"/>
                <a:gd name="connsiteX7" fmla="*/ 9860 w 10000"/>
                <a:gd name="connsiteY7" fmla="*/ 9658 h 9835"/>
                <a:gd name="connsiteX8" fmla="*/ 9761 w 10000"/>
                <a:gd name="connsiteY8" fmla="*/ 9835 h 9835"/>
                <a:gd name="connsiteX9" fmla="*/ 0 w 10000"/>
                <a:gd name="connsiteY9" fmla="*/ 8579 h 9835"/>
                <a:gd name="connsiteX10" fmla="*/ 148 w 10000"/>
                <a:gd name="connsiteY10" fmla="*/ 8268 h 9835"/>
                <a:gd name="connsiteX11" fmla="*/ 311 w 10000"/>
                <a:gd name="connsiteY11" fmla="*/ 7926 h 9835"/>
                <a:gd name="connsiteX12" fmla="*/ 494 w 10000"/>
                <a:gd name="connsiteY12" fmla="*/ 7571 h 9835"/>
                <a:gd name="connsiteX13" fmla="*/ 686 w 10000"/>
                <a:gd name="connsiteY13" fmla="*/ 7210 h 9835"/>
                <a:gd name="connsiteX14" fmla="*/ 887 w 10000"/>
                <a:gd name="connsiteY14" fmla="*/ 6829 h 9835"/>
                <a:gd name="connsiteX15" fmla="*/ 1108 w 10000"/>
                <a:gd name="connsiteY15" fmla="*/ 6442 h 9835"/>
                <a:gd name="connsiteX16" fmla="*/ 1337 w 10000"/>
                <a:gd name="connsiteY16" fmla="*/ 6050 h 9835"/>
                <a:gd name="connsiteX17" fmla="*/ 1582 w 10000"/>
                <a:gd name="connsiteY17" fmla="*/ 5650 h 9835"/>
                <a:gd name="connsiteX18" fmla="*/ 1841 w 10000"/>
                <a:gd name="connsiteY18" fmla="*/ 5244 h 9835"/>
                <a:gd name="connsiteX19" fmla="*/ 2110 w 10000"/>
                <a:gd name="connsiteY19" fmla="*/ 4844 h 9835"/>
                <a:gd name="connsiteX20" fmla="*/ 2388 w 10000"/>
                <a:gd name="connsiteY20" fmla="*/ 4452 h 9835"/>
                <a:gd name="connsiteX21" fmla="*/ 2690 w 10000"/>
                <a:gd name="connsiteY21" fmla="*/ 4047 h 9835"/>
                <a:gd name="connsiteX22" fmla="*/ 2993 w 10000"/>
                <a:gd name="connsiteY22" fmla="*/ 3659 h 9835"/>
                <a:gd name="connsiteX23" fmla="*/ 3314 w 10000"/>
                <a:gd name="connsiteY23" fmla="*/ 3272 h 9835"/>
                <a:gd name="connsiteX24" fmla="*/ 3650 w 10000"/>
                <a:gd name="connsiteY24" fmla="*/ 2904 h 9835"/>
                <a:gd name="connsiteX25" fmla="*/ 3990 w 10000"/>
                <a:gd name="connsiteY25" fmla="*/ 2542 h 9835"/>
                <a:gd name="connsiteX26" fmla="*/ 4345 w 10000"/>
                <a:gd name="connsiteY26" fmla="*/ 2201 h 9835"/>
                <a:gd name="connsiteX27" fmla="*/ 4709 w 10000"/>
                <a:gd name="connsiteY27" fmla="*/ 1869 h 9835"/>
                <a:gd name="connsiteX28" fmla="*/ 5093 w 10000"/>
                <a:gd name="connsiteY28" fmla="*/ 1559 h 9835"/>
                <a:gd name="connsiteX29" fmla="*/ 5482 w 10000"/>
                <a:gd name="connsiteY29" fmla="*/ 1268 h 9835"/>
                <a:gd name="connsiteX30" fmla="*/ 5884 w 10000"/>
                <a:gd name="connsiteY30" fmla="*/ 1009 h 9835"/>
                <a:gd name="connsiteX31" fmla="*/ 6297 w 10000"/>
                <a:gd name="connsiteY31" fmla="*/ 774 h 9835"/>
                <a:gd name="connsiteX32" fmla="*/ 6724 w 10000"/>
                <a:gd name="connsiteY32" fmla="*/ 557 h 9835"/>
                <a:gd name="connsiteX33" fmla="*/ 7155 w 10000"/>
                <a:gd name="connsiteY33" fmla="*/ 381 h 9835"/>
                <a:gd name="connsiteX34" fmla="*/ 7606 w 10000"/>
                <a:gd name="connsiteY34" fmla="*/ 227 h 9835"/>
                <a:gd name="connsiteX35" fmla="*/ 8062 w 10000"/>
                <a:gd name="connsiteY35" fmla="*/ 108 h 9835"/>
                <a:gd name="connsiteX36" fmla="*/ 8533 w 10000"/>
                <a:gd name="connsiteY36" fmla="*/ 37 h 9835"/>
                <a:gd name="connsiteX37" fmla="*/ 9012 w 10000"/>
                <a:gd name="connsiteY37" fmla="*/ 0 h 9835"/>
                <a:gd name="connsiteX0" fmla="*/ 9012 w 10000"/>
                <a:gd name="connsiteY0" fmla="*/ 0 h 9820"/>
                <a:gd name="connsiteX1" fmla="*/ 9501 w 10000"/>
                <a:gd name="connsiteY1" fmla="*/ 0 h 9820"/>
                <a:gd name="connsiteX2" fmla="*/ 10000 w 10000"/>
                <a:gd name="connsiteY2" fmla="*/ 38 h 9820"/>
                <a:gd name="connsiteX3" fmla="*/ 9999 w 10000"/>
                <a:gd name="connsiteY3" fmla="*/ 8664 h 9820"/>
                <a:gd name="connsiteX4" fmla="*/ 10000 w 10000"/>
                <a:gd name="connsiteY4" fmla="*/ 9129 h 9820"/>
                <a:gd name="connsiteX5" fmla="*/ 9981 w 10000"/>
                <a:gd name="connsiteY5" fmla="*/ 9374 h 9820"/>
                <a:gd name="connsiteX6" fmla="*/ 9938 w 10000"/>
                <a:gd name="connsiteY6" fmla="*/ 9599 h 9820"/>
                <a:gd name="connsiteX7" fmla="*/ 9860 w 10000"/>
                <a:gd name="connsiteY7" fmla="*/ 9820 h 9820"/>
                <a:gd name="connsiteX8" fmla="*/ 0 w 10000"/>
                <a:gd name="connsiteY8" fmla="*/ 8723 h 9820"/>
                <a:gd name="connsiteX9" fmla="*/ 148 w 10000"/>
                <a:gd name="connsiteY9" fmla="*/ 8407 h 9820"/>
                <a:gd name="connsiteX10" fmla="*/ 311 w 10000"/>
                <a:gd name="connsiteY10" fmla="*/ 8059 h 9820"/>
                <a:gd name="connsiteX11" fmla="*/ 494 w 10000"/>
                <a:gd name="connsiteY11" fmla="*/ 7698 h 9820"/>
                <a:gd name="connsiteX12" fmla="*/ 686 w 10000"/>
                <a:gd name="connsiteY12" fmla="*/ 7331 h 9820"/>
                <a:gd name="connsiteX13" fmla="*/ 887 w 10000"/>
                <a:gd name="connsiteY13" fmla="*/ 6944 h 9820"/>
                <a:gd name="connsiteX14" fmla="*/ 1108 w 10000"/>
                <a:gd name="connsiteY14" fmla="*/ 6550 h 9820"/>
                <a:gd name="connsiteX15" fmla="*/ 1337 w 10000"/>
                <a:gd name="connsiteY15" fmla="*/ 6151 h 9820"/>
                <a:gd name="connsiteX16" fmla="*/ 1582 w 10000"/>
                <a:gd name="connsiteY16" fmla="*/ 5745 h 9820"/>
                <a:gd name="connsiteX17" fmla="*/ 1841 w 10000"/>
                <a:gd name="connsiteY17" fmla="*/ 5332 h 9820"/>
                <a:gd name="connsiteX18" fmla="*/ 2110 w 10000"/>
                <a:gd name="connsiteY18" fmla="*/ 4925 h 9820"/>
                <a:gd name="connsiteX19" fmla="*/ 2388 w 10000"/>
                <a:gd name="connsiteY19" fmla="*/ 4527 h 9820"/>
                <a:gd name="connsiteX20" fmla="*/ 2690 w 10000"/>
                <a:gd name="connsiteY20" fmla="*/ 4115 h 9820"/>
                <a:gd name="connsiteX21" fmla="*/ 2993 w 10000"/>
                <a:gd name="connsiteY21" fmla="*/ 3720 h 9820"/>
                <a:gd name="connsiteX22" fmla="*/ 3314 w 10000"/>
                <a:gd name="connsiteY22" fmla="*/ 3327 h 9820"/>
                <a:gd name="connsiteX23" fmla="*/ 3650 w 10000"/>
                <a:gd name="connsiteY23" fmla="*/ 2953 h 9820"/>
                <a:gd name="connsiteX24" fmla="*/ 3990 w 10000"/>
                <a:gd name="connsiteY24" fmla="*/ 2585 h 9820"/>
                <a:gd name="connsiteX25" fmla="*/ 4345 w 10000"/>
                <a:gd name="connsiteY25" fmla="*/ 2238 h 9820"/>
                <a:gd name="connsiteX26" fmla="*/ 4709 w 10000"/>
                <a:gd name="connsiteY26" fmla="*/ 1900 h 9820"/>
                <a:gd name="connsiteX27" fmla="*/ 5093 w 10000"/>
                <a:gd name="connsiteY27" fmla="*/ 1585 h 9820"/>
                <a:gd name="connsiteX28" fmla="*/ 5482 w 10000"/>
                <a:gd name="connsiteY28" fmla="*/ 1289 h 9820"/>
                <a:gd name="connsiteX29" fmla="*/ 5884 w 10000"/>
                <a:gd name="connsiteY29" fmla="*/ 1026 h 9820"/>
                <a:gd name="connsiteX30" fmla="*/ 6297 w 10000"/>
                <a:gd name="connsiteY30" fmla="*/ 787 h 9820"/>
                <a:gd name="connsiteX31" fmla="*/ 6724 w 10000"/>
                <a:gd name="connsiteY31" fmla="*/ 566 h 9820"/>
                <a:gd name="connsiteX32" fmla="*/ 7155 w 10000"/>
                <a:gd name="connsiteY32" fmla="*/ 387 h 9820"/>
                <a:gd name="connsiteX33" fmla="*/ 7606 w 10000"/>
                <a:gd name="connsiteY33" fmla="*/ 231 h 9820"/>
                <a:gd name="connsiteX34" fmla="*/ 8062 w 10000"/>
                <a:gd name="connsiteY34" fmla="*/ 110 h 9820"/>
                <a:gd name="connsiteX35" fmla="*/ 8533 w 10000"/>
                <a:gd name="connsiteY35" fmla="*/ 38 h 9820"/>
                <a:gd name="connsiteX36" fmla="*/ 9012 w 10000"/>
                <a:gd name="connsiteY36" fmla="*/ 0 h 9820"/>
                <a:gd name="connsiteX0" fmla="*/ 9012 w 10000"/>
                <a:gd name="connsiteY0" fmla="*/ 0 h 9775"/>
                <a:gd name="connsiteX1" fmla="*/ 9501 w 10000"/>
                <a:gd name="connsiteY1" fmla="*/ 0 h 9775"/>
                <a:gd name="connsiteX2" fmla="*/ 10000 w 10000"/>
                <a:gd name="connsiteY2" fmla="*/ 39 h 9775"/>
                <a:gd name="connsiteX3" fmla="*/ 9999 w 10000"/>
                <a:gd name="connsiteY3" fmla="*/ 8823 h 9775"/>
                <a:gd name="connsiteX4" fmla="*/ 10000 w 10000"/>
                <a:gd name="connsiteY4" fmla="*/ 9296 h 9775"/>
                <a:gd name="connsiteX5" fmla="*/ 9981 w 10000"/>
                <a:gd name="connsiteY5" fmla="*/ 9546 h 9775"/>
                <a:gd name="connsiteX6" fmla="*/ 9938 w 10000"/>
                <a:gd name="connsiteY6" fmla="*/ 9775 h 9775"/>
                <a:gd name="connsiteX7" fmla="*/ 0 w 10000"/>
                <a:gd name="connsiteY7" fmla="*/ 8883 h 9775"/>
                <a:gd name="connsiteX8" fmla="*/ 148 w 10000"/>
                <a:gd name="connsiteY8" fmla="*/ 8561 h 9775"/>
                <a:gd name="connsiteX9" fmla="*/ 311 w 10000"/>
                <a:gd name="connsiteY9" fmla="*/ 8207 h 9775"/>
                <a:gd name="connsiteX10" fmla="*/ 494 w 10000"/>
                <a:gd name="connsiteY10" fmla="*/ 7839 h 9775"/>
                <a:gd name="connsiteX11" fmla="*/ 686 w 10000"/>
                <a:gd name="connsiteY11" fmla="*/ 7465 h 9775"/>
                <a:gd name="connsiteX12" fmla="*/ 887 w 10000"/>
                <a:gd name="connsiteY12" fmla="*/ 7071 h 9775"/>
                <a:gd name="connsiteX13" fmla="*/ 1108 w 10000"/>
                <a:gd name="connsiteY13" fmla="*/ 6670 h 9775"/>
                <a:gd name="connsiteX14" fmla="*/ 1337 w 10000"/>
                <a:gd name="connsiteY14" fmla="*/ 6264 h 9775"/>
                <a:gd name="connsiteX15" fmla="*/ 1582 w 10000"/>
                <a:gd name="connsiteY15" fmla="*/ 5850 h 9775"/>
                <a:gd name="connsiteX16" fmla="*/ 1841 w 10000"/>
                <a:gd name="connsiteY16" fmla="*/ 5430 h 9775"/>
                <a:gd name="connsiteX17" fmla="*/ 2110 w 10000"/>
                <a:gd name="connsiteY17" fmla="*/ 5015 h 9775"/>
                <a:gd name="connsiteX18" fmla="*/ 2388 w 10000"/>
                <a:gd name="connsiteY18" fmla="*/ 4610 h 9775"/>
                <a:gd name="connsiteX19" fmla="*/ 2690 w 10000"/>
                <a:gd name="connsiteY19" fmla="*/ 4190 h 9775"/>
                <a:gd name="connsiteX20" fmla="*/ 2993 w 10000"/>
                <a:gd name="connsiteY20" fmla="*/ 3788 h 9775"/>
                <a:gd name="connsiteX21" fmla="*/ 3314 w 10000"/>
                <a:gd name="connsiteY21" fmla="*/ 3388 h 9775"/>
                <a:gd name="connsiteX22" fmla="*/ 3650 w 10000"/>
                <a:gd name="connsiteY22" fmla="*/ 3007 h 9775"/>
                <a:gd name="connsiteX23" fmla="*/ 3990 w 10000"/>
                <a:gd name="connsiteY23" fmla="*/ 2632 h 9775"/>
                <a:gd name="connsiteX24" fmla="*/ 4345 w 10000"/>
                <a:gd name="connsiteY24" fmla="*/ 2279 h 9775"/>
                <a:gd name="connsiteX25" fmla="*/ 4709 w 10000"/>
                <a:gd name="connsiteY25" fmla="*/ 1935 h 9775"/>
                <a:gd name="connsiteX26" fmla="*/ 5093 w 10000"/>
                <a:gd name="connsiteY26" fmla="*/ 1614 h 9775"/>
                <a:gd name="connsiteX27" fmla="*/ 5482 w 10000"/>
                <a:gd name="connsiteY27" fmla="*/ 1313 h 9775"/>
                <a:gd name="connsiteX28" fmla="*/ 5884 w 10000"/>
                <a:gd name="connsiteY28" fmla="*/ 1045 h 9775"/>
                <a:gd name="connsiteX29" fmla="*/ 6297 w 10000"/>
                <a:gd name="connsiteY29" fmla="*/ 801 h 9775"/>
                <a:gd name="connsiteX30" fmla="*/ 6724 w 10000"/>
                <a:gd name="connsiteY30" fmla="*/ 576 h 9775"/>
                <a:gd name="connsiteX31" fmla="*/ 7155 w 10000"/>
                <a:gd name="connsiteY31" fmla="*/ 394 h 9775"/>
                <a:gd name="connsiteX32" fmla="*/ 7606 w 10000"/>
                <a:gd name="connsiteY32" fmla="*/ 235 h 9775"/>
                <a:gd name="connsiteX33" fmla="*/ 8062 w 10000"/>
                <a:gd name="connsiteY33" fmla="*/ 112 h 9775"/>
                <a:gd name="connsiteX34" fmla="*/ 8533 w 10000"/>
                <a:gd name="connsiteY34" fmla="*/ 39 h 9775"/>
                <a:gd name="connsiteX35" fmla="*/ 9012 w 10000"/>
                <a:gd name="connsiteY35" fmla="*/ 0 h 9775"/>
                <a:gd name="connsiteX0" fmla="*/ 9012 w 10000"/>
                <a:gd name="connsiteY0" fmla="*/ 0 h 9766"/>
                <a:gd name="connsiteX1" fmla="*/ 9501 w 10000"/>
                <a:gd name="connsiteY1" fmla="*/ 0 h 9766"/>
                <a:gd name="connsiteX2" fmla="*/ 10000 w 10000"/>
                <a:gd name="connsiteY2" fmla="*/ 40 h 9766"/>
                <a:gd name="connsiteX3" fmla="*/ 9999 w 10000"/>
                <a:gd name="connsiteY3" fmla="*/ 9026 h 9766"/>
                <a:gd name="connsiteX4" fmla="*/ 10000 w 10000"/>
                <a:gd name="connsiteY4" fmla="*/ 9510 h 9766"/>
                <a:gd name="connsiteX5" fmla="*/ 9981 w 10000"/>
                <a:gd name="connsiteY5" fmla="*/ 9766 h 9766"/>
                <a:gd name="connsiteX6" fmla="*/ 0 w 10000"/>
                <a:gd name="connsiteY6" fmla="*/ 9087 h 9766"/>
                <a:gd name="connsiteX7" fmla="*/ 148 w 10000"/>
                <a:gd name="connsiteY7" fmla="*/ 8758 h 9766"/>
                <a:gd name="connsiteX8" fmla="*/ 311 w 10000"/>
                <a:gd name="connsiteY8" fmla="*/ 8396 h 9766"/>
                <a:gd name="connsiteX9" fmla="*/ 494 w 10000"/>
                <a:gd name="connsiteY9" fmla="*/ 8019 h 9766"/>
                <a:gd name="connsiteX10" fmla="*/ 686 w 10000"/>
                <a:gd name="connsiteY10" fmla="*/ 7637 h 9766"/>
                <a:gd name="connsiteX11" fmla="*/ 887 w 10000"/>
                <a:gd name="connsiteY11" fmla="*/ 7234 h 9766"/>
                <a:gd name="connsiteX12" fmla="*/ 1108 w 10000"/>
                <a:gd name="connsiteY12" fmla="*/ 6824 h 9766"/>
                <a:gd name="connsiteX13" fmla="*/ 1337 w 10000"/>
                <a:gd name="connsiteY13" fmla="*/ 6408 h 9766"/>
                <a:gd name="connsiteX14" fmla="*/ 1582 w 10000"/>
                <a:gd name="connsiteY14" fmla="*/ 5985 h 9766"/>
                <a:gd name="connsiteX15" fmla="*/ 1841 w 10000"/>
                <a:gd name="connsiteY15" fmla="*/ 5555 h 9766"/>
                <a:gd name="connsiteX16" fmla="*/ 2110 w 10000"/>
                <a:gd name="connsiteY16" fmla="*/ 5130 h 9766"/>
                <a:gd name="connsiteX17" fmla="*/ 2388 w 10000"/>
                <a:gd name="connsiteY17" fmla="*/ 4716 h 9766"/>
                <a:gd name="connsiteX18" fmla="*/ 2690 w 10000"/>
                <a:gd name="connsiteY18" fmla="*/ 4286 h 9766"/>
                <a:gd name="connsiteX19" fmla="*/ 2993 w 10000"/>
                <a:gd name="connsiteY19" fmla="*/ 3875 h 9766"/>
                <a:gd name="connsiteX20" fmla="*/ 3314 w 10000"/>
                <a:gd name="connsiteY20" fmla="*/ 3466 h 9766"/>
                <a:gd name="connsiteX21" fmla="*/ 3650 w 10000"/>
                <a:gd name="connsiteY21" fmla="*/ 3076 h 9766"/>
                <a:gd name="connsiteX22" fmla="*/ 3990 w 10000"/>
                <a:gd name="connsiteY22" fmla="*/ 2693 h 9766"/>
                <a:gd name="connsiteX23" fmla="*/ 4345 w 10000"/>
                <a:gd name="connsiteY23" fmla="*/ 2331 h 9766"/>
                <a:gd name="connsiteX24" fmla="*/ 4709 w 10000"/>
                <a:gd name="connsiteY24" fmla="*/ 1980 h 9766"/>
                <a:gd name="connsiteX25" fmla="*/ 5093 w 10000"/>
                <a:gd name="connsiteY25" fmla="*/ 1651 h 9766"/>
                <a:gd name="connsiteX26" fmla="*/ 5482 w 10000"/>
                <a:gd name="connsiteY26" fmla="*/ 1343 h 9766"/>
                <a:gd name="connsiteX27" fmla="*/ 5884 w 10000"/>
                <a:gd name="connsiteY27" fmla="*/ 1069 h 9766"/>
                <a:gd name="connsiteX28" fmla="*/ 6297 w 10000"/>
                <a:gd name="connsiteY28" fmla="*/ 819 h 9766"/>
                <a:gd name="connsiteX29" fmla="*/ 6724 w 10000"/>
                <a:gd name="connsiteY29" fmla="*/ 589 h 9766"/>
                <a:gd name="connsiteX30" fmla="*/ 7155 w 10000"/>
                <a:gd name="connsiteY30" fmla="*/ 403 h 9766"/>
                <a:gd name="connsiteX31" fmla="*/ 7606 w 10000"/>
                <a:gd name="connsiteY31" fmla="*/ 240 h 9766"/>
                <a:gd name="connsiteX32" fmla="*/ 8062 w 10000"/>
                <a:gd name="connsiteY32" fmla="*/ 115 h 9766"/>
                <a:gd name="connsiteX33" fmla="*/ 8533 w 10000"/>
                <a:gd name="connsiteY33" fmla="*/ 40 h 9766"/>
                <a:gd name="connsiteX34" fmla="*/ 9012 w 10000"/>
                <a:gd name="connsiteY34" fmla="*/ 0 h 9766"/>
                <a:gd name="connsiteX0" fmla="*/ 9012 w 10000"/>
                <a:gd name="connsiteY0" fmla="*/ 0 h 9738"/>
                <a:gd name="connsiteX1" fmla="*/ 9501 w 10000"/>
                <a:gd name="connsiteY1" fmla="*/ 0 h 9738"/>
                <a:gd name="connsiteX2" fmla="*/ 10000 w 10000"/>
                <a:gd name="connsiteY2" fmla="*/ 41 h 9738"/>
                <a:gd name="connsiteX3" fmla="*/ 9999 w 10000"/>
                <a:gd name="connsiteY3" fmla="*/ 9242 h 9738"/>
                <a:gd name="connsiteX4" fmla="*/ 10000 w 10000"/>
                <a:gd name="connsiteY4" fmla="*/ 9738 h 9738"/>
                <a:gd name="connsiteX5" fmla="*/ 0 w 10000"/>
                <a:gd name="connsiteY5" fmla="*/ 9305 h 9738"/>
                <a:gd name="connsiteX6" fmla="*/ 148 w 10000"/>
                <a:gd name="connsiteY6" fmla="*/ 8968 h 9738"/>
                <a:gd name="connsiteX7" fmla="*/ 311 w 10000"/>
                <a:gd name="connsiteY7" fmla="*/ 8597 h 9738"/>
                <a:gd name="connsiteX8" fmla="*/ 494 w 10000"/>
                <a:gd name="connsiteY8" fmla="*/ 8211 h 9738"/>
                <a:gd name="connsiteX9" fmla="*/ 686 w 10000"/>
                <a:gd name="connsiteY9" fmla="*/ 7820 h 9738"/>
                <a:gd name="connsiteX10" fmla="*/ 887 w 10000"/>
                <a:gd name="connsiteY10" fmla="*/ 7407 h 9738"/>
                <a:gd name="connsiteX11" fmla="*/ 1108 w 10000"/>
                <a:gd name="connsiteY11" fmla="*/ 6988 h 9738"/>
                <a:gd name="connsiteX12" fmla="*/ 1337 w 10000"/>
                <a:gd name="connsiteY12" fmla="*/ 6562 h 9738"/>
                <a:gd name="connsiteX13" fmla="*/ 1582 w 10000"/>
                <a:gd name="connsiteY13" fmla="*/ 6128 h 9738"/>
                <a:gd name="connsiteX14" fmla="*/ 1841 w 10000"/>
                <a:gd name="connsiteY14" fmla="*/ 5688 h 9738"/>
                <a:gd name="connsiteX15" fmla="*/ 2110 w 10000"/>
                <a:gd name="connsiteY15" fmla="*/ 5253 h 9738"/>
                <a:gd name="connsiteX16" fmla="*/ 2388 w 10000"/>
                <a:gd name="connsiteY16" fmla="*/ 4829 h 9738"/>
                <a:gd name="connsiteX17" fmla="*/ 2690 w 10000"/>
                <a:gd name="connsiteY17" fmla="*/ 4389 h 9738"/>
                <a:gd name="connsiteX18" fmla="*/ 2993 w 10000"/>
                <a:gd name="connsiteY18" fmla="*/ 3968 h 9738"/>
                <a:gd name="connsiteX19" fmla="*/ 3314 w 10000"/>
                <a:gd name="connsiteY19" fmla="*/ 3549 h 9738"/>
                <a:gd name="connsiteX20" fmla="*/ 3650 w 10000"/>
                <a:gd name="connsiteY20" fmla="*/ 3150 h 9738"/>
                <a:gd name="connsiteX21" fmla="*/ 3990 w 10000"/>
                <a:gd name="connsiteY21" fmla="*/ 2758 h 9738"/>
                <a:gd name="connsiteX22" fmla="*/ 4345 w 10000"/>
                <a:gd name="connsiteY22" fmla="*/ 2387 h 9738"/>
                <a:gd name="connsiteX23" fmla="*/ 4709 w 10000"/>
                <a:gd name="connsiteY23" fmla="*/ 2027 h 9738"/>
                <a:gd name="connsiteX24" fmla="*/ 5093 w 10000"/>
                <a:gd name="connsiteY24" fmla="*/ 1691 h 9738"/>
                <a:gd name="connsiteX25" fmla="*/ 5482 w 10000"/>
                <a:gd name="connsiteY25" fmla="*/ 1375 h 9738"/>
                <a:gd name="connsiteX26" fmla="*/ 5884 w 10000"/>
                <a:gd name="connsiteY26" fmla="*/ 1095 h 9738"/>
                <a:gd name="connsiteX27" fmla="*/ 6297 w 10000"/>
                <a:gd name="connsiteY27" fmla="*/ 839 h 9738"/>
                <a:gd name="connsiteX28" fmla="*/ 6724 w 10000"/>
                <a:gd name="connsiteY28" fmla="*/ 603 h 9738"/>
                <a:gd name="connsiteX29" fmla="*/ 7155 w 10000"/>
                <a:gd name="connsiteY29" fmla="*/ 413 h 9738"/>
                <a:gd name="connsiteX30" fmla="*/ 7606 w 10000"/>
                <a:gd name="connsiteY30" fmla="*/ 246 h 9738"/>
                <a:gd name="connsiteX31" fmla="*/ 8062 w 10000"/>
                <a:gd name="connsiteY31" fmla="*/ 118 h 9738"/>
                <a:gd name="connsiteX32" fmla="*/ 8533 w 10000"/>
                <a:gd name="connsiteY32" fmla="*/ 41 h 9738"/>
                <a:gd name="connsiteX33" fmla="*/ 9012 w 10000"/>
                <a:gd name="connsiteY33" fmla="*/ 0 h 9738"/>
                <a:gd name="connsiteX0" fmla="*/ 9012 w 10000"/>
                <a:gd name="connsiteY0" fmla="*/ 0 h 10223"/>
                <a:gd name="connsiteX1" fmla="*/ 9501 w 10000"/>
                <a:gd name="connsiteY1" fmla="*/ 0 h 10223"/>
                <a:gd name="connsiteX2" fmla="*/ 10000 w 10000"/>
                <a:gd name="connsiteY2" fmla="*/ 42 h 10223"/>
                <a:gd name="connsiteX3" fmla="*/ 9999 w 10000"/>
                <a:gd name="connsiteY3" fmla="*/ 9491 h 10223"/>
                <a:gd name="connsiteX4" fmla="*/ 0 w 10000"/>
                <a:gd name="connsiteY4" fmla="*/ 9555 h 10223"/>
                <a:gd name="connsiteX5" fmla="*/ 148 w 10000"/>
                <a:gd name="connsiteY5" fmla="*/ 9209 h 10223"/>
                <a:gd name="connsiteX6" fmla="*/ 311 w 10000"/>
                <a:gd name="connsiteY6" fmla="*/ 8828 h 10223"/>
                <a:gd name="connsiteX7" fmla="*/ 494 w 10000"/>
                <a:gd name="connsiteY7" fmla="*/ 8432 h 10223"/>
                <a:gd name="connsiteX8" fmla="*/ 686 w 10000"/>
                <a:gd name="connsiteY8" fmla="*/ 8030 h 10223"/>
                <a:gd name="connsiteX9" fmla="*/ 887 w 10000"/>
                <a:gd name="connsiteY9" fmla="*/ 7606 h 10223"/>
                <a:gd name="connsiteX10" fmla="*/ 1108 w 10000"/>
                <a:gd name="connsiteY10" fmla="*/ 7176 h 10223"/>
                <a:gd name="connsiteX11" fmla="*/ 1337 w 10000"/>
                <a:gd name="connsiteY11" fmla="*/ 6739 h 10223"/>
                <a:gd name="connsiteX12" fmla="*/ 1582 w 10000"/>
                <a:gd name="connsiteY12" fmla="*/ 6293 h 10223"/>
                <a:gd name="connsiteX13" fmla="*/ 1841 w 10000"/>
                <a:gd name="connsiteY13" fmla="*/ 5841 h 10223"/>
                <a:gd name="connsiteX14" fmla="*/ 2110 w 10000"/>
                <a:gd name="connsiteY14" fmla="*/ 5394 h 10223"/>
                <a:gd name="connsiteX15" fmla="*/ 2388 w 10000"/>
                <a:gd name="connsiteY15" fmla="*/ 4959 h 10223"/>
                <a:gd name="connsiteX16" fmla="*/ 2690 w 10000"/>
                <a:gd name="connsiteY16" fmla="*/ 4507 h 10223"/>
                <a:gd name="connsiteX17" fmla="*/ 2993 w 10000"/>
                <a:gd name="connsiteY17" fmla="*/ 4075 h 10223"/>
                <a:gd name="connsiteX18" fmla="*/ 3314 w 10000"/>
                <a:gd name="connsiteY18" fmla="*/ 3644 h 10223"/>
                <a:gd name="connsiteX19" fmla="*/ 3650 w 10000"/>
                <a:gd name="connsiteY19" fmla="*/ 3235 h 10223"/>
                <a:gd name="connsiteX20" fmla="*/ 3990 w 10000"/>
                <a:gd name="connsiteY20" fmla="*/ 2832 h 10223"/>
                <a:gd name="connsiteX21" fmla="*/ 4345 w 10000"/>
                <a:gd name="connsiteY21" fmla="*/ 2451 h 10223"/>
                <a:gd name="connsiteX22" fmla="*/ 4709 w 10000"/>
                <a:gd name="connsiteY22" fmla="*/ 2082 h 10223"/>
                <a:gd name="connsiteX23" fmla="*/ 5093 w 10000"/>
                <a:gd name="connsiteY23" fmla="*/ 1736 h 10223"/>
                <a:gd name="connsiteX24" fmla="*/ 5482 w 10000"/>
                <a:gd name="connsiteY24" fmla="*/ 1412 h 10223"/>
                <a:gd name="connsiteX25" fmla="*/ 5884 w 10000"/>
                <a:gd name="connsiteY25" fmla="*/ 1124 h 10223"/>
                <a:gd name="connsiteX26" fmla="*/ 6297 w 10000"/>
                <a:gd name="connsiteY26" fmla="*/ 862 h 10223"/>
                <a:gd name="connsiteX27" fmla="*/ 6724 w 10000"/>
                <a:gd name="connsiteY27" fmla="*/ 619 h 10223"/>
                <a:gd name="connsiteX28" fmla="*/ 7155 w 10000"/>
                <a:gd name="connsiteY28" fmla="*/ 424 h 10223"/>
                <a:gd name="connsiteX29" fmla="*/ 7606 w 10000"/>
                <a:gd name="connsiteY29" fmla="*/ 253 h 10223"/>
                <a:gd name="connsiteX30" fmla="*/ 8062 w 10000"/>
                <a:gd name="connsiteY30" fmla="*/ 121 h 10223"/>
                <a:gd name="connsiteX31" fmla="*/ 8533 w 10000"/>
                <a:gd name="connsiteY31" fmla="*/ 42 h 10223"/>
                <a:gd name="connsiteX32" fmla="*/ 9012 w 10000"/>
                <a:gd name="connsiteY32" fmla="*/ 0 h 10223"/>
                <a:gd name="connsiteX0" fmla="*/ 9012 w 10000"/>
                <a:gd name="connsiteY0" fmla="*/ 0 h 9555"/>
                <a:gd name="connsiteX1" fmla="*/ 9501 w 10000"/>
                <a:gd name="connsiteY1" fmla="*/ 0 h 9555"/>
                <a:gd name="connsiteX2" fmla="*/ 10000 w 10000"/>
                <a:gd name="connsiteY2" fmla="*/ 42 h 9555"/>
                <a:gd name="connsiteX3" fmla="*/ 9999 w 10000"/>
                <a:gd name="connsiteY3" fmla="*/ 9491 h 9555"/>
                <a:gd name="connsiteX4" fmla="*/ 0 w 10000"/>
                <a:gd name="connsiteY4" fmla="*/ 9555 h 9555"/>
                <a:gd name="connsiteX5" fmla="*/ 148 w 10000"/>
                <a:gd name="connsiteY5" fmla="*/ 9209 h 9555"/>
                <a:gd name="connsiteX6" fmla="*/ 311 w 10000"/>
                <a:gd name="connsiteY6" fmla="*/ 8828 h 9555"/>
                <a:gd name="connsiteX7" fmla="*/ 494 w 10000"/>
                <a:gd name="connsiteY7" fmla="*/ 8432 h 9555"/>
                <a:gd name="connsiteX8" fmla="*/ 686 w 10000"/>
                <a:gd name="connsiteY8" fmla="*/ 8030 h 9555"/>
                <a:gd name="connsiteX9" fmla="*/ 887 w 10000"/>
                <a:gd name="connsiteY9" fmla="*/ 7606 h 9555"/>
                <a:gd name="connsiteX10" fmla="*/ 1108 w 10000"/>
                <a:gd name="connsiteY10" fmla="*/ 7176 h 9555"/>
                <a:gd name="connsiteX11" fmla="*/ 1337 w 10000"/>
                <a:gd name="connsiteY11" fmla="*/ 6739 h 9555"/>
                <a:gd name="connsiteX12" fmla="*/ 1582 w 10000"/>
                <a:gd name="connsiteY12" fmla="*/ 6293 h 9555"/>
                <a:gd name="connsiteX13" fmla="*/ 1841 w 10000"/>
                <a:gd name="connsiteY13" fmla="*/ 5841 h 9555"/>
                <a:gd name="connsiteX14" fmla="*/ 2110 w 10000"/>
                <a:gd name="connsiteY14" fmla="*/ 5394 h 9555"/>
                <a:gd name="connsiteX15" fmla="*/ 2388 w 10000"/>
                <a:gd name="connsiteY15" fmla="*/ 4959 h 9555"/>
                <a:gd name="connsiteX16" fmla="*/ 2690 w 10000"/>
                <a:gd name="connsiteY16" fmla="*/ 4507 h 9555"/>
                <a:gd name="connsiteX17" fmla="*/ 2993 w 10000"/>
                <a:gd name="connsiteY17" fmla="*/ 4075 h 9555"/>
                <a:gd name="connsiteX18" fmla="*/ 3314 w 10000"/>
                <a:gd name="connsiteY18" fmla="*/ 3644 h 9555"/>
                <a:gd name="connsiteX19" fmla="*/ 3650 w 10000"/>
                <a:gd name="connsiteY19" fmla="*/ 3235 h 9555"/>
                <a:gd name="connsiteX20" fmla="*/ 3990 w 10000"/>
                <a:gd name="connsiteY20" fmla="*/ 2832 h 9555"/>
                <a:gd name="connsiteX21" fmla="*/ 4345 w 10000"/>
                <a:gd name="connsiteY21" fmla="*/ 2451 h 9555"/>
                <a:gd name="connsiteX22" fmla="*/ 4709 w 10000"/>
                <a:gd name="connsiteY22" fmla="*/ 2082 h 9555"/>
                <a:gd name="connsiteX23" fmla="*/ 5093 w 10000"/>
                <a:gd name="connsiteY23" fmla="*/ 1736 h 9555"/>
                <a:gd name="connsiteX24" fmla="*/ 5482 w 10000"/>
                <a:gd name="connsiteY24" fmla="*/ 1412 h 9555"/>
                <a:gd name="connsiteX25" fmla="*/ 5884 w 10000"/>
                <a:gd name="connsiteY25" fmla="*/ 1124 h 9555"/>
                <a:gd name="connsiteX26" fmla="*/ 6297 w 10000"/>
                <a:gd name="connsiteY26" fmla="*/ 862 h 9555"/>
                <a:gd name="connsiteX27" fmla="*/ 6724 w 10000"/>
                <a:gd name="connsiteY27" fmla="*/ 619 h 9555"/>
                <a:gd name="connsiteX28" fmla="*/ 7155 w 10000"/>
                <a:gd name="connsiteY28" fmla="*/ 424 h 9555"/>
                <a:gd name="connsiteX29" fmla="*/ 7606 w 10000"/>
                <a:gd name="connsiteY29" fmla="*/ 253 h 9555"/>
                <a:gd name="connsiteX30" fmla="*/ 8062 w 10000"/>
                <a:gd name="connsiteY30" fmla="*/ 121 h 9555"/>
                <a:gd name="connsiteX31" fmla="*/ 8533 w 10000"/>
                <a:gd name="connsiteY31" fmla="*/ 42 h 9555"/>
                <a:gd name="connsiteX32" fmla="*/ 9012 w 10000"/>
                <a:gd name="connsiteY32" fmla="*/ 0 h 9555"/>
                <a:gd name="connsiteX0" fmla="*/ 9012 w 10000"/>
                <a:gd name="connsiteY0" fmla="*/ 0 h 10001"/>
                <a:gd name="connsiteX1" fmla="*/ 9501 w 10000"/>
                <a:gd name="connsiteY1" fmla="*/ 0 h 10001"/>
                <a:gd name="connsiteX2" fmla="*/ 10000 w 10000"/>
                <a:gd name="connsiteY2" fmla="*/ 44 h 10001"/>
                <a:gd name="connsiteX3" fmla="*/ 9984 w 10000"/>
                <a:gd name="connsiteY3" fmla="*/ 10001 h 10001"/>
                <a:gd name="connsiteX4" fmla="*/ 0 w 10000"/>
                <a:gd name="connsiteY4" fmla="*/ 10000 h 10001"/>
                <a:gd name="connsiteX5" fmla="*/ 148 w 10000"/>
                <a:gd name="connsiteY5" fmla="*/ 9638 h 10001"/>
                <a:gd name="connsiteX6" fmla="*/ 311 w 10000"/>
                <a:gd name="connsiteY6" fmla="*/ 9239 h 10001"/>
                <a:gd name="connsiteX7" fmla="*/ 494 w 10000"/>
                <a:gd name="connsiteY7" fmla="*/ 8825 h 10001"/>
                <a:gd name="connsiteX8" fmla="*/ 686 w 10000"/>
                <a:gd name="connsiteY8" fmla="*/ 8404 h 10001"/>
                <a:gd name="connsiteX9" fmla="*/ 887 w 10000"/>
                <a:gd name="connsiteY9" fmla="*/ 7960 h 10001"/>
                <a:gd name="connsiteX10" fmla="*/ 1108 w 10000"/>
                <a:gd name="connsiteY10" fmla="*/ 7510 h 10001"/>
                <a:gd name="connsiteX11" fmla="*/ 1337 w 10000"/>
                <a:gd name="connsiteY11" fmla="*/ 7053 h 10001"/>
                <a:gd name="connsiteX12" fmla="*/ 1582 w 10000"/>
                <a:gd name="connsiteY12" fmla="*/ 6586 h 10001"/>
                <a:gd name="connsiteX13" fmla="*/ 1841 w 10000"/>
                <a:gd name="connsiteY13" fmla="*/ 6113 h 10001"/>
                <a:gd name="connsiteX14" fmla="*/ 2110 w 10000"/>
                <a:gd name="connsiteY14" fmla="*/ 5645 h 10001"/>
                <a:gd name="connsiteX15" fmla="*/ 2388 w 10000"/>
                <a:gd name="connsiteY15" fmla="*/ 5190 h 10001"/>
                <a:gd name="connsiteX16" fmla="*/ 2690 w 10000"/>
                <a:gd name="connsiteY16" fmla="*/ 4717 h 10001"/>
                <a:gd name="connsiteX17" fmla="*/ 2993 w 10000"/>
                <a:gd name="connsiteY17" fmla="*/ 4265 h 10001"/>
                <a:gd name="connsiteX18" fmla="*/ 3314 w 10000"/>
                <a:gd name="connsiteY18" fmla="*/ 3814 h 10001"/>
                <a:gd name="connsiteX19" fmla="*/ 3650 w 10000"/>
                <a:gd name="connsiteY19" fmla="*/ 3386 h 10001"/>
                <a:gd name="connsiteX20" fmla="*/ 3990 w 10000"/>
                <a:gd name="connsiteY20" fmla="*/ 2964 h 10001"/>
                <a:gd name="connsiteX21" fmla="*/ 4345 w 10000"/>
                <a:gd name="connsiteY21" fmla="*/ 2565 h 10001"/>
                <a:gd name="connsiteX22" fmla="*/ 4709 w 10000"/>
                <a:gd name="connsiteY22" fmla="*/ 2179 h 10001"/>
                <a:gd name="connsiteX23" fmla="*/ 5093 w 10000"/>
                <a:gd name="connsiteY23" fmla="*/ 1817 h 10001"/>
                <a:gd name="connsiteX24" fmla="*/ 5482 w 10000"/>
                <a:gd name="connsiteY24" fmla="*/ 1478 h 10001"/>
                <a:gd name="connsiteX25" fmla="*/ 5884 w 10000"/>
                <a:gd name="connsiteY25" fmla="*/ 1176 h 10001"/>
                <a:gd name="connsiteX26" fmla="*/ 6297 w 10000"/>
                <a:gd name="connsiteY26" fmla="*/ 902 h 10001"/>
                <a:gd name="connsiteX27" fmla="*/ 6724 w 10000"/>
                <a:gd name="connsiteY27" fmla="*/ 648 h 10001"/>
                <a:gd name="connsiteX28" fmla="*/ 7155 w 10000"/>
                <a:gd name="connsiteY28" fmla="*/ 444 h 10001"/>
                <a:gd name="connsiteX29" fmla="*/ 7606 w 10000"/>
                <a:gd name="connsiteY29" fmla="*/ 265 h 10001"/>
                <a:gd name="connsiteX30" fmla="*/ 8062 w 10000"/>
                <a:gd name="connsiteY30" fmla="*/ 127 h 10001"/>
                <a:gd name="connsiteX31" fmla="*/ 8533 w 10000"/>
                <a:gd name="connsiteY31" fmla="*/ 44 h 10001"/>
                <a:gd name="connsiteX32" fmla="*/ 9012 w 10000"/>
                <a:gd name="connsiteY32" fmla="*/ 0 h 10001"/>
                <a:gd name="connsiteX0" fmla="*/ 9056 w 10044"/>
                <a:gd name="connsiteY0" fmla="*/ 0 h 10023"/>
                <a:gd name="connsiteX1" fmla="*/ 9545 w 10044"/>
                <a:gd name="connsiteY1" fmla="*/ 0 h 10023"/>
                <a:gd name="connsiteX2" fmla="*/ 10044 w 10044"/>
                <a:gd name="connsiteY2" fmla="*/ 44 h 10023"/>
                <a:gd name="connsiteX3" fmla="*/ 10028 w 10044"/>
                <a:gd name="connsiteY3" fmla="*/ 10001 h 10023"/>
                <a:gd name="connsiteX4" fmla="*/ 0 w 10044"/>
                <a:gd name="connsiteY4" fmla="*/ 10023 h 10023"/>
                <a:gd name="connsiteX5" fmla="*/ 192 w 10044"/>
                <a:gd name="connsiteY5" fmla="*/ 9638 h 10023"/>
                <a:gd name="connsiteX6" fmla="*/ 355 w 10044"/>
                <a:gd name="connsiteY6" fmla="*/ 9239 h 10023"/>
                <a:gd name="connsiteX7" fmla="*/ 538 w 10044"/>
                <a:gd name="connsiteY7" fmla="*/ 8825 h 10023"/>
                <a:gd name="connsiteX8" fmla="*/ 730 w 10044"/>
                <a:gd name="connsiteY8" fmla="*/ 8404 h 10023"/>
                <a:gd name="connsiteX9" fmla="*/ 931 w 10044"/>
                <a:gd name="connsiteY9" fmla="*/ 7960 h 10023"/>
                <a:gd name="connsiteX10" fmla="*/ 1152 w 10044"/>
                <a:gd name="connsiteY10" fmla="*/ 7510 h 10023"/>
                <a:gd name="connsiteX11" fmla="*/ 1381 w 10044"/>
                <a:gd name="connsiteY11" fmla="*/ 7053 h 10023"/>
                <a:gd name="connsiteX12" fmla="*/ 1626 w 10044"/>
                <a:gd name="connsiteY12" fmla="*/ 6586 h 10023"/>
                <a:gd name="connsiteX13" fmla="*/ 1885 w 10044"/>
                <a:gd name="connsiteY13" fmla="*/ 6113 h 10023"/>
                <a:gd name="connsiteX14" fmla="*/ 2154 w 10044"/>
                <a:gd name="connsiteY14" fmla="*/ 5645 h 10023"/>
                <a:gd name="connsiteX15" fmla="*/ 2432 w 10044"/>
                <a:gd name="connsiteY15" fmla="*/ 5190 h 10023"/>
                <a:gd name="connsiteX16" fmla="*/ 2734 w 10044"/>
                <a:gd name="connsiteY16" fmla="*/ 4717 h 10023"/>
                <a:gd name="connsiteX17" fmla="*/ 3037 w 10044"/>
                <a:gd name="connsiteY17" fmla="*/ 4265 h 10023"/>
                <a:gd name="connsiteX18" fmla="*/ 3358 w 10044"/>
                <a:gd name="connsiteY18" fmla="*/ 3814 h 10023"/>
                <a:gd name="connsiteX19" fmla="*/ 3694 w 10044"/>
                <a:gd name="connsiteY19" fmla="*/ 3386 h 10023"/>
                <a:gd name="connsiteX20" fmla="*/ 4034 w 10044"/>
                <a:gd name="connsiteY20" fmla="*/ 2964 h 10023"/>
                <a:gd name="connsiteX21" fmla="*/ 4389 w 10044"/>
                <a:gd name="connsiteY21" fmla="*/ 2565 h 10023"/>
                <a:gd name="connsiteX22" fmla="*/ 4753 w 10044"/>
                <a:gd name="connsiteY22" fmla="*/ 2179 h 10023"/>
                <a:gd name="connsiteX23" fmla="*/ 5137 w 10044"/>
                <a:gd name="connsiteY23" fmla="*/ 1817 h 10023"/>
                <a:gd name="connsiteX24" fmla="*/ 5526 w 10044"/>
                <a:gd name="connsiteY24" fmla="*/ 1478 h 10023"/>
                <a:gd name="connsiteX25" fmla="*/ 5928 w 10044"/>
                <a:gd name="connsiteY25" fmla="*/ 1176 h 10023"/>
                <a:gd name="connsiteX26" fmla="*/ 6341 w 10044"/>
                <a:gd name="connsiteY26" fmla="*/ 902 h 10023"/>
                <a:gd name="connsiteX27" fmla="*/ 6768 w 10044"/>
                <a:gd name="connsiteY27" fmla="*/ 648 h 10023"/>
                <a:gd name="connsiteX28" fmla="*/ 7199 w 10044"/>
                <a:gd name="connsiteY28" fmla="*/ 444 h 10023"/>
                <a:gd name="connsiteX29" fmla="*/ 7650 w 10044"/>
                <a:gd name="connsiteY29" fmla="*/ 265 h 10023"/>
                <a:gd name="connsiteX30" fmla="*/ 8106 w 10044"/>
                <a:gd name="connsiteY30" fmla="*/ 127 h 10023"/>
                <a:gd name="connsiteX31" fmla="*/ 8577 w 10044"/>
                <a:gd name="connsiteY31" fmla="*/ 44 h 10023"/>
                <a:gd name="connsiteX32" fmla="*/ 9056 w 10044"/>
                <a:gd name="connsiteY32" fmla="*/ 0 h 1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4" h="10023">
                  <a:moveTo>
                    <a:pt x="9056" y="0"/>
                  </a:moveTo>
                  <a:lnTo>
                    <a:pt x="9545" y="0"/>
                  </a:lnTo>
                  <a:lnTo>
                    <a:pt x="10044" y="44"/>
                  </a:lnTo>
                  <a:cubicBezTo>
                    <a:pt x="10044" y="3340"/>
                    <a:pt x="10028" y="6706"/>
                    <a:pt x="10028" y="10001"/>
                  </a:cubicBezTo>
                  <a:lnTo>
                    <a:pt x="0" y="10023"/>
                  </a:lnTo>
                  <a:cubicBezTo>
                    <a:pt x="49" y="9902"/>
                    <a:pt x="143" y="9760"/>
                    <a:pt x="192" y="9638"/>
                  </a:cubicBezTo>
                  <a:cubicBezTo>
                    <a:pt x="246" y="9505"/>
                    <a:pt x="301" y="9375"/>
                    <a:pt x="355" y="9239"/>
                  </a:cubicBezTo>
                  <a:lnTo>
                    <a:pt x="538" y="8825"/>
                  </a:lnTo>
                  <a:lnTo>
                    <a:pt x="730" y="8404"/>
                  </a:lnTo>
                  <a:cubicBezTo>
                    <a:pt x="796" y="8257"/>
                    <a:pt x="864" y="8110"/>
                    <a:pt x="931" y="7960"/>
                  </a:cubicBezTo>
                  <a:cubicBezTo>
                    <a:pt x="1005" y="7813"/>
                    <a:pt x="1078" y="7659"/>
                    <a:pt x="1152" y="7510"/>
                  </a:cubicBezTo>
                  <a:cubicBezTo>
                    <a:pt x="1228" y="7356"/>
                    <a:pt x="1305" y="7205"/>
                    <a:pt x="1381" y="7053"/>
                  </a:cubicBezTo>
                  <a:lnTo>
                    <a:pt x="1626" y="6586"/>
                  </a:lnTo>
                  <a:cubicBezTo>
                    <a:pt x="1712" y="6428"/>
                    <a:pt x="1799" y="6271"/>
                    <a:pt x="1885" y="6113"/>
                  </a:cubicBezTo>
                  <a:lnTo>
                    <a:pt x="2154" y="5645"/>
                  </a:lnTo>
                  <a:lnTo>
                    <a:pt x="2432" y="5190"/>
                  </a:lnTo>
                  <a:lnTo>
                    <a:pt x="2734" y="4717"/>
                  </a:lnTo>
                  <a:lnTo>
                    <a:pt x="3037" y="4265"/>
                  </a:lnTo>
                  <a:lnTo>
                    <a:pt x="3358" y="3814"/>
                  </a:lnTo>
                  <a:lnTo>
                    <a:pt x="3694" y="3386"/>
                  </a:lnTo>
                  <a:lnTo>
                    <a:pt x="4034" y="2964"/>
                  </a:lnTo>
                  <a:lnTo>
                    <a:pt x="4389" y="2565"/>
                  </a:lnTo>
                  <a:lnTo>
                    <a:pt x="4753" y="2179"/>
                  </a:lnTo>
                  <a:lnTo>
                    <a:pt x="5137" y="1817"/>
                  </a:lnTo>
                  <a:lnTo>
                    <a:pt x="5526" y="1478"/>
                  </a:lnTo>
                  <a:lnTo>
                    <a:pt x="5928" y="1176"/>
                  </a:lnTo>
                  <a:lnTo>
                    <a:pt x="6341" y="902"/>
                  </a:lnTo>
                  <a:lnTo>
                    <a:pt x="6768" y="648"/>
                  </a:lnTo>
                  <a:lnTo>
                    <a:pt x="7199" y="444"/>
                  </a:lnTo>
                  <a:lnTo>
                    <a:pt x="7650" y="265"/>
                  </a:lnTo>
                  <a:lnTo>
                    <a:pt x="8106" y="127"/>
                  </a:lnTo>
                  <a:lnTo>
                    <a:pt x="8577" y="44"/>
                  </a:lnTo>
                  <a:lnTo>
                    <a:pt x="9056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95" name="Group 294"/>
            <p:cNvGrpSpPr/>
            <p:nvPr/>
          </p:nvGrpSpPr>
          <p:grpSpPr>
            <a:xfrm>
              <a:off x="6823757" y="4318728"/>
              <a:ext cx="1228070" cy="985366"/>
              <a:chOff x="4334369" y="1988840"/>
              <a:chExt cx="1360710" cy="1091792"/>
            </a:xfrm>
          </p:grpSpPr>
          <p:cxnSp>
            <p:nvCxnSpPr>
              <p:cNvPr id="296" name="Straight Connector 295"/>
              <p:cNvCxnSpPr/>
              <p:nvPr/>
            </p:nvCxnSpPr>
            <p:spPr>
              <a:xfrm flipV="1">
                <a:off x="5047063" y="2210728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16000"/>
                  </a:sysClr>
                </a:solidFill>
                <a:prstDash val="solid"/>
              </a:ln>
              <a:effectLst/>
            </p:spPr>
          </p:cxnSp>
          <p:cxnSp>
            <p:nvCxnSpPr>
              <p:cNvPr id="297" name="Straight Connector 296"/>
              <p:cNvCxnSpPr/>
              <p:nvPr/>
            </p:nvCxnSpPr>
            <p:spPr>
              <a:xfrm flipV="1">
                <a:off x="4603287" y="1988840"/>
                <a:ext cx="1091792" cy="1091792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16000"/>
                  </a:sysClr>
                </a:solidFill>
                <a:prstDash val="solid"/>
              </a:ln>
              <a:effectLst/>
            </p:spPr>
          </p:cxnSp>
          <p:cxnSp>
            <p:nvCxnSpPr>
              <p:cNvPr id="298" name="Straight Connector 297"/>
              <p:cNvCxnSpPr/>
              <p:nvPr/>
            </p:nvCxnSpPr>
            <p:spPr>
              <a:xfrm flipV="1">
                <a:off x="4334369" y="2277963"/>
                <a:ext cx="648016" cy="648016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16000"/>
                  </a:sysClr>
                </a:solidFill>
                <a:prstDash val="solid"/>
              </a:ln>
              <a:effectLst/>
            </p:spPr>
          </p:cxnSp>
          <p:cxnSp>
            <p:nvCxnSpPr>
              <p:cNvPr id="299" name="Straight Connector 298"/>
              <p:cNvCxnSpPr/>
              <p:nvPr/>
            </p:nvCxnSpPr>
            <p:spPr>
              <a:xfrm flipV="1">
                <a:off x="4388158" y="2359925"/>
                <a:ext cx="270219" cy="270219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alpha val="16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300" name="TextBox 299"/>
            <p:cNvSpPr txBox="1"/>
            <p:nvPr/>
          </p:nvSpPr>
          <p:spPr>
            <a:xfrm>
              <a:off x="3895905" y="5157555"/>
              <a:ext cx="1556999" cy="5243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0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HIDDEN</a:t>
              </a:r>
              <a:endParaRPr lang="en-IN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6492216" y="5157555"/>
              <a:ext cx="2003224" cy="5243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0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UNKNOWN</a:t>
              </a:r>
              <a:endParaRPr lang="en-IN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865716" y="5988217"/>
              <a:ext cx="6433887" cy="233637"/>
            </a:xfrm>
            <a:prstGeom prst="rect">
              <a:avLst/>
            </a:pr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3408584" y="1841128"/>
              <a:ext cx="605542" cy="5571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100" b="1" dirty="0">
                  <a:solidFill>
                    <a:srgbClr val="1F497D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6250256" y="1841128"/>
              <a:ext cx="605542" cy="5571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1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3408584" y="3909078"/>
              <a:ext cx="605542" cy="5571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100" b="1" dirty="0">
                  <a:solidFill>
                    <a:srgbClr val="1F497D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IN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250256" y="3909078"/>
              <a:ext cx="605542" cy="5571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1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3960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8CDA24"/>
      </a:accent3>
      <a:accent4>
        <a:srgbClr val="8064A2"/>
      </a:accent4>
      <a:accent5>
        <a:srgbClr val="4BACC6"/>
      </a:accent5>
      <a:accent6>
        <a:srgbClr val="FEDB0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6585</TotalTime>
  <Words>234</Words>
  <Application>Microsoft Office PowerPoint</Application>
  <PresentationFormat>Custom</PresentationFormat>
  <Paragraphs>63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Johari Window Model for PowerPoint</vt:lpstr>
      <vt:lpstr>Johari Window Model for PowerPoint</vt:lpstr>
      <vt:lpstr>Johari Window Model for PowerPoint</vt:lpstr>
      <vt:lpstr>Johari Window Model for PowerPoint</vt:lpstr>
      <vt:lpstr>Johari Window Model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112</cp:revision>
  <dcterms:created xsi:type="dcterms:W3CDTF">2013-09-12T13:05:01Z</dcterms:created>
  <dcterms:modified xsi:type="dcterms:W3CDTF">2021-02-23T14:45:01Z</dcterms:modified>
</cp:coreProperties>
</file>