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0"/>
  </p:notesMasterIdLst>
  <p:sldIdLst>
    <p:sldId id="272" r:id="rId3"/>
    <p:sldId id="274" r:id="rId4"/>
    <p:sldId id="273" r:id="rId5"/>
    <p:sldId id="275" r:id="rId6"/>
    <p:sldId id="276" r:id="rId7"/>
    <p:sldId id="277" r:id="rId8"/>
    <p:sldId id="270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D2F9"/>
    <a:srgbClr val="A80000"/>
    <a:srgbClr val="D20000"/>
    <a:srgbClr val="E6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>
      <p:cViewPr varScale="1">
        <p:scale>
          <a:sx n="71" d="100"/>
          <a:sy n="71" d="100"/>
        </p:scale>
        <p:origin x="348" y="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6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86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43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72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88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98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5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60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988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185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790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86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185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9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121899" tIns="60949" rIns="121899" bIns="60949" rtlCol="0" anchor="ctr">
            <a:normAutofit/>
          </a:bodyPr>
          <a:lstStyle>
            <a:lvl1pPr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11/22/2019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5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Oval 2"/>
          <p:cNvSpPr/>
          <p:nvPr/>
        </p:nvSpPr>
        <p:spPr>
          <a:xfrm>
            <a:off x="3841710" y="2216673"/>
            <a:ext cx="4495800" cy="4495800"/>
          </a:xfrm>
          <a:prstGeom prst="ellipse">
            <a:avLst/>
          </a:prstGeom>
          <a:ln>
            <a:noFill/>
          </a:ln>
          <a:effectLst>
            <a:outerShdw blurRad="1079500" dist="1320800" dir="18900000" sx="80000" sy="8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2131" y="713232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33D2F9"/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583" y="1252728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368" y="1508760"/>
            <a:ext cx="1344484" cy="4389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77723" y="1119918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9385" y="1634159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3170" y="1895292"/>
            <a:ext cx="1344484" cy="4389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15499" y="2216673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4599" y="2762149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8384" y="3081151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0671" y="3885631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7733" y="4426473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1518" y="4745475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1" name="Group 20"/>
          <p:cNvGrpSpPr/>
          <p:nvPr/>
        </p:nvGrpSpPr>
        <p:grpSpPr>
          <a:xfrm rot="16200000">
            <a:off x="3642209" y="4386831"/>
            <a:ext cx="4939253" cy="155484"/>
            <a:chOff x="3494008" y="4219424"/>
            <a:chExt cx="5191204" cy="171751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2" name="Trapezoid 1"/>
            <p:cNvSpPr/>
            <p:nvPr/>
          </p:nvSpPr>
          <p:spPr>
            <a:xfrm rot="5400000">
              <a:off x="7301536" y="3007498"/>
              <a:ext cx="171750" cy="25956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prstMaterial="plastic">
              <a:bevelT w="508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16200000" flipH="1">
              <a:off x="4705934" y="3007499"/>
              <a:ext cx="171750" cy="2595602"/>
            </a:xfrm>
            <a:prstGeom prst="trapezoid">
              <a:avLst/>
            </a:prstGeom>
            <a:noFill/>
            <a:ln>
              <a:noFill/>
            </a:ln>
            <a:sp3d prstMaterial="plastic">
              <a:bevelT w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2172" y="4307135"/>
            <a:ext cx="314877" cy="314877"/>
            <a:chOff x="5936974" y="4147862"/>
            <a:chExt cx="314877" cy="314877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52400" sx="113000" sy="113000" algn="c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Editable Clock Concept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24" name="Group 23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26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ANIMATED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69C10FA-08A7-4069-9798-64E569D736A2}"/>
              </a:ext>
            </a:extLst>
          </p:cNvPr>
          <p:cNvSpPr txBox="1"/>
          <p:nvPr/>
        </p:nvSpPr>
        <p:spPr>
          <a:xfrm>
            <a:off x="843858" y="4472425"/>
            <a:ext cx="4509381" cy="16331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remove this text to enter your own text. Again, this is a dummy text box, edit this box to enter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408974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D2F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5" grpId="0"/>
      <p:bldP spid="5" grpId="1"/>
      <p:bldP spid="12" grpId="0"/>
      <p:bldP spid="12" grpId="1"/>
      <p:bldP spid="13" grpId="0"/>
      <p:bldP spid="13" grpId="1"/>
      <p:bldP spid="6" grpId="0"/>
      <p:bldP spid="6" grpId="1"/>
      <p:bldP spid="14" grpId="0"/>
      <p:bldP spid="14" grpId="1"/>
      <p:bldP spid="15" grpId="0"/>
      <p:bldP spid="15" grpId="1"/>
      <p:bldP spid="7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Oval 2"/>
          <p:cNvSpPr/>
          <p:nvPr/>
        </p:nvSpPr>
        <p:spPr>
          <a:xfrm>
            <a:off x="3841710" y="2216673"/>
            <a:ext cx="4495800" cy="4495800"/>
          </a:xfrm>
          <a:prstGeom prst="ellipse">
            <a:avLst/>
          </a:prstGeom>
          <a:ln>
            <a:noFill/>
          </a:ln>
          <a:effectLst>
            <a:outerShdw blurRad="1079500" dist="1320800" dir="18900000" sx="80000" sy="8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2131" y="713232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33D2F9"/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583" y="1247754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368" y="1509048"/>
            <a:ext cx="1344484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063170" y="1119918"/>
            <a:ext cx="1344484" cy="1214277"/>
            <a:chOff x="7063170" y="1119918"/>
            <a:chExt cx="1344484" cy="1214277"/>
          </a:xfrm>
        </p:grpSpPr>
        <p:sp>
          <p:nvSpPr>
            <p:cNvPr id="5" name="TextBox 4"/>
            <p:cNvSpPr txBox="1"/>
            <p:nvPr/>
          </p:nvSpPr>
          <p:spPr>
            <a:xfrm>
              <a:off x="7477723" y="1119918"/>
              <a:ext cx="554959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79385" y="1634159"/>
              <a:ext cx="712054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63170" y="1895292"/>
              <a:ext cx="1344484" cy="4389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own text here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715499" y="2216673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4599" y="2762149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8384" y="3081151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0671" y="3885631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7733" y="4426473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1518" y="4745475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1" name="Group 20"/>
          <p:cNvGrpSpPr/>
          <p:nvPr/>
        </p:nvGrpSpPr>
        <p:grpSpPr>
          <a:xfrm rot="16200000">
            <a:off x="3619984" y="4386831"/>
            <a:ext cx="4939253" cy="155484"/>
            <a:chOff x="3494008" y="4219424"/>
            <a:chExt cx="5191204" cy="171751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2" name="Trapezoid 1"/>
            <p:cNvSpPr/>
            <p:nvPr/>
          </p:nvSpPr>
          <p:spPr>
            <a:xfrm rot="5400000">
              <a:off x="7301536" y="3007498"/>
              <a:ext cx="171750" cy="25956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prstMaterial="plastic">
              <a:bevelT w="508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16200000" flipH="1">
              <a:off x="4705934" y="3007499"/>
              <a:ext cx="171750" cy="2595602"/>
            </a:xfrm>
            <a:prstGeom prst="trapezoid">
              <a:avLst/>
            </a:prstGeom>
            <a:noFill/>
            <a:ln>
              <a:noFill/>
            </a:ln>
            <a:sp3d prstMaterial="plastic">
              <a:bevelT w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2172" y="4307135"/>
            <a:ext cx="314877" cy="314877"/>
            <a:chOff x="5936974" y="4147862"/>
            <a:chExt cx="314877" cy="314877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52400" sx="113000" sy="113000" algn="c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43858" y="4472425"/>
            <a:ext cx="4509381" cy="16331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remove this text to enter your own text. Again, this is a dummy text box, edit this box to enter your own text.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Editable Clock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5347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Oval 2"/>
          <p:cNvSpPr/>
          <p:nvPr/>
        </p:nvSpPr>
        <p:spPr>
          <a:xfrm>
            <a:off x="3841710" y="2209800"/>
            <a:ext cx="4495800" cy="4495800"/>
          </a:xfrm>
          <a:prstGeom prst="ellipse">
            <a:avLst/>
          </a:prstGeom>
          <a:ln>
            <a:noFill/>
          </a:ln>
          <a:effectLst>
            <a:outerShdw blurRad="1079500" dist="1320800" dir="18900000" sx="80000" sy="8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2131" y="713232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583" y="1250025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368" y="1569027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77723" y="1113045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33D2F9"/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9385" y="162728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3170" y="1888419"/>
            <a:ext cx="1344484" cy="4389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15499" y="2209800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4599" y="275527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8384" y="3074278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0671" y="3878758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7733" y="4419600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1518" y="4738602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1" name="Group 20"/>
          <p:cNvGrpSpPr/>
          <p:nvPr/>
        </p:nvGrpSpPr>
        <p:grpSpPr>
          <a:xfrm rot="18000000">
            <a:off x="3619984" y="4379958"/>
            <a:ext cx="4939253" cy="155484"/>
            <a:chOff x="3494008" y="4219424"/>
            <a:chExt cx="5191204" cy="171751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2" name="Trapezoid 1"/>
            <p:cNvSpPr/>
            <p:nvPr/>
          </p:nvSpPr>
          <p:spPr>
            <a:xfrm rot="5400000">
              <a:off x="7301536" y="3007498"/>
              <a:ext cx="171750" cy="25956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prstMaterial="plastic">
              <a:bevelT w="508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16200000" flipH="1">
              <a:off x="4705934" y="3007499"/>
              <a:ext cx="171750" cy="2595602"/>
            </a:xfrm>
            <a:prstGeom prst="trapezoid">
              <a:avLst/>
            </a:prstGeom>
            <a:noFill/>
            <a:ln>
              <a:noFill/>
            </a:ln>
            <a:sp3d prstMaterial="plastic">
              <a:bevelT w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2172" y="4300262"/>
            <a:ext cx="314877" cy="314877"/>
            <a:chOff x="5936974" y="4147862"/>
            <a:chExt cx="314877" cy="314877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52400" sx="113000" sy="113000" algn="c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Editable Clock Concept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43858" y="4472425"/>
            <a:ext cx="4509381" cy="16331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remove this text to enter your own text. Again, this is a dummy text box, edit this box to enter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417820580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Oval 2"/>
          <p:cNvSpPr/>
          <p:nvPr/>
        </p:nvSpPr>
        <p:spPr>
          <a:xfrm>
            <a:off x="3841710" y="2209800"/>
            <a:ext cx="4495800" cy="4495800"/>
          </a:xfrm>
          <a:prstGeom prst="ellipse">
            <a:avLst/>
          </a:prstGeom>
          <a:ln>
            <a:noFill/>
          </a:ln>
          <a:effectLst>
            <a:outerShdw blurRad="1079500" dist="1320800" dir="18900000" sx="80000" sy="8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2131" y="717756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583" y="1250025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368" y="1569027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77723" y="1113045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9385" y="162728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3170" y="1888419"/>
            <a:ext cx="1344484" cy="4389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15499" y="2209800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33D2F9"/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4599" y="275527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8384" y="3016570"/>
            <a:ext cx="1344484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0671" y="3878758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7733" y="4419600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1518" y="4738602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1" name="Group 20"/>
          <p:cNvGrpSpPr/>
          <p:nvPr/>
        </p:nvGrpSpPr>
        <p:grpSpPr>
          <a:xfrm rot="19800000">
            <a:off x="3619984" y="4379958"/>
            <a:ext cx="4939253" cy="155484"/>
            <a:chOff x="3494008" y="4219424"/>
            <a:chExt cx="5191204" cy="171751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2" name="Trapezoid 1"/>
            <p:cNvSpPr/>
            <p:nvPr/>
          </p:nvSpPr>
          <p:spPr>
            <a:xfrm rot="5400000">
              <a:off x="7301536" y="3007498"/>
              <a:ext cx="171750" cy="25956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prstMaterial="plastic">
              <a:bevelT w="508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16200000" flipH="1">
              <a:off x="4705934" y="3007499"/>
              <a:ext cx="171750" cy="2595602"/>
            </a:xfrm>
            <a:prstGeom prst="trapezoid">
              <a:avLst/>
            </a:prstGeom>
            <a:noFill/>
            <a:ln>
              <a:noFill/>
            </a:ln>
            <a:sp3d prstMaterial="plastic">
              <a:bevelT w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2172" y="4300262"/>
            <a:ext cx="314877" cy="314877"/>
            <a:chOff x="5936974" y="4147862"/>
            <a:chExt cx="314877" cy="314877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52400" sx="113000" sy="113000" algn="c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Editable Clock Concept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43858" y="4472425"/>
            <a:ext cx="4509381" cy="16331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remove this text to enter your own text. Again, this is a dummy text box, edit this box to enter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20934713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Oval 2"/>
          <p:cNvSpPr/>
          <p:nvPr/>
        </p:nvSpPr>
        <p:spPr>
          <a:xfrm>
            <a:off x="3841710" y="2209800"/>
            <a:ext cx="4495800" cy="4495800"/>
          </a:xfrm>
          <a:prstGeom prst="ellipse">
            <a:avLst/>
          </a:prstGeom>
          <a:ln>
            <a:noFill/>
          </a:ln>
          <a:effectLst>
            <a:outerShdw blurRad="1079500" dist="1320800" dir="18900000" sx="80000" sy="8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2131" y="717756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583" y="1250025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368" y="1569027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77723" y="1113045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9385" y="162728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3170" y="1888419"/>
            <a:ext cx="1344484" cy="4389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15499" y="2209800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4599" y="2755276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8384" y="3074278"/>
            <a:ext cx="13444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0671" y="3878758"/>
            <a:ext cx="55495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33D2F9"/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7733" y="4419600"/>
            <a:ext cx="71205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1518" y="4680894"/>
            <a:ext cx="1344484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900"/>
              </a:lnSpc>
            </a:pPr>
            <a:r>
              <a:rPr lang="en-US" sz="1000" dirty="0">
                <a:solidFill>
                  <a:srgbClr val="33D2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own text here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619984" y="4379958"/>
            <a:ext cx="4939253" cy="155484"/>
            <a:chOff x="3494008" y="4219424"/>
            <a:chExt cx="5191204" cy="171751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2" name="Trapezoid 1"/>
            <p:cNvSpPr/>
            <p:nvPr/>
          </p:nvSpPr>
          <p:spPr>
            <a:xfrm rot="5400000">
              <a:off x="7301536" y="3007498"/>
              <a:ext cx="171750" cy="25956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prstMaterial="plastic">
              <a:bevelT w="508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16200000" flipH="1">
              <a:off x="4705934" y="3007499"/>
              <a:ext cx="171750" cy="2595602"/>
            </a:xfrm>
            <a:prstGeom prst="trapezoid">
              <a:avLst/>
            </a:prstGeom>
            <a:noFill/>
            <a:ln>
              <a:noFill/>
            </a:ln>
            <a:sp3d prstMaterial="plastic">
              <a:bevelT w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2172" y="4300262"/>
            <a:ext cx="314877" cy="314877"/>
            <a:chOff x="5936974" y="4147862"/>
            <a:chExt cx="314877" cy="314877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52400" sx="113000" sy="113000" algn="c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36974" y="4147862"/>
              <a:ext cx="314877" cy="3148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Editable Clock Concept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43858" y="4472425"/>
            <a:ext cx="4509381" cy="16331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remove this text to enter your own text. Again, this is a dummy text box, edit this box to enter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167213032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66179" y="1067366"/>
            <a:ext cx="2034519" cy="1875825"/>
            <a:chOff x="3619984" y="557820"/>
            <a:chExt cx="6406017" cy="6147780"/>
          </a:xfrm>
        </p:grpSpPr>
        <p:sp useBgFill="1">
          <p:nvSpPr>
            <p:cNvPr id="38" name="Oval 37"/>
            <p:cNvSpPr/>
            <p:nvPr/>
          </p:nvSpPr>
          <p:spPr>
            <a:xfrm>
              <a:off x="3841710" y="2209800"/>
              <a:ext cx="4495800" cy="4495800"/>
            </a:xfrm>
            <a:prstGeom prst="ellipse">
              <a:avLst/>
            </a:prstGeom>
            <a:ln>
              <a:noFill/>
            </a:ln>
            <a:effectLst>
              <a:outerShdw blurRad="1079500" dist="1320800" dir="18900000" sx="80000" sy="8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99418" y="557820"/>
              <a:ext cx="980382" cy="102774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71674" y="1089871"/>
              <a:ext cx="1235851" cy="6280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17369" y="1131089"/>
              <a:ext cx="1344483" cy="11990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own text here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265012" y="953110"/>
              <a:ext cx="980382" cy="102774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117477" y="1467133"/>
              <a:ext cx="1235851" cy="6280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63171" y="1508347"/>
              <a:ext cx="1344483" cy="11990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own text here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502785" y="2049863"/>
              <a:ext cx="980382" cy="102774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72692" y="2595123"/>
              <a:ext cx="1235851" cy="6280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318382" y="2636337"/>
              <a:ext cx="1344483" cy="11990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own text here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867959" y="3718824"/>
              <a:ext cx="980382" cy="102774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33D2F9"/>
                  </a:solidFill>
                  <a:effectLst>
                    <a:innerShdw blurRad="114300">
                      <a:prstClr val="black"/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735823" y="4259446"/>
              <a:ext cx="1235851" cy="6280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00" dirty="0">
                  <a:solidFill>
                    <a:srgbClr val="33D2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681518" y="4300663"/>
              <a:ext cx="1344483" cy="11990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0" dirty="0">
                  <a:solidFill>
                    <a:srgbClr val="33D2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own text here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619984" y="4379958"/>
              <a:ext cx="4939253" cy="155484"/>
              <a:chOff x="3494008" y="4219424"/>
              <a:chExt cx="5191204" cy="171751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</p:grpSpPr>
          <p:sp>
            <p:nvSpPr>
              <p:cNvPr id="70" name="Trapezoid 69"/>
              <p:cNvSpPr/>
              <p:nvPr/>
            </p:nvSpPr>
            <p:spPr>
              <a:xfrm rot="5400000">
                <a:off x="7301536" y="3007498"/>
                <a:ext cx="171750" cy="259560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 prstMaterial="plastic">
                <a:bevelT w="508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1" name="Trapezoid 70"/>
              <p:cNvSpPr/>
              <p:nvPr/>
            </p:nvSpPr>
            <p:spPr>
              <a:xfrm rot="16200000" flipH="1">
                <a:off x="4705934" y="3007499"/>
                <a:ext cx="171750" cy="2595602"/>
              </a:xfrm>
              <a:prstGeom prst="trapezoid">
                <a:avLst/>
              </a:prstGeom>
              <a:noFill/>
              <a:ln>
                <a:noFill/>
              </a:ln>
              <a:sp3d prstMaterial="plastic">
                <a:bevelT w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5932172" y="4300262"/>
              <a:ext cx="314877" cy="314877"/>
              <a:chOff x="5936974" y="4147862"/>
              <a:chExt cx="314877" cy="314877"/>
            </a:xfrm>
          </p:grpSpPr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5936974" y="4147862"/>
                <a:ext cx="314877" cy="31487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52400" sx="113000" sy="113000" algn="c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/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>
                <a:off x="5936974" y="4147862"/>
                <a:ext cx="314877" cy="31487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14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 algn="ctr">
          <a:defRPr sz="1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00-01-template-title-example.potx" id="{4C670E9E-062E-45DD-9E7D-139A82C11F4F}" vid="{A9FA6FE0-FC9A-407C-8471-88DF642BD79F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2000-01-template-title-example</Template>
  <TotalTime>213</TotalTime>
  <Words>595</Words>
  <Application>Microsoft Office PowerPoint</Application>
  <PresentationFormat>Custom</PresentationFormat>
  <Paragraphs>97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Editable Clock Concept</vt:lpstr>
      <vt:lpstr>Editable Clock Concept</vt:lpstr>
      <vt:lpstr>Editable Clock Concept</vt:lpstr>
      <vt:lpstr>Editable Clock Concept</vt:lpstr>
      <vt:lpstr>Editable Clock Concept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Munna</dc:creator>
  <cp:lastModifiedBy>Fatima Hafeez</cp:lastModifiedBy>
  <cp:revision>28</cp:revision>
  <dcterms:created xsi:type="dcterms:W3CDTF">2016-04-14T11:47:55Z</dcterms:created>
  <dcterms:modified xsi:type="dcterms:W3CDTF">2019-11-22T19:25:30Z</dcterms:modified>
</cp:coreProperties>
</file>