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12"/>
  </p:notesMasterIdLst>
  <p:sldIdLst>
    <p:sldId id="277" r:id="rId3"/>
    <p:sldId id="279" r:id="rId4"/>
    <p:sldId id="280" r:id="rId5"/>
    <p:sldId id="281" r:id="rId6"/>
    <p:sldId id="282" r:id="rId7"/>
    <p:sldId id="283" r:id="rId8"/>
    <p:sldId id="284" r:id="rId9"/>
    <p:sldId id="290" r:id="rId10"/>
    <p:sldId id="268" r:id="rId11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C8CF"/>
    <a:srgbClr val="4191EC"/>
    <a:srgbClr val="4EC494"/>
    <a:srgbClr val="E99B1E"/>
    <a:srgbClr val="E75F89"/>
    <a:srgbClr val="7E2CCB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3"/>
    <p:restoredTop sz="94624"/>
  </p:normalViewPr>
  <p:slideViewPr>
    <p:cSldViewPr>
      <p:cViewPr varScale="1">
        <p:scale>
          <a:sx n="85" d="100"/>
          <a:sy n="85" d="100"/>
        </p:scale>
        <p:origin x="162" y="9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1/24/2025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4" tIns="45683" rIns="91364" bIns="45683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9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8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9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9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4810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30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0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0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9333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0624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006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013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018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02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03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03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304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204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2754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6652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557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7045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91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6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7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6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2790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4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006" indent="0">
              <a:buNone/>
              <a:defRPr sz="3698"/>
            </a:lvl2pPr>
            <a:lvl3pPr marL="1218013" indent="0">
              <a:buNone/>
              <a:defRPr sz="3198"/>
            </a:lvl3pPr>
            <a:lvl4pPr marL="1827018" indent="0">
              <a:buNone/>
              <a:defRPr sz="2698"/>
            </a:lvl4pPr>
            <a:lvl5pPr marL="2436024" indent="0">
              <a:buNone/>
              <a:defRPr sz="2698"/>
            </a:lvl5pPr>
            <a:lvl6pPr marL="3045031" indent="0">
              <a:buNone/>
              <a:defRPr sz="2698"/>
            </a:lvl6pPr>
            <a:lvl7pPr marL="3654036" indent="0">
              <a:buNone/>
              <a:defRPr sz="2698"/>
            </a:lvl7pPr>
            <a:lvl8pPr marL="4263041" indent="0">
              <a:buNone/>
              <a:defRPr sz="2698"/>
            </a:lvl8pPr>
            <a:lvl9pPr marL="4872047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3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1913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0080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37610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8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490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4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5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352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013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754" indent="-456754" algn="l" defTabSz="1218013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635" indent="-380627" algn="l" defTabSz="1218013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51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1522" indent="-304504" algn="l" defTabSz="1218013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0527" indent="-304504" algn="l" defTabSz="1218013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49532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8539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754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6550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00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013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018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024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03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03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04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2047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5.png"/><Relationship Id="rId5" Type="http://schemas.openxmlformats.org/officeDocument/2006/relationships/image" Target="../media/image14.jp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B2823D-8640-0C1B-9636-32D45B80C4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8ED8A5-A3B7-5523-F42D-EB6D3EF692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IN" dirty="0"/>
              <a:t>6-Level Horizontal Cube PowerPoint Template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5217E8A-75F7-D719-2BDA-63281CC912BE}"/>
              </a:ext>
            </a:extLst>
          </p:cNvPr>
          <p:cNvGrpSpPr/>
          <p:nvPr/>
        </p:nvGrpSpPr>
        <p:grpSpPr>
          <a:xfrm rot="16200000">
            <a:off x="2278682" y="3238057"/>
            <a:ext cx="1494834" cy="1664663"/>
            <a:chOff x="5141943" y="1196752"/>
            <a:chExt cx="1904938" cy="2121361"/>
          </a:xfrm>
        </p:grpSpPr>
        <p:sp>
          <p:nvSpPr>
            <p:cNvPr id="6" name="Freeform 12">
              <a:extLst>
                <a:ext uri="{FF2B5EF4-FFF2-40B4-BE49-F238E27FC236}">
                  <a16:creationId xmlns:a16="http://schemas.microsoft.com/office/drawing/2014/main" id="{6A48BB41-F9D3-6259-9D05-1B332FB904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721539"/>
              <a:ext cx="952222" cy="1596574"/>
            </a:xfrm>
            <a:custGeom>
              <a:avLst/>
              <a:gdLst>
                <a:gd name="T0" fmla="*/ 0 w 1930"/>
                <a:gd name="T1" fmla="*/ 0 h 3236"/>
                <a:gd name="T2" fmla="*/ 1930 w 1930"/>
                <a:gd name="T3" fmla="*/ 1078 h 3236"/>
                <a:gd name="T4" fmla="*/ 1930 w 1930"/>
                <a:gd name="T5" fmla="*/ 3236 h 3236"/>
                <a:gd name="T6" fmla="*/ 0 w 1930"/>
                <a:gd name="T7" fmla="*/ 2157 h 3236"/>
                <a:gd name="T8" fmla="*/ 0 w 1930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0" h="3236">
                  <a:moveTo>
                    <a:pt x="0" y="0"/>
                  </a:moveTo>
                  <a:lnTo>
                    <a:pt x="1930" y="1078"/>
                  </a:lnTo>
                  <a:lnTo>
                    <a:pt x="1930" y="3236"/>
                  </a:lnTo>
                  <a:lnTo>
                    <a:pt x="0" y="2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" name="Freeform 13">
              <a:extLst>
                <a:ext uri="{FF2B5EF4-FFF2-40B4-BE49-F238E27FC236}">
                  <a16:creationId xmlns:a16="http://schemas.microsoft.com/office/drawing/2014/main" id="{E3A6CBF4-2BA6-BCC9-8A88-7589376E06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4165" y="1721539"/>
              <a:ext cx="952716" cy="1596574"/>
            </a:xfrm>
            <a:custGeom>
              <a:avLst/>
              <a:gdLst>
                <a:gd name="T0" fmla="*/ 1931 w 1931"/>
                <a:gd name="T1" fmla="*/ 0 h 3236"/>
                <a:gd name="T2" fmla="*/ 1931 w 1931"/>
                <a:gd name="T3" fmla="*/ 2157 h 3236"/>
                <a:gd name="T4" fmla="*/ 0 w 1931"/>
                <a:gd name="T5" fmla="*/ 3236 h 3236"/>
                <a:gd name="T6" fmla="*/ 0 w 1931"/>
                <a:gd name="T7" fmla="*/ 1078 h 3236"/>
                <a:gd name="T8" fmla="*/ 1931 w 1931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1" h="3236">
                  <a:moveTo>
                    <a:pt x="1931" y="0"/>
                  </a:moveTo>
                  <a:lnTo>
                    <a:pt x="1931" y="2157"/>
                  </a:lnTo>
                  <a:lnTo>
                    <a:pt x="0" y="3236"/>
                  </a:lnTo>
                  <a:lnTo>
                    <a:pt x="0" y="1078"/>
                  </a:lnTo>
                  <a:lnTo>
                    <a:pt x="1931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" name="Freeform 14">
              <a:extLst>
                <a:ext uri="{FF2B5EF4-FFF2-40B4-BE49-F238E27FC236}">
                  <a16:creationId xmlns:a16="http://schemas.microsoft.com/office/drawing/2014/main" id="{BABAEE77-6F47-9BA0-F719-AEB85B012AF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196752"/>
              <a:ext cx="1904938" cy="1064219"/>
            </a:xfrm>
            <a:custGeom>
              <a:avLst/>
              <a:gdLst>
                <a:gd name="T0" fmla="*/ 1930 w 3861"/>
                <a:gd name="T1" fmla="*/ 0 h 2157"/>
                <a:gd name="T2" fmla="*/ 3861 w 3861"/>
                <a:gd name="T3" fmla="*/ 1079 h 2157"/>
                <a:gd name="T4" fmla="*/ 1930 w 3861"/>
                <a:gd name="T5" fmla="*/ 2157 h 2157"/>
                <a:gd name="T6" fmla="*/ 0 w 3861"/>
                <a:gd name="T7" fmla="*/ 1079 h 2157"/>
                <a:gd name="T8" fmla="*/ 1930 w 3861"/>
                <a:gd name="T9" fmla="*/ 0 h 2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61" h="2157">
                  <a:moveTo>
                    <a:pt x="1930" y="0"/>
                  </a:moveTo>
                  <a:lnTo>
                    <a:pt x="3861" y="1079"/>
                  </a:lnTo>
                  <a:lnTo>
                    <a:pt x="1930" y="2157"/>
                  </a:lnTo>
                  <a:lnTo>
                    <a:pt x="0" y="1079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AA140AB-AF76-EE28-614A-7887E8EE3524}"/>
              </a:ext>
            </a:extLst>
          </p:cNvPr>
          <p:cNvGrpSpPr/>
          <p:nvPr/>
        </p:nvGrpSpPr>
        <p:grpSpPr>
          <a:xfrm rot="16200000">
            <a:off x="3511254" y="2490641"/>
            <a:ext cx="1494834" cy="1664663"/>
            <a:chOff x="5141943" y="1196752"/>
            <a:chExt cx="1904938" cy="2121361"/>
          </a:xfrm>
        </p:grpSpPr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D2CA1D2B-79F6-2774-FD25-F38E925110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721539"/>
              <a:ext cx="952222" cy="1596574"/>
            </a:xfrm>
            <a:custGeom>
              <a:avLst/>
              <a:gdLst>
                <a:gd name="T0" fmla="*/ 0 w 1930"/>
                <a:gd name="T1" fmla="*/ 0 h 3236"/>
                <a:gd name="T2" fmla="*/ 1930 w 1930"/>
                <a:gd name="T3" fmla="*/ 1078 h 3236"/>
                <a:gd name="T4" fmla="*/ 1930 w 1930"/>
                <a:gd name="T5" fmla="*/ 3236 h 3236"/>
                <a:gd name="T6" fmla="*/ 0 w 1930"/>
                <a:gd name="T7" fmla="*/ 2157 h 3236"/>
                <a:gd name="T8" fmla="*/ 0 w 1930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0" h="3236">
                  <a:moveTo>
                    <a:pt x="0" y="0"/>
                  </a:moveTo>
                  <a:lnTo>
                    <a:pt x="1930" y="1078"/>
                  </a:lnTo>
                  <a:lnTo>
                    <a:pt x="1930" y="3236"/>
                  </a:lnTo>
                  <a:lnTo>
                    <a:pt x="0" y="2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" name="Freeform 13">
              <a:extLst>
                <a:ext uri="{FF2B5EF4-FFF2-40B4-BE49-F238E27FC236}">
                  <a16:creationId xmlns:a16="http://schemas.microsoft.com/office/drawing/2014/main" id="{105CDE66-7559-5042-1201-1F6EB5141DB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4165" y="1721539"/>
              <a:ext cx="952716" cy="1596574"/>
            </a:xfrm>
            <a:custGeom>
              <a:avLst/>
              <a:gdLst>
                <a:gd name="T0" fmla="*/ 1931 w 1931"/>
                <a:gd name="T1" fmla="*/ 0 h 3236"/>
                <a:gd name="T2" fmla="*/ 1931 w 1931"/>
                <a:gd name="T3" fmla="*/ 2157 h 3236"/>
                <a:gd name="T4" fmla="*/ 0 w 1931"/>
                <a:gd name="T5" fmla="*/ 3236 h 3236"/>
                <a:gd name="T6" fmla="*/ 0 w 1931"/>
                <a:gd name="T7" fmla="*/ 1078 h 3236"/>
                <a:gd name="T8" fmla="*/ 1931 w 1931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1" h="3236">
                  <a:moveTo>
                    <a:pt x="1931" y="0"/>
                  </a:moveTo>
                  <a:lnTo>
                    <a:pt x="1931" y="2157"/>
                  </a:lnTo>
                  <a:lnTo>
                    <a:pt x="0" y="3236"/>
                  </a:lnTo>
                  <a:lnTo>
                    <a:pt x="0" y="1078"/>
                  </a:lnTo>
                  <a:lnTo>
                    <a:pt x="1931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" name="Freeform 14">
              <a:extLst>
                <a:ext uri="{FF2B5EF4-FFF2-40B4-BE49-F238E27FC236}">
                  <a16:creationId xmlns:a16="http://schemas.microsoft.com/office/drawing/2014/main" id="{FDB39C56-FEFD-89EB-73F5-A488489DC1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196752"/>
              <a:ext cx="1904938" cy="1064219"/>
            </a:xfrm>
            <a:custGeom>
              <a:avLst/>
              <a:gdLst>
                <a:gd name="T0" fmla="*/ 1930 w 3861"/>
                <a:gd name="T1" fmla="*/ 0 h 2157"/>
                <a:gd name="T2" fmla="*/ 3861 w 3861"/>
                <a:gd name="T3" fmla="*/ 1079 h 2157"/>
                <a:gd name="T4" fmla="*/ 1930 w 3861"/>
                <a:gd name="T5" fmla="*/ 2157 h 2157"/>
                <a:gd name="T6" fmla="*/ 0 w 3861"/>
                <a:gd name="T7" fmla="*/ 1079 h 2157"/>
                <a:gd name="T8" fmla="*/ 1930 w 3861"/>
                <a:gd name="T9" fmla="*/ 0 h 2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61" h="2157">
                  <a:moveTo>
                    <a:pt x="1930" y="0"/>
                  </a:moveTo>
                  <a:lnTo>
                    <a:pt x="3861" y="1079"/>
                  </a:lnTo>
                  <a:lnTo>
                    <a:pt x="1930" y="2157"/>
                  </a:lnTo>
                  <a:lnTo>
                    <a:pt x="0" y="1079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5376531-3756-CD81-0746-B6FE31F7F140}"/>
              </a:ext>
            </a:extLst>
          </p:cNvPr>
          <p:cNvGrpSpPr/>
          <p:nvPr/>
        </p:nvGrpSpPr>
        <p:grpSpPr>
          <a:xfrm rot="16200000">
            <a:off x="4746270" y="3238056"/>
            <a:ext cx="1494834" cy="1664663"/>
            <a:chOff x="5141943" y="1196752"/>
            <a:chExt cx="1904938" cy="2121361"/>
          </a:xfrm>
        </p:grpSpPr>
        <p:sp>
          <p:nvSpPr>
            <p:cNvPr id="24" name="Freeform 12">
              <a:extLst>
                <a:ext uri="{FF2B5EF4-FFF2-40B4-BE49-F238E27FC236}">
                  <a16:creationId xmlns:a16="http://schemas.microsoft.com/office/drawing/2014/main" id="{11869186-E7CF-7E49-2807-B0D2737C187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721539"/>
              <a:ext cx="952222" cy="1596574"/>
            </a:xfrm>
            <a:custGeom>
              <a:avLst/>
              <a:gdLst>
                <a:gd name="T0" fmla="*/ 0 w 1930"/>
                <a:gd name="T1" fmla="*/ 0 h 3236"/>
                <a:gd name="T2" fmla="*/ 1930 w 1930"/>
                <a:gd name="T3" fmla="*/ 1078 h 3236"/>
                <a:gd name="T4" fmla="*/ 1930 w 1930"/>
                <a:gd name="T5" fmla="*/ 3236 h 3236"/>
                <a:gd name="T6" fmla="*/ 0 w 1930"/>
                <a:gd name="T7" fmla="*/ 2157 h 3236"/>
                <a:gd name="T8" fmla="*/ 0 w 1930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0" h="3236">
                  <a:moveTo>
                    <a:pt x="0" y="0"/>
                  </a:moveTo>
                  <a:lnTo>
                    <a:pt x="1930" y="1078"/>
                  </a:lnTo>
                  <a:lnTo>
                    <a:pt x="1930" y="3236"/>
                  </a:lnTo>
                  <a:lnTo>
                    <a:pt x="0" y="2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" name="Freeform 13">
              <a:extLst>
                <a:ext uri="{FF2B5EF4-FFF2-40B4-BE49-F238E27FC236}">
                  <a16:creationId xmlns:a16="http://schemas.microsoft.com/office/drawing/2014/main" id="{6D04EB08-F12C-BE5E-4CB0-2C36FFC6CA8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4165" y="1721539"/>
              <a:ext cx="952716" cy="1596574"/>
            </a:xfrm>
            <a:custGeom>
              <a:avLst/>
              <a:gdLst>
                <a:gd name="T0" fmla="*/ 1931 w 1931"/>
                <a:gd name="T1" fmla="*/ 0 h 3236"/>
                <a:gd name="T2" fmla="*/ 1931 w 1931"/>
                <a:gd name="T3" fmla="*/ 2157 h 3236"/>
                <a:gd name="T4" fmla="*/ 0 w 1931"/>
                <a:gd name="T5" fmla="*/ 3236 h 3236"/>
                <a:gd name="T6" fmla="*/ 0 w 1931"/>
                <a:gd name="T7" fmla="*/ 1078 h 3236"/>
                <a:gd name="T8" fmla="*/ 1931 w 1931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1" h="3236">
                  <a:moveTo>
                    <a:pt x="1931" y="0"/>
                  </a:moveTo>
                  <a:lnTo>
                    <a:pt x="1931" y="2157"/>
                  </a:lnTo>
                  <a:lnTo>
                    <a:pt x="0" y="3236"/>
                  </a:lnTo>
                  <a:lnTo>
                    <a:pt x="0" y="1078"/>
                  </a:lnTo>
                  <a:lnTo>
                    <a:pt x="1931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" name="Freeform 14">
              <a:extLst>
                <a:ext uri="{FF2B5EF4-FFF2-40B4-BE49-F238E27FC236}">
                  <a16:creationId xmlns:a16="http://schemas.microsoft.com/office/drawing/2014/main" id="{96089069-1430-938F-B116-24AE5EB2D9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196752"/>
              <a:ext cx="1904938" cy="1064219"/>
            </a:xfrm>
            <a:custGeom>
              <a:avLst/>
              <a:gdLst>
                <a:gd name="T0" fmla="*/ 1930 w 3861"/>
                <a:gd name="T1" fmla="*/ 0 h 2157"/>
                <a:gd name="T2" fmla="*/ 3861 w 3861"/>
                <a:gd name="T3" fmla="*/ 1079 h 2157"/>
                <a:gd name="T4" fmla="*/ 1930 w 3861"/>
                <a:gd name="T5" fmla="*/ 2157 h 2157"/>
                <a:gd name="T6" fmla="*/ 0 w 3861"/>
                <a:gd name="T7" fmla="*/ 1079 h 2157"/>
                <a:gd name="T8" fmla="*/ 1930 w 3861"/>
                <a:gd name="T9" fmla="*/ 0 h 2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61" h="2157">
                  <a:moveTo>
                    <a:pt x="1930" y="0"/>
                  </a:moveTo>
                  <a:lnTo>
                    <a:pt x="3861" y="1079"/>
                  </a:lnTo>
                  <a:lnTo>
                    <a:pt x="1930" y="2157"/>
                  </a:lnTo>
                  <a:lnTo>
                    <a:pt x="0" y="1079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9B2BEB3-FC0C-1519-9F0E-7D6E60EBA56B}"/>
              </a:ext>
            </a:extLst>
          </p:cNvPr>
          <p:cNvGrpSpPr/>
          <p:nvPr/>
        </p:nvGrpSpPr>
        <p:grpSpPr>
          <a:xfrm rot="16200000">
            <a:off x="5978842" y="2490640"/>
            <a:ext cx="1494834" cy="1664663"/>
            <a:chOff x="5141943" y="1196752"/>
            <a:chExt cx="1904938" cy="2121361"/>
          </a:xfrm>
        </p:grpSpPr>
        <p:sp>
          <p:nvSpPr>
            <p:cNvPr id="28" name="Freeform 12">
              <a:extLst>
                <a:ext uri="{FF2B5EF4-FFF2-40B4-BE49-F238E27FC236}">
                  <a16:creationId xmlns:a16="http://schemas.microsoft.com/office/drawing/2014/main" id="{F061E8AE-489A-F6B7-D313-7B2A36EB4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721539"/>
              <a:ext cx="952222" cy="1596574"/>
            </a:xfrm>
            <a:custGeom>
              <a:avLst/>
              <a:gdLst>
                <a:gd name="T0" fmla="*/ 0 w 1930"/>
                <a:gd name="T1" fmla="*/ 0 h 3236"/>
                <a:gd name="T2" fmla="*/ 1930 w 1930"/>
                <a:gd name="T3" fmla="*/ 1078 h 3236"/>
                <a:gd name="T4" fmla="*/ 1930 w 1930"/>
                <a:gd name="T5" fmla="*/ 3236 h 3236"/>
                <a:gd name="T6" fmla="*/ 0 w 1930"/>
                <a:gd name="T7" fmla="*/ 2157 h 3236"/>
                <a:gd name="T8" fmla="*/ 0 w 1930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0" h="3236">
                  <a:moveTo>
                    <a:pt x="0" y="0"/>
                  </a:moveTo>
                  <a:lnTo>
                    <a:pt x="1930" y="1078"/>
                  </a:lnTo>
                  <a:lnTo>
                    <a:pt x="1930" y="3236"/>
                  </a:lnTo>
                  <a:lnTo>
                    <a:pt x="0" y="2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" name="Freeform 13">
              <a:extLst>
                <a:ext uri="{FF2B5EF4-FFF2-40B4-BE49-F238E27FC236}">
                  <a16:creationId xmlns:a16="http://schemas.microsoft.com/office/drawing/2014/main" id="{8FE1033E-1E9C-FE17-B30E-57A412F213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4165" y="1721539"/>
              <a:ext cx="952716" cy="1596574"/>
            </a:xfrm>
            <a:custGeom>
              <a:avLst/>
              <a:gdLst>
                <a:gd name="T0" fmla="*/ 1931 w 1931"/>
                <a:gd name="T1" fmla="*/ 0 h 3236"/>
                <a:gd name="T2" fmla="*/ 1931 w 1931"/>
                <a:gd name="T3" fmla="*/ 2157 h 3236"/>
                <a:gd name="T4" fmla="*/ 0 w 1931"/>
                <a:gd name="T5" fmla="*/ 3236 h 3236"/>
                <a:gd name="T6" fmla="*/ 0 w 1931"/>
                <a:gd name="T7" fmla="*/ 1078 h 3236"/>
                <a:gd name="T8" fmla="*/ 1931 w 1931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1" h="3236">
                  <a:moveTo>
                    <a:pt x="1931" y="0"/>
                  </a:moveTo>
                  <a:lnTo>
                    <a:pt x="1931" y="2157"/>
                  </a:lnTo>
                  <a:lnTo>
                    <a:pt x="0" y="3236"/>
                  </a:lnTo>
                  <a:lnTo>
                    <a:pt x="0" y="1078"/>
                  </a:lnTo>
                  <a:lnTo>
                    <a:pt x="1931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" name="Freeform 14">
              <a:extLst>
                <a:ext uri="{FF2B5EF4-FFF2-40B4-BE49-F238E27FC236}">
                  <a16:creationId xmlns:a16="http://schemas.microsoft.com/office/drawing/2014/main" id="{88F3C5FB-2B54-D86F-F9C5-BD1046891E2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196752"/>
              <a:ext cx="1904938" cy="1064219"/>
            </a:xfrm>
            <a:custGeom>
              <a:avLst/>
              <a:gdLst>
                <a:gd name="T0" fmla="*/ 1930 w 3861"/>
                <a:gd name="T1" fmla="*/ 0 h 2157"/>
                <a:gd name="T2" fmla="*/ 3861 w 3861"/>
                <a:gd name="T3" fmla="*/ 1079 h 2157"/>
                <a:gd name="T4" fmla="*/ 1930 w 3861"/>
                <a:gd name="T5" fmla="*/ 2157 h 2157"/>
                <a:gd name="T6" fmla="*/ 0 w 3861"/>
                <a:gd name="T7" fmla="*/ 1079 h 2157"/>
                <a:gd name="T8" fmla="*/ 1930 w 3861"/>
                <a:gd name="T9" fmla="*/ 0 h 2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61" h="2157">
                  <a:moveTo>
                    <a:pt x="1930" y="0"/>
                  </a:moveTo>
                  <a:lnTo>
                    <a:pt x="3861" y="1079"/>
                  </a:lnTo>
                  <a:lnTo>
                    <a:pt x="1930" y="2157"/>
                  </a:lnTo>
                  <a:lnTo>
                    <a:pt x="0" y="1079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9C983F1-B8BE-9412-2E8F-75487DBD055C}"/>
              </a:ext>
            </a:extLst>
          </p:cNvPr>
          <p:cNvGrpSpPr/>
          <p:nvPr/>
        </p:nvGrpSpPr>
        <p:grpSpPr>
          <a:xfrm rot="16200000">
            <a:off x="7213857" y="3238056"/>
            <a:ext cx="1494834" cy="1664663"/>
            <a:chOff x="5141943" y="1196752"/>
            <a:chExt cx="1904938" cy="2121361"/>
          </a:xfrm>
        </p:grpSpPr>
        <p:sp>
          <p:nvSpPr>
            <p:cNvPr id="32" name="Freeform 12">
              <a:extLst>
                <a:ext uri="{FF2B5EF4-FFF2-40B4-BE49-F238E27FC236}">
                  <a16:creationId xmlns:a16="http://schemas.microsoft.com/office/drawing/2014/main" id="{C1E87D3F-3B51-BC2A-97B8-02F445232A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721539"/>
              <a:ext cx="952222" cy="1596574"/>
            </a:xfrm>
            <a:custGeom>
              <a:avLst/>
              <a:gdLst>
                <a:gd name="T0" fmla="*/ 0 w 1930"/>
                <a:gd name="T1" fmla="*/ 0 h 3236"/>
                <a:gd name="T2" fmla="*/ 1930 w 1930"/>
                <a:gd name="T3" fmla="*/ 1078 h 3236"/>
                <a:gd name="T4" fmla="*/ 1930 w 1930"/>
                <a:gd name="T5" fmla="*/ 3236 h 3236"/>
                <a:gd name="T6" fmla="*/ 0 w 1930"/>
                <a:gd name="T7" fmla="*/ 2157 h 3236"/>
                <a:gd name="T8" fmla="*/ 0 w 1930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0" h="3236">
                  <a:moveTo>
                    <a:pt x="0" y="0"/>
                  </a:moveTo>
                  <a:lnTo>
                    <a:pt x="1930" y="1078"/>
                  </a:lnTo>
                  <a:lnTo>
                    <a:pt x="1930" y="3236"/>
                  </a:lnTo>
                  <a:lnTo>
                    <a:pt x="0" y="2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" name="Freeform 13">
              <a:extLst>
                <a:ext uri="{FF2B5EF4-FFF2-40B4-BE49-F238E27FC236}">
                  <a16:creationId xmlns:a16="http://schemas.microsoft.com/office/drawing/2014/main" id="{9968E22C-4F37-6CA5-AF4B-350396826EA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4165" y="1721539"/>
              <a:ext cx="952716" cy="1596574"/>
            </a:xfrm>
            <a:custGeom>
              <a:avLst/>
              <a:gdLst>
                <a:gd name="T0" fmla="*/ 1931 w 1931"/>
                <a:gd name="T1" fmla="*/ 0 h 3236"/>
                <a:gd name="T2" fmla="*/ 1931 w 1931"/>
                <a:gd name="T3" fmla="*/ 2157 h 3236"/>
                <a:gd name="T4" fmla="*/ 0 w 1931"/>
                <a:gd name="T5" fmla="*/ 3236 h 3236"/>
                <a:gd name="T6" fmla="*/ 0 w 1931"/>
                <a:gd name="T7" fmla="*/ 1078 h 3236"/>
                <a:gd name="T8" fmla="*/ 1931 w 1931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1" h="3236">
                  <a:moveTo>
                    <a:pt x="1931" y="0"/>
                  </a:moveTo>
                  <a:lnTo>
                    <a:pt x="1931" y="2157"/>
                  </a:lnTo>
                  <a:lnTo>
                    <a:pt x="0" y="3236"/>
                  </a:lnTo>
                  <a:lnTo>
                    <a:pt x="0" y="1078"/>
                  </a:lnTo>
                  <a:lnTo>
                    <a:pt x="1931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" name="Freeform 14">
              <a:extLst>
                <a:ext uri="{FF2B5EF4-FFF2-40B4-BE49-F238E27FC236}">
                  <a16:creationId xmlns:a16="http://schemas.microsoft.com/office/drawing/2014/main" id="{089014A2-5234-6FF0-C3E9-7F4384229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196752"/>
              <a:ext cx="1904938" cy="1064219"/>
            </a:xfrm>
            <a:custGeom>
              <a:avLst/>
              <a:gdLst>
                <a:gd name="T0" fmla="*/ 1930 w 3861"/>
                <a:gd name="T1" fmla="*/ 0 h 2157"/>
                <a:gd name="T2" fmla="*/ 3861 w 3861"/>
                <a:gd name="T3" fmla="*/ 1079 h 2157"/>
                <a:gd name="T4" fmla="*/ 1930 w 3861"/>
                <a:gd name="T5" fmla="*/ 2157 h 2157"/>
                <a:gd name="T6" fmla="*/ 0 w 3861"/>
                <a:gd name="T7" fmla="*/ 1079 h 2157"/>
                <a:gd name="T8" fmla="*/ 1930 w 3861"/>
                <a:gd name="T9" fmla="*/ 0 h 2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61" h="2157">
                  <a:moveTo>
                    <a:pt x="1930" y="0"/>
                  </a:moveTo>
                  <a:lnTo>
                    <a:pt x="3861" y="1079"/>
                  </a:lnTo>
                  <a:lnTo>
                    <a:pt x="1930" y="2157"/>
                  </a:lnTo>
                  <a:lnTo>
                    <a:pt x="0" y="1079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1D4A35B-49F4-814B-B4B3-B4D7DB4A9ACB}"/>
              </a:ext>
            </a:extLst>
          </p:cNvPr>
          <p:cNvGrpSpPr/>
          <p:nvPr/>
        </p:nvGrpSpPr>
        <p:grpSpPr>
          <a:xfrm rot="16200000">
            <a:off x="8446429" y="2490640"/>
            <a:ext cx="1494834" cy="1664663"/>
            <a:chOff x="5141943" y="1196752"/>
            <a:chExt cx="1904938" cy="2121361"/>
          </a:xfrm>
        </p:grpSpPr>
        <p:sp>
          <p:nvSpPr>
            <p:cNvPr id="36" name="Freeform 12">
              <a:extLst>
                <a:ext uri="{FF2B5EF4-FFF2-40B4-BE49-F238E27FC236}">
                  <a16:creationId xmlns:a16="http://schemas.microsoft.com/office/drawing/2014/main" id="{E47CF273-262E-B121-44B7-51C076594EF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721539"/>
              <a:ext cx="952222" cy="1596574"/>
            </a:xfrm>
            <a:custGeom>
              <a:avLst/>
              <a:gdLst>
                <a:gd name="T0" fmla="*/ 0 w 1930"/>
                <a:gd name="T1" fmla="*/ 0 h 3236"/>
                <a:gd name="T2" fmla="*/ 1930 w 1930"/>
                <a:gd name="T3" fmla="*/ 1078 h 3236"/>
                <a:gd name="T4" fmla="*/ 1930 w 1930"/>
                <a:gd name="T5" fmla="*/ 3236 h 3236"/>
                <a:gd name="T6" fmla="*/ 0 w 1930"/>
                <a:gd name="T7" fmla="*/ 2157 h 3236"/>
                <a:gd name="T8" fmla="*/ 0 w 1930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0" h="3236">
                  <a:moveTo>
                    <a:pt x="0" y="0"/>
                  </a:moveTo>
                  <a:lnTo>
                    <a:pt x="1930" y="1078"/>
                  </a:lnTo>
                  <a:lnTo>
                    <a:pt x="1930" y="3236"/>
                  </a:lnTo>
                  <a:lnTo>
                    <a:pt x="0" y="2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" name="Freeform 13">
              <a:extLst>
                <a:ext uri="{FF2B5EF4-FFF2-40B4-BE49-F238E27FC236}">
                  <a16:creationId xmlns:a16="http://schemas.microsoft.com/office/drawing/2014/main" id="{4866D036-4C0D-D363-619E-DB2A4A98A3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4165" y="1721539"/>
              <a:ext cx="952716" cy="1596574"/>
            </a:xfrm>
            <a:custGeom>
              <a:avLst/>
              <a:gdLst>
                <a:gd name="T0" fmla="*/ 1931 w 1931"/>
                <a:gd name="T1" fmla="*/ 0 h 3236"/>
                <a:gd name="T2" fmla="*/ 1931 w 1931"/>
                <a:gd name="T3" fmla="*/ 2157 h 3236"/>
                <a:gd name="T4" fmla="*/ 0 w 1931"/>
                <a:gd name="T5" fmla="*/ 3236 h 3236"/>
                <a:gd name="T6" fmla="*/ 0 w 1931"/>
                <a:gd name="T7" fmla="*/ 1078 h 3236"/>
                <a:gd name="T8" fmla="*/ 1931 w 1931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1" h="3236">
                  <a:moveTo>
                    <a:pt x="1931" y="0"/>
                  </a:moveTo>
                  <a:lnTo>
                    <a:pt x="1931" y="2157"/>
                  </a:lnTo>
                  <a:lnTo>
                    <a:pt x="0" y="3236"/>
                  </a:lnTo>
                  <a:lnTo>
                    <a:pt x="0" y="1078"/>
                  </a:lnTo>
                  <a:lnTo>
                    <a:pt x="1931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" name="Freeform 14">
              <a:extLst>
                <a:ext uri="{FF2B5EF4-FFF2-40B4-BE49-F238E27FC236}">
                  <a16:creationId xmlns:a16="http://schemas.microsoft.com/office/drawing/2014/main" id="{0DEECB2A-73C7-5E52-1814-10EB8837A41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196752"/>
              <a:ext cx="1904938" cy="1064219"/>
            </a:xfrm>
            <a:custGeom>
              <a:avLst/>
              <a:gdLst>
                <a:gd name="T0" fmla="*/ 1930 w 3861"/>
                <a:gd name="T1" fmla="*/ 0 h 2157"/>
                <a:gd name="T2" fmla="*/ 3861 w 3861"/>
                <a:gd name="T3" fmla="*/ 1079 h 2157"/>
                <a:gd name="T4" fmla="*/ 1930 w 3861"/>
                <a:gd name="T5" fmla="*/ 2157 h 2157"/>
                <a:gd name="T6" fmla="*/ 0 w 3861"/>
                <a:gd name="T7" fmla="*/ 1079 h 2157"/>
                <a:gd name="T8" fmla="*/ 1930 w 3861"/>
                <a:gd name="T9" fmla="*/ 0 h 2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61" h="2157">
                  <a:moveTo>
                    <a:pt x="1930" y="0"/>
                  </a:moveTo>
                  <a:lnTo>
                    <a:pt x="3861" y="1079"/>
                  </a:lnTo>
                  <a:lnTo>
                    <a:pt x="1930" y="2157"/>
                  </a:lnTo>
                  <a:lnTo>
                    <a:pt x="0" y="1079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914FF549-BE32-636D-E14D-873C8C99C7A7}"/>
              </a:ext>
            </a:extLst>
          </p:cNvPr>
          <p:cNvGrpSpPr/>
          <p:nvPr/>
        </p:nvGrpSpPr>
        <p:grpSpPr>
          <a:xfrm>
            <a:off x="901682" y="1388978"/>
            <a:ext cx="2100595" cy="788688"/>
            <a:chOff x="3635847" y="2227598"/>
            <a:chExt cx="1494252" cy="788688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15A52A3A-8B8F-70D4-2518-4331DB551D6B}"/>
                </a:ext>
              </a:extLst>
            </p:cNvPr>
            <p:cNvSpPr txBox="1"/>
            <p:nvPr/>
          </p:nvSpPr>
          <p:spPr>
            <a:xfrm flipH="1">
              <a:off x="3635847" y="2566783"/>
              <a:ext cx="1494252" cy="44950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r"/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This is a sample text. Insert your desired text here. </a:t>
              </a:r>
              <a:endParaRPr lang="en-IN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E277B698-7739-731B-52DD-9CD1BB5AB3CD}"/>
                </a:ext>
              </a:extLst>
            </p:cNvPr>
            <p:cNvSpPr txBox="1"/>
            <p:nvPr/>
          </p:nvSpPr>
          <p:spPr>
            <a:xfrm flipH="1">
              <a:off x="3657837" y="2227598"/>
              <a:ext cx="1472262" cy="26125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r"/>
              <a:r>
                <a: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EDFCF96-87FA-00E8-EEE4-476A18D45330}"/>
              </a:ext>
            </a:extLst>
          </p:cNvPr>
          <p:cNvCxnSpPr>
            <a:cxnSpLocks/>
          </p:cNvCxnSpPr>
          <p:nvPr/>
        </p:nvCxnSpPr>
        <p:spPr>
          <a:xfrm>
            <a:off x="3028877" y="2210637"/>
            <a:ext cx="0" cy="99478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5" name="Group 64">
            <a:extLst>
              <a:ext uri="{FF2B5EF4-FFF2-40B4-BE49-F238E27FC236}">
                <a16:creationId xmlns:a16="http://schemas.microsoft.com/office/drawing/2014/main" id="{55784D2C-0E55-28D1-00F9-EABB4400C918}"/>
              </a:ext>
            </a:extLst>
          </p:cNvPr>
          <p:cNvGrpSpPr/>
          <p:nvPr/>
        </p:nvGrpSpPr>
        <p:grpSpPr>
          <a:xfrm>
            <a:off x="2152700" y="5445274"/>
            <a:ext cx="2100595" cy="788688"/>
            <a:chOff x="2137140" y="5405082"/>
            <a:chExt cx="2100595" cy="788688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E82DA36D-26BD-0AD3-C5F7-ED48CA5151AA}"/>
                </a:ext>
              </a:extLst>
            </p:cNvPr>
            <p:cNvSpPr txBox="1"/>
            <p:nvPr/>
          </p:nvSpPr>
          <p:spPr>
            <a:xfrm flipH="1">
              <a:off x="2137140" y="5744267"/>
              <a:ext cx="2100595" cy="44950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r"/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This is a sample text. Insert your desired text here. </a:t>
              </a:r>
              <a:endParaRPr lang="en-IN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272D2C29-4EB8-1263-F470-8D9E4DED91EA}"/>
                </a:ext>
              </a:extLst>
            </p:cNvPr>
            <p:cNvSpPr txBox="1"/>
            <p:nvPr/>
          </p:nvSpPr>
          <p:spPr>
            <a:xfrm flipH="1">
              <a:off x="2168053" y="5405082"/>
              <a:ext cx="2069682" cy="26125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r"/>
              <a:r>
                <a: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706342C-5DF6-1618-EC8E-32092AA6C774}"/>
              </a:ext>
            </a:extLst>
          </p:cNvPr>
          <p:cNvGrpSpPr/>
          <p:nvPr/>
        </p:nvGrpSpPr>
        <p:grpSpPr>
          <a:xfrm>
            <a:off x="5473682" y="1388978"/>
            <a:ext cx="2100595" cy="788688"/>
            <a:chOff x="3635847" y="2227598"/>
            <a:chExt cx="1494252" cy="788688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B034CAC1-533F-DE17-F01B-8D489177A9DC}"/>
                </a:ext>
              </a:extLst>
            </p:cNvPr>
            <p:cNvSpPr txBox="1"/>
            <p:nvPr/>
          </p:nvSpPr>
          <p:spPr>
            <a:xfrm flipH="1">
              <a:off x="3635847" y="2566783"/>
              <a:ext cx="1494252" cy="44950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This is a sample text. Insert your desired text here. </a:t>
              </a:r>
              <a:endParaRPr lang="en-IN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7388BCB2-3CE6-A08A-E693-9E1D0A724270}"/>
                </a:ext>
              </a:extLst>
            </p:cNvPr>
            <p:cNvSpPr txBox="1"/>
            <p:nvPr/>
          </p:nvSpPr>
          <p:spPr>
            <a:xfrm flipH="1">
              <a:off x="3635847" y="2227598"/>
              <a:ext cx="1472262" cy="26125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244AB33-4BA2-C7E8-2ABE-402AAD03011A}"/>
              </a:ext>
            </a:extLst>
          </p:cNvPr>
          <p:cNvGrpSpPr/>
          <p:nvPr/>
        </p:nvGrpSpPr>
        <p:grpSpPr>
          <a:xfrm>
            <a:off x="6714652" y="5445274"/>
            <a:ext cx="2100595" cy="788688"/>
            <a:chOff x="2137140" y="5405082"/>
            <a:chExt cx="2100595" cy="788688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5D9B0A98-DAF5-E7CC-FE2D-1FFD292E7AF0}"/>
                </a:ext>
              </a:extLst>
            </p:cNvPr>
            <p:cNvSpPr txBox="1"/>
            <p:nvPr/>
          </p:nvSpPr>
          <p:spPr>
            <a:xfrm flipH="1">
              <a:off x="2137140" y="5744267"/>
              <a:ext cx="2100595" cy="44950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This is a sample text. Insert your desired text here. </a:t>
              </a:r>
              <a:endParaRPr lang="en-IN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9DC5F7A1-1891-75D8-AEF3-0D43E2F30E97}"/>
                </a:ext>
              </a:extLst>
            </p:cNvPr>
            <p:cNvSpPr txBox="1"/>
            <p:nvPr/>
          </p:nvSpPr>
          <p:spPr>
            <a:xfrm flipH="1">
              <a:off x="2137140" y="5405082"/>
              <a:ext cx="2069682" cy="26125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32135AE0-885C-A4E2-E8A9-BDC6780F9F66}"/>
              </a:ext>
            </a:extLst>
          </p:cNvPr>
          <p:cNvGrpSpPr/>
          <p:nvPr/>
        </p:nvGrpSpPr>
        <p:grpSpPr>
          <a:xfrm>
            <a:off x="7965673" y="1388978"/>
            <a:ext cx="2100595" cy="788688"/>
            <a:chOff x="3635847" y="2227598"/>
            <a:chExt cx="1494252" cy="788688"/>
          </a:xfrm>
        </p:grpSpPr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F1CA020E-2105-3BA1-AD18-C06E3482A181}"/>
                </a:ext>
              </a:extLst>
            </p:cNvPr>
            <p:cNvSpPr txBox="1"/>
            <p:nvPr/>
          </p:nvSpPr>
          <p:spPr>
            <a:xfrm flipH="1">
              <a:off x="3635847" y="2566783"/>
              <a:ext cx="1494252" cy="44950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This is a sample text. Insert your desired text here. </a:t>
              </a:r>
              <a:endParaRPr lang="en-IN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76223C42-B73B-1557-4433-E5DC3EEE88F3}"/>
                </a:ext>
              </a:extLst>
            </p:cNvPr>
            <p:cNvSpPr txBox="1"/>
            <p:nvPr/>
          </p:nvSpPr>
          <p:spPr>
            <a:xfrm flipH="1">
              <a:off x="3635847" y="2227598"/>
              <a:ext cx="1472262" cy="26125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CD8E9B97-B1E0-F1CF-79D8-75B9E272255C}"/>
              </a:ext>
            </a:extLst>
          </p:cNvPr>
          <p:cNvGrpSpPr/>
          <p:nvPr/>
        </p:nvGrpSpPr>
        <p:grpSpPr>
          <a:xfrm>
            <a:off x="9186547" y="5445274"/>
            <a:ext cx="2100595" cy="788688"/>
            <a:chOff x="2137140" y="5405082"/>
            <a:chExt cx="2100595" cy="788688"/>
          </a:xfrm>
        </p:grpSpPr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ECDBDE31-5967-499A-A971-2AC84AE1080D}"/>
                </a:ext>
              </a:extLst>
            </p:cNvPr>
            <p:cNvSpPr txBox="1"/>
            <p:nvPr/>
          </p:nvSpPr>
          <p:spPr>
            <a:xfrm flipH="1">
              <a:off x="2137140" y="5744267"/>
              <a:ext cx="2100595" cy="44950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This is a sample text. Insert your desired text here. </a:t>
              </a:r>
              <a:endParaRPr lang="en-IN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FE5E9E02-0BAF-E15D-A816-F1FD9FC29387}"/>
                </a:ext>
              </a:extLst>
            </p:cNvPr>
            <p:cNvSpPr txBox="1"/>
            <p:nvPr/>
          </p:nvSpPr>
          <p:spPr>
            <a:xfrm flipH="1">
              <a:off x="2137140" y="5405082"/>
              <a:ext cx="2069682" cy="26125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D0C08B5A-7801-EB39-0FA6-6F0972491B4A}"/>
              </a:ext>
            </a:extLst>
          </p:cNvPr>
          <p:cNvCxnSpPr>
            <a:cxnSpLocks/>
          </p:cNvCxnSpPr>
          <p:nvPr/>
        </p:nvCxnSpPr>
        <p:spPr>
          <a:xfrm>
            <a:off x="4253295" y="4200211"/>
            <a:ext cx="0" cy="99478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B5AD465E-2620-335E-E0CA-8563F4E60F07}"/>
              </a:ext>
            </a:extLst>
          </p:cNvPr>
          <p:cNvCxnSpPr>
            <a:cxnSpLocks/>
          </p:cNvCxnSpPr>
          <p:nvPr/>
        </p:nvCxnSpPr>
        <p:spPr>
          <a:xfrm>
            <a:off x="5473682" y="2210637"/>
            <a:ext cx="0" cy="99478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071F66D7-518B-0280-AF19-2EF50E00DC69}"/>
              </a:ext>
            </a:extLst>
          </p:cNvPr>
          <p:cNvCxnSpPr>
            <a:cxnSpLocks/>
          </p:cNvCxnSpPr>
          <p:nvPr/>
        </p:nvCxnSpPr>
        <p:spPr>
          <a:xfrm>
            <a:off x="7965673" y="2210637"/>
            <a:ext cx="0" cy="99478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F55ABCC1-A5D4-F87B-A56D-289C21F02A8F}"/>
              </a:ext>
            </a:extLst>
          </p:cNvPr>
          <p:cNvCxnSpPr>
            <a:cxnSpLocks/>
          </p:cNvCxnSpPr>
          <p:nvPr/>
        </p:nvCxnSpPr>
        <p:spPr>
          <a:xfrm>
            <a:off x="6714652" y="4200210"/>
            <a:ext cx="0" cy="99478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C3F7E7DC-21D2-65FB-C074-68F12FA4BC86}"/>
              </a:ext>
            </a:extLst>
          </p:cNvPr>
          <p:cNvCxnSpPr>
            <a:cxnSpLocks/>
          </p:cNvCxnSpPr>
          <p:nvPr/>
        </p:nvCxnSpPr>
        <p:spPr>
          <a:xfrm>
            <a:off x="9186547" y="4200210"/>
            <a:ext cx="0" cy="99478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6" name="Graphic 85" descr="Binoculars with solid fill">
            <a:extLst>
              <a:ext uri="{FF2B5EF4-FFF2-40B4-BE49-F238E27FC236}">
                <a16:creationId xmlns:a16="http://schemas.microsoft.com/office/drawing/2014/main" id="{66884A0C-CC47-E6F8-2314-FD92A3BE8C4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87157" y="4277244"/>
            <a:ext cx="381142" cy="381140"/>
          </a:xfrm>
          <a:prstGeom prst="rect">
            <a:avLst/>
          </a:prstGeom>
        </p:spPr>
      </p:pic>
      <p:pic>
        <p:nvPicPr>
          <p:cNvPr id="87" name="Graphic 86" descr="Board Of Directors with solid fill">
            <a:extLst>
              <a:ext uri="{FF2B5EF4-FFF2-40B4-BE49-F238E27FC236}">
                <a16:creationId xmlns:a16="http://schemas.microsoft.com/office/drawing/2014/main" id="{3C54D1F1-2AC9-A59F-3207-667AB4E475F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242743" y="3522848"/>
            <a:ext cx="381142" cy="381140"/>
          </a:xfrm>
          <a:prstGeom prst="rect">
            <a:avLst/>
          </a:prstGeom>
        </p:spPr>
      </p:pic>
      <p:pic>
        <p:nvPicPr>
          <p:cNvPr id="88" name="Graphic 87" descr="Chat with solid fill">
            <a:extLst>
              <a:ext uri="{FF2B5EF4-FFF2-40B4-BE49-F238E27FC236}">
                <a16:creationId xmlns:a16="http://schemas.microsoft.com/office/drawing/2014/main" id="{71279847-E1B6-C019-DCCF-05BE1925023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949234" y="4274861"/>
            <a:ext cx="381142" cy="381140"/>
          </a:xfrm>
          <a:prstGeom prst="rect">
            <a:avLst/>
          </a:prstGeom>
        </p:spPr>
      </p:pic>
      <p:pic>
        <p:nvPicPr>
          <p:cNvPr id="89" name="Graphic 88" descr="Diamond with solid fill">
            <a:extLst>
              <a:ext uri="{FF2B5EF4-FFF2-40B4-BE49-F238E27FC236}">
                <a16:creationId xmlns:a16="http://schemas.microsoft.com/office/drawing/2014/main" id="{A26BC69B-AC89-5E72-CF81-D4F7C03AF54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025801" y="4261614"/>
            <a:ext cx="381142" cy="381140"/>
          </a:xfrm>
          <a:prstGeom prst="rect">
            <a:avLst/>
          </a:prstGeom>
        </p:spPr>
      </p:pic>
      <p:pic>
        <p:nvPicPr>
          <p:cNvPr id="90" name="Graphic 89" descr="Door Open with solid fill">
            <a:extLst>
              <a:ext uri="{FF2B5EF4-FFF2-40B4-BE49-F238E27FC236}">
                <a16:creationId xmlns:a16="http://schemas.microsoft.com/office/drawing/2014/main" id="{58008247-658D-12EA-6C6F-0FE3D018ED68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742456" y="3515838"/>
            <a:ext cx="381142" cy="381140"/>
          </a:xfrm>
          <a:prstGeom prst="rect">
            <a:avLst/>
          </a:prstGeom>
        </p:spPr>
      </p:pic>
      <p:pic>
        <p:nvPicPr>
          <p:cNvPr id="91" name="Graphic 90" descr="Gears with solid fill">
            <a:extLst>
              <a:ext uri="{FF2B5EF4-FFF2-40B4-BE49-F238E27FC236}">
                <a16:creationId xmlns:a16="http://schemas.microsoft.com/office/drawing/2014/main" id="{5C92DBA2-0605-1860-A2C5-CEA4F43A9B0E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9201570" y="3512540"/>
            <a:ext cx="381142" cy="381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9645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3B6AFB-62DD-2D16-894E-1D85D6C397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E83A2694-2D5A-01BD-F426-ED246AEB9CEB}"/>
              </a:ext>
            </a:extLst>
          </p:cNvPr>
          <p:cNvGrpSpPr/>
          <p:nvPr/>
        </p:nvGrpSpPr>
        <p:grpSpPr>
          <a:xfrm rot="16200000">
            <a:off x="2278682" y="3238057"/>
            <a:ext cx="1494834" cy="1664663"/>
            <a:chOff x="5141943" y="1196752"/>
            <a:chExt cx="1904938" cy="2121361"/>
          </a:xfrm>
        </p:grpSpPr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4A4443EB-CE70-F3CB-4B7B-C2DBB2E283E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721539"/>
              <a:ext cx="952222" cy="1596574"/>
            </a:xfrm>
            <a:custGeom>
              <a:avLst/>
              <a:gdLst>
                <a:gd name="T0" fmla="*/ 0 w 1930"/>
                <a:gd name="T1" fmla="*/ 0 h 3236"/>
                <a:gd name="T2" fmla="*/ 1930 w 1930"/>
                <a:gd name="T3" fmla="*/ 1078 h 3236"/>
                <a:gd name="T4" fmla="*/ 1930 w 1930"/>
                <a:gd name="T5" fmla="*/ 3236 h 3236"/>
                <a:gd name="T6" fmla="*/ 0 w 1930"/>
                <a:gd name="T7" fmla="*/ 2157 h 3236"/>
                <a:gd name="T8" fmla="*/ 0 w 1930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0" h="3236">
                  <a:moveTo>
                    <a:pt x="0" y="0"/>
                  </a:moveTo>
                  <a:lnTo>
                    <a:pt x="1930" y="1078"/>
                  </a:lnTo>
                  <a:lnTo>
                    <a:pt x="1930" y="3236"/>
                  </a:lnTo>
                  <a:lnTo>
                    <a:pt x="0" y="2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id="{067FC6D8-042F-764E-A0F2-8F1864B8CE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4165" y="1721539"/>
              <a:ext cx="952716" cy="1596574"/>
            </a:xfrm>
            <a:custGeom>
              <a:avLst/>
              <a:gdLst>
                <a:gd name="T0" fmla="*/ 1931 w 1931"/>
                <a:gd name="T1" fmla="*/ 0 h 3236"/>
                <a:gd name="T2" fmla="*/ 1931 w 1931"/>
                <a:gd name="T3" fmla="*/ 2157 h 3236"/>
                <a:gd name="T4" fmla="*/ 0 w 1931"/>
                <a:gd name="T5" fmla="*/ 3236 h 3236"/>
                <a:gd name="T6" fmla="*/ 0 w 1931"/>
                <a:gd name="T7" fmla="*/ 1078 h 3236"/>
                <a:gd name="T8" fmla="*/ 1931 w 1931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1" h="3236">
                  <a:moveTo>
                    <a:pt x="1931" y="0"/>
                  </a:moveTo>
                  <a:lnTo>
                    <a:pt x="1931" y="2157"/>
                  </a:lnTo>
                  <a:lnTo>
                    <a:pt x="0" y="3236"/>
                  </a:lnTo>
                  <a:lnTo>
                    <a:pt x="0" y="1078"/>
                  </a:lnTo>
                  <a:lnTo>
                    <a:pt x="1931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" name="Freeform 14">
              <a:extLst>
                <a:ext uri="{FF2B5EF4-FFF2-40B4-BE49-F238E27FC236}">
                  <a16:creationId xmlns:a16="http://schemas.microsoft.com/office/drawing/2014/main" id="{0914ACE9-671F-4971-53FC-5F7409AF6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196752"/>
              <a:ext cx="1904938" cy="1064219"/>
            </a:xfrm>
            <a:custGeom>
              <a:avLst/>
              <a:gdLst>
                <a:gd name="T0" fmla="*/ 1930 w 3861"/>
                <a:gd name="T1" fmla="*/ 0 h 2157"/>
                <a:gd name="T2" fmla="*/ 3861 w 3861"/>
                <a:gd name="T3" fmla="*/ 1079 h 2157"/>
                <a:gd name="T4" fmla="*/ 1930 w 3861"/>
                <a:gd name="T5" fmla="*/ 2157 h 2157"/>
                <a:gd name="T6" fmla="*/ 0 w 3861"/>
                <a:gd name="T7" fmla="*/ 1079 h 2157"/>
                <a:gd name="T8" fmla="*/ 1930 w 3861"/>
                <a:gd name="T9" fmla="*/ 0 h 2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61" h="2157">
                  <a:moveTo>
                    <a:pt x="1930" y="0"/>
                  </a:moveTo>
                  <a:lnTo>
                    <a:pt x="3861" y="1079"/>
                  </a:lnTo>
                  <a:lnTo>
                    <a:pt x="1930" y="2157"/>
                  </a:lnTo>
                  <a:lnTo>
                    <a:pt x="0" y="1079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3471693-588E-1887-9917-DA8F647401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IN"/>
              <a:t>6-Level Horizontal </a:t>
            </a:r>
            <a:r>
              <a:rPr lang="en-IN" dirty="0"/>
              <a:t>Cube PowerPoint Template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0CE76D1-9F27-0562-0B43-69F2BB601DAD}"/>
              </a:ext>
            </a:extLst>
          </p:cNvPr>
          <p:cNvGrpSpPr/>
          <p:nvPr/>
        </p:nvGrpSpPr>
        <p:grpSpPr>
          <a:xfrm rot="16200000">
            <a:off x="3511254" y="2490641"/>
            <a:ext cx="1494834" cy="1664663"/>
            <a:chOff x="5141943" y="1196752"/>
            <a:chExt cx="1904938" cy="2121361"/>
          </a:xfrm>
        </p:grpSpPr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1EAD04F0-469E-2EF7-4726-BF52F6231C3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721539"/>
              <a:ext cx="952222" cy="1596574"/>
            </a:xfrm>
            <a:custGeom>
              <a:avLst/>
              <a:gdLst>
                <a:gd name="T0" fmla="*/ 0 w 1930"/>
                <a:gd name="T1" fmla="*/ 0 h 3236"/>
                <a:gd name="T2" fmla="*/ 1930 w 1930"/>
                <a:gd name="T3" fmla="*/ 1078 h 3236"/>
                <a:gd name="T4" fmla="*/ 1930 w 1930"/>
                <a:gd name="T5" fmla="*/ 3236 h 3236"/>
                <a:gd name="T6" fmla="*/ 0 w 1930"/>
                <a:gd name="T7" fmla="*/ 2157 h 3236"/>
                <a:gd name="T8" fmla="*/ 0 w 1930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0" h="3236">
                  <a:moveTo>
                    <a:pt x="0" y="0"/>
                  </a:moveTo>
                  <a:lnTo>
                    <a:pt x="1930" y="1078"/>
                  </a:lnTo>
                  <a:lnTo>
                    <a:pt x="1930" y="3236"/>
                  </a:lnTo>
                  <a:lnTo>
                    <a:pt x="0" y="2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" name="Freeform 13">
              <a:extLst>
                <a:ext uri="{FF2B5EF4-FFF2-40B4-BE49-F238E27FC236}">
                  <a16:creationId xmlns:a16="http://schemas.microsoft.com/office/drawing/2014/main" id="{AE682C49-9DED-BEAF-458D-919A7911013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4165" y="1721539"/>
              <a:ext cx="952716" cy="1596574"/>
            </a:xfrm>
            <a:custGeom>
              <a:avLst/>
              <a:gdLst>
                <a:gd name="T0" fmla="*/ 1931 w 1931"/>
                <a:gd name="T1" fmla="*/ 0 h 3236"/>
                <a:gd name="T2" fmla="*/ 1931 w 1931"/>
                <a:gd name="T3" fmla="*/ 2157 h 3236"/>
                <a:gd name="T4" fmla="*/ 0 w 1931"/>
                <a:gd name="T5" fmla="*/ 3236 h 3236"/>
                <a:gd name="T6" fmla="*/ 0 w 1931"/>
                <a:gd name="T7" fmla="*/ 1078 h 3236"/>
                <a:gd name="T8" fmla="*/ 1931 w 1931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1" h="3236">
                  <a:moveTo>
                    <a:pt x="1931" y="0"/>
                  </a:moveTo>
                  <a:lnTo>
                    <a:pt x="1931" y="2157"/>
                  </a:lnTo>
                  <a:lnTo>
                    <a:pt x="0" y="3236"/>
                  </a:lnTo>
                  <a:lnTo>
                    <a:pt x="0" y="1078"/>
                  </a:lnTo>
                  <a:lnTo>
                    <a:pt x="1931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" name="Freeform 14">
              <a:extLst>
                <a:ext uri="{FF2B5EF4-FFF2-40B4-BE49-F238E27FC236}">
                  <a16:creationId xmlns:a16="http://schemas.microsoft.com/office/drawing/2014/main" id="{CD2EDD0F-80B9-9ED5-EF75-1134BFCF03C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196752"/>
              <a:ext cx="1904938" cy="1064219"/>
            </a:xfrm>
            <a:custGeom>
              <a:avLst/>
              <a:gdLst>
                <a:gd name="T0" fmla="*/ 1930 w 3861"/>
                <a:gd name="T1" fmla="*/ 0 h 2157"/>
                <a:gd name="T2" fmla="*/ 3861 w 3861"/>
                <a:gd name="T3" fmla="*/ 1079 h 2157"/>
                <a:gd name="T4" fmla="*/ 1930 w 3861"/>
                <a:gd name="T5" fmla="*/ 2157 h 2157"/>
                <a:gd name="T6" fmla="*/ 0 w 3861"/>
                <a:gd name="T7" fmla="*/ 1079 h 2157"/>
                <a:gd name="T8" fmla="*/ 1930 w 3861"/>
                <a:gd name="T9" fmla="*/ 0 h 2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61" h="2157">
                  <a:moveTo>
                    <a:pt x="1930" y="0"/>
                  </a:moveTo>
                  <a:lnTo>
                    <a:pt x="3861" y="1079"/>
                  </a:lnTo>
                  <a:lnTo>
                    <a:pt x="1930" y="2157"/>
                  </a:lnTo>
                  <a:lnTo>
                    <a:pt x="0" y="1079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D2DD88F-1E1A-13D5-7053-BC76A3412FDE}"/>
              </a:ext>
            </a:extLst>
          </p:cNvPr>
          <p:cNvGrpSpPr/>
          <p:nvPr/>
        </p:nvGrpSpPr>
        <p:grpSpPr>
          <a:xfrm rot="16200000">
            <a:off x="4746270" y="3238056"/>
            <a:ext cx="1494834" cy="1664663"/>
            <a:chOff x="5141943" y="1196752"/>
            <a:chExt cx="1904938" cy="2121361"/>
          </a:xfrm>
        </p:grpSpPr>
        <p:sp>
          <p:nvSpPr>
            <p:cNvPr id="24" name="Freeform 12">
              <a:extLst>
                <a:ext uri="{FF2B5EF4-FFF2-40B4-BE49-F238E27FC236}">
                  <a16:creationId xmlns:a16="http://schemas.microsoft.com/office/drawing/2014/main" id="{B088488C-01DA-1D27-C3E5-B1342F61C8D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721539"/>
              <a:ext cx="952222" cy="1596574"/>
            </a:xfrm>
            <a:custGeom>
              <a:avLst/>
              <a:gdLst>
                <a:gd name="T0" fmla="*/ 0 w 1930"/>
                <a:gd name="T1" fmla="*/ 0 h 3236"/>
                <a:gd name="T2" fmla="*/ 1930 w 1930"/>
                <a:gd name="T3" fmla="*/ 1078 h 3236"/>
                <a:gd name="T4" fmla="*/ 1930 w 1930"/>
                <a:gd name="T5" fmla="*/ 3236 h 3236"/>
                <a:gd name="T6" fmla="*/ 0 w 1930"/>
                <a:gd name="T7" fmla="*/ 2157 h 3236"/>
                <a:gd name="T8" fmla="*/ 0 w 1930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0" h="3236">
                  <a:moveTo>
                    <a:pt x="0" y="0"/>
                  </a:moveTo>
                  <a:lnTo>
                    <a:pt x="1930" y="1078"/>
                  </a:lnTo>
                  <a:lnTo>
                    <a:pt x="1930" y="3236"/>
                  </a:lnTo>
                  <a:lnTo>
                    <a:pt x="0" y="2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" name="Freeform 13">
              <a:extLst>
                <a:ext uri="{FF2B5EF4-FFF2-40B4-BE49-F238E27FC236}">
                  <a16:creationId xmlns:a16="http://schemas.microsoft.com/office/drawing/2014/main" id="{C4FF70F0-2801-BC73-980C-B1FDD775E0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4165" y="1721539"/>
              <a:ext cx="952716" cy="1596574"/>
            </a:xfrm>
            <a:custGeom>
              <a:avLst/>
              <a:gdLst>
                <a:gd name="T0" fmla="*/ 1931 w 1931"/>
                <a:gd name="T1" fmla="*/ 0 h 3236"/>
                <a:gd name="T2" fmla="*/ 1931 w 1931"/>
                <a:gd name="T3" fmla="*/ 2157 h 3236"/>
                <a:gd name="T4" fmla="*/ 0 w 1931"/>
                <a:gd name="T5" fmla="*/ 3236 h 3236"/>
                <a:gd name="T6" fmla="*/ 0 w 1931"/>
                <a:gd name="T7" fmla="*/ 1078 h 3236"/>
                <a:gd name="T8" fmla="*/ 1931 w 1931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1" h="3236">
                  <a:moveTo>
                    <a:pt x="1931" y="0"/>
                  </a:moveTo>
                  <a:lnTo>
                    <a:pt x="1931" y="2157"/>
                  </a:lnTo>
                  <a:lnTo>
                    <a:pt x="0" y="3236"/>
                  </a:lnTo>
                  <a:lnTo>
                    <a:pt x="0" y="1078"/>
                  </a:lnTo>
                  <a:lnTo>
                    <a:pt x="1931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" name="Freeform 14">
              <a:extLst>
                <a:ext uri="{FF2B5EF4-FFF2-40B4-BE49-F238E27FC236}">
                  <a16:creationId xmlns:a16="http://schemas.microsoft.com/office/drawing/2014/main" id="{B5E0BDA8-4C00-1828-C173-B59D6D9B1DF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196752"/>
              <a:ext cx="1904938" cy="1064219"/>
            </a:xfrm>
            <a:custGeom>
              <a:avLst/>
              <a:gdLst>
                <a:gd name="T0" fmla="*/ 1930 w 3861"/>
                <a:gd name="T1" fmla="*/ 0 h 2157"/>
                <a:gd name="T2" fmla="*/ 3861 w 3861"/>
                <a:gd name="T3" fmla="*/ 1079 h 2157"/>
                <a:gd name="T4" fmla="*/ 1930 w 3861"/>
                <a:gd name="T5" fmla="*/ 2157 h 2157"/>
                <a:gd name="T6" fmla="*/ 0 w 3861"/>
                <a:gd name="T7" fmla="*/ 1079 h 2157"/>
                <a:gd name="T8" fmla="*/ 1930 w 3861"/>
                <a:gd name="T9" fmla="*/ 0 h 2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61" h="2157">
                  <a:moveTo>
                    <a:pt x="1930" y="0"/>
                  </a:moveTo>
                  <a:lnTo>
                    <a:pt x="3861" y="1079"/>
                  </a:lnTo>
                  <a:lnTo>
                    <a:pt x="1930" y="2157"/>
                  </a:lnTo>
                  <a:lnTo>
                    <a:pt x="0" y="1079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B3EB388-AD2E-9D69-667D-1E56384F8F47}"/>
              </a:ext>
            </a:extLst>
          </p:cNvPr>
          <p:cNvGrpSpPr/>
          <p:nvPr/>
        </p:nvGrpSpPr>
        <p:grpSpPr>
          <a:xfrm rot="16200000">
            <a:off x="5978842" y="2490640"/>
            <a:ext cx="1494834" cy="1664663"/>
            <a:chOff x="5141943" y="1196752"/>
            <a:chExt cx="1904938" cy="2121361"/>
          </a:xfrm>
        </p:grpSpPr>
        <p:sp>
          <p:nvSpPr>
            <p:cNvPr id="28" name="Freeform 12">
              <a:extLst>
                <a:ext uri="{FF2B5EF4-FFF2-40B4-BE49-F238E27FC236}">
                  <a16:creationId xmlns:a16="http://schemas.microsoft.com/office/drawing/2014/main" id="{62D3F979-FBF5-1E0E-C06B-227251B0D76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721539"/>
              <a:ext cx="952222" cy="1596574"/>
            </a:xfrm>
            <a:custGeom>
              <a:avLst/>
              <a:gdLst>
                <a:gd name="T0" fmla="*/ 0 w 1930"/>
                <a:gd name="T1" fmla="*/ 0 h 3236"/>
                <a:gd name="T2" fmla="*/ 1930 w 1930"/>
                <a:gd name="T3" fmla="*/ 1078 h 3236"/>
                <a:gd name="T4" fmla="*/ 1930 w 1930"/>
                <a:gd name="T5" fmla="*/ 3236 h 3236"/>
                <a:gd name="T6" fmla="*/ 0 w 1930"/>
                <a:gd name="T7" fmla="*/ 2157 h 3236"/>
                <a:gd name="T8" fmla="*/ 0 w 1930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0" h="3236">
                  <a:moveTo>
                    <a:pt x="0" y="0"/>
                  </a:moveTo>
                  <a:lnTo>
                    <a:pt x="1930" y="1078"/>
                  </a:lnTo>
                  <a:lnTo>
                    <a:pt x="1930" y="3236"/>
                  </a:lnTo>
                  <a:lnTo>
                    <a:pt x="0" y="2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" name="Freeform 13">
              <a:extLst>
                <a:ext uri="{FF2B5EF4-FFF2-40B4-BE49-F238E27FC236}">
                  <a16:creationId xmlns:a16="http://schemas.microsoft.com/office/drawing/2014/main" id="{0EF33D2E-0FFA-473C-DD11-F23CB7325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4165" y="1721539"/>
              <a:ext cx="952716" cy="1596574"/>
            </a:xfrm>
            <a:custGeom>
              <a:avLst/>
              <a:gdLst>
                <a:gd name="T0" fmla="*/ 1931 w 1931"/>
                <a:gd name="T1" fmla="*/ 0 h 3236"/>
                <a:gd name="T2" fmla="*/ 1931 w 1931"/>
                <a:gd name="T3" fmla="*/ 2157 h 3236"/>
                <a:gd name="T4" fmla="*/ 0 w 1931"/>
                <a:gd name="T5" fmla="*/ 3236 h 3236"/>
                <a:gd name="T6" fmla="*/ 0 w 1931"/>
                <a:gd name="T7" fmla="*/ 1078 h 3236"/>
                <a:gd name="T8" fmla="*/ 1931 w 1931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1" h="3236">
                  <a:moveTo>
                    <a:pt x="1931" y="0"/>
                  </a:moveTo>
                  <a:lnTo>
                    <a:pt x="1931" y="2157"/>
                  </a:lnTo>
                  <a:lnTo>
                    <a:pt x="0" y="3236"/>
                  </a:lnTo>
                  <a:lnTo>
                    <a:pt x="0" y="1078"/>
                  </a:lnTo>
                  <a:lnTo>
                    <a:pt x="1931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" name="Freeform 14">
              <a:extLst>
                <a:ext uri="{FF2B5EF4-FFF2-40B4-BE49-F238E27FC236}">
                  <a16:creationId xmlns:a16="http://schemas.microsoft.com/office/drawing/2014/main" id="{C9967693-4FC2-BB7F-9764-0AFAF631745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196752"/>
              <a:ext cx="1904938" cy="1064219"/>
            </a:xfrm>
            <a:custGeom>
              <a:avLst/>
              <a:gdLst>
                <a:gd name="T0" fmla="*/ 1930 w 3861"/>
                <a:gd name="T1" fmla="*/ 0 h 2157"/>
                <a:gd name="T2" fmla="*/ 3861 w 3861"/>
                <a:gd name="T3" fmla="*/ 1079 h 2157"/>
                <a:gd name="T4" fmla="*/ 1930 w 3861"/>
                <a:gd name="T5" fmla="*/ 2157 h 2157"/>
                <a:gd name="T6" fmla="*/ 0 w 3861"/>
                <a:gd name="T7" fmla="*/ 1079 h 2157"/>
                <a:gd name="T8" fmla="*/ 1930 w 3861"/>
                <a:gd name="T9" fmla="*/ 0 h 2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61" h="2157">
                  <a:moveTo>
                    <a:pt x="1930" y="0"/>
                  </a:moveTo>
                  <a:lnTo>
                    <a:pt x="3861" y="1079"/>
                  </a:lnTo>
                  <a:lnTo>
                    <a:pt x="1930" y="2157"/>
                  </a:lnTo>
                  <a:lnTo>
                    <a:pt x="0" y="1079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1F4D5308-544A-2A83-15B6-B1E7C68FF141}"/>
              </a:ext>
            </a:extLst>
          </p:cNvPr>
          <p:cNvGrpSpPr/>
          <p:nvPr/>
        </p:nvGrpSpPr>
        <p:grpSpPr>
          <a:xfrm rot="16200000">
            <a:off x="7213857" y="3238056"/>
            <a:ext cx="1494834" cy="1664663"/>
            <a:chOff x="5141943" y="1196752"/>
            <a:chExt cx="1904938" cy="2121361"/>
          </a:xfrm>
        </p:grpSpPr>
        <p:sp>
          <p:nvSpPr>
            <p:cNvPr id="32" name="Freeform 12">
              <a:extLst>
                <a:ext uri="{FF2B5EF4-FFF2-40B4-BE49-F238E27FC236}">
                  <a16:creationId xmlns:a16="http://schemas.microsoft.com/office/drawing/2014/main" id="{FE8DE864-3E98-3D9E-3AD0-78FFC01CAB2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721539"/>
              <a:ext cx="952222" cy="1596574"/>
            </a:xfrm>
            <a:custGeom>
              <a:avLst/>
              <a:gdLst>
                <a:gd name="T0" fmla="*/ 0 w 1930"/>
                <a:gd name="T1" fmla="*/ 0 h 3236"/>
                <a:gd name="T2" fmla="*/ 1930 w 1930"/>
                <a:gd name="T3" fmla="*/ 1078 h 3236"/>
                <a:gd name="T4" fmla="*/ 1930 w 1930"/>
                <a:gd name="T5" fmla="*/ 3236 h 3236"/>
                <a:gd name="T6" fmla="*/ 0 w 1930"/>
                <a:gd name="T7" fmla="*/ 2157 h 3236"/>
                <a:gd name="T8" fmla="*/ 0 w 1930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0" h="3236">
                  <a:moveTo>
                    <a:pt x="0" y="0"/>
                  </a:moveTo>
                  <a:lnTo>
                    <a:pt x="1930" y="1078"/>
                  </a:lnTo>
                  <a:lnTo>
                    <a:pt x="1930" y="3236"/>
                  </a:lnTo>
                  <a:lnTo>
                    <a:pt x="0" y="2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" name="Freeform 13">
              <a:extLst>
                <a:ext uri="{FF2B5EF4-FFF2-40B4-BE49-F238E27FC236}">
                  <a16:creationId xmlns:a16="http://schemas.microsoft.com/office/drawing/2014/main" id="{B01BF630-3276-65BF-5608-4490A40180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4165" y="1721539"/>
              <a:ext cx="952716" cy="1596574"/>
            </a:xfrm>
            <a:custGeom>
              <a:avLst/>
              <a:gdLst>
                <a:gd name="T0" fmla="*/ 1931 w 1931"/>
                <a:gd name="T1" fmla="*/ 0 h 3236"/>
                <a:gd name="T2" fmla="*/ 1931 w 1931"/>
                <a:gd name="T3" fmla="*/ 2157 h 3236"/>
                <a:gd name="T4" fmla="*/ 0 w 1931"/>
                <a:gd name="T5" fmla="*/ 3236 h 3236"/>
                <a:gd name="T6" fmla="*/ 0 w 1931"/>
                <a:gd name="T7" fmla="*/ 1078 h 3236"/>
                <a:gd name="T8" fmla="*/ 1931 w 1931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1" h="3236">
                  <a:moveTo>
                    <a:pt x="1931" y="0"/>
                  </a:moveTo>
                  <a:lnTo>
                    <a:pt x="1931" y="2157"/>
                  </a:lnTo>
                  <a:lnTo>
                    <a:pt x="0" y="3236"/>
                  </a:lnTo>
                  <a:lnTo>
                    <a:pt x="0" y="1078"/>
                  </a:lnTo>
                  <a:lnTo>
                    <a:pt x="1931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" name="Freeform 14">
              <a:extLst>
                <a:ext uri="{FF2B5EF4-FFF2-40B4-BE49-F238E27FC236}">
                  <a16:creationId xmlns:a16="http://schemas.microsoft.com/office/drawing/2014/main" id="{F02D5E1B-32EC-802D-36F7-75250603E9F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196752"/>
              <a:ext cx="1904938" cy="1064219"/>
            </a:xfrm>
            <a:custGeom>
              <a:avLst/>
              <a:gdLst>
                <a:gd name="T0" fmla="*/ 1930 w 3861"/>
                <a:gd name="T1" fmla="*/ 0 h 2157"/>
                <a:gd name="T2" fmla="*/ 3861 w 3861"/>
                <a:gd name="T3" fmla="*/ 1079 h 2157"/>
                <a:gd name="T4" fmla="*/ 1930 w 3861"/>
                <a:gd name="T5" fmla="*/ 2157 h 2157"/>
                <a:gd name="T6" fmla="*/ 0 w 3861"/>
                <a:gd name="T7" fmla="*/ 1079 h 2157"/>
                <a:gd name="T8" fmla="*/ 1930 w 3861"/>
                <a:gd name="T9" fmla="*/ 0 h 2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61" h="2157">
                  <a:moveTo>
                    <a:pt x="1930" y="0"/>
                  </a:moveTo>
                  <a:lnTo>
                    <a:pt x="3861" y="1079"/>
                  </a:lnTo>
                  <a:lnTo>
                    <a:pt x="1930" y="2157"/>
                  </a:lnTo>
                  <a:lnTo>
                    <a:pt x="0" y="1079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48793EE-0C01-D310-1109-31462DE5E4A6}"/>
              </a:ext>
            </a:extLst>
          </p:cNvPr>
          <p:cNvGrpSpPr/>
          <p:nvPr/>
        </p:nvGrpSpPr>
        <p:grpSpPr>
          <a:xfrm rot="16200000">
            <a:off x="8446429" y="2490640"/>
            <a:ext cx="1494834" cy="1664663"/>
            <a:chOff x="5141943" y="1196752"/>
            <a:chExt cx="1904938" cy="2121361"/>
          </a:xfrm>
        </p:grpSpPr>
        <p:sp>
          <p:nvSpPr>
            <p:cNvPr id="36" name="Freeform 12">
              <a:extLst>
                <a:ext uri="{FF2B5EF4-FFF2-40B4-BE49-F238E27FC236}">
                  <a16:creationId xmlns:a16="http://schemas.microsoft.com/office/drawing/2014/main" id="{9AE924E1-3E6B-C86D-37DE-165E3DEF39F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721539"/>
              <a:ext cx="952222" cy="1596574"/>
            </a:xfrm>
            <a:custGeom>
              <a:avLst/>
              <a:gdLst>
                <a:gd name="T0" fmla="*/ 0 w 1930"/>
                <a:gd name="T1" fmla="*/ 0 h 3236"/>
                <a:gd name="T2" fmla="*/ 1930 w 1930"/>
                <a:gd name="T3" fmla="*/ 1078 h 3236"/>
                <a:gd name="T4" fmla="*/ 1930 w 1930"/>
                <a:gd name="T5" fmla="*/ 3236 h 3236"/>
                <a:gd name="T6" fmla="*/ 0 w 1930"/>
                <a:gd name="T7" fmla="*/ 2157 h 3236"/>
                <a:gd name="T8" fmla="*/ 0 w 1930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0" h="3236">
                  <a:moveTo>
                    <a:pt x="0" y="0"/>
                  </a:moveTo>
                  <a:lnTo>
                    <a:pt x="1930" y="1078"/>
                  </a:lnTo>
                  <a:lnTo>
                    <a:pt x="1930" y="3236"/>
                  </a:lnTo>
                  <a:lnTo>
                    <a:pt x="0" y="2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" name="Freeform 13">
              <a:extLst>
                <a:ext uri="{FF2B5EF4-FFF2-40B4-BE49-F238E27FC236}">
                  <a16:creationId xmlns:a16="http://schemas.microsoft.com/office/drawing/2014/main" id="{914C8DEE-4A92-3AE4-2370-859467A4D2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4165" y="1721539"/>
              <a:ext cx="952716" cy="1596574"/>
            </a:xfrm>
            <a:custGeom>
              <a:avLst/>
              <a:gdLst>
                <a:gd name="T0" fmla="*/ 1931 w 1931"/>
                <a:gd name="T1" fmla="*/ 0 h 3236"/>
                <a:gd name="T2" fmla="*/ 1931 w 1931"/>
                <a:gd name="T3" fmla="*/ 2157 h 3236"/>
                <a:gd name="T4" fmla="*/ 0 w 1931"/>
                <a:gd name="T5" fmla="*/ 3236 h 3236"/>
                <a:gd name="T6" fmla="*/ 0 w 1931"/>
                <a:gd name="T7" fmla="*/ 1078 h 3236"/>
                <a:gd name="T8" fmla="*/ 1931 w 1931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1" h="3236">
                  <a:moveTo>
                    <a:pt x="1931" y="0"/>
                  </a:moveTo>
                  <a:lnTo>
                    <a:pt x="1931" y="2157"/>
                  </a:lnTo>
                  <a:lnTo>
                    <a:pt x="0" y="3236"/>
                  </a:lnTo>
                  <a:lnTo>
                    <a:pt x="0" y="1078"/>
                  </a:lnTo>
                  <a:lnTo>
                    <a:pt x="1931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" name="Freeform 14">
              <a:extLst>
                <a:ext uri="{FF2B5EF4-FFF2-40B4-BE49-F238E27FC236}">
                  <a16:creationId xmlns:a16="http://schemas.microsoft.com/office/drawing/2014/main" id="{5384664B-8BFB-C0EC-56B3-41DEB80F60E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196752"/>
              <a:ext cx="1904938" cy="1064219"/>
            </a:xfrm>
            <a:custGeom>
              <a:avLst/>
              <a:gdLst>
                <a:gd name="T0" fmla="*/ 1930 w 3861"/>
                <a:gd name="T1" fmla="*/ 0 h 2157"/>
                <a:gd name="T2" fmla="*/ 3861 w 3861"/>
                <a:gd name="T3" fmla="*/ 1079 h 2157"/>
                <a:gd name="T4" fmla="*/ 1930 w 3861"/>
                <a:gd name="T5" fmla="*/ 2157 h 2157"/>
                <a:gd name="T6" fmla="*/ 0 w 3861"/>
                <a:gd name="T7" fmla="*/ 1079 h 2157"/>
                <a:gd name="T8" fmla="*/ 1930 w 3861"/>
                <a:gd name="T9" fmla="*/ 0 h 2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61" h="2157">
                  <a:moveTo>
                    <a:pt x="1930" y="0"/>
                  </a:moveTo>
                  <a:lnTo>
                    <a:pt x="3861" y="1079"/>
                  </a:lnTo>
                  <a:lnTo>
                    <a:pt x="1930" y="2157"/>
                  </a:lnTo>
                  <a:lnTo>
                    <a:pt x="0" y="1079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8DC8CC0C-EB23-82BA-BBD4-CDE29DC4403A}"/>
              </a:ext>
            </a:extLst>
          </p:cNvPr>
          <p:cNvGrpSpPr/>
          <p:nvPr/>
        </p:nvGrpSpPr>
        <p:grpSpPr>
          <a:xfrm>
            <a:off x="901682" y="1388978"/>
            <a:ext cx="2100595" cy="788688"/>
            <a:chOff x="3635847" y="2227598"/>
            <a:chExt cx="1494252" cy="788688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9374FDC0-E527-1236-8C93-83670CF47D7E}"/>
                </a:ext>
              </a:extLst>
            </p:cNvPr>
            <p:cNvSpPr txBox="1"/>
            <p:nvPr/>
          </p:nvSpPr>
          <p:spPr>
            <a:xfrm flipH="1">
              <a:off x="3635847" y="2566783"/>
              <a:ext cx="1494252" cy="44950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r"/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This is a sample text. Insert your desired text here. </a:t>
              </a:r>
              <a:endParaRPr lang="en-IN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A7845E1-4F43-4783-CE82-47154BBC2279}"/>
                </a:ext>
              </a:extLst>
            </p:cNvPr>
            <p:cNvSpPr txBox="1"/>
            <p:nvPr/>
          </p:nvSpPr>
          <p:spPr>
            <a:xfrm flipH="1">
              <a:off x="3657837" y="2227598"/>
              <a:ext cx="1472262" cy="26125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r"/>
              <a:r>
                <a: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8E74362-B96C-3FDE-2ABA-3A60E7C3EE8F}"/>
              </a:ext>
            </a:extLst>
          </p:cNvPr>
          <p:cNvCxnSpPr>
            <a:cxnSpLocks/>
          </p:cNvCxnSpPr>
          <p:nvPr/>
        </p:nvCxnSpPr>
        <p:spPr>
          <a:xfrm>
            <a:off x="3028877" y="2210637"/>
            <a:ext cx="0" cy="99478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6" name="Graphic 85" descr="Binoculars with solid fill">
            <a:extLst>
              <a:ext uri="{FF2B5EF4-FFF2-40B4-BE49-F238E27FC236}">
                <a16:creationId xmlns:a16="http://schemas.microsoft.com/office/drawing/2014/main" id="{46A930F7-B28E-C343-015A-92FC46F8D75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87157" y="4277244"/>
            <a:ext cx="381142" cy="381140"/>
          </a:xfrm>
          <a:prstGeom prst="rect">
            <a:avLst/>
          </a:prstGeom>
        </p:spPr>
      </p:pic>
      <p:pic>
        <p:nvPicPr>
          <p:cNvPr id="87" name="Graphic 86" descr="Board Of Directors with solid fill">
            <a:extLst>
              <a:ext uri="{FF2B5EF4-FFF2-40B4-BE49-F238E27FC236}">
                <a16:creationId xmlns:a16="http://schemas.microsoft.com/office/drawing/2014/main" id="{117803B0-BD76-81ED-0640-98EBA01EF3B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242743" y="3522848"/>
            <a:ext cx="381142" cy="381140"/>
          </a:xfrm>
          <a:prstGeom prst="rect">
            <a:avLst/>
          </a:prstGeom>
        </p:spPr>
      </p:pic>
      <p:pic>
        <p:nvPicPr>
          <p:cNvPr id="88" name="Graphic 87" descr="Chat with solid fill">
            <a:extLst>
              <a:ext uri="{FF2B5EF4-FFF2-40B4-BE49-F238E27FC236}">
                <a16:creationId xmlns:a16="http://schemas.microsoft.com/office/drawing/2014/main" id="{65AD8D48-A81F-4D33-953C-3C7BE52B6E0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949234" y="4274861"/>
            <a:ext cx="381142" cy="381140"/>
          </a:xfrm>
          <a:prstGeom prst="rect">
            <a:avLst/>
          </a:prstGeom>
        </p:spPr>
      </p:pic>
      <p:pic>
        <p:nvPicPr>
          <p:cNvPr id="89" name="Graphic 88" descr="Diamond with solid fill">
            <a:extLst>
              <a:ext uri="{FF2B5EF4-FFF2-40B4-BE49-F238E27FC236}">
                <a16:creationId xmlns:a16="http://schemas.microsoft.com/office/drawing/2014/main" id="{9428D048-59A4-234A-0E7A-443F417C1D2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025801" y="4261614"/>
            <a:ext cx="381142" cy="381140"/>
          </a:xfrm>
          <a:prstGeom prst="rect">
            <a:avLst/>
          </a:prstGeom>
        </p:spPr>
      </p:pic>
      <p:pic>
        <p:nvPicPr>
          <p:cNvPr id="90" name="Graphic 89" descr="Door Open with solid fill">
            <a:extLst>
              <a:ext uri="{FF2B5EF4-FFF2-40B4-BE49-F238E27FC236}">
                <a16:creationId xmlns:a16="http://schemas.microsoft.com/office/drawing/2014/main" id="{CFF28914-98F3-6FDF-AC2B-AD42F3EBC162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742456" y="3515838"/>
            <a:ext cx="381142" cy="381140"/>
          </a:xfrm>
          <a:prstGeom prst="rect">
            <a:avLst/>
          </a:prstGeom>
        </p:spPr>
      </p:pic>
      <p:pic>
        <p:nvPicPr>
          <p:cNvPr id="91" name="Graphic 90" descr="Gears with solid fill">
            <a:extLst>
              <a:ext uri="{FF2B5EF4-FFF2-40B4-BE49-F238E27FC236}">
                <a16:creationId xmlns:a16="http://schemas.microsoft.com/office/drawing/2014/main" id="{8BE25A7D-EDD5-14C3-4646-470728B18650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9201570" y="3512540"/>
            <a:ext cx="381142" cy="381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938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6BB650-CBE7-FD4C-5785-0C4AD3B851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B56AD024-95A2-AF59-1540-907158A33668}"/>
              </a:ext>
            </a:extLst>
          </p:cNvPr>
          <p:cNvGrpSpPr/>
          <p:nvPr/>
        </p:nvGrpSpPr>
        <p:grpSpPr>
          <a:xfrm rot="16200000">
            <a:off x="3511254" y="2490641"/>
            <a:ext cx="1494834" cy="1664663"/>
            <a:chOff x="5141943" y="1196752"/>
            <a:chExt cx="1904938" cy="2121361"/>
          </a:xfrm>
        </p:grpSpPr>
        <p:sp>
          <p:nvSpPr>
            <p:cNvPr id="14" name="Freeform 12">
              <a:extLst>
                <a:ext uri="{FF2B5EF4-FFF2-40B4-BE49-F238E27FC236}">
                  <a16:creationId xmlns:a16="http://schemas.microsoft.com/office/drawing/2014/main" id="{0D02F3DD-8224-0D20-1D6A-5B777586CB5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721539"/>
              <a:ext cx="952222" cy="1596574"/>
            </a:xfrm>
            <a:custGeom>
              <a:avLst/>
              <a:gdLst>
                <a:gd name="T0" fmla="*/ 0 w 1930"/>
                <a:gd name="T1" fmla="*/ 0 h 3236"/>
                <a:gd name="T2" fmla="*/ 1930 w 1930"/>
                <a:gd name="T3" fmla="*/ 1078 h 3236"/>
                <a:gd name="T4" fmla="*/ 1930 w 1930"/>
                <a:gd name="T5" fmla="*/ 3236 h 3236"/>
                <a:gd name="T6" fmla="*/ 0 w 1930"/>
                <a:gd name="T7" fmla="*/ 2157 h 3236"/>
                <a:gd name="T8" fmla="*/ 0 w 1930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0" h="3236">
                  <a:moveTo>
                    <a:pt x="0" y="0"/>
                  </a:moveTo>
                  <a:lnTo>
                    <a:pt x="1930" y="1078"/>
                  </a:lnTo>
                  <a:lnTo>
                    <a:pt x="1930" y="3236"/>
                  </a:lnTo>
                  <a:lnTo>
                    <a:pt x="0" y="2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" name="Freeform 13">
              <a:extLst>
                <a:ext uri="{FF2B5EF4-FFF2-40B4-BE49-F238E27FC236}">
                  <a16:creationId xmlns:a16="http://schemas.microsoft.com/office/drawing/2014/main" id="{DAF553F1-D643-FC2C-067D-982C68028A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4165" y="1721539"/>
              <a:ext cx="952716" cy="1596574"/>
            </a:xfrm>
            <a:custGeom>
              <a:avLst/>
              <a:gdLst>
                <a:gd name="T0" fmla="*/ 1931 w 1931"/>
                <a:gd name="T1" fmla="*/ 0 h 3236"/>
                <a:gd name="T2" fmla="*/ 1931 w 1931"/>
                <a:gd name="T3" fmla="*/ 2157 h 3236"/>
                <a:gd name="T4" fmla="*/ 0 w 1931"/>
                <a:gd name="T5" fmla="*/ 3236 h 3236"/>
                <a:gd name="T6" fmla="*/ 0 w 1931"/>
                <a:gd name="T7" fmla="*/ 1078 h 3236"/>
                <a:gd name="T8" fmla="*/ 1931 w 1931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1" h="3236">
                  <a:moveTo>
                    <a:pt x="1931" y="0"/>
                  </a:moveTo>
                  <a:lnTo>
                    <a:pt x="1931" y="2157"/>
                  </a:lnTo>
                  <a:lnTo>
                    <a:pt x="0" y="3236"/>
                  </a:lnTo>
                  <a:lnTo>
                    <a:pt x="0" y="1078"/>
                  </a:lnTo>
                  <a:lnTo>
                    <a:pt x="1931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" name="Freeform 14">
              <a:extLst>
                <a:ext uri="{FF2B5EF4-FFF2-40B4-BE49-F238E27FC236}">
                  <a16:creationId xmlns:a16="http://schemas.microsoft.com/office/drawing/2014/main" id="{6DB14434-5C5C-053F-91CE-263BF4A24C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196752"/>
              <a:ext cx="1904938" cy="1064219"/>
            </a:xfrm>
            <a:custGeom>
              <a:avLst/>
              <a:gdLst>
                <a:gd name="T0" fmla="*/ 1930 w 3861"/>
                <a:gd name="T1" fmla="*/ 0 h 2157"/>
                <a:gd name="T2" fmla="*/ 3861 w 3861"/>
                <a:gd name="T3" fmla="*/ 1079 h 2157"/>
                <a:gd name="T4" fmla="*/ 1930 w 3861"/>
                <a:gd name="T5" fmla="*/ 2157 h 2157"/>
                <a:gd name="T6" fmla="*/ 0 w 3861"/>
                <a:gd name="T7" fmla="*/ 1079 h 2157"/>
                <a:gd name="T8" fmla="*/ 1930 w 3861"/>
                <a:gd name="T9" fmla="*/ 0 h 2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61" h="2157">
                  <a:moveTo>
                    <a:pt x="1930" y="0"/>
                  </a:moveTo>
                  <a:lnTo>
                    <a:pt x="3861" y="1079"/>
                  </a:lnTo>
                  <a:lnTo>
                    <a:pt x="1930" y="2157"/>
                  </a:lnTo>
                  <a:lnTo>
                    <a:pt x="0" y="1079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95B8913-CD5E-59CF-256F-9CC7C5455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IN"/>
              <a:t>6-Level Horizontal </a:t>
            </a:r>
            <a:r>
              <a:rPr lang="en-IN" dirty="0"/>
              <a:t>Cube PowerPoint Template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D7A5153-4895-AE40-E31D-914F15185528}"/>
              </a:ext>
            </a:extLst>
          </p:cNvPr>
          <p:cNvGrpSpPr/>
          <p:nvPr/>
        </p:nvGrpSpPr>
        <p:grpSpPr>
          <a:xfrm rot="16200000">
            <a:off x="2278682" y="3238057"/>
            <a:ext cx="1494834" cy="1664663"/>
            <a:chOff x="5141943" y="1196752"/>
            <a:chExt cx="1904938" cy="2121361"/>
          </a:xfrm>
        </p:grpSpPr>
        <p:sp>
          <p:nvSpPr>
            <p:cNvPr id="6" name="Freeform 12">
              <a:extLst>
                <a:ext uri="{FF2B5EF4-FFF2-40B4-BE49-F238E27FC236}">
                  <a16:creationId xmlns:a16="http://schemas.microsoft.com/office/drawing/2014/main" id="{9C4B0345-20F6-4A09-B2F6-FD2CF86B2B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721539"/>
              <a:ext cx="952222" cy="1596574"/>
            </a:xfrm>
            <a:custGeom>
              <a:avLst/>
              <a:gdLst>
                <a:gd name="T0" fmla="*/ 0 w 1930"/>
                <a:gd name="T1" fmla="*/ 0 h 3236"/>
                <a:gd name="T2" fmla="*/ 1930 w 1930"/>
                <a:gd name="T3" fmla="*/ 1078 h 3236"/>
                <a:gd name="T4" fmla="*/ 1930 w 1930"/>
                <a:gd name="T5" fmla="*/ 3236 h 3236"/>
                <a:gd name="T6" fmla="*/ 0 w 1930"/>
                <a:gd name="T7" fmla="*/ 2157 h 3236"/>
                <a:gd name="T8" fmla="*/ 0 w 1930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0" h="3236">
                  <a:moveTo>
                    <a:pt x="0" y="0"/>
                  </a:moveTo>
                  <a:lnTo>
                    <a:pt x="1930" y="1078"/>
                  </a:lnTo>
                  <a:lnTo>
                    <a:pt x="1930" y="3236"/>
                  </a:lnTo>
                  <a:lnTo>
                    <a:pt x="0" y="2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" name="Freeform 13">
              <a:extLst>
                <a:ext uri="{FF2B5EF4-FFF2-40B4-BE49-F238E27FC236}">
                  <a16:creationId xmlns:a16="http://schemas.microsoft.com/office/drawing/2014/main" id="{F619E06C-4483-3318-8DFC-82584E210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4165" y="1721539"/>
              <a:ext cx="952716" cy="1596574"/>
            </a:xfrm>
            <a:custGeom>
              <a:avLst/>
              <a:gdLst>
                <a:gd name="T0" fmla="*/ 1931 w 1931"/>
                <a:gd name="T1" fmla="*/ 0 h 3236"/>
                <a:gd name="T2" fmla="*/ 1931 w 1931"/>
                <a:gd name="T3" fmla="*/ 2157 h 3236"/>
                <a:gd name="T4" fmla="*/ 0 w 1931"/>
                <a:gd name="T5" fmla="*/ 3236 h 3236"/>
                <a:gd name="T6" fmla="*/ 0 w 1931"/>
                <a:gd name="T7" fmla="*/ 1078 h 3236"/>
                <a:gd name="T8" fmla="*/ 1931 w 1931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1" h="3236">
                  <a:moveTo>
                    <a:pt x="1931" y="0"/>
                  </a:moveTo>
                  <a:lnTo>
                    <a:pt x="1931" y="2157"/>
                  </a:lnTo>
                  <a:lnTo>
                    <a:pt x="0" y="3236"/>
                  </a:lnTo>
                  <a:lnTo>
                    <a:pt x="0" y="1078"/>
                  </a:lnTo>
                  <a:lnTo>
                    <a:pt x="1931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" name="Freeform 14">
              <a:extLst>
                <a:ext uri="{FF2B5EF4-FFF2-40B4-BE49-F238E27FC236}">
                  <a16:creationId xmlns:a16="http://schemas.microsoft.com/office/drawing/2014/main" id="{BD29E286-1407-1D3B-5217-D5704F644CA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196752"/>
              <a:ext cx="1904938" cy="1064219"/>
            </a:xfrm>
            <a:custGeom>
              <a:avLst/>
              <a:gdLst>
                <a:gd name="T0" fmla="*/ 1930 w 3861"/>
                <a:gd name="T1" fmla="*/ 0 h 2157"/>
                <a:gd name="T2" fmla="*/ 3861 w 3861"/>
                <a:gd name="T3" fmla="*/ 1079 h 2157"/>
                <a:gd name="T4" fmla="*/ 1930 w 3861"/>
                <a:gd name="T5" fmla="*/ 2157 h 2157"/>
                <a:gd name="T6" fmla="*/ 0 w 3861"/>
                <a:gd name="T7" fmla="*/ 1079 h 2157"/>
                <a:gd name="T8" fmla="*/ 1930 w 3861"/>
                <a:gd name="T9" fmla="*/ 0 h 2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61" h="2157">
                  <a:moveTo>
                    <a:pt x="1930" y="0"/>
                  </a:moveTo>
                  <a:lnTo>
                    <a:pt x="3861" y="1079"/>
                  </a:lnTo>
                  <a:lnTo>
                    <a:pt x="1930" y="2157"/>
                  </a:lnTo>
                  <a:lnTo>
                    <a:pt x="0" y="1079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9E8F3E9F-C06F-0301-0AA9-C5AE8A2FCE89}"/>
              </a:ext>
            </a:extLst>
          </p:cNvPr>
          <p:cNvGrpSpPr/>
          <p:nvPr/>
        </p:nvGrpSpPr>
        <p:grpSpPr>
          <a:xfrm rot="16200000">
            <a:off x="4746270" y="3238056"/>
            <a:ext cx="1494834" cy="1664663"/>
            <a:chOff x="5141943" y="1196752"/>
            <a:chExt cx="1904938" cy="2121361"/>
          </a:xfrm>
        </p:grpSpPr>
        <p:sp>
          <p:nvSpPr>
            <p:cNvPr id="24" name="Freeform 12">
              <a:extLst>
                <a:ext uri="{FF2B5EF4-FFF2-40B4-BE49-F238E27FC236}">
                  <a16:creationId xmlns:a16="http://schemas.microsoft.com/office/drawing/2014/main" id="{D5957D8A-E21A-26FA-1CFE-D26084452B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721539"/>
              <a:ext cx="952222" cy="1596574"/>
            </a:xfrm>
            <a:custGeom>
              <a:avLst/>
              <a:gdLst>
                <a:gd name="T0" fmla="*/ 0 w 1930"/>
                <a:gd name="T1" fmla="*/ 0 h 3236"/>
                <a:gd name="T2" fmla="*/ 1930 w 1930"/>
                <a:gd name="T3" fmla="*/ 1078 h 3236"/>
                <a:gd name="T4" fmla="*/ 1930 w 1930"/>
                <a:gd name="T5" fmla="*/ 3236 h 3236"/>
                <a:gd name="T6" fmla="*/ 0 w 1930"/>
                <a:gd name="T7" fmla="*/ 2157 h 3236"/>
                <a:gd name="T8" fmla="*/ 0 w 1930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0" h="3236">
                  <a:moveTo>
                    <a:pt x="0" y="0"/>
                  </a:moveTo>
                  <a:lnTo>
                    <a:pt x="1930" y="1078"/>
                  </a:lnTo>
                  <a:lnTo>
                    <a:pt x="1930" y="3236"/>
                  </a:lnTo>
                  <a:lnTo>
                    <a:pt x="0" y="2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" name="Freeform 13">
              <a:extLst>
                <a:ext uri="{FF2B5EF4-FFF2-40B4-BE49-F238E27FC236}">
                  <a16:creationId xmlns:a16="http://schemas.microsoft.com/office/drawing/2014/main" id="{765F4C57-BDFB-33AB-E9EA-D9899FD7185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4165" y="1721539"/>
              <a:ext cx="952716" cy="1596574"/>
            </a:xfrm>
            <a:custGeom>
              <a:avLst/>
              <a:gdLst>
                <a:gd name="T0" fmla="*/ 1931 w 1931"/>
                <a:gd name="T1" fmla="*/ 0 h 3236"/>
                <a:gd name="T2" fmla="*/ 1931 w 1931"/>
                <a:gd name="T3" fmla="*/ 2157 h 3236"/>
                <a:gd name="T4" fmla="*/ 0 w 1931"/>
                <a:gd name="T5" fmla="*/ 3236 h 3236"/>
                <a:gd name="T6" fmla="*/ 0 w 1931"/>
                <a:gd name="T7" fmla="*/ 1078 h 3236"/>
                <a:gd name="T8" fmla="*/ 1931 w 1931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1" h="3236">
                  <a:moveTo>
                    <a:pt x="1931" y="0"/>
                  </a:moveTo>
                  <a:lnTo>
                    <a:pt x="1931" y="2157"/>
                  </a:lnTo>
                  <a:lnTo>
                    <a:pt x="0" y="3236"/>
                  </a:lnTo>
                  <a:lnTo>
                    <a:pt x="0" y="1078"/>
                  </a:lnTo>
                  <a:lnTo>
                    <a:pt x="1931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" name="Freeform 14">
              <a:extLst>
                <a:ext uri="{FF2B5EF4-FFF2-40B4-BE49-F238E27FC236}">
                  <a16:creationId xmlns:a16="http://schemas.microsoft.com/office/drawing/2014/main" id="{7E3E32EC-35D2-8117-482C-A31A6D05B3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196752"/>
              <a:ext cx="1904938" cy="1064219"/>
            </a:xfrm>
            <a:custGeom>
              <a:avLst/>
              <a:gdLst>
                <a:gd name="T0" fmla="*/ 1930 w 3861"/>
                <a:gd name="T1" fmla="*/ 0 h 2157"/>
                <a:gd name="T2" fmla="*/ 3861 w 3861"/>
                <a:gd name="T3" fmla="*/ 1079 h 2157"/>
                <a:gd name="T4" fmla="*/ 1930 w 3861"/>
                <a:gd name="T5" fmla="*/ 2157 h 2157"/>
                <a:gd name="T6" fmla="*/ 0 w 3861"/>
                <a:gd name="T7" fmla="*/ 1079 h 2157"/>
                <a:gd name="T8" fmla="*/ 1930 w 3861"/>
                <a:gd name="T9" fmla="*/ 0 h 2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61" h="2157">
                  <a:moveTo>
                    <a:pt x="1930" y="0"/>
                  </a:moveTo>
                  <a:lnTo>
                    <a:pt x="3861" y="1079"/>
                  </a:lnTo>
                  <a:lnTo>
                    <a:pt x="1930" y="2157"/>
                  </a:lnTo>
                  <a:lnTo>
                    <a:pt x="0" y="1079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D8CFB97-807B-33DA-E9C5-3BC48EDB868B}"/>
              </a:ext>
            </a:extLst>
          </p:cNvPr>
          <p:cNvGrpSpPr/>
          <p:nvPr/>
        </p:nvGrpSpPr>
        <p:grpSpPr>
          <a:xfrm rot="16200000">
            <a:off x="5978842" y="2490640"/>
            <a:ext cx="1494834" cy="1664663"/>
            <a:chOff x="5141943" y="1196752"/>
            <a:chExt cx="1904938" cy="2121361"/>
          </a:xfrm>
        </p:grpSpPr>
        <p:sp>
          <p:nvSpPr>
            <p:cNvPr id="28" name="Freeform 12">
              <a:extLst>
                <a:ext uri="{FF2B5EF4-FFF2-40B4-BE49-F238E27FC236}">
                  <a16:creationId xmlns:a16="http://schemas.microsoft.com/office/drawing/2014/main" id="{01DA563C-B875-76DF-619A-101AE3FCD7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721539"/>
              <a:ext cx="952222" cy="1596574"/>
            </a:xfrm>
            <a:custGeom>
              <a:avLst/>
              <a:gdLst>
                <a:gd name="T0" fmla="*/ 0 w 1930"/>
                <a:gd name="T1" fmla="*/ 0 h 3236"/>
                <a:gd name="T2" fmla="*/ 1930 w 1930"/>
                <a:gd name="T3" fmla="*/ 1078 h 3236"/>
                <a:gd name="T4" fmla="*/ 1930 w 1930"/>
                <a:gd name="T5" fmla="*/ 3236 h 3236"/>
                <a:gd name="T6" fmla="*/ 0 w 1930"/>
                <a:gd name="T7" fmla="*/ 2157 h 3236"/>
                <a:gd name="T8" fmla="*/ 0 w 1930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0" h="3236">
                  <a:moveTo>
                    <a:pt x="0" y="0"/>
                  </a:moveTo>
                  <a:lnTo>
                    <a:pt x="1930" y="1078"/>
                  </a:lnTo>
                  <a:lnTo>
                    <a:pt x="1930" y="3236"/>
                  </a:lnTo>
                  <a:lnTo>
                    <a:pt x="0" y="2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" name="Freeform 13">
              <a:extLst>
                <a:ext uri="{FF2B5EF4-FFF2-40B4-BE49-F238E27FC236}">
                  <a16:creationId xmlns:a16="http://schemas.microsoft.com/office/drawing/2014/main" id="{6400DA1F-7991-C0AB-D28F-5BB7CFD5825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4165" y="1721539"/>
              <a:ext cx="952716" cy="1596574"/>
            </a:xfrm>
            <a:custGeom>
              <a:avLst/>
              <a:gdLst>
                <a:gd name="T0" fmla="*/ 1931 w 1931"/>
                <a:gd name="T1" fmla="*/ 0 h 3236"/>
                <a:gd name="T2" fmla="*/ 1931 w 1931"/>
                <a:gd name="T3" fmla="*/ 2157 h 3236"/>
                <a:gd name="T4" fmla="*/ 0 w 1931"/>
                <a:gd name="T5" fmla="*/ 3236 h 3236"/>
                <a:gd name="T6" fmla="*/ 0 w 1931"/>
                <a:gd name="T7" fmla="*/ 1078 h 3236"/>
                <a:gd name="T8" fmla="*/ 1931 w 1931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1" h="3236">
                  <a:moveTo>
                    <a:pt x="1931" y="0"/>
                  </a:moveTo>
                  <a:lnTo>
                    <a:pt x="1931" y="2157"/>
                  </a:lnTo>
                  <a:lnTo>
                    <a:pt x="0" y="3236"/>
                  </a:lnTo>
                  <a:lnTo>
                    <a:pt x="0" y="1078"/>
                  </a:lnTo>
                  <a:lnTo>
                    <a:pt x="1931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" name="Freeform 14">
              <a:extLst>
                <a:ext uri="{FF2B5EF4-FFF2-40B4-BE49-F238E27FC236}">
                  <a16:creationId xmlns:a16="http://schemas.microsoft.com/office/drawing/2014/main" id="{5B5C0AE8-5288-3848-F658-6C4BAB7A4CC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196752"/>
              <a:ext cx="1904938" cy="1064219"/>
            </a:xfrm>
            <a:custGeom>
              <a:avLst/>
              <a:gdLst>
                <a:gd name="T0" fmla="*/ 1930 w 3861"/>
                <a:gd name="T1" fmla="*/ 0 h 2157"/>
                <a:gd name="T2" fmla="*/ 3861 w 3861"/>
                <a:gd name="T3" fmla="*/ 1079 h 2157"/>
                <a:gd name="T4" fmla="*/ 1930 w 3861"/>
                <a:gd name="T5" fmla="*/ 2157 h 2157"/>
                <a:gd name="T6" fmla="*/ 0 w 3861"/>
                <a:gd name="T7" fmla="*/ 1079 h 2157"/>
                <a:gd name="T8" fmla="*/ 1930 w 3861"/>
                <a:gd name="T9" fmla="*/ 0 h 2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61" h="2157">
                  <a:moveTo>
                    <a:pt x="1930" y="0"/>
                  </a:moveTo>
                  <a:lnTo>
                    <a:pt x="3861" y="1079"/>
                  </a:lnTo>
                  <a:lnTo>
                    <a:pt x="1930" y="2157"/>
                  </a:lnTo>
                  <a:lnTo>
                    <a:pt x="0" y="1079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20246F3-92C4-FB22-B004-0C110CE1BE10}"/>
              </a:ext>
            </a:extLst>
          </p:cNvPr>
          <p:cNvGrpSpPr/>
          <p:nvPr/>
        </p:nvGrpSpPr>
        <p:grpSpPr>
          <a:xfrm rot="16200000">
            <a:off x="7213857" y="3238056"/>
            <a:ext cx="1494834" cy="1664663"/>
            <a:chOff x="5141943" y="1196752"/>
            <a:chExt cx="1904938" cy="2121361"/>
          </a:xfrm>
        </p:grpSpPr>
        <p:sp>
          <p:nvSpPr>
            <p:cNvPr id="32" name="Freeform 12">
              <a:extLst>
                <a:ext uri="{FF2B5EF4-FFF2-40B4-BE49-F238E27FC236}">
                  <a16:creationId xmlns:a16="http://schemas.microsoft.com/office/drawing/2014/main" id="{181B4066-8E4C-91A3-6844-444A2F9490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721539"/>
              <a:ext cx="952222" cy="1596574"/>
            </a:xfrm>
            <a:custGeom>
              <a:avLst/>
              <a:gdLst>
                <a:gd name="T0" fmla="*/ 0 w 1930"/>
                <a:gd name="T1" fmla="*/ 0 h 3236"/>
                <a:gd name="T2" fmla="*/ 1930 w 1930"/>
                <a:gd name="T3" fmla="*/ 1078 h 3236"/>
                <a:gd name="T4" fmla="*/ 1930 w 1930"/>
                <a:gd name="T5" fmla="*/ 3236 h 3236"/>
                <a:gd name="T6" fmla="*/ 0 w 1930"/>
                <a:gd name="T7" fmla="*/ 2157 h 3236"/>
                <a:gd name="T8" fmla="*/ 0 w 1930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0" h="3236">
                  <a:moveTo>
                    <a:pt x="0" y="0"/>
                  </a:moveTo>
                  <a:lnTo>
                    <a:pt x="1930" y="1078"/>
                  </a:lnTo>
                  <a:lnTo>
                    <a:pt x="1930" y="3236"/>
                  </a:lnTo>
                  <a:lnTo>
                    <a:pt x="0" y="2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" name="Freeform 13">
              <a:extLst>
                <a:ext uri="{FF2B5EF4-FFF2-40B4-BE49-F238E27FC236}">
                  <a16:creationId xmlns:a16="http://schemas.microsoft.com/office/drawing/2014/main" id="{61EF3123-2B57-8197-3B4A-D3C025D9A3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4165" y="1721539"/>
              <a:ext cx="952716" cy="1596574"/>
            </a:xfrm>
            <a:custGeom>
              <a:avLst/>
              <a:gdLst>
                <a:gd name="T0" fmla="*/ 1931 w 1931"/>
                <a:gd name="T1" fmla="*/ 0 h 3236"/>
                <a:gd name="T2" fmla="*/ 1931 w 1931"/>
                <a:gd name="T3" fmla="*/ 2157 h 3236"/>
                <a:gd name="T4" fmla="*/ 0 w 1931"/>
                <a:gd name="T5" fmla="*/ 3236 h 3236"/>
                <a:gd name="T6" fmla="*/ 0 w 1931"/>
                <a:gd name="T7" fmla="*/ 1078 h 3236"/>
                <a:gd name="T8" fmla="*/ 1931 w 1931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1" h="3236">
                  <a:moveTo>
                    <a:pt x="1931" y="0"/>
                  </a:moveTo>
                  <a:lnTo>
                    <a:pt x="1931" y="2157"/>
                  </a:lnTo>
                  <a:lnTo>
                    <a:pt x="0" y="3236"/>
                  </a:lnTo>
                  <a:lnTo>
                    <a:pt x="0" y="1078"/>
                  </a:lnTo>
                  <a:lnTo>
                    <a:pt x="1931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" name="Freeform 14">
              <a:extLst>
                <a:ext uri="{FF2B5EF4-FFF2-40B4-BE49-F238E27FC236}">
                  <a16:creationId xmlns:a16="http://schemas.microsoft.com/office/drawing/2014/main" id="{0387914B-8C4C-69AF-41E4-8BC477365F4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196752"/>
              <a:ext cx="1904938" cy="1064219"/>
            </a:xfrm>
            <a:custGeom>
              <a:avLst/>
              <a:gdLst>
                <a:gd name="T0" fmla="*/ 1930 w 3861"/>
                <a:gd name="T1" fmla="*/ 0 h 2157"/>
                <a:gd name="T2" fmla="*/ 3861 w 3861"/>
                <a:gd name="T3" fmla="*/ 1079 h 2157"/>
                <a:gd name="T4" fmla="*/ 1930 w 3861"/>
                <a:gd name="T5" fmla="*/ 2157 h 2157"/>
                <a:gd name="T6" fmla="*/ 0 w 3861"/>
                <a:gd name="T7" fmla="*/ 1079 h 2157"/>
                <a:gd name="T8" fmla="*/ 1930 w 3861"/>
                <a:gd name="T9" fmla="*/ 0 h 2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61" h="2157">
                  <a:moveTo>
                    <a:pt x="1930" y="0"/>
                  </a:moveTo>
                  <a:lnTo>
                    <a:pt x="3861" y="1079"/>
                  </a:lnTo>
                  <a:lnTo>
                    <a:pt x="1930" y="2157"/>
                  </a:lnTo>
                  <a:lnTo>
                    <a:pt x="0" y="1079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FDB4F26-C2EC-F1E6-2A96-E2B5CFFAABFE}"/>
              </a:ext>
            </a:extLst>
          </p:cNvPr>
          <p:cNvGrpSpPr/>
          <p:nvPr/>
        </p:nvGrpSpPr>
        <p:grpSpPr>
          <a:xfrm rot="16200000">
            <a:off x="8446429" y="2490640"/>
            <a:ext cx="1494834" cy="1664663"/>
            <a:chOff x="5141943" y="1196752"/>
            <a:chExt cx="1904938" cy="2121361"/>
          </a:xfrm>
        </p:grpSpPr>
        <p:sp>
          <p:nvSpPr>
            <p:cNvPr id="36" name="Freeform 12">
              <a:extLst>
                <a:ext uri="{FF2B5EF4-FFF2-40B4-BE49-F238E27FC236}">
                  <a16:creationId xmlns:a16="http://schemas.microsoft.com/office/drawing/2014/main" id="{8DA88633-32D6-0871-A531-9A955509237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721539"/>
              <a:ext cx="952222" cy="1596574"/>
            </a:xfrm>
            <a:custGeom>
              <a:avLst/>
              <a:gdLst>
                <a:gd name="T0" fmla="*/ 0 w 1930"/>
                <a:gd name="T1" fmla="*/ 0 h 3236"/>
                <a:gd name="T2" fmla="*/ 1930 w 1930"/>
                <a:gd name="T3" fmla="*/ 1078 h 3236"/>
                <a:gd name="T4" fmla="*/ 1930 w 1930"/>
                <a:gd name="T5" fmla="*/ 3236 h 3236"/>
                <a:gd name="T6" fmla="*/ 0 w 1930"/>
                <a:gd name="T7" fmla="*/ 2157 h 3236"/>
                <a:gd name="T8" fmla="*/ 0 w 1930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0" h="3236">
                  <a:moveTo>
                    <a:pt x="0" y="0"/>
                  </a:moveTo>
                  <a:lnTo>
                    <a:pt x="1930" y="1078"/>
                  </a:lnTo>
                  <a:lnTo>
                    <a:pt x="1930" y="3236"/>
                  </a:lnTo>
                  <a:lnTo>
                    <a:pt x="0" y="2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" name="Freeform 13">
              <a:extLst>
                <a:ext uri="{FF2B5EF4-FFF2-40B4-BE49-F238E27FC236}">
                  <a16:creationId xmlns:a16="http://schemas.microsoft.com/office/drawing/2014/main" id="{44BB1FCB-8689-B1BF-A28B-55C1B1187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4165" y="1721539"/>
              <a:ext cx="952716" cy="1596574"/>
            </a:xfrm>
            <a:custGeom>
              <a:avLst/>
              <a:gdLst>
                <a:gd name="T0" fmla="*/ 1931 w 1931"/>
                <a:gd name="T1" fmla="*/ 0 h 3236"/>
                <a:gd name="T2" fmla="*/ 1931 w 1931"/>
                <a:gd name="T3" fmla="*/ 2157 h 3236"/>
                <a:gd name="T4" fmla="*/ 0 w 1931"/>
                <a:gd name="T5" fmla="*/ 3236 h 3236"/>
                <a:gd name="T6" fmla="*/ 0 w 1931"/>
                <a:gd name="T7" fmla="*/ 1078 h 3236"/>
                <a:gd name="T8" fmla="*/ 1931 w 1931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1" h="3236">
                  <a:moveTo>
                    <a:pt x="1931" y="0"/>
                  </a:moveTo>
                  <a:lnTo>
                    <a:pt x="1931" y="2157"/>
                  </a:lnTo>
                  <a:lnTo>
                    <a:pt x="0" y="3236"/>
                  </a:lnTo>
                  <a:lnTo>
                    <a:pt x="0" y="1078"/>
                  </a:lnTo>
                  <a:lnTo>
                    <a:pt x="1931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" name="Freeform 14">
              <a:extLst>
                <a:ext uri="{FF2B5EF4-FFF2-40B4-BE49-F238E27FC236}">
                  <a16:creationId xmlns:a16="http://schemas.microsoft.com/office/drawing/2014/main" id="{4A106DAC-8DF8-AC5C-1C8D-5D391C18C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196752"/>
              <a:ext cx="1904938" cy="1064219"/>
            </a:xfrm>
            <a:custGeom>
              <a:avLst/>
              <a:gdLst>
                <a:gd name="T0" fmla="*/ 1930 w 3861"/>
                <a:gd name="T1" fmla="*/ 0 h 2157"/>
                <a:gd name="T2" fmla="*/ 3861 w 3861"/>
                <a:gd name="T3" fmla="*/ 1079 h 2157"/>
                <a:gd name="T4" fmla="*/ 1930 w 3861"/>
                <a:gd name="T5" fmla="*/ 2157 h 2157"/>
                <a:gd name="T6" fmla="*/ 0 w 3861"/>
                <a:gd name="T7" fmla="*/ 1079 h 2157"/>
                <a:gd name="T8" fmla="*/ 1930 w 3861"/>
                <a:gd name="T9" fmla="*/ 0 h 2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61" h="2157">
                  <a:moveTo>
                    <a:pt x="1930" y="0"/>
                  </a:moveTo>
                  <a:lnTo>
                    <a:pt x="3861" y="1079"/>
                  </a:lnTo>
                  <a:lnTo>
                    <a:pt x="1930" y="2157"/>
                  </a:lnTo>
                  <a:lnTo>
                    <a:pt x="0" y="1079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1C31B991-94F2-81B3-86D9-828CD4CA0599}"/>
              </a:ext>
            </a:extLst>
          </p:cNvPr>
          <p:cNvGrpSpPr/>
          <p:nvPr/>
        </p:nvGrpSpPr>
        <p:grpSpPr>
          <a:xfrm>
            <a:off x="2152700" y="5445274"/>
            <a:ext cx="2100595" cy="788688"/>
            <a:chOff x="2137140" y="5405082"/>
            <a:chExt cx="2100595" cy="788688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6A67A31F-58EE-262F-B416-82EAAF8F5235}"/>
                </a:ext>
              </a:extLst>
            </p:cNvPr>
            <p:cNvSpPr txBox="1"/>
            <p:nvPr/>
          </p:nvSpPr>
          <p:spPr>
            <a:xfrm flipH="1">
              <a:off x="2137140" y="5744267"/>
              <a:ext cx="2100595" cy="44950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r"/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This is a sample text. Insert your desired text here. </a:t>
              </a:r>
              <a:endParaRPr lang="en-IN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5A2B8142-340F-D4E5-8957-22BD905B877B}"/>
                </a:ext>
              </a:extLst>
            </p:cNvPr>
            <p:cNvSpPr txBox="1"/>
            <p:nvPr/>
          </p:nvSpPr>
          <p:spPr>
            <a:xfrm flipH="1">
              <a:off x="2168053" y="5405082"/>
              <a:ext cx="2069682" cy="26125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r"/>
              <a:r>
                <a: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75F9533C-8FA1-F11E-5F50-D5FEA97E7523}"/>
              </a:ext>
            </a:extLst>
          </p:cNvPr>
          <p:cNvCxnSpPr>
            <a:cxnSpLocks/>
          </p:cNvCxnSpPr>
          <p:nvPr/>
        </p:nvCxnSpPr>
        <p:spPr>
          <a:xfrm>
            <a:off x="4253295" y="4200211"/>
            <a:ext cx="0" cy="99478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6" name="Graphic 85" descr="Binoculars with solid fill">
            <a:extLst>
              <a:ext uri="{FF2B5EF4-FFF2-40B4-BE49-F238E27FC236}">
                <a16:creationId xmlns:a16="http://schemas.microsoft.com/office/drawing/2014/main" id="{DFC4B47C-AE5D-D64C-9AFB-28D85521962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87157" y="4277244"/>
            <a:ext cx="381142" cy="381140"/>
          </a:xfrm>
          <a:prstGeom prst="rect">
            <a:avLst/>
          </a:prstGeom>
        </p:spPr>
      </p:pic>
      <p:pic>
        <p:nvPicPr>
          <p:cNvPr id="87" name="Graphic 86" descr="Board Of Directors with solid fill">
            <a:extLst>
              <a:ext uri="{FF2B5EF4-FFF2-40B4-BE49-F238E27FC236}">
                <a16:creationId xmlns:a16="http://schemas.microsoft.com/office/drawing/2014/main" id="{388DA032-E6CE-0D03-2B6F-EA80A1061F0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242743" y="3522848"/>
            <a:ext cx="381142" cy="381140"/>
          </a:xfrm>
          <a:prstGeom prst="rect">
            <a:avLst/>
          </a:prstGeom>
        </p:spPr>
      </p:pic>
      <p:pic>
        <p:nvPicPr>
          <p:cNvPr id="88" name="Graphic 87" descr="Chat with solid fill">
            <a:extLst>
              <a:ext uri="{FF2B5EF4-FFF2-40B4-BE49-F238E27FC236}">
                <a16:creationId xmlns:a16="http://schemas.microsoft.com/office/drawing/2014/main" id="{AD9CE8B1-A2A2-BF0A-8BAF-C430D37FE95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949234" y="4274861"/>
            <a:ext cx="381142" cy="381140"/>
          </a:xfrm>
          <a:prstGeom prst="rect">
            <a:avLst/>
          </a:prstGeom>
        </p:spPr>
      </p:pic>
      <p:pic>
        <p:nvPicPr>
          <p:cNvPr id="89" name="Graphic 88" descr="Diamond with solid fill">
            <a:extLst>
              <a:ext uri="{FF2B5EF4-FFF2-40B4-BE49-F238E27FC236}">
                <a16:creationId xmlns:a16="http://schemas.microsoft.com/office/drawing/2014/main" id="{1C1CC89D-7D43-B589-3915-5413C1D8D33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025801" y="4261614"/>
            <a:ext cx="381142" cy="381140"/>
          </a:xfrm>
          <a:prstGeom prst="rect">
            <a:avLst/>
          </a:prstGeom>
        </p:spPr>
      </p:pic>
      <p:pic>
        <p:nvPicPr>
          <p:cNvPr id="90" name="Graphic 89" descr="Door Open with solid fill">
            <a:extLst>
              <a:ext uri="{FF2B5EF4-FFF2-40B4-BE49-F238E27FC236}">
                <a16:creationId xmlns:a16="http://schemas.microsoft.com/office/drawing/2014/main" id="{B98E7387-4F25-23D8-D2B6-A853CD9CC901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742456" y="3515838"/>
            <a:ext cx="381142" cy="381140"/>
          </a:xfrm>
          <a:prstGeom prst="rect">
            <a:avLst/>
          </a:prstGeom>
        </p:spPr>
      </p:pic>
      <p:pic>
        <p:nvPicPr>
          <p:cNvPr id="91" name="Graphic 90" descr="Gears with solid fill">
            <a:extLst>
              <a:ext uri="{FF2B5EF4-FFF2-40B4-BE49-F238E27FC236}">
                <a16:creationId xmlns:a16="http://schemas.microsoft.com/office/drawing/2014/main" id="{D7DA2DA4-96A5-92C3-E384-E61089B5D3B3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9201570" y="3512540"/>
            <a:ext cx="381142" cy="381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316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C7EBB8-ED42-902C-BF51-DF77A3B983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C81686B7-5F0D-537A-4728-45BAD93D0B57}"/>
              </a:ext>
            </a:extLst>
          </p:cNvPr>
          <p:cNvGrpSpPr/>
          <p:nvPr/>
        </p:nvGrpSpPr>
        <p:grpSpPr>
          <a:xfrm rot="16200000">
            <a:off x="4746270" y="3238056"/>
            <a:ext cx="1494834" cy="1664663"/>
            <a:chOff x="5141943" y="1196752"/>
            <a:chExt cx="1904938" cy="2121361"/>
          </a:xfrm>
        </p:grpSpPr>
        <p:sp>
          <p:nvSpPr>
            <p:cNvPr id="10" name="Freeform 12">
              <a:extLst>
                <a:ext uri="{FF2B5EF4-FFF2-40B4-BE49-F238E27FC236}">
                  <a16:creationId xmlns:a16="http://schemas.microsoft.com/office/drawing/2014/main" id="{D333568A-5728-6871-6CC5-9D5CB9E7D1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721539"/>
              <a:ext cx="952222" cy="1596574"/>
            </a:xfrm>
            <a:custGeom>
              <a:avLst/>
              <a:gdLst>
                <a:gd name="T0" fmla="*/ 0 w 1930"/>
                <a:gd name="T1" fmla="*/ 0 h 3236"/>
                <a:gd name="T2" fmla="*/ 1930 w 1930"/>
                <a:gd name="T3" fmla="*/ 1078 h 3236"/>
                <a:gd name="T4" fmla="*/ 1930 w 1930"/>
                <a:gd name="T5" fmla="*/ 3236 h 3236"/>
                <a:gd name="T6" fmla="*/ 0 w 1930"/>
                <a:gd name="T7" fmla="*/ 2157 h 3236"/>
                <a:gd name="T8" fmla="*/ 0 w 1930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0" h="3236">
                  <a:moveTo>
                    <a:pt x="0" y="0"/>
                  </a:moveTo>
                  <a:lnTo>
                    <a:pt x="1930" y="1078"/>
                  </a:lnTo>
                  <a:lnTo>
                    <a:pt x="1930" y="3236"/>
                  </a:lnTo>
                  <a:lnTo>
                    <a:pt x="0" y="2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13">
              <a:extLst>
                <a:ext uri="{FF2B5EF4-FFF2-40B4-BE49-F238E27FC236}">
                  <a16:creationId xmlns:a16="http://schemas.microsoft.com/office/drawing/2014/main" id="{0033CCD3-F36E-5FBE-57AB-01B3C665CF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4165" y="1721539"/>
              <a:ext cx="952716" cy="1596574"/>
            </a:xfrm>
            <a:custGeom>
              <a:avLst/>
              <a:gdLst>
                <a:gd name="T0" fmla="*/ 1931 w 1931"/>
                <a:gd name="T1" fmla="*/ 0 h 3236"/>
                <a:gd name="T2" fmla="*/ 1931 w 1931"/>
                <a:gd name="T3" fmla="*/ 2157 h 3236"/>
                <a:gd name="T4" fmla="*/ 0 w 1931"/>
                <a:gd name="T5" fmla="*/ 3236 h 3236"/>
                <a:gd name="T6" fmla="*/ 0 w 1931"/>
                <a:gd name="T7" fmla="*/ 1078 h 3236"/>
                <a:gd name="T8" fmla="*/ 1931 w 1931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1" h="3236">
                  <a:moveTo>
                    <a:pt x="1931" y="0"/>
                  </a:moveTo>
                  <a:lnTo>
                    <a:pt x="1931" y="2157"/>
                  </a:lnTo>
                  <a:lnTo>
                    <a:pt x="0" y="3236"/>
                  </a:lnTo>
                  <a:lnTo>
                    <a:pt x="0" y="1078"/>
                  </a:lnTo>
                  <a:lnTo>
                    <a:pt x="1931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" name="Freeform 14">
              <a:extLst>
                <a:ext uri="{FF2B5EF4-FFF2-40B4-BE49-F238E27FC236}">
                  <a16:creationId xmlns:a16="http://schemas.microsoft.com/office/drawing/2014/main" id="{686CC625-58AE-C318-19F2-6A6A82F09A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196752"/>
              <a:ext cx="1904938" cy="1064219"/>
            </a:xfrm>
            <a:custGeom>
              <a:avLst/>
              <a:gdLst>
                <a:gd name="T0" fmla="*/ 1930 w 3861"/>
                <a:gd name="T1" fmla="*/ 0 h 2157"/>
                <a:gd name="T2" fmla="*/ 3861 w 3861"/>
                <a:gd name="T3" fmla="*/ 1079 h 2157"/>
                <a:gd name="T4" fmla="*/ 1930 w 3861"/>
                <a:gd name="T5" fmla="*/ 2157 h 2157"/>
                <a:gd name="T6" fmla="*/ 0 w 3861"/>
                <a:gd name="T7" fmla="*/ 1079 h 2157"/>
                <a:gd name="T8" fmla="*/ 1930 w 3861"/>
                <a:gd name="T9" fmla="*/ 0 h 2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61" h="2157">
                  <a:moveTo>
                    <a:pt x="1930" y="0"/>
                  </a:moveTo>
                  <a:lnTo>
                    <a:pt x="3861" y="1079"/>
                  </a:lnTo>
                  <a:lnTo>
                    <a:pt x="1930" y="2157"/>
                  </a:lnTo>
                  <a:lnTo>
                    <a:pt x="0" y="1079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1AA5056-5441-7E63-6C68-FAAC06CB91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IN"/>
              <a:t>6-Level Horizontal </a:t>
            </a:r>
            <a:r>
              <a:rPr lang="en-IN" dirty="0"/>
              <a:t>Cube PowerPoint Template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059C0D5-407B-4020-C9A7-22E058B5C587}"/>
              </a:ext>
            </a:extLst>
          </p:cNvPr>
          <p:cNvGrpSpPr/>
          <p:nvPr/>
        </p:nvGrpSpPr>
        <p:grpSpPr>
          <a:xfrm rot="16200000">
            <a:off x="2278682" y="3238057"/>
            <a:ext cx="1494834" cy="1664663"/>
            <a:chOff x="5141943" y="1196752"/>
            <a:chExt cx="1904938" cy="2121361"/>
          </a:xfrm>
        </p:grpSpPr>
        <p:sp>
          <p:nvSpPr>
            <p:cNvPr id="6" name="Freeform 12">
              <a:extLst>
                <a:ext uri="{FF2B5EF4-FFF2-40B4-BE49-F238E27FC236}">
                  <a16:creationId xmlns:a16="http://schemas.microsoft.com/office/drawing/2014/main" id="{03FEBD4D-6126-2EB7-5CF9-F9F5E99EB01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721539"/>
              <a:ext cx="952222" cy="1596574"/>
            </a:xfrm>
            <a:custGeom>
              <a:avLst/>
              <a:gdLst>
                <a:gd name="T0" fmla="*/ 0 w 1930"/>
                <a:gd name="T1" fmla="*/ 0 h 3236"/>
                <a:gd name="T2" fmla="*/ 1930 w 1930"/>
                <a:gd name="T3" fmla="*/ 1078 h 3236"/>
                <a:gd name="T4" fmla="*/ 1930 w 1930"/>
                <a:gd name="T5" fmla="*/ 3236 h 3236"/>
                <a:gd name="T6" fmla="*/ 0 w 1930"/>
                <a:gd name="T7" fmla="*/ 2157 h 3236"/>
                <a:gd name="T8" fmla="*/ 0 w 1930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0" h="3236">
                  <a:moveTo>
                    <a:pt x="0" y="0"/>
                  </a:moveTo>
                  <a:lnTo>
                    <a:pt x="1930" y="1078"/>
                  </a:lnTo>
                  <a:lnTo>
                    <a:pt x="1930" y="3236"/>
                  </a:lnTo>
                  <a:lnTo>
                    <a:pt x="0" y="2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" name="Freeform 13">
              <a:extLst>
                <a:ext uri="{FF2B5EF4-FFF2-40B4-BE49-F238E27FC236}">
                  <a16:creationId xmlns:a16="http://schemas.microsoft.com/office/drawing/2014/main" id="{0F1D81E7-7155-6CDB-3FD3-D4465485112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4165" y="1721539"/>
              <a:ext cx="952716" cy="1596574"/>
            </a:xfrm>
            <a:custGeom>
              <a:avLst/>
              <a:gdLst>
                <a:gd name="T0" fmla="*/ 1931 w 1931"/>
                <a:gd name="T1" fmla="*/ 0 h 3236"/>
                <a:gd name="T2" fmla="*/ 1931 w 1931"/>
                <a:gd name="T3" fmla="*/ 2157 h 3236"/>
                <a:gd name="T4" fmla="*/ 0 w 1931"/>
                <a:gd name="T5" fmla="*/ 3236 h 3236"/>
                <a:gd name="T6" fmla="*/ 0 w 1931"/>
                <a:gd name="T7" fmla="*/ 1078 h 3236"/>
                <a:gd name="T8" fmla="*/ 1931 w 1931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1" h="3236">
                  <a:moveTo>
                    <a:pt x="1931" y="0"/>
                  </a:moveTo>
                  <a:lnTo>
                    <a:pt x="1931" y="2157"/>
                  </a:lnTo>
                  <a:lnTo>
                    <a:pt x="0" y="3236"/>
                  </a:lnTo>
                  <a:lnTo>
                    <a:pt x="0" y="1078"/>
                  </a:lnTo>
                  <a:lnTo>
                    <a:pt x="1931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" name="Freeform 14">
              <a:extLst>
                <a:ext uri="{FF2B5EF4-FFF2-40B4-BE49-F238E27FC236}">
                  <a16:creationId xmlns:a16="http://schemas.microsoft.com/office/drawing/2014/main" id="{0347F32B-CC9E-37D0-FFBA-643A057A70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196752"/>
              <a:ext cx="1904938" cy="1064219"/>
            </a:xfrm>
            <a:custGeom>
              <a:avLst/>
              <a:gdLst>
                <a:gd name="T0" fmla="*/ 1930 w 3861"/>
                <a:gd name="T1" fmla="*/ 0 h 2157"/>
                <a:gd name="T2" fmla="*/ 3861 w 3861"/>
                <a:gd name="T3" fmla="*/ 1079 h 2157"/>
                <a:gd name="T4" fmla="*/ 1930 w 3861"/>
                <a:gd name="T5" fmla="*/ 2157 h 2157"/>
                <a:gd name="T6" fmla="*/ 0 w 3861"/>
                <a:gd name="T7" fmla="*/ 1079 h 2157"/>
                <a:gd name="T8" fmla="*/ 1930 w 3861"/>
                <a:gd name="T9" fmla="*/ 0 h 2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61" h="2157">
                  <a:moveTo>
                    <a:pt x="1930" y="0"/>
                  </a:moveTo>
                  <a:lnTo>
                    <a:pt x="3861" y="1079"/>
                  </a:lnTo>
                  <a:lnTo>
                    <a:pt x="1930" y="2157"/>
                  </a:lnTo>
                  <a:lnTo>
                    <a:pt x="0" y="1079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F31D0D5-4C74-1932-1333-A6BEF5CC2614}"/>
              </a:ext>
            </a:extLst>
          </p:cNvPr>
          <p:cNvGrpSpPr/>
          <p:nvPr/>
        </p:nvGrpSpPr>
        <p:grpSpPr>
          <a:xfrm rot="16200000">
            <a:off x="3511254" y="2490641"/>
            <a:ext cx="1494834" cy="1664663"/>
            <a:chOff x="5141943" y="1196752"/>
            <a:chExt cx="1904938" cy="2121361"/>
          </a:xfrm>
        </p:grpSpPr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C0CACA90-28B2-83A9-D14E-E94A6AF9045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721539"/>
              <a:ext cx="952222" cy="1596574"/>
            </a:xfrm>
            <a:custGeom>
              <a:avLst/>
              <a:gdLst>
                <a:gd name="T0" fmla="*/ 0 w 1930"/>
                <a:gd name="T1" fmla="*/ 0 h 3236"/>
                <a:gd name="T2" fmla="*/ 1930 w 1930"/>
                <a:gd name="T3" fmla="*/ 1078 h 3236"/>
                <a:gd name="T4" fmla="*/ 1930 w 1930"/>
                <a:gd name="T5" fmla="*/ 3236 h 3236"/>
                <a:gd name="T6" fmla="*/ 0 w 1930"/>
                <a:gd name="T7" fmla="*/ 2157 h 3236"/>
                <a:gd name="T8" fmla="*/ 0 w 1930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0" h="3236">
                  <a:moveTo>
                    <a:pt x="0" y="0"/>
                  </a:moveTo>
                  <a:lnTo>
                    <a:pt x="1930" y="1078"/>
                  </a:lnTo>
                  <a:lnTo>
                    <a:pt x="1930" y="3236"/>
                  </a:lnTo>
                  <a:lnTo>
                    <a:pt x="0" y="2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" name="Freeform 13">
              <a:extLst>
                <a:ext uri="{FF2B5EF4-FFF2-40B4-BE49-F238E27FC236}">
                  <a16:creationId xmlns:a16="http://schemas.microsoft.com/office/drawing/2014/main" id="{3BA03236-294A-5F6F-1A2F-BA898C2D20A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4165" y="1721539"/>
              <a:ext cx="952716" cy="1596574"/>
            </a:xfrm>
            <a:custGeom>
              <a:avLst/>
              <a:gdLst>
                <a:gd name="T0" fmla="*/ 1931 w 1931"/>
                <a:gd name="T1" fmla="*/ 0 h 3236"/>
                <a:gd name="T2" fmla="*/ 1931 w 1931"/>
                <a:gd name="T3" fmla="*/ 2157 h 3236"/>
                <a:gd name="T4" fmla="*/ 0 w 1931"/>
                <a:gd name="T5" fmla="*/ 3236 h 3236"/>
                <a:gd name="T6" fmla="*/ 0 w 1931"/>
                <a:gd name="T7" fmla="*/ 1078 h 3236"/>
                <a:gd name="T8" fmla="*/ 1931 w 1931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1" h="3236">
                  <a:moveTo>
                    <a:pt x="1931" y="0"/>
                  </a:moveTo>
                  <a:lnTo>
                    <a:pt x="1931" y="2157"/>
                  </a:lnTo>
                  <a:lnTo>
                    <a:pt x="0" y="3236"/>
                  </a:lnTo>
                  <a:lnTo>
                    <a:pt x="0" y="1078"/>
                  </a:lnTo>
                  <a:lnTo>
                    <a:pt x="1931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" name="Freeform 14">
              <a:extLst>
                <a:ext uri="{FF2B5EF4-FFF2-40B4-BE49-F238E27FC236}">
                  <a16:creationId xmlns:a16="http://schemas.microsoft.com/office/drawing/2014/main" id="{C30CA6B0-BC57-8AF4-6133-69BB1A56AC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196752"/>
              <a:ext cx="1904938" cy="1064219"/>
            </a:xfrm>
            <a:custGeom>
              <a:avLst/>
              <a:gdLst>
                <a:gd name="T0" fmla="*/ 1930 w 3861"/>
                <a:gd name="T1" fmla="*/ 0 h 2157"/>
                <a:gd name="T2" fmla="*/ 3861 w 3861"/>
                <a:gd name="T3" fmla="*/ 1079 h 2157"/>
                <a:gd name="T4" fmla="*/ 1930 w 3861"/>
                <a:gd name="T5" fmla="*/ 2157 h 2157"/>
                <a:gd name="T6" fmla="*/ 0 w 3861"/>
                <a:gd name="T7" fmla="*/ 1079 h 2157"/>
                <a:gd name="T8" fmla="*/ 1930 w 3861"/>
                <a:gd name="T9" fmla="*/ 0 h 2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61" h="2157">
                  <a:moveTo>
                    <a:pt x="1930" y="0"/>
                  </a:moveTo>
                  <a:lnTo>
                    <a:pt x="3861" y="1079"/>
                  </a:lnTo>
                  <a:lnTo>
                    <a:pt x="1930" y="2157"/>
                  </a:lnTo>
                  <a:lnTo>
                    <a:pt x="0" y="1079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3076CE8-24C9-F308-0472-2DF205E6BC2F}"/>
              </a:ext>
            </a:extLst>
          </p:cNvPr>
          <p:cNvGrpSpPr/>
          <p:nvPr/>
        </p:nvGrpSpPr>
        <p:grpSpPr>
          <a:xfrm rot="16200000">
            <a:off x="5978842" y="2490640"/>
            <a:ext cx="1494834" cy="1664663"/>
            <a:chOff x="5141943" y="1196752"/>
            <a:chExt cx="1904938" cy="2121361"/>
          </a:xfrm>
        </p:grpSpPr>
        <p:sp>
          <p:nvSpPr>
            <p:cNvPr id="28" name="Freeform 12">
              <a:extLst>
                <a:ext uri="{FF2B5EF4-FFF2-40B4-BE49-F238E27FC236}">
                  <a16:creationId xmlns:a16="http://schemas.microsoft.com/office/drawing/2014/main" id="{588955FC-370A-9D45-08EB-C9472F81A3F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721539"/>
              <a:ext cx="952222" cy="1596574"/>
            </a:xfrm>
            <a:custGeom>
              <a:avLst/>
              <a:gdLst>
                <a:gd name="T0" fmla="*/ 0 w 1930"/>
                <a:gd name="T1" fmla="*/ 0 h 3236"/>
                <a:gd name="T2" fmla="*/ 1930 w 1930"/>
                <a:gd name="T3" fmla="*/ 1078 h 3236"/>
                <a:gd name="T4" fmla="*/ 1930 w 1930"/>
                <a:gd name="T5" fmla="*/ 3236 h 3236"/>
                <a:gd name="T6" fmla="*/ 0 w 1930"/>
                <a:gd name="T7" fmla="*/ 2157 h 3236"/>
                <a:gd name="T8" fmla="*/ 0 w 1930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0" h="3236">
                  <a:moveTo>
                    <a:pt x="0" y="0"/>
                  </a:moveTo>
                  <a:lnTo>
                    <a:pt x="1930" y="1078"/>
                  </a:lnTo>
                  <a:lnTo>
                    <a:pt x="1930" y="3236"/>
                  </a:lnTo>
                  <a:lnTo>
                    <a:pt x="0" y="2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" name="Freeform 13">
              <a:extLst>
                <a:ext uri="{FF2B5EF4-FFF2-40B4-BE49-F238E27FC236}">
                  <a16:creationId xmlns:a16="http://schemas.microsoft.com/office/drawing/2014/main" id="{52DEF878-4493-0F41-C22F-53A89051BF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4165" y="1721539"/>
              <a:ext cx="952716" cy="1596574"/>
            </a:xfrm>
            <a:custGeom>
              <a:avLst/>
              <a:gdLst>
                <a:gd name="T0" fmla="*/ 1931 w 1931"/>
                <a:gd name="T1" fmla="*/ 0 h 3236"/>
                <a:gd name="T2" fmla="*/ 1931 w 1931"/>
                <a:gd name="T3" fmla="*/ 2157 h 3236"/>
                <a:gd name="T4" fmla="*/ 0 w 1931"/>
                <a:gd name="T5" fmla="*/ 3236 h 3236"/>
                <a:gd name="T6" fmla="*/ 0 w 1931"/>
                <a:gd name="T7" fmla="*/ 1078 h 3236"/>
                <a:gd name="T8" fmla="*/ 1931 w 1931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1" h="3236">
                  <a:moveTo>
                    <a:pt x="1931" y="0"/>
                  </a:moveTo>
                  <a:lnTo>
                    <a:pt x="1931" y="2157"/>
                  </a:lnTo>
                  <a:lnTo>
                    <a:pt x="0" y="3236"/>
                  </a:lnTo>
                  <a:lnTo>
                    <a:pt x="0" y="1078"/>
                  </a:lnTo>
                  <a:lnTo>
                    <a:pt x="1931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" name="Freeform 14">
              <a:extLst>
                <a:ext uri="{FF2B5EF4-FFF2-40B4-BE49-F238E27FC236}">
                  <a16:creationId xmlns:a16="http://schemas.microsoft.com/office/drawing/2014/main" id="{A4B2C3F0-D5F6-6C69-C969-FDC965A899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196752"/>
              <a:ext cx="1904938" cy="1064219"/>
            </a:xfrm>
            <a:custGeom>
              <a:avLst/>
              <a:gdLst>
                <a:gd name="T0" fmla="*/ 1930 w 3861"/>
                <a:gd name="T1" fmla="*/ 0 h 2157"/>
                <a:gd name="T2" fmla="*/ 3861 w 3861"/>
                <a:gd name="T3" fmla="*/ 1079 h 2157"/>
                <a:gd name="T4" fmla="*/ 1930 w 3861"/>
                <a:gd name="T5" fmla="*/ 2157 h 2157"/>
                <a:gd name="T6" fmla="*/ 0 w 3861"/>
                <a:gd name="T7" fmla="*/ 1079 h 2157"/>
                <a:gd name="T8" fmla="*/ 1930 w 3861"/>
                <a:gd name="T9" fmla="*/ 0 h 2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61" h="2157">
                  <a:moveTo>
                    <a:pt x="1930" y="0"/>
                  </a:moveTo>
                  <a:lnTo>
                    <a:pt x="3861" y="1079"/>
                  </a:lnTo>
                  <a:lnTo>
                    <a:pt x="1930" y="2157"/>
                  </a:lnTo>
                  <a:lnTo>
                    <a:pt x="0" y="1079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9537360C-2164-40D7-801A-82F35DC99BBB}"/>
              </a:ext>
            </a:extLst>
          </p:cNvPr>
          <p:cNvGrpSpPr/>
          <p:nvPr/>
        </p:nvGrpSpPr>
        <p:grpSpPr>
          <a:xfrm rot="16200000">
            <a:off x="7213857" y="3238056"/>
            <a:ext cx="1494834" cy="1664663"/>
            <a:chOff x="5141943" y="1196752"/>
            <a:chExt cx="1904938" cy="2121361"/>
          </a:xfrm>
        </p:grpSpPr>
        <p:sp>
          <p:nvSpPr>
            <p:cNvPr id="32" name="Freeform 12">
              <a:extLst>
                <a:ext uri="{FF2B5EF4-FFF2-40B4-BE49-F238E27FC236}">
                  <a16:creationId xmlns:a16="http://schemas.microsoft.com/office/drawing/2014/main" id="{66163522-0FCA-73A4-B9EF-EDF0354404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721539"/>
              <a:ext cx="952222" cy="1596574"/>
            </a:xfrm>
            <a:custGeom>
              <a:avLst/>
              <a:gdLst>
                <a:gd name="T0" fmla="*/ 0 w 1930"/>
                <a:gd name="T1" fmla="*/ 0 h 3236"/>
                <a:gd name="T2" fmla="*/ 1930 w 1930"/>
                <a:gd name="T3" fmla="*/ 1078 h 3236"/>
                <a:gd name="T4" fmla="*/ 1930 w 1930"/>
                <a:gd name="T5" fmla="*/ 3236 h 3236"/>
                <a:gd name="T6" fmla="*/ 0 w 1930"/>
                <a:gd name="T7" fmla="*/ 2157 h 3236"/>
                <a:gd name="T8" fmla="*/ 0 w 1930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0" h="3236">
                  <a:moveTo>
                    <a:pt x="0" y="0"/>
                  </a:moveTo>
                  <a:lnTo>
                    <a:pt x="1930" y="1078"/>
                  </a:lnTo>
                  <a:lnTo>
                    <a:pt x="1930" y="3236"/>
                  </a:lnTo>
                  <a:lnTo>
                    <a:pt x="0" y="2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" name="Freeform 13">
              <a:extLst>
                <a:ext uri="{FF2B5EF4-FFF2-40B4-BE49-F238E27FC236}">
                  <a16:creationId xmlns:a16="http://schemas.microsoft.com/office/drawing/2014/main" id="{AC64B15C-1E3E-7CCE-3EED-CBDDF05D7A2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4165" y="1721539"/>
              <a:ext cx="952716" cy="1596574"/>
            </a:xfrm>
            <a:custGeom>
              <a:avLst/>
              <a:gdLst>
                <a:gd name="T0" fmla="*/ 1931 w 1931"/>
                <a:gd name="T1" fmla="*/ 0 h 3236"/>
                <a:gd name="T2" fmla="*/ 1931 w 1931"/>
                <a:gd name="T3" fmla="*/ 2157 h 3236"/>
                <a:gd name="T4" fmla="*/ 0 w 1931"/>
                <a:gd name="T5" fmla="*/ 3236 h 3236"/>
                <a:gd name="T6" fmla="*/ 0 w 1931"/>
                <a:gd name="T7" fmla="*/ 1078 h 3236"/>
                <a:gd name="T8" fmla="*/ 1931 w 1931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1" h="3236">
                  <a:moveTo>
                    <a:pt x="1931" y="0"/>
                  </a:moveTo>
                  <a:lnTo>
                    <a:pt x="1931" y="2157"/>
                  </a:lnTo>
                  <a:lnTo>
                    <a:pt x="0" y="3236"/>
                  </a:lnTo>
                  <a:lnTo>
                    <a:pt x="0" y="1078"/>
                  </a:lnTo>
                  <a:lnTo>
                    <a:pt x="1931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" name="Freeform 14">
              <a:extLst>
                <a:ext uri="{FF2B5EF4-FFF2-40B4-BE49-F238E27FC236}">
                  <a16:creationId xmlns:a16="http://schemas.microsoft.com/office/drawing/2014/main" id="{86FB4F09-18EB-40B4-FE33-58FA47BC40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196752"/>
              <a:ext cx="1904938" cy="1064219"/>
            </a:xfrm>
            <a:custGeom>
              <a:avLst/>
              <a:gdLst>
                <a:gd name="T0" fmla="*/ 1930 w 3861"/>
                <a:gd name="T1" fmla="*/ 0 h 2157"/>
                <a:gd name="T2" fmla="*/ 3861 w 3861"/>
                <a:gd name="T3" fmla="*/ 1079 h 2157"/>
                <a:gd name="T4" fmla="*/ 1930 w 3861"/>
                <a:gd name="T5" fmla="*/ 2157 h 2157"/>
                <a:gd name="T6" fmla="*/ 0 w 3861"/>
                <a:gd name="T7" fmla="*/ 1079 h 2157"/>
                <a:gd name="T8" fmla="*/ 1930 w 3861"/>
                <a:gd name="T9" fmla="*/ 0 h 2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61" h="2157">
                  <a:moveTo>
                    <a:pt x="1930" y="0"/>
                  </a:moveTo>
                  <a:lnTo>
                    <a:pt x="3861" y="1079"/>
                  </a:lnTo>
                  <a:lnTo>
                    <a:pt x="1930" y="2157"/>
                  </a:lnTo>
                  <a:lnTo>
                    <a:pt x="0" y="1079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1893CF2-4704-17B7-B63B-20686D8D6F68}"/>
              </a:ext>
            </a:extLst>
          </p:cNvPr>
          <p:cNvGrpSpPr/>
          <p:nvPr/>
        </p:nvGrpSpPr>
        <p:grpSpPr>
          <a:xfrm rot="16200000">
            <a:off x="8446429" y="2490640"/>
            <a:ext cx="1494834" cy="1664663"/>
            <a:chOff x="5141943" y="1196752"/>
            <a:chExt cx="1904938" cy="2121361"/>
          </a:xfrm>
        </p:grpSpPr>
        <p:sp>
          <p:nvSpPr>
            <p:cNvPr id="36" name="Freeform 12">
              <a:extLst>
                <a:ext uri="{FF2B5EF4-FFF2-40B4-BE49-F238E27FC236}">
                  <a16:creationId xmlns:a16="http://schemas.microsoft.com/office/drawing/2014/main" id="{F642F330-0390-9D04-70DB-CCA338B5AB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721539"/>
              <a:ext cx="952222" cy="1596574"/>
            </a:xfrm>
            <a:custGeom>
              <a:avLst/>
              <a:gdLst>
                <a:gd name="T0" fmla="*/ 0 w 1930"/>
                <a:gd name="T1" fmla="*/ 0 h 3236"/>
                <a:gd name="T2" fmla="*/ 1930 w 1930"/>
                <a:gd name="T3" fmla="*/ 1078 h 3236"/>
                <a:gd name="T4" fmla="*/ 1930 w 1930"/>
                <a:gd name="T5" fmla="*/ 3236 h 3236"/>
                <a:gd name="T6" fmla="*/ 0 w 1930"/>
                <a:gd name="T7" fmla="*/ 2157 h 3236"/>
                <a:gd name="T8" fmla="*/ 0 w 1930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0" h="3236">
                  <a:moveTo>
                    <a:pt x="0" y="0"/>
                  </a:moveTo>
                  <a:lnTo>
                    <a:pt x="1930" y="1078"/>
                  </a:lnTo>
                  <a:lnTo>
                    <a:pt x="1930" y="3236"/>
                  </a:lnTo>
                  <a:lnTo>
                    <a:pt x="0" y="2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" name="Freeform 13">
              <a:extLst>
                <a:ext uri="{FF2B5EF4-FFF2-40B4-BE49-F238E27FC236}">
                  <a16:creationId xmlns:a16="http://schemas.microsoft.com/office/drawing/2014/main" id="{440389D9-FEFF-1D85-16A1-C8A93A9D774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4165" y="1721539"/>
              <a:ext cx="952716" cy="1596574"/>
            </a:xfrm>
            <a:custGeom>
              <a:avLst/>
              <a:gdLst>
                <a:gd name="T0" fmla="*/ 1931 w 1931"/>
                <a:gd name="T1" fmla="*/ 0 h 3236"/>
                <a:gd name="T2" fmla="*/ 1931 w 1931"/>
                <a:gd name="T3" fmla="*/ 2157 h 3236"/>
                <a:gd name="T4" fmla="*/ 0 w 1931"/>
                <a:gd name="T5" fmla="*/ 3236 h 3236"/>
                <a:gd name="T6" fmla="*/ 0 w 1931"/>
                <a:gd name="T7" fmla="*/ 1078 h 3236"/>
                <a:gd name="T8" fmla="*/ 1931 w 1931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1" h="3236">
                  <a:moveTo>
                    <a:pt x="1931" y="0"/>
                  </a:moveTo>
                  <a:lnTo>
                    <a:pt x="1931" y="2157"/>
                  </a:lnTo>
                  <a:lnTo>
                    <a:pt x="0" y="3236"/>
                  </a:lnTo>
                  <a:lnTo>
                    <a:pt x="0" y="1078"/>
                  </a:lnTo>
                  <a:lnTo>
                    <a:pt x="1931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" name="Freeform 14">
              <a:extLst>
                <a:ext uri="{FF2B5EF4-FFF2-40B4-BE49-F238E27FC236}">
                  <a16:creationId xmlns:a16="http://schemas.microsoft.com/office/drawing/2014/main" id="{94B1D22C-295C-D98E-CAA1-138EA634447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196752"/>
              <a:ext cx="1904938" cy="1064219"/>
            </a:xfrm>
            <a:custGeom>
              <a:avLst/>
              <a:gdLst>
                <a:gd name="T0" fmla="*/ 1930 w 3861"/>
                <a:gd name="T1" fmla="*/ 0 h 2157"/>
                <a:gd name="T2" fmla="*/ 3861 w 3861"/>
                <a:gd name="T3" fmla="*/ 1079 h 2157"/>
                <a:gd name="T4" fmla="*/ 1930 w 3861"/>
                <a:gd name="T5" fmla="*/ 2157 h 2157"/>
                <a:gd name="T6" fmla="*/ 0 w 3861"/>
                <a:gd name="T7" fmla="*/ 1079 h 2157"/>
                <a:gd name="T8" fmla="*/ 1930 w 3861"/>
                <a:gd name="T9" fmla="*/ 0 h 2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61" h="2157">
                  <a:moveTo>
                    <a:pt x="1930" y="0"/>
                  </a:moveTo>
                  <a:lnTo>
                    <a:pt x="3861" y="1079"/>
                  </a:lnTo>
                  <a:lnTo>
                    <a:pt x="1930" y="2157"/>
                  </a:lnTo>
                  <a:lnTo>
                    <a:pt x="0" y="1079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8FE3CC6C-E9B9-7E52-3216-E7DB2D68DECD}"/>
              </a:ext>
            </a:extLst>
          </p:cNvPr>
          <p:cNvGrpSpPr/>
          <p:nvPr/>
        </p:nvGrpSpPr>
        <p:grpSpPr>
          <a:xfrm>
            <a:off x="5473682" y="1388978"/>
            <a:ext cx="2100595" cy="788688"/>
            <a:chOff x="3635847" y="2227598"/>
            <a:chExt cx="1494252" cy="788688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783324CD-112D-4CC2-0D57-C9E4BC0E7E68}"/>
                </a:ext>
              </a:extLst>
            </p:cNvPr>
            <p:cNvSpPr txBox="1"/>
            <p:nvPr/>
          </p:nvSpPr>
          <p:spPr>
            <a:xfrm flipH="1">
              <a:off x="3635847" y="2566783"/>
              <a:ext cx="1494252" cy="44950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This is a sample text. Insert your desired text here. </a:t>
              </a:r>
              <a:endParaRPr lang="en-IN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9B91D6D2-12A4-B902-53E8-ACEC4AC647FF}"/>
                </a:ext>
              </a:extLst>
            </p:cNvPr>
            <p:cNvSpPr txBox="1"/>
            <p:nvPr/>
          </p:nvSpPr>
          <p:spPr>
            <a:xfrm flipH="1">
              <a:off x="3635847" y="2227598"/>
              <a:ext cx="1472262" cy="26125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5883B2C2-72A6-FD8E-8B06-14D5B98B6DFD}"/>
              </a:ext>
            </a:extLst>
          </p:cNvPr>
          <p:cNvCxnSpPr>
            <a:cxnSpLocks/>
          </p:cNvCxnSpPr>
          <p:nvPr/>
        </p:nvCxnSpPr>
        <p:spPr>
          <a:xfrm>
            <a:off x="5473682" y="2210637"/>
            <a:ext cx="0" cy="99478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6" name="Graphic 85" descr="Binoculars with solid fill">
            <a:extLst>
              <a:ext uri="{FF2B5EF4-FFF2-40B4-BE49-F238E27FC236}">
                <a16:creationId xmlns:a16="http://schemas.microsoft.com/office/drawing/2014/main" id="{60F1F370-B4CA-9002-0E19-A0A16DD8D86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87157" y="4277244"/>
            <a:ext cx="381142" cy="381140"/>
          </a:xfrm>
          <a:prstGeom prst="rect">
            <a:avLst/>
          </a:prstGeom>
        </p:spPr>
      </p:pic>
      <p:pic>
        <p:nvPicPr>
          <p:cNvPr id="87" name="Graphic 86" descr="Board Of Directors with solid fill">
            <a:extLst>
              <a:ext uri="{FF2B5EF4-FFF2-40B4-BE49-F238E27FC236}">
                <a16:creationId xmlns:a16="http://schemas.microsoft.com/office/drawing/2014/main" id="{032DD86F-F7E9-3932-62FA-C700AEB114F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242743" y="3522848"/>
            <a:ext cx="381142" cy="381140"/>
          </a:xfrm>
          <a:prstGeom prst="rect">
            <a:avLst/>
          </a:prstGeom>
        </p:spPr>
      </p:pic>
      <p:pic>
        <p:nvPicPr>
          <p:cNvPr id="88" name="Graphic 87" descr="Chat with solid fill">
            <a:extLst>
              <a:ext uri="{FF2B5EF4-FFF2-40B4-BE49-F238E27FC236}">
                <a16:creationId xmlns:a16="http://schemas.microsoft.com/office/drawing/2014/main" id="{25B8E89E-D45A-6608-9060-D6F99C02D5F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949234" y="4274861"/>
            <a:ext cx="381142" cy="381140"/>
          </a:xfrm>
          <a:prstGeom prst="rect">
            <a:avLst/>
          </a:prstGeom>
        </p:spPr>
      </p:pic>
      <p:pic>
        <p:nvPicPr>
          <p:cNvPr id="89" name="Graphic 88" descr="Diamond with solid fill">
            <a:extLst>
              <a:ext uri="{FF2B5EF4-FFF2-40B4-BE49-F238E27FC236}">
                <a16:creationId xmlns:a16="http://schemas.microsoft.com/office/drawing/2014/main" id="{BDD63E79-43FA-D589-6873-9AE05D507EE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025801" y="4261614"/>
            <a:ext cx="381142" cy="381140"/>
          </a:xfrm>
          <a:prstGeom prst="rect">
            <a:avLst/>
          </a:prstGeom>
        </p:spPr>
      </p:pic>
      <p:pic>
        <p:nvPicPr>
          <p:cNvPr id="90" name="Graphic 89" descr="Door Open with solid fill">
            <a:extLst>
              <a:ext uri="{FF2B5EF4-FFF2-40B4-BE49-F238E27FC236}">
                <a16:creationId xmlns:a16="http://schemas.microsoft.com/office/drawing/2014/main" id="{60070FC9-4543-BA57-246E-E0B766177CCA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742456" y="3515838"/>
            <a:ext cx="381142" cy="381140"/>
          </a:xfrm>
          <a:prstGeom prst="rect">
            <a:avLst/>
          </a:prstGeom>
        </p:spPr>
      </p:pic>
      <p:pic>
        <p:nvPicPr>
          <p:cNvPr id="91" name="Graphic 90" descr="Gears with solid fill">
            <a:extLst>
              <a:ext uri="{FF2B5EF4-FFF2-40B4-BE49-F238E27FC236}">
                <a16:creationId xmlns:a16="http://schemas.microsoft.com/office/drawing/2014/main" id="{3FFEE857-5090-B339-BBAE-AF47D7C58D17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9201570" y="3512540"/>
            <a:ext cx="381142" cy="381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1038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1B9B90-7827-F1C7-D9DD-54FE8A7848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57472B8D-297F-63F3-9C36-A67B8B03BFDA}"/>
              </a:ext>
            </a:extLst>
          </p:cNvPr>
          <p:cNvGrpSpPr/>
          <p:nvPr/>
        </p:nvGrpSpPr>
        <p:grpSpPr>
          <a:xfrm rot="16200000">
            <a:off x="5978842" y="2490640"/>
            <a:ext cx="1494834" cy="1664663"/>
            <a:chOff x="5141943" y="1196752"/>
            <a:chExt cx="1904938" cy="2121361"/>
          </a:xfrm>
        </p:grpSpPr>
        <p:sp>
          <p:nvSpPr>
            <p:cNvPr id="10" name="Freeform 12">
              <a:extLst>
                <a:ext uri="{FF2B5EF4-FFF2-40B4-BE49-F238E27FC236}">
                  <a16:creationId xmlns:a16="http://schemas.microsoft.com/office/drawing/2014/main" id="{A9C62523-5EFB-0AE2-69A9-DD8BC41E13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721539"/>
              <a:ext cx="952222" cy="1596574"/>
            </a:xfrm>
            <a:custGeom>
              <a:avLst/>
              <a:gdLst>
                <a:gd name="T0" fmla="*/ 0 w 1930"/>
                <a:gd name="T1" fmla="*/ 0 h 3236"/>
                <a:gd name="T2" fmla="*/ 1930 w 1930"/>
                <a:gd name="T3" fmla="*/ 1078 h 3236"/>
                <a:gd name="T4" fmla="*/ 1930 w 1930"/>
                <a:gd name="T5" fmla="*/ 3236 h 3236"/>
                <a:gd name="T6" fmla="*/ 0 w 1930"/>
                <a:gd name="T7" fmla="*/ 2157 h 3236"/>
                <a:gd name="T8" fmla="*/ 0 w 1930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0" h="3236">
                  <a:moveTo>
                    <a:pt x="0" y="0"/>
                  </a:moveTo>
                  <a:lnTo>
                    <a:pt x="1930" y="1078"/>
                  </a:lnTo>
                  <a:lnTo>
                    <a:pt x="1930" y="3236"/>
                  </a:lnTo>
                  <a:lnTo>
                    <a:pt x="0" y="2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13">
              <a:extLst>
                <a:ext uri="{FF2B5EF4-FFF2-40B4-BE49-F238E27FC236}">
                  <a16:creationId xmlns:a16="http://schemas.microsoft.com/office/drawing/2014/main" id="{E99129F4-6D5D-8D6D-DEFE-53EDBB64F9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4165" y="1721539"/>
              <a:ext cx="952716" cy="1596574"/>
            </a:xfrm>
            <a:custGeom>
              <a:avLst/>
              <a:gdLst>
                <a:gd name="T0" fmla="*/ 1931 w 1931"/>
                <a:gd name="T1" fmla="*/ 0 h 3236"/>
                <a:gd name="T2" fmla="*/ 1931 w 1931"/>
                <a:gd name="T3" fmla="*/ 2157 h 3236"/>
                <a:gd name="T4" fmla="*/ 0 w 1931"/>
                <a:gd name="T5" fmla="*/ 3236 h 3236"/>
                <a:gd name="T6" fmla="*/ 0 w 1931"/>
                <a:gd name="T7" fmla="*/ 1078 h 3236"/>
                <a:gd name="T8" fmla="*/ 1931 w 1931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1" h="3236">
                  <a:moveTo>
                    <a:pt x="1931" y="0"/>
                  </a:moveTo>
                  <a:lnTo>
                    <a:pt x="1931" y="2157"/>
                  </a:lnTo>
                  <a:lnTo>
                    <a:pt x="0" y="3236"/>
                  </a:lnTo>
                  <a:lnTo>
                    <a:pt x="0" y="1078"/>
                  </a:lnTo>
                  <a:lnTo>
                    <a:pt x="1931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" name="Freeform 14">
              <a:extLst>
                <a:ext uri="{FF2B5EF4-FFF2-40B4-BE49-F238E27FC236}">
                  <a16:creationId xmlns:a16="http://schemas.microsoft.com/office/drawing/2014/main" id="{11F2DF1D-8AF5-72BF-1DB1-8FAA77062C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196752"/>
              <a:ext cx="1904938" cy="1064219"/>
            </a:xfrm>
            <a:custGeom>
              <a:avLst/>
              <a:gdLst>
                <a:gd name="T0" fmla="*/ 1930 w 3861"/>
                <a:gd name="T1" fmla="*/ 0 h 2157"/>
                <a:gd name="T2" fmla="*/ 3861 w 3861"/>
                <a:gd name="T3" fmla="*/ 1079 h 2157"/>
                <a:gd name="T4" fmla="*/ 1930 w 3861"/>
                <a:gd name="T5" fmla="*/ 2157 h 2157"/>
                <a:gd name="T6" fmla="*/ 0 w 3861"/>
                <a:gd name="T7" fmla="*/ 1079 h 2157"/>
                <a:gd name="T8" fmla="*/ 1930 w 3861"/>
                <a:gd name="T9" fmla="*/ 0 h 2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61" h="2157">
                  <a:moveTo>
                    <a:pt x="1930" y="0"/>
                  </a:moveTo>
                  <a:lnTo>
                    <a:pt x="3861" y="1079"/>
                  </a:lnTo>
                  <a:lnTo>
                    <a:pt x="1930" y="2157"/>
                  </a:lnTo>
                  <a:lnTo>
                    <a:pt x="0" y="1079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AB5E2CC-6679-DBAC-248E-9BCCDAE81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IN"/>
              <a:t>6-Level Horizontal </a:t>
            </a:r>
            <a:r>
              <a:rPr lang="en-IN" dirty="0"/>
              <a:t>Cube PowerPoint Template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6012410-DB93-1799-5081-3DA9B089E7BE}"/>
              </a:ext>
            </a:extLst>
          </p:cNvPr>
          <p:cNvGrpSpPr/>
          <p:nvPr/>
        </p:nvGrpSpPr>
        <p:grpSpPr>
          <a:xfrm rot="16200000">
            <a:off x="2278682" y="3238057"/>
            <a:ext cx="1494834" cy="1664663"/>
            <a:chOff x="5141943" y="1196752"/>
            <a:chExt cx="1904938" cy="2121361"/>
          </a:xfrm>
        </p:grpSpPr>
        <p:sp>
          <p:nvSpPr>
            <p:cNvPr id="6" name="Freeform 12">
              <a:extLst>
                <a:ext uri="{FF2B5EF4-FFF2-40B4-BE49-F238E27FC236}">
                  <a16:creationId xmlns:a16="http://schemas.microsoft.com/office/drawing/2014/main" id="{F8D11589-B3CC-9B67-DD16-754C39BD378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721539"/>
              <a:ext cx="952222" cy="1596574"/>
            </a:xfrm>
            <a:custGeom>
              <a:avLst/>
              <a:gdLst>
                <a:gd name="T0" fmla="*/ 0 w 1930"/>
                <a:gd name="T1" fmla="*/ 0 h 3236"/>
                <a:gd name="T2" fmla="*/ 1930 w 1930"/>
                <a:gd name="T3" fmla="*/ 1078 h 3236"/>
                <a:gd name="T4" fmla="*/ 1930 w 1930"/>
                <a:gd name="T5" fmla="*/ 3236 h 3236"/>
                <a:gd name="T6" fmla="*/ 0 w 1930"/>
                <a:gd name="T7" fmla="*/ 2157 h 3236"/>
                <a:gd name="T8" fmla="*/ 0 w 1930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0" h="3236">
                  <a:moveTo>
                    <a:pt x="0" y="0"/>
                  </a:moveTo>
                  <a:lnTo>
                    <a:pt x="1930" y="1078"/>
                  </a:lnTo>
                  <a:lnTo>
                    <a:pt x="1930" y="3236"/>
                  </a:lnTo>
                  <a:lnTo>
                    <a:pt x="0" y="2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" name="Freeform 13">
              <a:extLst>
                <a:ext uri="{FF2B5EF4-FFF2-40B4-BE49-F238E27FC236}">
                  <a16:creationId xmlns:a16="http://schemas.microsoft.com/office/drawing/2014/main" id="{5DB04D7E-269B-657A-2010-3113349BB63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4165" y="1721539"/>
              <a:ext cx="952716" cy="1596574"/>
            </a:xfrm>
            <a:custGeom>
              <a:avLst/>
              <a:gdLst>
                <a:gd name="T0" fmla="*/ 1931 w 1931"/>
                <a:gd name="T1" fmla="*/ 0 h 3236"/>
                <a:gd name="T2" fmla="*/ 1931 w 1931"/>
                <a:gd name="T3" fmla="*/ 2157 h 3236"/>
                <a:gd name="T4" fmla="*/ 0 w 1931"/>
                <a:gd name="T5" fmla="*/ 3236 h 3236"/>
                <a:gd name="T6" fmla="*/ 0 w 1931"/>
                <a:gd name="T7" fmla="*/ 1078 h 3236"/>
                <a:gd name="T8" fmla="*/ 1931 w 1931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1" h="3236">
                  <a:moveTo>
                    <a:pt x="1931" y="0"/>
                  </a:moveTo>
                  <a:lnTo>
                    <a:pt x="1931" y="2157"/>
                  </a:lnTo>
                  <a:lnTo>
                    <a:pt x="0" y="3236"/>
                  </a:lnTo>
                  <a:lnTo>
                    <a:pt x="0" y="1078"/>
                  </a:lnTo>
                  <a:lnTo>
                    <a:pt x="1931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" name="Freeform 14">
              <a:extLst>
                <a:ext uri="{FF2B5EF4-FFF2-40B4-BE49-F238E27FC236}">
                  <a16:creationId xmlns:a16="http://schemas.microsoft.com/office/drawing/2014/main" id="{8FA33ED6-D6A4-EADE-BECE-80506AB1BFF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196752"/>
              <a:ext cx="1904938" cy="1064219"/>
            </a:xfrm>
            <a:custGeom>
              <a:avLst/>
              <a:gdLst>
                <a:gd name="T0" fmla="*/ 1930 w 3861"/>
                <a:gd name="T1" fmla="*/ 0 h 2157"/>
                <a:gd name="T2" fmla="*/ 3861 w 3861"/>
                <a:gd name="T3" fmla="*/ 1079 h 2157"/>
                <a:gd name="T4" fmla="*/ 1930 w 3861"/>
                <a:gd name="T5" fmla="*/ 2157 h 2157"/>
                <a:gd name="T6" fmla="*/ 0 w 3861"/>
                <a:gd name="T7" fmla="*/ 1079 h 2157"/>
                <a:gd name="T8" fmla="*/ 1930 w 3861"/>
                <a:gd name="T9" fmla="*/ 0 h 2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61" h="2157">
                  <a:moveTo>
                    <a:pt x="1930" y="0"/>
                  </a:moveTo>
                  <a:lnTo>
                    <a:pt x="3861" y="1079"/>
                  </a:lnTo>
                  <a:lnTo>
                    <a:pt x="1930" y="2157"/>
                  </a:lnTo>
                  <a:lnTo>
                    <a:pt x="0" y="1079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37F29D1-AEC7-6EDD-FD7B-916A4C275E3A}"/>
              </a:ext>
            </a:extLst>
          </p:cNvPr>
          <p:cNvGrpSpPr/>
          <p:nvPr/>
        </p:nvGrpSpPr>
        <p:grpSpPr>
          <a:xfrm rot="16200000">
            <a:off x="3511254" y="2490641"/>
            <a:ext cx="1494834" cy="1664663"/>
            <a:chOff x="5141943" y="1196752"/>
            <a:chExt cx="1904938" cy="2121361"/>
          </a:xfrm>
        </p:grpSpPr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FDFBDC2E-119E-445B-23A7-08016A592D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721539"/>
              <a:ext cx="952222" cy="1596574"/>
            </a:xfrm>
            <a:custGeom>
              <a:avLst/>
              <a:gdLst>
                <a:gd name="T0" fmla="*/ 0 w 1930"/>
                <a:gd name="T1" fmla="*/ 0 h 3236"/>
                <a:gd name="T2" fmla="*/ 1930 w 1930"/>
                <a:gd name="T3" fmla="*/ 1078 h 3236"/>
                <a:gd name="T4" fmla="*/ 1930 w 1930"/>
                <a:gd name="T5" fmla="*/ 3236 h 3236"/>
                <a:gd name="T6" fmla="*/ 0 w 1930"/>
                <a:gd name="T7" fmla="*/ 2157 h 3236"/>
                <a:gd name="T8" fmla="*/ 0 w 1930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0" h="3236">
                  <a:moveTo>
                    <a:pt x="0" y="0"/>
                  </a:moveTo>
                  <a:lnTo>
                    <a:pt x="1930" y="1078"/>
                  </a:lnTo>
                  <a:lnTo>
                    <a:pt x="1930" y="3236"/>
                  </a:lnTo>
                  <a:lnTo>
                    <a:pt x="0" y="2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" name="Freeform 13">
              <a:extLst>
                <a:ext uri="{FF2B5EF4-FFF2-40B4-BE49-F238E27FC236}">
                  <a16:creationId xmlns:a16="http://schemas.microsoft.com/office/drawing/2014/main" id="{FC3208BF-9E15-9855-5095-12DCFAFF52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4165" y="1721539"/>
              <a:ext cx="952716" cy="1596574"/>
            </a:xfrm>
            <a:custGeom>
              <a:avLst/>
              <a:gdLst>
                <a:gd name="T0" fmla="*/ 1931 w 1931"/>
                <a:gd name="T1" fmla="*/ 0 h 3236"/>
                <a:gd name="T2" fmla="*/ 1931 w 1931"/>
                <a:gd name="T3" fmla="*/ 2157 h 3236"/>
                <a:gd name="T4" fmla="*/ 0 w 1931"/>
                <a:gd name="T5" fmla="*/ 3236 h 3236"/>
                <a:gd name="T6" fmla="*/ 0 w 1931"/>
                <a:gd name="T7" fmla="*/ 1078 h 3236"/>
                <a:gd name="T8" fmla="*/ 1931 w 1931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1" h="3236">
                  <a:moveTo>
                    <a:pt x="1931" y="0"/>
                  </a:moveTo>
                  <a:lnTo>
                    <a:pt x="1931" y="2157"/>
                  </a:lnTo>
                  <a:lnTo>
                    <a:pt x="0" y="3236"/>
                  </a:lnTo>
                  <a:lnTo>
                    <a:pt x="0" y="1078"/>
                  </a:lnTo>
                  <a:lnTo>
                    <a:pt x="1931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" name="Freeform 14">
              <a:extLst>
                <a:ext uri="{FF2B5EF4-FFF2-40B4-BE49-F238E27FC236}">
                  <a16:creationId xmlns:a16="http://schemas.microsoft.com/office/drawing/2014/main" id="{8EF9F605-438E-8D75-124F-EA3C8FF752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196752"/>
              <a:ext cx="1904938" cy="1064219"/>
            </a:xfrm>
            <a:custGeom>
              <a:avLst/>
              <a:gdLst>
                <a:gd name="T0" fmla="*/ 1930 w 3861"/>
                <a:gd name="T1" fmla="*/ 0 h 2157"/>
                <a:gd name="T2" fmla="*/ 3861 w 3861"/>
                <a:gd name="T3" fmla="*/ 1079 h 2157"/>
                <a:gd name="T4" fmla="*/ 1930 w 3861"/>
                <a:gd name="T5" fmla="*/ 2157 h 2157"/>
                <a:gd name="T6" fmla="*/ 0 w 3861"/>
                <a:gd name="T7" fmla="*/ 1079 h 2157"/>
                <a:gd name="T8" fmla="*/ 1930 w 3861"/>
                <a:gd name="T9" fmla="*/ 0 h 2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61" h="2157">
                  <a:moveTo>
                    <a:pt x="1930" y="0"/>
                  </a:moveTo>
                  <a:lnTo>
                    <a:pt x="3861" y="1079"/>
                  </a:lnTo>
                  <a:lnTo>
                    <a:pt x="1930" y="2157"/>
                  </a:lnTo>
                  <a:lnTo>
                    <a:pt x="0" y="1079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FE391D7-D7DF-A2C8-8894-0CA17C9BA164}"/>
              </a:ext>
            </a:extLst>
          </p:cNvPr>
          <p:cNvGrpSpPr/>
          <p:nvPr/>
        </p:nvGrpSpPr>
        <p:grpSpPr>
          <a:xfrm rot="16200000">
            <a:off x="4746270" y="3238056"/>
            <a:ext cx="1494834" cy="1664663"/>
            <a:chOff x="5141943" y="1196752"/>
            <a:chExt cx="1904938" cy="2121361"/>
          </a:xfrm>
        </p:grpSpPr>
        <p:sp>
          <p:nvSpPr>
            <p:cNvPr id="24" name="Freeform 12">
              <a:extLst>
                <a:ext uri="{FF2B5EF4-FFF2-40B4-BE49-F238E27FC236}">
                  <a16:creationId xmlns:a16="http://schemas.microsoft.com/office/drawing/2014/main" id="{A0E3AE6D-A1F2-5B90-2BFA-24EA409105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721539"/>
              <a:ext cx="952222" cy="1596574"/>
            </a:xfrm>
            <a:custGeom>
              <a:avLst/>
              <a:gdLst>
                <a:gd name="T0" fmla="*/ 0 w 1930"/>
                <a:gd name="T1" fmla="*/ 0 h 3236"/>
                <a:gd name="T2" fmla="*/ 1930 w 1930"/>
                <a:gd name="T3" fmla="*/ 1078 h 3236"/>
                <a:gd name="T4" fmla="*/ 1930 w 1930"/>
                <a:gd name="T5" fmla="*/ 3236 h 3236"/>
                <a:gd name="T6" fmla="*/ 0 w 1930"/>
                <a:gd name="T7" fmla="*/ 2157 h 3236"/>
                <a:gd name="T8" fmla="*/ 0 w 1930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0" h="3236">
                  <a:moveTo>
                    <a:pt x="0" y="0"/>
                  </a:moveTo>
                  <a:lnTo>
                    <a:pt x="1930" y="1078"/>
                  </a:lnTo>
                  <a:lnTo>
                    <a:pt x="1930" y="3236"/>
                  </a:lnTo>
                  <a:lnTo>
                    <a:pt x="0" y="2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" name="Freeform 13">
              <a:extLst>
                <a:ext uri="{FF2B5EF4-FFF2-40B4-BE49-F238E27FC236}">
                  <a16:creationId xmlns:a16="http://schemas.microsoft.com/office/drawing/2014/main" id="{60C74ACF-F881-0FCF-07CB-C24BF288A4D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4165" y="1721539"/>
              <a:ext cx="952716" cy="1596574"/>
            </a:xfrm>
            <a:custGeom>
              <a:avLst/>
              <a:gdLst>
                <a:gd name="T0" fmla="*/ 1931 w 1931"/>
                <a:gd name="T1" fmla="*/ 0 h 3236"/>
                <a:gd name="T2" fmla="*/ 1931 w 1931"/>
                <a:gd name="T3" fmla="*/ 2157 h 3236"/>
                <a:gd name="T4" fmla="*/ 0 w 1931"/>
                <a:gd name="T5" fmla="*/ 3236 h 3236"/>
                <a:gd name="T6" fmla="*/ 0 w 1931"/>
                <a:gd name="T7" fmla="*/ 1078 h 3236"/>
                <a:gd name="T8" fmla="*/ 1931 w 1931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1" h="3236">
                  <a:moveTo>
                    <a:pt x="1931" y="0"/>
                  </a:moveTo>
                  <a:lnTo>
                    <a:pt x="1931" y="2157"/>
                  </a:lnTo>
                  <a:lnTo>
                    <a:pt x="0" y="3236"/>
                  </a:lnTo>
                  <a:lnTo>
                    <a:pt x="0" y="1078"/>
                  </a:lnTo>
                  <a:lnTo>
                    <a:pt x="1931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" name="Freeform 14">
              <a:extLst>
                <a:ext uri="{FF2B5EF4-FFF2-40B4-BE49-F238E27FC236}">
                  <a16:creationId xmlns:a16="http://schemas.microsoft.com/office/drawing/2014/main" id="{D46AB2BB-59AC-E855-7D08-7FC2034BAA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196752"/>
              <a:ext cx="1904938" cy="1064219"/>
            </a:xfrm>
            <a:custGeom>
              <a:avLst/>
              <a:gdLst>
                <a:gd name="T0" fmla="*/ 1930 w 3861"/>
                <a:gd name="T1" fmla="*/ 0 h 2157"/>
                <a:gd name="T2" fmla="*/ 3861 w 3861"/>
                <a:gd name="T3" fmla="*/ 1079 h 2157"/>
                <a:gd name="T4" fmla="*/ 1930 w 3861"/>
                <a:gd name="T5" fmla="*/ 2157 h 2157"/>
                <a:gd name="T6" fmla="*/ 0 w 3861"/>
                <a:gd name="T7" fmla="*/ 1079 h 2157"/>
                <a:gd name="T8" fmla="*/ 1930 w 3861"/>
                <a:gd name="T9" fmla="*/ 0 h 2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61" h="2157">
                  <a:moveTo>
                    <a:pt x="1930" y="0"/>
                  </a:moveTo>
                  <a:lnTo>
                    <a:pt x="3861" y="1079"/>
                  </a:lnTo>
                  <a:lnTo>
                    <a:pt x="1930" y="2157"/>
                  </a:lnTo>
                  <a:lnTo>
                    <a:pt x="0" y="1079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AAE4BAF-EBC9-294A-93EB-74791CCA7CB4}"/>
              </a:ext>
            </a:extLst>
          </p:cNvPr>
          <p:cNvGrpSpPr/>
          <p:nvPr/>
        </p:nvGrpSpPr>
        <p:grpSpPr>
          <a:xfrm rot="16200000">
            <a:off x="7213857" y="3238056"/>
            <a:ext cx="1494834" cy="1664663"/>
            <a:chOff x="5141943" y="1196752"/>
            <a:chExt cx="1904938" cy="2121361"/>
          </a:xfrm>
        </p:grpSpPr>
        <p:sp>
          <p:nvSpPr>
            <p:cNvPr id="32" name="Freeform 12">
              <a:extLst>
                <a:ext uri="{FF2B5EF4-FFF2-40B4-BE49-F238E27FC236}">
                  <a16:creationId xmlns:a16="http://schemas.microsoft.com/office/drawing/2014/main" id="{31CDF12F-7651-ED04-3F72-EFA7133758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721539"/>
              <a:ext cx="952222" cy="1596574"/>
            </a:xfrm>
            <a:custGeom>
              <a:avLst/>
              <a:gdLst>
                <a:gd name="T0" fmla="*/ 0 w 1930"/>
                <a:gd name="T1" fmla="*/ 0 h 3236"/>
                <a:gd name="T2" fmla="*/ 1930 w 1930"/>
                <a:gd name="T3" fmla="*/ 1078 h 3236"/>
                <a:gd name="T4" fmla="*/ 1930 w 1930"/>
                <a:gd name="T5" fmla="*/ 3236 h 3236"/>
                <a:gd name="T6" fmla="*/ 0 w 1930"/>
                <a:gd name="T7" fmla="*/ 2157 h 3236"/>
                <a:gd name="T8" fmla="*/ 0 w 1930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0" h="3236">
                  <a:moveTo>
                    <a:pt x="0" y="0"/>
                  </a:moveTo>
                  <a:lnTo>
                    <a:pt x="1930" y="1078"/>
                  </a:lnTo>
                  <a:lnTo>
                    <a:pt x="1930" y="3236"/>
                  </a:lnTo>
                  <a:lnTo>
                    <a:pt x="0" y="2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" name="Freeform 13">
              <a:extLst>
                <a:ext uri="{FF2B5EF4-FFF2-40B4-BE49-F238E27FC236}">
                  <a16:creationId xmlns:a16="http://schemas.microsoft.com/office/drawing/2014/main" id="{5051C871-7E15-0F5A-5E6E-042B821F8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4165" y="1721539"/>
              <a:ext cx="952716" cy="1596574"/>
            </a:xfrm>
            <a:custGeom>
              <a:avLst/>
              <a:gdLst>
                <a:gd name="T0" fmla="*/ 1931 w 1931"/>
                <a:gd name="T1" fmla="*/ 0 h 3236"/>
                <a:gd name="T2" fmla="*/ 1931 w 1931"/>
                <a:gd name="T3" fmla="*/ 2157 h 3236"/>
                <a:gd name="T4" fmla="*/ 0 w 1931"/>
                <a:gd name="T5" fmla="*/ 3236 h 3236"/>
                <a:gd name="T6" fmla="*/ 0 w 1931"/>
                <a:gd name="T7" fmla="*/ 1078 h 3236"/>
                <a:gd name="T8" fmla="*/ 1931 w 1931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1" h="3236">
                  <a:moveTo>
                    <a:pt x="1931" y="0"/>
                  </a:moveTo>
                  <a:lnTo>
                    <a:pt x="1931" y="2157"/>
                  </a:lnTo>
                  <a:lnTo>
                    <a:pt x="0" y="3236"/>
                  </a:lnTo>
                  <a:lnTo>
                    <a:pt x="0" y="1078"/>
                  </a:lnTo>
                  <a:lnTo>
                    <a:pt x="1931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" name="Freeform 14">
              <a:extLst>
                <a:ext uri="{FF2B5EF4-FFF2-40B4-BE49-F238E27FC236}">
                  <a16:creationId xmlns:a16="http://schemas.microsoft.com/office/drawing/2014/main" id="{D178DDC8-2846-C7F1-F22F-EE56E721EB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196752"/>
              <a:ext cx="1904938" cy="1064219"/>
            </a:xfrm>
            <a:custGeom>
              <a:avLst/>
              <a:gdLst>
                <a:gd name="T0" fmla="*/ 1930 w 3861"/>
                <a:gd name="T1" fmla="*/ 0 h 2157"/>
                <a:gd name="T2" fmla="*/ 3861 w 3861"/>
                <a:gd name="T3" fmla="*/ 1079 h 2157"/>
                <a:gd name="T4" fmla="*/ 1930 w 3861"/>
                <a:gd name="T5" fmla="*/ 2157 h 2157"/>
                <a:gd name="T6" fmla="*/ 0 w 3861"/>
                <a:gd name="T7" fmla="*/ 1079 h 2157"/>
                <a:gd name="T8" fmla="*/ 1930 w 3861"/>
                <a:gd name="T9" fmla="*/ 0 h 2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61" h="2157">
                  <a:moveTo>
                    <a:pt x="1930" y="0"/>
                  </a:moveTo>
                  <a:lnTo>
                    <a:pt x="3861" y="1079"/>
                  </a:lnTo>
                  <a:lnTo>
                    <a:pt x="1930" y="2157"/>
                  </a:lnTo>
                  <a:lnTo>
                    <a:pt x="0" y="1079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B5FB4001-9B75-6103-7567-98F1AB6FEC3A}"/>
              </a:ext>
            </a:extLst>
          </p:cNvPr>
          <p:cNvGrpSpPr/>
          <p:nvPr/>
        </p:nvGrpSpPr>
        <p:grpSpPr>
          <a:xfrm rot="16200000">
            <a:off x="8446429" y="2490640"/>
            <a:ext cx="1494834" cy="1664663"/>
            <a:chOff x="5141943" y="1196752"/>
            <a:chExt cx="1904938" cy="2121361"/>
          </a:xfrm>
        </p:grpSpPr>
        <p:sp>
          <p:nvSpPr>
            <p:cNvPr id="36" name="Freeform 12">
              <a:extLst>
                <a:ext uri="{FF2B5EF4-FFF2-40B4-BE49-F238E27FC236}">
                  <a16:creationId xmlns:a16="http://schemas.microsoft.com/office/drawing/2014/main" id="{36C63A66-847D-C63E-7564-530933D8E3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721539"/>
              <a:ext cx="952222" cy="1596574"/>
            </a:xfrm>
            <a:custGeom>
              <a:avLst/>
              <a:gdLst>
                <a:gd name="T0" fmla="*/ 0 w 1930"/>
                <a:gd name="T1" fmla="*/ 0 h 3236"/>
                <a:gd name="T2" fmla="*/ 1930 w 1930"/>
                <a:gd name="T3" fmla="*/ 1078 h 3236"/>
                <a:gd name="T4" fmla="*/ 1930 w 1930"/>
                <a:gd name="T5" fmla="*/ 3236 h 3236"/>
                <a:gd name="T6" fmla="*/ 0 w 1930"/>
                <a:gd name="T7" fmla="*/ 2157 h 3236"/>
                <a:gd name="T8" fmla="*/ 0 w 1930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0" h="3236">
                  <a:moveTo>
                    <a:pt x="0" y="0"/>
                  </a:moveTo>
                  <a:lnTo>
                    <a:pt x="1930" y="1078"/>
                  </a:lnTo>
                  <a:lnTo>
                    <a:pt x="1930" y="3236"/>
                  </a:lnTo>
                  <a:lnTo>
                    <a:pt x="0" y="2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" name="Freeform 13">
              <a:extLst>
                <a:ext uri="{FF2B5EF4-FFF2-40B4-BE49-F238E27FC236}">
                  <a16:creationId xmlns:a16="http://schemas.microsoft.com/office/drawing/2014/main" id="{89A5EAC8-838B-0284-D62E-AF985367EB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4165" y="1721539"/>
              <a:ext cx="952716" cy="1596574"/>
            </a:xfrm>
            <a:custGeom>
              <a:avLst/>
              <a:gdLst>
                <a:gd name="T0" fmla="*/ 1931 w 1931"/>
                <a:gd name="T1" fmla="*/ 0 h 3236"/>
                <a:gd name="T2" fmla="*/ 1931 w 1931"/>
                <a:gd name="T3" fmla="*/ 2157 h 3236"/>
                <a:gd name="T4" fmla="*/ 0 w 1931"/>
                <a:gd name="T5" fmla="*/ 3236 h 3236"/>
                <a:gd name="T6" fmla="*/ 0 w 1931"/>
                <a:gd name="T7" fmla="*/ 1078 h 3236"/>
                <a:gd name="T8" fmla="*/ 1931 w 1931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1" h="3236">
                  <a:moveTo>
                    <a:pt x="1931" y="0"/>
                  </a:moveTo>
                  <a:lnTo>
                    <a:pt x="1931" y="2157"/>
                  </a:lnTo>
                  <a:lnTo>
                    <a:pt x="0" y="3236"/>
                  </a:lnTo>
                  <a:lnTo>
                    <a:pt x="0" y="1078"/>
                  </a:lnTo>
                  <a:lnTo>
                    <a:pt x="1931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" name="Freeform 14">
              <a:extLst>
                <a:ext uri="{FF2B5EF4-FFF2-40B4-BE49-F238E27FC236}">
                  <a16:creationId xmlns:a16="http://schemas.microsoft.com/office/drawing/2014/main" id="{DCB276C4-6D9D-CE95-4717-0D7AF023E0E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196752"/>
              <a:ext cx="1904938" cy="1064219"/>
            </a:xfrm>
            <a:custGeom>
              <a:avLst/>
              <a:gdLst>
                <a:gd name="T0" fmla="*/ 1930 w 3861"/>
                <a:gd name="T1" fmla="*/ 0 h 2157"/>
                <a:gd name="T2" fmla="*/ 3861 w 3861"/>
                <a:gd name="T3" fmla="*/ 1079 h 2157"/>
                <a:gd name="T4" fmla="*/ 1930 w 3861"/>
                <a:gd name="T5" fmla="*/ 2157 h 2157"/>
                <a:gd name="T6" fmla="*/ 0 w 3861"/>
                <a:gd name="T7" fmla="*/ 1079 h 2157"/>
                <a:gd name="T8" fmla="*/ 1930 w 3861"/>
                <a:gd name="T9" fmla="*/ 0 h 2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61" h="2157">
                  <a:moveTo>
                    <a:pt x="1930" y="0"/>
                  </a:moveTo>
                  <a:lnTo>
                    <a:pt x="3861" y="1079"/>
                  </a:lnTo>
                  <a:lnTo>
                    <a:pt x="1930" y="2157"/>
                  </a:lnTo>
                  <a:lnTo>
                    <a:pt x="0" y="1079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306ECA8B-6EAB-0497-2A6E-065FF0F7E144}"/>
              </a:ext>
            </a:extLst>
          </p:cNvPr>
          <p:cNvGrpSpPr/>
          <p:nvPr/>
        </p:nvGrpSpPr>
        <p:grpSpPr>
          <a:xfrm>
            <a:off x="6714652" y="5445274"/>
            <a:ext cx="2100595" cy="788688"/>
            <a:chOff x="2137140" y="5405082"/>
            <a:chExt cx="2100595" cy="788688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B4982F5B-47B3-09AA-5E7B-4CF374F8ED93}"/>
                </a:ext>
              </a:extLst>
            </p:cNvPr>
            <p:cNvSpPr txBox="1"/>
            <p:nvPr/>
          </p:nvSpPr>
          <p:spPr>
            <a:xfrm flipH="1">
              <a:off x="2137140" y="5744267"/>
              <a:ext cx="2100595" cy="44950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This is a sample text. Insert your desired text here. </a:t>
              </a:r>
              <a:endParaRPr lang="en-IN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300C8DCC-780D-6848-7563-3D57A46C0710}"/>
                </a:ext>
              </a:extLst>
            </p:cNvPr>
            <p:cNvSpPr txBox="1"/>
            <p:nvPr/>
          </p:nvSpPr>
          <p:spPr>
            <a:xfrm flipH="1">
              <a:off x="2137140" y="5405082"/>
              <a:ext cx="2069682" cy="26125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51487095-65D6-E330-FBA0-0A46A6C73AFE}"/>
              </a:ext>
            </a:extLst>
          </p:cNvPr>
          <p:cNvCxnSpPr>
            <a:cxnSpLocks/>
          </p:cNvCxnSpPr>
          <p:nvPr/>
        </p:nvCxnSpPr>
        <p:spPr>
          <a:xfrm>
            <a:off x="6714652" y="4200210"/>
            <a:ext cx="0" cy="99478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6" name="Graphic 85" descr="Binoculars with solid fill">
            <a:extLst>
              <a:ext uri="{FF2B5EF4-FFF2-40B4-BE49-F238E27FC236}">
                <a16:creationId xmlns:a16="http://schemas.microsoft.com/office/drawing/2014/main" id="{264265B9-82F0-9BCC-A596-70B1F9CD87A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87157" y="4277244"/>
            <a:ext cx="381142" cy="381140"/>
          </a:xfrm>
          <a:prstGeom prst="rect">
            <a:avLst/>
          </a:prstGeom>
        </p:spPr>
      </p:pic>
      <p:pic>
        <p:nvPicPr>
          <p:cNvPr id="87" name="Graphic 86" descr="Board Of Directors with solid fill">
            <a:extLst>
              <a:ext uri="{FF2B5EF4-FFF2-40B4-BE49-F238E27FC236}">
                <a16:creationId xmlns:a16="http://schemas.microsoft.com/office/drawing/2014/main" id="{B20B6462-E878-E525-A38D-4972E8434C2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242743" y="3522848"/>
            <a:ext cx="381142" cy="381140"/>
          </a:xfrm>
          <a:prstGeom prst="rect">
            <a:avLst/>
          </a:prstGeom>
        </p:spPr>
      </p:pic>
      <p:pic>
        <p:nvPicPr>
          <p:cNvPr id="88" name="Graphic 87" descr="Chat with solid fill">
            <a:extLst>
              <a:ext uri="{FF2B5EF4-FFF2-40B4-BE49-F238E27FC236}">
                <a16:creationId xmlns:a16="http://schemas.microsoft.com/office/drawing/2014/main" id="{E4FBF944-1451-B9C2-C726-E1F5928EDA7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949234" y="4274861"/>
            <a:ext cx="381142" cy="381140"/>
          </a:xfrm>
          <a:prstGeom prst="rect">
            <a:avLst/>
          </a:prstGeom>
        </p:spPr>
      </p:pic>
      <p:pic>
        <p:nvPicPr>
          <p:cNvPr id="89" name="Graphic 88" descr="Diamond with solid fill">
            <a:extLst>
              <a:ext uri="{FF2B5EF4-FFF2-40B4-BE49-F238E27FC236}">
                <a16:creationId xmlns:a16="http://schemas.microsoft.com/office/drawing/2014/main" id="{BDA97512-5A5B-E880-19FD-AB276B3FFEF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025801" y="4261614"/>
            <a:ext cx="381142" cy="381140"/>
          </a:xfrm>
          <a:prstGeom prst="rect">
            <a:avLst/>
          </a:prstGeom>
        </p:spPr>
      </p:pic>
      <p:pic>
        <p:nvPicPr>
          <p:cNvPr id="90" name="Graphic 89" descr="Door Open with solid fill">
            <a:extLst>
              <a:ext uri="{FF2B5EF4-FFF2-40B4-BE49-F238E27FC236}">
                <a16:creationId xmlns:a16="http://schemas.microsoft.com/office/drawing/2014/main" id="{74D448B0-32AA-A58E-FBC6-CE414D8E46E3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742456" y="3515838"/>
            <a:ext cx="381142" cy="381140"/>
          </a:xfrm>
          <a:prstGeom prst="rect">
            <a:avLst/>
          </a:prstGeom>
        </p:spPr>
      </p:pic>
      <p:pic>
        <p:nvPicPr>
          <p:cNvPr id="91" name="Graphic 90" descr="Gears with solid fill">
            <a:extLst>
              <a:ext uri="{FF2B5EF4-FFF2-40B4-BE49-F238E27FC236}">
                <a16:creationId xmlns:a16="http://schemas.microsoft.com/office/drawing/2014/main" id="{7DD4A3E1-2210-2232-A8D0-1594B1532366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9201570" y="3512540"/>
            <a:ext cx="381142" cy="381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8074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811F6D-D689-78C8-44CE-7BAB41B688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754ED59F-2772-7247-3E12-21E69C949FF8}"/>
              </a:ext>
            </a:extLst>
          </p:cNvPr>
          <p:cNvGrpSpPr/>
          <p:nvPr/>
        </p:nvGrpSpPr>
        <p:grpSpPr>
          <a:xfrm rot="16200000">
            <a:off x="7213857" y="3238056"/>
            <a:ext cx="1494834" cy="1664663"/>
            <a:chOff x="5141943" y="1196752"/>
            <a:chExt cx="1904938" cy="2121361"/>
          </a:xfrm>
        </p:grpSpPr>
        <p:sp>
          <p:nvSpPr>
            <p:cNvPr id="10" name="Freeform 12">
              <a:extLst>
                <a:ext uri="{FF2B5EF4-FFF2-40B4-BE49-F238E27FC236}">
                  <a16:creationId xmlns:a16="http://schemas.microsoft.com/office/drawing/2014/main" id="{BC9997CF-2559-0427-0C76-C22CDECDEC4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721539"/>
              <a:ext cx="952222" cy="1596574"/>
            </a:xfrm>
            <a:custGeom>
              <a:avLst/>
              <a:gdLst>
                <a:gd name="T0" fmla="*/ 0 w 1930"/>
                <a:gd name="T1" fmla="*/ 0 h 3236"/>
                <a:gd name="T2" fmla="*/ 1930 w 1930"/>
                <a:gd name="T3" fmla="*/ 1078 h 3236"/>
                <a:gd name="T4" fmla="*/ 1930 w 1930"/>
                <a:gd name="T5" fmla="*/ 3236 h 3236"/>
                <a:gd name="T6" fmla="*/ 0 w 1930"/>
                <a:gd name="T7" fmla="*/ 2157 h 3236"/>
                <a:gd name="T8" fmla="*/ 0 w 1930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0" h="3236">
                  <a:moveTo>
                    <a:pt x="0" y="0"/>
                  </a:moveTo>
                  <a:lnTo>
                    <a:pt x="1930" y="1078"/>
                  </a:lnTo>
                  <a:lnTo>
                    <a:pt x="1930" y="3236"/>
                  </a:lnTo>
                  <a:lnTo>
                    <a:pt x="0" y="2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13">
              <a:extLst>
                <a:ext uri="{FF2B5EF4-FFF2-40B4-BE49-F238E27FC236}">
                  <a16:creationId xmlns:a16="http://schemas.microsoft.com/office/drawing/2014/main" id="{17D9BEE2-2422-E822-B124-4D02CC30824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4165" y="1721539"/>
              <a:ext cx="952716" cy="1596574"/>
            </a:xfrm>
            <a:custGeom>
              <a:avLst/>
              <a:gdLst>
                <a:gd name="T0" fmla="*/ 1931 w 1931"/>
                <a:gd name="T1" fmla="*/ 0 h 3236"/>
                <a:gd name="T2" fmla="*/ 1931 w 1931"/>
                <a:gd name="T3" fmla="*/ 2157 h 3236"/>
                <a:gd name="T4" fmla="*/ 0 w 1931"/>
                <a:gd name="T5" fmla="*/ 3236 h 3236"/>
                <a:gd name="T6" fmla="*/ 0 w 1931"/>
                <a:gd name="T7" fmla="*/ 1078 h 3236"/>
                <a:gd name="T8" fmla="*/ 1931 w 1931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1" h="3236">
                  <a:moveTo>
                    <a:pt x="1931" y="0"/>
                  </a:moveTo>
                  <a:lnTo>
                    <a:pt x="1931" y="2157"/>
                  </a:lnTo>
                  <a:lnTo>
                    <a:pt x="0" y="3236"/>
                  </a:lnTo>
                  <a:lnTo>
                    <a:pt x="0" y="1078"/>
                  </a:lnTo>
                  <a:lnTo>
                    <a:pt x="1931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" name="Freeform 14">
              <a:extLst>
                <a:ext uri="{FF2B5EF4-FFF2-40B4-BE49-F238E27FC236}">
                  <a16:creationId xmlns:a16="http://schemas.microsoft.com/office/drawing/2014/main" id="{5AE7C90F-69A4-3DE9-096B-C9727EFF77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196752"/>
              <a:ext cx="1904938" cy="1064219"/>
            </a:xfrm>
            <a:custGeom>
              <a:avLst/>
              <a:gdLst>
                <a:gd name="T0" fmla="*/ 1930 w 3861"/>
                <a:gd name="T1" fmla="*/ 0 h 2157"/>
                <a:gd name="T2" fmla="*/ 3861 w 3861"/>
                <a:gd name="T3" fmla="*/ 1079 h 2157"/>
                <a:gd name="T4" fmla="*/ 1930 w 3861"/>
                <a:gd name="T5" fmla="*/ 2157 h 2157"/>
                <a:gd name="T6" fmla="*/ 0 w 3861"/>
                <a:gd name="T7" fmla="*/ 1079 h 2157"/>
                <a:gd name="T8" fmla="*/ 1930 w 3861"/>
                <a:gd name="T9" fmla="*/ 0 h 2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61" h="2157">
                  <a:moveTo>
                    <a:pt x="1930" y="0"/>
                  </a:moveTo>
                  <a:lnTo>
                    <a:pt x="3861" y="1079"/>
                  </a:lnTo>
                  <a:lnTo>
                    <a:pt x="1930" y="2157"/>
                  </a:lnTo>
                  <a:lnTo>
                    <a:pt x="0" y="1079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B337D2F-6480-DB67-EE2D-45FAA9299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IN"/>
              <a:t>6-Level Horizontal </a:t>
            </a:r>
            <a:r>
              <a:rPr lang="en-IN" dirty="0"/>
              <a:t>Cube PowerPoint Template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02C6059-8D06-B1CA-75CC-6B035158776B}"/>
              </a:ext>
            </a:extLst>
          </p:cNvPr>
          <p:cNvGrpSpPr/>
          <p:nvPr/>
        </p:nvGrpSpPr>
        <p:grpSpPr>
          <a:xfrm rot="16200000">
            <a:off x="2278682" y="3238057"/>
            <a:ext cx="1494834" cy="1664663"/>
            <a:chOff x="5141943" y="1196752"/>
            <a:chExt cx="1904938" cy="2121361"/>
          </a:xfrm>
        </p:grpSpPr>
        <p:sp>
          <p:nvSpPr>
            <p:cNvPr id="6" name="Freeform 12">
              <a:extLst>
                <a:ext uri="{FF2B5EF4-FFF2-40B4-BE49-F238E27FC236}">
                  <a16:creationId xmlns:a16="http://schemas.microsoft.com/office/drawing/2014/main" id="{4F7C0F4A-3795-33A3-9FBB-806212E83F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721539"/>
              <a:ext cx="952222" cy="1596574"/>
            </a:xfrm>
            <a:custGeom>
              <a:avLst/>
              <a:gdLst>
                <a:gd name="T0" fmla="*/ 0 w 1930"/>
                <a:gd name="T1" fmla="*/ 0 h 3236"/>
                <a:gd name="T2" fmla="*/ 1930 w 1930"/>
                <a:gd name="T3" fmla="*/ 1078 h 3236"/>
                <a:gd name="T4" fmla="*/ 1930 w 1930"/>
                <a:gd name="T5" fmla="*/ 3236 h 3236"/>
                <a:gd name="T6" fmla="*/ 0 w 1930"/>
                <a:gd name="T7" fmla="*/ 2157 h 3236"/>
                <a:gd name="T8" fmla="*/ 0 w 1930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0" h="3236">
                  <a:moveTo>
                    <a:pt x="0" y="0"/>
                  </a:moveTo>
                  <a:lnTo>
                    <a:pt x="1930" y="1078"/>
                  </a:lnTo>
                  <a:lnTo>
                    <a:pt x="1930" y="3236"/>
                  </a:lnTo>
                  <a:lnTo>
                    <a:pt x="0" y="2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" name="Freeform 13">
              <a:extLst>
                <a:ext uri="{FF2B5EF4-FFF2-40B4-BE49-F238E27FC236}">
                  <a16:creationId xmlns:a16="http://schemas.microsoft.com/office/drawing/2014/main" id="{C1CE008F-FAA1-3B1F-C9A0-07CAFDDE284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4165" y="1721539"/>
              <a:ext cx="952716" cy="1596574"/>
            </a:xfrm>
            <a:custGeom>
              <a:avLst/>
              <a:gdLst>
                <a:gd name="T0" fmla="*/ 1931 w 1931"/>
                <a:gd name="T1" fmla="*/ 0 h 3236"/>
                <a:gd name="T2" fmla="*/ 1931 w 1931"/>
                <a:gd name="T3" fmla="*/ 2157 h 3236"/>
                <a:gd name="T4" fmla="*/ 0 w 1931"/>
                <a:gd name="T5" fmla="*/ 3236 h 3236"/>
                <a:gd name="T6" fmla="*/ 0 w 1931"/>
                <a:gd name="T7" fmla="*/ 1078 h 3236"/>
                <a:gd name="T8" fmla="*/ 1931 w 1931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1" h="3236">
                  <a:moveTo>
                    <a:pt x="1931" y="0"/>
                  </a:moveTo>
                  <a:lnTo>
                    <a:pt x="1931" y="2157"/>
                  </a:lnTo>
                  <a:lnTo>
                    <a:pt x="0" y="3236"/>
                  </a:lnTo>
                  <a:lnTo>
                    <a:pt x="0" y="1078"/>
                  </a:lnTo>
                  <a:lnTo>
                    <a:pt x="1931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" name="Freeform 14">
              <a:extLst>
                <a:ext uri="{FF2B5EF4-FFF2-40B4-BE49-F238E27FC236}">
                  <a16:creationId xmlns:a16="http://schemas.microsoft.com/office/drawing/2014/main" id="{09957F9F-BEEC-0FFD-FCCB-3A7CFB03EBE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196752"/>
              <a:ext cx="1904938" cy="1064219"/>
            </a:xfrm>
            <a:custGeom>
              <a:avLst/>
              <a:gdLst>
                <a:gd name="T0" fmla="*/ 1930 w 3861"/>
                <a:gd name="T1" fmla="*/ 0 h 2157"/>
                <a:gd name="T2" fmla="*/ 3861 w 3861"/>
                <a:gd name="T3" fmla="*/ 1079 h 2157"/>
                <a:gd name="T4" fmla="*/ 1930 w 3861"/>
                <a:gd name="T5" fmla="*/ 2157 h 2157"/>
                <a:gd name="T6" fmla="*/ 0 w 3861"/>
                <a:gd name="T7" fmla="*/ 1079 h 2157"/>
                <a:gd name="T8" fmla="*/ 1930 w 3861"/>
                <a:gd name="T9" fmla="*/ 0 h 2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61" h="2157">
                  <a:moveTo>
                    <a:pt x="1930" y="0"/>
                  </a:moveTo>
                  <a:lnTo>
                    <a:pt x="3861" y="1079"/>
                  </a:lnTo>
                  <a:lnTo>
                    <a:pt x="1930" y="2157"/>
                  </a:lnTo>
                  <a:lnTo>
                    <a:pt x="0" y="1079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54F4446-4A98-2F25-4C16-D30C348DAFA5}"/>
              </a:ext>
            </a:extLst>
          </p:cNvPr>
          <p:cNvGrpSpPr/>
          <p:nvPr/>
        </p:nvGrpSpPr>
        <p:grpSpPr>
          <a:xfrm rot="16200000">
            <a:off x="3511254" y="2490641"/>
            <a:ext cx="1494834" cy="1664663"/>
            <a:chOff x="5141943" y="1196752"/>
            <a:chExt cx="1904938" cy="2121361"/>
          </a:xfrm>
        </p:grpSpPr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69A33A8A-42A5-F542-3296-41B321454AD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721539"/>
              <a:ext cx="952222" cy="1596574"/>
            </a:xfrm>
            <a:custGeom>
              <a:avLst/>
              <a:gdLst>
                <a:gd name="T0" fmla="*/ 0 w 1930"/>
                <a:gd name="T1" fmla="*/ 0 h 3236"/>
                <a:gd name="T2" fmla="*/ 1930 w 1930"/>
                <a:gd name="T3" fmla="*/ 1078 h 3236"/>
                <a:gd name="T4" fmla="*/ 1930 w 1930"/>
                <a:gd name="T5" fmla="*/ 3236 h 3236"/>
                <a:gd name="T6" fmla="*/ 0 w 1930"/>
                <a:gd name="T7" fmla="*/ 2157 h 3236"/>
                <a:gd name="T8" fmla="*/ 0 w 1930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0" h="3236">
                  <a:moveTo>
                    <a:pt x="0" y="0"/>
                  </a:moveTo>
                  <a:lnTo>
                    <a:pt x="1930" y="1078"/>
                  </a:lnTo>
                  <a:lnTo>
                    <a:pt x="1930" y="3236"/>
                  </a:lnTo>
                  <a:lnTo>
                    <a:pt x="0" y="2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" name="Freeform 13">
              <a:extLst>
                <a:ext uri="{FF2B5EF4-FFF2-40B4-BE49-F238E27FC236}">
                  <a16:creationId xmlns:a16="http://schemas.microsoft.com/office/drawing/2014/main" id="{C085B71E-06C7-AECF-5A58-646BABE917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4165" y="1721539"/>
              <a:ext cx="952716" cy="1596574"/>
            </a:xfrm>
            <a:custGeom>
              <a:avLst/>
              <a:gdLst>
                <a:gd name="T0" fmla="*/ 1931 w 1931"/>
                <a:gd name="T1" fmla="*/ 0 h 3236"/>
                <a:gd name="T2" fmla="*/ 1931 w 1931"/>
                <a:gd name="T3" fmla="*/ 2157 h 3236"/>
                <a:gd name="T4" fmla="*/ 0 w 1931"/>
                <a:gd name="T5" fmla="*/ 3236 h 3236"/>
                <a:gd name="T6" fmla="*/ 0 w 1931"/>
                <a:gd name="T7" fmla="*/ 1078 h 3236"/>
                <a:gd name="T8" fmla="*/ 1931 w 1931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1" h="3236">
                  <a:moveTo>
                    <a:pt x="1931" y="0"/>
                  </a:moveTo>
                  <a:lnTo>
                    <a:pt x="1931" y="2157"/>
                  </a:lnTo>
                  <a:lnTo>
                    <a:pt x="0" y="3236"/>
                  </a:lnTo>
                  <a:lnTo>
                    <a:pt x="0" y="1078"/>
                  </a:lnTo>
                  <a:lnTo>
                    <a:pt x="1931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" name="Freeform 14">
              <a:extLst>
                <a:ext uri="{FF2B5EF4-FFF2-40B4-BE49-F238E27FC236}">
                  <a16:creationId xmlns:a16="http://schemas.microsoft.com/office/drawing/2014/main" id="{9F3D1608-C081-F324-B042-0EE309CC1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196752"/>
              <a:ext cx="1904938" cy="1064219"/>
            </a:xfrm>
            <a:custGeom>
              <a:avLst/>
              <a:gdLst>
                <a:gd name="T0" fmla="*/ 1930 w 3861"/>
                <a:gd name="T1" fmla="*/ 0 h 2157"/>
                <a:gd name="T2" fmla="*/ 3861 w 3861"/>
                <a:gd name="T3" fmla="*/ 1079 h 2157"/>
                <a:gd name="T4" fmla="*/ 1930 w 3861"/>
                <a:gd name="T5" fmla="*/ 2157 h 2157"/>
                <a:gd name="T6" fmla="*/ 0 w 3861"/>
                <a:gd name="T7" fmla="*/ 1079 h 2157"/>
                <a:gd name="T8" fmla="*/ 1930 w 3861"/>
                <a:gd name="T9" fmla="*/ 0 h 2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61" h="2157">
                  <a:moveTo>
                    <a:pt x="1930" y="0"/>
                  </a:moveTo>
                  <a:lnTo>
                    <a:pt x="3861" y="1079"/>
                  </a:lnTo>
                  <a:lnTo>
                    <a:pt x="1930" y="2157"/>
                  </a:lnTo>
                  <a:lnTo>
                    <a:pt x="0" y="1079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B0D1680-18B9-E010-DE0B-FEA5C3420DA3}"/>
              </a:ext>
            </a:extLst>
          </p:cNvPr>
          <p:cNvGrpSpPr/>
          <p:nvPr/>
        </p:nvGrpSpPr>
        <p:grpSpPr>
          <a:xfrm rot="16200000">
            <a:off x="4746270" y="3238056"/>
            <a:ext cx="1494834" cy="1664663"/>
            <a:chOff x="5141943" y="1196752"/>
            <a:chExt cx="1904938" cy="2121361"/>
          </a:xfrm>
        </p:grpSpPr>
        <p:sp>
          <p:nvSpPr>
            <p:cNvPr id="24" name="Freeform 12">
              <a:extLst>
                <a:ext uri="{FF2B5EF4-FFF2-40B4-BE49-F238E27FC236}">
                  <a16:creationId xmlns:a16="http://schemas.microsoft.com/office/drawing/2014/main" id="{BE9F14B8-6FC5-44CA-35D2-5C82B0F75B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721539"/>
              <a:ext cx="952222" cy="1596574"/>
            </a:xfrm>
            <a:custGeom>
              <a:avLst/>
              <a:gdLst>
                <a:gd name="T0" fmla="*/ 0 w 1930"/>
                <a:gd name="T1" fmla="*/ 0 h 3236"/>
                <a:gd name="T2" fmla="*/ 1930 w 1930"/>
                <a:gd name="T3" fmla="*/ 1078 h 3236"/>
                <a:gd name="T4" fmla="*/ 1930 w 1930"/>
                <a:gd name="T5" fmla="*/ 3236 h 3236"/>
                <a:gd name="T6" fmla="*/ 0 w 1930"/>
                <a:gd name="T7" fmla="*/ 2157 h 3236"/>
                <a:gd name="T8" fmla="*/ 0 w 1930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0" h="3236">
                  <a:moveTo>
                    <a:pt x="0" y="0"/>
                  </a:moveTo>
                  <a:lnTo>
                    <a:pt x="1930" y="1078"/>
                  </a:lnTo>
                  <a:lnTo>
                    <a:pt x="1930" y="3236"/>
                  </a:lnTo>
                  <a:lnTo>
                    <a:pt x="0" y="2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" name="Freeform 13">
              <a:extLst>
                <a:ext uri="{FF2B5EF4-FFF2-40B4-BE49-F238E27FC236}">
                  <a16:creationId xmlns:a16="http://schemas.microsoft.com/office/drawing/2014/main" id="{F186DFB8-E403-FD78-8E35-8ABFCA04F34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4165" y="1721539"/>
              <a:ext cx="952716" cy="1596574"/>
            </a:xfrm>
            <a:custGeom>
              <a:avLst/>
              <a:gdLst>
                <a:gd name="T0" fmla="*/ 1931 w 1931"/>
                <a:gd name="T1" fmla="*/ 0 h 3236"/>
                <a:gd name="T2" fmla="*/ 1931 w 1931"/>
                <a:gd name="T3" fmla="*/ 2157 h 3236"/>
                <a:gd name="T4" fmla="*/ 0 w 1931"/>
                <a:gd name="T5" fmla="*/ 3236 h 3236"/>
                <a:gd name="T6" fmla="*/ 0 w 1931"/>
                <a:gd name="T7" fmla="*/ 1078 h 3236"/>
                <a:gd name="T8" fmla="*/ 1931 w 1931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1" h="3236">
                  <a:moveTo>
                    <a:pt x="1931" y="0"/>
                  </a:moveTo>
                  <a:lnTo>
                    <a:pt x="1931" y="2157"/>
                  </a:lnTo>
                  <a:lnTo>
                    <a:pt x="0" y="3236"/>
                  </a:lnTo>
                  <a:lnTo>
                    <a:pt x="0" y="1078"/>
                  </a:lnTo>
                  <a:lnTo>
                    <a:pt x="1931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" name="Freeform 14">
              <a:extLst>
                <a:ext uri="{FF2B5EF4-FFF2-40B4-BE49-F238E27FC236}">
                  <a16:creationId xmlns:a16="http://schemas.microsoft.com/office/drawing/2014/main" id="{1C7250E2-5D63-9FDE-8195-6640B1A008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196752"/>
              <a:ext cx="1904938" cy="1064219"/>
            </a:xfrm>
            <a:custGeom>
              <a:avLst/>
              <a:gdLst>
                <a:gd name="T0" fmla="*/ 1930 w 3861"/>
                <a:gd name="T1" fmla="*/ 0 h 2157"/>
                <a:gd name="T2" fmla="*/ 3861 w 3861"/>
                <a:gd name="T3" fmla="*/ 1079 h 2157"/>
                <a:gd name="T4" fmla="*/ 1930 w 3861"/>
                <a:gd name="T5" fmla="*/ 2157 h 2157"/>
                <a:gd name="T6" fmla="*/ 0 w 3861"/>
                <a:gd name="T7" fmla="*/ 1079 h 2157"/>
                <a:gd name="T8" fmla="*/ 1930 w 3861"/>
                <a:gd name="T9" fmla="*/ 0 h 2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61" h="2157">
                  <a:moveTo>
                    <a:pt x="1930" y="0"/>
                  </a:moveTo>
                  <a:lnTo>
                    <a:pt x="3861" y="1079"/>
                  </a:lnTo>
                  <a:lnTo>
                    <a:pt x="1930" y="2157"/>
                  </a:lnTo>
                  <a:lnTo>
                    <a:pt x="0" y="1079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8AD360F-FDA4-B490-AC8A-DE74C2F4D4CE}"/>
              </a:ext>
            </a:extLst>
          </p:cNvPr>
          <p:cNvGrpSpPr/>
          <p:nvPr/>
        </p:nvGrpSpPr>
        <p:grpSpPr>
          <a:xfrm rot="16200000">
            <a:off x="5978842" y="2490640"/>
            <a:ext cx="1494834" cy="1664663"/>
            <a:chOff x="5141943" y="1196752"/>
            <a:chExt cx="1904938" cy="2121361"/>
          </a:xfrm>
        </p:grpSpPr>
        <p:sp>
          <p:nvSpPr>
            <p:cNvPr id="28" name="Freeform 12">
              <a:extLst>
                <a:ext uri="{FF2B5EF4-FFF2-40B4-BE49-F238E27FC236}">
                  <a16:creationId xmlns:a16="http://schemas.microsoft.com/office/drawing/2014/main" id="{D638FA72-C382-7730-6B80-B14CCD41ECE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721539"/>
              <a:ext cx="952222" cy="1596574"/>
            </a:xfrm>
            <a:custGeom>
              <a:avLst/>
              <a:gdLst>
                <a:gd name="T0" fmla="*/ 0 w 1930"/>
                <a:gd name="T1" fmla="*/ 0 h 3236"/>
                <a:gd name="T2" fmla="*/ 1930 w 1930"/>
                <a:gd name="T3" fmla="*/ 1078 h 3236"/>
                <a:gd name="T4" fmla="*/ 1930 w 1930"/>
                <a:gd name="T5" fmla="*/ 3236 h 3236"/>
                <a:gd name="T6" fmla="*/ 0 w 1930"/>
                <a:gd name="T7" fmla="*/ 2157 h 3236"/>
                <a:gd name="T8" fmla="*/ 0 w 1930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0" h="3236">
                  <a:moveTo>
                    <a:pt x="0" y="0"/>
                  </a:moveTo>
                  <a:lnTo>
                    <a:pt x="1930" y="1078"/>
                  </a:lnTo>
                  <a:lnTo>
                    <a:pt x="1930" y="3236"/>
                  </a:lnTo>
                  <a:lnTo>
                    <a:pt x="0" y="2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" name="Freeform 13">
              <a:extLst>
                <a:ext uri="{FF2B5EF4-FFF2-40B4-BE49-F238E27FC236}">
                  <a16:creationId xmlns:a16="http://schemas.microsoft.com/office/drawing/2014/main" id="{EFEB3B00-E863-F88D-2FAB-DFA74FC2D4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4165" y="1721539"/>
              <a:ext cx="952716" cy="1596574"/>
            </a:xfrm>
            <a:custGeom>
              <a:avLst/>
              <a:gdLst>
                <a:gd name="T0" fmla="*/ 1931 w 1931"/>
                <a:gd name="T1" fmla="*/ 0 h 3236"/>
                <a:gd name="T2" fmla="*/ 1931 w 1931"/>
                <a:gd name="T3" fmla="*/ 2157 h 3236"/>
                <a:gd name="T4" fmla="*/ 0 w 1931"/>
                <a:gd name="T5" fmla="*/ 3236 h 3236"/>
                <a:gd name="T6" fmla="*/ 0 w 1931"/>
                <a:gd name="T7" fmla="*/ 1078 h 3236"/>
                <a:gd name="T8" fmla="*/ 1931 w 1931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1" h="3236">
                  <a:moveTo>
                    <a:pt x="1931" y="0"/>
                  </a:moveTo>
                  <a:lnTo>
                    <a:pt x="1931" y="2157"/>
                  </a:lnTo>
                  <a:lnTo>
                    <a:pt x="0" y="3236"/>
                  </a:lnTo>
                  <a:lnTo>
                    <a:pt x="0" y="1078"/>
                  </a:lnTo>
                  <a:lnTo>
                    <a:pt x="1931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" name="Freeform 14">
              <a:extLst>
                <a:ext uri="{FF2B5EF4-FFF2-40B4-BE49-F238E27FC236}">
                  <a16:creationId xmlns:a16="http://schemas.microsoft.com/office/drawing/2014/main" id="{8CDE19D7-3047-1ABA-7E36-845540E22E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196752"/>
              <a:ext cx="1904938" cy="1064219"/>
            </a:xfrm>
            <a:custGeom>
              <a:avLst/>
              <a:gdLst>
                <a:gd name="T0" fmla="*/ 1930 w 3861"/>
                <a:gd name="T1" fmla="*/ 0 h 2157"/>
                <a:gd name="T2" fmla="*/ 3861 w 3861"/>
                <a:gd name="T3" fmla="*/ 1079 h 2157"/>
                <a:gd name="T4" fmla="*/ 1930 w 3861"/>
                <a:gd name="T5" fmla="*/ 2157 h 2157"/>
                <a:gd name="T6" fmla="*/ 0 w 3861"/>
                <a:gd name="T7" fmla="*/ 1079 h 2157"/>
                <a:gd name="T8" fmla="*/ 1930 w 3861"/>
                <a:gd name="T9" fmla="*/ 0 h 2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61" h="2157">
                  <a:moveTo>
                    <a:pt x="1930" y="0"/>
                  </a:moveTo>
                  <a:lnTo>
                    <a:pt x="3861" y="1079"/>
                  </a:lnTo>
                  <a:lnTo>
                    <a:pt x="1930" y="2157"/>
                  </a:lnTo>
                  <a:lnTo>
                    <a:pt x="0" y="1079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27B9DED-52E7-AD6F-A3D7-5C1740AEB4A4}"/>
              </a:ext>
            </a:extLst>
          </p:cNvPr>
          <p:cNvGrpSpPr/>
          <p:nvPr/>
        </p:nvGrpSpPr>
        <p:grpSpPr>
          <a:xfrm rot="16200000">
            <a:off x="8446429" y="2490640"/>
            <a:ext cx="1494834" cy="1664663"/>
            <a:chOff x="5141943" y="1196752"/>
            <a:chExt cx="1904938" cy="2121361"/>
          </a:xfrm>
        </p:grpSpPr>
        <p:sp>
          <p:nvSpPr>
            <p:cNvPr id="36" name="Freeform 12">
              <a:extLst>
                <a:ext uri="{FF2B5EF4-FFF2-40B4-BE49-F238E27FC236}">
                  <a16:creationId xmlns:a16="http://schemas.microsoft.com/office/drawing/2014/main" id="{027B55FF-CA51-707D-96F3-4DA12C9FF0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721539"/>
              <a:ext cx="952222" cy="1596574"/>
            </a:xfrm>
            <a:custGeom>
              <a:avLst/>
              <a:gdLst>
                <a:gd name="T0" fmla="*/ 0 w 1930"/>
                <a:gd name="T1" fmla="*/ 0 h 3236"/>
                <a:gd name="T2" fmla="*/ 1930 w 1930"/>
                <a:gd name="T3" fmla="*/ 1078 h 3236"/>
                <a:gd name="T4" fmla="*/ 1930 w 1930"/>
                <a:gd name="T5" fmla="*/ 3236 h 3236"/>
                <a:gd name="T6" fmla="*/ 0 w 1930"/>
                <a:gd name="T7" fmla="*/ 2157 h 3236"/>
                <a:gd name="T8" fmla="*/ 0 w 1930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0" h="3236">
                  <a:moveTo>
                    <a:pt x="0" y="0"/>
                  </a:moveTo>
                  <a:lnTo>
                    <a:pt x="1930" y="1078"/>
                  </a:lnTo>
                  <a:lnTo>
                    <a:pt x="1930" y="3236"/>
                  </a:lnTo>
                  <a:lnTo>
                    <a:pt x="0" y="2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" name="Freeform 13">
              <a:extLst>
                <a:ext uri="{FF2B5EF4-FFF2-40B4-BE49-F238E27FC236}">
                  <a16:creationId xmlns:a16="http://schemas.microsoft.com/office/drawing/2014/main" id="{117E06BB-44F9-8E27-45F7-23B7B72B83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4165" y="1721539"/>
              <a:ext cx="952716" cy="1596574"/>
            </a:xfrm>
            <a:custGeom>
              <a:avLst/>
              <a:gdLst>
                <a:gd name="T0" fmla="*/ 1931 w 1931"/>
                <a:gd name="T1" fmla="*/ 0 h 3236"/>
                <a:gd name="T2" fmla="*/ 1931 w 1931"/>
                <a:gd name="T3" fmla="*/ 2157 h 3236"/>
                <a:gd name="T4" fmla="*/ 0 w 1931"/>
                <a:gd name="T5" fmla="*/ 3236 h 3236"/>
                <a:gd name="T6" fmla="*/ 0 w 1931"/>
                <a:gd name="T7" fmla="*/ 1078 h 3236"/>
                <a:gd name="T8" fmla="*/ 1931 w 1931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1" h="3236">
                  <a:moveTo>
                    <a:pt x="1931" y="0"/>
                  </a:moveTo>
                  <a:lnTo>
                    <a:pt x="1931" y="2157"/>
                  </a:lnTo>
                  <a:lnTo>
                    <a:pt x="0" y="3236"/>
                  </a:lnTo>
                  <a:lnTo>
                    <a:pt x="0" y="1078"/>
                  </a:lnTo>
                  <a:lnTo>
                    <a:pt x="1931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" name="Freeform 14">
              <a:extLst>
                <a:ext uri="{FF2B5EF4-FFF2-40B4-BE49-F238E27FC236}">
                  <a16:creationId xmlns:a16="http://schemas.microsoft.com/office/drawing/2014/main" id="{A0B82010-3E65-0CE2-62EC-3CF22094A14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196752"/>
              <a:ext cx="1904938" cy="1064219"/>
            </a:xfrm>
            <a:custGeom>
              <a:avLst/>
              <a:gdLst>
                <a:gd name="T0" fmla="*/ 1930 w 3861"/>
                <a:gd name="T1" fmla="*/ 0 h 2157"/>
                <a:gd name="T2" fmla="*/ 3861 w 3861"/>
                <a:gd name="T3" fmla="*/ 1079 h 2157"/>
                <a:gd name="T4" fmla="*/ 1930 w 3861"/>
                <a:gd name="T5" fmla="*/ 2157 h 2157"/>
                <a:gd name="T6" fmla="*/ 0 w 3861"/>
                <a:gd name="T7" fmla="*/ 1079 h 2157"/>
                <a:gd name="T8" fmla="*/ 1930 w 3861"/>
                <a:gd name="T9" fmla="*/ 0 h 2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61" h="2157">
                  <a:moveTo>
                    <a:pt x="1930" y="0"/>
                  </a:moveTo>
                  <a:lnTo>
                    <a:pt x="3861" y="1079"/>
                  </a:lnTo>
                  <a:lnTo>
                    <a:pt x="1930" y="2157"/>
                  </a:lnTo>
                  <a:lnTo>
                    <a:pt x="0" y="1079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77AA509B-1298-01F3-8F42-4CECE6DF0D98}"/>
              </a:ext>
            </a:extLst>
          </p:cNvPr>
          <p:cNvGrpSpPr/>
          <p:nvPr/>
        </p:nvGrpSpPr>
        <p:grpSpPr>
          <a:xfrm>
            <a:off x="7965673" y="1388978"/>
            <a:ext cx="2100595" cy="788688"/>
            <a:chOff x="3635847" y="2227598"/>
            <a:chExt cx="1494252" cy="788688"/>
          </a:xfrm>
        </p:grpSpPr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D4F8FDB7-3868-97DA-A890-575516E16AC6}"/>
                </a:ext>
              </a:extLst>
            </p:cNvPr>
            <p:cNvSpPr txBox="1"/>
            <p:nvPr/>
          </p:nvSpPr>
          <p:spPr>
            <a:xfrm flipH="1">
              <a:off x="3635847" y="2566783"/>
              <a:ext cx="1494252" cy="44950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This is a sample text. Insert your desired text here. </a:t>
              </a:r>
              <a:endParaRPr lang="en-IN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39027531-BD7C-11F2-99FF-A50333660A31}"/>
                </a:ext>
              </a:extLst>
            </p:cNvPr>
            <p:cNvSpPr txBox="1"/>
            <p:nvPr/>
          </p:nvSpPr>
          <p:spPr>
            <a:xfrm flipH="1">
              <a:off x="3635847" y="2227598"/>
              <a:ext cx="1472262" cy="26125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C2232E65-C4AB-04F0-C80D-1C8412124BF2}"/>
              </a:ext>
            </a:extLst>
          </p:cNvPr>
          <p:cNvCxnSpPr>
            <a:cxnSpLocks/>
          </p:cNvCxnSpPr>
          <p:nvPr/>
        </p:nvCxnSpPr>
        <p:spPr>
          <a:xfrm>
            <a:off x="7965673" y="2210637"/>
            <a:ext cx="0" cy="99478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6" name="Graphic 85" descr="Binoculars with solid fill">
            <a:extLst>
              <a:ext uri="{FF2B5EF4-FFF2-40B4-BE49-F238E27FC236}">
                <a16:creationId xmlns:a16="http://schemas.microsoft.com/office/drawing/2014/main" id="{6695175D-2F11-0048-9987-8EE3437B8F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87157" y="4277244"/>
            <a:ext cx="381142" cy="381140"/>
          </a:xfrm>
          <a:prstGeom prst="rect">
            <a:avLst/>
          </a:prstGeom>
        </p:spPr>
      </p:pic>
      <p:pic>
        <p:nvPicPr>
          <p:cNvPr id="87" name="Graphic 86" descr="Board Of Directors with solid fill">
            <a:extLst>
              <a:ext uri="{FF2B5EF4-FFF2-40B4-BE49-F238E27FC236}">
                <a16:creationId xmlns:a16="http://schemas.microsoft.com/office/drawing/2014/main" id="{578D5C38-F66E-1B83-53A9-AAA148912EE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242743" y="3522848"/>
            <a:ext cx="381142" cy="381140"/>
          </a:xfrm>
          <a:prstGeom prst="rect">
            <a:avLst/>
          </a:prstGeom>
        </p:spPr>
      </p:pic>
      <p:pic>
        <p:nvPicPr>
          <p:cNvPr id="88" name="Graphic 87" descr="Chat with solid fill">
            <a:extLst>
              <a:ext uri="{FF2B5EF4-FFF2-40B4-BE49-F238E27FC236}">
                <a16:creationId xmlns:a16="http://schemas.microsoft.com/office/drawing/2014/main" id="{FC10F235-A1C3-5E44-0D1E-FC2306CBC6C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949234" y="4274861"/>
            <a:ext cx="381142" cy="381140"/>
          </a:xfrm>
          <a:prstGeom prst="rect">
            <a:avLst/>
          </a:prstGeom>
        </p:spPr>
      </p:pic>
      <p:pic>
        <p:nvPicPr>
          <p:cNvPr id="89" name="Graphic 88" descr="Diamond with solid fill">
            <a:extLst>
              <a:ext uri="{FF2B5EF4-FFF2-40B4-BE49-F238E27FC236}">
                <a16:creationId xmlns:a16="http://schemas.microsoft.com/office/drawing/2014/main" id="{1551F478-FDC6-E783-7A52-9AD9DFA5634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025801" y="4261614"/>
            <a:ext cx="381142" cy="381140"/>
          </a:xfrm>
          <a:prstGeom prst="rect">
            <a:avLst/>
          </a:prstGeom>
        </p:spPr>
      </p:pic>
      <p:pic>
        <p:nvPicPr>
          <p:cNvPr id="90" name="Graphic 89" descr="Door Open with solid fill">
            <a:extLst>
              <a:ext uri="{FF2B5EF4-FFF2-40B4-BE49-F238E27FC236}">
                <a16:creationId xmlns:a16="http://schemas.microsoft.com/office/drawing/2014/main" id="{121C0B05-39D0-290D-F31B-62D5230731E8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742456" y="3515838"/>
            <a:ext cx="381142" cy="381140"/>
          </a:xfrm>
          <a:prstGeom prst="rect">
            <a:avLst/>
          </a:prstGeom>
        </p:spPr>
      </p:pic>
      <p:pic>
        <p:nvPicPr>
          <p:cNvPr id="91" name="Graphic 90" descr="Gears with solid fill">
            <a:extLst>
              <a:ext uri="{FF2B5EF4-FFF2-40B4-BE49-F238E27FC236}">
                <a16:creationId xmlns:a16="http://schemas.microsoft.com/office/drawing/2014/main" id="{15F91606-4CFE-16A5-7745-5B3F5E6E2539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9201570" y="3512540"/>
            <a:ext cx="381142" cy="381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3058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0E417C-6D94-E2EA-9E10-AF2DA98061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A6E9D426-1915-C63C-765E-9CC100228CC7}"/>
              </a:ext>
            </a:extLst>
          </p:cNvPr>
          <p:cNvGrpSpPr/>
          <p:nvPr/>
        </p:nvGrpSpPr>
        <p:grpSpPr>
          <a:xfrm rot="16200000">
            <a:off x="8446429" y="2490640"/>
            <a:ext cx="1494834" cy="1664663"/>
            <a:chOff x="5141943" y="1196752"/>
            <a:chExt cx="1904938" cy="2121361"/>
          </a:xfrm>
        </p:grpSpPr>
        <p:sp>
          <p:nvSpPr>
            <p:cNvPr id="10" name="Freeform 12">
              <a:extLst>
                <a:ext uri="{FF2B5EF4-FFF2-40B4-BE49-F238E27FC236}">
                  <a16:creationId xmlns:a16="http://schemas.microsoft.com/office/drawing/2014/main" id="{8C66F230-6A89-D713-E7BC-47B160BDCB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721539"/>
              <a:ext cx="952222" cy="1596574"/>
            </a:xfrm>
            <a:custGeom>
              <a:avLst/>
              <a:gdLst>
                <a:gd name="T0" fmla="*/ 0 w 1930"/>
                <a:gd name="T1" fmla="*/ 0 h 3236"/>
                <a:gd name="T2" fmla="*/ 1930 w 1930"/>
                <a:gd name="T3" fmla="*/ 1078 h 3236"/>
                <a:gd name="T4" fmla="*/ 1930 w 1930"/>
                <a:gd name="T5" fmla="*/ 3236 h 3236"/>
                <a:gd name="T6" fmla="*/ 0 w 1930"/>
                <a:gd name="T7" fmla="*/ 2157 h 3236"/>
                <a:gd name="T8" fmla="*/ 0 w 1930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0" h="3236">
                  <a:moveTo>
                    <a:pt x="0" y="0"/>
                  </a:moveTo>
                  <a:lnTo>
                    <a:pt x="1930" y="1078"/>
                  </a:lnTo>
                  <a:lnTo>
                    <a:pt x="1930" y="3236"/>
                  </a:lnTo>
                  <a:lnTo>
                    <a:pt x="0" y="2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13">
              <a:extLst>
                <a:ext uri="{FF2B5EF4-FFF2-40B4-BE49-F238E27FC236}">
                  <a16:creationId xmlns:a16="http://schemas.microsoft.com/office/drawing/2014/main" id="{C91C717D-D60F-70CA-898B-74DA773D9D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4165" y="1721539"/>
              <a:ext cx="952716" cy="1596574"/>
            </a:xfrm>
            <a:custGeom>
              <a:avLst/>
              <a:gdLst>
                <a:gd name="T0" fmla="*/ 1931 w 1931"/>
                <a:gd name="T1" fmla="*/ 0 h 3236"/>
                <a:gd name="T2" fmla="*/ 1931 w 1931"/>
                <a:gd name="T3" fmla="*/ 2157 h 3236"/>
                <a:gd name="T4" fmla="*/ 0 w 1931"/>
                <a:gd name="T5" fmla="*/ 3236 h 3236"/>
                <a:gd name="T6" fmla="*/ 0 w 1931"/>
                <a:gd name="T7" fmla="*/ 1078 h 3236"/>
                <a:gd name="T8" fmla="*/ 1931 w 1931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1" h="3236">
                  <a:moveTo>
                    <a:pt x="1931" y="0"/>
                  </a:moveTo>
                  <a:lnTo>
                    <a:pt x="1931" y="2157"/>
                  </a:lnTo>
                  <a:lnTo>
                    <a:pt x="0" y="3236"/>
                  </a:lnTo>
                  <a:lnTo>
                    <a:pt x="0" y="1078"/>
                  </a:lnTo>
                  <a:lnTo>
                    <a:pt x="1931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" name="Freeform 14">
              <a:extLst>
                <a:ext uri="{FF2B5EF4-FFF2-40B4-BE49-F238E27FC236}">
                  <a16:creationId xmlns:a16="http://schemas.microsoft.com/office/drawing/2014/main" id="{18C970AC-127A-EC65-8D01-D0CE4F4FDB8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196752"/>
              <a:ext cx="1904938" cy="1064219"/>
            </a:xfrm>
            <a:custGeom>
              <a:avLst/>
              <a:gdLst>
                <a:gd name="T0" fmla="*/ 1930 w 3861"/>
                <a:gd name="T1" fmla="*/ 0 h 2157"/>
                <a:gd name="T2" fmla="*/ 3861 w 3861"/>
                <a:gd name="T3" fmla="*/ 1079 h 2157"/>
                <a:gd name="T4" fmla="*/ 1930 w 3861"/>
                <a:gd name="T5" fmla="*/ 2157 h 2157"/>
                <a:gd name="T6" fmla="*/ 0 w 3861"/>
                <a:gd name="T7" fmla="*/ 1079 h 2157"/>
                <a:gd name="T8" fmla="*/ 1930 w 3861"/>
                <a:gd name="T9" fmla="*/ 0 h 2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61" h="2157">
                  <a:moveTo>
                    <a:pt x="1930" y="0"/>
                  </a:moveTo>
                  <a:lnTo>
                    <a:pt x="3861" y="1079"/>
                  </a:lnTo>
                  <a:lnTo>
                    <a:pt x="1930" y="2157"/>
                  </a:lnTo>
                  <a:lnTo>
                    <a:pt x="0" y="1079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B5A7DC0-1CBA-A196-980A-1A312D90D3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IN"/>
              <a:t>6-Level Horizontal </a:t>
            </a:r>
            <a:r>
              <a:rPr lang="en-IN" dirty="0"/>
              <a:t>Cube PowerPoint Template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F83A64D-12DC-D014-B567-44343BC0CE25}"/>
              </a:ext>
            </a:extLst>
          </p:cNvPr>
          <p:cNvGrpSpPr/>
          <p:nvPr/>
        </p:nvGrpSpPr>
        <p:grpSpPr>
          <a:xfrm rot="16200000">
            <a:off x="2278682" y="3238057"/>
            <a:ext cx="1494834" cy="1664663"/>
            <a:chOff x="5141943" y="1196752"/>
            <a:chExt cx="1904938" cy="2121361"/>
          </a:xfrm>
        </p:grpSpPr>
        <p:sp>
          <p:nvSpPr>
            <p:cNvPr id="6" name="Freeform 12">
              <a:extLst>
                <a:ext uri="{FF2B5EF4-FFF2-40B4-BE49-F238E27FC236}">
                  <a16:creationId xmlns:a16="http://schemas.microsoft.com/office/drawing/2014/main" id="{C3A0D30A-7EFC-2316-066A-8E4D0640C1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721539"/>
              <a:ext cx="952222" cy="1596574"/>
            </a:xfrm>
            <a:custGeom>
              <a:avLst/>
              <a:gdLst>
                <a:gd name="T0" fmla="*/ 0 w 1930"/>
                <a:gd name="T1" fmla="*/ 0 h 3236"/>
                <a:gd name="T2" fmla="*/ 1930 w 1930"/>
                <a:gd name="T3" fmla="*/ 1078 h 3236"/>
                <a:gd name="T4" fmla="*/ 1930 w 1930"/>
                <a:gd name="T5" fmla="*/ 3236 h 3236"/>
                <a:gd name="T6" fmla="*/ 0 w 1930"/>
                <a:gd name="T7" fmla="*/ 2157 h 3236"/>
                <a:gd name="T8" fmla="*/ 0 w 1930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0" h="3236">
                  <a:moveTo>
                    <a:pt x="0" y="0"/>
                  </a:moveTo>
                  <a:lnTo>
                    <a:pt x="1930" y="1078"/>
                  </a:lnTo>
                  <a:lnTo>
                    <a:pt x="1930" y="3236"/>
                  </a:lnTo>
                  <a:lnTo>
                    <a:pt x="0" y="2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" name="Freeform 13">
              <a:extLst>
                <a:ext uri="{FF2B5EF4-FFF2-40B4-BE49-F238E27FC236}">
                  <a16:creationId xmlns:a16="http://schemas.microsoft.com/office/drawing/2014/main" id="{9C686D6A-E6B2-CF27-B94C-AF87D820B0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4165" y="1721539"/>
              <a:ext cx="952716" cy="1596574"/>
            </a:xfrm>
            <a:custGeom>
              <a:avLst/>
              <a:gdLst>
                <a:gd name="T0" fmla="*/ 1931 w 1931"/>
                <a:gd name="T1" fmla="*/ 0 h 3236"/>
                <a:gd name="T2" fmla="*/ 1931 w 1931"/>
                <a:gd name="T3" fmla="*/ 2157 h 3236"/>
                <a:gd name="T4" fmla="*/ 0 w 1931"/>
                <a:gd name="T5" fmla="*/ 3236 h 3236"/>
                <a:gd name="T6" fmla="*/ 0 w 1931"/>
                <a:gd name="T7" fmla="*/ 1078 h 3236"/>
                <a:gd name="T8" fmla="*/ 1931 w 1931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1" h="3236">
                  <a:moveTo>
                    <a:pt x="1931" y="0"/>
                  </a:moveTo>
                  <a:lnTo>
                    <a:pt x="1931" y="2157"/>
                  </a:lnTo>
                  <a:lnTo>
                    <a:pt x="0" y="3236"/>
                  </a:lnTo>
                  <a:lnTo>
                    <a:pt x="0" y="1078"/>
                  </a:lnTo>
                  <a:lnTo>
                    <a:pt x="1931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" name="Freeform 14">
              <a:extLst>
                <a:ext uri="{FF2B5EF4-FFF2-40B4-BE49-F238E27FC236}">
                  <a16:creationId xmlns:a16="http://schemas.microsoft.com/office/drawing/2014/main" id="{D398A114-4233-CF31-2941-E741DE1BA1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196752"/>
              <a:ext cx="1904938" cy="1064219"/>
            </a:xfrm>
            <a:custGeom>
              <a:avLst/>
              <a:gdLst>
                <a:gd name="T0" fmla="*/ 1930 w 3861"/>
                <a:gd name="T1" fmla="*/ 0 h 2157"/>
                <a:gd name="T2" fmla="*/ 3861 w 3861"/>
                <a:gd name="T3" fmla="*/ 1079 h 2157"/>
                <a:gd name="T4" fmla="*/ 1930 w 3861"/>
                <a:gd name="T5" fmla="*/ 2157 h 2157"/>
                <a:gd name="T6" fmla="*/ 0 w 3861"/>
                <a:gd name="T7" fmla="*/ 1079 h 2157"/>
                <a:gd name="T8" fmla="*/ 1930 w 3861"/>
                <a:gd name="T9" fmla="*/ 0 h 2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61" h="2157">
                  <a:moveTo>
                    <a:pt x="1930" y="0"/>
                  </a:moveTo>
                  <a:lnTo>
                    <a:pt x="3861" y="1079"/>
                  </a:lnTo>
                  <a:lnTo>
                    <a:pt x="1930" y="2157"/>
                  </a:lnTo>
                  <a:lnTo>
                    <a:pt x="0" y="1079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9D5F860-4FC7-7682-80FB-D7505D0765E9}"/>
              </a:ext>
            </a:extLst>
          </p:cNvPr>
          <p:cNvGrpSpPr/>
          <p:nvPr/>
        </p:nvGrpSpPr>
        <p:grpSpPr>
          <a:xfrm rot="16200000">
            <a:off x="3511254" y="2490641"/>
            <a:ext cx="1494834" cy="1664663"/>
            <a:chOff x="5141943" y="1196752"/>
            <a:chExt cx="1904938" cy="2121361"/>
          </a:xfrm>
        </p:grpSpPr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693AA57B-6416-2B70-3173-CBA2DF3AE88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721539"/>
              <a:ext cx="952222" cy="1596574"/>
            </a:xfrm>
            <a:custGeom>
              <a:avLst/>
              <a:gdLst>
                <a:gd name="T0" fmla="*/ 0 w 1930"/>
                <a:gd name="T1" fmla="*/ 0 h 3236"/>
                <a:gd name="T2" fmla="*/ 1930 w 1930"/>
                <a:gd name="T3" fmla="*/ 1078 h 3236"/>
                <a:gd name="T4" fmla="*/ 1930 w 1930"/>
                <a:gd name="T5" fmla="*/ 3236 h 3236"/>
                <a:gd name="T6" fmla="*/ 0 w 1930"/>
                <a:gd name="T7" fmla="*/ 2157 h 3236"/>
                <a:gd name="T8" fmla="*/ 0 w 1930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0" h="3236">
                  <a:moveTo>
                    <a:pt x="0" y="0"/>
                  </a:moveTo>
                  <a:lnTo>
                    <a:pt x="1930" y="1078"/>
                  </a:lnTo>
                  <a:lnTo>
                    <a:pt x="1930" y="3236"/>
                  </a:lnTo>
                  <a:lnTo>
                    <a:pt x="0" y="2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" name="Freeform 13">
              <a:extLst>
                <a:ext uri="{FF2B5EF4-FFF2-40B4-BE49-F238E27FC236}">
                  <a16:creationId xmlns:a16="http://schemas.microsoft.com/office/drawing/2014/main" id="{DC583F69-9928-10A5-ACA9-16AF9080377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4165" y="1721539"/>
              <a:ext cx="952716" cy="1596574"/>
            </a:xfrm>
            <a:custGeom>
              <a:avLst/>
              <a:gdLst>
                <a:gd name="T0" fmla="*/ 1931 w 1931"/>
                <a:gd name="T1" fmla="*/ 0 h 3236"/>
                <a:gd name="T2" fmla="*/ 1931 w 1931"/>
                <a:gd name="T3" fmla="*/ 2157 h 3236"/>
                <a:gd name="T4" fmla="*/ 0 w 1931"/>
                <a:gd name="T5" fmla="*/ 3236 h 3236"/>
                <a:gd name="T6" fmla="*/ 0 w 1931"/>
                <a:gd name="T7" fmla="*/ 1078 h 3236"/>
                <a:gd name="T8" fmla="*/ 1931 w 1931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1" h="3236">
                  <a:moveTo>
                    <a:pt x="1931" y="0"/>
                  </a:moveTo>
                  <a:lnTo>
                    <a:pt x="1931" y="2157"/>
                  </a:lnTo>
                  <a:lnTo>
                    <a:pt x="0" y="3236"/>
                  </a:lnTo>
                  <a:lnTo>
                    <a:pt x="0" y="1078"/>
                  </a:lnTo>
                  <a:lnTo>
                    <a:pt x="1931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" name="Freeform 14">
              <a:extLst>
                <a:ext uri="{FF2B5EF4-FFF2-40B4-BE49-F238E27FC236}">
                  <a16:creationId xmlns:a16="http://schemas.microsoft.com/office/drawing/2014/main" id="{5B356B19-C7D5-6ED8-946F-234463E9C41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196752"/>
              <a:ext cx="1904938" cy="1064219"/>
            </a:xfrm>
            <a:custGeom>
              <a:avLst/>
              <a:gdLst>
                <a:gd name="T0" fmla="*/ 1930 w 3861"/>
                <a:gd name="T1" fmla="*/ 0 h 2157"/>
                <a:gd name="T2" fmla="*/ 3861 w 3861"/>
                <a:gd name="T3" fmla="*/ 1079 h 2157"/>
                <a:gd name="T4" fmla="*/ 1930 w 3861"/>
                <a:gd name="T5" fmla="*/ 2157 h 2157"/>
                <a:gd name="T6" fmla="*/ 0 w 3861"/>
                <a:gd name="T7" fmla="*/ 1079 h 2157"/>
                <a:gd name="T8" fmla="*/ 1930 w 3861"/>
                <a:gd name="T9" fmla="*/ 0 h 2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61" h="2157">
                  <a:moveTo>
                    <a:pt x="1930" y="0"/>
                  </a:moveTo>
                  <a:lnTo>
                    <a:pt x="3861" y="1079"/>
                  </a:lnTo>
                  <a:lnTo>
                    <a:pt x="1930" y="2157"/>
                  </a:lnTo>
                  <a:lnTo>
                    <a:pt x="0" y="1079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799E16F-F838-7985-165F-0BFC5D65E716}"/>
              </a:ext>
            </a:extLst>
          </p:cNvPr>
          <p:cNvGrpSpPr/>
          <p:nvPr/>
        </p:nvGrpSpPr>
        <p:grpSpPr>
          <a:xfrm rot="16200000">
            <a:off x="4746270" y="3238056"/>
            <a:ext cx="1494834" cy="1664663"/>
            <a:chOff x="5141943" y="1196752"/>
            <a:chExt cx="1904938" cy="2121361"/>
          </a:xfrm>
        </p:grpSpPr>
        <p:sp>
          <p:nvSpPr>
            <p:cNvPr id="24" name="Freeform 12">
              <a:extLst>
                <a:ext uri="{FF2B5EF4-FFF2-40B4-BE49-F238E27FC236}">
                  <a16:creationId xmlns:a16="http://schemas.microsoft.com/office/drawing/2014/main" id="{8323CD4D-DB72-8D97-6535-514DC3CCF5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721539"/>
              <a:ext cx="952222" cy="1596574"/>
            </a:xfrm>
            <a:custGeom>
              <a:avLst/>
              <a:gdLst>
                <a:gd name="T0" fmla="*/ 0 w 1930"/>
                <a:gd name="T1" fmla="*/ 0 h 3236"/>
                <a:gd name="T2" fmla="*/ 1930 w 1930"/>
                <a:gd name="T3" fmla="*/ 1078 h 3236"/>
                <a:gd name="T4" fmla="*/ 1930 w 1930"/>
                <a:gd name="T5" fmla="*/ 3236 h 3236"/>
                <a:gd name="T6" fmla="*/ 0 w 1930"/>
                <a:gd name="T7" fmla="*/ 2157 h 3236"/>
                <a:gd name="T8" fmla="*/ 0 w 1930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0" h="3236">
                  <a:moveTo>
                    <a:pt x="0" y="0"/>
                  </a:moveTo>
                  <a:lnTo>
                    <a:pt x="1930" y="1078"/>
                  </a:lnTo>
                  <a:lnTo>
                    <a:pt x="1930" y="3236"/>
                  </a:lnTo>
                  <a:lnTo>
                    <a:pt x="0" y="2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" name="Freeform 13">
              <a:extLst>
                <a:ext uri="{FF2B5EF4-FFF2-40B4-BE49-F238E27FC236}">
                  <a16:creationId xmlns:a16="http://schemas.microsoft.com/office/drawing/2014/main" id="{D5488DA8-DE28-B8DD-FD61-060FAC914B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4165" y="1721539"/>
              <a:ext cx="952716" cy="1596574"/>
            </a:xfrm>
            <a:custGeom>
              <a:avLst/>
              <a:gdLst>
                <a:gd name="T0" fmla="*/ 1931 w 1931"/>
                <a:gd name="T1" fmla="*/ 0 h 3236"/>
                <a:gd name="T2" fmla="*/ 1931 w 1931"/>
                <a:gd name="T3" fmla="*/ 2157 h 3236"/>
                <a:gd name="T4" fmla="*/ 0 w 1931"/>
                <a:gd name="T5" fmla="*/ 3236 h 3236"/>
                <a:gd name="T6" fmla="*/ 0 w 1931"/>
                <a:gd name="T7" fmla="*/ 1078 h 3236"/>
                <a:gd name="T8" fmla="*/ 1931 w 1931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1" h="3236">
                  <a:moveTo>
                    <a:pt x="1931" y="0"/>
                  </a:moveTo>
                  <a:lnTo>
                    <a:pt x="1931" y="2157"/>
                  </a:lnTo>
                  <a:lnTo>
                    <a:pt x="0" y="3236"/>
                  </a:lnTo>
                  <a:lnTo>
                    <a:pt x="0" y="1078"/>
                  </a:lnTo>
                  <a:lnTo>
                    <a:pt x="1931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" name="Freeform 14">
              <a:extLst>
                <a:ext uri="{FF2B5EF4-FFF2-40B4-BE49-F238E27FC236}">
                  <a16:creationId xmlns:a16="http://schemas.microsoft.com/office/drawing/2014/main" id="{ECC2EFED-BEED-396E-4A10-84793389B6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196752"/>
              <a:ext cx="1904938" cy="1064219"/>
            </a:xfrm>
            <a:custGeom>
              <a:avLst/>
              <a:gdLst>
                <a:gd name="T0" fmla="*/ 1930 w 3861"/>
                <a:gd name="T1" fmla="*/ 0 h 2157"/>
                <a:gd name="T2" fmla="*/ 3861 w 3861"/>
                <a:gd name="T3" fmla="*/ 1079 h 2157"/>
                <a:gd name="T4" fmla="*/ 1930 w 3861"/>
                <a:gd name="T5" fmla="*/ 2157 h 2157"/>
                <a:gd name="T6" fmla="*/ 0 w 3861"/>
                <a:gd name="T7" fmla="*/ 1079 h 2157"/>
                <a:gd name="T8" fmla="*/ 1930 w 3861"/>
                <a:gd name="T9" fmla="*/ 0 h 2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61" h="2157">
                  <a:moveTo>
                    <a:pt x="1930" y="0"/>
                  </a:moveTo>
                  <a:lnTo>
                    <a:pt x="3861" y="1079"/>
                  </a:lnTo>
                  <a:lnTo>
                    <a:pt x="1930" y="2157"/>
                  </a:lnTo>
                  <a:lnTo>
                    <a:pt x="0" y="1079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560F8AF-C45B-3714-3588-05B45D450D57}"/>
              </a:ext>
            </a:extLst>
          </p:cNvPr>
          <p:cNvGrpSpPr/>
          <p:nvPr/>
        </p:nvGrpSpPr>
        <p:grpSpPr>
          <a:xfrm rot="16200000">
            <a:off x="5978842" y="2490640"/>
            <a:ext cx="1494834" cy="1664663"/>
            <a:chOff x="5141943" y="1196752"/>
            <a:chExt cx="1904938" cy="2121361"/>
          </a:xfrm>
        </p:grpSpPr>
        <p:sp>
          <p:nvSpPr>
            <p:cNvPr id="28" name="Freeform 12">
              <a:extLst>
                <a:ext uri="{FF2B5EF4-FFF2-40B4-BE49-F238E27FC236}">
                  <a16:creationId xmlns:a16="http://schemas.microsoft.com/office/drawing/2014/main" id="{24084A7D-88E8-B7D2-EF15-74983966BC9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721539"/>
              <a:ext cx="952222" cy="1596574"/>
            </a:xfrm>
            <a:custGeom>
              <a:avLst/>
              <a:gdLst>
                <a:gd name="T0" fmla="*/ 0 w 1930"/>
                <a:gd name="T1" fmla="*/ 0 h 3236"/>
                <a:gd name="T2" fmla="*/ 1930 w 1930"/>
                <a:gd name="T3" fmla="*/ 1078 h 3236"/>
                <a:gd name="T4" fmla="*/ 1930 w 1930"/>
                <a:gd name="T5" fmla="*/ 3236 h 3236"/>
                <a:gd name="T6" fmla="*/ 0 w 1930"/>
                <a:gd name="T7" fmla="*/ 2157 h 3236"/>
                <a:gd name="T8" fmla="*/ 0 w 1930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0" h="3236">
                  <a:moveTo>
                    <a:pt x="0" y="0"/>
                  </a:moveTo>
                  <a:lnTo>
                    <a:pt x="1930" y="1078"/>
                  </a:lnTo>
                  <a:lnTo>
                    <a:pt x="1930" y="3236"/>
                  </a:lnTo>
                  <a:lnTo>
                    <a:pt x="0" y="2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" name="Freeform 13">
              <a:extLst>
                <a:ext uri="{FF2B5EF4-FFF2-40B4-BE49-F238E27FC236}">
                  <a16:creationId xmlns:a16="http://schemas.microsoft.com/office/drawing/2014/main" id="{4374F31E-63A7-ABCF-65FB-F74978DD63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4165" y="1721539"/>
              <a:ext cx="952716" cy="1596574"/>
            </a:xfrm>
            <a:custGeom>
              <a:avLst/>
              <a:gdLst>
                <a:gd name="T0" fmla="*/ 1931 w 1931"/>
                <a:gd name="T1" fmla="*/ 0 h 3236"/>
                <a:gd name="T2" fmla="*/ 1931 w 1931"/>
                <a:gd name="T3" fmla="*/ 2157 h 3236"/>
                <a:gd name="T4" fmla="*/ 0 w 1931"/>
                <a:gd name="T5" fmla="*/ 3236 h 3236"/>
                <a:gd name="T6" fmla="*/ 0 w 1931"/>
                <a:gd name="T7" fmla="*/ 1078 h 3236"/>
                <a:gd name="T8" fmla="*/ 1931 w 1931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1" h="3236">
                  <a:moveTo>
                    <a:pt x="1931" y="0"/>
                  </a:moveTo>
                  <a:lnTo>
                    <a:pt x="1931" y="2157"/>
                  </a:lnTo>
                  <a:lnTo>
                    <a:pt x="0" y="3236"/>
                  </a:lnTo>
                  <a:lnTo>
                    <a:pt x="0" y="1078"/>
                  </a:lnTo>
                  <a:lnTo>
                    <a:pt x="1931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" name="Freeform 14">
              <a:extLst>
                <a:ext uri="{FF2B5EF4-FFF2-40B4-BE49-F238E27FC236}">
                  <a16:creationId xmlns:a16="http://schemas.microsoft.com/office/drawing/2014/main" id="{BE8B84B5-483A-1081-C5AD-94F038323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196752"/>
              <a:ext cx="1904938" cy="1064219"/>
            </a:xfrm>
            <a:custGeom>
              <a:avLst/>
              <a:gdLst>
                <a:gd name="T0" fmla="*/ 1930 w 3861"/>
                <a:gd name="T1" fmla="*/ 0 h 2157"/>
                <a:gd name="T2" fmla="*/ 3861 w 3861"/>
                <a:gd name="T3" fmla="*/ 1079 h 2157"/>
                <a:gd name="T4" fmla="*/ 1930 w 3861"/>
                <a:gd name="T5" fmla="*/ 2157 h 2157"/>
                <a:gd name="T6" fmla="*/ 0 w 3861"/>
                <a:gd name="T7" fmla="*/ 1079 h 2157"/>
                <a:gd name="T8" fmla="*/ 1930 w 3861"/>
                <a:gd name="T9" fmla="*/ 0 h 2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61" h="2157">
                  <a:moveTo>
                    <a:pt x="1930" y="0"/>
                  </a:moveTo>
                  <a:lnTo>
                    <a:pt x="3861" y="1079"/>
                  </a:lnTo>
                  <a:lnTo>
                    <a:pt x="1930" y="2157"/>
                  </a:lnTo>
                  <a:lnTo>
                    <a:pt x="0" y="1079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487CF96-9899-6128-2B13-D70D4D060E24}"/>
              </a:ext>
            </a:extLst>
          </p:cNvPr>
          <p:cNvGrpSpPr/>
          <p:nvPr/>
        </p:nvGrpSpPr>
        <p:grpSpPr>
          <a:xfrm rot="16200000">
            <a:off x="7213857" y="3238056"/>
            <a:ext cx="1494834" cy="1664663"/>
            <a:chOff x="5141943" y="1196752"/>
            <a:chExt cx="1904938" cy="2121361"/>
          </a:xfrm>
        </p:grpSpPr>
        <p:sp>
          <p:nvSpPr>
            <p:cNvPr id="32" name="Freeform 12">
              <a:extLst>
                <a:ext uri="{FF2B5EF4-FFF2-40B4-BE49-F238E27FC236}">
                  <a16:creationId xmlns:a16="http://schemas.microsoft.com/office/drawing/2014/main" id="{07174438-8F78-38A7-0C64-59EB76FA8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721539"/>
              <a:ext cx="952222" cy="1596574"/>
            </a:xfrm>
            <a:custGeom>
              <a:avLst/>
              <a:gdLst>
                <a:gd name="T0" fmla="*/ 0 w 1930"/>
                <a:gd name="T1" fmla="*/ 0 h 3236"/>
                <a:gd name="T2" fmla="*/ 1930 w 1930"/>
                <a:gd name="T3" fmla="*/ 1078 h 3236"/>
                <a:gd name="T4" fmla="*/ 1930 w 1930"/>
                <a:gd name="T5" fmla="*/ 3236 h 3236"/>
                <a:gd name="T6" fmla="*/ 0 w 1930"/>
                <a:gd name="T7" fmla="*/ 2157 h 3236"/>
                <a:gd name="T8" fmla="*/ 0 w 1930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0" h="3236">
                  <a:moveTo>
                    <a:pt x="0" y="0"/>
                  </a:moveTo>
                  <a:lnTo>
                    <a:pt x="1930" y="1078"/>
                  </a:lnTo>
                  <a:lnTo>
                    <a:pt x="1930" y="3236"/>
                  </a:lnTo>
                  <a:lnTo>
                    <a:pt x="0" y="2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" name="Freeform 13">
              <a:extLst>
                <a:ext uri="{FF2B5EF4-FFF2-40B4-BE49-F238E27FC236}">
                  <a16:creationId xmlns:a16="http://schemas.microsoft.com/office/drawing/2014/main" id="{90A482A6-9BE5-5B19-8D49-D2A57AD700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4165" y="1721539"/>
              <a:ext cx="952716" cy="1596574"/>
            </a:xfrm>
            <a:custGeom>
              <a:avLst/>
              <a:gdLst>
                <a:gd name="T0" fmla="*/ 1931 w 1931"/>
                <a:gd name="T1" fmla="*/ 0 h 3236"/>
                <a:gd name="T2" fmla="*/ 1931 w 1931"/>
                <a:gd name="T3" fmla="*/ 2157 h 3236"/>
                <a:gd name="T4" fmla="*/ 0 w 1931"/>
                <a:gd name="T5" fmla="*/ 3236 h 3236"/>
                <a:gd name="T6" fmla="*/ 0 w 1931"/>
                <a:gd name="T7" fmla="*/ 1078 h 3236"/>
                <a:gd name="T8" fmla="*/ 1931 w 1931"/>
                <a:gd name="T9" fmla="*/ 0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1" h="3236">
                  <a:moveTo>
                    <a:pt x="1931" y="0"/>
                  </a:moveTo>
                  <a:lnTo>
                    <a:pt x="1931" y="2157"/>
                  </a:lnTo>
                  <a:lnTo>
                    <a:pt x="0" y="3236"/>
                  </a:lnTo>
                  <a:lnTo>
                    <a:pt x="0" y="1078"/>
                  </a:lnTo>
                  <a:lnTo>
                    <a:pt x="1931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" name="Freeform 14">
              <a:extLst>
                <a:ext uri="{FF2B5EF4-FFF2-40B4-BE49-F238E27FC236}">
                  <a16:creationId xmlns:a16="http://schemas.microsoft.com/office/drawing/2014/main" id="{E3907E43-B737-7D2E-A742-E9525A86E7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43" y="1196752"/>
              <a:ext cx="1904938" cy="1064219"/>
            </a:xfrm>
            <a:custGeom>
              <a:avLst/>
              <a:gdLst>
                <a:gd name="T0" fmla="*/ 1930 w 3861"/>
                <a:gd name="T1" fmla="*/ 0 h 2157"/>
                <a:gd name="T2" fmla="*/ 3861 w 3861"/>
                <a:gd name="T3" fmla="*/ 1079 h 2157"/>
                <a:gd name="T4" fmla="*/ 1930 w 3861"/>
                <a:gd name="T5" fmla="*/ 2157 h 2157"/>
                <a:gd name="T6" fmla="*/ 0 w 3861"/>
                <a:gd name="T7" fmla="*/ 1079 h 2157"/>
                <a:gd name="T8" fmla="*/ 1930 w 3861"/>
                <a:gd name="T9" fmla="*/ 0 h 2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61" h="2157">
                  <a:moveTo>
                    <a:pt x="1930" y="0"/>
                  </a:moveTo>
                  <a:lnTo>
                    <a:pt x="3861" y="1079"/>
                  </a:lnTo>
                  <a:lnTo>
                    <a:pt x="1930" y="2157"/>
                  </a:lnTo>
                  <a:lnTo>
                    <a:pt x="0" y="1079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5BAAE426-5ED9-62B9-4E36-F18555C7B063}"/>
              </a:ext>
            </a:extLst>
          </p:cNvPr>
          <p:cNvGrpSpPr/>
          <p:nvPr/>
        </p:nvGrpSpPr>
        <p:grpSpPr>
          <a:xfrm>
            <a:off x="9186547" y="5445274"/>
            <a:ext cx="2100595" cy="788688"/>
            <a:chOff x="2137140" y="5405082"/>
            <a:chExt cx="2100595" cy="788688"/>
          </a:xfrm>
        </p:grpSpPr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695CD516-EB0F-020F-5D83-1ADDBA3A1862}"/>
                </a:ext>
              </a:extLst>
            </p:cNvPr>
            <p:cNvSpPr txBox="1"/>
            <p:nvPr/>
          </p:nvSpPr>
          <p:spPr>
            <a:xfrm flipH="1">
              <a:off x="2137140" y="5744267"/>
              <a:ext cx="2100595" cy="44950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This is a sample text. Insert your desired text here. </a:t>
              </a:r>
              <a:endParaRPr lang="en-IN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65C7528F-2259-BC75-E8AC-D694513735CC}"/>
                </a:ext>
              </a:extLst>
            </p:cNvPr>
            <p:cNvSpPr txBox="1"/>
            <p:nvPr/>
          </p:nvSpPr>
          <p:spPr>
            <a:xfrm flipH="1">
              <a:off x="2137140" y="5405082"/>
              <a:ext cx="2069682" cy="26125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DED4D015-F900-0C77-6DD4-097063D09855}"/>
              </a:ext>
            </a:extLst>
          </p:cNvPr>
          <p:cNvCxnSpPr>
            <a:cxnSpLocks/>
          </p:cNvCxnSpPr>
          <p:nvPr/>
        </p:nvCxnSpPr>
        <p:spPr>
          <a:xfrm>
            <a:off x="9186547" y="4200210"/>
            <a:ext cx="0" cy="99478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6" name="Graphic 85" descr="Binoculars with solid fill">
            <a:extLst>
              <a:ext uri="{FF2B5EF4-FFF2-40B4-BE49-F238E27FC236}">
                <a16:creationId xmlns:a16="http://schemas.microsoft.com/office/drawing/2014/main" id="{207B063C-247C-7E87-2F9E-03165862E7F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87157" y="4277244"/>
            <a:ext cx="381142" cy="381140"/>
          </a:xfrm>
          <a:prstGeom prst="rect">
            <a:avLst/>
          </a:prstGeom>
        </p:spPr>
      </p:pic>
      <p:pic>
        <p:nvPicPr>
          <p:cNvPr id="87" name="Graphic 86" descr="Board Of Directors with solid fill">
            <a:extLst>
              <a:ext uri="{FF2B5EF4-FFF2-40B4-BE49-F238E27FC236}">
                <a16:creationId xmlns:a16="http://schemas.microsoft.com/office/drawing/2014/main" id="{320811BE-48C7-C728-BB08-3BEA0246E3C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242743" y="3522848"/>
            <a:ext cx="381142" cy="381140"/>
          </a:xfrm>
          <a:prstGeom prst="rect">
            <a:avLst/>
          </a:prstGeom>
        </p:spPr>
      </p:pic>
      <p:pic>
        <p:nvPicPr>
          <p:cNvPr id="88" name="Graphic 87" descr="Chat with solid fill">
            <a:extLst>
              <a:ext uri="{FF2B5EF4-FFF2-40B4-BE49-F238E27FC236}">
                <a16:creationId xmlns:a16="http://schemas.microsoft.com/office/drawing/2014/main" id="{BDFCF5BD-8F83-B0A0-4006-C852B9E3B37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949234" y="4274861"/>
            <a:ext cx="381142" cy="381140"/>
          </a:xfrm>
          <a:prstGeom prst="rect">
            <a:avLst/>
          </a:prstGeom>
        </p:spPr>
      </p:pic>
      <p:pic>
        <p:nvPicPr>
          <p:cNvPr id="89" name="Graphic 88" descr="Diamond with solid fill">
            <a:extLst>
              <a:ext uri="{FF2B5EF4-FFF2-40B4-BE49-F238E27FC236}">
                <a16:creationId xmlns:a16="http://schemas.microsoft.com/office/drawing/2014/main" id="{AF093B68-8760-D32D-DABC-B2A081CB0E3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025801" y="4261614"/>
            <a:ext cx="381142" cy="381140"/>
          </a:xfrm>
          <a:prstGeom prst="rect">
            <a:avLst/>
          </a:prstGeom>
        </p:spPr>
      </p:pic>
      <p:pic>
        <p:nvPicPr>
          <p:cNvPr id="90" name="Graphic 89" descr="Door Open with solid fill">
            <a:extLst>
              <a:ext uri="{FF2B5EF4-FFF2-40B4-BE49-F238E27FC236}">
                <a16:creationId xmlns:a16="http://schemas.microsoft.com/office/drawing/2014/main" id="{9F66258E-CDCD-7524-6C37-BA61EF4CF12E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742456" y="3515838"/>
            <a:ext cx="381142" cy="381140"/>
          </a:xfrm>
          <a:prstGeom prst="rect">
            <a:avLst/>
          </a:prstGeom>
        </p:spPr>
      </p:pic>
      <p:pic>
        <p:nvPicPr>
          <p:cNvPr id="91" name="Graphic 90" descr="Gears with solid fill">
            <a:extLst>
              <a:ext uri="{FF2B5EF4-FFF2-40B4-BE49-F238E27FC236}">
                <a16:creationId xmlns:a16="http://schemas.microsoft.com/office/drawing/2014/main" id="{F036B1B6-0072-0302-8190-80085720601A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9201570" y="3512540"/>
            <a:ext cx="381142" cy="381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9441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762" y="2679"/>
            <a:ext cx="12179305" cy="686443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69" y="1842732"/>
            <a:ext cx="5585326" cy="1367510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586" y="4649778"/>
            <a:ext cx="2836865" cy="60896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683" y="764086"/>
            <a:ext cx="2788938" cy="52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4096" y="4034370"/>
            <a:ext cx="1842755" cy="74217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1957" y="2005279"/>
            <a:ext cx="3621359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649" y="1373306"/>
            <a:ext cx="5023966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612" y="3362338"/>
            <a:ext cx="4152037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3148" y="711197"/>
            <a:ext cx="4320044" cy="357511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224" y="5341922"/>
            <a:ext cx="2546543" cy="303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0000" y="4850172"/>
            <a:ext cx="4716867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0003" y="4468203"/>
            <a:ext cx="5910650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" y="6121199"/>
            <a:ext cx="12179305" cy="67522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E213A92-51E8-4552-B2BC-A6AC258A846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3320" y="915405"/>
            <a:ext cx="3872701" cy="2182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34">
      <a:dk1>
        <a:sysClr val="windowText" lastClr="000000"/>
      </a:dk1>
      <a:lt1>
        <a:sysClr val="window" lastClr="FFFFFF"/>
      </a:lt1>
      <a:dk2>
        <a:srgbClr val="153153"/>
      </a:dk2>
      <a:lt2>
        <a:srgbClr val="EEECE1"/>
      </a:lt2>
      <a:accent1>
        <a:srgbClr val="7E2CCB"/>
      </a:accent1>
      <a:accent2>
        <a:srgbClr val="E75F89"/>
      </a:accent2>
      <a:accent3>
        <a:srgbClr val="E99B1E"/>
      </a:accent3>
      <a:accent4>
        <a:srgbClr val="4EC494"/>
      </a:accent4>
      <a:accent5>
        <a:srgbClr val="4191EC"/>
      </a:accent5>
      <a:accent6>
        <a:srgbClr val="C5C8CF"/>
      </a:accent6>
      <a:hlink>
        <a:srgbClr val="0000FF"/>
      </a:hlink>
      <a:folHlink>
        <a:srgbClr val="800080"/>
      </a:folHlink>
    </a:clrScheme>
    <a:fontScheme name="Custom 2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5560</TotalTime>
  <Words>307</Words>
  <Application>Microsoft Office PowerPoint</Application>
  <PresentationFormat>Custom</PresentationFormat>
  <Paragraphs>52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Open Sans</vt:lpstr>
      <vt:lpstr>Segoe UI</vt:lpstr>
      <vt:lpstr>Office Theme</vt:lpstr>
      <vt:lpstr>2_Office Theme</vt:lpstr>
      <vt:lpstr>6-Level Horizontal Cube PowerPoint Template</vt:lpstr>
      <vt:lpstr>6-Level Horizontal Cube PowerPoint Template</vt:lpstr>
      <vt:lpstr>6-Level Horizontal Cube PowerPoint Template</vt:lpstr>
      <vt:lpstr>6-Level Horizontal Cube PowerPoint Template</vt:lpstr>
      <vt:lpstr>6-Level Horizontal Cube PowerPoint Template</vt:lpstr>
      <vt:lpstr>6-Level Horizontal Cube PowerPoint Template</vt:lpstr>
      <vt:lpstr>6-Level Horizontal Cube PowerPoint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6-Level Horizontal Cube PowerPoint Template</dc:title>
  <dc:creator>Julian</dc:creator>
  <cp:lastModifiedBy>lenovo</cp:lastModifiedBy>
  <cp:revision>109</cp:revision>
  <dcterms:created xsi:type="dcterms:W3CDTF">2013-09-12T13:05:01Z</dcterms:created>
  <dcterms:modified xsi:type="dcterms:W3CDTF">2025-01-24T17:33:58Z</dcterms:modified>
</cp:coreProperties>
</file>